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218.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29.xml"/>
  <Override ContentType="application/vnd.openxmlformats-officedocument.presentationml.slideLayout+xml" PartName="/ppt/slideLayouts/slideLayout29.xml"/>
  <Override ContentType="application/vnd.openxmlformats-officedocument.presentationml.slideLayout+xml" PartName="/ppt/slideLayouts/slideLayout137.xml"/>
  <Override ContentType="application/vnd.openxmlformats-officedocument.presentationml.slideLayout+xml" PartName="/ppt/slideLayouts/slideLayout226.xml"/>
  <Override ContentType="application/vnd.openxmlformats-officedocument.presentationml.slideLayout+xml" PartName="/ppt/slideLayouts/slideLayout96.xml"/>
  <Override ContentType="application/vnd.openxmlformats-officedocument.presentationml.slideLayout+xml" PartName="/ppt/slideLayouts/slideLayout269.xml"/>
  <Override ContentType="application/vnd.openxmlformats-officedocument.presentationml.slideLayout+xml" PartName="/ppt/slideLayouts/slideLayout285.xml"/>
  <Override ContentType="application/vnd.openxmlformats-officedocument.presentationml.slideLayout+xml" PartName="/ppt/slideLayouts/slideLayout110.xml"/>
  <Override ContentType="application/vnd.openxmlformats-officedocument.presentationml.slideLayout+xml" PartName="/ppt/slideLayouts/slideLayout153.xml"/>
  <Override ContentType="application/vnd.openxmlformats-officedocument.presentationml.slideLayout+xml" PartName="/ppt/slideLayouts/slideLayout61.xml"/>
  <Override ContentType="application/vnd.openxmlformats-officedocument.presentationml.slideLayout+xml" PartName="/ppt/slideLayouts/slideLayout250.xml"/>
  <Override ContentType="application/vnd.openxmlformats-officedocument.presentationml.slideLayout+xml" PartName="/ppt/slideLayouts/slideLayout145.xml"/>
  <Override ContentType="application/vnd.openxmlformats-officedocument.presentationml.slideLayout+xml" PartName="/ppt/slideLayouts/slideLayout277.xml"/>
  <Override ContentType="application/vnd.openxmlformats-officedocument.presentationml.slideLayout+xml" PartName="/ppt/slideLayouts/slideLayout196.xml"/>
  <Override ContentType="application/vnd.openxmlformats-officedocument.presentationml.slideLayout+xml" PartName="/ppt/slideLayouts/slideLayout234.xml"/>
  <Override ContentType="application/vnd.openxmlformats-officedocument.presentationml.slideLayout+xml" PartName="/ppt/slideLayouts/slideLayout102.xml"/>
  <Override ContentType="application/vnd.openxmlformats-officedocument.presentationml.slideLayout+xml" PartName="/ppt/slideLayouts/slideLayout188.xml"/>
  <Override ContentType="application/vnd.openxmlformats-officedocument.presentationml.slideLayout+xml" PartName="/ppt/slideLayouts/slideLayout242.xml"/>
  <Override ContentType="application/vnd.openxmlformats-officedocument.presentationml.slideLayout+xml" PartName="/ppt/slideLayouts/slideLayout165.xml"/>
  <Override ContentType="application/vnd.openxmlformats-officedocument.presentationml.slideLayout+xml" PartName="/ppt/slideLayouts/slideLayout262.xml"/>
  <Override ContentType="application/vnd.openxmlformats-officedocument.presentationml.slideLayout+xml" PartName="/ppt/slideLayouts/slideLayout65.xml"/>
  <Override ContentType="application/vnd.openxmlformats-officedocument.presentationml.slideLayout+xml" PartName="/ppt/slideLayouts/slideLayout289.xml"/>
  <Override ContentType="application/vnd.openxmlformats-officedocument.presentationml.slideLayout+xml" PartName="/ppt/slideLayouts/slideLayout22.xml"/>
  <Override ContentType="application/vnd.openxmlformats-officedocument.presentationml.slideLayout+xml" PartName="/ppt/slideLayouts/slideLayout293.xml"/>
  <Override ContentType="application/vnd.openxmlformats-officedocument.presentationml.slideLayout+xml" PartName="/ppt/slideLayouts/slideLayout122.xml"/>
  <Override ContentType="application/vnd.openxmlformats-officedocument.presentationml.slideLayout+xml" PartName="/ppt/slideLayouts/slideLayout49.xml"/>
  <Override ContentType="application/vnd.openxmlformats-officedocument.presentationml.slideLayout+xml" PartName="/ppt/slideLayouts/slideLayout117.xml"/>
  <Override ContentType="application/vnd.openxmlformats-officedocument.presentationml.slideLayout+xml" PartName="/ppt/slideLayouts/slideLayout53.xml"/>
  <Override ContentType="application/vnd.openxmlformats-officedocument.presentationml.slideLayout+xml" PartName="/ppt/slideLayouts/slideLayout181.xml"/>
  <Override ContentType="application/vnd.openxmlformats-officedocument.presentationml.slideLayout+xml" PartName="/ppt/slideLayouts/slideLayout10.xml"/>
  <Override ContentType="application/vnd.openxmlformats-officedocument.presentationml.slideLayout+xml" PartName="/ppt/slideLayouts/slideLayout257.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14.xml"/>
  <Override ContentType="application/vnd.openxmlformats-officedocument.presentationml.slideLayout+xml" PartName="/ppt/slideLayouts/slideLayout92.xml"/>
  <Override ContentType="application/vnd.openxmlformats-officedocument.presentationml.slideLayout+xml" PartName="/ppt/slideLayouts/slideLayout150.xml"/>
  <Override ContentType="application/vnd.openxmlformats-officedocument.presentationml.slideLayout+xml" PartName="/ppt/slideLayouts/slideLayout193.xml"/>
  <Override ContentType="application/vnd.openxmlformats-officedocument.presentationml.slideLayout+xml" PartName="/ppt/slideLayouts/slideLayout185.xml"/>
  <Override ContentType="application/vnd.openxmlformats-officedocument.presentationml.slideLayout+xml" PartName="/ppt/slideLayouts/slideLayout133.xml"/>
  <Override ContentType="application/vnd.openxmlformats-officedocument.presentationml.slideLayout+xml" PartName="/ppt/slideLayouts/slideLayout176.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149.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238.xml"/>
  <Override ContentType="application/vnd.openxmlformats-officedocument.presentationml.slideLayout+xml" PartName="/ppt/slideLayouts/slideLayout77.xml"/>
  <Override ContentType="application/vnd.openxmlformats-officedocument.presentationml.slideLayout+xml" PartName="/ppt/slideLayouts/slideLayout281.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26.xml"/>
  <Override ContentType="application/vnd.openxmlformats-officedocument.presentationml.slideLayout+xml" PartName="/ppt/slideLayouts/slideLayout157.xml"/>
  <Override ContentType="application/vnd.openxmlformats-officedocument.presentationml.slideLayout+xml" PartName="/ppt/slideLayouts/slideLayout69.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61.xml"/>
  <Override ContentType="application/vnd.openxmlformats-officedocument.presentationml.slideLayout+xml" PartName="/ppt/slideLayouts/slideLayout172.xml"/>
  <Override ContentType="application/vnd.openxmlformats-officedocument.presentationml.slideLayout+xml" PartName="/ppt/slideLayouts/slideLayout266.xml"/>
  <Override ContentType="application/vnd.openxmlformats-officedocument.presentationml.slideLayout+xml" PartName="/ppt/slideLayouts/slideLayout206.xml"/>
  <Override ContentType="application/vnd.openxmlformats-officedocument.presentationml.slideLayout+xml" PartName="/ppt/slideLayouts/slideLayout223.xml"/>
  <Override ContentType="application/vnd.openxmlformats-officedocument.presentationml.slideLayout+xml" PartName="/ppt/slideLayouts/slideLayout142.xml"/>
  <Override ContentType="application/vnd.openxmlformats-officedocument.presentationml.slideLayout+xml" PartName="/ppt/slideLayouts/slideLayout249.xml"/>
  <Override ContentType="application/vnd.openxmlformats-officedocument.presentationml.slideLayout+xml" PartName="/ppt/slideLayouts/slideLayout125.xml"/>
  <Override ContentType="application/vnd.openxmlformats-officedocument.presentationml.slideLayout+xml" PartName="/ppt/slideLayouts/slideLayout88.xml"/>
  <Override ContentType="application/vnd.openxmlformats-officedocument.presentationml.slideLayout+xml" PartName="/ppt/slideLayouts/slideLayout168.xml"/>
  <Override ContentType="application/vnd.openxmlformats-officedocument.presentationml.slideLayout+xml" PartName="/ppt/slideLayouts/slideLayout210.xml"/>
  <Override ContentType="application/vnd.openxmlformats-officedocument.presentationml.slideLayout+xml" PartName="/ppt/slideLayouts/slideLayout270.xml"/>
  <Override ContentType="application/vnd.openxmlformats-officedocument.presentationml.slideLayout+xml" PartName="/ppt/slideLayouts/slideLayout45.xml"/>
  <Override ContentType="application/vnd.openxmlformats-officedocument.presentationml.slideLayout+xml" PartName="/ppt/slideLayouts/slideLayout253.xml"/>
  <Override ContentType="application/vnd.openxmlformats-officedocument.presentationml.slideLayout+xml" PartName="/ppt/slideLayouts/slideLayout189.xml"/>
  <Override ContentType="application/vnd.openxmlformats-officedocument.presentationml.slideLayout+xml" PartName="/ppt/slideLayouts/slideLayout278.xml"/>
  <Override ContentType="application/vnd.openxmlformats-officedocument.presentationml.slideLayout+xml" PartName="/ppt/slideLayouts/slideLayout62.xml"/>
  <Override ContentType="application/vnd.openxmlformats-officedocument.presentationml.slideLayout+xml" PartName="/ppt/slideLayouts/slideLayout146.xml"/>
  <Override ContentType="application/vnd.openxmlformats-officedocument.presentationml.slideLayout+xml" PartName="/ppt/slideLayouts/slideLayout103.xml"/>
  <Override ContentType="application/vnd.openxmlformats-officedocument.presentationml.slideLayout+xml" PartName="/ppt/slideLayouts/slideLayout235.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219.xml"/>
  <Override ContentType="application/vnd.openxmlformats-officedocument.presentationml.slideLayout+xml" PartName="/ppt/slideLayouts/slideLayout70.xml"/>
  <Override ContentType="application/vnd.openxmlformats-officedocument.presentationml.slideLayout+xml" PartName="/ppt/slideLayouts/slideLayout217.xml"/>
  <Override ContentType="application/vnd.openxmlformats-officedocument.presentationml.slideLayout+xml" PartName="/ppt/slideLayouts/slideLayout128.xml"/>
  <Override ContentType="application/vnd.openxmlformats-officedocument.presentationml.slideLayout+xml" PartName="/ppt/slideLayouts/slideLayout225.xml"/>
  <Override ContentType="application/vnd.openxmlformats-officedocument.presentationml.slideLayout+xml" PartName="/ppt/slideLayouts/slideLayout2.xml"/>
  <Override ContentType="application/vnd.openxmlformats-officedocument.presentationml.slideLayout+xml" PartName="/ppt/slideLayouts/slideLayout180.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62.xml"/>
  <Override ContentType="application/vnd.openxmlformats-officedocument.presentationml.slideLayout+xml" PartName="/ppt/slideLayouts/slideLayout64.xml"/>
  <Override ContentType="application/vnd.openxmlformats-officedocument.presentationml.slideLayout+xml" PartName="/ppt/slideLayouts/slideLayout251.xml"/>
  <Override ContentType="application/vnd.openxmlformats-officedocument.presentationml.slideLayout+xml" PartName="/ppt/slideLayouts/slideLayout99.xml"/>
  <Override ContentType="application/vnd.openxmlformats-officedocument.presentationml.slideLayout+xml" PartName="/ppt/slideLayouts/slideLayout268.xml"/>
  <Override ContentType="application/vnd.openxmlformats-officedocument.presentationml.slideLayout+xml" PartName="/ppt/slideLayouts/slideLayout21.xml"/>
  <Override ContentType="application/vnd.openxmlformats-officedocument.presentationml.slideLayout+xml" PartName="/ppt/slideLayouts/slideLayout294.xml"/>
  <Override ContentType="application/vnd.openxmlformats-officedocument.presentationml.slideLayout+xml" PartName="/ppt/slideLayouts/slideLayout152.xml"/>
  <Override ContentType="application/vnd.openxmlformats-officedocument.presentationml.slideLayout+xml" PartName="/ppt/slideLayouts/slideLayout18.xml"/>
  <Override ContentType="application/vnd.openxmlformats-officedocument.presentationml.slideLayout+xml" PartName="/ppt/slideLayouts/slideLayout118.xml"/>
  <Override ContentType="application/vnd.openxmlformats-officedocument.presentationml.slideLayout+xml" PartName="/ppt/slideLayouts/slideLayout195.xml"/>
  <Override ContentType="application/vnd.openxmlformats-officedocument.presentationml.slideLayout+xml" PartName="/ppt/slideLayouts/slideLayout288.xml"/>
  <Override ContentType="application/vnd.openxmlformats-officedocument.presentationml.slideLayout+xml" PartName="/ppt/slideLayouts/slideLayout245.xml"/>
  <Override ContentType="application/vnd.openxmlformats-officedocument.presentationml.slideLayout+xml" PartName="/ppt/slideLayouts/slideLayout85.xml"/>
  <Override ContentType="application/vnd.openxmlformats-officedocument.presentationml.slideLayout+xml" PartName="/ppt/slideLayouts/slideLayout202.xml"/>
  <Override ContentType="application/vnd.openxmlformats-officedocument.presentationml.slideLayout+xml" PartName="/ppt/slideLayouts/slideLayout177.xml"/>
  <Override ContentType="application/vnd.openxmlformats-officedocument.presentationml.slideLayout+xml" PartName="/ppt/slideLayouts/slideLayout79.xml"/>
  <Override ContentType="application/vnd.openxmlformats-officedocument.presentationml.slideLayout+xml" PartName="/ppt/slideLayouts/slideLayout134.xml"/>
  <Override ContentType="application/vnd.openxmlformats-officedocument.presentationml.slideLayout+xml" PartName="/ppt/slideLayouts/slideLayout36.xml"/>
  <Override ContentType="application/vnd.openxmlformats-officedocument.presentationml.slideLayout+xml" PartName="/ppt/slideLayouts/slideLayout231.xml"/>
  <Override ContentType="application/vnd.openxmlformats-officedocument.presentationml.slideLayout+xml" PartName="/ppt/slideLayouts/slideLayout274.xml"/>
  <Override ContentType="application/vnd.openxmlformats-officedocument.presentationml.slideLayout+xml" PartName="/ppt/slideLayouts/slideLayout273.xml"/>
  <Override ContentType="application/vnd.openxmlformats-officedocument.presentationml.slideLayout+xml" PartName="/ppt/slideLayouts/slideLayout184.xml"/>
  <Override ContentType="application/vnd.openxmlformats-officedocument.presentationml.slideLayout+xml" PartName="/ppt/slideLayouts/slideLayout230.xml"/>
  <Override ContentType="application/vnd.openxmlformats-officedocument.presentationml.slideLayout+xml" PartName="/ppt/slideLayouts/slideLayout141.xml"/>
  <Override ContentType="application/vnd.openxmlformats-officedocument.presentationml.slideLayout+xml" PartName="/ppt/slideLayouts/slideLayout239.xml"/>
  <Override ContentType="application/vnd.openxmlformats-officedocument.presentationml.slideLayout+xml" PartName="/ppt/slideLayouts/slideLayout7.xml"/>
  <Override ContentType="application/vnd.openxmlformats-officedocument.presentationml.slideLayout+xml" PartName="/ppt/slideLayouts/slideLayout167.xml"/>
  <Override ContentType="application/vnd.openxmlformats-officedocument.presentationml.slideLayout+xml" PartName="/ppt/slideLayouts/slideLayout107.xml"/>
  <Override ContentType="application/vnd.openxmlformats-officedocument.presentationml.slideLayout+xml" PartName="/ppt/slideLayouts/slideLayout256.xml"/>
  <Override ContentType="application/vnd.openxmlformats-officedocument.presentationml.slideLayout+xml" PartName="/ppt/slideLayouts/slideLayout124.xml"/>
  <Override ContentType="application/vnd.openxmlformats-officedocument.presentationml.slideLayout+xml" PartName="/ppt/slideLayouts/slideLayout21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220.xml"/>
  <Override ContentType="application/vnd.openxmlformats-officedocument.presentationml.slideLayout+xml" PartName="/ppt/slideLayouts/slideLayout263.xml"/>
  <Override ContentType="application/vnd.openxmlformats-officedocument.presentationml.slideLayout+xml" PartName="/ppt/slideLayouts/slideLayout68.xml"/>
  <Override ContentType="application/vnd.openxmlformats-officedocument.presentationml.slideLayout+xml" PartName="/ppt/slideLayouts/slideLayout203.xml"/>
  <Override ContentType="application/vnd.openxmlformats-officedocument.presentationml.slideLayout+xml" PartName="/ppt/slideLayouts/slideLayout246.xml"/>
  <Override ContentType="application/vnd.openxmlformats-officedocument.presentationml.slideLayout+xml" PartName="/ppt/slideLayouts/slideLayout290.xml"/>
  <Override ContentType="application/vnd.openxmlformats-officedocument.presentationml.slideLayout+xml" PartName="/ppt/slideLayouts/slideLayout229.xml"/>
  <Override ContentType="application/vnd.openxmlformats-officedocument.presentationml.slideLayout+xml" PartName="/ppt/slideLayouts/slideLayout190.xml"/>
  <Override ContentType="application/vnd.openxmlformats-officedocument.presentationml.slideLayout+xml" PartName="/ppt/slideLayouts/slideLayout224.xml"/>
  <Override ContentType="application/vnd.openxmlformats-officedocument.presentationml.slideLayout+xml" PartName="/ppt/slideLayouts/slideLayout267.xml"/>
  <Override ContentType="application/vnd.openxmlformats-officedocument.presentationml.slideLayout+xml" PartName="/ppt/slideLayouts/slideLayout284.xml"/>
  <Override ContentType="application/vnd.openxmlformats-officedocument.presentationml.slideLayout+xml" PartName="/ppt/slideLayouts/slideLayout207.xml"/>
  <Override ContentType="application/vnd.openxmlformats-officedocument.presentationml.slideLayout+xml" PartName="/ppt/slideLayouts/slideLayout130.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241.xml"/>
  <Override ContentType="application/vnd.openxmlformats-officedocument.presentationml.slideLayout+xml" PartName="/ppt/slideLayouts/slideLayout31.xml"/>
  <Override ContentType="application/vnd.openxmlformats-officedocument.presentationml.slideLayout+xml" PartName="/ppt/slideLayouts/slideLayout80.xml"/>
  <Override ContentType="application/vnd.openxmlformats-officedocument.presentationml.slideLayout+xml" PartName="/ppt/slideLayouts/slideLayout139.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156.xml"/>
  <Override ContentType="application/vnd.openxmlformats-officedocument.presentationml.slideLayout+xml" PartName="/ppt/slideLayouts/slideLayout199.xml"/>
  <Override ContentType="application/vnd.openxmlformats-officedocument.presentationml.slideLayout+xml" PartName="/ppt/slideLayouts/slideLayout173.xml"/>
  <Override ContentType="application/vnd.openxmlformats-officedocument.presentationml.slideLayout+xml" PartName="/ppt/slideLayouts/slideLayout171.xml"/>
  <Override ContentType="application/vnd.openxmlformats-officedocument.presentationml.slideLayout+xml" PartName="/ppt/slideLayouts/slideLayout260.xml"/>
  <Override ContentType="application/vnd.openxmlformats-officedocument.presentationml.slideLayout+xml" PartName="/ppt/slideLayouts/slideLayout198.xml"/>
  <Override ContentType="application/vnd.openxmlformats-officedocument.presentationml.slideLayout+xml" PartName="/ppt/slideLayouts/slideLayout252.xml"/>
  <Override ContentType="application/vnd.openxmlformats-officedocument.presentationml.slideLayout+xml" PartName="/ppt/slideLayouts/slideLayout120.xml"/>
  <Override ContentType="application/vnd.openxmlformats-officedocument.presentationml.slideLayout+xml" PartName="/ppt/slideLayouts/slideLayout163.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2.xml"/>
  <Override ContentType="application/vnd.openxmlformats-officedocument.presentationml.slideLayout+xml" PartName="/ppt/slideLayouts/slideLayout119.xml"/>
  <Override ContentType="application/vnd.openxmlformats-officedocument.presentationml.slideLayout+xml" PartName="/ppt/slideLayouts/slideLayout47.xml"/>
  <Override ContentType="application/vnd.openxmlformats-officedocument.presentationml.slideLayout+xml" PartName="/ppt/slideLayouts/slideLayout216.xml"/>
  <Override ContentType="application/vnd.openxmlformats-officedocument.presentationml.slideLayout+xml" PartName="/ppt/slideLayouts/slideLayout5.xml"/>
  <Override ContentType="application/vnd.openxmlformats-officedocument.presentationml.slideLayout+xml" PartName="/ppt/slideLayouts/slideLayout259.xml"/>
  <Override ContentType="application/vnd.openxmlformats-officedocument.presentationml.slideLayout+xml" PartName="/ppt/slideLayouts/slideLayout78.xml"/>
  <Override ContentType="application/vnd.openxmlformats-officedocument.presentationml.slideLayout+xml" PartName="/ppt/slideLayouts/slideLayout232.xml"/>
  <Override ContentType="application/vnd.openxmlformats-officedocument.presentationml.slideLayout+xml" PartName="/ppt/slideLayouts/slideLayout275.xml"/>
  <Override ContentType="application/vnd.openxmlformats-officedocument.presentationml.slideLayout+xml" PartName="/ppt/slideLayouts/slideLayout208.xml"/>
  <Override ContentType="application/vnd.openxmlformats-officedocument.presentationml.slideLayout+xml" PartName="/ppt/slideLayouts/slideLayout35.xml"/>
  <Override ContentType="application/vnd.openxmlformats-officedocument.presentationml.slideLayout+xml" PartName="/ppt/slideLayouts/slideLayout178.xml"/>
  <Override ContentType="application/vnd.openxmlformats-officedocument.presentationml.slideLayout+xml" PartName="/ppt/slideLayouts/slideLayout228.xml"/>
  <Override ContentType="application/vnd.openxmlformats-officedocument.presentationml.slideLayout+xml" PartName="/ppt/slideLayouts/slideLayout135.xml"/>
  <Override ContentType="application/vnd.openxmlformats-officedocument.presentationml.slideLayout+xml" PartName="/ppt/slideLayouts/slideLayout280.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47.xml"/>
  <Override ContentType="application/vnd.openxmlformats-officedocument.presentationml.slideLayout+xml" PartName="/ppt/slideLayouts/slideLayout291.xml"/>
  <Override ContentType="application/vnd.openxmlformats-officedocument.presentationml.slideLayout+xml" PartName="/ppt/slideLayouts/slideLayout194.xml"/>
  <Override ContentType="application/vnd.openxmlformats-officedocument.presentationml.slideLayout+xml" PartName="/ppt/slideLayouts/slideLayout287.xml"/>
  <Override ContentType="application/vnd.openxmlformats-officedocument.presentationml.slideLayout+xml" PartName="/ppt/slideLayouts/slideLayout71.xml"/>
  <Override ContentType="application/vnd.openxmlformats-officedocument.presentationml.slideLayout+xml" PartName="/ppt/slideLayouts/slideLayout151.xml"/>
  <Override ContentType="application/vnd.openxmlformats-officedocument.presentationml.slideLayout+xml" PartName="/ppt/slideLayouts/slideLayout244.xml"/>
  <Override ContentType="application/vnd.openxmlformats-officedocument.presentationml.slideLayout+xml" PartName="/ppt/slideLayouts/slideLayout201.xml"/>
  <Override ContentType="application/vnd.openxmlformats-officedocument.presentationml.slideLayout+xml" PartName="/ppt/slideLayouts/slideLayout24.xml"/>
  <Override ContentType="application/vnd.openxmlformats-officedocument.presentationml.slideLayout+xml" PartName="/ppt/slideLayouts/slideLayout159.xml"/>
  <Override ContentType="application/vnd.openxmlformats-officedocument.presentationml.slideLayout+xml" PartName="/ppt/slideLayouts/slideLayout67.xml"/>
  <Override ContentType="application/vnd.openxmlformats-officedocument.presentationml.slideLayout+xml" PartName="/ppt/slideLayouts/slideLayout116.xml"/>
  <Override ContentType="application/vnd.openxmlformats-officedocument.presentationml.slideLayout+xml" PartName="/ppt/slideLayouts/slideLayout221.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204.xml"/>
  <Override ContentType="application/vnd.openxmlformats-officedocument.presentationml.slideLayout+xml" PartName="/ppt/slideLayouts/slideLayout212.xml"/>
  <Override ContentType="application/vnd.openxmlformats-officedocument.presentationml.slideLayout+xml" PartName="/ppt/slideLayouts/slideLayout183.xml"/>
  <Override ContentType="application/vnd.openxmlformats-officedocument.presentationml.slideLayout+xml" PartName="/ppt/slideLayouts/slideLayout166.xml"/>
  <Override ContentType="application/vnd.openxmlformats-officedocument.presentationml.slideLayout+xml" PartName="/ppt/slideLayouts/slideLayout247.xml"/>
  <Override ContentType="application/vnd.openxmlformats-officedocument.presentationml.slideLayout+xml" PartName="/ppt/slideLayouts/slideLayout272.xml"/>
  <Override ContentType="application/vnd.openxmlformats-officedocument.presentationml.slideLayout+xml" PartName="/ppt/slideLayouts/slideLayout140.xml"/>
  <Override ContentType="application/vnd.openxmlformats-officedocument.presentationml.slideLayout+xml" PartName="/ppt/slideLayouts/slideLayout264.xml"/>
  <Override ContentType="application/vnd.openxmlformats-officedocument.presentationml.slideLayout+xml" PartName="/ppt/slideLayouts/slideLayout90.xml"/>
  <Override ContentType="application/vnd.openxmlformats-officedocument.presentationml.slideLayout+xml" PartName="/ppt/slideLayouts/slideLayout123.xml"/>
  <Override ContentType="application/vnd.openxmlformats-officedocument.presentationml.slideLayout+xml" PartName="/ppt/slideLayouts/slideLayout86.xml"/>
  <Override ContentType="application/vnd.openxmlformats-officedocument.presentationml.slideLayout+xml" PartName="/ppt/slideLayouts/slideLayout255.xml"/>
  <Override ContentType="application/vnd.openxmlformats-officedocument.presentationml.slideLayout+xml" PartName="/ppt/slideLayouts/slideLayout127.xml"/>
  <Override ContentType="application/vnd.openxmlformats-officedocument.presentationml.slideLayout+xml" PartName="/ppt/slideLayouts/slideLayout43.xml"/>
  <Override ContentType="application/vnd.openxmlformats-officedocument.presentationml.slideLayout+xml" PartName="/ppt/slideLayouts/slideLayout51.xml"/>
  <Override ContentType="application/vnd.openxmlformats-officedocument.presentationml.slideLayout+xml" PartName="/ppt/slideLayouts/slideLayout94.xml"/>
  <Override ContentType="application/vnd.openxmlformats-officedocument.presentationml.slideLayout+xml" PartName="/ppt/slideLayouts/slideLayout1.xml"/>
  <Override ContentType="application/vnd.openxmlformats-officedocument.presentationml.slideLayout+xml" PartName="/ppt/slideLayouts/slideLayout174.xml"/>
  <Override ContentType="application/vnd.openxmlformats-officedocument.presentationml.slideLayout+xml" PartName="/ppt/slideLayouts/slideLayout39.xml"/>
  <Override ContentType="application/vnd.openxmlformats-officedocument.presentationml.slideLayout+xml" PartName="/ppt/slideLayouts/slideLayout144.xml"/>
  <Override ContentType="application/vnd.openxmlformats-officedocument.presentationml.slideLayout+xml" PartName="/ppt/slideLayouts/slideLayout131.xml"/>
  <Override ContentType="application/vnd.openxmlformats-officedocument.presentationml.slideLayout+xml" PartName="/ppt/slideLayouts/slideLayout187.xml"/>
  <Override ContentType="application/vnd.openxmlformats-officedocument.presentationml.slideLayout+xml" PartName="/ppt/slideLayouts/slideLayout236.xml"/>
  <Override ContentType="application/vnd.openxmlformats-officedocument.presentationml.slideLayout+xml" PartName="/ppt/slideLayouts/slideLayout191.xml"/>
  <Override ContentType="application/vnd.openxmlformats-officedocument.presentationml.slideLayout+xml" PartName="/ppt/slideLayouts/slideLayout279.xml"/>
  <Override ContentType="application/vnd.openxmlformats-officedocument.presentationml.slideLayout+xml" PartName="/ppt/slideLayouts/slideLayout28.xml"/>
  <Override ContentType="application/vnd.openxmlformats-officedocument.presentationml.slideLayout+xml" PartName="/ppt/slideLayouts/slideLayout155.xml"/>
  <Override ContentType="application/vnd.openxmlformats-officedocument.presentationml.slideLayout+xml" PartName="/ppt/slideLayouts/slideLayout58.xml"/>
  <Override ContentType="application/vnd.openxmlformats-officedocument.presentationml.slideLayout+xml" PartName="/ppt/slideLayouts/slideLayout240.xml"/>
  <Override ContentType="application/vnd.openxmlformats-officedocument.presentationml.slideLayout+xml" PartName="/ppt/slideLayouts/slideLayout15.xml"/>
  <Override ContentType="application/vnd.openxmlformats-officedocument.presentationml.slideLayout+xml" PartName="/ppt/slideLayouts/slideLayout283.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138.xml"/>
  <Override ContentType="application/vnd.openxmlformats-officedocument.presentationml.slideLayout+xml" PartName="/ppt/slideLayouts/slideLayout32.xml"/>
  <Override ContentType="application/vnd.openxmlformats-officedocument.presentationml.slideLayout+xml" PartName="/ppt/slideLayouts/slideLayout200.xml"/>
  <Override ContentType="application/vnd.openxmlformats-officedocument.presentationml.slideLayout+xml" PartName="/ppt/slideLayouts/slideLayout243.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286.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54.xml"/>
  <Override ContentType="application/vnd.openxmlformats-officedocument.presentationml.slideLayout+xml" PartName="/ppt/slideLayouts/slideLayout197.xml"/>
  <Override ContentType="application/vnd.openxmlformats-officedocument.presentationml.slideLayout+xml" PartName="/ppt/slideLayouts/slideLayout38.xml"/>
  <Override ContentType="application/vnd.openxmlformats-officedocument.presentationml.slideLayout+xml" PartName="/ppt/slideLayouts/slideLayout170.xml"/>
  <Override ContentType="application/vnd.openxmlformats-officedocument.presentationml.slideLayout+xml" PartName="/ppt/slideLayouts/slideLayout101.xml"/>
  <Override ContentType="application/vnd.openxmlformats-officedocument.presentationml.slideLayout+xml" PartName="/ppt/slideLayouts/slideLayout233.xml"/>
  <Override ContentType="application/vnd.openxmlformats-officedocument.presentationml.slideLayout+xml" PartName="/ppt/slideLayouts/slideLayout179.xml"/>
  <Override ContentType="application/vnd.openxmlformats-officedocument.presentationml.slideLayout+xml" PartName="/ppt/slideLayouts/slideLayout60.xml"/>
  <Override ContentType="application/vnd.openxmlformats-officedocument.presentationml.slideLayout+xml" PartName="/ppt/slideLayouts/slideLayout136.xml"/>
  <Override ContentType="application/vnd.openxmlformats-officedocument.presentationml.slideLayout+xml" PartName="/ppt/slideLayouts/slideLayout292.xml"/>
  <Override ContentType="application/vnd.openxmlformats-officedocument.presentationml.slideLayout+xml" PartName="/ppt/slideLayouts/slideLayout105.xml"/>
  <Override ContentType="application/vnd.openxmlformats-officedocument.presentationml.slideLayout+xml" PartName="/ppt/slideLayouts/slideLayout182.xml"/>
  <Override ContentType="application/vnd.openxmlformats-officedocument.presentationml.slideLayout+xml" PartName="/ppt/slideLayouts/slideLayout215.xml"/>
  <Override ContentType="application/vnd.openxmlformats-officedocument.presentationml.slideLayout+xml" PartName="/ppt/slideLayouts/slideLayout276.xml"/>
  <Override ContentType="application/vnd.openxmlformats-officedocument.presentationml.slideLayout+xml" PartName="/ppt/slideLayouts/slideLayout258.xml"/>
  <Override ContentType="application/vnd.openxmlformats-officedocument.presentationml.slideLayout+xml" PartName="/ppt/slideLayouts/slideLayout148.xml"/>
  <Override ContentType="application/vnd.openxmlformats-officedocument.presentationml.slideLayout+xml" PartName="/ppt/slideLayouts/slideLayout48.xml"/>
  <Override ContentType="application/vnd.openxmlformats-officedocument.presentationml.slideLayout+xml" PartName="/ppt/slideLayouts/slideLayout72.xml"/>
  <Override ContentType="application/vnd.openxmlformats-officedocument.presentationml.slideLayout+xml" PartName="/ppt/slideLayouts/slideLayout261.xml"/>
  <Override ContentType="application/vnd.openxmlformats-officedocument.presentationml.slideLayout+xml" PartName="/ppt/slideLayouts/slideLayout164.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09.xml"/>
  <Override ContentType="application/vnd.openxmlformats-officedocument.presentationml.slideLayout+xml" PartName="/ppt/slideLayouts/slideLayout227.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248.xml"/>
  <Override ContentType="application/vnd.openxmlformats-officedocument.presentationml.slideLayout+xml" PartName="/ppt/slideLayouts/slideLayout205.xml"/>
  <Override ContentType="application/vnd.openxmlformats-officedocument.presentationml.slideLayout+xml" PartName="/ppt/slideLayouts/slideLayout222.xml"/>
  <Override ContentType="application/vnd.openxmlformats-officedocument.presentationml.slideLayout+xml" PartName="/ppt/slideLayouts/slideLayout282.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265.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109.xml"/>
  <Override ContentType="application/vnd.openxmlformats-officedocument.presentationml.slideLayout+xml" PartName="/ppt/slideLayouts/slideLayout158.xml"/>
  <Override ContentType="application/vnd.openxmlformats-officedocument.presentationml.slideLayout+xml" PartName="/ppt/slideLayouts/slideLayout115.xml"/>
  <Override ContentType="application/vnd.openxmlformats-officedocument.presentationml.slideLayout+xml" PartName="/ppt/slideLayouts/slideLayout192.xml"/>
  <Override ContentType="application/vnd.openxmlformats-officedocument.presentationml.slideLayout+xml" PartName="/ppt/slideLayouts/slideLayout82.xml"/>
  <Override ContentType="application/vnd.openxmlformats-officedocument.presentationml.slideLayout+xml" PartName="/ppt/slideLayouts/slideLayout132.xml"/>
  <Override ContentType="application/vnd.openxmlformats-officedocument.presentationml.slideLayout+xml" PartName="/ppt/slideLayouts/slideLayout175.xml"/>
  <Override ContentType="application/vnd.openxmlformats-officedocument.presentationml.slideLayout+xml" PartName="/ppt/slideLayouts/slideLayout211.xml"/>
  <Override ContentType="application/vnd.openxmlformats-officedocument.presentationml.slideLayout+xml" PartName="/ppt/slideLayouts/slideLayout100.xml"/>
  <Override ContentType="application/vnd.openxmlformats-officedocument.presentationml.slideLayout+xml" PartName="/ppt/slideLayouts/slideLayout237.xml"/>
  <Override ContentType="application/vnd.openxmlformats-officedocument.presentationml.slideLayout+xml" PartName="/ppt/slideLayouts/slideLayout143.xml"/>
  <Override ContentType="application/vnd.openxmlformats-officedocument.presentationml.slideLayout+xml" PartName="/ppt/slideLayouts/slideLayout271.xml"/>
  <Override ContentType="application/vnd.openxmlformats-officedocument.presentationml.slideLayout+xml" PartName="/ppt/slideLayouts/slideLayout126.xml"/>
  <Override ContentType="application/vnd.openxmlformats-officedocument.presentationml.slideLayout+xml" PartName="/ppt/slideLayouts/slideLayout87.xml"/>
  <Override ContentType="application/vnd.openxmlformats-officedocument.presentationml.slideLayout+xml" PartName="/ppt/slideLayouts/slideLayout254.xml"/>
  <Override ContentType="application/vnd.openxmlformats-officedocument.presentationml.slideLayout+xml" PartName="/ppt/slideLayouts/slideLayout9.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69.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Layout+xml" PartName="/ppt/slideLayouts/slideLayout186.xml"/>
  <Override ContentType="application/vnd.openxmlformats-officedocument.presentationml.slideLayout+xml" PartName="/ppt/slideLayouts/slideLayout160.xml"/>
  <Override ContentType="application/vnd.openxmlformats-officedocument.presentationml.slideMaster+xml" PartName="/ppt/slideMasters/slideMaster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9.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7.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theme+xml" PartName="/ppt/theme/theme8.xml"/>
  <Override ContentType="application/vnd.openxmlformats-officedocument.theme+xml" PartName="/ppt/theme/theme10.xml"/>
  <Override ContentType="application/vnd.openxmlformats-officedocument.theme+xml" PartName="/ppt/theme/theme9.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942" r:id="rId5"/>
    <p:sldMasterId id="2147483943" r:id="rId6"/>
    <p:sldMasterId id="2147483944" r:id="rId7"/>
    <p:sldMasterId id="2147483945" r:id="rId8"/>
    <p:sldMasterId id="2147483946" r:id="rId9"/>
    <p:sldMasterId id="2147483947" r:id="rId10"/>
    <p:sldMasterId id="2147483948" r:id="rId11"/>
    <p:sldMasterId id="2147483949" r:id="rId12"/>
    <p:sldMasterId id="2147483950" r:id="rId13"/>
  </p:sldMasterIdLst>
  <p:notesMasterIdLst>
    <p:notesMasterId r:id="rId14"/>
  </p:notesMasterIdLst>
  <p:sldIdLst>
    <p:sldId id="256" r:id="rId15"/>
    <p:sldId id="257" r:id="rId16"/>
    <p:sldId id="258" r:id="rId17"/>
    <p:sldId id="259" r:id="rId18"/>
    <p:sldId id="260" r:id="rId19"/>
    <p:sldId id="261" r:id="rId20"/>
    <p:sldId id="262" r:id="rId21"/>
    <p:sldId id="263" r:id="rId22"/>
    <p:sldId id="264" r:id="rId23"/>
    <p:sldId id="265" r:id="rId24"/>
    <p:sldId id="266" r:id="rId25"/>
    <p:sldId id="267" r:id="rId26"/>
    <p:sldId id="268" r:id="rId27"/>
    <p:sldId id="269" r:id="rId28"/>
    <p:sldId id="270" r:id="rId29"/>
    <p:sldId id="271" r:id="rId30"/>
    <p:sldId id="272" r:id="rId31"/>
    <p:sldId id="273" r:id="rId32"/>
    <p:sldId id="274" r:id="rId33"/>
    <p:sldId id="275" r:id="rId34"/>
    <p:sldId id="276" r:id="rId35"/>
    <p:sldId id="277" r:id="rId36"/>
    <p:sldId id="278" r:id="rId37"/>
    <p:sldId id="279" r:id="rId38"/>
    <p:sldId id="280" r:id="rId39"/>
    <p:sldId id="281" r:id="rId40"/>
    <p:sldId id="282" r:id="rId41"/>
    <p:sldId id="283" r:id="rId42"/>
  </p:sldIdLst>
  <p:sldSz cy="5143500" cx="9144000"/>
  <p:notesSz cx="6858000" cy="9144000"/>
  <p:embeddedFontLst>
    <p:embeddedFont>
      <p:font typeface="Figtree"/>
      <p:regular r:id="rId43"/>
      <p:bold r:id="rId44"/>
      <p:italic r:id="rId45"/>
      <p:boldItalic r:id="rId46"/>
    </p:embeddedFont>
    <p:embeddedFont>
      <p:font typeface="Figtree Medium"/>
      <p:regular r:id="rId47"/>
      <p:bold r:id="rId48"/>
      <p:italic r:id="rId49"/>
      <p:boldItalic r:id="rId50"/>
    </p:embeddedFont>
    <p:embeddedFont>
      <p:font typeface="Figtree ExtraBold"/>
      <p:bold r:id="rId51"/>
      <p:boldItalic r:id="rId52"/>
    </p:embeddedFont>
    <p:embeddedFont>
      <p:font typeface="Figtree Light"/>
      <p:regular r:id="rId53"/>
      <p:bold r:id="rId54"/>
      <p:italic r:id="rId55"/>
      <p:boldItalic r:id="rId56"/>
    </p:embeddedFont>
    <p:embeddedFont>
      <p:font typeface="Karla ExtraBold"/>
      <p:bold r:id="rId57"/>
      <p:boldItalic r:id="rId58"/>
    </p:embeddedFont>
    <p:embeddedFont>
      <p:font typeface="Poppins Light"/>
      <p:regular r:id="rId59"/>
      <p:bold r:id="rId60"/>
      <p:italic r:id="rId61"/>
      <p:boldItalic r:id="rId62"/>
    </p:embeddedFont>
    <p:embeddedFont>
      <p:font typeface="Figtree SemiBold"/>
      <p:regular r:id="rId63"/>
      <p:bold r:id="rId64"/>
      <p:italic r:id="rId65"/>
      <p:boldItalic r:id="rId66"/>
    </p:embeddedFont>
    <p:embeddedFont>
      <p:font typeface="Helvetica Neue"/>
      <p:regular r:id="rId67"/>
      <p:bold r:id="rId68"/>
      <p:italic r:id="rId69"/>
      <p:boldItalic r:id="rId70"/>
    </p:embeddedFont>
    <p:embeddedFont>
      <p:font typeface="Roboto Light"/>
      <p:regular r:id="rId71"/>
      <p:bold r:id="rId72"/>
      <p:italic r:id="rId73"/>
      <p:boldItalic r:id="rId74"/>
    </p:embeddedFont>
    <p:embeddedFont>
      <p:font typeface="Archivo"/>
      <p:regular r:id="rId75"/>
      <p:bold r:id="rId76"/>
      <p:italic r:id="rId77"/>
      <p:boldItalic r:id="rId78"/>
    </p:embeddedFont>
    <p:embeddedFont>
      <p:font typeface="Archivo SemiBold"/>
      <p:regular r:id="rId79"/>
      <p:bold r:id="rId80"/>
      <p:italic r:id="rId81"/>
      <p:boldItalic r:id="rId82"/>
    </p:embeddedFont>
    <p:embeddedFont>
      <p:font typeface="Archivo Light"/>
      <p:regular r:id="rId83"/>
      <p:bold r:id="rId84"/>
      <p:italic r:id="rId85"/>
      <p:boldItalic r:id="rId86"/>
    </p:embeddedFont>
    <p:embeddedFont>
      <p:font typeface="Roboto"/>
      <p:regular r:id="rId87"/>
      <p:bold r:id="rId88"/>
      <p:italic r:id="rId89"/>
      <p:boldItalic r:id="rId90"/>
    </p:embeddedFont>
    <p:embeddedFont>
      <p:font typeface="Archivo ExtraLight"/>
      <p:regular r:id="rId91"/>
      <p:bold r:id="rId92"/>
      <p:italic r:id="rId93"/>
      <p:boldItalic r:id="rId94"/>
    </p:embeddedFont>
    <p:embeddedFont>
      <p:font typeface="Archivo Medium"/>
      <p:regular r:id="rId95"/>
      <p:bold r:id="rId96"/>
      <p:italic r:id="rId97"/>
      <p:boldItalic r:id="rId98"/>
    </p:embeddedFont>
    <p:embeddedFont>
      <p:font typeface="Baskervville"/>
      <p:regular r:id="rId99"/>
      <p:bold r:id="rId100"/>
      <p:italic r:id="rId101"/>
      <p:boldItalic r:id="rId102"/>
    </p:embeddedFont>
    <p:embeddedFont>
      <p:font typeface="Outfit"/>
      <p:regular r:id="rId103"/>
      <p:bold r:id="rId104"/>
    </p:embeddedFont>
    <p:embeddedFont>
      <p:font typeface="Archivo Thin"/>
      <p:regular r:id="rId105"/>
      <p:bold r:id="rId106"/>
      <p:italic r:id="rId107"/>
      <p:boldItalic r:id="rId108"/>
    </p:embeddedFont>
    <p:embeddedFont>
      <p:font typeface="Merriweather"/>
      <p:regular r:id="rId109"/>
      <p:bold r:id="rId110"/>
      <p:italic r:id="rId111"/>
      <p:boldItalic r:id="rId112"/>
    </p:embeddedFont>
    <p:embeddedFont>
      <p:font typeface="Gill Sans"/>
      <p:regular r:id="rId113"/>
      <p:bold r:id="rId11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912">
          <p15:clr>
            <a:srgbClr val="747775"/>
          </p15:clr>
        </p15:guide>
        <p15:guide id="2" orient="horz" pos="1422">
          <p15:clr>
            <a:srgbClr val="747775"/>
          </p15:clr>
        </p15:guide>
        <p15:guide id="3" pos="425">
          <p15:clr>
            <a:srgbClr val="747775"/>
          </p15:clr>
        </p15:guide>
        <p15:guide id="4" orient="horz" pos="2997">
          <p15:clr>
            <a:srgbClr val="747775"/>
          </p15:clr>
        </p15:guide>
        <p15:guide id="5" orient="horz" pos="648">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8927B69-AF79-4AC2-9033-37FEA2692318}">
  <a:tblStyle styleId="{D8927B69-AF79-4AC2-9033-37FEA2692318}"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912" orient="horz"/>
        <p:guide pos="1422" orient="horz"/>
        <p:guide pos="425"/>
        <p:guide pos="2997" orient="horz"/>
        <p:guide pos="648"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26.xml"/><Relationship Id="rId42" Type="http://schemas.openxmlformats.org/officeDocument/2006/relationships/slide" Target="slides/slide28.xml"/><Relationship Id="rId41" Type="http://schemas.openxmlformats.org/officeDocument/2006/relationships/slide" Target="slides/slide27.xml"/><Relationship Id="rId44" Type="http://schemas.openxmlformats.org/officeDocument/2006/relationships/font" Target="fonts/Figtree-bold.fntdata"/><Relationship Id="rId43" Type="http://schemas.openxmlformats.org/officeDocument/2006/relationships/font" Target="fonts/Figtree-regular.fntdata"/><Relationship Id="rId46" Type="http://schemas.openxmlformats.org/officeDocument/2006/relationships/font" Target="fonts/Figtree-boldItalic.fntdata"/><Relationship Id="rId45" Type="http://schemas.openxmlformats.org/officeDocument/2006/relationships/font" Target="fonts/Figtree-italic.fntdata"/><Relationship Id="rId107" Type="http://schemas.openxmlformats.org/officeDocument/2006/relationships/font" Target="fonts/ArchivoThin-italic.fntdata"/><Relationship Id="rId106" Type="http://schemas.openxmlformats.org/officeDocument/2006/relationships/font" Target="fonts/ArchivoThin-bold.fntdata"/><Relationship Id="rId105" Type="http://schemas.openxmlformats.org/officeDocument/2006/relationships/font" Target="fonts/ArchivoThin-regular.fntdata"/><Relationship Id="rId104" Type="http://schemas.openxmlformats.org/officeDocument/2006/relationships/font" Target="fonts/Outfit-bold.fntdata"/><Relationship Id="rId109" Type="http://schemas.openxmlformats.org/officeDocument/2006/relationships/font" Target="fonts/Merriweather-regular.fntdata"/><Relationship Id="rId108" Type="http://schemas.openxmlformats.org/officeDocument/2006/relationships/font" Target="fonts/ArchivoThin-boldItalic.fntdata"/><Relationship Id="rId48" Type="http://schemas.openxmlformats.org/officeDocument/2006/relationships/font" Target="fonts/FigtreeMedium-bold.fntdata"/><Relationship Id="rId47" Type="http://schemas.openxmlformats.org/officeDocument/2006/relationships/font" Target="fonts/FigtreeMedium-regular.fntdata"/><Relationship Id="rId49" Type="http://schemas.openxmlformats.org/officeDocument/2006/relationships/font" Target="fonts/FigtreeMedium-italic.fntdata"/><Relationship Id="rId103" Type="http://schemas.openxmlformats.org/officeDocument/2006/relationships/font" Target="fonts/Outfit-regular.fntdata"/><Relationship Id="rId102" Type="http://schemas.openxmlformats.org/officeDocument/2006/relationships/font" Target="fonts/Baskervville-boldItalic.fntdata"/><Relationship Id="rId101" Type="http://schemas.openxmlformats.org/officeDocument/2006/relationships/font" Target="fonts/Baskervville-italic.fntdata"/><Relationship Id="rId100" Type="http://schemas.openxmlformats.org/officeDocument/2006/relationships/font" Target="fonts/Baskervville-bold.fntdata"/><Relationship Id="rId31" Type="http://schemas.openxmlformats.org/officeDocument/2006/relationships/slide" Target="slides/slide17.xml"/><Relationship Id="rId30" Type="http://schemas.openxmlformats.org/officeDocument/2006/relationships/slide" Target="slides/slide16.xml"/><Relationship Id="rId33" Type="http://schemas.openxmlformats.org/officeDocument/2006/relationships/slide" Target="slides/slide19.xml"/><Relationship Id="rId32" Type="http://schemas.openxmlformats.org/officeDocument/2006/relationships/slide" Target="slides/slide18.xml"/><Relationship Id="rId35" Type="http://schemas.openxmlformats.org/officeDocument/2006/relationships/slide" Target="slides/slide21.xml"/><Relationship Id="rId34" Type="http://schemas.openxmlformats.org/officeDocument/2006/relationships/slide" Target="slides/slide20.xml"/><Relationship Id="rId37" Type="http://schemas.openxmlformats.org/officeDocument/2006/relationships/slide" Target="slides/slide23.xml"/><Relationship Id="rId36" Type="http://schemas.openxmlformats.org/officeDocument/2006/relationships/slide" Target="slides/slide22.xml"/><Relationship Id="rId39" Type="http://schemas.openxmlformats.org/officeDocument/2006/relationships/slide" Target="slides/slide25.xml"/><Relationship Id="rId38" Type="http://schemas.openxmlformats.org/officeDocument/2006/relationships/slide" Target="slides/slide24.xml"/><Relationship Id="rId20" Type="http://schemas.openxmlformats.org/officeDocument/2006/relationships/slide" Target="slides/slide6.xml"/><Relationship Id="rId22" Type="http://schemas.openxmlformats.org/officeDocument/2006/relationships/slide" Target="slides/slide8.xml"/><Relationship Id="rId21" Type="http://schemas.openxmlformats.org/officeDocument/2006/relationships/slide" Target="slides/slide7.xml"/><Relationship Id="rId24" Type="http://schemas.openxmlformats.org/officeDocument/2006/relationships/slide" Target="slides/slide10.xml"/><Relationship Id="rId23" Type="http://schemas.openxmlformats.org/officeDocument/2006/relationships/slide" Target="slides/slide9.xml"/><Relationship Id="rId26" Type="http://schemas.openxmlformats.org/officeDocument/2006/relationships/slide" Target="slides/slide12.xml"/><Relationship Id="rId25" Type="http://schemas.openxmlformats.org/officeDocument/2006/relationships/slide" Target="slides/slide11.xml"/><Relationship Id="rId28" Type="http://schemas.openxmlformats.org/officeDocument/2006/relationships/slide" Target="slides/slide14.xml"/><Relationship Id="rId27" Type="http://schemas.openxmlformats.org/officeDocument/2006/relationships/slide" Target="slides/slide13.xml"/><Relationship Id="rId29" Type="http://schemas.openxmlformats.org/officeDocument/2006/relationships/slide" Target="slides/slide15.xml"/><Relationship Id="rId95" Type="http://schemas.openxmlformats.org/officeDocument/2006/relationships/font" Target="fonts/ArchivoMedium-regular.fntdata"/><Relationship Id="rId94" Type="http://schemas.openxmlformats.org/officeDocument/2006/relationships/font" Target="fonts/ArchivoExtraLight-boldItalic.fntdata"/><Relationship Id="rId97" Type="http://schemas.openxmlformats.org/officeDocument/2006/relationships/font" Target="fonts/ArchivoMedium-italic.fntdata"/><Relationship Id="rId96" Type="http://schemas.openxmlformats.org/officeDocument/2006/relationships/font" Target="fonts/ArchivoMedium-bold.fntdata"/><Relationship Id="rId11" Type="http://schemas.openxmlformats.org/officeDocument/2006/relationships/slideMaster" Target="slideMasters/slideMaster7.xml"/><Relationship Id="rId99" Type="http://schemas.openxmlformats.org/officeDocument/2006/relationships/font" Target="fonts/Baskervville-regular.fntdata"/><Relationship Id="rId10" Type="http://schemas.openxmlformats.org/officeDocument/2006/relationships/slideMaster" Target="slideMasters/slideMaster6.xml"/><Relationship Id="rId98" Type="http://schemas.openxmlformats.org/officeDocument/2006/relationships/font" Target="fonts/ArchivoMedium-boldItalic.fntdata"/><Relationship Id="rId13" Type="http://schemas.openxmlformats.org/officeDocument/2006/relationships/slideMaster" Target="slideMasters/slideMaster9.xml"/><Relationship Id="rId12" Type="http://schemas.openxmlformats.org/officeDocument/2006/relationships/slideMaster" Target="slideMasters/slideMaster8.xml"/><Relationship Id="rId91" Type="http://schemas.openxmlformats.org/officeDocument/2006/relationships/font" Target="fonts/ArchivoExtraLight-regular.fntdata"/><Relationship Id="rId90" Type="http://schemas.openxmlformats.org/officeDocument/2006/relationships/font" Target="fonts/Roboto-boldItalic.fntdata"/><Relationship Id="rId93" Type="http://schemas.openxmlformats.org/officeDocument/2006/relationships/font" Target="fonts/ArchivoExtraLight-italic.fntdata"/><Relationship Id="rId92" Type="http://schemas.openxmlformats.org/officeDocument/2006/relationships/font" Target="fonts/ArchivoExtraLight-bold.fntdata"/><Relationship Id="rId15" Type="http://schemas.openxmlformats.org/officeDocument/2006/relationships/slide" Target="slides/slide1.xml"/><Relationship Id="rId110" Type="http://schemas.openxmlformats.org/officeDocument/2006/relationships/font" Target="fonts/Merriweather-bold.fntdata"/><Relationship Id="rId14" Type="http://schemas.openxmlformats.org/officeDocument/2006/relationships/notesMaster" Target="notesMasters/notesMaster1.xml"/><Relationship Id="rId17" Type="http://schemas.openxmlformats.org/officeDocument/2006/relationships/slide" Target="slides/slide3.xml"/><Relationship Id="rId16" Type="http://schemas.openxmlformats.org/officeDocument/2006/relationships/slide" Target="slides/slide2.xml"/><Relationship Id="rId19" Type="http://schemas.openxmlformats.org/officeDocument/2006/relationships/slide" Target="slides/slide5.xml"/><Relationship Id="rId114" Type="http://schemas.openxmlformats.org/officeDocument/2006/relationships/font" Target="fonts/GillSans-bold.fntdata"/><Relationship Id="rId18" Type="http://schemas.openxmlformats.org/officeDocument/2006/relationships/slide" Target="slides/slide4.xml"/><Relationship Id="rId113" Type="http://schemas.openxmlformats.org/officeDocument/2006/relationships/font" Target="fonts/GillSans-regular.fntdata"/><Relationship Id="rId112" Type="http://schemas.openxmlformats.org/officeDocument/2006/relationships/font" Target="fonts/Merriweather-boldItalic.fntdata"/><Relationship Id="rId111" Type="http://schemas.openxmlformats.org/officeDocument/2006/relationships/font" Target="fonts/Merriweather-italic.fntdata"/><Relationship Id="rId84" Type="http://schemas.openxmlformats.org/officeDocument/2006/relationships/font" Target="fonts/ArchivoLight-bold.fntdata"/><Relationship Id="rId83" Type="http://schemas.openxmlformats.org/officeDocument/2006/relationships/font" Target="fonts/ArchivoLight-regular.fntdata"/><Relationship Id="rId86" Type="http://schemas.openxmlformats.org/officeDocument/2006/relationships/font" Target="fonts/ArchivoLight-boldItalic.fntdata"/><Relationship Id="rId85" Type="http://schemas.openxmlformats.org/officeDocument/2006/relationships/font" Target="fonts/ArchivoLight-italic.fntdata"/><Relationship Id="rId88" Type="http://schemas.openxmlformats.org/officeDocument/2006/relationships/font" Target="fonts/Roboto-bold.fntdata"/><Relationship Id="rId87" Type="http://schemas.openxmlformats.org/officeDocument/2006/relationships/font" Target="fonts/Roboto-regular.fntdata"/><Relationship Id="rId89" Type="http://schemas.openxmlformats.org/officeDocument/2006/relationships/font" Target="fonts/Roboto-italic.fntdata"/><Relationship Id="rId80" Type="http://schemas.openxmlformats.org/officeDocument/2006/relationships/font" Target="fonts/ArchivoSemiBold-bold.fntdata"/><Relationship Id="rId82" Type="http://schemas.openxmlformats.org/officeDocument/2006/relationships/font" Target="fonts/ArchivoSemiBold-boldItalic.fntdata"/><Relationship Id="rId81" Type="http://schemas.openxmlformats.org/officeDocument/2006/relationships/font" Target="fonts/ArchivoSemiBold-italic.fntdata"/><Relationship Id="rId1" Type="http://schemas.openxmlformats.org/officeDocument/2006/relationships/theme" Target="theme/theme7.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Master" Target="slideMasters/slideMaster5.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slideMaster" Target="slideMasters/slideMaster4.xml"/><Relationship Id="rId73" Type="http://schemas.openxmlformats.org/officeDocument/2006/relationships/font" Target="fonts/RobotoLight-italic.fntdata"/><Relationship Id="rId72" Type="http://schemas.openxmlformats.org/officeDocument/2006/relationships/font" Target="fonts/RobotoLight-bold.fntdata"/><Relationship Id="rId75" Type="http://schemas.openxmlformats.org/officeDocument/2006/relationships/font" Target="fonts/Archivo-regular.fntdata"/><Relationship Id="rId74" Type="http://schemas.openxmlformats.org/officeDocument/2006/relationships/font" Target="fonts/RobotoLight-boldItalic.fntdata"/><Relationship Id="rId77" Type="http://schemas.openxmlformats.org/officeDocument/2006/relationships/font" Target="fonts/Archivo-italic.fntdata"/><Relationship Id="rId76" Type="http://schemas.openxmlformats.org/officeDocument/2006/relationships/font" Target="fonts/Archivo-bold.fntdata"/><Relationship Id="rId79" Type="http://schemas.openxmlformats.org/officeDocument/2006/relationships/font" Target="fonts/ArchivoSemiBold-regular.fntdata"/><Relationship Id="rId78" Type="http://schemas.openxmlformats.org/officeDocument/2006/relationships/font" Target="fonts/Archivo-boldItalic.fntdata"/><Relationship Id="rId71" Type="http://schemas.openxmlformats.org/officeDocument/2006/relationships/font" Target="fonts/RobotoLight-regular.fntdata"/><Relationship Id="rId70" Type="http://schemas.openxmlformats.org/officeDocument/2006/relationships/font" Target="fonts/HelveticaNeue-boldItalic.fntdata"/><Relationship Id="rId62" Type="http://schemas.openxmlformats.org/officeDocument/2006/relationships/font" Target="fonts/PoppinsLight-boldItalic.fntdata"/><Relationship Id="rId61" Type="http://schemas.openxmlformats.org/officeDocument/2006/relationships/font" Target="fonts/PoppinsLight-italic.fntdata"/><Relationship Id="rId64" Type="http://schemas.openxmlformats.org/officeDocument/2006/relationships/font" Target="fonts/FigtreeSemiBold-bold.fntdata"/><Relationship Id="rId63" Type="http://schemas.openxmlformats.org/officeDocument/2006/relationships/font" Target="fonts/FigtreeSemiBold-regular.fntdata"/><Relationship Id="rId66" Type="http://schemas.openxmlformats.org/officeDocument/2006/relationships/font" Target="fonts/FigtreeSemiBold-boldItalic.fntdata"/><Relationship Id="rId65" Type="http://schemas.openxmlformats.org/officeDocument/2006/relationships/font" Target="fonts/FigtreeSemiBold-italic.fntdata"/><Relationship Id="rId68" Type="http://schemas.openxmlformats.org/officeDocument/2006/relationships/font" Target="fonts/HelveticaNeue-bold.fntdata"/><Relationship Id="rId67" Type="http://schemas.openxmlformats.org/officeDocument/2006/relationships/font" Target="fonts/HelveticaNeue-regular.fntdata"/><Relationship Id="rId60" Type="http://schemas.openxmlformats.org/officeDocument/2006/relationships/font" Target="fonts/PoppinsLight-bold.fntdata"/><Relationship Id="rId69" Type="http://schemas.openxmlformats.org/officeDocument/2006/relationships/font" Target="fonts/HelveticaNeue-italic.fntdata"/><Relationship Id="rId51" Type="http://schemas.openxmlformats.org/officeDocument/2006/relationships/font" Target="fonts/FigtreeExtraBold-bold.fntdata"/><Relationship Id="rId50" Type="http://schemas.openxmlformats.org/officeDocument/2006/relationships/font" Target="fonts/FigtreeMedium-boldItalic.fntdata"/><Relationship Id="rId53" Type="http://schemas.openxmlformats.org/officeDocument/2006/relationships/font" Target="fonts/FigtreeLight-regular.fntdata"/><Relationship Id="rId52" Type="http://schemas.openxmlformats.org/officeDocument/2006/relationships/font" Target="fonts/FigtreeExtraBold-boldItalic.fntdata"/><Relationship Id="rId55" Type="http://schemas.openxmlformats.org/officeDocument/2006/relationships/font" Target="fonts/FigtreeLight-italic.fntdata"/><Relationship Id="rId54" Type="http://schemas.openxmlformats.org/officeDocument/2006/relationships/font" Target="fonts/FigtreeLight-bold.fntdata"/><Relationship Id="rId57" Type="http://schemas.openxmlformats.org/officeDocument/2006/relationships/font" Target="fonts/KarlaExtraBold-bold.fntdata"/><Relationship Id="rId56" Type="http://schemas.openxmlformats.org/officeDocument/2006/relationships/font" Target="fonts/FigtreeLight-boldItalic.fntdata"/><Relationship Id="rId59" Type="http://schemas.openxmlformats.org/officeDocument/2006/relationships/font" Target="fonts/PoppinsLight-regular.fntdata"/><Relationship Id="rId58" Type="http://schemas.openxmlformats.org/officeDocument/2006/relationships/font" Target="fonts/KarlaExtraBold-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aa.co.uk/newsroom/news/new-research-reveals-only-one-in-ten-passengers-feel-fully-informed-of-their-rights-when-flight-is-disrupted/"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2" name="Shape 1762"/>
        <p:cNvGrpSpPr/>
        <p:nvPr/>
      </p:nvGrpSpPr>
      <p:grpSpPr>
        <a:xfrm>
          <a:off x="0" y="0"/>
          <a:ext cx="0" cy="0"/>
          <a:chOff x="0" y="0"/>
          <a:chExt cx="0" cy="0"/>
        </a:xfrm>
      </p:grpSpPr>
      <p:sp>
        <p:nvSpPr>
          <p:cNvPr id="1763" name="Google Shape;1763;g3590e324830_0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4" name="Google Shape;1764;g3590e324830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1" marL="914400" rtl="0" algn="l">
              <a:lnSpc>
                <a:spcPct val="115000"/>
              </a:lnSpc>
              <a:spcBef>
                <a:spcPts val="1200"/>
              </a:spcBef>
              <a:spcAft>
                <a:spcPts val="0"/>
              </a:spcAft>
              <a:buClr>
                <a:schemeClr val="dk1"/>
              </a:buClr>
              <a:buSzPts val="1100"/>
              <a:buChar char="○"/>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2" name="Shape 1772"/>
        <p:cNvGrpSpPr/>
        <p:nvPr/>
      </p:nvGrpSpPr>
      <p:grpSpPr>
        <a:xfrm>
          <a:off x="0" y="0"/>
          <a:ext cx="0" cy="0"/>
          <a:chOff x="0" y="0"/>
          <a:chExt cx="0" cy="0"/>
        </a:xfrm>
      </p:grpSpPr>
      <p:sp>
        <p:nvSpPr>
          <p:cNvPr id="1773" name="Google Shape;1773;g37d8a33216d_0_6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4" name="Google Shape;1774;g37d8a33216d_0_6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1" name="Shape 1801"/>
        <p:cNvGrpSpPr/>
        <p:nvPr/>
      </p:nvGrpSpPr>
      <p:grpSpPr>
        <a:xfrm>
          <a:off x="0" y="0"/>
          <a:ext cx="0" cy="0"/>
          <a:chOff x="0" y="0"/>
          <a:chExt cx="0" cy="0"/>
        </a:xfrm>
      </p:grpSpPr>
      <p:sp>
        <p:nvSpPr>
          <p:cNvPr id="1802" name="Google Shape;1802;g37150d65bb4_0_2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3" name="Google Shape;1803;g37150d65bb4_0_2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9" name="Shape 1819"/>
        <p:cNvGrpSpPr/>
        <p:nvPr/>
      </p:nvGrpSpPr>
      <p:grpSpPr>
        <a:xfrm>
          <a:off x="0" y="0"/>
          <a:ext cx="0" cy="0"/>
          <a:chOff x="0" y="0"/>
          <a:chExt cx="0" cy="0"/>
        </a:xfrm>
      </p:grpSpPr>
      <p:sp>
        <p:nvSpPr>
          <p:cNvPr id="1820" name="Google Shape;1820;g37150d65bb4_0_9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1" name="Google Shape;1821;g37150d65bb4_0_9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Let’s jump in and start with the essentials.</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4" name="Shape 1824"/>
        <p:cNvGrpSpPr/>
        <p:nvPr/>
      </p:nvGrpSpPr>
      <p:grpSpPr>
        <a:xfrm>
          <a:off x="0" y="0"/>
          <a:ext cx="0" cy="0"/>
          <a:chOff x="0" y="0"/>
          <a:chExt cx="0" cy="0"/>
        </a:xfrm>
      </p:grpSpPr>
      <p:sp>
        <p:nvSpPr>
          <p:cNvPr id="1825" name="Google Shape;1825;g37db4ae3e9a_0_66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6" name="Google Shape;1826;g37db4ae3e9a_0_66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200"/>
              <a:t>Teresa Murray</a:t>
            </a:r>
            <a:endParaRPr b="1" sz="1200"/>
          </a:p>
          <a:p>
            <a:pPr indent="0" lvl="0" marL="0" rtl="0" algn="l">
              <a:spcBef>
                <a:spcPts val="0"/>
              </a:spcBef>
              <a:spcAft>
                <a:spcPts val="0"/>
              </a:spcAft>
              <a:buClr>
                <a:schemeClr val="dk1"/>
              </a:buClr>
              <a:buSzPts val="1100"/>
              <a:buFont typeface="Arial"/>
              <a:buNone/>
            </a:pPr>
            <a:r>
              <a:rPr lang="en" sz="1200"/>
              <a:t>Director of Consumer Watchdog, U.S. PIRG Education Fund</a:t>
            </a:r>
            <a:br>
              <a:rPr lang="en" sz="1200"/>
            </a:br>
            <a:br>
              <a:rPr lang="en" sz="1200"/>
            </a:br>
            <a:r>
              <a:rPr b="1" lang="en" sz="1200"/>
              <a:t>Murray told Newsweek: </a:t>
            </a:r>
            <a:r>
              <a:rPr lang="en" sz="1200"/>
              <a:t>"Complaints about refunds and delays from 2020 through 2022 caused Congress last year in the FAA [Federal Aviation Administration] Reauthorization bill to spell out that airlines must issue fast, no-hassle refunds if flights are canceled for any reason—bad weather, staffing or a zombie apocalypse, whatever the reason." "Congress also spelled out what counts as a 'significant delay.' It's defined as three hours or more," she added. "That's now the law."</a:t>
            </a:r>
            <a:endParaRPr sz="1200"/>
          </a:p>
          <a:p>
            <a:pPr indent="0" lvl="0" marL="0" rtl="0" algn="l">
              <a:spcBef>
                <a:spcPts val="0"/>
              </a:spcBef>
              <a:spcAft>
                <a:spcPts val="0"/>
              </a:spcAft>
              <a:buClr>
                <a:schemeClr val="dk1"/>
              </a:buClr>
              <a:buSzPts val="1100"/>
              <a:buFont typeface="Arial"/>
              <a:buNone/>
            </a:pPr>
            <a:r>
              <a:t/>
            </a:r>
            <a:endParaRPr sz="1200"/>
          </a:p>
          <a:p>
            <a:pPr indent="0" lvl="0" marL="0" rtl="0" algn="l">
              <a:spcBef>
                <a:spcPts val="0"/>
              </a:spcBef>
              <a:spcAft>
                <a:spcPts val="0"/>
              </a:spcAft>
              <a:buClr>
                <a:schemeClr val="dk1"/>
              </a:buClr>
              <a:buSzPts val="1100"/>
              <a:buFont typeface="Arial"/>
              <a:buNone/>
            </a:pPr>
            <a:r>
              <a:rPr lang="en" sz="1200"/>
              <a:t>The director was also surprised by the rise in cancellations and delays last year, noting that about 22 percent of flights were delayed or canceled, which amounts to 1.7 million flights delayed or canceled in 2024. The cancellation figures include flights canceled within seven days before the planned departure date, while delays include flights that arrive 15 minutes or more later than their scheduled time. Murry told Newsweek: "We're going in the wrong direction and I fear those could get worse in 2025 because of the shortage of air traffic controllers."</a:t>
            </a:r>
            <a:endParaRPr sz="1200"/>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*25 July 2025</a:t>
            </a:r>
            <a:br>
              <a:rPr lang="en"/>
            </a:br>
            <a:r>
              <a:rPr lang="en"/>
              <a:t>New research reveals only one in ten passengers feel fully informed of their rights when flight is disrupted</a:t>
            </a:r>
            <a:br>
              <a:rPr lang="en"/>
            </a:br>
            <a:r>
              <a:rPr lang="en" u="sng">
                <a:solidFill>
                  <a:schemeClr val="hlink"/>
                </a:solidFill>
                <a:hlinkClick r:id="rId2"/>
              </a:rPr>
              <a:t>https://www.caa.co.uk/newsroom/news/new-research-reveals-only-one-in-ten-passengers-feel-fully-informed-of-their-rights-when-flight-is-disrupted/</a:t>
            </a:r>
            <a:endParaRPr/>
          </a:p>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3" name="Shape 1843"/>
        <p:cNvGrpSpPr/>
        <p:nvPr/>
      </p:nvGrpSpPr>
      <p:grpSpPr>
        <a:xfrm>
          <a:off x="0" y="0"/>
          <a:ext cx="0" cy="0"/>
          <a:chOff x="0" y="0"/>
          <a:chExt cx="0" cy="0"/>
        </a:xfrm>
      </p:grpSpPr>
      <p:sp>
        <p:nvSpPr>
          <p:cNvPr id="1844" name="Google Shape;1844;g38725c94998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5" name="Google Shape;1845;g38725c94998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Let’s jump in and start with the essentials.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8" name="Shape 1848"/>
        <p:cNvGrpSpPr/>
        <p:nvPr/>
      </p:nvGrpSpPr>
      <p:grpSpPr>
        <a:xfrm>
          <a:off x="0" y="0"/>
          <a:ext cx="0" cy="0"/>
          <a:chOff x="0" y="0"/>
          <a:chExt cx="0" cy="0"/>
        </a:xfrm>
      </p:grpSpPr>
      <p:sp>
        <p:nvSpPr>
          <p:cNvPr id="1849" name="Google Shape;1849;g37150d65bb4_0_3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0" name="Google Shape;1850;g37150d65bb4_0_3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9" name="Shape 1889"/>
        <p:cNvGrpSpPr/>
        <p:nvPr/>
      </p:nvGrpSpPr>
      <p:grpSpPr>
        <a:xfrm>
          <a:off x="0" y="0"/>
          <a:ext cx="0" cy="0"/>
          <a:chOff x="0" y="0"/>
          <a:chExt cx="0" cy="0"/>
        </a:xfrm>
      </p:grpSpPr>
      <p:sp>
        <p:nvSpPr>
          <p:cNvPr id="1890" name="Google Shape;1890;g37db4ae3e9a_0_47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1" name="Google Shape;1891;g37db4ae3e9a_0_47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Let’s jump in and start with the essentials.</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4" name="Shape 1894"/>
        <p:cNvGrpSpPr/>
        <p:nvPr/>
      </p:nvGrpSpPr>
      <p:grpSpPr>
        <a:xfrm>
          <a:off x="0" y="0"/>
          <a:ext cx="0" cy="0"/>
          <a:chOff x="0" y="0"/>
          <a:chExt cx="0" cy="0"/>
        </a:xfrm>
      </p:grpSpPr>
      <p:sp>
        <p:nvSpPr>
          <p:cNvPr id="1895" name="Google Shape;1895;g37db4ae3e9a_0_49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6" name="Google Shape;1896;g37db4ae3e9a_0_49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Figtree"/>
                <a:ea typeface="Figtree"/>
                <a:cs typeface="Figtree"/>
                <a:sym typeface="Figtree"/>
              </a:rPr>
              <a:t>Presenter: Roger</a:t>
            </a:r>
            <a:br>
              <a:rPr lang="en" sz="1200">
                <a:solidFill>
                  <a:srgbClr val="284B49"/>
                </a:solidFill>
                <a:latin typeface="Figtree"/>
                <a:ea typeface="Figtree"/>
                <a:cs typeface="Figtree"/>
                <a:sym typeface="Figtree"/>
              </a:rPr>
            </a:br>
            <a:r>
              <a:rPr lang="en" sz="1200">
                <a:solidFill>
                  <a:srgbClr val="284B49"/>
                </a:solidFill>
                <a:latin typeface="Figtree"/>
                <a:ea typeface="Figtree"/>
                <a:cs typeface="Figtree"/>
                <a:sym typeface="Figtree"/>
              </a:rPr>
              <a:t>Most brands invest 100% of incentives to occur after the transaction</a:t>
            </a:r>
            <a:endParaRPr sz="1200">
              <a:solidFill>
                <a:srgbClr val="284B49"/>
              </a:solidFill>
              <a:latin typeface="Figtree"/>
              <a:ea typeface="Figtree"/>
              <a:cs typeface="Figtree"/>
              <a:sym typeface="Figtree"/>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7" name="Shape 1917"/>
        <p:cNvGrpSpPr/>
        <p:nvPr/>
      </p:nvGrpSpPr>
      <p:grpSpPr>
        <a:xfrm>
          <a:off x="0" y="0"/>
          <a:ext cx="0" cy="0"/>
          <a:chOff x="0" y="0"/>
          <a:chExt cx="0" cy="0"/>
        </a:xfrm>
      </p:grpSpPr>
      <p:sp>
        <p:nvSpPr>
          <p:cNvPr id="1918" name="Google Shape;1918;g37db4ae3e9a_0_49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9" name="Google Shape;1919;g37db4ae3e9a_0_49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Figtree"/>
                <a:ea typeface="Figtree"/>
                <a:cs typeface="Figtree"/>
                <a:sym typeface="Figtree"/>
              </a:rPr>
              <a:t>Presenter: Roger</a:t>
            </a:r>
            <a:br>
              <a:rPr lang="en" sz="1200">
                <a:solidFill>
                  <a:srgbClr val="284B49"/>
                </a:solidFill>
                <a:latin typeface="Figtree"/>
                <a:ea typeface="Figtree"/>
                <a:cs typeface="Figtree"/>
                <a:sym typeface="Figtree"/>
              </a:rPr>
            </a:br>
            <a:r>
              <a:rPr lang="en" sz="1200">
                <a:solidFill>
                  <a:srgbClr val="284B49"/>
                </a:solidFill>
                <a:latin typeface="Figtree"/>
                <a:ea typeface="Figtree"/>
                <a:cs typeface="Figtree"/>
                <a:sym typeface="Figtree"/>
              </a:rPr>
              <a:t>Continue to invest in points  after the transaction, but </a:t>
            </a:r>
            <a:r>
              <a:rPr b="1" lang="en" sz="1200">
                <a:solidFill>
                  <a:srgbClr val="284B49"/>
                </a:solidFill>
                <a:latin typeface="Figtree"/>
                <a:ea typeface="Figtree"/>
                <a:cs typeface="Figtree"/>
                <a:sym typeface="Figtree"/>
              </a:rPr>
              <a:t>now you have better attribution!</a:t>
            </a:r>
            <a:endParaRPr b="1" sz="1200">
              <a:solidFill>
                <a:srgbClr val="284B49"/>
              </a:solidFill>
              <a:latin typeface="Figtree"/>
              <a:ea typeface="Figtree"/>
              <a:cs typeface="Figtree"/>
              <a:sym typeface="Figtree"/>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4" name="Shape 1944"/>
        <p:cNvGrpSpPr/>
        <p:nvPr/>
      </p:nvGrpSpPr>
      <p:grpSpPr>
        <a:xfrm>
          <a:off x="0" y="0"/>
          <a:ext cx="0" cy="0"/>
          <a:chOff x="0" y="0"/>
          <a:chExt cx="0" cy="0"/>
        </a:xfrm>
      </p:grpSpPr>
      <p:sp>
        <p:nvSpPr>
          <p:cNvPr id="1945" name="Google Shape;1945;g37a1ba99f6d_0_43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6" name="Google Shape;1946;g37a1ba99f6d_0_43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solidFill>
                  <a:schemeClr val="dk1"/>
                </a:solidFill>
              </a:rPr>
              <a:t>L</a:t>
            </a:r>
            <a:r>
              <a:rPr lang="en">
                <a:solidFill>
                  <a:schemeClr val="dk1"/>
                </a:solidFill>
              </a:rPr>
              <a:t>et’s dive into our ROI framework, which is built around a simple customer lifecycle methodology.</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We categorize members into three groups:</a:t>
            </a:r>
            <a:endParaRPr>
              <a:solidFill>
                <a:schemeClr val="dk1"/>
              </a:solidFill>
            </a:endParaRPr>
          </a:p>
          <a:p>
            <a:pPr indent="-298450" lvl="0" marL="457200" rtl="0" algn="l">
              <a:lnSpc>
                <a:spcPct val="115000"/>
              </a:lnSpc>
              <a:spcBef>
                <a:spcPts val="1200"/>
              </a:spcBef>
              <a:spcAft>
                <a:spcPts val="0"/>
              </a:spcAft>
              <a:buClr>
                <a:schemeClr val="dk1"/>
              </a:buClr>
              <a:buSzPts val="1100"/>
              <a:buChar char="●"/>
            </a:pPr>
            <a:r>
              <a:rPr lang="en">
                <a:solidFill>
                  <a:schemeClr val="dk1"/>
                </a:solidFill>
              </a:rPr>
              <a:t>Grower – those who are increasing spend and frequency</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Stable – those who are maintaining their behavior but not growing</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Decliner – customers whose engagement or spend is tapering off</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You can see this lifecycle visualized on the left side of the slide. It’s straightforward—but highly effective for guiding loyalty strategy.</a:t>
            </a:r>
            <a:endParaRPr>
              <a:solidFill>
                <a:schemeClr val="dk1"/>
              </a:solidFill>
            </a:endParaRPr>
          </a:p>
          <a:p>
            <a:pPr indent="0" lvl="0" marL="0" rtl="0" algn="l">
              <a:lnSpc>
                <a:spcPct val="115000"/>
              </a:lnSpc>
              <a:spcBef>
                <a:spcPts val="1400"/>
              </a:spcBef>
              <a:spcAft>
                <a:spcPts val="0"/>
              </a:spcAft>
              <a:buClr>
                <a:schemeClr val="dk1"/>
              </a:buClr>
              <a:buSzPts val="1100"/>
              <a:buFont typeface="Arial"/>
              <a:buNone/>
            </a:pPr>
            <a:r>
              <a:rPr b="1" lang="en" sz="1200">
                <a:solidFill>
                  <a:schemeClr val="dk1"/>
                </a:solidFill>
              </a:rPr>
              <a:t>Tailored Strategies by Lifecycle Stage</a:t>
            </a:r>
            <a:endParaRPr b="1" sz="12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Our loyalty strategy is built around targeting each group differently:</a:t>
            </a:r>
            <a:endParaRPr>
              <a:solidFill>
                <a:schemeClr val="dk1"/>
              </a:solidFill>
            </a:endParaRPr>
          </a:p>
          <a:p>
            <a:pPr indent="-298450" lvl="0" marL="457200" rtl="0" algn="l">
              <a:lnSpc>
                <a:spcPct val="115000"/>
              </a:lnSpc>
              <a:spcBef>
                <a:spcPts val="1200"/>
              </a:spcBef>
              <a:spcAft>
                <a:spcPts val="0"/>
              </a:spcAft>
              <a:buClr>
                <a:schemeClr val="dk1"/>
              </a:buClr>
              <a:buSzPts val="1100"/>
              <a:buChar char="●"/>
            </a:pPr>
            <a:r>
              <a:rPr b="1" lang="en">
                <a:solidFill>
                  <a:schemeClr val="dk1"/>
                </a:solidFill>
              </a:rPr>
              <a:t>Growers</a:t>
            </a:r>
            <a:br>
              <a:rPr b="1" lang="en">
                <a:solidFill>
                  <a:schemeClr val="dk1"/>
                </a:solidFill>
              </a:rPr>
            </a:br>
            <a:r>
              <a:rPr lang="en">
                <a:solidFill>
                  <a:schemeClr val="dk1"/>
                </a:solidFill>
              </a:rPr>
              <a:t>This is a small but powerful segment. These customers are already showing growth behavior, so we don’t want to derail that by offering discounts. Instead, we use upsell tactics, premium offers, and post-redemption bonus points to reinforce their engagement.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
                <a:solidFill>
                  <a:schemeClr val="dk1"/>
                </a:solidFill>
              </a:rPr>
              <a:t>Stables &amp; Decliners</a:t>
            </a:r>
            <a:br>
              <a:rPr b="1" lang="en">
                <a:solidFill>
                  <a:schemeClr val="dk1"/>
                </a:solidFill>
              </a:rPr>
            </a:br>
            <a:r>
              <a:rPr lang="en">
                <a:solidFill>
                  <a:schemeClr val="dk1"/>
                </a:solidFill>
              </a:rPr>
              <a:t>These groups are more appropriate for discount-based incentives—but those discounts should be purposeful and conditional. For example, we can trigger a discount only after a set behavior, like visiting twice in a week or trying a new category.</a:t>
            </a:r>
            <a:endParaRPr>
              <a:solidFill>
                <a:schemeClr val="dk1"/>
              </a:solidFill>
            </a:endParaRPr>
          </a:p>
          <a:p>
            <a:pPr indent="0" lvl="0" marL="0" rtl="0" algn="l">
              <a:lnSpc>
                <a:spcPct val="115000"/>
              </a:lnSpc>
              <a:spcBef>
                <a:spcPts val="1400"/>
              </a:spcBef>
              <a:spcAft>
                <a:spcPts val="0"/>
              </a:spcAft>
              <a:buClr>
                <a:schemeClr val="dk1"/>
              </a:buClr>
              <a:buSzPts val="1100"/>
              <a:buFont typeface="Arial"/>
              <a:buNone/>
            </a:pPr>
            <a:r>
              <a:rPr b="1" lang="en" sz="1200">
                <a:solidFill>
                  <a:schemeClr val="dk1"/>
                </a:solidFill>
              </a:rPr>
              <a:t>Key Principles to Maximize ROI</a:t>
            </a:r>
            <a:endParaRPr b="1" sz="12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On the right side of the slide, we outline the most important takeaways:</a:t>
            </a:r>
            <a:endParaRPr>
              <a:solidFill>
                <a:schemeClr val="dk1"/>
              </a:solidFill>
            </a:endParaRPr>
          </a:p>
          <a:p>
            <a:pPr indent="-298450" lvl="0" marL="457200" rtl="0" algn="l">
              <a:lnSpc>
                <a:spcPct val="115000"/>
              </a:lnSpc>
              <a:spcBef>
                <a:spcPts val="1200"/>
              </a:spcBef>
              <a:spcAft>
                <a:spcPts val="0"/>
              </a:spcAft>
              <a:buClr>
                <a:schemeClr val="dk1"/>
              </a:buClr>
              <a:buSzPts val="1100"/>
              <a:buChar char="●"/>
            </a:pPr>
            <a:r>
              <a:rPr b="1" lang="en">
                <a:solidFill>
                  <a:schemeClr val="dk1"/>
                </a:solidFill>
              </a:rPr>
              <a:t>Small is powerful</a:t>
            </a:r>
            <a:r>
              <a:rPr lang="en">
                <a:solidFill>
                  <a:schemeClr val="dk1"/>
                </a:solidFill>
              </a:rPr>
              <a:t> – Growers are few, but they drive outsized returns.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
                <a:solidFill>
                  <a:schemeClr val="dk1"/>
                </a:solidFill>
              </a:rPr>
              <a:t>Discount with purpose</a:t>
            </a:r>
            <a:r>
              <a:rPr lang="en">
                <a:solidFill>
                  <a:schemeClr val="dk1"/>
                </a:solidFill>
              </a:rPr>
              <a:t> – Use discounts to activate stagnation, not as a default tool.</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
                <a:solidFill>
                  <a:schemeClr val="dk1"/>
                </a:solidFill>
              </a:rPr>
              <a:t>Make it conditional</a:t>
            </a:r>
            <a:r>
              <a:rPr lang="en">
                <a:solidFill>
                  <a:schemeClr val="dk1"/>
                </a:solidFill>
              </a:rPr>
              <a:t> – Challenge-based or behavior-driven offers protect your margins.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
                <a:solidFill>
                  <a:schemeClr val="dk1"/>
                </a:solidFill>
              </a:rPr>
              <a:t>Redeemers = Revenue</a:t>
            </a:r>
            <a:r>
              <a:rPr lang="en">
                <a:solidFill>
                  <a:schemeClr val="dk1"/>
                </a:solidFill>
              </a:rPr>
              <a:t> – Focus heavily on post-redemption engagement, when members are most likely to spend more. This is the time to offer bonus points, not more discounts.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Ultimately, this ROI framework ensures your loyalty program isn’t just rewarding behavior—it’s driving measurable growth while protecting your margin.</a:t>
            </a:r>
            <a:endParaRPr>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1" name="Shape 1981"/>
        <p:cNvGrpSpPr/>
        <p:nvPr/>
      </p:nvGrpSpPr>
      <p:grpSpPr>
        <a:xfrm>
          <a:off x="0" y="0"/>
          <a:ext cx="0" cy="0"/>
          <a:chOff x="0" y="0"/>
          <a:chExt cx="0" cy="0"/>
        </a:xfrm>
      </p:grpSpPr>
      <p:sp>
        <p:nvSpPr>
          <p:cNvPr id="1982" name="Google Shape;1982;g37c706a2e8f_0_22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3" name="Google Shape;1983;g37c706a2e8f_0_2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6" name="Shape 1996"/>
        <p:cNvGrpSpPr/>
        <p:nvPr/>
      </p:nvGrpSpPr>
      <p:grpSpPr>
        <a:xfrm>
          <a:off x="0" y="0"/>
          <a:ext cx="0" cy="0"/>
          <a:chOff x="0" y="0"/>
          <a:chExt cx="0" cy="0"/>
        </a:xfrm>
      </p:grpSpPr>
      <p:sp>
        <p:nvSpPr>
          <p:cNvPr id="1997" name="Google Shape;1997;g37c706a2e8f_0_29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8" name="Google Shape;1998;g37c706a2e8f_0_29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6" name="Shape 2006"/>
        <p:cNvGrpSpPr/>
        <p:nvPr/>
      </p:nvGrpSpPr>
      <p:grpSpPr>
        <a:xfrm>
          <a:off x="0" y="0"/>
          <a:ext cx="0" cy="0"/>
          <a:chOff x="0" y="0"/>
          <a:chExt cx="0" cy="0"/>
        </a:xfrm>
      </p:grpSpPr>
      <p:sp>
        <p:nvSpPr>
          <p:cNvPr id="2007" name="Google Shape;2007;g37c706a2e8f_0_63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8" name="Google Shape;2008;g37c706a2e8f_0_63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3" name="Shape 2013"/>
        <p:cNvGrpSpPr/>
        <p:nvPr/>
      </p:nvGrpSpPr>
      <p:grpSpPr>
        <a:xfrm>
          <a:off x="0" y="0"/>
          <a:ext cx="0" cy="0"/>
          <a:chOff x="0" y="0"/>
          <a:chExt cx="0" cy="0"/>
        </a:xfrm>
      </p:grpSpPr>
      <p:sp>
        <p:nvSpPr>
          <p:cNvPr id="2014" name="Google Shape;2014;g37db4ae3e9a_0_47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5" name="Google Shape;2015;g37db4ae3e9a_0_47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Let’s jump in and start with the essentials.</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8" name="Shape 2018"/>
        <p:cNvGrpSpPr/>
        <p:nvPr/>
      </p:nvGrpSpPr>
      <p:grpSpPr>
        <a:xfrm>
          <a:off x="0" y="0"/>
          <a:ext cx="0" cy="0"/>
          <a:chOff x="0" y="0"/>
          <a:chExt cx="0" cy="0"/>
        </a:xfrm>
      </p:grpSpPr>
      <p:sp>
        <p:nvSpPr>
          <p:cNvPr id="2019" name="Google Shape;2019;g38e4eace829_0_11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0" name="Google Shape;2020;g38e4eace829_0_1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recovery experience is a sales opportunity</a:t>
            </a:r>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0" name="Shape 2060"/>
        <p:cNvGrpSpPr/>
        <p:nvPr/>
      </p:nvGrpSpPr>
      <p:grpSpPr>
        <a:xfrm>
          <a:off x="0" y="0"/>
          <a:ext cx="0" cy="0"/>
          <a:chOff x="0" y="0"/>
          <a:chExt cx="0" cy="0"/>
        </a:xfrm>
      </p:grpSpPr>
      <p:sp>
        <p:nvSpPr>
          <p:cNvPr id="2061" name="Google Shape;2061;g38e4eace829_0_24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62" name="Google Shape;2062;g38e4eace829_0_245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1" name="Shape 2101"/>
        <p:cNvGrpSpPr/>
        <p:nvPr/>
      </p:nvGrpSpPr>
      <p:grpSpPr>
        <a:xfrm>
          <a:off x="0" y="0"/>
          <a:ext cx="0" cy="0"/>
          <a:chOff x="0" y="0"/>
          <a:chExt cx="0" cy="0"/>
        </a:xfrm>
      </p:grpSpPr>
      <p:sp>
        <p:nvSpPr>
          <p:cNvPr id="2102" name="Google Shape;2102;g38e4eace829_0_24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03" name="Google Shape;2103;g38e4eace829_0_249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3" name="Shape 2143"/>
        <p:cNvGrpSpPr/>
        <p:nvPr/>
      </p:nvGrpSpPr>
      <p:grpSpPr>
        <a:xfrm>
          <a:off x="0" y="0"/>
          <a:ext cx="0" cy="0"/>
          <a:chOff x="0" y="0"/>
          <a:chExt cx="0" cy="0"/>
        </a:xfrm>
      </p:grpSpPr>
      <p:sp>
        <p:nvSpPr>
          <p:cNvPr id="2144" name="Google Shape;2144;g38e4eace829_0_25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45" name="Google Shape;2145;g38e4eace829_0_25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0" name="Shape 2190"/>
        <p:cNvGrpSpPr/>
        <p:nvPr/>
      </p:nvGrpSpPr>
      <p:grpSpPr>
        <a:xfrm>
          <a:off x="0" y="0"/>
          <a:ext cx="0" cy="0"/>
          <a:chOff x="0" y="0"/>
          <a:chExt cx="0" cy="0"/>
        </a:xfrm>
      </p:grpSpPr>
      <p:sp>
        <p:nvSpPr>
          <p:cNvPr id="2191" name="Google Shape;2191;g38e4eace829_0_20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92" name="Google Shape;2192;g38e4eace829_0_208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1" name="Shape 2221"/>
        <p:cNvGrpSpPr/>
        <p:nvPr/>
      </p:nvGrpSpPr>
      <p:grpSpPr>
        <a:xfrm>
          <a:off x="0" y="0"/>
          <a:ext cx="0" cy="0"/>
          <a:chOff x="0" y="0"/>
          <a:chExt cx="0" cy="0"/>
        </a:xfrm>
      </p:grpSpPr>
      <p:sp>
        <p:nvSpPr>
          <p:cNvPr id="2222" name="Google Shape;2222;g38e4eace829_0_26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3" name="Google Shape;2223;g38e4eace829_0_26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Let’s jump in and start with the essentials.</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6" name="Shape 2226"/>
        <p:cNvGrpSpPr/>
        <p:nvPr/>
      </p:nvGrpSpPr>
      <p:grpSpPr>
        <a:xfrm>
          <a:off x="0" y="0"/>
          <a:ext cx="0" cy="0"/>
          <a:chOff x="0" y="0"/>
          <a:chExt cx="0" cy="0"/>
        </a:xfrm>
      </p:grpSpPr>
      <p:sp>
        <p:nvSpPr>
          <p:cNvPr id="2227" name="Google Shape;2227;g37a1ba99f6d_0_54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8" name="Google Shape;2228;g37a1ba99f6d_0_54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2" name="Shape 2242"/>
        <p:cNvGrpSpPr/>
        <p:nvPr/>
      </p:nvGrpSpPr>
      <p:grpSpPr>
        <a:xfrm>
          <a:off x="0" y="0"/>
          <a:ext cx="0" cy="0"/>
          <a:chOff x="0" y="0"/>
          <a:chExt cx="0" cy="0"/>
        </a:xfrm>
      </p:grpSpPr>
      <p:sp>
        <p:nvSpPr>
          <p:cNvPr id="2243" name="Google Shape;2243;g37a1ba99f6d_0_77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4" name="Google Shape;2244;g37a1ba99f6d_0_77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9" name="Shape 2249"/>
        <p:cNvGrpSpPr/>
        <p:nvPr/>
      </p:nvGrpSpPr>
      <p:grpSpPr>
        <a:xfrm>
          <a:off x="0" y="0"/>
          <a:ext cx="0" cy="0"/>
          <a:chOff x="0" y="0"/>
          <a:chExt cx="0" cy="0"/>
        </a:xfrm>
      </p:grpSpPr>
      <p:sp>
        <p:nvSpPr>
          <p:cNvPr id="2250" name="Google Shape;2250;g3601857b0f8_7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1" name="Google Shape;2251;g3601857b0f8_7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5" name="Shape 2255"/>
        <p:cNvGrpSpPr/>
        <p:nvPr/>
      </p:nvGrpSpPr>
      <p:grpSpPr>
        <a:xfrm>
          <a:off x="0" y="0"/>
          <a:ext cx="0" cy="0"/>
          <a:chOff x="0" y="0"/>
          <a:chExt cx="0" cy="0"/>
        </a:xfrm>
      </p:grpSpPr>
      <p:sp>
        <p:nvSpPr>
          <p:cNvPr id="2256" name="Google Shape;2256;g35436bf1938_0_7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7" name="Google Shape;2257;g35436bf1938_0_7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0" name="Shape 2260"/>
        <p:cNvGrpSpPr/>
        <p:nvPr/>
      </p:nvGrpSpPr>
      <p:grpSpPr>
        <a:xfrm>
          <a:off x="0" y="0"/>
          <a:ext cx="0" cy="0"/>
          <a:chOff x="0" y="0"/>
          <a:chExt cx="0" cy="0"/>
        </a:xfrm>
      </p:grpSpPr>
      <p:sp>
        <p:nvSpPr>
          <p:cNvPr id="2261" name="Google Shape;2261;g34e826c6093_0_12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2" name="Google Shape;2262;g34e826c6093_0_1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0" name="Shape 2280"/>
        <p:cNvGrpSpPr/>
        <p:nvPr/>
      </p:nvGrpSpPr>
      <p:grpSpPr>
        <a:xfrm>
          <a:off x="0" y="0"/>
          <a:ext cx="0" cy="0"/>
          <a:chOff x="0" y="0"/>
          <a:chExt cx="0" cy="0"/>
        </a:xfrm>
      </p:grpSpPr>
      <p:sp>
        <p:nvSpPr>
          <p:cNvPr id="2281" name="Google Shape;2281;g37db4ae3e9a_0_34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2" name="Google Shape;2282;g37db4ae3e9a_0_34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Clr>
                <a:schemeClr val="dk1"/>
              </a:buClr>
              <a:buSzPts val="1100"/>
              <a:buFont typeface="Arial"/>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1" name="Shape 2301"/>
        <p:cNvGrpSpPr/>
        <p:nvPr/>
      </p:nvGrpSpPr>
      <p:grpSpPr>
        <a:xfrm>
          <a:off x="0" y="0"/>
          <a:ext cx="0" cy="0"/>
          <a:chOff x="0" y="0"/>
          <a:chExt cx="0" cy="0"/>
        </a:xfrm>
      </p:grpSpPr>
      <p:sp>
        <p:nvSpPr>
          <p:cNvPr id="2302" name="Google Shape;2302;g38e4eace829_0_2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03" name="Google Shape;2303;g38e4eace829_0_20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6.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image" Target="../media/image10.jpg"/><Relationship Id="rId5" Type="http://schemas.openxmlformats.org/officeDocument/2006/relationships/image" Target="../media/image6.jpg"/><Relationship Id="rId6" Type="http://schemas.openxmlformats.org/officeDocument/2006/relationships/image" Target="../media/image5.jpg"/><Relationship Id="rId7" Type="http://schemas.openxmlformats.org/officeDocument/2006/relationships/image" Target="../media/image16.jpg"/><Relationship Id="rId8"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0.jpg"/><Relationship Id="rId4" Type="http://schemas.openxmlformats.org/officeDocument/2006/relationships/image" Target="../media/image6.jpg"/><Relationship Id="rId5" Type="http://schemas.openxmlformats.org/officeDocument/2006/relationships/image" Target="../media/image5.jpg"/><Relationship Id="rId6" Type="http://schemas.openxmlformats.org/officeDocument/2006/relationships/image" Target="../media/image16.jpg"/><Relationship Id="rId7"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10.jpg"/><Relationship Id="rId5" Type="http://schemas.openxmlformats.org/officeDocument/2006/relationships/image" Target="../media/image6.jpg"/><Relationship Id="rId6" Type="http://schemas.openxmlformats.org/officeDocument/2006/relationships/image" Target="../media/image5.jpg"/><Relationship Id="rId7" Type="http://schemas.openxmlformats.org/officeDocument/2006/relationships/image" Target="../media/image8.png"/><Relationship Id="rId8"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0.jpg"/><Relationship Id="rId4" Type="http://schemas.openxmlformats.org/officeDocument/2006/relationships/image" Target="../media/image6.jpg"/><Relationship Id="rId5" Type="http://schemas.openxmlformats.org/officeDocument/2006/relationships/image" Target="../media/image5.jpg"/><Relationship Id="rId6" Type="http://schemas.openxmlformats.org/officeDocument/2006/relationships/image" Target="../media/image16.jpg"/><Relationship Id="rId7"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image" Target="../media/image10.jpg"/><Relationship Id="rId5" Type="http://schemas.openxmlformats.org/officeDocument/2006/relationships/image" Target="../media/image6.jpg"/><Relationship Id="rId6" Type="http://schemas.openxmlformats.org/officeDocument/2006/relationships/image" Target="../media/image5.jpg"/><Relationship Id="rId7" Type="http://schemas.openxmlformats.org/officeDocument/2006/relationships/image" Target="../media/image8.png"/><Relationship Id="rId8"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4.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8.jp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2.jpg"/><Relationship Id="rId3" Type="http://schemas.openxmlformats.org/officeDocument/2006/relationships/image" Target="../media/image1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jpg"/><Relationship Id="rId3" Type="http://schemas.openxmlformats.org/officeDocument/2006/relationships/image" Target="../media/image1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9.jp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4.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2.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8.jp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2.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2.jpg"/><Relationship Id="rId3" Type="http://schemas.openxmlformats.org/officeDocument/2006/relationships/image" Target="../media/image12.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6.jpg"/><Relationship Id="rId3" Type="http://schemas.openxmlformats.org/officeDocument/2006/relationships/image" Target="../media/image12.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9.jp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2.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2.png"/><Relationship Id="rId3" Type="http://schemas.openxmlformats.org/officeDocument/2006/relationships/image" Target="../media/image65.jp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2.png"/><Relationship Id="rId3" Type="http://schemas.openxmlformats.org/officeDocument/2006/relationships/image" Target="../media/image26.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2.png"/><Relationship Id="rId3" Type="http://schemas.openxmlformats.org/officeDocument/2006/relationships/image" Target="../media/image26.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5.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2.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5.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jp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2.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8.jp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2.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2.png"/><Relationship Id="rId3" Type="http://schemas.openxmlformats.org/officeDocument/2006/relationships/image" Target="../media/image65.jp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2.png"/><Relationship Id="rId3" Type="http://schemas.openxmlformats.org/officeDocument/2006/relationships/image" Target="../media/image26.pn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2.png"/><Relationship Id="rId3" Type="http://schemas.openxmlformats.org/officeDocument/2006/relationships/image" Target="../media/image26.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2.jpg"/><Relationship Id="rId3" Type="http://schemas.openxmlformats.org/officeDocument/2006/relationships/image" Target="../media/image12.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6.jpg"/><Relationship Id="rId3" Type="http://schemas.openxmlformats.org/officeDocument/2006/relationships/image" Target="../media/image12.pn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1.jp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9.jp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2.pn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9.png"/></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2.png"/></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8.jpg"/></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2.png"/></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2.jpg"/><Relationship Id="rId3" Type="http://schemas.openxmlformats.org/officeDocument/2006/relationships/image" Target="../media/image12.png"/></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6.jpg"/><Relationship Id="rId3" Type="http://schemas.openxmlformats.org/officeDocument/2006/relationships/image" Target="../media/image12.png"/></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9.jpg"/></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9.jpg"/></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2.png"/></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9.png"/></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2.png"/></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8.jpg"/></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2.png"/></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2.png"/><Relationship Id="rId3" Type="http://schemas.openxmlformats.org/officeDocument/2006/relationships/image" Target="../media/image65.jpg"/></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2.png"/><Relationship Id="rId3" Type="http://schemas.openxmlformats.org/officeDocument/2006/relationships/image" Target="../media/image26.png"/></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2.png"/><Relationship Id="rId3" Type="http://schemas.openxmlformats.org/officeDocument/2006/relationships/image" Target="../media/image26.png"/></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32.jpg"/><Relationship Id="rId3" Type="http://schemas.openxmlformats.org/officeDocument/2006/relationships/image" Target="../media/image12.png"/></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36.jpg"/><Relationship Id="rId3" Type="http://schemas.openxmlformats.org/officeDocument/2006/relationships/image" Target="../media/image12.png"/></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9.jpg"/></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2.png"/></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36.png"/></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9.png"/><Relationship Id="rId3" Type="http://schemas.openxmlformats.org/officeDocument/2006/relationships/image" Target="../media/image56.png"/></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56.png"/></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57.png"/></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9.png"/></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2.png"/></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8.jpg"/></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2.png"/></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32.jpg"/><Relationship Id="rId3" Type="http://schemas.openxmlformats.org/officeDocument/2006/relationships/image" Target="../media/image12.png"/></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36.jpg"/><Relationship Id="rId3" Type="http://schemas.openxmlformats.org/officeDocument/2006/relationships/image" Target="../media/image12.png"/></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9.jpg"/></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2.png"/></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2.png"/></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28.jpg"/></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2.png"/></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32.jpg"/><Relationship Id="rId3" Type="http://schemas.openxmlformats.org/officeDocument/2006/relationships/image" Target="../media/image12.png"/></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87.jpg"/></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29.jpg"/></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29.jpg"/><Relationship Id="rId3" Type="http://schemas.openxmlformats.org/officeDocument/2006/relationships/image" Target="../media/image67.png"/></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29.jpg"/><Relationship Id="rId3" Type="http://schemas.openxmlformats.org/officeDocument/2006/relationships/image" Target="../media/image67.png"/></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29.jpg"/></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2.png"/></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2.png"/></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2.png"/></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2.png"/></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2.png"/></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2.png"/></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2.png"/><Relationship Id="rId3" Type="http://schemas.openxmlformats.org/officeDocument/2006/relationships/image" Target="../media/image72.png"/></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73.png"/></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2.png"/><Relationship Id="rId3" Type="http://schemas.openxmlformats.org/officeDocument/2006/relationships/image" Target="../media/image83.png"/></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84.png"/></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79.jpg"/><Relationship Id="rId3" Type="http://schemas.openxmlformats.org/officeDocument/2006/relationships/image" Target="../media/image12.png"/></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81.jpg"/><Relationship Id="rId3" Type="http://schemas.openxmlformats.org/officeDocument/2006/relationships/image" Target="../media/image12.png"/></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86.jpg"/><Relationship Id="rId3" Type="http://schemas.openxmlformats.org/officeDocument/2006/relationships/image" Target="../media/image12.png"/></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92.jpg"/></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2.png"/></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29.jpg"/></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12.png"/></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9.png"/></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12.png"/></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28.jpg"/></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32.jpg"/><Relationship Id="rId3" Type="http://schemas.openxmlformats.org/officeDocument/2006/relationships/image" Target="../media/image12.png"/></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36.jpg"/><Relationship Id="rId3" Type="http://schemas.openxmlformats.org/officeDocument/2006/relationships/image" Target="../media/image12.png"/></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12.png"/></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hyperlink" Target="https://gamma.app/?utm_source=made-with-gamma" TargetMode="External"/><Relationship Id="rId3" Type="http://schemas.openxmlformats.org/officeDocument/2006/relationships/image" Target="../media/image95.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 1">
  <p:cSld name="Blank_3_3_1">
    <p:bg>
      <p:bgPr>
        <a:solidFill>
          <a:schemeClr val="accent1"/>
        </a:solidFill>
      </p:bgPr>
    </p:bg>
    <p:spTree>
      <p:nvGrpSpPr>
        <p:cNvPr id="9" name="Shape 9"/>
        <p:cNvGrpSpPr/>
        <p:nvPr/>
      </p:nvGrpSpPr>
      <p:grpSpPr>
        <a:xfrm>
          <a:off x="0" y="0"/>
          <a:ext cx="0" cy="0"/>
          <a:chOff x="0" y="0"/>
          <a:chExt cx="0" cy="0"/>
        </a:xfrm>
      </p:grpSpPr>
      <p:sp>
        <p:nvSpPr>
          <p:cNvPr id="10" name="Google Shape;10;p2"/>
          <p:cNvSpPr txBox="1"/>
          <p:nvPr>
            <p:ph type="title"/>
          </p:nvPr>
        </p:nvSpPr>
        <p:spPr>
          <a:xfrm>
            <a:off x="342925" y="1400175"/>
            <a:ext cx="8458200" cy="1370100"/>
          </a:xfrm>
          <a:prstGeom prst="rect">
            <a:avLst/>
          </a:prstGeom>
        </p:spPr>
        <p:txBody>
          <a:bodyPr anchorCtr="0" anchor="b" bIns="137175" lIns="68575" spcFirstLastPara="1" rIns="68575" wrap="square" tIns="6857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1" name="Google Shape;11;p2"/>
          <p:cNvSpPr txBox="1"/>
          <p:nvPr>
            <p:ph idx="1" type="subTitle"/>
          </p:nvPr>
        </p:nvSpPr>
        <p:spPr>
          <a:xfrm>
            <a:off x="2228800" y="2770350"/>
            <a:ext cx="4686300" cy="960300"/>
          </a:xfrm>
          <a:prstGeom prst="rect">
            <a:avLst/>
          </a:prstGeom>
        </p:spPr>
        <p:txBody>
          <a:bodyPr anchorCtr="0" anchor="t" bIns="91425" lIns="91425" spcFirstLastPara="1" rIns="91425" wrap="square" tIns="91425">
            <a:normAutofit/>
          </a:bodyPr>
          <a:lstStyle>
            <a:lvl1pPr lvl="0" rtl="0" algn="ctr">
              <a:spcBef>
                <a:spcPts val="0"/>
              </a:spcBef>
              <a:spcAft>
                <a:spcPts val="0"/>
              </a:spcAft>
              <a:buSzPts val="1400"/>
              <a:buFont typeface="Archivo Medium"/>
              <a:buNone/>
              <a:defRPr>
                <a:latin typeface="Archivo Medium"/>
                <a:ea typeface="Archivo Medium"/>
                <a:cs typeface="Archivo Medium"/>
                <a:sym typeface="Archivo Medium"/>
              </a:defRPr>
            </a:lvl1pPr>
            <a:lvl2pPr lvl="1" rtl="0" algn="ctr">
              <a:spcBef>
                <a:spcPts val="0"/>
              </a:spcBef>
              <a:spcAft>
                <a:spcPts val="0"/>
              </a:spcAft>
              <a:buSzPts val="1400"/>
              <a:buFont typeface="Archivo SemiBold"/>
              <a:buNone/>
              <a:defRPr>
                <a:latin typeface="Archivo SemiBold"/>
                <a:ea typeface="Archivo SemiBold"/>
                <a:cs typeface="Archivo SemiBold"/>
                <a:sym typeface="Archivo SemiBold"/>
              </a:defRPr>
            </a:lvl2pPr>
            <a:lvl3pPr lvl="2" rtl="0" algn="ctr">
              <a:spcBef>
                <a:spcPts val="0"/>
              </a:spcBef>
              <a:spcAft>
                <a:spcPts val="0"/>
              </a:spcAft>
              <a:buSzPts val="1400"/>
              <a:buFont typeface="Archivo SemiBold"/>
              <a:buNone/>
              <a:defRPr>
                <a:latin typeface="Archivo SemiBold"/>
                <a:ea typeface="Archivo SemiBold"/>
                <a:cs typeface="Archivo SemiBold"/>
                <a:sym typeface="Archivo SemiBold"/>
              </a:defRPr>
            </a:lvl3pPr>
            <a:lvl4pPr lvl="3" rtl="0" algn="ctr">
              <a:spcBef>
                <a:spcPts val="0"/>
              </a:spcBef>
              <a:spcAft>
                <a:spcPts val="0"/>
              </a:spcAft>
              <a:buSzPts val="1400"/>
              <a:buFont typeface="Archivo SemiBold"/>
              <a:buNone/>
              <a:defRPr>
                <a:latin typeface="Archivo SemiBold"/>
                <a:ea typeface="Archivo SemiBold"/>
                <a:cs typeface="Archivo SemiBold"/>
                <a:sym typeface="Archivo SemiBold"/>
              </a:defRPr>
            </a:lvl4pPr>
            <a:lvl5pPr lvl="4" rtl="0" algn="ctr">
              <a:spcBef>
                <a:spcPts val="0"/>
              </a:spcBef>
              <a:spcAft>
                <a:spcPts val="0"/>
              </a:spcAft>
              <a:buSzPts val="1400"/>
              <a:buFont typeface="Archivo SemiBold"/>
              <a:buNone/>
              <a:defRPr>
                <a:latin typeface="Archivo SemiBold"/>
                <a:ea typeface="Archivo SemiBold"/>
                <a:cs typeface="Archivo SemiBold"/>
                <a:sym typeface="Archivo SemiBold"/>
              </a:defRPr>
            </a:lvl5pPr>
            <a:lvl6pPr lvl="5" rtl="0" algn="ctr">
              <a:spcBef>
                <a:spcPts val="0"/>
              </a:spcBef>
              <a:spcAft>
                <a:spcPts val="0"/>
              </a:spcAft>
              <a:buSzPts val="1400"/>
              <a:buFont typeface="Archivo SemiBold"/>
              <a:buNone/>
              <a:defRPr>
                <a:latin typeface="Archivo SemiBold"/>
                <a:ea typeface="Archivo SemiBold"/>
                <a:cs typeface="Archivo SemiBold"/>
                <a:sym typeface="Archivo SemiBold"/>
              </a:defRPr>
            </a:lvl6pPr>
            <a:lvl7pPr lvl="6" rtl="0" algn="ctr">
              <a:spcBef>
                <a:spcPts val="0"/>
              </a:spcBef>
              <a:spcAft>
                <a:spcPts val="0"/>
              </a:spcAft>
              <a:buSzPts val="1400"/>
              <a:buFont typeface="Archivo SemiBold"/>
              <a:buNone/>
              <a:defRPr>
                <a:latin typeface="Archivo SemiBold"/>
                <a:ea typeface="Archivo SemiBold"/>
                <a:cs typeface="Archivo SemiBold"/>
                <a:sym typeface="Archivo SemiBold"/>
              </a:defRPr>
            </a:lvl7pPr>
            <a:lvl8pPr lvl="7" rtl="0" algn="ctr">
              <a:spcBef>
                <a:spcPts val="0"/>
              </a:spcBef>
              <a:spcAft>
                <a:spcPts val="0"/>
              </a:spcAft>
              <a:buSzPts val="1400"/>
              <a:buFont typeface="Archivo SemiBold"/>
              <a:buNone/>
              <a:defRPr>
                <a:latin typeface="Archivo SemiBold"/>
                <a:ea typeface="Archivo SemiBold"/>
                <a:cs typeface="Archivo SemiBold"/>
                <a:sym typeface="Archivo SemiBold"/>
              </a:defRPr>
            </a:lvl8pPr>
            <a:lvl9pPr lvl="8" rtl="0" algn="ctr">
              <a:spcBef>
                <a:spcPts val="0"/>
              </a:spcBef>
              <a:spcAft>
                <a:spcPts val="0"/>
              </a:spcAft>
              <a:buSzPts val="1400"/>
              <a:buFont typeface="Archivo SemiBold"/>
              <a:buNone/>
              <a:defRPr>
                <a:latin typeface="Archivo SemiBold"/>
                <a:ea typeface="Archivo SemiBold"/>
                <a:cs typeface="Archivo SemiBold"/>
                <a:sym typeface="Archivo SemiBold"/>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 1 1">
  <p:cSld name="Blank_3_3_1_2">
    <p:bg>
      <p:bgPr>
        <a:solidFill>
          <a:schemeClr val="accent1"/>
        </a:solidFill>
      </p:bgPr>
    </p:bg>
    <p:spTree>
      <p:nvGrpSpPr>
        <p:cNvPr id="12" name="Shape 12"/>
        <p:cNvGrpSpPr/>
        <p:nvPr/>
      </p:nvGrpSpPr>
      <p:grpSpPr>
        <a:xfrm>
          <a:off x="0" y="0"/>
          <a:ext cx="0" cy="0"/>
          <a:chOff x="0" y="0"/>
          <a:chExt cx="0" cy="0"/>
        </a:xfrm>
      </p:grpSpPr>
      <p:sp>
        <p:nvSpPr>
          <p:cNvPr id="13" name="Google Shape;13;p3"/>
          <p:cNvSpPr/>
          <p:nvPr/>
        </p:nvSpPr>
        <p:spPr>
          <a:xfrm>
            <a:off x="-7200" y="-7200"/>
            <a:ext cx="9151200" cy="474900"/>
          </a:xfrm>
          <a:prstGeom prst="rect">
            <a:avLst/>
          </a:prstGeom>
          <a:solidFill>
            <a:srgbClr val="FFFFFF"/>
          </a:solidFill>
          <a:ln>
            <a:noFill/>
          </a:ln>
          <a:effectLst>
            <a:outerShdw rotWithShape="0" algn="bl" dir="5400000" dist="19050">
              <a:srgbClr val="B7B7B7">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 name="Google Shape;14;p3"/>
          <p:cNvSpPr txBox="1"/>
          <p:nvPr/>
        </p:nvSpPr>
        <p:spPr>
          <a:xfrm>
            <a:off x="303250" y="156825"/>
            <a:ext cx="17040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 sz="1200">
                <a:solidFill>
                  <a:schemeClr val="dk1"/>
                </a:solidFill>
                <a:latin typeface="Archivo"/>
                <a:ea typeface="Archivo"/>
                <a:cs typeface="Archivo"/>
                <a:sym typeface="Archivo"/>
              </a:rPr>
              <a:t>LOYALTY</a:t>
            </a:r>
            <a:r>
              <a:rPr lang="en" sz="1200">
                <a:solidFill>
                  <a:schemeClr val="dk1"/>
                </a:solidFill>
                <a:latin typeface="Archivo Light"/>
                <a:ea typeface="Archivo Light"/>
                <a:cs typeface="Archivo Light"/>
                <a:sym typeface="Archivo Light"/>
              </a:rPr>
              <a:t> </a:t>
            </a:r>
            <a:r>
              <a:rPr lang="en" sz="1200">
                <a:solidFill>
                  <a:schemeClr val="dk1"/>
                </a:solidFill>
                <a:latin typeface="Archivo ExtraLight"/>
                <a:ea typeface="Archivo ExtraLight"/>
                <a:cs typeface="Archivo ExtraLight"/>
                <a:sym typeface="Archivo ExtraLight"/>
              </a:rPr>
              <a:t>ESSENTIALS</a:t>
            </a:r>
            <a:endParaRPr sz="1200">
              <a:solidFill>
                <a:schemeClr val="dk1"/>
              </a:solidFill>
              <a:latin typeface="Archivo ExtraLight"/>
              <a:ea typeface="Archivo ExtraLight"/>
              <a:cs typeface="Archivo ExtraLight"/>
              <a:sym typeface="Archivo ExtraLight"/>
            </a:endParaRPr>
          </a:p>
        </p:txBody>
      </p:sp>
      <p:pic>
        <p:nvPicPr>
          <p:cNvPr id="15" name="Google Shape;15;p3" title="LE-Platform-Segmet-Activity.jpg"/>
          <p:cNvPicPr preferRelativeResize="0"/>
          <p:nvPr/>
        </p:nvPicPr>
        <p:blipFill rotWithShape="1">
          <a:blip r:embed="rId2">
            <a:alphaModFix/>
          </a:blip>
          <a:srcRect b="5159" l="0" r="0" t="0"/>
          <a:stretch/>
        </p:blipFill>
        <p:spPr>
          <a:xfrm>
            <a:off x="342925" y="729375"/>
            <a:ext cx="8458148" cy="3952192"/>
          </a:xfrm>
          <a:prstGeom prst="rect">
            <a:avLst/>
          </a:prstGeom>
          <a:noFill/>
          <a:ln>
            <a:noFill/>
          </a:ln>
          <a:effectLst>
            <a:outerShdw rotWithShape="0" algn="bl" dir="5400000" dist="19050">
              <a:srgbClr val="000000">
                <a:alpha val="14000"/>
              </a:srgbClr>
            </a:outerShdw>
          </a:effec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Content-Slide">
  <p:cSld name="Blank_3_3_1_1">
    <p:bg>
      <p:bgPr>
        <a:solidFill>
          <a:schemeClr val="accent1"/>
        </a:solidFill>
      </p:bgPr>
    </p:bg>
    <p:spTree>
      <p:nvGrpSpPr>
        <p:cNvPr id="16" name="Shape 16"/>
        <p:cNvGrpSpPr/>
        <p:nvPr/>
      </p:nvGrpSpPr>
      <p:grpSpPr>
        <a:xfrm>
          <a:off x="0" y="0"/>
          <a:ext cx="0" cy="0"/>
          <a:chOff x="0" y="0"/>
          <a:chExt cx="0" cy="0"/>
        </a:xfrm>
      </p:grpSpPr>
      <p:cxnSp>
        <p:nvCxnSpPr>
          <p:cNvPr id="17" name="Google Shape;17;p4"/>
          <p:cNvCxnSpPr/>
          <p:nvPr/>
        </p:nvCxnSpPr>
        <p:spPr>
          <a:xfrm>
            <a:off x="323725" y="582700"/>
            <a:ext cx="2870400" cy="0"/>
          </a:xfrm>
          <a:prstGeom prst="straightConnector1">
            <a:avLst/>
          </a:prstGeom>
          <a:noFill/>
          <a:ln cap="flat" cmpd="sng" w="9525">
            <a:solidFill>
              <a:schemeClr val="dk1"/>
            </a:solidFill>
            <a:prstDash val="solid"/>
            <a:round/>
            <a:headEnd len="med" w="med" type="none"/>
            <a:tailEnd len="med" w="med" type="none"/>
          </a:ln>
        </p:spPr>
      </p:cxnSp>
      <p:cxnSp>
        <p:nvCxnSpPr>
          <p:cNvPr id="18" name="Google Shape;18;p4"/>
          <p:cNvCxnSpPr/>
          <p:nvPr/>
        </p:nvCxnSpPr>
        <p:spPr>
          <a:xfrm>
            <a:off x="323725" y="909100"/>
            <a:ext cx="2870400" cy="0"/>
          </a:xfrm>
          <a:prstGeom prst="straightConnector1">
            <a:avLst/>
          </a:prstGeom>
          <a:noFill/>
          <a:ln cap="flat" cmpd="sng" w="9525">
            <a:solidFill>
              <a:schemeClr val="dk1"/>
            </a:solidFill>
            <a:prstDash val="solid"/>
            <a:round/>
            <a:headEnd len="med" w="med" type="none"/>
            <a:tailEnd len="med" w="med" type="none"/>
          </a:ln>
        </p:spPr>
      </p:cxnSp>
      <p:cxnSp>
        <p:nvCxnSpPr>
          <p:cNvPr id="19" name="Google Shape;19;p4"/>
          <p:cNvCxnSpPr/>
          <p:nvPr/>
        </p:nvCxnSpPr>
        <p:spPr>
          <a:xfrm>
            <a:off x="3371725" y="582700"/>
            <a:ext cx="5429400" cy="0"/>
          </a:xfrm>
          <a:prstGeom prst="straightConnector1">
            <a:avLst/>
          </a:prstGeom>
          <a:noFill/>
          <a:ln cap="flat" cmpd="sng" w="9525">
            <a:solidFill>
              <a:schemeClr val="dk1"/>
            </a:solidFill>
            <a:prstDash val="solid"/>
            <a:round/>
            <a:headEnd len="med" w="med" type="none"/>
            <a:tailEnd len="med" w="med" type="none"/>
          </a:ln>
        </p:spPr>
      </p:cxnSp>
      <p:cxnSp>
        <p:nvCxnSpPr>
          <p:cNvPr id="20" name="Google Shape;20;p4"/>
          <p:cNvCxnSpPr/>
          <p:nvPr/>
        </p:nvCxnSpPr>
        <p:spPr>
          <a:xfrm>
            <a:off x="3371725" y="909100"/>
            <a:ext cx="5429400" cy="0"/>
          </a:xfrm>
          <a:prstGeom prst="straightConnector1">
            <a:avLst/>
          </a:prstGeom>
          <a:noFill/>
          <a:ln cap="flat" cmpd="sng" w="9525">
            <a:solidFill>
              <a:schemeClr val="dk1"/>
            </a:solidFill>
            <a:prstDash val="solid"/>
            <a:round/>
            <a:headEnd len="med" w="med" type="none"/>
            <a:tailEnd len="med" w="med" type="none"/>
          </a:ln>
        </p:spPr>
      </p:cxnSp>
      <p:sp>
        <p:nvSpPr>
          <p:cNvPr id="21" name="Google Shape;21;p4"/>
          <p:cNvSpPr txBox="1"/>
          <p:nvPr/>
        </p:nvSpPr>
        <p:spPr>
          <a:xfrm>
            <a:off x="372250" y="343175"/>
            <a:ext cx="17040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 sz="1200">
                <a:solidFill>
                  <a:schemeClr val="dk1"/>
                </a:solidFill>
                <a:latin typeface="Archivo"/>
                <a:ea typeface="Archivo"/>
                <a:cs typeface="Archivo"/>
                <a:sym typeface="Archivo"/>
              </a:rPr>
              <a:t>LOYALTY</a:t>
            </a:r>
            <a:r>
              <a:rPr lang="en" sz="1200">
                <a:solidFill>
                  <a:schemeClr val="dk1"/>
                </a:solidFill>
                <a:latin typeface="Archivo Light"/>
                <a:ea typeface="Archivo Light"/>
                <a:cs typeface="Archivo Light"/>
                <a:sym typeface="Archivo Light"/>
              </a:rPr>
              <a:t> </a:t>
            </a:r>
            <a:r>
              <a:rPr lang="en" sz="1200">
                <a:solidFill>
                  <a:schemeClr val="dk1"/>
                </a:solidFill>
                <a:latin typeface="Archivo ExtraLight"/>
                <a:ea typeface="Archivo ExtraLight"/>
                <a:cs typeface="Archivo ExtraLight"/>
                <a:sym typeface="Archivo ExtraLight"/>
              </a:rPr>
              <a:t>ESSENTIALS</a:t>
            </a:r>
            <a:endParaRPr sz="1200">
              <a:solidFill>
                <a:schemeClr val="dk1"/>
              </a:solidFill>
              <a:latin typeface="Archivo ExtraLight"/>
              <a:ea typeface="Archivo ExtraLight"/>
              <a:cs typeface="Archivo ExtraLight"/>
              <a:sym typeface="Archivo ExtraLight"/>
            </a:endParaRPr>
          </a:p>
        </p:txBody>
      </p:sp>
      <p:sp>
        <p:nvSpPr>
          <p:cNvPr id="22" name="Google Shape;22;p4"/>
          <p:cNvSpPr txBox="1"/>
          <p:nvPr/>
        </p:nvSpPr>
        <p:spPr>
          <a:xfrm>
            <a:off x="372250" y="699402"/>
            <a:ext cx="17040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1100">
                <a:solidFill>
                  <a:schemeClr val="dk1"/>
                </a:solidFill>
                <a:latin typeface="Archivo"/>
                <a:ea typeface="Archivo"/>
                <a:cs typeface="Archivo"/>
                <a:sym typeface="Archivo"/>
              </a:rPr>
              <a:t>USE CASE GUIDE</a:t>
            </a:r>
            <a:endParaRPr sz="1100">
              <a:solidFill>
                <a:schemeClr val="dk1"/>
              </a:solidFill>
              <a:latin typeface="Archivo"/>
              <a:ea typeface="Archivo"/>
              <a:cs typeface="Archivo"/>
              <a:sym typeface="Archivo"/>
            </a:endParaRPr>
          </a:p>
        </p:txBody>
      </p:sp>
      <p:sp>
        <p:nvSpPr>
          <p:cNvPr id="23" name="Google Shape;23;p4"/>
          <p:cNvSpPr txBox="1"/>
          <p:nvPr/>
        </p:nvSpPr>
        <p:spPr>
          <a:xfrm>
            <a:off x="7772400" y="394600"/>
            <a:ext cx="1028700" cy="3078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en" sz="1000">
                <a:solidFill>
                  <a:srgbClr val="B7B7B7"/>
                </a:solidFill>
                <a:latin typeface="Archivo"/>
                <a:ea typeface="Archivo"/>
                <a:cs typeface="Archivo"/>
                <a:sym typeface="Archivo"/>
              </a:rPr>
              <a:t>Page </a:t>
            </a:r>
            <a:fld id="{00000000-1234-1234-1234-123412341234}" type="slidenum">
              <a:rPr lang="en" sz="1000">
                <a:solidFill>
                  <a:srgbClr val="B7B7B7"/>
                </a:solidFill>
                <a:latin typeface="Archivo"/>
                <a:ea typeface="Archivo"/>
                <a:cs typeface="Archivo"/>
                <a:sym typeface="Archivo"/>
              </a:rPr>
              <a:t>‹#›</a:t>
            </a:fld>
            <a:endParaRPr sz="1000">
              <a:solidFill>
                <a:srgbClr val="B7B7B7"/>
              </a:solidFill>
              <a:latin typeface="Archivo"/>
              <a:ea typeface="Archivo"/>
              <a:cs typeface="Archivo"/>
              <a:sym typeface="Archivo"/>
            </a:endParaRPr>
          </a:p>
          <a:p>
            <a:pPr indent="0" lvl="0" marL="0" rtl="0" algn="r">
              <a:spcBef>
                <a:spcPts val="0"/>
              </a:spcBef>
              <a:spcAft>
                <a:spcPts val="0"/>
              </a:spcAft>
              <a:buNone/>
            </a:pPr>
            <a:r>
              <a:t/>
            </a:r>
            <a:endParaRPr sz="1000">
              <a:solidFill>
                <a:schemeClr val="dk1"/>
              </a:solidFill>
              <a:latin typeface="Archivo"/>
              <a:ea typeface="Archivo"/>
              <a:cs typeface="Archivo"/>
              <a:sym typeface="Archivo"/>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Content-Slide 1">
  <p:cSld name="Blank_3_3_1_1_1">
    <p:bg>
      <p:bgPr>
        <a:blipFill>
          <a:blip r:embed="rId2">
            <a:alphaModFix/>
          </a:blip>
          <a:stretch>
            <a:fillRect/>
          </a:stretch>
        </a:blipFill>
      </p:bgPr>
    </p:bg>
    <p:spTree>
      <p:nvGrpSpPr>
        <p:cNvPr id="24" name="Shape 24"/>
        <p:cNvGrpSpPr/>
        <p:nvPr/>
      </p:nvGrpSpPr>
      <p:grpSpPr>
        <a:xfrm>
          <a:off x="0" y="0"/>
          <a:ext cx="0" cy="0"/>
          <a:chOff x="0" y="0"/>
          <a:chExt cx="0" cy="0"/>
        </a:xfrm>
      </p:grpSpPr>
      <p:sp>
        <p:nvSpPr>
          <p:cNvPr id="25" name="Google Shape;25;p5"/>
          <p:cNvSpPr txBox="1"/>
          <p:nvPr/>
        </p:nvSpPr>
        <p:spPr>
          <a:xfrm>
            <a:off x="372250" y="343175"/>
            <a:ext cx="17040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 sz="1200">
                <a:solidFill>
                  <a:schemeClr val="dk1"/>
                </a:solidFill>
                <a:latin typeface="Archivo"/>
                <a:ea typeface="Archivo"/>
                <a:cs typeface="Archivo"/>
                <a:sym typeface="Archivo"/>
              </a:rPr>
              <a:t>LOYALTY</a:t>
            </a:r>
            <a:r>
              <a:rPr lang="en" sz="1200">
                <a:solidFill>
                  <a:schemeClr val="dk1"/>
                </a:solidFill>
                <a:latin typeface="Archivo Light"/>
                <a:ea typeface="Archivo Light"/>
                <a:cs typeface="Archivo Light"/>
                <a:sym typeface="Archivo Light"/>
              </a:rPr>
              <a:t> </a:t>
            </a:r>
            <a:r>
              <a:rPr lang="en" sz="1200">
                <a:solidFill>
                  <a:schemeClr val="dk1"/>
                </a:solidFill>
                <a:latin typeface="Archivo ExtraLight"/>
                <a:ea typeface="Archivo ExtraLight"/>
                <a:cs typeface="Archivo ExtraLight"/>
                <a:sym typeface="Archivo ExtraLight"/>
              </a:rPr>
              <a:t>ESSENTIALS</a:t>
            </a:r>
            <a:endParaRPr sz="1200">
              <a:solidFill>
                <a:schemeClr val="dk1"/>
              </a:solidFill>
              <a:latin typeface="Archivo ExtraLight"/>
              <a:ea typeface="Archivo ExtraLight"/>
              <a:cs typeface="Archivo ExtraLight"/>
              <a:sym typeface="Archivo ExtraLight"/>
            </a:endParaRPr>
          </a:p>
        </p:txBody>
      </p:sp>
      <p:sp>
        <p:nvSpPr>
          <p:cNvPr id="26" name="Google Shape;26;p5"/>
          <p:cNvSpPr txBox="1"/>
          <p:nvPr/>
        </p:nvSpPr>
        <p:spPr>
          <a:xfrm>
            <a:off x="372250" y="547002"/>
            <a:ext cx="17040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1100">
                <a:solidFill>
                  <a:schemeClr val="dk1"/>
                </a:solidFill>
                <a:latin typeface="Archivo"/>
                <a:ea typeface="Archivo"/>
                <a:cs typeface="Archivo"/>
                <a:sym typeface="Archivo"/>
              </a:rPr>
              <a:t>USE CASE GUIDE</a:t>
            </a:r>
            <a:endParaRPr sz="1100">
              <a:solidFill>
                <a:schemeClr val="dk1"/>
              </a:solidFill>
              <a:latin typeface="Archivo"/>
              <a:ea typeface="Archivo"/>
              <a:cs typeface="Archivo"/>
              <a:sym typeface="Archivo"/>
            </a:endParaRPr>
          </a:p>
        </p:txBody>
      </p:sp>
      <p:sp>
        <p:nvSpPr>
          <p:cNvPr id="27" name="Google Shape;27;p5"/>
          <p:cNvSpPr txBox="1"/>
          <p:nvPr/>
        </p:nvSpPr>
        <p:spPr>
          <a:xfrm>
            <a:off x="8677000" y="4834175"/>
            <a:ext cx="330900" cy="3693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rgbClr val="CCCCCC"/>
                </a:solidFill>
                <a:latin typeface="Archivo Thin"/>
                <a:ea typeface="Archivo Thin"/>
                <a:cs typeface="Archivo Thin"/>
                <a:sym typeface="Archivo Thin"/>
              </a:rPr>
              <a:t>‹#›</a:t>
            </a:fld>
            <a:endParaRPr>
              <a:solidFill>
                <a:srgbClr val="CCCCCC"/>
              </a:solidFill>
              <a:latin typeface="Archivo Thin"/>
              <a:ea typeface="Archivo Thin"/>
              <a:cs typeface="Archivo Thin"/>
              <a:sym typeface="Archivo Thin"/>
            </a:endParaRPr>
          </a:p>
          <a:p>
            <a:pPr indent="0" lvl="0" marL="0" rtl="0" algn="r">
              <a:spcBef>
                <a:spcPts val="0"/>
              </a:spcBef>
              <a:spcAft>
                <a:spcPts val="0"/>
              </a:spcAft>
              <a:buNone/>
            </a:pPr>
            <a:r>
              <a:t/>
            </a:r>
            <a:endParaRPr sz="1000">
              <a:solidFill>
                <a:schemeClr val="dk1"/>
              </a:solidFill>
              <a:latin typeface="Archivo"/>
              <a:ea typeface="Archivo"/>
              <a:cs typeface="Archivo"/>
              <a:sym typeface="Archivo"/>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ngle customer view white 3 1">
  <p:cSld name="TITLE_2_1_1_1_1_1_3_1">
    <p:bg>
      <p:bgPr>
        <a:blipFill>
          <a:blip r:embed="rId2">
            <a:alphaModFix/>
          </a:blip>
          <a:stretch>
            <a:fillRect/>
          </a:stretch>
        </a:blipFill>
      </p:bgPr>
    </p:bg>
    <p:spTree>
      <p:nvGrpSpPr>
        <p:cNvPr id="28" name="Shape 28"/>
        <p:cNvGrpSpPr/>
        <p:nvPr/>
      </p:nvGrpSpPr>
      <p:grpSpPr>
        <a:xfrm>
          <a:off x="0" y="0"/>
          <a:ext cx="0" cy="0"/>
          <a:chOff x="0" y="0"/>
          <a:chExt cx="0" cy="0"/>
        </a:xfrm>
      </p:grpSpPr>
      <p:sp>
        <p:nvSpPr>
          <p:cNvPr id="29" name="Google Shape;29;p6"/>
          <p:cNvSpPr txBox="1"/>
          <p:nvPr>
            <p:ph type="title"/>
          </p:nvPr>
        </p:nvSpPr>
        <p:spPr>
          <a:xfrm>
            <a:off x="356350" y="145675"/>
            <a:ext cx="8328300" cy="5649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1"/>
              </a:buClr>
              <a:buSzPts val="2500"/>
              <a:buNone/>
              <a:defRPr sz="2500">
                <a:solidFill>
                  <a:schemeClr val="dk1"/>
                </a:solidFill>
              </a:defRPr>
            </a:lvl1pPr>
            <a:lvl2pPr lvl="1" rtl="0"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2pPr>
            <a:lvl3pPr lvl="2" rtl="0"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3pPr>
            <a:lvl4pPr lvl="3" rtl="0"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4pPr>
            <a:lvl5pPr lvl="4" rtl="0"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5pPr>
            <a:lvl6pPr lvl="5" rtl="0"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6pPr>
            <a:lvl7pPr lvl="6" rtl="0"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7pPr>
            <a:lvl8pPr lvl="7" rtl="0"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8pPr>
            <a:lvl9pPr lvl="8" rtl="0"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layout - Image background 1 1 1">
  <p:cSld name="CUSTOM_1_1_2_1_3">
    <p:bg>
      <p:bgPr>
        <a:solidFill>
          <a:schemeClr val="lt1"/>
        </a:solidFill>
      </p:bgPr>
    </p:bg>
    <p:spTree>
      <p:nvGrpSpPr>
        <p:cNvPr id="30" name="Shape 30"/>
        <p:cNvGrpSpPr/>
        <p:nvPr/>
      </p:nvGrpSpPr>
      <p:grpSpPr>
        <a:xfrm>
          <a:off x="0" y="0"/>
          <a:ext cx="0" cy="0"/>
          <a:chOff x="0" y="0"/>
          <a:chExt cx="0" cy="0"/>
        </a:xfrm>
      </p:grpSpPr>
      <p:sp>
        <p:nvSpPr>
          <p:cNvPr id="31" name="Google Shape;31;p7"/>
          <p:cNvSpPr txBox="1"/>
          <p:nvPr/>
        </p:nvSpPr>
        <p:spPr>
          <a:xfrm>
            <a:off x="401550" y="4846638"/>
            <a:ext cx="4836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500">
                <a:solidFill>
                  <a:schemeClr val="lt1"/>
                </a:solidFill>
                <a:latin typeface="Archivo Light"/>
                <a:ea typeface="Archivo Light"/>
                <a:cs typeface="Archivo Light"/>
                <a:sym typeface="Archivo Light"/>
              </a:rPr>
              <a:t>CENTER OF EXCELLENCE</a:t>
            </a:r>
            <a:endParaRPr sz="500">
              <a:solidFill>
                <a:schemeClr val="lt1"/>
              </a:solidFill>
              <a:latin typeface="Archivo Light"/>
              <a:ea typeface="Archivo Light"/>
              <a:cs typeface="Archivo Light"/>
              <a:sym typeface="Archivo Light"/>
            </a:endParaRPr>
          </a:p>
        </p:txBody>
      </p:sp>
      <p:pic>
        <p:nvPicPr>
          <p:cNvPr id="32" name="Google Shape;32;p7" title="Slide-Background-Gradient.png"/>
          <p:cNvPicPr preferRelativeResize="0"/>
          <p:nvPr/>
        </p:nvPicPr>
        <p:blipFill>
          <a:blip r:embed="rId2">
            <a:alphaModFix/>
          </a:blip>
          <a:stretch>
            <a:fillRect/>
          </a:stretch>
        </p:blipFill>
        <p:spPr>
          <a:xfrm>
            <a:off x="0" y="-6712"/>
            <a:ext cx="9144003" cy="5156913"/>
          </a:xfrm>
          <a:prstGeom prst="rect">
            <a:avLst/>
          </a:prstGeom>
          <a:noFill/>
          <a:ln>
            <a:noFill/>
          </a:ln>
        </p:spPr>
      </p:pic>
      <p:pic>
        <p:nvPicPr>
          <p:cNvPr id="33" name="Google Shape;33;p7"/>
          <p:cNvPicPr preferRelativeResize="0"/>
          <p:nvPr/>
        </p:nvPicPr>
        <p:blipFill rotWithShape="1">
          <a:blip r:embed="rId3">
            <a:alphaModFix amt="90000"/>
          </a:blip>
          <a:srcRect b="0" l="17293" r="0" t="0"/>
          <a:stretch/>
        </p:blipFill>
        <p:spPr>
          <a:xfrm>
            <a:off x="272050" y="4842150"/>
            <a:ext cx="877498" cy="162900"/>
          </a:xfrm>
          <a:prstGeom prst="rect">
            <a:avLst/>
          </a:prstGeom>
          <a:noFill/>
          <a:ln>
            <a:noFill/>
          </a:ln>
        </p:spPr>
      </p:pic>
      <p:sp>
        <p:nvSpPr>
          <p:cNvPr id="34" name="Google Shape;34;p7"/>
          <p:cNvSpPr/>
          <p:nvPr/>
        </p:nvSpPr>
        <p:spPr>
          <a:xfrm>
            <a:off x="5969400" y="1077950"/>
            <a:ext cx="2793600" cy="3144900"/>
          </a:xfrm>
          <a:prstGeom prst="roundRect">
            <a:avLst>
              <a:gd fmla="val 2075"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35" name="Google Shape;35;p7"/>
          <p:cNvPicPr preferRelativeResize="0"/>
          <p:nvPr/>
        </p:nvPicPr>
        <p:blipFill rotWithShape="1">
          <a:blip r:embed="rId4">
            <a:alphaModFix/>
          </a:blip>
          <a:srcRect b="5722" l="0" r="4205" t="0"/>
          <a:stretch/>
        </p:blipFill>
        <p:spPr>
          <a:xfrm>
            <a:off x="5759850" y="1098700"/>
            <a:ext cx="2880674" cy="2951001"/>
          </a:xfrm>
          <a:prstGeom prst="rect">
            <a:avLst/>
          </a:prstGeom>
          <a:noFill/>
          <a:ln>
            <a:noFill/>
          </a:ln>
        </p:spPr>
      </p:pic>
      <p:sp>
        <p:nvSpPr>
          <p:cNvPr id="36" name="Google Shape;36;p7"/>
          <p:cNvSpPr/>
          <p:nvPr/>
        </p:nvSpPr>
        <p:spPr>
          <a:xfrm>
            <a:off x="373175" y="1154775"/>
            <a:ext cx="2793600" cy="2904000"/>
          </a:xfrm>
          <a:prstGeom prst="roundRect">
            <a:avLst>
              <a:gd fmla="val 2075"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37" name="Google Shape;37;p7" title="Screenshot 2025-04-08 at 7.44.28 PM.jpg"/>
          <p:cNvPicPr preferRelativeResize="0"/>
          <p:nvPr/>
        </p:nvPicPr>
        <p:blipFill>
          <a:blip r:embed="rId5">
            <a:alphaModFix/>
          </a:blip>
          <a:stretch>
            <a:fillRect/>
          </a:stretch>
        </p:blipFill>
        <p:spPr>
          <a:xfrm>
            <a:off x="429174" y="1283275"/>
            <a:ext cx="1853501" cy="1596274"/>
          </a:xfrm>
          <a:prstGeom prst="rect">
            <a:avLst/>
          </a:prstGeom>
          <a:noFill/>
          <a:ln>
            <a:noFill/>
          </a:ln>
        </p:spPr>
      </p:pic>
      <p:pic>
        <p:nvPicPr>
          <p:cNvPr id="38" name="Google Shape;38;p7" title="Screenshot 2025-04-08 at 7.49.27 PM.jpg"/>
          <p:cNvPicPr preferRelativeResize="0"/>
          <p:nvPr/>
        </p:nvPicPr>
        <p:blipFill>
          <a:blip r:embed="rId6">
            <a:alphaModFix/>
          </a:blip>
          <a:stretch>
            <a:fillRect/>
          </a:stretch>
        </p:blipFill>
        <p:spPr>
          <a:xfrm>
            <a:off x="488049" y="2879544"/>
            <a:ext cx="1519200" cy="1068781"/>
          </a:xfrm>
          <a:prstGeom prst="rect">
            <a:avLst/>
          </a:prstGeom>
          <a:noFill/>
          <a:ln>
            <a:noFill/>
          </a:ln>
        </p:spPr>
      </p:pic>
      <p:sp>
        <p:nvSpPr>
          <p:cNvPr id="39" name="Google Shape;39;p7"/>
          <p:cNvSpPr/>
          <p:nvPr/>
        </p:nvSpPr>
        <p:spPr>
          <a:xfrm>
            <a:off x="1502300" y="796150"/>
            <a:ext cx="5516100" cy="3708600"/>
          </a:xfrm>
          <a:prstGeom prst="roundRect">
            <a:avLst>
              <a:gd fmla="val 2075" name="adj"/>
            </a:avLst>
          </a:prstGeom>
          <a:solidFill>
            <a:srgbClr val="FFFFFF"/>
          </a:solidFill>
          <a:ln>
            <a:noFill/>
          </a:ln>
          <a:effectLst>
            <a:outerShdw blurRad="400050" rotWithShape="0" algn="bl" dir="5400000" dist="19050">
              <a:schemeClr val="lt2">
                <a:alpha val="29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40" name="Google Shape;40;p7" title="LE-Platform-Segmet-Activity.jpg"/>
          <p:cNvPicPr preferRelativeResize="0"/>
          <p:nvPr/>
        </p:nvPicPr>
        <p:blipFill rotWithShape="1">
          <a:blip r:embed="rId7">
            <a:alphaModFix/>
          </a:blip>
          <a:srcRect b="0" l="0" r="46856" t="0"/>
          <a:stretch/>
        </p:blipFill>
        <p:spPr>
          <a:xfrm>
            <a:off x="1602300" y="875913"/>
            <a:ext cx="3828500" cy="3548976"/>
          </a:xfrm>
          <a:prstGeom prst="rect">
            <a:avLst/>
          </a:prstGeom>
          <a:noFill/>
          <a:ln>
            <a:noFill/>
          </a:ln>
        </p:spPr>
      </p:pic>
      <p:pic>
        <p:nvPicPr>
          <p:cNvPr id="41" name="Google Shape;41;p7" title="LE-Platform-Segmet-Activity.jpg"/>
          <p:cNvPicPr preferRelativeResize="0"/>
          <p:nvPr/>
        </p:nvPicPr>
        <p:blipFill rotWithShape="1">
          <a:blip r:embed="rId7">
            <a:alphaModFix/>
          </a:blip>
          <a:srcRect b="1893" l="78142" r="769" t="0"/>
          <a:stretch/>
        </p:blipFill>
        <p:spPr>
          <a:xfrm>
            <a:off x="5399200" y="875913"/>
            <a:ext cx="1519201" cy="3481925"/>
          </a:xfrm>
          <a:prstGeom prst="rect">
            <a:avLst/>
          </a:prstGeom>
          <a:noFill/>
          <a:ln>
            <a:noFill/>
          </a:ln>
        </p:spPr>
      </p:pic>
      <p:sp>
        <p:nvSpPr>
          <p:cNvPr id="42" name="Google Shape;42;p7"/>
          <p:cNvSpPr/>
          <p:nvPr/>
        </p:nvSpPr>
        <p:spPr>
          <a:xfrm>
            <a:off x="5412625" y="1156000"/>
            <a:ext cx="1502700" cy="32019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3" name="Google Shape;43;p7"/>
          <p:cNvSpPr/>
          <p:nvPr/>
        </p:nvSpPr>
        <p:spPr>
          <a:xfrm>
            <a:off x="2426600" y="1213275"/>
            <a:ext cx="1662900" cy="206100"/>
          </a:xfrm>
          <a:prstGeom prst="roundRect">
            <a:avLst>
              <a:gd fmla="val 50000"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4" name="Google Shape;44;p7"/>
          <p:cNvSpPr/>
          <p:nvPr/>
        </p:nvSpPr>
        <p:spPr>
          <a:xfrm>
            <a:off x="2426600" y="1862025"/>
            <a:ext cx="1662900" cy="2187600"/>
          </a:xfrm>
          <a:prstGeom prst="roundRect">
            <a:avLst>
              <a:gd fmla="val 3321"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45" name="Google Shape;45;p7"/>
          <p:cNvPicPr preferRelativeResize="0"/>
          <p:nvPr/>
        </p:nvPicPr>
        <p:blipFill rotWithShape="1">
          <a:blip r:embed="rId8">
            <a:alphaModFix/>
          </a:blip>
          <a:srcRect b="0" l="0" r="8625" t="0"/>
          <a:stretch/>
        </p:blipFill>
        <p:spPr>
          <a:xfrm>
            <a:off x="469600" y="1464400"/>
            <a:ext cx="409275" cy="1339899"/>
          </a:xfrm>
          <a:prstGeom prst="rect">
            <a:avLst/>
          </a:prstGeom>
          <a:noFill/>
          <a:ln>
            <a:noFill/>
          </a:ln>
        </p:spPr>
      </p:pic>
      <p:sp>
        <p:nvSpPr>
          <p:cNvPr id="46" name="Google Shape;46;p7"/>
          <p:cNvSpPr txBox="1"/>
          <p:nvPr/>
        </p:nvSpPr>
        <p:spPr>
          <a:xfrm>
            <a:off x="303250" y="156825"/>
            <a:ext cx="17040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 sz="1200">
                <a:solidFill>
                  <a:schemeClr val="lt1"/>
                </a:solidFill>
                <a:latin typeface="Archivo"/>
                <a:ea typeface="Archivo"/>
                <a:cs typeface="Archivo"/>
                <a:sym typeface="Archivo"/>
              </a:rPr>
              <a:t>LOYALTY</a:t>
            </a:r>
            <a:r>
              <a:rPr lang="en" sz="1200">
                <a:solidFill>
                  <a:schemeClr val="lt1"/>
                </a:solidFill>
                <a:latin typeface="Archivo Light"/>
                <a:ea typeface="Archivo Light"/>
                <a:cs typeface="Archivo Light"/>
                <a:sym typeface="Archivo Light"/>
              </a:rPr>
              <a:t> </a:t>
            </a:r>
            <a:r>
              <a:rPr lang="en" sz="1200">
                <a:solidFill>
                  <a:schemeClr val="lt1"/>
                </a:solidFill>
                <a:latin typeface="Archivo ExtraLight"/>
                <a:ea typeface="Archivo ExtraLight"/>
                <a:cs typeface="Archivo ExtraLight"/>
                <a:sym typeface="Archivo ExtraLight"/>
              </a:rPr>
              <a:t>ESSENTIALS</a:t>
            </a:r>
            <a:endParaRPr sz="1200">
              <a:solidFill>
                <a:schemeClr val="lt1"/>
              </a:solidFill>
              <a:latin typeface="Archivo ExtraLight"/>
              <a:ea typeface="Archivo ExtraLight"/>
              <a:cs typeface="Archivo ExtraLight"/>
              <a:sym typeface="Archivo ExtraLight"/>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layout - Image background 1 1 1 2">
  <p:cSld name="CUSTOM_1_1_2_1_3_2">
    <p:bg>
      <p:bgPr>
        <a:solidFill>
          <a:schemeClr val="lt1"/>
        </a:solidFill>
      </p:bgPr>
    </p:bg>
    <p:spTree>
      <p:nvGrpSpPr>
        <p:cNvPr id="47" name="Shape 47"/>
        <p:cNvGrpSpPr/>
        <p:nvPr/>
      </p:nvGrpSpPr>
      <p:grpSpPr>
        <a:xfrm>
          <a:off x="0" y="0"/>
          <a:ext cx="0" cy="0"/>
          <a:chOff x="0" y="0"/>
          <a:chExt cx="0" cy="0"/>
        </a:xfrm>
      </p:grpSpPr>
      <p:sp>
        <p:nvSpPr>
          <p:cNvPr id="48" name="Google Shape;48;p8"/>
          <p:cNvSpPr txBox="1"/>
          <p:nvPr/>
        </p:nvSpPr>
        <p:spPr>
          <a:xfrm>
            <a:off x="401550" y="4846638"/>
            <a:ext cx="4836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500">
                <a:solidFill>
                  <a:schemeClr val="lt1"/>
                </a:solidFill>
                <a:latin typeface="Archivo Light"/>
                <a:ea typeface="Archivo Light"/>
                <a:cs typeface="Archivo Light"/>
                <a:sym typeface="Archivo Light"/>
              </a:rPr>
              <a:t>CENTER OF EXCELLENCE</a:t>
            </a:r>
            <a:endParaRPr sz="500">
              <a:solidFill>
                <a:schemeClr val="lt1"/>
              </a:solidFill>
              <a:latin typeface="Archivo Light"/>
              <a:ea typeface="Archivo Light"/>
              <a:cs typeface="Archivo Light"/>
              <a:sym typeface="Archivo Light"/>
            </a:endParaRPr>
          </a:p>
        </p:txBody>
      </p:sp>
      <p:pic>
        <p:nvPicPr>
          <p:cNvPr id="49" name="Google Shape;49;p8"/>
          <p:cNvPicPr preferRelativeResize="0"/>
          <p:nvPr/>
        </p:nvPicPr>
        <p:blipFill rotWithShape="1">
          <a:blip r:embed="rId2">
            <a:alphaModFix amt="90000"/>
          </a:blip>
          <a:srcRect b="0" l="17293" r="0" t="0"/>
          <a:stretch/>
        </p:blipFill>
        <p:spPr>
          <a:xfrm>
            <a:off x="272050" y="4842150"/>
            <a:ext cx="877498" cy="162900"/>
          </a:xfrm>
          <a:prstGeom prst="rect">
            <a:avLst/>
          </a:prstGeom>
          <a:noFill/>
          <a:ln>
            <a:noFill/>
          </a:ln>
        </p:spPr>
      </p:pic>
      <p:sp>
        <p:nvSpPr>
          <p:cNvPr id="50" name="Google Shape;50;p8"/>
          <p:cNvSpPr/>
          <p:nvPr/>
        </p:nvSpPr>
        <p:spPr>
          <a:xfrm>
            <a:off x="5969400" y="1077950"/>
            <a:ext cx="2793600" cy="3144900"/>
          </a:xfrm>
          <a:prstGeom prst="roundRect">
            <a:avLst>
              <a:gd fmla="val 2075"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51" name="Google Shape;51;p8"/>
          <p:cNvPicPr preferRelativeResize="0"/>
          <p:nvPr/>
        </p:nvPicPr>
        <p:blipFill rotWithShape="1">
          <a:blip r:embed="rId3">
            <a:alphaModFix/>
          </a:blip>
          <a:srcRect b="5722" l="0" r="4205" t="0"/>
          <a:stretch/>
        </p:blipFill>
        <p:spPr>
          <a:xfrm>
            <a:off x="5759850" y="1098700"/>
            <a:ext cx="2880674" cy="2951001"/>
          </a:xfrm>
          <a:prstGeom prst="rect">
            <a:avLst/>
          </a:prstGeom>
          <a:noFill/>
          <a:ln>
            <a:noFill/>
          </a:ln>
        </p:spPr>
      </p:pic>
      <p:sp>
        <p:nvSpPr>
          <p:cNvPr id="52" name="Google Shape;52;p8"/>
          <p:cNvSpPr/>
          <p:nvPr/>
        </p:nvSpPr>
        <p:spPr>
          <a:xfrm>
            <a:off x="373175" y="1154775"/>
            <a:ext cx="2793600" cy="2904000"/>
          </a:xfrm>
          <a:prstGeom prst="roundRect">
            <a:avLst>
              <a:gd fmla="val 2075"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53" name="Google Shape;53;p8" title="Screenshot 2025-04-08 at 7.44.28 PM.jpg"/>
          <p:cNvPicPr preferRelativeResize="0"/>
          <p:nvPr/>
        </p:nvPicPr>
        <p:blipFill>
          <a:blip r:embed="rId4">
            <a:alphaModFix/>
          </a:blip>
          <a:stretch>
            <a:fillRect/>
          </a:stretch>
        </p:blipFill>
        <p:spPr>
          <a:xfrm>
            <a:off x="429174" y="1283275"/>
            <a:ext cx="1853501" cy="1596274"/>
          </a:xfrm>
          <a:prstGeom prst="rect">
            <a:avLst/>
          </a:prstGeom>
          <a:noFill/>
          <a:ln>
            <a:noFill/>
          </a:ln>
        </p:spPr>
      </p:pic>
      <p:pic>
        <p:nvPicPr>
          <p:cNvPr id="54" name="Google Shape;54;p8" title="Screenshot 2025-04-08 at 7.49.27 PM.jpg"/>
          <p:cNvPicPr preferRelativeResize="0"/>
          <p:nvPr/>
        </p:nvPicPr>
        <p:blipFill>
          <a:blip r:embed="rId5">
            <a:alphaModFix/>
          </a:blip>
          <a:stretch>
            <a:fillRect/>
          </a:stretch>
        </p:blipFill>
        <p:spPr>
          <a:xfrm>
            <a:off x="488049" y="2879544"/>
            <a:ext cx="1519200" cy="1068781"/>
          </a:xfrm>
          <a:prstGeom prst="rect">
            <a:avLst/>
          </a:prstGeom>
          <a:noFill/>
          <a:ln>
            <a:noFill/>
          </a:ln>
        </p:spPr>
      </p:pic>
      <p:sp>
        <p:nvSpPr>
          <p:cNvPr id="55" name="Google Shape;55;p8"/>
          <p:cNvSpPr/>
          <p:nvPr/>
        </p:nvSpPr>
        <p:spPr>
          <a:xfrm>
            <a:off x="1502300" y="796150"/>
            <a:ext cx="5516100" cy="3708600"/>
          </a:xfrm>
          <a:prstGeom prst="roundRect">
            <a:avLst>
              <a:gd fmla="val 2075" name="adj"/>
            </a:avLst>
          </a:prstGeom>
          <a:solidFill>
            <a:srgbClr val="FFFFFF"/>
          </a:solidFill>
          <a:ln>
            <a:noFill/>
          </a:ln>
          <a:effectLst>
            <a:outerShdw blurRad="400050" rotWithShape="0" algn="bl" dir="5400000" dist="19050">
              <a:schemeClr val="lt2">
                <a:alpha val="29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56" name="Google Shape;56;p8" title="LE-Platform-Segmet-Activity.jpg"/>
          <p:cNvPicPr preferRelativeResize="0"/>
          <p:nvPr/>
        </p:nvPicPr>
        <p:blipFill rotWithShape="1">
          <a:blip r:embed="rId6">
            <a:alphaModFix/>
          </a:blip>
          <a:srcRect b="0" l="0" r="46856" t="0"/>
          <a:stretch/>
        </p:blipFill>
        <p:spPr>
          <a:xfrm>
            <a:off x="1602300" y="875913"/>
            <a:ext cx="3828500" cy="3548976"/>
          </a:xfrm>
          <a:prstGeom prst="rect">
            <a:avLst/>
          </a:prstGeom>
          <a:noFill/>
          <a:ln>
            <a:noFill/>
          </a:ln>
        </p:spPr>
      </p:pic>
      <p:pic>
        <p:nvPicPr>
          <p:cNvPr id="57" name="Google Shape;57;p8" title="LE-Platform-Segmet-Activity.jpg"/>
          <p:cNvPicPr preferRelativeResize="0"/>
          <p:nvPr/>
        </p:nvPicPr>
        <p:blipFill rotWithShape="1">
          <a:blip r:embed="rId6">
            <a:alphaModFix/>
          </a:blip>
          <a:srcRect b="1893" l="78142" r="769" t="0"/>
          <a:stretch/>
        </p:blipFill>
        <p:spPr>
          <a:xfrm>
            <a:off x="5399200" y="875913"/>
            <a:ext cx="1519201" cy="3481925"/>
          </a:xfrm>
          <a:prstGeom prst="rect">
            <a:avLst/>
          </a:prstGeom>
          <a:noFill/>
          <a:ln>
            <a:noFill/>
          </a:ln>
        </p:spPr>
      </p:pic>
      <p:sp>
        <p:nvSpPr>
          <p:cNvPr id="58" name="Google Shape;58;p8"/>
          <p:cNvSpPr/>
          <p:nvPr/>
        </p:nvSpPr>
        <p:spPr>
          <a:xfrm>
            <a:off x="5412625" y="1156000"/>
            <a:ext cx="1502700" cy="32019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9" name="Google Shape;59;p8"/>
          <p:cNvSpPr/>
          <p:nvPr/>
        </p:nvSpPr>
        <p:spPr>
          <a:xfrm>
            <a:off x="2426600" y="1213275"/>
            <a:ext cx="1662900" cy="206100"/>
          </a:xfrm>
          <a:prstGeom prst="roundRect">
            <a:avLst>
              <a:gd fmla="val 50000"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0" name="Google Shape;60;p8"/>
          <p:cNvSpPr/>
          <p:nvPr/>
        </p:nvSpPr>
        <p:spPr>
          <a:xfrm>
            <a:off x="2426600" y="1862025"/>
            <a:ext cx="1662900" cy="2187600"/>
          </a:xfrm>
          <a:prstGeom prst="roundRect">
            <a:avLst>
              <a:gd fmla="val 3321"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61" name="Google Shape;61;p8"/>
          <p:cNvPicPr preferRelativeResize="0"/>
          <p:nvPr/>
        </p:nvPicPr>
        <p:blipFill rotWithShape="1">
          <a:blip r:embed="rId7">
            <a:alphaModFix/>
          </a:blip>
          <a:srcRect b="0" l="0" r="8625" t="0"/>
          <a:stretch/>
        </p:blipFill>
        <p:spPr>
          <a:xfrm>
            <a:off x="469600" y="1464400"/>
            <a:ext cx="409275" cy="1339899"/>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layout - Image background 1 1 2">
  <p:cSld name="CUSTOM_1_1_2_1_2_1">
    <p:bg>
      <p:bgPr>
        <a:solidFill>
          <a:schemeClr val="lt1"/>
        </a:solidFill>
      </p:bgPr>
    </p:bg>
    <p:spTree>
      <p:nvGrpSpPr>
        <p:cNvPr id="62" name="Shape 62"/>
        <p:cNvGrpSpPr/>
        <p:nvPr/>
      </p:nvGrpSpPr>
      <p:grpSpPr>
        <a:xfrm>
          <a:off x="0" y="0"/>
          <a:ext cx="0" cy="0"/>
          <a:chOff x="0" y="0"/>
          <a:chExt cx="0" cy="0"/>
        </a:xfrm>
      </p:grpSpPr>
      <p:pic>
        <p:nvPicPr>
          <p:cNvPr id="63" name="Google Shape;63;p9" title="GN2-Slide-Background-Gradient.png"/>
          <p:cNvPicPr preferRelativeResize="0"/>
          <p:nvPr/>
        </p:nvPicPr>
        <p:blipFill rotWithShape="1">
          <a:blip r:embed="rId2">
            <a:alphaModFix/>
          </a:blip>
          <a:srcRect b="0" l="0" r="0" t="0"/>
          <a:stretch/>
        </p:blipFill>
        <p:spPr>
          <a:xfrm>
            <a:off x="-30075" y="-23687"/>
            <a:ext cx="9204152" cy="5190876"/>
          </a:xfrm>
          <a:prstGeom prst="rect">
            <a:avLst/>
          </a:prstGeom>
          <a:noFill/>
          <a:ln>
            <a:noFill/>
          </a:ln>
        </p:spPr>
      </p:pic>
      <p:pic>
        <p:nvPicPr>
          <p:cNvPr id="64" name="Google Shape;64;p9"/>
          <p:cNvPicPr preferRelativeResize="0"/>
          <p:nvPr/>
        </p:nvPicPr>
        <p:blipFill rotWithShape="1">
          <a:blip r:embed="rId3">
            <a:alphaModFix amt="90000"/>
          </a:blip>
          <a:srcRect b="0" l="17293" r="0" t="0"/>
          <a:stretch/>
        </p:blipFill>
        <p:spPr>
          <a:xfrm>
            <a:off x="272050" y="4842150"/>
            <a:ext cx="877498" cy="162900"/>
          </a:xfrm>
          <a:prstGeom prst="rect">
            <a:avLst/>
          </a:prstGeom>
          <a:noFill/>
          <a:ln>
            <a:noFill/>
          </a:ln>
        </p:spPr>
      </p:pic>
      <p:sp>
        <p:nvSpPr>
          <p:cNvPr id="65" name="Google Shape;65;p9"/>
          <p:cNvSpPr/>
          <p:nvPr/>
        </p:nvSpPr>
        <p:spPr>
          <a:xfrm>
            <a:off x="5969400" y="1077950"/>
            <a:ext cx="2793600" cy="3144900"/>
          </a:xfrm>
          <a:prstGeom prst="roundRect">
            <a:avLst>
              <a:gd fmla="val 2075"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66" name="Google Shape;66;p9"/>
          <p:cNvPicPr preferRelativeResize="0"/>
          <p:nvPr/>
        </p:nvPicPr>
        <p:blipFill rotWithShape="1">
          <a:blip r:embed="rId4">
            <a:alphaModFix/>
          </a:blip>
          <a:srcRect b="5722" l="0" r="4205" t="0"/>
          <a:stretch/>
        </p:blipFill>
        <p:spPr>
          <a:xfrm>
            <a:off x="5759850" y="1098700"/>
            <a:ext cx="2880674" cy="2951001"/>
          </a:xfrm>
          <a:prstGeom prst="rect">
            <a:avLst/>
          </a:prstGeom>
          <a:noFill/>
          <a:ln>
            <a:noFill/>
          </a:ln>
        </p:spPr>
      </p:pic>
      <p:sp>
        <p:nvSpPr>
          <p:cNvPr id="67" name="Google Shape;67;p9"/>
          <p:cNvSpPr/>
          <p:nvPr/>
        </p:nvSpPr>
        <p:spPr>
          <a:xfrm>
            <a:off x="373175" y="1154775"/>
            <a:ext cx="2793600" cy="2904000"/>
          </a:xfrm>
          <a:prstGeom prst="roundRect">
            <a:avLst>
              <a:gd fmla="val 2075"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68" name="Google Shape;68;p9" title="Screenshot 2025-04-08 at 7.44.28 PM.jpg"/>
          <p:cNvPicPr preferRelativeResize="0"/>
          <p:nvPr/>
        </p:nvPicPr>
        <p:blipFill>
          <a:blip r:embed="rId5">
            <a:alphaModFix/>
          </a:blip>
          <a:stretch>
            <a:fillRect/>
          </a:stretch>
        </p:blipFill>
        <p:spPr>
          <a:xfrm>
            <a:off x="429174" y="1283275"/>
            <a:ext cx="1853501" cy="1596274"/>
          </a:xfrm>
          <a:prstGeom prst="rect">
            <a:avLst/>
          </a:prstGeom>
          <a:noFill/>
          <a:ln>
            <a:noFill/>
          </a:ln>
        </p:spPr>
      </p:pic>
      <p:pic>
        <p:nvPicPr>
          <p:cNvPr id="69" name="Google Shape;69;p9" title="Screenshot 2025-04-08 at 7.49.27 PM.jpg"/>
          <p:cNvPicPr preferRelativeResize="0"/>
          <p:nvPr/>
        </p:nvPicPr>
        <p:blipFill>
          <a:blip r:embed="rId6">
            <a:alphaModFix/>
          </a:blip>
          <a:stretch>
            <a:fillRect/>
          </a:stretch>
        </p:blipFill>
        <p:spPr>
          <a:xfrm>
            <a:off x="488049" y="2879544"/>
            <a:ext cx="1519200" cy="1068781"/>
          </a:xfrm>
          <a:prstGeom prst="rect">
            <a:avLst/>
          </a:prstGeom>
          <a:noFill/>
          <a:ln>
            <a:noFill/>
          </a:ln>
        </p:spPr>
      </p:pic>
      <p:sp>
        <p:nvSpPr>
          <p:cNvPr id="70" name="Google Shape;70;p9"/>
          <p:cNvSpPr/>
          <p:nvPr/>
        </p:nvSpPr>
        <p:spPr>
          <a:xfrm>
            <a:off x="1502300" y="796150"/>
            <a:ext cx="5516100" cy="3708600"/>
          </a:xfrm>
          <a:prstGeom prst="roundRect">
            <a:avLst>
              <a:gd fmla="val 2075" name="adj"/>
            </a:avLst>
          </a:prstGeom>
          <a:solidFill>
            <a:srgbClr val="FFFFFF"/>
          </a:solidFill>
          <a:ln>
            <a:noFill/>
          </a:ln>
          <a:effectLst>
            <a:outerShdw blurRad="400050" rotWithShape="0" algn="bl" dir="5400000" dist="19050">
              <a:schemeClr val="lt2">
                <a:alpha val="29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1" name="Google Shape;71;p9"/>
          <p:cNvSpPr/>
          <p:nvPr/>
        </p:nvSpPr>
        <p:spPr>
          <a:xfrm>
            <a:off x="2426600" y="1213275"/>
            <a:ext cx="1662900" cy="206100"/>
          </a:xfrm>
          <a:prstGeom prst="roundRect">
            <a:avLst>
              <a:gd fmla="val 50000"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2" name="Google Shape;72;p9"/>
          <p:cNvSpPr/>
          <p:nvPr/>
        </p:nvSpPr>
        <p:spPr>
          <a:xfrm>
            <a:off x="2426600" y="1862025"/>
            <a:ext cx="1662900" cy="2187600"/>
          </a:xfrm>
          <a:prstGeom prst="roundRect">
            <a:avLst>
              <a:gd fmla="val 3321"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73" name="Google Shape;73;p9"/>
          <p:cNvPicPr preferRelativeResize="0"/>
          <p:nvPr/>
        </p:nvPicPr>
        <p:blipFill rotWithShape="1">
          <a:blip r:embed="rId7">
            <a:alphaModFix/>
          </a:blip>
          <a:srcRect b="0" l="0" r="8625" t="0"/>
          <a:stretch/>
        </p:blipFill>
        <p:spPr>
          <a:xfrm>
            <a:off x="469600" y="1464400"/>
            <a:ext cx="409275" cy="1339899"/>
          </a:xfrm>
          <a:prstGeom prst="rect">
            <a:avLst/>
          </a:prstGeom>
          <a:noFill/>
          <a:ln>
            <a:noFill/>
          </a:ln>
        </p:spPr>
      </p:pic>
      <p:sp>
        <p:nvSpPr>
          <p:cNvPr id="74" name="Google Shape;74;p9"/>
          <p:cNvSpPr txBox="1"/>
          <p:nvPr/>
        </p:nvSpPr>
        <p:spPr>
          <a:xfrm>
            <a:off x="303250" y="156825"/>
            <a:ext cx="2552700" cy="369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 sz="1200">
                <a:solidFill>
                  <a:schemeClr val="lt1"/>
                </a:solidFill>
                <a:latin typeface="Archivo"/>
                <a:ea typeface="Archivo"/>
                <a:cs typeface="Archivo"/>
                <a:sym typeface="Archivo"/>
              </a:rPr>
              <a:t>FAN</a:t>
            </a:r>
            <a:r>
              <a:rPr lang="en" sz="1200">
                <a:solidFill>
                  <a:schemeClr val="lt1"/>
                </a:solidFill>
                <a:latin typeface="Archivo Light"/>
                <a:ea typeface="Archivo Light"/>
                <a:cs typeface="Archivo Light"/>
                <a:sym typeface="Archivo Light"/>
              </a:rPr>
              <a:t> &amp; </a:t>
            </a:r>
            <a:r>
              <a:rPr b="1" lang="en" sz="1200">
                <a:solidFill>
                  <a:schemeClr val="lt1"/>
                </a:solidFill>
                <a:latin typeface="Archivo"/>
                <a:ea typeface="Archivo"/>
                <a:cs typeface="Archivo"/>
                <a:sym typeface="Archivo"/>
              </a:rPr>
              <a:t>DONOR</a:t>
            </a:r>
            <a:r>
              <a:rPr lang="en" sz="1200">
                <a:solidFill>
                  <a:schemeClr val="lt1"/>
                </a:solidFill>
                <a:latin typeface="Archivo Light"/>
                <a:ea typeface="Archivo Light"/>
                <a:cs typeface="Archivo Light"/>
                <a:sym typeface="Archivo Light"/>
              </a:rPr>
              <a:t> </a:t>
            </a:r>
            <a:r>
              <a:rPr lang="en" sz="1200">
                <a:solidFill>
                  <a:schemeClr val="lt1"/>
                </a:solidFill>
                <a:latin typeface="Archivo ExtraLight"/>
                <a:ea typeface="Archivo ExtraLight"/>
                <a:cs typeface="Archivo ExtraLight"/>
                <a:sym typeface="Archivo ExtraLight"/>
              </a:rPr>
              <a:t>ENGAGEMENT</a:t>
            </a:r>
            <a:endParaRPr sz="1200">
              <a:solidFill>
                <a:schemeClr val="lt1"/>
              </a:solidFill>
              <a:latin typeface="Archivo ExtraLight"/>
              <a:ea typeface="Archivo ExtraLight"/>
              <a:cs typeface="Archivo ExtraLight"/>
              <a:sym typeface="Archivo ExtraLight"/>
            </a:endParaRPr>
          </a:p>
          <a:p>
            <a:pPr indent="0" lvl="0" marL="0" rtl="0" algn="l">
              <a:spcBef>
                <a:spcPts val="0"/>
              </a:spcBef>
              <a:spcAft>
                <a:spcPts val="0"/>
              </a:spcAft>
              <a:buNone/>
            </a:pPr>
            <a:r>
              <a:t/>
            </a:r>
            <a:endParaRPr b="1" sz="1200">
              <a:solidFill>
                <a:schemeClr val="lt1"/>
              </a:solidFill>
              <a:latin typeface="Archivo"/>
              <a:ea typeface="Archivo"/>
              <a:cs typeface="Archivo"/>
              <a:sym typeface="Archivo"/>
            </a:endParaRPr>
          </a:p>
        </p:txBody>
      </p:sp>
      <p:pic>
        <p:nvPicPr>
          <p:cNvPr id="75" name="Google Shape;75;p9" title="Sports-LE-Platform-Mocks.png"/>
          <p:cNvPicPr preferRelativeResize="0"/>
          <p:nvPr/>
        </p:nvPicPr>
        <p:blipFill rotWithShape="1">
          <a:blip r:embed="rId8">
            <a:alphaModFix/>
          </a:blip>
          <a:srcRect b="0" l="0" r="38804" t="0"/>
          <a:stretch/>
        </p:blipFill>
        <p:spPr>
          <a:xfrm>
            <a:off x="1579775" y="833625"/>
            <a:ext cx="4513275" cy="3633674"/>
          </a:xfrm>
          <a:prstGeom prst="rect">
            <a:avLst/>
          </a:prstGeom>
          <a:noFill/>
          <a:ln>
            <a:noFill/>
          </a:ln>
        </p:spPr>
      </p:pic>
      <p:pic>
        <p:nvPicPr>
          <p:cNvPr id="76" name="Google Shape;76;p9" title="Sports-LE-Platform-Mocks.png"/>
          <p:cNvPicPr preferRelativeResize="0"/>
          <p:nvPr/>
        </p:nvPicPr>
        <p:blipFill rotWithShape="1">
          <a:blip r:embed="rId8">
            <a:alphaModFix/>
          </a:blip>
          <a:srcRect b="3484" l="77783" r="0" t="0"/>
          <a:stretch/>
        </p:blipFill>
        <p:spPr>
          <a:xfrm>
            <a:off x="5323000" y="893987"/>
            <a:ext cx="1609999" cy="3445801"/>
          </a:xfrm>
          <a:prstGeom prst="rect">
            <a:avLst/>
          </a:prstGeom>
          <a:noFill/>
          <a:ln>
            <a:noFill/>
          </a:ln>
        </p:spPr>
      </p:pic>
      <p:sp>
        <p:nvSpPr>
          <p:cNvPr id="77" name="Google Shape;77;p9"/>
          <p:cNvSpPr/>
          <p:nvPr/>
        </p:nvSpPr>
        <p:spPr>
          <a:xfrm>
            <a:off x="5323000" y="1154775"/>
            <a:ext cx="1519200" cy="32019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layout - Image background 1 1 2 2">
  <p:cSld name="CUSTOM_1_1_2_1_2_1_2">
    <p:bg>
      <p:bgPr>
        <a:solidFill>
          <a:schemeClr val="lt1"/>
        </a:solidFill>
      </p:bgPr>
    </p:bg>
    <p:spTree>
      <p:nvGrpSpPr>
        <p:cNvPr id="78" name="Shape 78"/>
        <p:cNvGrpSpPr/>
        <p:nvPr/>
      </p:nvGrpSpPr>
      <p:grpSpPr>
        <a:xfrm>
          <a:off x="0" y="0"/>
          <a:ext cx="0" cy="0"/>
          <a:chOff x="0" y="0"/>
          <a:chExt cx="0" cy="0"/>
        </a:xfrm>
      </p:grpSpPr>
      <p:pic>
        <p:nvPicPr>
          <p:cNvPr id="79" name="Google Shape;79;p10"/>
          <p:cNvPicPr preferRelativeResize="0"/>
          <p:nvPr/>
        </p:nvPicPr>
        <p:blipFill rotWithShape="1">
          <a:blip r:embed="rId2">
            <a:alphaModFix amt="90000"/>
          </a:blip>
          <a:srcRect b="0" l="17293" r="0" t="0"/>
          <a:stretch/>
        </p:blipFill>
        <p:spPr>
          <a:xfrm>
            <a:off x="272050" y="4842150"/>
            <a:ext cx="877498" cy="162900"/>
          </a:xfrm>
          <a:prstGeom prst="rect">
            <a:avLst/>
          </a:prstGeom>
          <a:noFill/>
          <a:ln>
            <a:noFill/>
          </a:ln>
        </p:spPr>
      </p:pic>
      <p:pic>
        <p:nvPicPr>
          <p:cNvPr id="80" name="Google Shape;80;p10"/>
          <p:cNvPicPr preferRelativeResize="0"/>
          <p:nvPr/>
        </p:nvPicPr>
        <p:blipFill rotWithShape="1">
          <a:blip r:embed="rId3">
            <a:alphaModFix/>
          </a:blip>
          <a:srcRect b="5722" l="0" r="4205" t="0"/>
          <a:stretch/>
        </p:blipFill>
        <p:spPr>
          <a:xfrm>
            <a:off x="7128225" y="1271313"/>
            <a:ext cx="2880674" cy="2951001"/>
          </a:xfrm>
          <a:prstGeom prst="rect">
            <a:avLst/>
          </a:prstGeom>
          <a:noFill/>
          <a:ln>
            <a:noFill/>
          </a:ln>
        </p:spPr>
      </p:pic>
      <p:sp>
        <p:nvSpPr>
          <p:cNvPr id="81" name="Google Shape;81;p10"/>
          <p:cNvSpPr/>
          <p:nvPr/>
        </p:nvSpPr>
        <p:spPr>
          <a:xfrm>
            <a:off x="373175" y="1154775"/>
            <a:ext cx="2793600" cy="2904000"/>
          </a:xfrm>
          <a:prstGeom prst="roundRect">
            <a:avLst>
              <a:gd fmla="val 2075"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82" name="Google Shape;82;p10" title="Screenshot 2025-04-08 at 7.44.28 PM.jpg"/>
          <p:cNvPicPr preferRelativeResize="0"/>
          <p:nvPr/>
        </p:nvPicPr>
        <p:blipFill>
          <a:blip r:embed="rId4">
            <a:alphaModFix/>
          </a:blip>
          <a:stretch>
            <a:fillRect/>
          </a:stretch>
        </p:blipFill>
        <p:spPr>
          <a:xfrm>
            <a:off x="429174" y="1283275"/>
            <a:ext cx="1853501" cy="1596274"/>
          </a:xfrm>
          <a:prstGeom prst="rect">
            <a:avLst/>
          </a:prstGeom>
          <a:noFill/>
          <a:ln>
            <a:noFill/>
          </a:ln>
        </p:spPr>
      </p:pic>
      <p:pic>
        <p:nvPicPr>
          <p:cNvPr id="83" name="Google Shape;83;p10" title="Screenshot 2025-04-08 at 7.49.27 PM.jpg"/>
          <p:cNvPicPr preferRelativeResize="0"/>
          <p:nvPr/>
        </p:nvPicPr>
        <p:blipFill>
          <a:blip r:embed="rId5">
            <a:alphaModFix/>
          </a:blip>
          <a:stretch>
            <a:fillRect/>
          </a:stretch>
        </p:blipFill>
        <p:spPr>
          <a:xfrm>
            <a:off x="488049" y="2879544"/>
            <a:ext cx="1519200" cy="1068781"/>
          </a:xfrm>
          <a:prstGeom prst="rect">
            <a:avLst/>
          </a:prstGeom>
          <a:noFill/>
          <a:ln>
            <a:noFill/>
          </a:ln>
        </p:spPr>
      </p:pic>
      <p:pic>
        <p:nvPicPr>
          <p:cNvPr id="84" name="Google Shape;84;p10" title="LE-Platform-Segmet-Activity.jpg"/>
          <p:cNvPicPr preferRelativeResize="0"/>
          <p:nvPr/>
        </p:nvPicPr>
        <p:blipFill rotWithShape="1">
          <a:blip r:embed="rId6">
            <a:alphaModFix/>
          </a:blip>
          <a:srcRect b="1893" l="78142" r="769" t="0"/>
          <a:stretch/>
        </p:blipFill>
        <p:spPr>
          <a:xfrm>
            <a:off x="4602525" y="865775"/>
            <a:ext cx="1519201" cy="3481925"/>
          </a:xfrm>
          <a:prstGeom prst="rect">
            <a:avLst/>
          </a:prstGeom>
          <a:noFill/>
          <a:ln>
            <a:noFill/>
          </a:ln>
        </p:spPr>
      </p:pic>
      <p:sp>
        <p:nvSpPr>
          <p:cNvPr id="85" name="Google Shape;85;p10"/>
          <p:cNvSpPr/>
          <p:nvPr/>
        </p:nvSpPr>
        <p:spPr>
          <a:xfrm>
            <a:off x="4615950" y="1145863"/>
            <a:ext cx="1502700" cy="32019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86" name="Google Shape;86;p10"/>
          <p:cNvPicPr preferRelativeResize="0"/>
          <p:nvPr/>
        </p:nvPicPr>
        <p:blipFill rotWithShape="1">
          <a:blip r:embed="rId7">
            <a:alphaModFix/>
          </a:blip>
          <a:srcRect b="0" l="0" r="8625" t="0"/>
          <a:stretch/>
        </p:blipFill>
        <p:spPr>
          <a:xfrm>
            <a:off x="469600" y="1464400"/>
            <a:ext cx="409275" cy="1339899"/>
          </a:xfrm>
          <a:prstGeom prst="rect">
            <a:avLst/>
          </a:prstGeom>
          <a:noFill/>
          <a:ln>
            <a:noFill/>
          </a:ln>
        </p:spPr>
      </p:pic>
      <p:sp>
        <p:nvSpPr>
          <p:cNvPr id="87" name="Google Shape;87;p10"/>
          <p:cNvSpPr txBox="1"/>
          <p:nvPr/>
        </p:nvSpPr>
        <p:spPr>
          <a:xfrm>
            <a:off x="303250" y="156825"/>
            <a:ext cx="17040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 sz="1200">
                <a:solidFill>
                  <a:schemeClr val="lt1"/>
                </a:solidFill>
                <a:latin typeface="Archivo"/>
                <a:ea typeface="Archivo"/>
                <a:cs typeface="Archivo"/>
                <a:sym typeface="Archivo"/>
              </a:rPr>
              <a:t>LOYALTY</a:t>
            </a:r>
            <a:r>
              <a:rPr lang="en" sz="1200">
                <a:solidFill>
                  <a:schemeClr val="lt1"/>
                </a:solidFill>
                <a:latin typeface="Archivo Light"/>
                <a:ea typeface="Archivo Light"/>
                <a:cs typeface="Archivo Light"/>
                <a:sym typeface="Archivo Light"/>
              </a:rPr>
              <a:t> </a:t>
            </a:r>
            <a:r>
              <a:rPr lang="en" sz="1200">
                <a:solidFill>
                  <a:schemeClr val="lt1"/>
                </a:solidFill>
                <a:latin typeface="Archivo ExtraLight"/>
                <a:ea typeface="Archivo ExtraLight"/>
                <a:cs typeface="Archivo ExtraLight"/>
                <a:sym typeface="Archivo ExtraLight"/>
              </a:rPr>
              <a:t>ESSENTIALS</a:t>
            </a:r>
            <a:endParaRPr sz="1200">
              <a:solidFill>
                <a:schemeClr val="lt1"/>
              </a:solidFill>
              <a:latin typeface="Archivo ExtraLight"/>
              <a:ea typeface="Archivo ExtraLight"/>
              <a:cs typeface="Archivo ExtraLight"/>
              <a:sym typeface="Archivo ExtraLight"/>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layout - Image background 1 1 1 1">
  <p:cSld name="CUSTOM_1_1_2_1_3_1">
    <p:bg>
      <p:bgPr>
        <a:solidFill>
          <a:schemeClr val="lt1"/>
        </a:solidFill>
      </p:bgPr>
    </p:bg>
    <p:spTree>
      <p:nvGrpSpPr>
        <p:cNvPr id="88" name="Shape 88"/>
        <p:cNvGrpSpPr/>
        <p:nvPr/>
      </p:nvGrpSpPr>
      <p:grpSpPr>
        <a:xfrm>
          <a:off x="0" y="0"/>
          <a:ext cx="0" cy="0"/>
          <a:chOff x="0" y="0"/>
          <a:chExt cx="0" cy="0"/>
        </a:xfrm>
      </p:grpSpPr>
      <p:sp>
        <p:nvSpPr>
          <p:cNvPr id="89" name="Google Shape;89;p11"/>
          <p:cNvSpPr txBox="1"/>
          <p:nvPr/>
        </p:nvSpPr>
        <p:spPr>
          <a:xfrm>
            <a:off x="401550" y="4846638"/>
            <a:ext cx="4836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500">
                <a:solidFill>
                  <a:schemeClr val="lt1"/>
                </a:solidFill>
                <a:latin typeface="Archivo Light"/>
                <a:ea typeface="Archivo Light"/>
                <a:cs typeface="Archivo Light"/>
                <a:sym typeface="Archivo Light"/>
              </a:rPr>
              <a:t>CENTER OF EXCELLENCE</a:t>
            </a:r>
            <a:endParaRPr sz="500">
              <a:solidFill>
                <a:schemeClr val="lt1"/>
              </a:solidFill>
              <a:latin typeface="Archivo Light"/>
              <a:ea typeface="Archivo Light"/>
              <a:cs typeface="Archivo Light"/>
              <a:sym typeface="Archivo Light"/>
            </a:endParaRPr>
          </a:p>
        </p:txBody>
      </p:sp>
      <p:pic>
        <p:nvPicPr>
          <p:cNvPr id="90" name="Google Shape;90;p11" title="Slide-Background-Gradient.png"/>
          <p:cNvPicPr preferRelativeResize="0"/>
          <p:nvPr/>
        </p:nvPicPr>
        <p:blipFill>
          <a:blip r:embed="rId2">
            <a:alphaModFix/>
          </a:blip>
          <a:stretch>
            <a:fillRect/>
          </a:stretch>
        </p:blipFill>
        <p:spPr>
          <a:xfrm>
            <a:off x="0" y="-6712"/>
            <a:ext cx="9144003" cy="5156913"/>
          </a:xfrm>
          <a:prstGeom prst="rect">
            <a:avLst/>
          </a:prstGeom>
          <a:noFill/>
          <a:ln>
            <a:noFill/>
          </a:ln>
        </p:spPr>
      </p:pic>
      <p:pic>
        <p:nvPicPr>
          <p:cNvPr id="91" name="Google Shape;91;p11"/>
          <p:cNvPicPr preferRelativeResize="0"/>
          <p:nvPr/>
        </p:nvPicPr>
        <p:blipFill rotWithShape="1">
          <a:blip r:embed="rId3">
            <a:alphaModFix amt="90000"/>
          </a:blip>
          <a:srcRect b="0" l="17293" r="0" t="0"/>
          <a:stretch/>
        </p:blipFill>
        <p:spPr>
          <a:xfrm>
            <a:off x="272050" y="4842150"/>
            <a:ext cx="877498" cy="162900"/>
          </a:xfrm>
          <a:prstGeom prst="rect">
            <a:avLst/>
          </a:prstGeom>
          <a:noFill/>
          <a:ln>
            <a:noFill/>
          </a:ln>
        </p:spPr>
      </p:pic>
      <p:sp>
        <p:nvSpPr>
          <p:cNvPr id="92" name="Google Shape;92;p11"/>
          <p:cNvSpPr/>
          <p:nvPr/>
        </p:nvSpPr>
        <p:spPr>
          <a:xfrm>
            <a:off x="5969400" y="925550"/>
            <a:ext cx="2793600" cy="3144900"/>
          </a:xfrm>
          <a:prstGeom prst="roundRect">
            <a:avLst>
              <a:gd fmla="val 2075"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93" name="Google Shape;93;p11"/>
          <p:cNvPicPr preferRelativeResize="0"/>
          <p:nvPr/>
        </p:nvPicPr>
        <p:blipFill rotWithShape="1">
          <a:blip r:embed="rId4">
            <a:alphaModFix/>
          </a:blip>
          <a:srcRect b="5722" l="0" r="4205" t="0"/>
          <a:stretch/>
        </p:blipFill>
        <p:spPr>
          <a:xfrm>
            <a:off x="5759850" y="946300"/>
            <a:ext cx="2880674" cy="2951001"/>
          </a:xfrm>
          <a:prstGeom prst="rect">
            <a:avLst/>
          </a:prstGeom>
          <a:noFill/>
          <a:ln>
            <a:noFill/>
          </a:ln>
        </p:spPr>
      </p:pic>
      <p:sp>
        <p:nvSpPr>
          <p:cNvPr id="94" name="Google Shape;94;p11"/>
          <p:cNvSpPr/>
          <p:nvPr/>
        </p:nvSpPr>
        <p:spPr>
          <a:xfrm>
            <a:off x="373175" y="1002375"/>
            <a:ext cx="2793600" cy="2904000"/>
          </a:xfrm>
          <a:prstGeom prst="roundRect">
            <a:avLst>
              <a:gd fmla="val 2075"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95" name="Google Shape;95;p11" title="Screenshot 2025-04-08 at 7.44.28 PM.jpg"/>
          <p:cNvPicPr preferRelativeResize="0"/>
          <p:nvPr/>
        </p:nvPicPr>
        <p:blipFill>
          <a:blip r:embed="rId5">
            <a:alphaModFix/>
          </a:blip>
          <a:stretch>
            <a:fillRect/>
          </a:stretch>
        </p:blipFill>
        <p:spPr>
          <a:xfrm>
            <a:off x="429174" y="1130875"/>
            <a:ext cx="1853501" cy="1596274"/>
          </a:xfrm>
          <a:prstGeom prst="rect">
            <a:avLst/>
          </a:prstGeom>
          <a:noFill/>
          <a:ln>
            <a:noFill/>
          </a:ln>
        </p:spPr>
      </p:pic>
      <p:pic>
        <p:nvPicPr>
          <p:cNvPr id="96" name="Google Shape;96;p11" title="Screenshot 2025-04-08 at 7.49.27 PM.jpg"/>
          <p:cNvPicPr preferRelativeResize="0"/>
          <p:nvPr/>
        </p:nvPicPr>
        <p:blipFill>
          <a:blip r:embed="rId6">
            <a:alphaModFix/>
          </a:blip>
          <a:stretch>
            <a:fillRect/>
          </a:stretch>
        </p:blipFill>
        <p:spPr>
          <a:xfrm>
            <a:off x="488049" y="2727144"/>
            <a:ext cx="1519200" cy="1068781"/>
          </a:xfrm>
          <a:prstGeom prst="rect">
            <a:avLst/>
          </a:prstGeom>
          <a:noFill/>
          <a:ln>
            <a:noFill/>
          </a:ln>
        </p:spPr>
      </p:pic>
      <p:sp>
        <p:nvSpPr>
          <p:cNvPr id="97" name="Google Shape;97;p11"/>
          <p:cNvSpPr/>
          <p:nvPr/>
        </p:nvSpPr>
        <p:spPr>
          <a:xfrm>
            <a:off x="1502300" y="643750"/>
            <a:ext cx="5516100" cy="3708600"/>
          </a:xfrm>
          <a:prstGeom prst="roundRect">
            <a:avLst>
              <a:gd fmla="val 2075" name="adj"/>
            </a:avLst>
          </a:prstGeom>
          <a:solidFill>
            <a:srgbClr val="FFFFFF"/>
          </a:solidFill>
          <a:ln>
            <a:noFill/>
          </a:ln>
          <a:effectLst>
            <a:outerShdw blurRad="400050" rotWithShape="0" algn="bl" dir="5400000" dist="19050">
              <a:schemeClr val="lt2">
                <a:alpha val="29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8" name="Google Shape;98;p11"/>
          <p:cNvSpPr/>
          <p:nvPr/>
        </p:nvSpPr>
        <p:spPr>
          <a:xfrm>
            <a:off x="2426600" y="1060875"/>
            <a:ext cx="1662900" cy="206100"/>
          </a:xfrm>
          <a:prstGeom prst="roundRect">
            <a:avLst>
              <a:gd fmla="val 50000"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9" name="Google Shape;99;p11"/>
          <p:cNvSpPr/>
          <p:nvPr/>
        </p:nvSpPr>
        <p:spPr>
          <a:xfrm>
            <a:off x="2426600" y="1709625"/>
            <a:ext cx="1662900" cy="2187600"/>
          </a:xfrm>
          <a:prstGeom prst="roundRect">
            <a:avLst>
              <a:gd fmla="val 3321"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00" name="Google Shape;100;p11"/>
          <p:cNvPicPr preferRelativeResize="0"/>
          <p:nvPr/>
        </p:nvPicPr>
        <p:blipFill rotWithShape="1">
          <a:blip r:embed="rId7">
            <a:alphaModFix/>
          </a:blip>
          <a:srcRect b="0" l="0" r="8625" t="0"/>
          <a:stretch/>
        </p:blipFill>
        <p:spPr>
          <a:xfrm>
            <a:off x="469600" y="1312000"/>
            <a:ext cx="409275" cy="1339899"/>
          </a:xfrm>
          <a:prstGeom prst="rect">
            <a:avLst/>
          </a:prstGeom>
          <a:noFill/>
          <a:ln>
            <a:noFill/>
          </a:ln>
        </p:spPr>
      </p:pic>
      <p:pic>
        <p:nvPicPr>
          <p:cNvPr id="101" name="Google Shape;101;p11" title="Sports-LE-Platform-Mocks.png"/>
          <p:cNvPicPr preferRelativeResize="0"/>
          <p:nvPr/>
        </p:nvPicPr>
        <p:blipFill rotWithShape="1">
          <a:blip r:embed="rId8">
            <a:alphaModFix/>
          </a:blip>
          <a:srcRect b="0" l="0" r="38804" t="0"/>
          <a:stretch/>
        </p:blipFill>
        <p:spPr>
          <a:xfrm>
            <a:off x="1579775" y="681225"/>
            <a:ext cx="4513275" cy="3633674"/>
          </a:xfrm>
          <a:prstGeom prst="rect">
            <a:avLst/>
          </a:prstGeom>
          <a:noFill/>
          <a:ln>
            <a:noFill/>
          </a:ln>
        </p:spPr>
      </p:pic>
      <p:pic>
        <p:nvPicPr>
          <p:cNvPr id="102" name="Google Shape;102;p11" title="Sports-LE-Platform-Mocks.png"/>
          <p:cNvPicPr preferRelativeResize="0"/>
          <p:nvPr/>
        </p:nvPicPr>
        <p:blipFill rotWithShape="1">
          <a:blip r:embed="rId8">
            <a:alphaModFix/>
          </a:blip>
          <a:srcRect b="3484" l="77783" r="0" t="0"/>
          <a:stretch/>
        </p:blipFill>
        <p:spPr>
          <a:xfrm>
            <a:off x="5323000" y="741587"/>
            <a:ext cx="1609999" cy="3445801"/>
          </a:xfrm>
          <a:prstGeom prst="rect">
            <a:avLst/>
          </a:prstGeom>
          <a:noFill/>
          <a:ln>
            <a:noFill/>
          </a:ln>
        </p:spPr>
      </p:pic>
      <p:sp>
        <p:nvSpPr>
          <p:cNvPr id="103" name="Google Shape;103;p11"/>
          <p:cNvSpPr/>
          <p:nvPr/>
        </p:nvSpPr>
        <p:spPr>
          <a:xfrm>
            <a:off x="5323000" y="1002375"/>
            <a:ext cx="1519200" cy="32019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se Study">
  <p:cSld name="CUSTOM_4_1_2">
    <p:spTree>
      <p:nvGrpSpPr>
        <p:cNvPr id="104" name="Shape 104"/>
        <p:cNvGrpSpPr/>
        <p:nvPr/>
      </p:nvGrpSpPr>
      <p:grpSpPr>
        <a:xfrm>
          <a:off x="0" y="0"/>
          <a:ext cx="0" cy="0"/>
          <a:chOff x="0" y="0"/>
          <a:chExt cx="0" cy="0"/>
        </a:xfrm>
      </p:grpSpPr>
      <p:sp>
        <p:nvSpPr>
          <p:cNvPr id="105" name="Google Shape;105;p12"/>
          <p:cNvSpPr/>
          <p:nvPr/>
        </p:nvSpPr>
        <p:spPr>
          <a:xfrm>
            <a:off x="125" y="-14200"/>
            <a:ext cx="4800600" cy="5157600"/>
          </a:xfrm>
          <a:prstGeom prst="rect">
            <a:avLst/>
          </a:prstGeom>
          <a:solidFill>
            <a:srgbClr val="F2F0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06" name="Google Shape;106;p12"/>
          <p:cNvPicPr preferRelativeResize="0"/>
          <p:nvPr/>
        </p:nvPicPr>
        <p:blipFill rotWithShape="1">
          <a:blip r:embed="rId2">
            <a:alphaModFix/>
          </a:blip>
          <a:srcRect b="0" l="30228" r="13626" t="0"/>
          <a:stretch/>
        </p:blipFill>
        <p:spPr>
          <a:xfrm>
            <a:off x="4800725" y="-14200"/>
            <a:ext cx="4343400" cy="5157600"/>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se Study 1">
  <p:cSld name="CUSTOM_4_1_2_1">
    <p:spTree>
      <p:nvGrpSpPr>
        <p:cNvPr id="107" name="Shape 107"/>
        <p:cNvGrpSpPr/>
        <p:nvPr/>
      </p:nvGrpSpPr>
      <p:grpSpPr>
        <a:xfrm>
          <a:off x="0" y="0"/>
          <a:ext cx="0" cy="0"/>
          <a:chOff x="0" y="0"/>
          <a:chExt cx="0" cy="0"/>
        </a:xfrm>
      </p:grpSpPr>
      <p:sp>
        <p:nvSpPr>
          <p:cNvPr id="108" name="Google Shape;108;p13"/>
          <p:cNvSpPr/>
          <p:nvPr/>
        </p:nvSpPr>
        <p:spPr>
          <a:xfrm>
            <a:off x="125" y="-14200"/>
            <a:ext cx="4800600" cy="5157600"/>
          </a:xfrm>
          <a:prstGeom prst="rect">
            <a:avLst/>
          </a:prstGeom>
          <a:solidFill>
            <a:srgbClr val="F2F0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4" name="Shape 114"/>
        <p:cNvGrpSpPr/>
        <p:nvPr/>
      </p:nvGrpSpPr>
      <p:grpSpPr>
        <a:xfrm>
          <a:off x="0" y="0"/>
          <a:ext cx="0" cy="0"/>
          <a:chOff x="0" y="0"/>
          <a:chExt cx="0" cy="0"/>
        </a:xfrm>
      </p:grpSpPr>
      <p:sp>
        <p:nvSpPr>
          <p:cNvPr id="115" name="Google Shape;115;p15"/>
          <p:cNvSpPr txBox="1"/>
          <p:nvPr>
            <p:ph type="ctrTitle"/>
          </p:nvPr>
        </p:nvSpPr>
        <p:spPr>
          <a:xfrm>
            <a:off x="311708" y="744575"/>
            <a:ext cx="8520600" cy="2052600"/>
          </a:xfrm>
          <a:prstGeom prst="rect">
            <a:avLst/>
          </a:prstGeom>
        </p:spPr>
        <p:txBody>
          <a:bodyPr anchorCtr="0" anchor="b" bIns="0" lIns="0" spcFirstLastPara="1" rIns="0" wrap="square" tIns="0">
            <a:normAutofit/>
          </a:bodyPr>
          <a:lstStyle>
            <a:lvl1pPr lvl="0" algn="ctr">
              <a:lnSpc>
                <a:spcPct val="80000"/>
              </a:lnSpc>
              <a:spcBef>
                <a:spcPts val="0"/>
              </a:spcBef>
              <a:spcAft>
                <a:spcPts val="0"/>
              </a:spcAft>
              <a:buSzPts val="5200"/>
              <a:buNone/>
              <a:defRPr sz="5200"/>
            </a:lvl1pPr>
            <a:lvl2pPr lvl="1" algn="ctr">
              <a:lnSpc>
                <a:spcPct val="80000"/>
              </a:lnSpc>
              <a:spcBef>
                <a:spcPts val="0"/>
              </a:spcBef>
              <a:spcAft>
                <a:spcPts val="0"/>
              </a:spcAft>
              <a:buSzPts val="5200"/>
              <a:buNone/>
              <a:defRPr sz="5200"/>
            </a:lvl2pPr>
            <a:lvl3pPr lvl="2" algn="ctr">
              <a:lnSpc>
                <a:spcPct val="80000"/>
              </a:lnSpc>
              <a:spcBef>
                <a:spcPts val="0"/>
              </a:spcBef>
              <a:spcAft>
                <a:spcPts val="0"/>
              </a:spcAft>
              <a:buSzPts val="5200"/>
              <a:buNone/>
              <a:defRPr sz="5200"/>
            </a:lvl3pPr>
            <a:lvl4pPr lvl="3" algn="ctr">
              <a:lnSpc>
                <a:spcPct val="80000"/>
              </a:lnSpc>
              <a:spcBef>
                <a:spcPts val="0"/>
              </a:spcBef>
              <a:spcAft>
                <a:spcPts val="0"/>
              </a:spcAft>
              <a:buSzPts val="5200"/>
              <a:buNone/>
              <a:defRPr sz="5200"/>
            </a:lvl4pPr>
            <a:lvl5pPr lvl="4" algn="ctr">
              <a:lnSpc>
                <a:spcPct val="80000"/>
              </a:lnSpc>
              <a:spcBef>
                <a:spcPts val="0"/>
              </a:spcBef>
              <a:spcAft>
                <a:spcPts val="0"/>
              </a:spcAft>
              <a:buSzPts val="5200"/>
              <a:buNone/>
              <a:defRPr sz="5200"/>
            </a:lvl5pPr>
            <a:lvl6pPr lvl="5" algn="ctr">
              <a:lnSpc>
                <a:spcPct val="80000"/>
              </a:lnSpc>
              <a:spcBef>
                <a:spcPts val="0"/>
              </a:spcBef>
              <a:spcAft>
                <a:spcPts val="0"/>
              </a:spcAft>
              <a:buSzPts val="5200"/>
              <a:buNone/>
              <a:defRPr sz="5200"/>
            </a:lvl6pPr>
            <a:lvl7pPr lvl="6" algn="ctr">
              <a:lnSpc>
                <a:spcPct val="80000"/>
              </a:lnSpc>
              <a:spcBef>
                <a:spcPts val="0"/>
              </a:spcBef>
              <a:spcAft>
                <a:spcPts val="0"/>
              </a:spcAft>
              <a:buSzPts val="5200"/>
              <a:buNone/>
              <a:defRPr sz="5200"/>
            </a:lvl7pPr>
            <a:lvl8pPr lvl="7" algn="ctr">
              <a:lnSpc>
                <a:spcPct val="80000"/>
              </a:lnSpc>
              <a:spcBef>
                <a:spcPts val="0"/>
              </a:spcBef>
              <a:spcAft>
                <a:spcPts val="0"/>
              </a:spcAft>
              <a:buSzPts val="5200"/>
              <a:buNone/>
              <a:defRPr sz="5200"/>
            </a:lvl8pPr>
            <a:lvl9pPr lvl="8" algn="ctr">
              <a:lnSpc>
                <a:spcPct val="80000"/>
              </a:lnSpc>
              <a:spcBef>
                <a:spcPts val="0"/>
              </a:spcBef>
              <a:spcAft>
                <a:spcPts val="0"/>
              </a:spcAft>
              <a:buSzPts val="5200"/>
              <a:buNone/>
              <a:defRPr sz="5200"/>
            </a:lvl9pPr>
          </a:lstStyle>
          <a:p/>
        </p:txBody>
      </p:sp>
      <p:sp>
        <p:nvSpPr>
          <p:cNvPr id="116" name="Google Shape;116;p15"/>
          <p:cNvSpPr txBox="1"/>
          <p:nvPr>
            <p:ph idx="1" type="subTitle"/>
          </p:nvPr>
        </p:nvSpPr>
        <p:spPr>
          <a:xfrm>
            <a:off x="311700" y="2834125"/>
            <a:ext cx="8520600" cy="792600"/>
          </a:xfrm>
          <a:prstGeom prst="rect">
            <a:avLst/>
          </a:prstGeom>
        </p:spPr>
        <p:txBody>
          <a:bodyPr anchorCtr="0" anchor="t" bIns="0" lIns="0" spcFirstLastPara="1" rIns="0" wrap="square" tIns="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17" name="Google Shape;117;p15"/>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18" name="Shape 118"/>
        <p:cNvGrpSpPr/>
        <p:nvPr/>
      </p:nvGrpSpPr>
      <p:grpSpPr>
        <a:xfrm>
          <a:off x="0" y="0"/>
          <a:ext cx="0" cy="0"/>
          <a:chOff x="0" y="0"/>
          <a:chExt cx="0" cy="0"/>
        </a:xfrm>
      </p:grpSpPr>
      <p:sp>
        <p:nvSpPr>
          <p:cNvPr id="119" name="Google Shape;119;p16"/>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20" name="Google Shape;120;p16"/>
          <p:cNvSpPr txBox="1"/>
          <p:nvPr>
            <p:ph type="title"/>
          </p:nvPr>
        </p:nvSpPr>
        <p:spPr>
          <a:xfrm>
            <a:off x="371854" y="2285400"/>
            <a:ext cx="8400300" cy="572700"/>
          </a:xfrm>
          <a:prstGeom prst="rect">
            <a:avLst/>
          </a:prstGeom>
        </p:spPr>
        <p:txBody>
          <a:bodyPr anchorCtr="0" anchor="ctr" bIns="91425" lIns="0" spcFirstLastPara="1" rIns="0" wrap="square" tIns="91425">
            <a:normAutofit/>
          </a:bodyPr>
          <a:lstStyle>
            <a:lvl1pPr lvl="0" algn="ctr">
              <a:lnSpc>
                <a:spcPct val="80000"/>
              </a:lnSpc>
              <a:spcBef>
                <a:spcPts val="0"/>
              </a:spcBef>
              <a:spcAft>
                <a:spcPts val="0"/>
              </a:spcAft>
              <a:buSzPts val="4500"/>
              <a:buNone/>
              <a:defRPr sz="4500"/>
            </a:lvl1pPr>
            <a:lvl2pPr lvl="1" algn="ctr">
              <a:lnSpc>
                <a:spcPct val="80000"/>
              </a:lnSpc>
              <a:spcBef>
                <a:spcPts val="0"/>
              </a:spcBef>
              <a:spcAft>
                <a:spcPts val="0"/>
              </a:spcAft>
              <a:buSzPts val="2400"/>
              <a:buNone/>
              <a:defRPr>
                <a:latin typeface="Arial"/>
                <a:ea typeface="Arial"/>
                <a:cs typeface="Arial"/>
                <a:sym typeface="Arial"/>
              </a:defRPr>
            </a:lvl2pPr>
            <a:lvl3pPr lvl="2" algn="ctr">
              <a:lnSpc>
                <a:spcPct val="80000"/>
              </a:lnSpc>
              <a:spcBef>
                <a:spcPts val="0"/>
              </a:spcBef>
              <a:spcAft>
                <a:spcPts val="0"/>
              </a:spcAft>
              <a:buSzPts val="2400"/>
              <a:buNone/>
              <a:defRPr>
                <a:latin typeface="Arial"/>
                <a:ea typeface="Arial"/>
                <a:cs typeface="Arial"/>
                <a:sym typeface="Arial"/>
              </a:defRPr>
            </a:lvl3pPr>
            <a:lvl4pPr lvl="3" algn="ctr">
              <a:lnSpc>
                <a:spcPct val="80000"/>
              </a:lnSpc>
              <a:spcBef>
                <a:spcPts val="0"/>
              </a:spcBef>
              <a:spcAft>
                <a:spcPts val="0"/>
              </a:spcAft>
              <a:buSzPts val="2400"/>
              <a:buNone/>
              <a:defRPr>
                <a:latin typeface="Arial"/>
                <a:ea typeface="Arial"/>
                <a:cs typeface="Arial"/>
                <a:sym typeface="Arial"/>
              </a:defRPr>
            </a:lvl4pPr>
            <a:lvl5pPr lvl="4" algn="ctr">
              <a:lnSpc>
                <a:spcPct val="80000"/>
              </a:lnSpc>
              <a:spcBef>
                <a:spcPts val="0"/>
              </a:spcBef>
              <a:spcAft>
                <a:spcPts val="0"/>
              </a:spcAft>
              <a:buSzPts val="2400"/>
              <a:buNone/>
              <a:defRPr>
                <a:latin typeface="Arial"/>
                <a:ea typeface="Arial"/>
                <a:cs typeface="Arial"/>
                <a:sym typeface="Arial"/>
              </a:defRPr>
            </a:lvl5pPr>
            <a:lvl6pPr lvl="5" algn="ctr">
              <a:lnSpc>
                <a:spcPct val="80000"/>
              </a:lnSpc>
              <a:spcBef>
                <a:spcPts val="0"/>
              </a:spcBef>
              <a:spcAft>
                <a:spcPts val="0"/>
              </a:spcAft>
              <a:buSzPts val="2400"/>
              <a:buNone/>
              <a:defRPr>
                <a:latin typeface="Arial"/>
                <a:ea typeface="Arial"/>
                <a:cs typeface="Arial"/>
                <a:sym typeface="Arial"/>
              </a:defRPr>
            </a:lvl6pPr>
            <a:lvl7pPr lvl="6" algn="ctr">
              <a:lnSpc>
                <a:spcPct val="80000"/>
              </a:lnSpc>
              <a:spcBef>
                <a:spcPts val="0"/>
              </a:spcBef>
              <a:spcAft>
                <a:spcPts val="0"/>
              </a:spcAft>
              <a:buSzPts val="2400"/>
              <a:buNone/>
              <a:defRPr>
                <a:latin typeface="Arial"/>
                <a:ea typeface="Arial"/>
                <a:cs typeface="Arial"/>
                <a:sym typeface="Arial"/>
              </a:defRPr>
            </a:lvl7pPr>
            <a:lvl8pPr lvl="7" algn="ctr">
              <a:lnSpc>
                <a:spcPct val="80000"/>
              </a:lnSpc>
              <a:spcBef>
                <a:spcPts val="0"/>
              </a:spcBef>
              <a:spcAft>
                <a:spcPts val="0"/>
              </a:spcAft>
              <a:buSzPts val="2400"/>
              <a:buNone/>
              <a:defRPr>
                <a:latin typeface="Arial"/>
                <a:ea typeface="Arial"/>
                <a:cs typeface="Arial"/>
                <a:sym typeface="Arial"/>
              </a:defRPr>
            </a:lvl8pPr>
            <a:lvl9pPr lvl="8" algn="ctr">
              <a:lnSpc>
                <a:spcPct val="80000"/>
              </a:lnSpc>
              <a:spcBef>
                <a:spcPts val="0"/>
              </a:spcBef>
              <a:spcAft>
                <a:spcPts val="0"/>
              </a:spcAft>
              <a:buSzPts val="2400"/>
              <a:buNone/>
              <a:defRPr>
                <a:latin typeface="Arial"/>
                <a:ea typeface="Arial"/>
                <a:cs typeface="Arial"/>
                <a:sym typeface="Aria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21" name="Shape 121"/>
        <p:cNvGrpSpPr/>
        <p:nvPr/>
      </p:nvGrpSpPr>
      <p:grpSpPr>
        <a:xfrm>
          <a:off x="0" y="0"/>
          <a:ext cx="0" cy="0"/>
          <a:chOff x="0" y="0"/>
          <a:chExt cx="0" cy="0"/>
        </a:xfrm>
      </p:grpSpPr>
      <p:sp>
        <p:nvSpPr>
          <p:cNvPr id="122" name="Google Shape;122;p17"/>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123" name="Google Shape;123;p17"/>
          <p:cNvSpPr txBox="1"/>
          <p:nvPr>
            <p:ph idx="1" type="body"/>
          </p:nvPr>
        </p:nvSpPr>
        <p:spPr>
          <a:xfrm>
            <a:off x="371850" y="923875"/>
            <a:ext cx="8400300" cy="3416400"/>
          </a:xfrm>
          <a:prstGeom prst="rect">
            <a:avLst/>
          </a:prstGeom>
        </p:spPr>
        <p:txBody>
          <a:bodyPr anchorCtr="0" anchor="t" bIns="0" lIns="0" spcFirstLastPara="1" rIns="0" wrap="square" tIns="0">
            <a:norm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24" name="Google Shape;124;p17"/>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1">
    <p:spTree>
      <p:nvGrpSpPr>
        <p:cNvPr id="125" name="Shape 125"/>
        <p:cNvGrpSpPr/>
        <p:nvPr/>
      </p:nvGrpSpPr>
      <p:grpSpPr>
        <a:xfrm>
          <a:off x="0" y="0"/>
          <a:ext cx="0" cy="0"/>
          <a:chOff x="0" y="0"/>
          <a:chExt cx="0" cy="0"/>
        </a:xfrm>
      </p:grpSpPr>
      <p:sp>
        <p:nvSpPr>
          <p:cNvPr id="126" name="Google Shape;126;p18"/>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127" name="Google Shape;127;p18"/>
          <p:cNvSpPr txBox="1"/>
          <p:nvPr>
            <p:ph idx="1" type="body"/>
          </p:nvPr>
        </p:nvSpPr>
        <p:spPr>
          <a:xfrm>
            <a:off x="371850" y="923875"/>
            <a:ext cx="8400300" cy="3416400"/>
          </a:xfrm>
          <a:prstGeom prst="rect">
            <a:avLst/>
          </a:prstGeom>
        </p:spPr>
        <p:txBody>
          <a:bodyPr anchorCtr="0" anchor="t" bIns="0" lIns="0" spcFirstLastPara="1" rIns="0" wrap="square" tIns="0">
            <a:norm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28" name="Google Shape;128;p18"/>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129" name="Google Shape;129;p18" title="Marigold_Evergreen.png"/>
          <p:cNvPicPr preferRelativeResize="0"/>
          <p:nvPr/>
        </p:nvPicPr>
        <p:blipFill>
          <a:blip r:embed="rId2">
            <a:alphaModFix/>
          </a:blip>
          <a:stretch>
            <a:fillRect/>
          </a:stretch>
        </p:blipFill>
        <p:spPr>
          <a:xfrm>
            <a:off x="371849" y="4912172"/>
            <a:ext cx="848375" cy="96900"/>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30" name="Shape 130"/>
        <p:cNvGrpSpPr/>
        <p:nvPr/>
      </p:nvGrpSpPr>
      <p:grpSpPr>
        <a:xfrm>
          <a:off x="0" y="0"/>
          <a:ext cx="0" cy="0"/>
          <a:chOff x="0" y="0"/>
          <a:chExt cx="0" cy="0"/>
        </a:xfrm>
      </p:grpSpPr>
      <p:sp>
        <p:nvSpPr>
          <p:cNvPr id="131" name="Google Shape;131;p19"/>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132" name="Google Shape;132;p19"/>
          <p:cNvSpPr txBox="1"/>
          <p:nvPr>
            <p:ph idx="1" type="body"/>
          </p:nvPr>
        </p:nvSpPr>
        <p:spPr>
          <a:xfrm>
            <a:off x="311700" y="1152475"/>
            <a:ext cx="3999900" cy="3416400"/>
          </a:xfrm>
          <a:prstGeom prst="rect">
            <a:avLst/>
          </a:prstGeom>
        </p:spPr>
        <p:txBody>
          <a:bodyPr anchorCtr="0" anchor="t" bIns="0" lIns="0" spcFirstLastPara="1" rIns="0" wrap="square" tIns="0">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33" name="Google Shape;133;p19"/>
          <p:cNvSpPr txBox="1"/>
          <p:nvPr>
            <p:ph idx="2" type="body"/>
          </p:nvPr>
        </p:nvSpPr>
        <p:spPr>
          <a:xfrm>
            <a:off x="4832400" y="1152475"/>
            <a:ext cx="3999900" cy="3416400"/>
          </a:xfrm>
          <a:prstGeom prst="rect">
            <a:avLst/>
          </a:prstGeom>
        </p:spPr>
        <p:txBody>
          <a:bodyPr anchorCtr="0" anchor="t" bIns="0" lIns="0" spcFirstLastPara="1" rIns="0" wrap="square" tIns="0">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34" name="Google Shape;134;p19"/>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35" name="Shape 135"/>
        <p:cNvGrpSpPr/>
        <p:nvPr/>
      </p:nvGrpSpPr>
      <p:grpSpPr>
        <a:xfrm>
          <a:off x="0" y="0"/>
          <a:ext cx="0" cy="0"/>
          <a:chOff x="0" y="0"/>
          <a:chExt cx="0" cy="0"/>
        </a:xfrm>
      </p:grpSpPr>
      <p:sp>
        <p:nvSpPr>
          <p:cNvPr id="136" name="Google Shape;136;p20"/>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137" name="Google Shape;137;p20"/>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38" name="Shape 138"/>
        <p:cNvGrpSpPr/>
        <p:nvPr/>
      </p:nvGrpSpPr>
      <p:grpSpPr>
        <a:xfrm>
          <a:off x="0" y="0"/>
          <a:ext cx="0" cy="0"/>
          <a:chOff x="0" y="0"/>
          <a:chExt cx="0" cy="0"/>
        </a:xfrm>
      </p:grpSpPr>
      <p:sp>
        <p:nvSpPr>
          <p:cNvPr id="139" name="Google Shape;139;p21"/>
          <p:cNvSpPr txBox="1"/>
          <p:nvPr>
            <p:ph type="title"/>
          </p:nvPr>
        </p:nvSpPr>
        <p:spPr>
          <a:xfrm>
            <a:off x="371850" y="365750"/>
            <a:ext cx="2808000" cy="755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200"/>
              <a:buNone/>
              <a:defRPr sz="2200"/>
            </a:lvl2pPr>
            <a:lvl3pPr lvl="2">
              <a:spcBef>
                <a:spcPts val="0"/>
              </a:spcBef>
              <a:spcAft>
                <a:spcPts val="0"/>
              </a:spcAft>
              <a:buSzPts val="2200"/>
              <a:buNone/>
              <a:defRPr sz="2200"/>
            </a:lvl3pPr>
            <a:lvl4pPr lvl="3">
              <a:spcBef>
                <a:spcPts val="0"/>
              </a:spcBef>
              <a:spcAft>
                <a:spcPts val="0"/>
              </a:spcAft>
              <a:buSzPts val="2200"/>
              <a:buNone/>
              <a:defRPr sz="2200"/>
            </a:lvl4pPr>
            <a:lvl5pPr lvl="4">
              <a:spcBef>
                <a:spcPts val="0"/>
              </a:spcBef>
              <a:spcAft>
                <a:spcPts val="0"/>
              </a:spcAft>
              <a:buSzPts val="2200"/>
              <a:buNone/>
              <a:defRPr sz="2200"/>
            </a:lvl5pPr>
            <a:lvl6pPr lvl="5">
              <a:spcBef>
                <a:spcPts val="0"/>
              </a:spcBef>
              <a:spcAft>
                <a:spcPts val="0"/>
              </a:spcAft>
              <a:buSzPts val="2200"/>
              <a:buNone/>
              <a:defRPr sz="2200"/>
            </a:lvl6pPr>
            <a:lvl7pPr lvl="6">
              <a:spcBef>
                <a:spcPts val="0"/>
              </a:spcBef>
              <a:spcAft>
                <a:spcPts val="0"/>
              </a:spcAft>
              <a:buSzPts val="2200"/>
              <a:buNone/>
              <a:defRPr sz="2200"/>
            </a:lvl7pPr>
            <a:lvl8pPr lvl="7">
              <a:spcBef>
                <a:spcPts val="0"/>
              </a:spcBef>
              <a:spcAft>
                <a:spcPts val="0"/>
              </a:spcAft>
              <a:buSzPts val="2200"/>
              <a:buNone/>
              <a:defRPr sz="2200"/>
            </a:lvl8pPr>
            <a:lvl9pPr lvl="8">
              <a:spcBef>
                <a:spcPts val="0"/>
              </a:spcBef>
              <a:spcAft>
                <a:spcPts val="0"/>
              </a:spcAft>
              <a:buSzPts val="2200"/>
              <a:buNone/>
              <a:defRPr sz="2200"/>
            </a:lvl9pPr>
          </a:lstStyle>
          <a:p/>
        </p:txBody>
      </p:sp>
      <p:sp>
        <p:nvSpPr>
          <p:cNvPr id="140" name="Google Shape;140;p21"/>
          <p:cNvSpPr txBox="1"/>
          <p:nvPr>
            <p:ph idx="1" type="body"/>
          </p:nvPr>
        </p:nvSpPr>
        <p:spPr>
          <a:xfrm>
            <a:off x="371850" y="1205850"/>
            <a:ext cx="2808000" cy="3179400"/>
          </a:xfrm>
          <a:prstGeom prst="rect">
            <a:avLst/>
          </a:prstGeom>
        </p:spPr>
        <p:txBody>
          <a:bodyPr anchorCtr="0" anchor="t" bIns="0" lIns="0" spcFirstLastPara="1" rIns="0" wrap="square" tIns="0">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41" name="Google Shape;141;p21"/>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142" name="Shape 142"/>
        <p:cNvGrpSpPr/>
        <p:nvPr/>
      </p:nvGrpSpPr>
      <p:grpSpPr>
        <a:xfrm>
          <a:off x="0" y="0"/>
          <a:ext cx="0" cy="0"/>
          <a:chOff x="0" y="0"/>
          <a:chExt cx="0" cy="0"/>
        </a:xfrm>
      </p:grpSpPr>
      <p:pic>
        <p:nvPicPr>
          <p:cNvPr id="143" name="Google Shape;143;p22" title="Marigold_rev.png"/>
          <p:cNvPicPr preferRelativeResize="0"/>
          <p:nvPr/>
        </p:nvPicPr>
        <p:blipFill>
          <a:blip r:embed="rId2">
            <a:alphaModFix/>
          </a:blip>
          <a:stretch>
            <a:fillRect/>
          </a:stretch>
        </p:blipFill>
        <p:spPr>
          <a:xfrm>
            <a:off x="371856" y="4912167"/>
            <a:ext cx="848844" cy="96900"/>
          </a:xfrm>
          <a:prstGeom prst="rect">
            <a:avLst/>
          </a:prstGeom>
          <a:noFill/>
          <a:ln>
            <a:noFill/>
          </a:ln>
        </p:spPr>
      </p:pic>
      <p:sp>
        <p:nvSpPr>
          <p:cNvPr id="144" name="Google Shape;144;p22"/>
          <p:cNvSpPr txBox="1"/>
          <p:nvPr>
            <p:ph type="title"/>
          </p:nvPr>
        </p:nvSpPr>
        <p:spPr>
          <a:xfrm>
            <a:off x="371852" y="365750"/>
            <a:ext cx="4147500" cy="5727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accent1"/>
              </a:buClr>
              <a:buSzPts val="2200"/>
              <a:buNone/>
              <a:defRPr>
                <a:solidFill>
                  <a:schemeClr val="accent1"/>
                </a:solidFill>
              </a:defRPr>
            </a:lvl1pPr>
            <a:lvl2pPr lvl="1">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2pPr>
            <a:lvl3pPr lvl="2">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3pPr>
            <a:lvl4pPr lvl="3">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4pPr>
            <a:lvl5pPr lvl="4">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5pPr>
            <a:lvl6pPr lvl="5">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6pPr>
            <a:lvl7pPr lvl="6">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7pPr>
            <a:lvl8pPr lvl="7">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8pPr>
            <a:lvl9pPr lvl="8">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p:cSld name="MAIN_POINT_1">
    <p:bg>
      <p:bgPr>
        <a:solidFill>
          <a:schemeClr val="accent1"/>
        </a:solidFill>
      </p:bgPr>
    </p:bg>
    <p:spTree>
      <p:nvGrpSpPr>
        <p:cNvPr id="145" name="Shape 145"/>
        <p:cNvGrpSpPr/>
        <p:nvPr/>
      </p:nvGrpSpPr>
      <p:grpSpPr>
        <a:xfrm>
          <a:off x="0" y="0"/>
          <a:ext cx="0" cy="0"/>
          <a:chOff x="0" y="0"/>
          <a:chExt cx="0" cy="0"/>
        </a:xfrm>
      </p:grpSpPr>
      <p:sp>
        <p:nvSpPr>
          <p:cNvPr id="146" name="Google Shape;146;p23"/>
          <p:cNvSpPr txBox="1"/>
          <p:nvPr>
            <p:ph type="title"/>
          </p:nvPr>
        </p:nvSpPr>
        <p:spPr>
          <a:xfrm>
            <a:off x="371852" y="365750"/>
            <a:ext cx="4147500" cy="5727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accent2"/>
              </a:buClr>
              <a:buSzPts val="2200"/>
              <a:buNone/>
              <a:defRPr>
                <a:solidFill>
                  <a:schemeClr val="accent2"/>
                </a:solidFill>
              </a:defRPr>
            </a:lvl1pPr>
            <a:lvl2pPr lvl="1">
              <a:lnSpc>
                <a:spcPct val="80000"/>
              </a:lnSpc>
              <a:spcBef>
                <a:spcPts val="0"/>
              </a:spcBef>
              <a:spcAft>
                <a:spcPts val="0"/>
              </a:spcAft>
              <a:buSzPts val="2400"/>
              <a:buNone/>
              <a:defRPr>
                <a:latin typeface="Arial"/>
                <a:ea typeface="Arial"/>
                <a:cs typeface="Arial"/>
                <a:sym typeface="Arial"/>
              </a:defRPr>
            </a:lvl2pPr>
            <a:lvl3pPr lvl="2">
              <a:lnSpc>
                <a:spcPct val="80000"/>
              </a:lnSpc>
              <a:spcBef>
                <a:spcPts val="0"/>
              </a:spcBef>
              <a:spcAft>
                <a:spcPts val="0"/>
              </a:spcAft>
              <a:buSzPts val="2400"/>
              <a:buNone/>
              <a:defRPr>
                <a:latin typeface="Arial"/>
                <a:ea typeface="Arial"/>
                <a:cs typeface="Arial"/>
                <a:sym typeface="Arial"/>
              </a:defRPr>
            </a:lvl3pPr>
            <a:lvl4pPr lvl="3">
              <a:lnSpc>
                <a:spcPct val="80000"/>
              </a:lnSpc>
              <a:spcBef>
                <a:spcPts val="0"/>
              </a:spcBef>
              <a:spcAft>
                <a:spcPts val="0"/>
              </a:spcAft>
              <a:buSzPts val="2400"/>
              <a:buNone/>
              <a:defRPr>
                <a:latin typeface="Arial"/>
                <a:ea typeface="Arial"/>
                <a:cs typeface="Arial"/>
                <a:sym typeface="Arial"/>
              </a:defRPr>
            </a:lvl4pPr>
            <a:lvl5pPr lvl="4">
              <a:lnSpc>
                <a:spcPct val="80000"/>
              </a:lnSpc>
              <a:spcBef>
                <a:spcPts val="0"/>
              </a:spcBef>
              <a:spcAft>
                <a:spcPts val="0"/>
              </a:spcAft>
              <a:buSzPts val="2400"/>
              <a:buNone/>
              <a:defRPr>
                <a:latin typeface="Arial"/>
                <a:ea typeface="Arial"/>
                <a:cs typeface="Arial"/>
                <a:sym typeface="Arial"/>
              </a:defRPr>
            </a:lvl5pPr>
            <a:lvl6pPr lvl="5">
              <a:lnSpc>
                <a:spcPct val="80000"/>
              </a:lnSpc>
              <a:spcBef>
                <a:spcPts val="0"/>
              </a:spcBef>
              <a:spcAft>
                <a:spcPts val="0"/>
              </a:spcAft>
              <a:buSzPts val="2400"/>
              <a:buNone/>
              <a:defRPr>
                <a:latin typeface="Arial"/>
                <a:ea typeface="Arial"/>
                <a:cs typeface="Arial"/>
                <a:sym typeface="Arial"/>
              </a:defRPr>
            </a:lvl6pPr>
            <a:lvl7pPr lvl="6">
              <a:lnSpc>
                <a:spcPct val="80000"/>
              </a:lnSpc>
              <a:spcBef>
                <a:spcPts val="0"/>
              </a:spcBef>
              <a:spcAft>
                <a:spcPts val="0"/>
              </a:spcAft>
              <a:buSzPts val="2400"/>
              <a:buNone/>
              <a:defRPr>
                <a:latin typeface="Arial"/>
                <a:ea typeface="Arial"/>
                <a:cs typeface="Arial"/>
                <a:sym typeface="Arial"/>
              </a:defRPr>
            </a:lvl7pPr>
            <a:lvl8pPr lvl="7">
              <a:lnSpc>
                <a:spcPct val="80000"/>
              </a:lnSpc>
              <a:spcBef>
                <a:spcPts val="0"/>
              </a:spcBef>
              <a:spcAft>
                <a:spcPts val="0"/>
              </a:spcAft>
              <a:buSzPts val="2400"/>
              <a:buNone/>
              <a:defRPr>
                <a:latin typeface="Arial"/>
                <a:ea typeface="Arial"/>
                <a:cs typeface="Arial"/>
                <a:sym typeface="Arial"/>
              </a:defRPr>
            </a:lvl8pPr>
            <a:lvl9pPr lvl="8">
              <a:lnSpc>
                <a:spcPct val="80000"/>
              </a:lnSpc>
              <a:spcBef>
                <a:spcPts val="0"/>
              </a:spcBef>
              <a:spcAft>
                <a:spcPts val="0"/>
              </a:spcAft>
              <a:buSzPts val="2400"/>
              <a:buNone/>
              <a:defRPr>
                <a:latin typeface="Arial"/>
                <a:ea typeface="Arial"/>
                <a:cs typeface="Arial"/>
                <a:sym typeface="Arial"/>
              </a:defRPr>
            </a:lvl9pPr>
          </a:lstStyle>
          <a:p/>
        </p:txBody>
      </p:sp>
      <p:sp>
        <p:nvSpPr>
          <p:cNvPr id="147" name="Google Shape;147;p23"/>
          <p:cNvSpPr/>
          <p:nvPr/>
        </p:nvSpPr>
        <p:spPr>
          <a:xfrm>
            <a:off x="351700" y="4858900"/>
            <a:ext cx="906900" cy="2220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pic>
        <p:nvPicPr>
          <p:cNvPr id="148" name="Google Shape;148;p23" title="Marigold_Evergreen.png"/>
          <p:cNvPicPr preferRelativeResize="0"/>
          <p:nvPr/>
        </p:nvPicPr>
        <p:blipFill>
          <a:blip r:embed="rId2">
            <a:alphaModFix/>
          </a:blip>
          <a:stretch>
            <a:fillRect/>
          </a:stretch>
        </p:blipFill>
        <p:spPr>
          <a:xfrm>
            <a:off x="371849" y="4912172"/>
            <a:ext cx="848375" cy="96900"/>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2">
  <p:cSld name="MAIN_POINT_1_2">
    <p:bg>
      <p:bgPr>
        <a:blipFill>
          <a:blip r:embed="rId2">
            <a:alphaModFix/>
          </a:blip>
          <a:stretch>
            <a:fillRect/>
          </a:stretch>
        </a:blipFill>
      </p:bgPr>
    </p:bg>
    <p:spTree>
      <p:nvGrpSpPr>
        <p:cNvPr id="149" name="Shape 149"/>
        <p:cNvGrpSpPr/>
        <p:nvPr/>
      </p:nvGrpSpPr>
      <p:grpSpPr>
        <a:xfrm>
          <a:off x="0" y="0"/>
          <a:ext cx="0" cy="0"/>
          <a:chOff x="0" y="0"/>
          <a:chExt cx="0" cy="0"/>
        </a:xfrm>
      </p:grpSpPr>
      <p:sp>
        <p:nvSpPr>
          <p:cNvPr id="150" name="Google Shape;150;p24"/>
          <p:cNvSpPr txBox="1"/>
          <p:nvPr>
            <p:ph type="title"/>
          </p:nvPr>
        </p:nvSpPr>
        <p:spPr>
          <a:xfrm>
            <a:off x="371852" y="365750"/>
            <a:ext cx="4147500" cy="5727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accent2"/>
              </a:buClr>
              <a:buSzPts val="2200"/>
              <a:buNone/>
              <a:defRPr>
                <a:solidFill>
                  <a:schemeClr val="accent2"/>
                </a:solidFill>
              </a:defRPr>
            </a:lvl1pPr>
            <a:lvl2pPr lvl="1">
              <a:lnSpc>
                <a:spcPct val="80000"/>
              </a:lnSpc>
              <a:spcBef>
                <a:spcPts val="0"/>
              </a:spcBef>
              <a:spcAft>
                <a:spcPts val="0"/>
              </a:spcAft>
              <a:buSzPts val="2400"/>
              <a:buNone/>
              <a:defRPr>
                <a:latin typeface="Arial"/>
                <a:ea typeface="Arial"/>
                <a:cs typeface="Arial"/>
                <a:sym typeface="Arial"/>
              </a:defRPr>
            </a:lvl2pPr>
            <a:lvl3pPr lvl="2">
              <a:lnSpc>
                <a:spcPct val="80000"/>
              </a:lnSpc>
              <a:spcBef>
                <a:spcPts val="0"/>
              </a:spcBef>
              <a:spcAft>
                <a:spcPts val="0"/>
              </a:spcAft>
              <a:buSzPts val="2400"/>
              <a:buNone/>
              <a:defRPr>
                <a:latin typeface="Arial"/>
                <a:ea typeface="Arial"/>
                <a:cs typeface="Arial"/>
                <a:sym typeface="Arial"/>
              </a:defRPr>
            </a:lvl3pPr>
            <a:lvl4pPr lvl="3">
              <a:lnSpc>
                <a:spcPct val="80000"/>
              </a:lnSpc>
              <a:spcBef>
                <a:spcPts val="0"/>
              </a:spcBef>
              <a:spcAft>
                <a:spcPts val="0"/>
              </a:spcAft>
              <a:buSzPts val="2400"/>
              <a:buNone/>
              <a:defRPr>
                <a:latin typeface="Arial"/>
                <a:ea typeface="Arial"/>
                <a:cs typeface="Arial"/>
                <a:sym typeface="Arial"/>
              </a:defRPr>
            </a:lvl4pPr>
            <a:lvl5pPr lvl="4">
              <a:lnSpc>
                <a:spcPct val="80000"/>
              </a:lnSpc>
              <a:spcBef>
                <a:spcPts val="0"/>
              </a:spcBef>
              <a:spcAft>
                <a:spcPts val="0"/>
              </a:spcAft>
              <a:buSzPts val="2400"/>
              <a:buNone/>
              <a:defRPr>
                <a:latin typeface="Arial"/>
                <a:ea typeface="Arial"/>
                <a:cs typeface="Arial"/>
                <a:sym typeface="Arial"/>
              </a:defRPr>
            </a:lvl5pPr>
            <a:lvl6pPr lvl="5">
              <a:lnSpc>
                <a:spcPct val="80000"/>
              </a:lnSpc>
              <a:spcBef>
                <a:spcPts val="0"/>
              </a:spcBef>
              <a:spcAft>
                <a:spcPts val="0"/>
              </a:spcAft>
              <a:buSzPts val="2400"/>
              <a:buNone/>
              <a:defRPr>
                <a:latin typeface="Arial"/>
                <a:ea typeface="Arial"/>
                <a:cs typeface="Arial"/>
                <a:sym typeface="Arial"/>
              </a:defRPr>
            </a:lvl6pPr>
            <a:lvl7pPr lvl="6">
              <a:lnSpc>
                <a:spcPct val="80000"/>
              </a:lnSpc>
              <a:spcBef>
                <a:spcPts val="0"/>
              </a:spcBef>
              <a:spcAft>
                <a:spcPts val="0"/>
              </a:spcAft>
              <a:buSzPts val="2400"/>
              <a:buNone/>
              <a:defRPr>
                <a:latin typeface="Arial"/>
                <a:ea typeface="Arial"/>
                <a:cs typeface="Arial"/>
                <a:sym typeface="Arial"/>
              </a:defRPr>
            </a:lvl7pPr>
            <a:lvl8pPr lvl="7">
              <a:lnSpc>
                <a:spcPct val="80000"/>
              </a:lnSpc>
              <a:spcBef>
                <a:spcPts val="0"/>
              </a:spcBef>
              <a:spcAft>
                <a:spcPts val="0"/>
              </a:spcAft>
              <a:buSzPts val="2400"/>
              <a:buNone/>
              <a:defRPr>
                <a:latin typeface="Arial"/>
                <a:ea typeface="Arial"/>
                <a:cs typeface="Arial"/>
                <a:sym typeface="Arial"/>
              </a:defRPr>
            </a:lvl8pPr>
            <a:lvl9pPr lvl="8">
              <a:lnSpc>
                <a:spcPct val="80000"/>
              </a:lnSpc>
              <a:spcBef>
                <a:spcPts val="0"/>
              </a:spcBef>
              <a:spcAft>
                <a:spcPts val="0"/>
              </a:spcAft>
              <a:buSzPts val="2400"/>
              <a:buNone/>
              <a:defRPr>
                <a:latin typeface="Arial"/>
                <a:ea typeface="Arial"/>
                <a:cs typeface="Arial"/>
                <a:sym typeface="Arial"/>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1">
  <p:cSld name="MAIN_POINT_1_1">
    <p:bg>
      <p:bgPr>
        <a:solidFill>
          <a:schemeClr val="accent2"/>
        </a:solidFill>
      </p:bgPr>
    </p:bg>
    <p:spTree>
      <p:nvGrpSpPr>
        <p:cNvPr id="151" name="Shape 151"/>
        <p:cNvGrpSpPr/>
        <p:nvPr/>
      </p:nvGrpSpPr>
      <p:grpSpPr>
        <a:xfrm>
          <a:off x="0" y="0"/>
          <a:ext cx="0" cy="0"/>
          <a:chOff x="0" y="0"/>
          <a:chExt cx="0" cy="0"/>
        </a:xfrm>
      </p:grpSpPr>
      <p:pic>
        <p:nvPicPr>
          <p:cNvPr id="152" name="Google Shape;152;p25" title="Marigold_rev.png"/>
          <p:cNvPicPr preferRelativeResize="0"/>
          <p:nvPr/>
        </p:nvPicPr>
        <p:blipFill>
          <a:blip r:embed="rId2">
            <a:alphaModFix/>
          </a:blip>
          <a:stretch>
            <a:fillRect/>
          </a:stretch>
        </p:blipFill>
        <p:spPr>
          <a:xfrm>
            <a:off x="371856" y="4912167"/>
            <a:ext cx="848844" cy="96900"/>
          </a:xfrm>
          <a:prstGeom prst="rect">
            <a:avLst/>
          </a:prstGeom>
          <a:noFill/>
          <a:ln>
            <a:noFill/>
          </a:ln>
        </p:spPr>
      </p:pic>
      <p:sp>
        <p:nvSpPr>
          <p:cNvPr id="153" name="Google Shape;153;p25"/>
          <p:cNvSpPr txBox="1"/>
          <p:nvPr>
            <p:ph type="title"/>
          </p:nvPr>
        </p:nvSpPr>
        <p:spPr>
          <a:xfrm>
            <a:off x="371852" y="365750"/>
            <a:ext cx="4147500" cy="5727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accent1"/>
              </a:buClr>
              <a:buSzPts val="2200"/>
              <a:buNone/>
              <a:defRPr>
                <a:solidFill>
                  <a:schemeClr val="accent1"/>
                </a:solidFill>
              </a:defRPr>
            </a:lvl1pPr>
            <a:lvl2pPr lvl="1">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2pPr>
            <a:lvl3pPr lvl="2">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3pPr>
            <a:lvl4pPr lvl="3">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4pPr>
            <a:lvl5pPr lvl="4">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5pPr>
            <a:lvl6pPr lvl="5">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6pPr>
            <a:lvl7pPr lvl="6">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7pPr>
            <a:lvl8pPr lvl="7">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8pPr>
            <a:lvl9pPr lvl="8">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1 1">
  <p:cSld name="MAIN_POINT_1_1_1">
    <p:bg>
      <p:bgPr>
        <a:blipFill>
          <a:blip r:embed="rId2">
            <a:alphaModFix/>
          </a:blip>
          <a:stretch>
            <a:fillRect/>
          </a:stretch>
        </a:blipFill>
      </p:bgPr>
    </p:bg>
    <p:spTree>
      <p:nvGrpSpPr>
        <p:cNvPr id="154" name="Shape 154"/>
        <p:cNvGrpSpPr/>
        <p:nvPr/>
      </p:nvGrpSpPr>
      <p:grpSpPr>
        <a:xfrm>
          <a:off x="0" y="0"/>
          <a:ext cx="0" cy="0"/>
          <a:chOff x="0" y="0"/>
          <a:chExt cx="0" cy="0"/>
        </a:xfrm>
      </p:grpSpPr>
      <p:pic>
        <p:nvPicPr>
          <p:cNvPr id="155" name="Google Shape;155;p26" title="Marigold_rev.png"/>
          <p:cNvPicPr preferRelativeResize="0"/>
          <p:nvPr/>
        </p:nvPicPr>
        <p:blipFill>
          <a:blip r:embed="rId3">
            <a:alphaModFix/>
          </a:blip>
          <a:stretch>
            <a:fillRect/>
          </a:stretch>
        </p:blipFill>
        <p:spPr>
          <a:xfrm>
            <a:off x="371856" y="4912167"/>
            <a:ext cx="848844" cy="96900"/>
          </a:xfrm>
          <a:prstGeom prst="rect">
            <a:avLst/>
          </a:prstGeom>
          <a:noFill/>
          <a:ln>
            <a:noFill/>
          </a:ln>
        </p:spPr>
      </p:pic>
      <p:sp>
        <p:nvSpPr>
          <p:cNvPr id="156" name="Google Shape;156;p26"/>
          <p:cNvSpPr txBox="1"/>
          <p:nvPr>
            <p:ph type="title"/>
          </p:nvPr>
        </p:nvSpPr>
        <p:spPr>
          <a:xfrm>
            <a:off x="371852" y="365750"/>
            <a:ext cx="4147500" cy="5727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accent1"/>
              </a:buClr>
              <a:buSzPts val="2200"/>
              <a:buNone/>
              <a:defRPr>
                <a:solidFill>
                  <a:schemeClr val="accent1"/>
                </a:solidFill>
              </a:defRPr>
            </a:lvl1pPr>
            <a:lvl2pPr lvl="1">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2pPr>
            <a:lvl3pPr lvl="2">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3pPr>
            <a:lvl4pPr lvl="3">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4pPr>
            <a:lvl5pPr lvl="4">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5pPr>
            <a:lvl6pPr lvl="5">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6pPr>
            <a:lvl7pPr lvl="6">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7pPr>
            <a:lvl8pPr lvl="7">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8pPr>
            <a:lvl9pPr lvl="8">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1 1 1">
  <p:cSld name="MAIN_POINT_1_1_1_1">
    <p:bg>
      <p:bgPr>
        <a:blipFill>
          <a:blip r:embed="rId2">
            <a:alphaModFix/>
          </a:blip>
          <a:stretch>
            <a:fillRect/>
          </a:stretch>
        </a:blipFill>
      </p:bgPr>
    </p:bg>
    <p:spTree>
      <p:nvGrpSpPr>
        <p:cNvPr id="157" name="Shape 157"/>
        <p:cNvGrpSpPr/>
        <p:nvPr/>
      </p:nvGrpSpPr>
      <p:grpSpPr>
        <a:xfrm>
          <a:off x="0" y="0"/>
          <a:ext cx="0" cy="0"/>
          <a:chOff x="0" y="0"/>
          <a:chExt cx="0" cy="0"/>
        </a:xfrm>
      </p:grpSpPr>
      <p:pic>
        <p:nvPicPr>
          <p:cNvPr id="158" name="Google Shape;158;p27" title="Marigold_rev.png"/>
          <p:cNvPicPr preferRelativeResize="0"/>
          <p:nvPr/>
        </p:nvPicPr>
        <p:blipFill>
          <a:blip r:embed="rId3">
            <a:alphaModFix/>
          </a:blip>
          <a:stretch>
            <a:fillRect/>
          </a:stretch>
        </p:blipFill>
        <p:spPr>
          <a:xfrm>
            <a:off x="371856" y="4912167"/>
            <a:ext cx="848844" cy="96900"/>
          </a:xfrm>
          <a:prstGeom prst="rect">
            <a:avLst/>
          </a:prstGeom>
          <a:noFill/>
          <a:ln>
            <a:noFill/>
          </a:ln>
        </p:spPr>
      </p:pic>
      <p:sp>
        <p:nvSpPr>
          <p:cNvPr id="159" name="Google Shape;159;p27"/>
          <p:cNvSpPr txBox="1"/>
          <p:nvPr>
            <p:ph type="title"/>
          </p:nvPr>
        </p:nvSpPr>
        <p:spPr>
          <a:xfrm>
            <a:off x="371852" y="365750"/>
            <a:ext cx="4147500" cy="5727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lt1"/>
              </a:buClr>
              <a:buSzPts val="2200"/>
              <a:buNone/>
              <a:defRPr>
                <a:solidFill>
                  <a:schemeClr val="lt1"/>
                </a:solidFill>
              </a:defRPr>
            </a:lvl1pPr>
            <a:lvl2pPr lvl="1">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2pPr>
            <a:lvl3pPr lvl="2">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3pPr>
            <a:lvl4pPr lvl="3">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4pPr>
            <a:lvl5pPr lvl="4">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5pPr>
            <a:lvl6pPr lvl="5">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6pPr>
            <a:lvl7pPr lvl="6">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7pPr>
            <a:lvl8pPr lvl="7">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8pPr>
            <a:lvl9pPr lvl="8">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60" name="Shape 160"/>
        <p:cNvGrpSpPr/>
        <p:nvPr/>
      </p:nvGrpSpPr>
      <p:grpSpPr>
        <a:xfrm>
          <a:off x="0" y="0"/>
          <a:ext cx="0" cy="0"/>
          <a:chOff x="0" y="0"/>
          <a:chExt cx="0" cy="0"/>
        </a:xfrm>
      </p:grpSpPr>
      <p:sp>
        <p:nvSpPr>
          <p:cNvPr id="161" name="Google Shape;161;p28"/>
          <p:cNvSpPr/>
          <p:nvPr/>
        </p:nvSpPr>
        <p:spPr>
          <a:xfrm>
            <a:off x="4572000" y="-125"/>
            <a:ext cx="4572000" cy="51435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8"/>
          <p:cNvSpPr txBox="1"/>
          <p:nvPr>
            <p:ph idx="1" type="subTitle"/>
          </p:nvPr>
        </p:nvSpPr>
        <p:spPr>
          <a:xfrm>
            <a:off x="265500" y="2803075"/>
            <a:ext cx="4045200" cy="1235100"/>
          </a:xfrm>
          <a:prstGeom prst="rect">
            <a:avLst/>
          </a:prstGeom>
        </p:spPr>
        <p:txBody>
          <a:bodyPr anchorCtr="0" anchor="t" bIns="0" lIns="0" spcFirstLastPara="1" rIns="0" wrap="square" tIns="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63" name="Google Shape;163;p28"/>
          <p:cNvSpPr txBox="1"/>
          <p:nvPr>
            <p:ph idx="2" type="body"/>
          </p:nvPr>
        </p:nvSpPr>
        <p:spPr>
          <a:xfrm>
            <a:off x="4939500" y="724200"/>
            <a:ext cx="3837000" cy="3695100"/>
          </a:xfrm>
          <a:prstGeom prst="rect">
            <a:avLst/>
          </a:prstGeom>
        </p:spPr>
        <p:txBody>
          <a:bodyPr anchorCtr="0" anchor="ctr" bIns="0" lIns="0" spcFirstLastPara="1" rIns="0" wrap="square" tIns="0">
            <a:normAutofit/>
          </a:bodyPr>
          <a:lstStyle>
            <a:lvl1pPr indent="-304800" lvl="0" marL="457200">
              <a:spcBef>
                <a:spcPts val="0"/>
              </a:spcBef>
              <a:spcAft>
                <a:spcPts val="0"/>
              </a:spcAft>
              <a:buClr>
                <a:schemeClr val="lt1"/>
              </a:buClr>
              <a:buSzPts val="1200"/>
              <a:buChar char="●"/>
              <a:defRPr>
                <a:solidFill>
                  <a:schemeClr val="lt1"/>
                </a:solidFill>
              </a:defRPr>
            </a:lvl1pPr>
            <a:lvl2pPr indent="-304800" lvl="1" marL="914400">
              <a:spcBef>
                <a:spcPts val="0"/>
              </a:spcBef>
              <a:spcAft>
                <a:spcPts val="0"/>
              </a:spcAft>
              <a:buClr>
                <a:schemeClr val="lt1"/>
              </a:buClr>
              <a:buSzPts val="1200"/>
              <a:buChar char="○"/>
              <a:defRPr>
                <a:solidFill>
                  <a:schemeClr val="lt1"/>
                </a:solidFill>
              </a:defRPr>
            </a:lvl2pPr>
            <a:lvl3pPr indent="-304800" lvl="2" marL="1371600">
              <a:spcBef>
                <a:spcPts val="0"/>
              </a:spcBef>
              <a:spcAft>
                <a:spcPts val="0"/>
              </a:spcAft>
              <a:buClr>
                <a:schemeClr val="lt1"/>
              </a:buClr>
              <a:buSzPts val="1200"/>
              <a:buChar char="■"/>
              <a:defRPr>
                <a:solidFill>
                  <a:schemeClr val="lt1"/>
                </a:solidFill>
              </a:defRPr>
            </a:lvl3pPr>
            <a:lvl4pPr indent="-304800" lvl="3" marL="1828800">
              <a:spcBef>
                <a:spcPts val="0"/>
              </a:spcBef>
              <a:spcAft>
                <a:spcPts val="0"/>
              </a:spcAft>
              <a:buClr>
                <a:schemeClr val="lt1"/>
              </a:buClr>
              <a:buSzPts val="1200"/>
              <a:buChar char="●"/>
              <a:defRPr>
                <a:solidFill>
                  <a:schemeClr val="lt1"/>
                </a:solidFill>
              </a:defRPr>
            </a:lvl4pPr>
            <a:lvl5pPr indent="-304800" lvl="4" marL="2286000">
              <a:spcBef>
                <a:spcPts val="0"/>
              </a:spcBef>
              <a:spcAft>
                <a:spcPts val="0"/>
              </a:spcAft>
              <a:buClr>
                <a:schemeClr val="lt1"/>
              </a:buClr>
              <a:buSzPts val="1200"/>
              <a:buChar char="○"/>
              <a:defRPr>
                <a:solidFill>
                  <a:schemeClr val="lt1"/>
                </a:solidFill>
              </a:defRPr>
            </a:lvl5pPr>
            <a:lvl6pPr indent="-304800" lvl="5" marL="2743200">
              <a:spcBef>
                <a:spcPts val="0"/>
              </a:spcBef>
              <a:spcAft>
                <a:spcPts val="0"/>
              </a:spcAft>
              <a:buClr>
                <a:schemeClr val="lt1"/>
              </a:buClr>
              <a:buSzPts val="1200"/>
              <a:buChar char="■"/>
              <a:defRPr>
                <a:solidFill>
                  <a:schemeClr val="lt1"/>
                </a:solidFill>
              </a:defRPr>
            </a:lvl6pPr>
            <a:lvl7pPr indent="-304800" lvl="6" marL="3200400">
              <a:spcBef>
                <a:spcPts val="0"/>
              </a:spcBef>
              <a:spcAft>
                <a:spcPts val="0"/>
              </a:spcAft>
              <a:buClr>
                <a:schemeClr val="lt1"/>
              </a:buClr>
              <a:buSzPts val="1200"/>
              <a:buChar char="●"/>
              <a:defRPr>
                <a:solidFill>
                  <a:schemeClr val="lt1"/>
                </a:solidFill>
              </a:defRPr>
            </a:lvl7pPr>
            <a:lvl8pPr indent="-304800" lvl="7" marL="3657600">
              <a:spcBef>
                <a:spcPts val="0"/>
              </a:spcBef>
              <a:spcAft>
                <a:spcPts val="0"/>
              </a:spcAft>
              <a:buClr>
                <a:schemeClr val="lt1"/>
              </a:buClr>
              <a:buSzPts val="1200"/>
              <a:buChar char="○"/>
              <a:defRPr>
                <a:solidFill>
                  <a:schemeClr val="lt1"/>
                </a:solidFill>
              </a:defRPr>
            </a:lvl8pPr>
            <a:lvl9pPr indent="-304800" lvl="8" marL="4114800">
              <a:spcBef>
                <a:spcPts val="0"/>
              </a:spcBef>
              <a:spcAft>
                <a:spcPts val="0"/>
              </a:spcAft>
              <a:buClr>
                <a:schemeClr val="lt1"/>
              </a:buClr>
              <a:buSzPts val="1200"/>
              <a:buChar char="■"/>
              <a:defRPr>
                <a:solidFill>
                  <a:schemeClr val="lt1"/>
                </a:solidFill>
              </a:defRPr>
            </a:lvl9pPr>
          </a:lstStyle>
          <a:p/>
        </p:txBody>
      </p:sp>
      <p:sp>
        <p:nvSpPr>
          <p:cNvPr id="164" name="Google Shape;164;p28"/>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65" name="Google Shape;165;p28"/>
          <p:cNvSpPr txBox="1"/>
          <p:nvPr>
            <p:ph type="title"/>
          </p:nvPr>
        </p:nvSpPr>
        <p:spPr>
          <a:xfrm>
            <a:off x="371852" y="1447200"/>
            <a:ext cx="4026300" cy="572700"/>
          </a:xfrm>
          <a:prstGeom prst="rect">
            <a:avLst/>
          </a:prstGeom>
        </p:spPr>
        <p:txBody>
          <a:bodyPr anchorCtr="0" anchor="ctr" bIns="91425" lIns="0" spcFirstLastPara="1" rIns="0" wrap="square" tIns="91425">
            <a:normAutofit/>
          </a:bodyPr>
          <a:lstStyle>
            <a:lvl1pPr lvl="0" algn="ctr">
              <a:lnSpc>
                <a:spcPct val="80000"/>
              </a:lnSpc>
              <a:spcBef>
                <a:spcPts val="0"/>
              </a:spcBef>
              <a:spcAft>
                <a:spcPts val="0"/>
              </a:spcAft>
              <a:buSzPts val="4500"/>
              <a:buNone/>
              <a:defRPr sz="4500"/>
            </a:lvl1pPr>
            <a:lvl2pPr lvl="1" algn="ctr">
              <a:lnSpc>
                <a:spcPct val="80000"/>
              </a:lnSpc>
              <a:spcBef>
                <a:spcPts val="0"/>
              </a:spcBef>
              <a:spcAft>
                <a:spcPts val="0"/>
              </a:spcAft>
              <a:buSzPts val="2400"/>
              <a:buNone/>
              <a:defRPr>
                <a:latin typeface="Arial"/>
                <a:ea typeface="Arial"/>
                <a:cs typeface="Arial"/>
                <a:sym typeface="Arial"/>
              </a:defRPr>
            </a:lvl2pPr>
            <a:lvl3pPr lvl="2" algn="ctr">
              <a:lnSpc>
                <a:spcPct val="80000"/>
              </a:lnSpc>
              <a:spcBef>
                <a:spcPts val="0"/>
              </a:spcBef>
              <a:spcAft>
                <a:spcPts val="0"/>
              </a:spcAft>
              <a:buSzPts val="2400"/>
              <a:buNone/>
              <a:defRPr>
                <a:latin typeface="Arial"/>
                <a:ea typeface="Arial"/>
                <a:cs typeface="Arial"/>
                <a:sym typeface="Arial"/>
              </a:defRPr>
            </a:lvl3pPr>
            <a:lvl4pPr lvl="3" algn="ctr">
              <a:lnSpc>
                <a:spcPct val="80000"/>
              </a:lnSpc>
              <a:spcBef>
                <a:spcPts val="0"/>
              </a:spcBef>
              <a:spcAft>
                <a:spcPts val="0"/>
              </a:spcAft>
              <a:buSzPts val="2400"/>
              <a:buNone/>
              <a:defRPr>
                <a:latin typeface="Arial"/>
                <a:ea typeface="Arial"/>
                <a:cs typeface="Arial"/>
                <a:sym typeface="Arial"/>
              </a:defRPr>
            </a:lvl4pPr>
            <a:lvl5pPr lvl="4" algn="ctr">
              <a:lnSpc>
                <a:spcPct val="80000"/>
              </a:lnSpc>
              <a:spcBef>
                <a:spcPts val="0"/>
              </a:spcBef>
              <a:spcAft>
                <a:spcPts val="0"/>
              </a:spcAft>
              <a:buSzPts val="2400"/>
              <a:buNone/>
              <a:defRPr>
                <a:latin typeface="Arial"/>
                <a:ea typeface="Arial"/>
                <a:cs typeface="Arial"/>
                <a:sym typeface="Arial"/>
              </a:defRPr>
            </a:lvl5pPr>
            <a:lvl6pPr lvl="5" algn="ctr">
              <a:lnSpc>
                <a:spcPct val="80000"/>
              </a:lnSpc>
              <a:spcBef>
                <a:spcPts val="0"/>
              </a:spcBef>
              <a:spcAft>
                <a:spcPts val="0"/>
              </a:spcAft>
              <a:buSzPts val="2400"/>
              <a:buNone/>
              <a:defRPr>
                <a:latin typeface="Arial"/>
                <a:ea typeface="Arial"/>
                <a:cs typeface="Arial"/>
                <a:sym typeface="Arial"/>
              </a:defRPr>
            </a:lvl6pPr>
            <a:lvl7pPr lvl="6" algn="ctr">
              <a:lnSpc>
                <a:spcPct val="80000"/>
              </a:lnSpc>
              <a:spcBef>
                <a:spcPts val="0"/>
              </a:spcBef>
              <a:spcAft>
                <a:spcPts val="0"/>
              </a:spcAft>
              <a:buSzPts val="2400"/>
              <a:buNone/>
              <a:defRPr>
                <a:latin typeface="Arial"/>
                <a:ea typeface="Arial"/>
                <a:cs typeface="Arial"/>
                <a:sym typeface="Arial"/>
              </a:defRPr>
            </a:lvl7pPr>
            <a:lvl8pPr lvl="7" algn="ctr">
              <a:lnSpc>
                <a:spcPct val="80000"/>
              </a:lnSpc>
              <a:spcBef>
                <a:spcPts val="0"/>
              </a:spcBef>
              <a:spcAft>
                <a:spcPts val="0"/>
              </a:spcAft>
              <a:buSzPts val="2400"/>
              <a:buNone/>
              <a:defRPr>
                <a:latin typeface="Arial"/>
                <a:ea typeface="Arial"/>
                <a:cs typeface="Arial"/>
                <a:sym typeface="Arial"/>
              </a:defRPr>
            </a:lvl8pPr>
            <a:lvl9pPr lvl="8" algn="ctr">
              <a:lnSpc>
                <a:spcPct val="80000"/>
              </a:lnSpc>
              <a:spcBef>
                <a:spcPts val="0"/>
              </a:spcBef>
              <a:spcAft>
                <a:spcPts val="0"/>
              </a:spcAft>
              <a:buSzPts val="2400"/>
              <a:buNone/>
              <a:defRPr>
                <a:latin typeface="Arial"/>
                <a:ea typeface="Arial"/>
                <a:cs typeface="Arial"/>
                <a:sym typeface="Aria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 1B">
  <p:cSld name="CUSTOM_5">
    <p:bg>
      <p:bgPr>
        <a:solidFill>
          <a:schemeClr val="dk2"/>
        </a:solidFill>
      </p:bgPr>
    </p:bg>
    <p:spTree>
      <p:nvGrpSpPr>
        <p:cNvPr id="166" name="Shape 166"/>
        <p:cNvGrpSpPr/>
        <p:nvPr/>
      </p:nvGrpSpPr>
      <p:grpSpPr>
        <a:xfrm>
          <a:off x="0" y="0"/>
          <a:ext cx="0" cy="0"/>
          <a:chOff x="0" y="0"/>
          <a:chExt cx="0" cy="0"/>
        </a:xfrm>
      </p:grpSpPr>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p:cSld name="CUSTOM_3_1">
    <p:spTree>
      <p:nvGrpSpPr>
        <p:cNvPr id="167" name="Shape 167"/>
        <p:cNvGrpSpPr/>
        <p:nvPr/>
      </p:nvGrpSpPr>
      <p:grpSpPr>
        <a:xfrm>
          <a:off x="0" y="0"/>
          <a:ext cx="0" cy="0"/>
          <a:chOff x="0" y="0"/>
          <a:chExt cx="0" cy="0"/>
        </a:xfrm>
      </p:grpSpPr>
      <p:sp>
        <p:nvSpPr>
          <p:cNvPr id="168" name="Google Shape;168;p30"/>
          <p:cNvSpPr/>
          <p:nvPr/>
        </p:nvSpPr>
        <p:spPr>
          <a:xfrm>
            <a:off x="122475" y="4767350"/>
            <a:ext cx="236100" cy="279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9" name="Google Shape;169;p30"/>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170" name="Google Shape;170;p30"/>
          <p:cNvSpPr txBox="1"/>
          <p:nvPr>
            <p:ph idx="1" type="body"/>
          </p:nvPr>
        </p:nvSpPr>
        <p:spPr>
          <a:xfrm>
            <a:off x="371850" y="923875"/>
            <a:ext cx="8400300" cy="3416400"/>
          </a:xfrm>
          <a:prstGeom prst="rect">
            <a:avLst/>
          </a:prstGeom>
        </p:spPr>
        <p:txBody>
          <a:bodyPr anchorCtr="0" anchor="t" bIns="0" lIns="0" spcFirstLastPara="1" rIns="0" wrap="square" tIns="0">
            <a:norm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White BG">
  <p:cSld name="TITLE_1">
    <p:spTree>
      <p:nvGrpSpPr>
        <p:cNvPr id="171" name="Shape 171"/>
        <p:cNvGrpSpPr/>
        <p:nvPr/>
      </p:nvGrpSpPr>
      <p:grpSpPr>
        <a:xfrm>
          <a:off x="0" y="0"/>
          <a:ext cx="0" cy="0"/>
          <a:chOff x="0" y="0"/>
          <a:chExt cx="0" cy="0"/>
        </a:xfrm>
      </p:grpSpPr>
      <p:sp>
        <p:nvSpPr>
          <p:cNvPr id="172" name="Google Shape;172;p31"/>
          <p:cNvSpPr txBox="1"/>
          <p:nvPr>
            <p:ph type="ctrTitle"/>
          </p:nvPr>
        </p:nvSpPr>
        <p:spPr>
          <a:xfrm>
            <a:off x="371854" y="365740"/>
            <a:ext cx="4457700" cy="2052600"/>
          </a:xfrm>
          <a:prstGeom prst="rect">
            <a:avLst/>
          </a:prstGeom>
        </p:spPr>
        <p:txBody>
          <a:bodyPr anchorCtr="0" anchor="t" bIns="91425" lIns="91425" spcFirstLastPara="1" rIns="91425" wrap="square" tIns="0">
            <a:normAutofit/>
          </a:bodyPr>
          <a:lstStyle>
            <a:lvl1pPr lvl="0">
              <a:lnSpc>
                <a:spcPct val="80000"/>
              </a:lnSpc>
              <a:spcBef>
                <a:spcPts val="0"/>
              </a:spcBef>
              <a:spcAft>
                <a:spcPts val="0"/>
              </a:spcAft>
              <a:buSzPts val="2400"/>
              <a:buNone/>
              <a:defRPr sz="2400"/>
            </a:lvl1pPr>
            <a:lvl2pPr lvl="1">
              <a:lnSpc>
                <a:spcPct val="80000"/>
              </a:lnSpc>
              <a:spcBef>
                <a:spcPts val="0"/>
              </a:spcBef>
              <a:spcAft>
                <a:spcPts val="0"/>
              </a:spcAft>
              <a:buSzPts val="2400"/>
              <a:buNone/>
              <a:defRPr/>
            </a:lvl2pPr>
            <a:lvl3pPr lvl="2">
              <a:lnSpc>
                <a:spcPct val="80000"/>
              </a:lnSpc>
              <a:spcBef>
                <a:spcPts val="0"/>
              </a:spcBef>
              <a:spcAft>
                <a:spcPts val="0"/>
              </a:spcAft>
              <a:buSzPts val="2400"/>
              <a:buNone/>
              <a:defRPr/>
            </a:lvl3pPr>
            <a:lvl4pPr lvl="3">
              <a:lnSpc>
                <a:spcPct val="80000"/>
              </a:lnSpc>
              <a:spcBef>
                <a:spcPts val="0"/>
              </a:spcBef>
              <a:spcAft>
                <a:spcPts val="0"/>
              </a:spcAft>
              <a:buSzPts val="2400"/>
              <a:buNone/>
              <a:defRPr/>
            </a:lvl4pPr>
            <a:lvl5pPr lvl="4">
              <a:lnSpc>
                <a:spcPct val="80000"/>
              </a:lnSpc>
              <a:spcBef>
                <a:spcPts val="0"/>
              </a:spcBef>
              <a:spcAft>
                <a:spcPts val="0"/>
              </a:spcAft>
              <a:buSzPts val="2400"/>
              <a:buNone/>
              <a:defRPr/>
            </a:lvl5pPr>
            <a:lvl6pPr lvl="5">
              <a:lnSpc>
                <a:spcPct val="80000"/>
              </a:lnSpc>
              <a:spcBef>
                <a:spcPts val="0"/>
              </a:spcBef>
              <a:spcAft>
                <a:spcPts val="0"/>
              </a:spcAft>
              <a:buSzPts val="2400"/>
              <a:buNone/>
              <a:defRPr/>
            </a:lvl6pPr>
            <a:lvl7pPr lvl="6">
              <a:lnSpc>
                <a:spcPct val="80000"/>
              </a:lnSpc>
              <a:spcBef>
                <a:spcPts val="0"/>
              </a:spcBef>
              <a:spcAft>
                <a:spcPts val="0"/>
              </a:spcAft>
              <a:buSzPts val="2400"/>
              <a:buNone/>
              <a:defRPr/>
            </a:lvl7pPr>
            <a:lvl8pPr lvl="7">
              <a:lnSpc>
                <a:spcPct val="80000"/>
              </a:lnSpc>
              <a:spcBef>
                <a:spcPts val="0"/>
              </a:spcBef>
              <a:spcAft>
                <a:spcPts val="0"/>
              </a:spcAft>
              <a:buSzPts val="2400"/>
              <a:buNone/>
              <a:defRPr/>
            </a:lvl8pPr>
            <a:lvl9pPr lvl="8">
              <a:lnSpc>
                <a:spcPct val="80000"/>
              </a:lnSpc>
              <a:spcBef>
                <a:spcPts val="0"/>
              </a:spcBef>
              <a:spcAft>
                <a:spcPts val="0"/>
              </a:spcAft>
              <a:buSzPts val="2400"/>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2">
  <p:cSld name="TITLE_16">
    <p:spTree>
      <p:nvGrpSpPr>
        <p:cNvPr id="173" name="Shape 173"/>
        <p:cNvGrpSpPr/>
        <p:nvPr/>
      </p:nvGrpSpPr>
      <p:grpSpPr>
        <a:xfrm>
          <a:off x="0" y="0"/>
          <a:ext cx="0" cy="0"/>
          <a:chOff x="0" y="0"/>
          <a:chExt cx="0" cy="0"/>
        </a:xfrm>
      </p:grpSpPr>
      <p:sp>
        <p:nvSpPr>
          <p:cNvPr id="174" name="Google Shape;174;p32"/>
          <p:cNvSpPr txBox="1"/>
          <p:nvPr>
            <p:ph idx="1" type="subTitle"/>
          </p:nvPr>
        </p:nvSpPr>
        <p:spPr>
          <a:xfrm>
            <a:off x="311700" y="2834125"/>
            <a:ext cx="8520600" cy="792600"/>
          </a:xfrm>
          <a:prstGeom prst="rect">
            <a:avLst/>
          </a:prstGeom>
        </p:spPr>
        <p:txBody>
          <a:bodyPr anchorCtr="0" anchor="t" bIns="0" lIns="0" spcFirstLastPara="1" rIns="0" wrap="square" tIns="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75" name="Google Shape;175;p32"/>
          <p:cNvSpPr txBox="1"/>
          <p:nvPr>
            <p:ph idx="12" type="sldNum"/>
          </p:nvPr>
        </p:nvSpPr>
        <p:spPr>
          <a:xfrm>
            <a:off x="8472458" y="4663217"/>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76" name="Google Shape;176;p32"/>
          <p:cNvSpPr txBox="1"/>
          <p:nvPr>
            <p:ph type="title"/>
          </p:nvPr>
        </p:nvSpPr>
        <p:spPr>
          <a:xfrm>
            <a:off x="371854" y="1447200"/>
            <a:ext cx="8400300" cy="572700"/>
          </a:xfrm>
          <a:prstGeom prst="rect">
            <a:avLst/>
          </a:prstGeom>
        </p:spPr>
        <p:txBody>
          <a:bodyPr anchorCtr="0" anchor="ctr" bIns="91425" lIns="0" spcFirstLastPara="1" rIns="0" wrap="square" tIns="91425">
            <a:normAutofit/>
          </a:bodyPr>
          <a:lstStyle>
            <a:lvl1pPr lvl="0" algn="ctr">
              <a:lnSpc>
                <a:spcPct val="80000"/>
              </a:lnSpc>
              <a:spcBef>
                <a:spcPts val="0"/>
              </a:spcBef>
              <a:spcAft>
                <a:spcPts val="0"/>
              </a:spcAft>
              <a:buSzPts val="4500"/>
              <a:buNone/>
              <a:defRPr sz="4500"/>
            </a:lvl1pPr>
            <a:lvl2pPr lvl="1" algn="ctr">
              <a:lnSpc>
                <a:spcPct val="80000"/>
              </a:lnSpc>
              <a:spcBef>
                <a:spcPts val="0"/>
              </a:spcBef>
              <a:spcAft>
                <a:spcPts val="0"/>
              </a:spcAft>
              <a:buSzPts val="2400"/>
              <a:buNone/>
              <a:defRPr>
                <a:latin typeface="Arial"/>
                <a:ea typeface="Arial"/>
                <a:cs typeface="Arial"/>
                <a:sym typeface="Arial"/>
              </a:defRPr>
            </a:lvl2pPr>
            <a:lvl3pPr lvl="2" algn="ctr">
              <a:lnSpc>
                <a:spcPct val="80000"/>
              </a:lnSpc>
              <a:spcBef>
                <a:spcPts val="0"/>
              </a:spcBef>
              <a:spcAft>
                <a:spcPts val="0"/>
              </a:spcAft>
              <a:buSzPts val="2400"/>
              <a:buNone/>
              <a:defRPr>
                <a:latin typeface="Arial"/>
                <a:ea typeface="Arial"/>
                <a:cs typeface="Arial"/>
                <a:sym typeface="Arial"/>
              </a:defRPr>
            </a:lvl3pPr>
            <a:lvl4pPr lvl="3" algn="ctr">
              <a:lnSpc>
                <a:spcPct val="80000"/>
              </a:lnSpc>
              <a:spcBef>
                <a:spcPts val="0"/>
              </a:spcBef>
              <a:spcAft>
                <a:spcPts val="0"/>
              </a:spcAft>
              <a:buSzPts val="2400"/>
              <a:buNone/>
              <a:defRPr>
                <a:latin typeface="Arial"/>
                <a:ea typeface="Arial"/>
                <a:cs typeface="Arial"/>
                <a:sym typeface="Arial"/>
              </a:defRPr>
            </a:lvl4pPr>
            <a:lvl5pPr lvl="4" algn="ctr">
              <a:lnSpc>
                <a:spcPct val="80000"/>
              </a:lnSpc>
              <a:spcBef>
                <a:spcPts val="0"/>
              </a:spcBef>
              <a:spcAft>
                <a:spcPts val="0"/>
              </a:spcAft>
              <a:buSzPts val="2400"/>
              <a:buNone/>
              <a:defRPr>
                <a:latin typeface="Arial"/>
                <a:ea typeface="Arial"/>
                <a:cs typeface="Arial"/>
                <a:sym typeface="Arial"/>
              </a:defRPr>
            </a:lvl5pPr>
            <a:lvl6pPr lvl="5" algn="ctr">
              <a:lnSpc>
                <a:spcPct val="80000"/>
              </a:lnSpc>
              <a:spcBef>
                <a:spcPts val="0"/>
              </a:spcBef>
              <a:spcAft>
                <a:spcPts val="0"/>
              </a:spcAft>
              <a:buSzPts val="2400"/>
              <a:buNone/>
              <a:defRPr>
                <a:latin typeface="Arial"/>
                <a:ea typeface="Arial"/>
                <a:cs typeface="Arial"/>
                <a:sym typeface="Arial"/>
              </a:defRPr>
            </a:lvl6pPr>
            <a:lvl7pPr lvl="6" algn="ctr">
              <a:lnSpc>
                <a:spcPct val="80000"/>
              </a:lnSpc>
              <a:spcBef>
                <a:spcPts val="0"/>
              </a:spcBef>
              <a:spcAft>
                <a:spcPts val="0"/>
              </a:spcAft>
              <a:buSzPts val="2400"/>
              <a:buNone/>
              <a:defRPr>
                <a:latin typeface="Arial"/>
                <a:ea typeface="Arial"/>
                <a:cs typeface="Arial"/>
                <a:sym typeface="Arial"/>
              </a:defRPr>
            </a:lvl7pPr>
            <a:lvl8pPr lvl="7" algn="ctr">
              <a:lnSpc>
                <a:spcPct val="80000"/>
              </a:lnSpc>
              <a:spcBef>
                <a:spcPts val="0"/>
              </a:spcBef>
              <a:spcAft>
                <a:spcPts val="0"/>
              </a:spcAft>
              <a:buSzPts val="2400"/>
              <a:buNone/>
              <a:defRPr>
                <a:latin typeface="Arial"/>
                <a:ea typeface="Arial"/>
                <a:cs typeface="Arial"/>
                <a:sym typeface="Arial"/>
              </a:defRPr>
            </a:lvl8pPr>
            <a:lvl9pPr lvl="8" algn="ctr">
              <a:lnSpc>
                <a:spcPct val="80000"/>
              </a:lnSpc>
              <a:spcBef>
                <a:spcPts val="0"/>
              </a:spcBef>
              <a:spcAft>
                <a:spcPts val="0"/>
              </a:spcAft>
              <a:buSzPts val="2400"/>
              <a:buNone/>
              <a:defRPr>
                <a:latin typeface="Arial"/>
                <a:ea typeface="Arial"/>
                <a:cs typeface="Arial"/>
                <a:sym typeface="Arial"/>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9">
  <p:cSld name="TITLE_13">
    <p:spTree>
      <p:nvGrpSpPr>
        <p:cNvPr id="177" name="Shape 177"/>
        <p:cNvGrpSpPr/>
        <p:nvPr/>
      </p:nvGrpSpPr>
      <p:grpSpPr>
        <a:xfrm>
          <a:off x="0" y="0"/>
          <a:ext cx="0" cy="0"/>
          <a:chOff x="0" y="0"/>
          <a:chExt cx="0" cy="0"/>
        </a:xfrm>
      </p:grpSpPr>
      <p:sp>
        <p:nvSpPr>
          <p:cNvPr id="178" name="Google Shape;178;p33"/>
          <p:cNvSpPr txBox="1"/>
          <p:nvPr>
            <p:ph idx="1" type="subTitle"/>
          </p:nvPr>
        </p:nvSpPr>
        <p:spPr>
          <a:xfrm>
            <a:off x="311700" y="2834125"/>
            <a:ext cx="8520600" cy="792600"/>
          </a:xfrm>
          <a:prstGeom prst="rect">
            <a:avLst/>
          </a:prstGeom>
        </p:spPr>
        <p:txBody>
          <a:bodyPr anchorCtr="0" anchor="t" bIns="0" lIns="0" spcFirstLastPara="1" rIns="0" wrap="square" tIns="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79" name="Google Shape;179;p33"/>
          <p:cNvSpPr txBox="1"/>
          <p:nvPr>
            <p:ph idx="12" type="sldNum"/>
          </p:nvPr>
        </p:nvSpPr>
        <p:spPr>
          <a:xfrm>
            <a:off x="8472458" y="4663217"/>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80" name="Google Shape;180;p33"/>
          <p:cNvSpPr txBox="1"/>
          <p:nvPr>
            <p:ph type="title"/>
          </p:nvPr>
        </p:nvSpPr>
        <p:spPr>
          <a:xfrm>
            <a:off x="371854" y="1447200"/>
            <a:ext cx="8400300" cy="572700"/>
          </a:xfrm>
          <a:prstGeom prst="rect">
            <a:avLst/>
          </a:prstGeom>
        </p:spPr>
        <p:txBody>
          <a:bodyPr anchorCtr="0" anchor="ctr" bIns="91425" lIns="0" spcFirstLastPara="1" rIns="0" wrap="square" tIns="91425">
            <a:normAutofit/>
          </a:bodyPr>
          <a:lstStyle>
            <a:lvl1pPr lvl="0" algn="ctr">
              <a:lnSpc>
                <a:spcPct val="80000"/>
              </a:lnSpc>
              <a:spcBef>
                <a:spcPts val="0"/>
              </a:spcBef>
              <a:spcAft>
                <a:spcPts val="0"/>
              </a:spcAft>
              <a:buSzPts val="4500"/>
              <a:buNone/>
              <a:defRPr sz="4500"/>
            </a:lvl1pPr>
            <a:lvl2pPr lvl="1" algn="ctr">
              <a:lnSpc>
                <a:spcPct val="80000"/>
              </a:lnSpc>
              <a:spcBef>
                <a:spcPts val="0"/>
              </a:spcBef>
              <a:spcAft>
                <a:spcPts val="0"/>
              </a:spcAft>
              <a:buSzPts val="2400"/>
              <a:buNone/>
              <a:defRPr>
                <a:latin typeface="Arial"/>
                <a:ea typeface="Arial"/>
                <a:cs typeface="Arial"/>
                <a:sym typeface="Arial"/>
              </a:defRPr>
            </a:lvl2pPr>
            <a:lvl3pPr lvl="2" algn="ctr">
              <a:lnSpc>
                <a:spcPct val="80000"/>
              </a:lnSpc>
              <a:spcBef>
                <a:spcPts val="0"/>
              </a:spcBef>
              <a:spcAft>
                <a:spcPts val="0"/>
              </a:spcAft>
              <a:buSzPts val="2400"/>
              <a:buNone/>
              <a:defRPr>
                <a:latin typeface="Arial"/>
                <a:ea typeface="Arial"/>
                <a:cs typeface="Arial"/>
                <a:sym typeface="Arial"/>
              </a:defRPr>
            </a:lvl3pPr>
            <a:lvl4pPr lvl="3" algn="ctr">
              <a:lnSpc>
                <a:spcPct val="80000"/>
              </a:lnSpc>
              <a:spcBef>
                <a:spcPts val="0"/>
              </a:spcBef>
              <a:spcAft>
                <a:spcPts val="0"/>
              </a:spcAft>
              <a:buSzPts val="2400"/>
              <a:buNone/>
              <a:defRPr>
                <a:latin typeface="Arial"/>
                <a:ea typeface="Arial"/>
                <a:cs typeface="Arial"/>
                <a:sym typeface="Arial"/>
              </a:defRPr>
            </a:lvl4pPr>
            <a:lvl5pPr lvl="4" algn="ctr">
              <a:lnSpc>
                <a:spcPct val="80000"/>
              </a:lnSpc>
              <a:spcBef>
                <a:spcPts val="0"/>
              </a:spcBef>
              <a:spcAft>
                <a:spcPts val="0"/>
              </a:spcAft>
              <a:buSzPts val="2400"/>
              <a:buNone/>
              <a:defRPr>
                <a:latin typeface="Arial"/>
                <a:ea typeface="Arial"/>
                <a:cs typeface="Arial"/>
                <a:sym typeface="Arial"/>
              </a:defRPr>
            </a:lvl5pPr>
            <a:lvl6pPr lvl="5" algn="ctr">
              <a:lnSpc>
                <a:spcPct val="80000"/>
              </a:lnSpc>
              <a:spcBef>
                <a:spcPts val="0"/>
              </a:spcBef>
              <a:spcAft>
                <a:spcPts val="0"/>
              </a:spcAft>
              <a:buSzPts val="2400"/>
              <a:buNone/>
              <a:defRPr>
                <a:latin typeface="Arial"/>
                <a:ea typeface="Arial"/>
                <a:cs typeface="Arial"/>
                <a:sym typeface="Arial"/>
              </a:defRPr>
            </a:lvl6pPr>
            <a:lvl7pPr lvl="6" algn="ctr">
              <a:lnSpc>
                <a:spcPct val="80000"/>
              </a:lnSpc>
              <a:spcBef>
                <a:spcPts val="0"/>
              </a:spcBef>
              <a:spcAft>
                <a:spcPts val="0"/>
              </a:spcAft>
              <a:buSzPts val="2400"/>
              <a:buNone/>
              <a:defRPr>
                <a:latin typeface="Arial"/>
                <a:ea typeface="Arial"/>
                <a:cs typeface="Arial"/>
                <a:sym typeface="Arial"/>
              </a:defRPr>
            </a:lvl7pPr>
            <a:lvl8pPr lvl="7" algn="ctr">
              <a:lnSpc>
                <a:spcPct val="80000"/>
              </a:lnSpc>
              <a:spcBef>
                <a:spcPts val="0"/>
              </a:spcBef>
              <a:spcAft>
                <a:spcPts val="0"/>
              </a:spcAft>
              <a:buSzPts val="2400"/>
              <a:buNone/>
              <a:defRPr>
                <a:latin typeface="Arial"/>
                <a:ea typeface="Arial"/>
                <a:cs typeface="Arial"/>
                <a:sym typeface="Arial"/>
              </a:defRPr>
            </a:lvl8pPr>
            <a:lvl9pPr lvl="8" algn="ctr">
              <a:lnSpc>
                <a:spcPct val="80000"/>
              </a:lnSpc>
              <a:spcBef>
                <a:spcPts val="0"/>
              </a:spcBef>
              <a:spcAft>
                <a:spcPts val="0"/>
              </a:spcAft>
              <a:buSzPts val="2400"/>
              <a:buNone/>
              <a:defRPr>
                <a:latin typeface="Arial"/>
                <a:ea typeface="Arial"/>
                <a:cs typeface="Arial"/>
                <a:sym typeface="Arial"/>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CUSTOM_4">
    <p:spTree>
      <p:nvGrpSpPr>
        <p:cNvPr id="181" name="Shape 181"/>
        <p:cNvGrpSpPr/>
        <p:nvPr/>
      </p:nvGrpSpPr>
      <p:grpSpPr>
        <a:xfrm>
          <a:off x="0" y="0"/>
          <a:ext cx="0" cy="0"/>
          <a:chOff x="0" y="0"/>
          <a:chExt cx="0" cy="0"/>
        </a:xfrm>
      </p:grpSpPr>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2">
  <p:cSld name="CUSTOM_4_2">
    <p:spTree>
      <p:nvGrpSpPr>
        <p:cNvPr id="182" name="Shape 182"/>
        <p:cNvGrpSpPr/>
        <p:nvPr/>
      </p:nvGrpSpPr>
      <p:grpSpPr>
        <a:xfrm>
          <a:off x="0" y="0"/>
          <a:ext cx="0" cy="0"/>
          <a:chOff x="0" y="0"/>
          <a:chExt cx="0" cy="0"/>
        </a:xfrm>
      </p:grpSpPr>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CUSTOM_4_1">
    <p:spTree>
      <p:nvGrpSpPr>
        <p:cNvPr id="183" name="Shape 183"/>
        <p:cNvGrpSpPr/>
        <p:nvPr/>
      </p:nvGrpSpPr>
      <p:grpSpPr>
        <a:xfrm>
          <a:off x="0" y="0"/>
          <a:ext cx="0" cy="0"/>
          <a:chOff x="0" y="0"/>
          <a:chExt cx="0" cy="0"/>
        </a:xfrm>
      </p:grpSpPr>
      <p:pic>
        <p:nvPicPr>
          <p:cNvPr id="184" name="Google Shape;184;p36" title="Rectangle 135.jpg"/>
          <p:cNvPicPr preferRelativeResize="0"/>
          <p:nvPr/>
        </p:nvPicPr>
        <p:blipFill>
          <a:blip r:embed="rId2">
            <a:alphaModFix/>
          </a:blip>
          <a:stretch>
            <a:fillRect/>
          </a:stretch>
        </p:blipFill>
        <p:spPr>
          <a:xfrm>
            <a:off x="0" y="0"/>
            <a:ext cx="9143997" cy="5143490"/>
          </a:xfrm>
          <a:prstGeom prst="rect">
            <a:avLst/>
          </a:prstGeom>
          <a:noFill/>
          <a:ln>
            <a:noFill/>
          </a:ln>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1">
  <p:cSld name="CUSTOM_4_1_1">
    <p:spTree>
      <p:nvGrpSpPr>
        <p:cNvPr id="185" name="Shape 185"/>
        <p:cNvGrpSpPr/>
        <p:nvPr/>
      </p:nvGrpSpPr>
      <p:grpSpPr>
        <a:xfrm>
          <a:off x="0" y="0"/>
          <a:ext cx="0" cy="0"/>
          <a:chOff x="0" y="0"/>
          <a:chExt cx="0" cy="0"/>
        </a:xfrm>
      </p:grpSpPr>
      <p:pic>
        <p:nvPicPr>
          <p:cNvPr id="186" name="Google Shape;186;p37" title="Marigold-cover-grad-brwn1.png"/>
          <p:cNvPicPr preferRelativeResize="0"/>
          <p:nvPr/>
        </p:nvPicPr>
        <p:blipFill>
          <a:blip r:embed="rId2">
            <a:alphaModFix/>
          </a:blip>
          <a:stretch>
            <a:fillRect/>
          </a:stretch>
        </p:blipFill>
        <p:spPr>
          <a:xfrm>
            <a:off x="0" y="0"/>
            <a:ext cx="9144023" cy="5143499"/>
          </a:xfrm>
          <a:prstGeom prst="rect">
            <a:avLst/>
          </a:prstGeom>
          <a:noFill/>
          <a:ln>
            <a:noFill/>
          </a:ln>
        </p:spPr>
      </p:pic>
      <p:cxnSp>
        <p:nvCxnSpPr>
          <p:cNvPr id="187" name="Google Shape;187;p37"/>
          <p:cNvCxnSpPr/>
          <p:nvPr/>
        </p:nvCxnSpPr>
        <p:spPr>
          <a:xfrm>
            <a:off x="1950" y="4778825"/>
            <a:ext cx="9140100" cy="0"/>
          </a:xfrm>
          <a:prstGeom prst="straightConnector1">
            <a:avLst/>
          </a:prstGeom>
          <a:noFill/>
          <a:ln cap="flat" cmpd="sng" w="9525">
            <a:solidFill>
              <a:schemeClr val="lt2"/>
            </a:solidFill>
            <a:prstDash val="solid"/>
            <a:round/>
            <a:headEnd len="med" w="med" type="none"/>
            <a:tailEnd len="med" w="med" type="none"/>
          </a:ln>
        </p:spPr>
      </p:cxn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p:cSld name="CUSTOM_5_2">
    <p:spTree>
      <p:nvGrpSpPr>
        <p:cNvPr id="188" name="Shape 188"/>
        <p:cNvGrpSpPr/>
        <p:nvPr/>
      </p:nvGrpSpPr>
      <p:grpSpPr>
        <a:xfrm>
          <a:off x="0" y="0"/>
          <a:ext cx="0" cy="0"/>
          <a:chOff x="0" y="0"/>
          <a:chExt cx="0" cy="0"/>
        </a:xfrm>
      </p:grpSpPr>
      <p:sp>
        <p:nvSpPr>
          <p:cNvPr id="189" name="Google Shape;189;p38"/>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190" name="Google Shape;190;p38"/>
          <p:cNvSpPr txBox="1"/>
          <p:nvPr>
            <p:ph idx="1" type="body"/>
          </p:nvPr>
        </p:nvSpPr>
        <p:spPr>
          <a:xfrm>
            <a:off x="371850" y="923875"/>
            <a:ext cx="8400300" cy="3416400"/>
          </a:xfrm>
          <a:prstGeom prst="rect">
            <a:avLst/>
          </a:prstGeom>
        </p:spPr>
        <p:txBody>
          <a:bodyPr anchorCtr="0" anchor="t" bIns="0" lIns="0" spcFirstLastPara="1" rIns="0" wrap="square" tIns="0">
            <a:norm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only 3">
  <p:cSld name="TITLE_2_1_1_1_1_5">
    <p:bg>
      <p:bgPr>
        <a:solidFill>
          <a:srgbClr val="FFFFFF"/>
        </a:solidFill>
      </p:bgPr>
    </p:bg>
    <p:spTree>
      <p:nvGrpSpPr>
        <p:cNvPr id="191" name="Shape 191"/>
        <p:cNvGrpSpPr/>
        <p:nvPr/>
      </p:nvGrpSpPr>
      <p:grpSpPr>
        <a:xfrm>
          <a:off x="0" y="0"/>
          <a:ext cx="0" cy="0"/>
          <a:chOff x="0" y="0"/>
          <a:chExt cx="0" cy="0"/>
        </a:xfrm>
      </p:grpSpPr>
      <p:sp>
        <p:nvSpPr>
          <p:cNvPr id="192" name="Google Shape;192;p39"/>
          <p:cNvSpPr txBox="1"/>
          <p:nvPr>
            <p:ph idx="12" type="sldNum"/>
          </p:nvPr>
        </p:nvSpPr>
        <p:spPr>
          <a:xfrm>
            <a:off x="8455075" y="4839199"/>
            <a:ext cx="548700" cy="196200"/>
          </a:xfrm>
          <a:prstGeom prst="rect">
            <a:avLst/>
          </a:prstGeom>
        </p:spPr>
        <p:txBody>
          <a:bodyPr anchorCtr="0" anchor="ctr" bIns="34275" lIns="34275" spcFirstLastPara="1" rIns="34275" wrap="square" tIns="34275">
            <a:normAutofit/>
          </a:bodyPr>
          <a:lstStyle>
            <a:lvl1pPr lvl="0" algn="r">
              <a:buNone/>
              <a:defRPr sz="700">
                <a:solidFill>
                  <a:schemeClr val="dk1"/>
                </a:solidFill>
                <a:latin typeface="Helvetica Neue"/>
                <a:ea typeface="Helvetica Neue"/>
                <a:cs typeface="Helvetica Neue"/>
                <a:sym typeface="Helvetica Neue"/>
              </a:defRPr>
            </a:lvl1pPr>
            <a:lvl2pPr lvl="1" algn="r">
              <a:buNone/>
              <a:defRPr sz="700">
                <a:solidFill>
                  <a:schemeClr val="dk1"/>
                </a:solidFill>
                <a:latin typeface="Helvetica Neue"/>
                <a:ea typeface="Helvetica Neue"/>
                <a:cs typeface="Helvetica Neue"/>
                <a:sym typeface="Helvetica Neue"/>
              </a:defRPr>
            </a:lvl2pPr>
            <a:lvl3pPr lvl="2" algn="r">
              <a:buNone/>
              <a:defRPr sz="700">
                <a:solidFill>
                  <a:schemeClr val="dk1"/>
                </a:solidFill>
                <a:latin typeface="Helvetica Neue"/>
                <a:ea typeface="Helvetica Neue"/>
                <a:cs typeface="Helvetica Neue"/>
                <a:sym typeface="Helvetica Neue"/>
              </a:defRPr>
            </a:lvl3pPr>
            <a:lvl4pPr lvl="3" algn="r">
              <a:buNone/>
              <a:defRPr sz="700">
                <a:solidFill>
                  <a:schemeClr val="dk1"/>
                </a:solidFill>
                <a:latin typeface="Helvetica Neue"/>
                <a:ea typeface="Helvetica Neue"/>
                <a:cs typeface="Helvetica Neue"/>
                <a:sym typeface="Helvetica Neue"/>
              </a:defRPr>
            </a:lvl4pPr>
            <a:lvl5pPr lvl="4" algn="r">
              <a:buNone/>
              <a:defRPr sz="700">
                <a:solidFill>
                  <a:schemeClr val="dk1"/>
                </a:solidFill>
                <a:latin typeface="Helvetica Neue"/>
                <a:ea typeface="Helvetica Neue"/>
                <a:cs typeface="Helvetica Neue"/>
                <a:sym typeface="Helvetica Neue"/>
              </a:defRPr>
            </a:lvl5pPr>
            <a:lvl6pPr lvl="5" algn="r">
              <a:buNone/>
              <a:defRPr sz="700">
                <a:solidFill>
                  <a:schemeClr val="dk1"/>
                </a:solidFill>
                <a:latin typeface="Helvetica Neue"/>
                <a:ea typeface="Helvetica Neue"/>
                <a:cs typeface="Helvetica Neue"/>
                <a:sym typeface="Helvetica Neue"/>
              </a:defRPr>
            </a:lvl6pPr>
            <a:lvl7pPr lvl="6" algn="r">
              <a:buNone/>
              <a:defRPr sz="700">
                <a:solidFill>
                  <a:schemeClr val="dk1"/>
                </a:solidFill>
                <a:latin typeface="Helvetica Neue"/>
                <a:ea typeface="Helvetica Neue"/>
                <a:cs typeface="Helvetica Neue"/>
                <a:sym typeface="Helvetica Neue"/>
              </a:defRPr>
            </a:lvl7pPr>
            <a:lvl8pPr lvl="7" algn="r">
              <a:buNone/>
              <a:defRPr sz="700">
                <a:solidFill>
                  <a:schemeClr val="dk1"/>
                </a:solidFill>
                <a:latin typeface="Helvetica Neue"/>
                <a:ea typeface="Helvetica Neue"/>
                <a:cs typeface="Helvetica Neue"/>
                <a:sym typeface="Helvetica Neue"/>
              </a:defRPr>
            </a:lvl8pPr>
            <a:lvl9pPr lvl="8" algn="r">
              <a:buNone/>
              <a:defRPr sz="700">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
              <a:t>‹#›</a:t>
            </a:fld>
            <a:endParaRPr/>
          </a:p>
        </p:txBody>
      </p:sp>
      <p:sp>
        <p:nvSpPr>
          <p:cNvPr id="193" name="Google Shape;193;p39"/>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_8">
    <p:spTree>
      <p:nvGrpSpPr>
        <p:cNvPr id="194" name="Shape 194"/>
        <p:cNvGrpSpPr/>
        <p:nvPr/>
      </p:nvGrpSpPr>
      <p:grpSpPr>
        <a:xfrm>
          <a:off x="0" y="0"/>
          <a:ext cx="0" cy="0"/>
          <a:chOff x="0" y="0"/>
          <a:chExt cx="0" cy="0"/>
        </a:xfrm>
      </p:grpSpPr>
      <p:sp>
        <p:nvSpPr>
          <p:cNvPr id="195" name="Google Shape;195;p40"/>
          <p:cNvSpPr/>
          <p:nvPr/>
        </p:nvSpPr>
        <p:spPr>
          <a:xfrm>
            <a:off x="0" y="-125"/>
            <a:ext cx="9144000" cy="51435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6" name="Google Shape;196;p40" title="Marigold_rev.png"/>
          <p:cNvPicPr preferRelativeResize="0"/>
          <p:nvPr/>
        </p:nvPicPr>
        <p:blipFill>
          <a:blip r:embed="rId2">
            <a:alphaModFix/>
          </a:blip>
          <a:stretch>
            <a:fillRect/>
          </a:stretch>
        </p:blipFill>
        <p:spPr>
          <a:xfrm>
            <a:off x="3712644" y="2397450"/>
            <a:ext cx="1718712" cy="196200"/>
          </a:xfrm>
          <a:prstGeom prst="rect">
            <a:avLst/>
          </a:prstGeom>
          <a:noFill/>
          <a:ln>
            <a:noFill/>
          </a:ln>
        </p:spPr>
      </p:pic>
      <p:sp>
        <p:nvSpPr>
          <p:cNvPr id="197" name="Google Shape;197;p40"/>
          <p:cNvSpPr txBox="1"/>
          <p:nvPr/>
        </p:nvSpPr>
        <p:spPr>
          <a:xfrm>
            <a:off x="3003300" y="4506600"/>
            <a:ext cx="3137400" cy="5301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500"/>
              </a:spcBef>
              <a:spcAft>
                <a:spcPts val="1200"/>
              </a:spcAft>
              <a:buNone/>
            </a:pPr>
            <a:r>
              <a:rPr b="1" lang="en" sz="1300">
                <a:solidFill>
                  <a:schemeClr val="lt1"/>
                </a:solidFill>
              </a:rPr>
              <a:t>www.meetmarigold.com</a:t>
            </a:r>
            <a:endParaRPr b="1" sz="1300">
              <a:solidFill>
                <a:schemeClr val="lt1"/>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03" name="Shape 203"/>
        <p:cNvGrpSpPr/>
        <p:nvPr/>
      </p:nvGrpSpPr>
      <p:grpSpPr>
        <a:xfrm>
          <a:off x="0" y="0"/>
          <a:ext cx="0" cy="0"/>
          <a:chOff x="0" y="0"/>
          <a:chExt cx="0" cy="0"/>
        </a:xfrm>
      </p:grpSpPr>
      <p:sp>
        <p:nvSpPr>
          <p:cNvPr id="204" name="Google Shape;204;p42"/>
          <p:cNvSpPr txBox="1"/>
          <p:nvPr>
            <p:ph type="ctrTitle"/>
          </p:nvPr>
        </p:nvSpPr>
        <p:spPr>
          <a:xfrm>
            <a:off x="311708" y="744575"/>
            <a:ext cx="8520600" cy="2052600"/>
          </a:xfrm>
          <a:prstGeom prst="rect">
            <a:avLst/>
          </a:prstGeom>
        </p:spPr>
        <p:txBody>
          <a:bodyPr anchorCtr="0" anchor="b" bIns="0" lIns="0" spcFirstLastPara="1" rIns="0" wrap="square" tIns="0">
            <a:normAutofit/>
          </a:bodyPr>
          <a:lstStyle>
            <a:lvl1pPr lvl="0" algn="ctr">
              <a:lnSpc>
                <a:spcPct val="80000"/>
              </a:lnSpc>
              <a:spcBef>
                <a:spcPts val="0"/>
              </a:spcBef>
              <a:spcAft>
                <a:spcPts val="0"/>
              </a:spcAft>
              <a:buSzPts val="5200"/>
              <a:buNone/>
              <a:defRPr sz="5200"/>
            </a:lvl1pPr>
            <a:lvl2pPr lvl="1" algn="ctr">
              <a:lnSpc>
                <a:spcPct val="80000"/>
              </a:lnSpc>
              <a:spcBef>
                <a:spcPts val="0"/>
              </a:spcBef>
              <a:spcAft>
                <a:spcPts val="0"/>
              </a:spcAft>
              <a:buSzPts val="5200"/>
              <a:buNone/>
              <a:defRPr sz="5200"/>
            </a:lvl2pPr>
            <a:lvl3pPr lvl="2" algn="ctr">
              <a:lnSpc>
                <a:spcPct val="80000"/>
              </a:lnSpc>
              <a:spcBef>
                <a:spcPts val="0"/>
              </a:spcBef>
              <a:spcAft>
                <a:spcPts val="0"/>
              </a:spcAft>
              <a:buSzPts val="5200"/>
              <a:buNone/>
              <a:defRPr sz="5200"/>
            </a:lvl3pPr>
            <a:lvl4pPr lvl="3" algn="ctr">
              <a:lnSpc>
                <a:spcPct val="80000"/>
              </a:lnSpc>
              <a:spcBef>
                <a:spcPts val="0"/>
              </a:spcBef>
              <a:spcAft>
                <a:spcPts val="0"/>
              </a:spcAft>
              <a:buSzPts val="5200"/>
              <a:buNone/>
              <a:defRPr sz="5200"/>
            </a:lvl4pPr>
            <a:lvl5pPr lvl="4" algn="ctr">
              <a:lnSpc>
                <a:spcPct val="80000"/>
              </a:lnSpc>
              <a:spcBef>
                <a:spcPts val="0"/>
              </a:spcBef>
              <a:spcAft>
                <a:spcPts val="0"/>
              </a:spcAft>
              <a:buSzPts val="5200"/>
              <a:buNone/>
              <a:defRPr sz="5200"/>
            </a:lvl5pPr>
            <a:lvl6pPr lvl="5" algn="ctr">
              <a:lnSpc>
                <a:spcPct val="80000"/>
              </a:lnSpc>
              <a:spcBef>
                <a:spcPts val="0"/>
              </a:spcBef>
              <a:spcAft>
                <a:spcPts val="0"/>
              </a:spcAft>
              <a:buSzPts val="5200"/>
              <a:buNone/>
              <a:defRPr sz="5200"/>
            </a:lvl6pPr>
            <a:lvl7pPr lvl="6" algn="ctr">
              <a:lnSpc>
                <a:spcPct val="80000"/>
              </a:lnSpc>
              <a:spcBef>
                <a:spcPts val="0"/>
              </a:spcBef>
              <a:spcAft>
                <a:spcPts val="0"/>
              </a:spcAft>
              <a:buSzPts val="5200"/>
              <a:buNone/>
              <a:defRPr sz="5200"/>
            </a:lvl7pPr>
            <a:lvl8pPr lvl="7" algn="ctr">
              <a:lnSpc>
                <a:spcPct val="80000"/>
              </a:lnSpc>
              <a:spcBef>
                <a:spcPts val="0"/>
              </a:spcBef>
              <a:spcAft>
                <a:spcPts val="0"/>
              </a:spcAft>
              <a:buSzPts val="5200"/>
              <a:buNone/>
              <a:defRPr sz="5200"/>
            </a:lvl8pPr>
            <a:lvl9pPr lvl="8" algn="ctr">
              <a:lnSpc>
                <a:spcPct val="80000"/>
              </a:lnSpc>
              <a:spcBef>
                <a:spcPts val="0"/>
              </a:spcBef>
              <a:spcAft>
                <a:spcPts val="0"/>
              </a:spcAft>
              <a:buSzPts val="5200"/>
              <a:buNone/>
              <a:defRPr sz="5200"/>
            </a:lvl9pPr>
          </a:lstStyle>
          <a:p/>
        </p:txBody>
      </p:sp>
      <p:sp>
        <p:nvSpPr>
          <p:cNvPr id="205" name="Google Shape;205;p42"/>
          <p:cNvSpPr txBox="1"/>
          <p:nvPr>
            <p:ph idx="1" type="subTitle"/>
          </p:nvPr>
        </p:nvSpPr>
        <p:spPr>
          <a:xfrm>
            <a:off x="311700" y="2834125"/>
            <a:ext cx="8520600" cy="792600"/>
          </a:xfrm>
          <a:prstGeom prst="rect">
            <a:avLst/>
          </a:prstGeom>
        </p:spPr>
        <p:txBody>
          <a:bodyPr anchorCtr="0" anchor="t" bIns="0" lIns="0" spcFirstLastPara="1" rIns="0" wrap="square" tIns="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06" name="Google Shape;206;p42"/>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07" name="Shape 207"/>
        <p:cNvGrpSpPr/>
        <p:nvPr/>
      </p:nvGrpSpPr>
      <p:grpSpPr>
        <a:xfrm>
          <a:off x="0" y="0"/>
          <a:ext cx="0" cy="0"/>
          <a:chOff x="0" y="0"/>
          <a:chExt cx="0" cy="0"/>
        </a:xfrm>
      </p:grpSpPr>
      <p:sp>
        <p:nvSpPr>
          <p:cNvPr id="208" name="Google Shape;208;p43"/>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09" name="Google Shape;209;p43"/>
          <p:cNvSpPr txBox="1"/>
          <p:nvPr>
            <p:ph type="title"/>
          </p:nvPr>
        </p:nvSpPr>
        <p:spPr>
          <a:xfrm>
            <a:off x="371854" y="2285400"/>
            <a:ext cx="8400300" cy="572700"/>
          </a:xfrm>
          <a:prstGeom prst="rect">
            <a:avLst/>
          </a:prstGeom>
        </p:spPr>
        <p:txBody>
          <a:bodyPr anchorCtr="0" anchor="ctr" bIns="91425" lIns="0" spcFirstLastPara="1" rIns="0" wrap="square" tIns="91425">
            <a:normAutofit/>
          </a:bodyPr>
          <a:lstStyle>
            <a:lvl1pPr lvl="0" algn="ctr">
              <a:lnSpc>
                <a:spcPct val="80000"/>
              </a:lnSpc>
              <a:spcBef>
                <a:spcPts val="0"/>
              </a:spcBef>
              <a:spcAft>
                <a:spcPts val="0"/>
              </a:spcAft>
              <a:buSzPts val="4500"/>
              <a:buNone/>
              <a:defRPr sz="4500"/>
            </a:lvl1pPr>
            <a:lvl2pPr lvl="1" algn="ctr">
              <a:lnSpc>
                <a:spcPct val="80000"/>
              </a:lnSpc>
              <a:spcBef>
                <a:spcPts val="0"/>
              </a:spcBef>
              <a:spcAft>
                <a:spcPts val="0"/>
              </a:spcAft>
              <a:buSzPts val="2400"/>
              <a:buNone/>
              <a:defRPr>
                <a:latin typeface="Arial"/>
                <a:ea typeface="Arial"/>
                <a:cs typeface="Arial"/>
                <a:sym typeface="Arial"/>
              </a:defRPr>
            </a:lvl2pPr>
            <a:lvl3pPr lvl="2" algn="ctr">
              <a:lnSpc>
                <a:spcPct val="80000"/>
              </a:lnSpc>
              <a:spcBef>
                <a:spcPts val="0"/>
              </a:spcBef>
              <a:spcAft>
                <a:spcPts val="0"/>
              </a:spcAft>
              <a:buSzPts val="2400"/>
              <a:buNone/>
              <a:defRPr>
                <a:latin typeface="Arial"/>
                <a:ea typeface="Arial"/>
                <a:cs typeface="Arial"/>
                <a:sym typeface="Arial"/>
              </a:defRPr>
            </a:lvl3pPr>
            <a:lvl4pPr lvl="3" algn="ctr">
              <a:lnSpc>
                <a:spcPct val="80000"/>
              </a:lnSpc>
              <a:spcBef>
                <a:spcPts val="0"/>
              </a:spcBef>
              <a:spcAft>
                <a:spcPts val="0"/>
              </a:spcAft>
              <a:buSzPts val="2400"/>
              <a:buNone/>
              <a:defRPr>
                <a:latin typeface="Arial"/>
                <a:ea typeface="Arial"/>
                <a:cs typeface="Arial"/>
                <a:sym typeface="Arial"/>
              </a:defRPr>
            </a:lvl4pPr>
            <a:lvl5pPr lvl="4" algn="ctr">
              <a:lnSpc>
                <a:spcPct val="80000"/>
              </a:lnSpc>
              <a:spcBef>
                <a:spcPts val="0"/>
              </a:spcBef>
              <a:spcAft>
                <a:spcPts val="0"/>
              </a:spcAft>
              <a:buSzPts val="2400"/>
              <a:buNone/>
              <a:defRPr>
                <a:latin typeface="Arial"/>
                <a:ea typeface="Arial"/>
                <a:cs typeface="Arial"/>
                <a:sym typeface="Arial"/>
              </a:defRPr>
            </a:lvl5pPr>
            <a:lvl6pPr lvl="5" algn="ctr">
              <a:lnSpc>
                <a:spcPct val="80000"/>
              </a:lnSpc>
              <a:spcBef>
                <a:spcPts val="0"/>
              </a:spcBef>
              <a:spcAft>
                <a:spcPts val="0"/>
              </a:spcAft>
              <a:buSzPts val="2400"/>
              <a:buNone/>
              <a:defRPr>
                <a:latin typeface="Arial"/>
                <a:ea typeface="Arial"/>
                <a:cs typeface="Arial"/>
                <a:sym typeface="Arial"/>
              </a:defRPr>
            </a:lvl6pPr>
            <a:lvl7pPr lvl="6" algn="ctr">
              <a:lnSpc>
                <a:spcPct val="80000"/>
              </a:lnSpc>
              <a:spcBef>
                <a:spcPts val="0"/>
              </a:spcBef>
              <a:spcAft>
                <a:spcPts val="0"/>
              </a:spcAft>
              <a:buSzPts val="2400"/>
              <a:buNone/>
              <a:defRPr>
                <a:latin typeface="Arial"/>
                <a:ea typeface="Arial"/>
                <a:cs typeface="Arial"/>
                <a:sym typeface="Arial"/>
              </a:defRPr>
            </a:lvl7pPr>
            <a:lvl8pPr lvl="7" algn="ctr">
              <a:lnSpc>
                <a:spcPct val="80000"/>
              </a:lnSpc>
              <a:spcBef>
                <a:spcPts val="0"/>
              </a:spcBef>
              <a:spcAft>
                <a:spcPts val="0"/>
              </a:spcAft>
              <a:buSzPts val="2400"/>
              <a:buNone/>
              <a:defRPr>
                <a:latin typeface="Arial"/>
                <a:ea typeface="Arial"/>
                <a:cs typeface="Arial"/>
                <a:sym typeface="Arial"/>
              </a:defRPr>
            </a:lvl8pPr>
            <a:lvl9pPr lvl="8" algn="ctr">
              <a:lnSpc>
                <a:spcPct val="80000"/>
              </a:lnSpc>
              <a:spcBef>
                <a:spcPts val="0"/>
              </a:spcBef>
              <a:spcAft>
                <a:spcPts val="0"/>
              </a:spcAft>
              <a:buSzPts val="2400"/>
              <a:buNone/>
              <a:defRPr>
                <a:latin typeface="Arial"/>
                <a:ea typeface="Arial"/>
                <a:cs typeface="Arial"/>
                <a:sym typeface="Arial"/>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10" name="Shape 210"/>
        <p:cNvGrpSpPr/>
        <p:nvPr/>
      </p:nvGrpSpPr>
      <p:grpSpPr>
        <a:xfrm>
          <a:off x="0" y="0"/>
          <a:ext cx="0" cy="0"/>
          <a:chOff x="0" y="0"/>
          <a:chExt cx="0" cy="0"/>
        </a:xfrm>
      </p:grpSpPr>
      <p:sp>
        <p:nvSpPr>
          <p:cNvPr id="211" name="Google Shape;211;p44"/>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212" name="Google Shape;212;p44"/>
          <p:cNvSpPr txBox="1"/>
          <p:nvPr>
            <p:ph idx="1" type="body"/>
          </p:nvPr>
        </p:nvSpPr>
        <p:spPr>
          <a:xfrm>
            <a:off x="371850" y="923875"/>
            <a:ext cx="8400300" cy="3416400"/>
          </a:xfrm>
          <a:prstGeom prst="rect">
            <a:avLst/>
          </a:prstGeom>
        </p:spPr>
        <p:txBody>
          <a:bodyPr anchorCtr="0" anchor="t" bIns="0" lIns="0" spcFirstLastPara="1" rIns="0" wrap="square" tIns="0">
            <a:norm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13" name="Google Shape;213;p44"/>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1">
    <p:spTree>
      <p:nvGrpSpPr>
        <p:cNvPr id="214" name="Shape 214"/>
        <p:cNvGrpSpPr/>
        <p:nvPr/>
      </p:nvGrpSpPr>
      <p:grpSpPr>
        <a:xfrm>
          <a:off x="0" y="0"/>
          <a:ext cx="0" cy="0"/>
          <a:chOff x="0" y="0"/>
          <a:chExt cx="0" cy="0"/>
        </a:xfrm>
      </p:grpSpPr>
      <p:sp>
        <p:nvSpPr>
          <p:cNvPr id="215" name="Google Shape;215;p45"/>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216" name="Google Shape;216;p45"/>
          <p:cNvSpPr txBox="1"/>
          <p:nvPr>
            <p:ph idx="1" type="body"/>
          </p:nvPr>
        </p:nvSpPr>
        <p:spPr>
          <a:xfrm>
            <a:off x="371850" y="923875"/>
            <a:ext cx="8400300" cy="3416400"/>
          </a:xfrm>
          <a:prstGeom prst="rect">
            <a:avLst/>
          </a:prstGeom>
        </p:spPr>
        <p:txBody>
          <a:bodyPr anchorCtr="0" anchor="t" bIns="0" lIns="0" spcFirstLastPara="1" rIns="0" wrap="square" tIns="0">
            <a:norm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17" name="Google Shape;217;p45"/>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218" name="Google Shape;218;p45" title="Marigold_Evergreen.png"/>
          <p:cNvPicPr preferRelativeResize="0"/>
          <p:nvPr/>
        </p:nvPicPr>
        <p:blipFill>
          <a:blip r:embed="rId2">
            <a:alphaModFix/>
          </a:blip>
          <a:stretch>
            <a:fillRect/>
          </a:stretch>
        </p:blipFill>
        <p:spPr>
          <a:xfrm>
            <a:off x="371849" y="4912172"/>
            <a:ext cx="848375" cy="96900"/>
          </a:xfrm>
          <a:prstGeom prst="rect">
            <a:avLst/>
          </a:prstGeom>
          <a:noFill/>
          <a:ln>
            <a:noFill/>
          </a:ln>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9" name="Shape 219"/>
        <p:cNvGrpSpPr/>
        <p:nvPr/>
      </p:nvGrpSpPr>
      <p:grpSpPr>
        <a:xfrm>
          <a:off x="0" y="0"/>
          <a:ext cx="0" cy="0"/>
          <a:chOff x="0" y="0"/>
          <a:chExt cx="0" cy="0"/>
        </a:xfrm>
      </p:grpSpPr>
      <p:sp>
        <p:nvSpPr>
          <p:cNvPr id="220" name="Google Shape;220;p46"/>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221" name="Google Shape;221;p46"/>
          <p:cNvSpPr txBox="1"/>
          <p:nvPr>
            <p:ph idx="1" type="body"/>
          </p:nvPr>
        </p:nvSpPr>
        <p:spPr>
          <a:xfrm>
            <a:off x="311700" y="1152475"/>
            <a:ext cx="3999900" cy="3416400"/>
          </a:xfrm>
          <a:prstGeom prst="rect">
            <a:avLst/>
          </a:prstGeom>
        </p:spPr>
        <p:txBody>
          <a:bodyPr anchorCtr="0" anchor="t" bIns="0" lIns="0" spcFirstLastPara="1" rIns="0" wrap="square" tIns="0">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22" name="Google Shape;222;p46"/>
          <p:cNvSpPr txBox="1"/>
          <p:nvPr>
            <p:ph idx="2" type="body"/>
          </p:nvPr>
        </p:nvSpPr>
        <p:spPr>
          <a:xfrm>
            <a:off x="4832400" y="1152475"/>
            <a:ext cx="3999900" cy="3416400"/>
          </a:xfrm>
          <a:prstGeom prst="rect">
            <a:avLst/>
          </a:prstGeom>
        </p:spPr>
        <p:txBody>
          <a:bodyPr anchorCtr="0" anchor="t" bIns="0" lIns="0" spcFirstLastPara="1" rIns="0" wrap="square" tIns="0">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23" name="Google Shape;223;p46"/>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4" name="Shape 224"/>
        <p:cNvGrpSpPr/>
        <p:nvPr/>
      </p:nvGrpSpPr>
      <p:grpSpPr>
        <a:xfrm>
          <a:off x="0" y="0"/>
          <a:ext cx="0" cy="0"/>
          <a:chOff x="0" y="0"/>
          <a:chExt cx="0" cy="0"/>
        </a:xfrm>
      </p:grpSpPr>
      <p:sp>
        <p:nvSpPr>
          <p:cNvPr id="225" name="Google Shape;225;p47"/>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226" name="Google Shape;226;p47"/>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27" name="Shape 227"/>
        <p:cNvGrpSpPr/>
        <p:nvPr/>
      </p:nvGrpSpPr>
      <p:grpSpPr>
        <a:xfrm>
          <a:off x="0" y="0"/>
          <a:ext cx="0" cy="0"/>
          <a:chOff x="0" y="0"/>
          <a:chExt cx="0" cy="0"/>
        </a:xfrm>
      </p:grpSpPr>
      <p:sp>
        <p:nvSpPr>
          <p:cNvPr id="228" name="Google Shape;228;p48"/>
          <p:cNvSpPr txBox="1"/>
          <p:nvPr>
            <p:ph type="title"/>
          </p:nvPr>
        </p:nvSpPr>
        <p:spPr>
          <a:xfrm>
            <a:off x="371850" y="365750"/>
            <a:ext cx="2808000" cy="755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200"/>
              <a:buNone/>
              <a:defRPr sz="2200"/>
            </a:lvl2pPr>
            <a:lvl3pPr lvl="2">
              <a:spcBef>
                <a:spcPts val="0"/>
              </a:spcBef>
              <a:spcAft>
                <a:spcPts val="0"/>
              </a:spcAft>
              <a:buSzPts val="2200"/>
              <a:buNone/>
              <a:defRPr sz="2200"/>
            </a:lvl3pPr>
            <a:lvl4pPr lvl="3">
              <a:spcBef>
                <a:spcPts val="0"/>
              </a:spcBef>
              <a:spcAft>
                <a:spcPts val="0"/>
              </a:spcAft>
              <a:buSzPts val="2200"/>
              <a:buNone/>
              <a:defRPr sz="2200"/>
            </a:lvl4pPr>
            <a:lvl5pPr lvl="4">
              <a:spcBef>
                <a:spcPts val="0"/>
              </a:spcBef>
              <a:spcAft>
                <a:spcPts val="0"/>
              </a:spcAft>
              <a:buSzPts val="2200"/>
              <a:buNone/>
              <a:defRPr sz="2200"/>
            </a:lvl5pPr>
            <a:lvl6pPr lvl="5">
              <a:spcBef>
                <a:spcPts val="0"/>
              </a:spcBef>
              <a:spcAft>
                <a:spcPts val="0"/>
              </a:spcAft>
              <a:buSzPts val="2200"/>
              <a:buNone/>
              <a:defRPr sz="2200"/>
            </a:lvl6pPr>
            <a:lvl7pPr lvl="6">
              <a:spcBef>
                <a:spcPts val="0"/>
              </a:spcBef>
              <a:spcAft>
                <a:spcPts val="0"/>
              </a:spcAft>
              <a:buSzPts val="2200"/>
              <a:buNone/>
              <a:defRPr sz="2200"/>
            </a:lvl7pPr>
            <a:lvl8pPr lvl="7">
              <a:spcBef>
                <a:spcPts val="0"/>
              </a:spcBef>
              <a:spcAft>
                <a:spcPts val="0"/>
              </a:spcAft>
              <a:buSzPts val="2200"/>
              <a:buNone/>
              <a:defRPr sz="2200"/>
            </a:lvl8pPr>
            <a:lvl9pPr lvl="8">
              <a:spcBef>
                <a:spcPts val="0"/>
              </a:spcBef>
              <a:spcAft>
                <a:spcPts val="0"/>
              </a:spcAft>
              <a:buSzPts val="2200"/>
              <a:buNone/>
              <a:defRPr sz="2200"/>
            </a:lvl9pPr>
          </a:lstStyle>
          <a:p/>
        </p:txBody>
      </p:sp>
      <p:sp>
        <p:nvSpPr>
          <p:cNvPr id="229" name="Google Shape;229;p48"/>
          <p:cNvSpPr txBox="1"/>
          <p:nvPr>
            <p:ph idx="1" type="body"/>
          </p:nvPr>
        </p:nvSpPr>
        <p:spPr>
          <a:xfrm>
            <a:off x="371850" y="1205850"/>
            <a:ext cx="2808000" cy="3179400"/>
          </a:xfrm>
          <a:prstGeom prst="rect">
            <a:avLst/>
          </a:prstGeom>
        </p:spPr>
        <p:txBody>
          <a:bodyPr anchorCtr="0" anchor="t" bIns="0" lIns="0" spcFirstLastPara="1" rIns="0" wrap="square" tIns="0">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0" name="Google Shape;230;p48"/>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231" name="Shape 231"/>
        <p:cNvGrpSpPr/>
        <p:nvPr/>
      </p:nvGrpSpPr>
      <p:grpSpPr>
        <a:xfrm>
          <a:off x="0" y="0"/>
          <a:ext cx="0" cy="0"/>
          <a:chOff x="0" y="0"/>
          <a:chExt cx="0" cy="0"/>
        </a:xfrm>
      </p:grpSpPr>
      <p:pic>
        <p:nvPicPr>
          <p:cNvPr id="232" name="Google Shape;232;p49" title="Marigold_rev.png"/>
          <p:cNvPicPr preferRelativeResize="0"/>
          <p:nvPr/>
        </p:nvPicPr>
        <p:blipFill>
          <a:blip r:embed="rId2">
            <a:alphaModFix/>
          </a:blip>
          <a:stretch>
            <a:fillRect/>
          </a:stretch>
        </p:blipFill>
        <p:spPr>
          <a:xfrm>
            <a:off x="371856" y="4912167"/>
            <a:ext cx="848844" cy="96900"/>
          </a:xfrm>
          <a:prstGeom prst="rect">
            <a:avLst/>
          </a:prstGeom>
          <a:noFill/>
          <a:ln>
            <a:noFill/>
          </a:ln>
        </p:spPr>
      </p:pic>
      <p:sp>
        <p:nvSpPr>
          <p:cNvPr id="233" name="Google Shape;233;p49"/>
          <p:cNvSpPr txBox="1"/>
          <p:nvPr>
            <p:ph type="title"/>
          </p:nvPr>
        </p:nvSpPr>
        <p:spPr>
          <a:xfrm>
            <a:off x="371852" y="365750"/>
            <a:ext cx="4147500" cy="5727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accent1"/>
              </a:buClr>
              <a:buSzPts val="2200"/>
              <a:buNone/>
              <a:defRPr>
                <a:solidFill>
                  <a:schemeClr val="accent1"/>
                </a:solidFill>
              </a:defRPr>
            </a:lvl1pPr>
            <a:lvl2pPr lvl="1">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2pPr>
            <a:lvl3pPr lvl="2">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3pPr>
            <a:lvl4pPr lvl="3">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4pPr>
            <a:lvl5pPr lvl="4">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5pPr>
            <a:lvl6pPr lvl="5">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6pPr>
            <a:lvl7pPr lvl="6">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7pPr>
            <a:lvl8pPr lvl="7">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8pPr>
            <a:lvl9pPr lvl="8">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p:cSld name="MAIN_POINT_1">
    <p:bg>
      <p:bgPr>
        <a:solidFill>
          <a:schemeClr val="accent1"/>
        </a:solidFill>
      </p:bgPr>
    </p:bg>
    <p:spTree>
      <p:nvGrpSpPr>
        <p:cNvPr id="234" name="Shape 234"/>
        <p:cNvGrpSpPr/>
        <p:nvPr/>
      </p:nvGrpSpPr>
      <p:grpSpPr>
        <a:xfrm>
          <a:off x="0" y="0"/>
          <a:ext cx="0" cy="0"/>
          <a:chOff x="0" y="0"/>
          <a:chExt cx="0" cy="0"/>
        </a:xfrm>
      </p:grpSpPr>
      <p:sp>
        <p:nvSpPr>
          <p:cNvPr id="235" name="Google Shape;235;p50"/>
          <p:cNvSpPr txBox="1"/>
          <p:nvPr>
            <p:ph type="title"/>
          </p:nvPr>
        </p:nvSpPr>
        <p:spPr>
          <a:xfrm>
            <a:off x="371852" y="365750"/>
            <a:ext cx="4147500" cy="5727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accent2"/>
              </a:buClr>
              <a:buSzPts val="2200"/>
              <a:buNone/>
              <a:defRPr>
                <a:solidFill>
                  <a:schemeClr val="accent2"/>
                </a:solidFill>
              </a:defRPr>
            </a:lvl1pPr>
            <a:lvl2pPr lvl="1">
              <a:lnSpc>
                <a:spcPct val="80000"/>
              </a:lnSpc>
              <a:spcBef>
                <a:spcPts val="0"/>
              </a:spcBef>
              <a:spcAft>
                <a:spcPts val="0"/>
              </a:spcAft>
              <a:buSzPts val="2400"/>
              <a:buNone/>
              <a:defRPr>
                <a:latin typeface="Arial"/>
                <a:ea typeface="Arial"/>
                <a:cs typeface="Arial"/>
                <a:sym typeface="Arial"/>
              </a:defRPr>
            </a:lvl2pPr>
            <a:lvl3pPr lvl="2">
              <a:lnSpc>
                <a:spcPct val="80000"/>
              </a:lnSpc>
              <a:spcBef>
                <a:spcPts val="0"/>
              </a:spcBef>
              <a:spcAft>
                <a:spcPts val="0"/>
              </a:spcAft>
              <a:buSzPts val="2400"/>
              <a:buNone/>
              <a:defRPr>
                <a:latin typeface="Arial"/>
                <a:ea typeface="Arial"/>
                <a:cs typeface="Arial"/>
                <a:sym typeface="Arial"/>
              </a:defRPr>
            </a:lvl3pPr>
            <a:lvl4pPr lvl="3">
              <a:lnSpc>
                <a:spcPct val="80000"/>
              </a:lnSpc>
              <a:spcBef>
                <a:spcPts val="0"/>
              </a:spcBef>
              <a:spcAft>
                <a:spcPts val="0"/>
              </a:spcAft>
              <a:buSzPts val="2400"/>
              <a:buNone/>
              <a:defRPr>
                <a:latin typeface="Arial"/>
                <a:ea typeface="Arial"/>
                <a:cs typeface="Arial"/>
                <a:sym typeface="Arial"/>
              </a:defRPr>
            </a:lvl4pPr>
            <a:lvl5pPr lvl="4">
              <a:lnSpc>
                <a:spcPct val="80000"/>
              </a:lnSpc>
              <a:spcBef>
                <a:spcPts val="0"/>
              </a:spcBef>
              <a:spcAft>
                <a:spcPts val="0"/>
              </a:spcAft>
              <a:buSzPts val="2400"/>
              <a:buNone/>
              <a:defRPr>
                <a:latin typeface="Arial"/>
                <a:ea typeface="Arial"/>
                <a:cs typeface="Arial"/>
                <a:sym typeface="Arial"/>
              </a:defRPr>
            </a:lvl5pPr>
            <a:lvl6pPr lvl="5">
              <a:lnSpc>
                <a:spcPct val="80000"/>
              </a:lnSpc>
              <a:spcBef>
                <a:spcPts val="0"/>
              </a:spcBef>
              <a:spcAft>
                <a:spcPts val="0"/>
              </a:spcAft>
              <a:buSzPts val="2400"/>
              <a:buNone/>
              <a:defRPr>
                <a:latin typeface="Arial"/>
                <a:ea typeface="Arial"/>
                <a:cs typeface="Arial"/>
                <a:sym typeface="Arial"/>
              </a:defRPr>
            </a:lvl6pPr>
            <a:lvl7pPr lvl="6">
              <a:lnSpc>
                <a:spcPct val="80000"/>
              </a:lnSpc>
              <a:spcBef>
                <a:spcPts val="0"/>
              </a:spcBef>
              <a:spcAft>
                <a:spcPts val="0"/>
              </a:spcAft>
              <a:buSzPts val="2400"/>
              <a:buNone/>
              <a:defRPr>
                <a:latin typeface="Arial"/>
                <a:ea typeface="Arial"/>
                <a:cs typeface="Arial"/>
                <a:sym typeface="Arial"/>
              </a:defRPr>
            </a:lvl7pPr>
            <a:lvl8pPr lvl="7">
              <a:lnSpc>
                <a:spcPct val="80000"/>
              </a:lnSpc>
              <a:spcBef>
                <a:spcPts val="0"/>
              </a:spcBef>
              <a:spcAft>
                <a:spcPts val="0"/>
              </a:spcAft>
              <a:buSzPts val="2400"/>
              <a:buNone/>
              <a:defRPr>
                <a:latin typeface="Arial"/>
                <a:ea typeface="Arial"/>
                <a:cs typeface="Arial"/>
                <a:sym typeface="Arial"/>
              </a:defRPr>
            </a:lvl8pPr>
            <a:lvl9pPr lvl="8">
              <a:lnSpc>
                <a:spcPct val="80000"/>
              </a:lnSpc>
              <a:spcBef>
                <a:spcPts val="0"/>
              </a:spcBef>
              <a:spcAft>
                <a:spcPts val="0"/>
              </a:spcAft>
              <a:buSzPts val="2400"/>
              <a:buNone/>
              <a:defRPr>
                <a:latin typeface="Arial"/>
                <a:ea typeface="Arial"/>
                <a:cs typeface="Arial"/>
                <a:sym typeface="Arial"/>
              </a:defRPr>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2">
  <p:cSld name="MAIN_POINT_1_2">
    <p:bg>
      <p:bgPr>
        <a:blipFill>
          <a:blip r:embed="rId2">
            <a:alphaModFix/>
          </a:blip>
          <a:stretch>
            <a:fillRect/>
          </a:stretch>
        </a:blipFill>
      </p:bgPr>
    </p:bg>
    <p:spTree>
      <p:nvGrpSpPr>
        <p:cNvPr id="236" name="Shape 236"/>
        <p:cNvGrpSpPr/>
        <p:nvPr/>
      </p:nvGrpSpPr>
      <p:grpSpPr>
        <a:xfrm>
          <a:off x="0" y="0"/>
          <a:ext cx="0" cy="0"/>
          <a:chOff x="0" y="0"/>
          <a:chExt cx="0" cy="0"/>
        </a:xfrm>
      </p:grpSpPr>
      <p:sp>
        <p:nvSpPr>
          <p:cNvPr id="237" name="Google Shape;237;p51"/>
          <p:cNvSpPr txBox="1"/>
          <p:nvPr>
            <p:ph type="title"/>
          </p:nvPr>
        </p:nvSpPr>
        <p:spPr>
          <a:xfrm>
            <a:off x="371852" y="365750"/>
            <a:ext cx="4147500" cy="5727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accent2"/>
              </a:buClr>
              <a:buSzPts val="2200"/>
              <a:buNone/>
              <a:defRPr>
                <a:solidFill>
                  <a:schemeClr val="accent2"/>
                </a:solidFill>
              </a:defRPr>
            </a:lvl1pPr>
            <a:lvl2pPr lvl="1">
              <a:lnSpc>
                <a:spcPct val="80000"/>
              </a:lnSpc>
              <a:spcBef>
                <a:spcPts val="0"/>
              </a:spcBef>
              <a:spcAft>
                <a:spcPts val="0"/>
              </a:spcAft>
              <a:buSzPts val="2400"/>
              <a:buNone/>
              <a:defRPr>
                <a:latin typeface="Arial"/>
                <a:ea typeface="Arial"/>
                <a:cs typeface="Arial"/>
                <a:sym typeface="Arial"/>
              </a:defRPr>
            </a:lvl2pPr>
            <a:lvl3pPr lvl="2">
              <a:lnSpc>
                <a:spcPct val="80000"/>
              </a:lnSpc>
              <a:spcBef>
                <a:spcPts val="0"/>
              </a:spcBef>
              <a:spcAft>
                <a:spcPts val="0"/>
              </a:spcAft>
              <a:buSzPts val="2400"/>
              <a:buNone/>
              <a:defRPr>
                <a:latin typeface="Arial"/>
                <a:ea typeface="Arial"/>
                <a:cs typeface="Arial"/>
                <a:sym typeface="Arial"/>
              </a:defRPr>
            </a:lvl3pPr>
            <a:lvl4pPr lvl="3">
              <a:lnSpc>
                <a:spcPct val="80000"/>
              </a:lnSpc>
              <a:spcBef>
                <a:spcPts val="0"/>
              </a:spcBef>
              <a:spcAft>
                <a:spcPts val="0"/>
              </a:spcAft>
              <a:buSzPts val="2400"/>
              <a:buNone/>
              <a:defRPr>
                <a:latin typeface="Arial"/>
                <a:ea typeface="Arial"/>
                <a:cs typeface="Arial"/>
                <a:sym typeface="Arial"/>
              </a:defRPr>
            </a:lvl4pPr>
            <a:lvl5pPr lvl="4">
              <a:lnSpc>
                <a:spcPct val="80000"/>
              </a:lnSpc>
              <a:spcBef>
                <a:spcPts val="0"/>
              </a:spcBef>
              <a:spcAft>
                <a:spcPts val="0"/>
              </a:spcAft>
              <a:buSzPts val="2400"/>
              <a:buNone/>
              <a:defRPr>
                <a:latin typeface="Arial"/>
                <a:ea typeface="Arial"/>
                <a:cs typeface="Arial"/>
                <a:sym typeface="Arial"/>
              </a:defRPr>
            </a:lvl5pPr>
            <a:lvl6pPr lvl="5">
              <a:lnSpc>
                <a:spcPct val="80000"/>
              </a:lnSpc>
              <a:spcBef>
                <a:spcPts val="0"/>
              </a:spcBef>
              <a:spcAft>
                <a:spcPts val="0"/>
              </a:spcAft>
              <a:buSzPts val="2400"/>
              <a:buNone/>
              <a:defRPr>
                <a:latin typeface="Arial"/>
                <a:ea typeface="Arial"/>
                <a:cs typeface="Arial"/>
                <a:sym typeface="Arial"/>
              </a:defRPr>
            </a:lvl6pPr>
            <a:lvl7pPr lvl="6">
              <a:lnSpc>
                <a:spcPct val="80000"/>
              </a:lnSpc>
              <a:spcBef>
                <a:spcPts val="0"/>
              </a:spcBef>
              <a:spcAft>
                <a:spcPts val="0"/>
              </a:spcAft>
              <a:buSzPts val="2400"/>
              <a:buNone/>
              <a:defRPr>
                <a:latin typeface="Arial"/>
                <a:ea typeface="Arial"/>
                <a:cs typeface="Arial"/>
                <a:sym typeface="Arial"/>
              </a:defRPr>
            </a:lvl7pPr>
            <a:lvl8pPr lvl="7">
              <a:lnSpc>
                <a:spcPct val="80000"/>
              </a:lnSpc>
              <a:spcBef>
                <a:spcPts val="0"/>
              </a:spcBef>
              <a:spcAft>
                <a:spcPts val="0"/>
              </a:spcAft>
              <a:buSzPts val="2400"/>
              <a:buNone/>
              <a:defRPr>
                <a:latin typeface="Arial"/>
                <a:ea typeface="Arial"/>
                <a:cs typeface="Arial"/>
                <a:sym typeface="Arial"/>
              </a:defRPr>
            </a:lvl8pPr>
            <a:lvl9pPr lvl="8">
              <a:lnSpc>
                <a:spcPct val="80000"/>
              </a:lnSpc>
              <a:spcBef>
                <a:spcPts val="0"/>
              </a:spcBef>
              <a:spcAft>
                <a:spcPts val="0"/>
              </a:spcAft>
              <a:buSzPts val="2400"/>
              <a:buNone/>
              <a:defRPr>
                <a:latin typeface="Arial"/>
                <a:ea typeface="Arial"/>
                <a:cs typeface="Arial"/>
                <a:sym typeface="Arial"/>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1">
  <p:cSld name="MAIN_POINT_1_1">
    <p:bg>
      <p:bgPr>
        <a:solidFill>
          <a:schemeClr val="accent2"/>
        </a:solidFill>
      </p:bgPr>
    </p:bg>
    <p:spTree>
      <p:nvGrpSpPr>
        <p:cNvPr id="238" name="Shape 238"/>
        <p:cNvGrpSpPr/>
        <p:nvPr/>
      </p:nvGrpSpPr>
      <p:grpSpPr>
        <a:xfrm>
          <a:off x="0" y="0"/>
          <a:ext cx="0" cy="0"/>
          <a:chOff x="0" y="0"/>
          <a:chExt cx="0" cy="0"/>
        </a:xfrm>
      </p:grpSpPr>
      <p:pic>
        <p:nvPicPr>
          <p:cNvPr id="239" name="Google Shape;239;p52" title="Marigold_rev.png"/>
          <p:cNvPicPr preferRelativeResize="0"/>
          <p:nvPr/>
        </p:nvPicPr>
        <p:blipFill>
          <a:blip r:embed="rId2">
            <a:alphaModFix/>
          </a:blip>
          <a:stretch>
            <a:fillRect/>
          </a:stretch>
        </p:blipFill>
        <p:spPr>
          <a:xfrm>
            <a:off x="371856" y="4912167"/>
            <a:ext cx="848844" cy="96900"/>
          </a:xfrm>
          <a:prstGeom prst="rect">
            <a:avLst/>
          </a:prstGeom>
          <a:noFill/>
          <a:ln>
            <a:noFill/>
          </a:ln>
        </p:spPr>
      </p:pic>
      <p:sp>
        <p:nvSpPr>
          <p:cNvPr id="240" name="Google Shape;240;p52"/>
          <p:cNvSpPr txBox="1"/>
          <p:nvPr>
            <p:ph type="title"/>
          </p:nvPr>
        </p:nvSpPr>
        <p:spPr>
          <a:xfrm>
            <a:off x="371852" y="365750"/>
            <a:ext cx="4147500" cy="5727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accent1"/>
              </a:buClr>
              <a:buSzPts val="2200"/>
              <a:buNone/>
              <a:defRPr>
                <a:solidFill>
                  <a:schemeClr val="accent1"/>
                </a:solidFill>
              </a:defRPr>
            </a:lvl1pPr>
            <a:lvl2pPr lvl="1">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2pPr>
            <a:lvl3pPr lvl="2">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3pPr>
            <a:lvl4pPr lvl="3">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4pPr>
            <a:lvl5pPr lvl="4">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5pPr>
            <a:lvl6pPr lvl="5">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6pPr>
            <a:lvl7pPr lvl="6">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7pPr>
            <a:lvl8pPr lvl="7">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8pPr>
            <a:lvl9pPr lvl="8">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1 1">
  <p:cSld name="MAIN_POINT_1_1_1">
    <p:bg>
      <p:bgPr>
        <a:blipFill>
          <a:blip r:embed="rId2">
            <a:alphaModFix/>
          </a:blip>
          <a:stretch>
            <a:fillRect/>
          </a:stretch>
        </a:blipFill>
      </p:bgPr>
    </p:bg>
    <p:spTree>
      <p:nvGrpSpPr>
        <p:cNvPr id="241" name="Shape 241"/>
        <p:cNvGrpSpPr/>
        <p:nvPr/>
      </p:nvGrpSpPr>
      <p:grpSpPr>
        <a:xfrm>
          <a:off x="0" y="0"/>
          <a:ext cx="0" cy="0"/>
          <a:chOff x="0" y="0"/>
          <a:chExt cx="0" cy="0"/>
        </a:xfrm>
      </p:grpSpPr>
      <p:pic>
        <p:nvPicPr>
          <p:cNvPr id="242" name="Google Shape;242;p53" title="Marigold_rev.png"/>
          <p:cNvPicPr preferRelativeResize="0"/>
          <p:nvPr/>
        </p:nvPicPr>
        <p:blipFill>
          <a:blip r:embed="rId3">
            <a:alphaModFix/>
          </a:blip>
          <a:stretch>
            <a:fillRect/>
          </a:stretch>
        </p:blipFill>
        <p:spPr>
          <a:xfrm>
            <a:off x="371856" y="4912167"/>
            <a:ext cx="848844" cy="96900"/>
          </a:xfrm>
          <a:prstGeom prst="rect">
            <a:avLst/>
          </a:prstGeom>
          <a:noFill/>
          <a:ln>
            <a:noFill/>
          </a:ln>
        </p:spPr>
      </p:pic>
      <p:sp>
        <p:nvSpPr>
          <p:cNvPr id="243" name="Google Shape;243;p53"/>
          <p:cNvSpPr txBox="1"/>
          <p:nvPr>
            <p:ph type="title"/>
          </p:nvPr>
        </p:nvSpPr>
        <p:spPr>
          <a:xfrm>
            <a:off x="371852" y="365750"/>
            <a:ext cx="4147500" cy="5727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accent1"/>
              </a:buClr>
              <a:buSzPts val="2200"/>
              <a:buNone/>
              <a:defRPr>
                <a:solidFill>
                  <a:schemeClr val="accent1"/>
                </a:solidFill>
              </a:defRPr>
            </a:lvl1pPr>
            <a:lvl2pPr lvl="1">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2pPr>
            <a:lvl3pPr lvl="2">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3pPr>
            <a:lvl4pPr lvl="3">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4pPr>
            <a:lvl5pPr lvl="4">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5pPr>
            <a:lvl6pPr lvl="5">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6pPr>
            <a:lvl7pPr lvl="6">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7pPr>
            <a:lvl8pPr lvl="7">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8pPr>
            <a:lvl9pPr lvl="8">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1 1 1">
  <p:cSld name="MAIN_POINT_1_1_1_1">
    <p:bg>
      <p:bgPr>
        <a:blipFill>
          <a:blip r:embed="rId2">
            <a:alphaModFix/>
          </a:blip>
          <a:stretch>
            <a:fillRect/>
          </a:stretch>
        </a:blipFill>
      </p:bgPr>
    </p:bg>
    <p:spTree>
      <p:nvGrpSpPr>
        <p:cNvPr id="244" name="Shape 244"/>
        <p:cNvGrpSpPr/>
        <p:nvPr/>
      </p:nvGrpSpPr>
      <p:grpSpPr>
        <a:xfrm>
          <a:off x="0" y="0"/>
          <a:ext cx="0" cy="0"/>
          <a:chOff x="0" y="0"/>
          <a:chExt cx="0" cy="0"/>
        </a:xfrm>
      </p:grpSpPr>
      <p:pic>
        <p:nvPicPr>
          <p:cNvPr id="245" name="Google Shape;245;p54" title="Marigold_rev.png"/>
          <p:cNvPicPr preferRelativeResize="0"/>
          <p:nvPr/>
        </p:nvPicPr>
        <p:blipFill>
          <a:blip r:embed="rId3">
            <a:alphaModFix/>
          </a:blip>
          <a:stretch>
            <a:fillRect/>
          </a:stretch>
        </p:blipFill>
        <p:spPr>
          <a:xfrm>
            <a:off x="371856" y="4912167"/>
            <a:ext cx="848844" cy="96900"/>
          </a:xfrm>
          <a:prstGeom prst="rect">
            <a:avLst/>
          </a:prstGeom>
          <a:noFill/>
          <a:ln>
            <a:noFill/>
          </a:ln>
        </p:spPr>
      </p:pic>
      <p:sp>
        <p:nvSpPr>
          <p:cNvPr id="246" name="Google Shape;246;p54"/>
          <p:cNvSpPr txBox="1"/>
          <p:nvPr>
            <p:ph type="title"/>
          </p:nvPr>
        </p:nvSpPr>
        <p:spPr>
          <a:xfrm>
            <a:off x="371852" y="365750"/>
            <a:ext cx="4147500" cy="5727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lt1"/>
              </a:buClr>
              <a:buSzPts val="2200"/>
              <a:buNone/>
              <a:defRPr>
                <a:solidFill>
                  <a:schemeClr val="lt1"/>
                </a:solidFill>
              </a:defRPr>
            </a:lvl1pPr>
            <a:lvl2pPr lvl="1">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2pPr>
            <a:lvl3pPr lvl="2">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3pPr>
            <a:lvl4pPr lvl="3">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4pPr>
            <a:lvl5pPr lvl="4">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5pPr>
            <a:lvl6pPr lvl="5">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6pPr>
            <a:lvl7pPr lvl="6">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7pPr>
            <a:lvl8pPr lvl="7">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8pPr>
            <a:lvl9pPr lvl="8">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247" name="Shape 247"/>
        <p:cNvGrpSpPr/>
        <p:nvPr/>
      </p:nvGrpSpPr>
      <p:grpSpPr>
        <a:xfrm>
          <a:off x="0" y="0"/>
          <a:ext cx="0" cy="0"/>
          <a:chOff x="0" y="0"/>
          <a:chExt cx="0" cy="0"/>
        </a:xfrm>
      </p:grpSpPr>
      <p:sp>
        <p:nvSpPr>
          <p:cNvPr id="248" name="Google Shape;248;p55"/>
          <p:cNvSpPr/>
          <p:nvPr/>
        </p:nvSpPr>
        <p:spPr>
          <a:xfrm>
            <a:off x="4572000" y="-125"/>
            <a:ext cx="4572000" cy="51435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55"/>
          <p:cNvSpPr txBox="1"/>
          <p:nvPr>
            <p:ph idx="1" type="subTitle"/>
          </p:nvPr>
        </p:nvSpPr>
        <p:spPr>
          <a:xfrm>
            <a:off x="265500" y="2803075"/>
            <a:ext cx="4045200" cy="1235100"/>
          </a:xfrm>
          <a:prstGeom prst="rect">
            <a:avLst/>
          </a:prstGeom>
        </p:spPr>
        <p:txBody>
          <a:bodyPr anchorCtr="0" anchor="t" bIns="0" lIns="0" spcFirstLastPara="1" rIns="0" wrap="square" tIns="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250" name="Google Shape;250;p55"/>
          <p:cNvSpPr txBox="1"/>
          <p:nvPr>
            <p:ph idx="2" type="body"/>
          </p:nvPr>
        </p:nvSpPr>
        <p:spPr>
          <a:xfrm>
            <a:off x="4939500" y="724200"/>
            <a:ext cx="3837000" cy="3695100"/>
          </a:xfrm>
          <a:prstGeom prst="rect">
            <a:avLst/>
          </a:prstGeom>
        </p:spPr>
        <p:txBody>
          <a:bodyPr anchorCtr="0" anchor="ctr" bIns="0" lIns="0" spcFirstLastPara="1" rIns="0" wrap="square" tIns="0">
            <a:normAutofit/>
          </a:bodyPr>
          <a:lstStyle>
            <a:lvl1pPr indent="-304800" lvl="0" marL="457200">
              <a:spcBef>
                <a:spcPts val="0"/>
              </a:spcBef>
              <a:spcAft>
                <a:spcPts val="0"/>
              </a:spcAft>
              <a:buClr>
                <a:schemeClr val="lt1"/>
              </a:buClr>
              <a:buSzPts val="1200"/>
              <a:buChar char="●"/>
              <a:defRPr>
                <a:solidFill>
                  <a:schemeClr val="lt1"/>
                </a:solidFill>
              </a:defRPr>
            </a:lvl1pPr>
            <a:lvl2pPr indent="-304800" lvl="1" marL="914400">
              <a:spcBef>
                <a:spcPts val="0"/>
              </a:spcBef>
              <a:spcAft>
                <a:spcPts val="0"/>
              </a:spcAft>
              <a:buClr>
                <a:schemeClr val="lt1"/>
              </a:buClr>
              <a:buSzPts val="1200"/>
              <a:buChar char="○"/>
              <a:defRPr>
                <a:solidFill>
                  <a:schemeClr val="lt1"/>
                </a:solidFill>
              </a:defRPr>
            </a:lvl2pPr>
            <a:lvl3pPr indent="-304800" lvl="2" marL="1371600">
              <a:spcBef>
                <a:spcPts val="0"/>
              </a:spcBef>
              <a:spcAft>
                <a:spcPts val="0"/>
              </a:spcAft>
              <a:buClr>
                <a:schemeClr val="lt1"/>
              </a:buClr>
              <a:buSzPts val="1200"/>
              <a:buChar char="■"/>
              <a:defRPr>
                <a:solidFill>
                  <a:schemeClr val="lt1"/>
                </a:solidFill>
              </a:defRPr>
            </a:lvl3pPr>
            <a:lvl4pPr indent="-304800" lvl="3" marL="1828800">
              <a:spcBef>
                <a:spcPts val="0"/>
              </a:spcBef>
              <a:spcAft>
                <a:spcPts val="0"/>
              </a:spcAft>
              <a:buClr>
                <a:schemeClr val="lt1"/>
              </a:buClr>
              <a:buSzPts val="1200"/>
              <a:buChar char="●"/>
              <a:defRPr>
                <a:solidFill>
                  <a:schemeClr val="lt1"/>
                </a:solidFill>
              </a:defRPr>
            </a:lvl4pPr>
            <a:lvl5pPr indent="-304800" lvl="4" marL="2286000">
              <a:spcBef>
                <a:spcPts val="0"/>
              </a:spcBef>
              <a:spcAft>
                <a:spcPts val="0"/>
              </a:spcAft>
              <a:buClr>
                <a:schemeClr val="lt1"/>
              </a:buClr>
              <a:buSzPts val="1200"/>
              <a:buChar char="○"/>
              <a:defRPr>
                <a:solidFill>
                  <a:schemeClr val="lt1"/>
                </a:solidFill>
              </a:defRPr>
            </a:lvl5pPr>
            <a:lvl6pPr indent="-304800" lvl="5" marL="2743200">
              <a:spcBef>
                <a:spcPts val="0"/>
              </a:spcBef>
              <a:spcAft>
                <a:spcPts val="0"/>
              </a:spcAft>
              <a:buClr>
                <a:schemeClr val="lt1"/>
              </a:buClr>
              <a:buSzPts val="1200"/>
              <a:buChar char="■"/>
              <a:defRPr>
                <a:solidFill>
                  <a:schemeClr val="lt1"/>
                </a:solidFill>
              </a:defRPr>
            </a:lvl6pPr>
            <a:lvl7pPr indent="-304800" lvl="6" marL="3200400">
              <a:spcBef>
                <a:spcPts val="0"/>
              </a:spcBef>
              <a:spcAft>
                <a:spcPts val="0"/>
              </a:spcAft>
              <a:buClr>
                <a:schemeClr val="lt1"/>
              </a:buClr>
              <a:buSzPts val="1200"/>
              <a:buChar char="●"/>
              <a:defRPr>
                <a:solidFill>
                  <a:schemeClr val="lt1"/>
                </a:solidFill>
              </a:defRPr>
            </a:lvl7pPr>
            <a:lvl8pPr indent="-304800" lvl="7" marL="3657600">
              <a:spcBef>
                <a:spcPts val="0"/>
              </a:spcBef>
              <a:spcAft>
                <a:spcPts val="0"/>
              </a:spcAft>
              <a:buClr>
                <a:schemeClr val="lt1"/>
              </a:buClr>
              <a:buSzPts val="1200"/>
              <a:buChar char="○"/>
              <a:defRPr>
                <a:solidFill>
                  <a:schemeClr val="lt1"/>
                </a:solidFill>
              </a:defRPr>
            </a:lvl8pPr>
            <a:lvl9pPr indent="-304800" lvl="8" marL="4114800">
              <a:spcBef>
                <a:spcPts val="0"/>
              </a:spcBef>
              <a:spcAft>
                <a:spcPts val="0"/>
              </a:spcAft>
              <a:buClr>
                <a:schemeClr val="lt1"/>
              </a:buClr>
              <a:buSzPts val="1200"/>
              <a:buChar char="■"/>
              <a:defRPr>
                <a:solidFill>
                  <a:schemeClr val="lt1"/>
                </a:solidFill>
              </a:defRPr>
            </a:lvl9pPr>
          </a:lstStyle>
          <a:p/>
        </p:txBody>
      </p:sp>
      <p:sp>
        <p:nvSpPr>
          <p:cNvPr id="251" name="Google Shape;251;p55"/>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52" name="Google Shape;252;p55"/>
          <p:cNvSpPr txBox="1"/>
          <p:nvPr>
            <p:ph type="title"/>
          </p:nvPr>
        </p:nvSpPr>
        <p:spPr>
          <a:xfrm>
            <a:off x="371852" y="1447200"/>
            <a:ext cx="4026300" cy="572700"/>
          </a:xfrm>
          <a:prstGeom prst="rect">
            <a:avLst/>
          </a:prstGeom>
        </p:spPr>
        <p:txBody>
          <a:bodyPr anchorCtr="0" anchor="ctr" bIns="91425" lIns="0" spcFirstLastPara="1" rIns="0" wrap="square" tIns="91425">
            <a:normAutofit/>
          </a:bodyPr>
          <a:lstStyle>
            <a:lvl1pPr lvl="0" algn="ctr">
              <a:lnSpc>
                <a:spcPct val="80000"/>
              </a:lnSpc>
              <a:spcBef>
                <a:spcPts val="0"/>
              </a:spcBef>
              <a:spcAft>
                <a:spcPts val="0"/>
              </a:spcAft>
              <a:buSzPts val="4500"/>
              <a:buNone/>
              <a:defRPr sz="4500"/>
            </a:lvl1pPr>
            <a:lvl2pPr lvl="1" algn="ctr">
              <a:lnSpc>
                <a:spcPct val="80000"/>
              </a:lnSpc>
              <a:spcBef>
                <a:spcPts val="0"/>
              </a:spcBef>
              <a:spcAft>
                <a:spcPts val="0"/>
              </a:spcAft>
              <a:buSzPts val="2400"/>
              <a:buNone/>
              <a:defRPr>
                <a:latin typeface="Arial"/>
                <a:ea typeface="Arial"/>
                <a:cs typeface="Arial"/>
                <a:sym typeface="Arial"/>
              </a:defRPr>
            </a:lvl2pPr>
            <a:lvl3pPr lvl="2" algn="ctr">
              <a:lnSpc>
                <a:spcPct val="80000"/>
              </a:lnSpc>
              <a:spcBef>
                <a:spcPts val="0"/>
              </a:spcBef>
              <a:spcAft>
                <a:spcPts val="0"/>
              </a:spcAft>
              <a:buSzPts val="2400"/>
              <a:buNone/>
              <a:defRPr>
                <a:latin typeface="Arial"/>
                <a:ea typeface="Arial"/>
                <a:cs typeface="Arial"/>
                <a:sym typeface="Arial"/>
              </a:defRPr>
            </a:lvl3pPr>
            <a:lvl4pPr lvl="3" algn="ctr">
              <a:lnSpc>
                <a:spcPct val="80000"/>
              </a:lnSpc>
              <a:spcBef>
                <a:spcPts val="0"/>
              </a:spcBef>
              <a:spcAft>
                <a:spcPts val="0"/>
              </a:spcAft>
              <a:buSzPts val="2400"/>
              <a:buNone/>
              <a:defRPr>
                <a:latin typeface="Arial"/>
                <a:ea typeface="Arial"/>
                <a:cs typeface="Arial"/>
                <a:sym typeface="Arial"/>
              </a:defRPr>
            </a:lvl4pPr>
            <a:lvl5pPr lvl="4" algn="ctr">
              <a:lnSpc>
                <a:spcPct val="80000"/>
              </a:lnSpc>
              <a:spcBef>
                <a:spcPts val="0"/>
              </a:spcBef>
              <a:spcAft>
                <a:spcPts val="0"/>
              </a:spcAft>
              <a:buSzPts val="2400"/>
              <a:buNone/>
              <a:defRPr>
                <a:latin typeface="Arial"/>
                <a:ea typeface="Arial"/>
                <a:cs typeface="Arial"/>
                <a:sym typeface="Arial"/>
              </a:defRPr>
            </a:lvl5pPr>
            <a:lvl6pPr lvl="5" algn="ctr">
              <a:lnSpc>
                <a:spcPct val="80000"/>
              </a:lnSpc>
              <a:spcBef>
                <a:spcPts val="0"/>
              </a:spcBef>
              <a:spcAft>
                <a:spcPts val="0"/>
              </a:spcAft>
              <a:buSzPts val="2400"/>
              <a:buNone/>
              <a:defRPr>
                <a:latin typeface="Arial"/>
                <a:ea typeface="Arial"/>
                <a:cs typeface="Arial"/>
                <a:sym typeface="Arial"/>
              </a:defRPr>
            </a:lvl6pPr>
            <a:lvl7pPr lvl="6" algn="ctr">
              <a:lnSpc>
                <a:spcPct val="80000"/>
              </a:lnSpc>
              <a:spcBef>
                <a:spcPts val="0"/>
              </a:spcBef>
              <a:spcAft>
                <a:spcPts val="0"/>
              </a:spcAft>
              <a:buSzPts val="2400"/>
              <a:buNone/>
              <a:defRPr>
                <a:latin typeface="Arial"/>
                <a:ea typeface="Arial"/>
                <a:cs typeface="Arial"/>
                <a:sym typeface="Arial"/>
              </a:defRPr>
            </a:lvl7pPr>
            <a:lvl8pPr lvl="7" algn="ctr">
              <a:lnSpc>
                <a:spcPct val="80000"/>
              </a:lnSpc>
              <a:spcBef>
                <a:spcPts val="0"/>
              </a:spcBef>
              <a:spcAft>
                <a:spcPts val="0"/>
              </a:spcAft>
              <a:buSzPts val="2400"/>
              <a:buNone/>
              <a:defRPr>
                <a:latin typeface="Arial"/>
                <a:ea typeface="Arial"/>
                <a:cs typeface="Arial"/>
                <a:sym typeface="Arial"/>
              </a:defRPr>
            </a:lvl8pPr>
            <a:lvl9pPr lvl="8" algn="ctr">
              <a:lnSpc>
                <a:spcPct val="80000"/>
              </a:lnSpc>
              <a:spcBef>
                <a:spcPts val="0"/>
              </a:spcBef>
              <a:spcAft>
                <a:spcPts val="0"/>
              </a:spcAft>
              <a:buSzPts val="2400"/>
              <a:buNone/>
              <a:defRPr>
                <a:latin typeface="Arial"/>
                <a:ea typeface="Arial"/>
                <a:cs typeface="Arial"/>
                <a:sym typeface="Arial"/>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 1B">
  <p:cSld name="CUSTOM_5">
    <p:bg>
      <p:bgPr>
        <a:solidFill>
          <a:schemeClr val="dk2"/>
        </a:solidFill>
      </p:bgPr>
    </p:bg>
    <p:spTree>
      <p:nvGrpSpPr>
        <p:cNvPr id="253" name="Shape 253"/>
        <p:cNvGrpSpPr/>
        <p:nvPr/>
      </p:nvGrpSpPr>
      <p:grpSpPr>
        <a:xfrm>
          <a:off x="0" y="0"/>
          <a:ext cx="0" cy="0"/>
          <a:chOff x="0" y="0"/>
          <a:chExt cx="0" cy="0"/>
        </a:xfrm>
      </p:grpSpPr>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p:cSld name="CUSTOM_3_1">
    <p:spTree>
      <p:nvGrpSpPr>
        <p:cNvPr id="254" name="Shape 254"/>
        <p:cNvGrpSpPr/>
        <p:nvPr/>
      </p:nvGrpSpPr>
      <p:grpSpPr>
        <a:xfrm>
          <a:off x="0" y="0"/>
          <a:ext cx="0" cy="0"/>
          <a:chOff x="0" y="0"/>
          <a:chExt cx="0" cy="0"/>
        </a:xfrm>
      </p:grpSpPr>
      <p:sp>
        <p:nvSpPr>
          <p:cNvPr id="255" name="Google Shape;255;p57"/>
          <p:cNvSpPr/>
          <p:nvPr/>
        </p:nvSpPr>
        <p:spPr>
          <a:xfrm>
            <a:off x="122475" y="4767350"/>
            <a:ext cx="236100" cy="279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6" name="Google Shape;256;p57"/>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257" name="Google Shape;257;p57"/>
          <p:cNvSpPr txBox="1"/>
          <p:nvPr>
            <p:ph idx="1" type="body"/>
          </p:nvPr>
        </p:nvSpPr>
        <p:spPr>
          <a:xfrm>
            <a:off x="371850" y="923875"/>
            <a:ext cx="8400300" cy="3416400"/>
          </a:xfrm>
          <a:prstGeom prst="rect">
            <a:avLst/>
          </a:prstGeom>
        </p:spPr>
        <p:txBody>
          <a:bodyPr anchorCtr="0" anchor="t" bIns="0" lIns="0" spcFirstLastPara="1" rIns="0" wrap="square" tIns="0">
            <a:norm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White BG">
  <p:cSld name="TITLE_1">
    <p:spTree>
      <p:nvGrpSpPr>
        <p:cNvPr id="258" name="Shape 258"/>
        <p:cNvGrpSpPr/>
        <p:nvPr/>
      </p:nvGrpSpPr>
      <p:grpSpPr>
        <a:xfrm>
          <a:off x="0" y="0"/>
          <a:ext cx="0" cy="0"/>
          <a:chOff x="0" y="0"/>
          <a:chExt cx="0" cy="0"/>
        </a:xfrm>
      </p:grpSpPr>
      <p:sp>
        <p:nvSpPr>
          <p:cNvPr id="259" name="Google Shape;259;p58"/>
          <p:cNvSpPr txBox="1"/>
          <p:nvPr>
            <p:ph type="ctrTitle"/>
          </p:nvPr>
        </p:nvSpPr>
        <p:spPr>
          <a:xfrm>
            <a:off x="371854" y="365740"/>
            <a:ext cx="4457700" cy="2052600"/>
          </a:xfrm>
          <a:prstGeom prst="rect">
            <a:avLst/>
          </a:prstGeom>
        </p:spPr>
        <p:txBody>
          <a:bodyPr anchorCtr="0" anchor="t" bIns="91425" lIns="91425" spcFirstLastPara="1" rIns="91425" wrap="square" tIns="0">
            <a:normAutofit/>
          </a:bodyPr>
          <a:lstStyle>
            <a:lvl1pPr lvl="0">
              <a:lnSpc>
                <a:spcPct val="80000"/>
              </a:lnSpc>
              <a:spcBef>
                <a:spcPts val="0"/>
              </a:spcBef>
              <a:spcAft>
                <a:spcPts val="0"/>
              </a:spcAft>
              <a:buSzPts val="2400"/>
              <a:buNone/>
              <a:defRPr sz="2400"/>
            </a:lvl1pPr>
            <a:lvl2pPr lvl="1">
              <a:lnSpc>
                <a:spcPct val="80000"/>
              </a:lnSpc>
              <a:spcBef>
                <a:spcPts val="0"/>
              </a:spcBef>
              <a:spcAft>
                <a:spcPts val="0"/>
              </a:spcAft>
              <a:buSzPts val="2400"/>
              <a:buNone/>
              <a:defRPr/>
            </a:lvl2pPr>
            <a:lvl3pPr lvl="2">
              <a:lnSpc>
                <a:spcPct val="80000"/>
              </a:lnSpc>
              <a:spcBef>
                <a:spcPts val="0"/>
              </a:spcBef>
              <a:spcAft>
                <a:spcPts val="0"/>
              </a:spcAft>
              <a:buSzPts val="2400"/>
              <a:buNone/>
              <a:defRPr/>
            </a:lvl3pPr>
            <a:lvl4pPr lvl="3">
              <a:lnSpc>
                <a:spcPct val="80000"/>
              </a:lnSpc>
              <a:spcBef>
                <a:spcPts val="0"/>
              </a:spcBef>
              <a:spcAft>
                <a:spcPts val="0"/>
              </a:spcAft>
              <a:buSzPts val="2400"/>
              <a:buNone/>
              <a:defRPr/>
            </a:lvl4pPr>
            <a:lvl5pPr lvl="4">
              <a:lnSpc>
                <a:spcPct val="80000"/>
              </a:lnSpc>
              <a:spcBef>
                <a:spcPts val="0"/>
              </a:spcBef>
              <a:spcAft>
                <a:spcPts val="0"/>
              </a:spcAft>
              <a:buSzPts val="2400"/>
              <a:buNone/>
              <a:defRPr/>
            </a:lvl5pPr>
            <a:lvl6pPr lvl="5">
              <a:lnSpc>
                <a:spcPct val="80000"/>
              </a:lnSpc>
              <a:spcBef>
                <a:spcPts val="0"/>
              </a:spcBef>
              <a:spcAft>
                <a:spcPts val="0"/>
              </a:spcAft>
              <a:buSzPts val="2400"/>
              <a:buNone/>
              <a:defRPr/>
            </a:lvl6pPr>
            <a:lvl7pPr lvl="6">
              <a:lnSpc>
                <a:spcPct val="80000"/>
              </a:lnSpc>
              <a:spcBef>
                <a:spcPts val="0"/>
              </a:spcBef>
              <a:spcAft>
                <a:spcPts val="0"/>
              </a:spcAft>
              <a:buSzPts val="2400"/>
              <a:buNone/>
              <a:defRPr/>
            </a:lvl7pPr>
            <a:lvl8pPr lvl="7">
              <a:lnSpc>
                <a:spcPct val="80000"/>
              </a:lnSpc>
              <a:spcBef>
                <a:spcPts val="0"/>
              </a:spcBef>
              <a:spcAft>
                <a:spcPts val="0"/>
              </a:spcAft>
              <a:buSzPts val="2400"/>
              <a:buNone/>
              <a:defRPr/>
            </a:lvl8pPr>
            <a:lvl9pPr lvl="8">
              <a:lnSpc>
                <a:spcPct val="80000"/>
              </a:lnSpc>
              <a:spcBef>
                <a:spcPts val="0"/>
              </a:spcBef>
              <a:spcAft>
                <a:spcPts val="0"/>
              </a:spcAft>
              <a:buSzPts val="2400"/>
              <a:buNone/>
              <a:defRPr/>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2">
  <p:cSld name="TITLE_16">
    <p:spTree>
      <p:nvGrpSpPr>
        <p:cNvPr id="260" name="Shape 260"/>
        <p:cNvGrpSpPr/>
        <p:nvPr/>
      </p:nvGrpSpPr>
      <p:grpSpPr>
        <a:xfrm>
          <a:off x="0" y="0"/>
          <a:ext cx="0" cy="0"/>
          <a:chOff x="0" y="0"/>
          <a:chExt cx="0" cy="0"/>
        </a:xfrm>
      </p:grpSpPr>
      <p:sp>
        <p:nvSpPr>
          <p:cNvPr id="261" name="Google Shape;261;p59"/>
          <p:cNvSpPr txBox="1"/>
          <p:nvPr>
            <p:ph idx="1" type="subTitle"/>
          </p:nvPr>
        </p:nvSpPr>
        <p:spPr>
          <a:xfrm>
            <a:off x="311700" y="2834125"/>
            <a:ext cx="8520600" cy="792600"/>
          </a:xfrm>
          <a:prstGeom prst="rect">
            <a:avLst/>
          </a:prstGeom>
        </p:spPr>
        <p:txBody>
          <a:bodyPr anchorCtr="0" anchor="t" bIns="0" lIns="0" spcFirstLastPara="1" rIns="0" wrap="square" tIns="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62" name="Google Shape;262;p59"/>
          <p:cNvSpPr txBox="1"/>
          <p:nvPr>
            <p:ph idx="12" type="sldNum"/>
          </p:nvPr>
        </p:nvSpPr>
        <p:spPr>
          <a:xfrm>
            <a:off x="8472458" y="4663217"/>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63" name="Google Shape;263;p59"/>
          <p:cNvSpPr txBox="1"/>
          <p:nvPr>
            <p:ph type="title"/>
          </p:nvPr>
        </p:nvSpPr>
        <p:spPr>
          <a:xfrm>
            <a:off x="371854" y="1447200"/>
            <a:ext cx="8400300" cy="572700"/>
          </a:xfrm>
          <a:prstGeom prst="rect">
            <a:avLst/>
          </a:prstGeom>
        </p:spPr>
        <p:txBody>
          <a:bodyPr anchorCtr="0" anchor="ctr" bIns="91425" lIns="0" spcFirstLastPara="1" rIns="0" wrap="square" tIns="91425">
            <a:normAutofit/>
          </a:bodyPr>
          <a:lstStyle>
            <a:lvl1pPr lvl="0" algn="ctr">
              <a:lnSpc>
                <a:spcPct val="80000"/>
              </a:lnSpc>
              <a:spcBef>
                <a:spcPts val="0"/>
              </a:spcBef>
              <a:spcAft>
                <a:spcPts val="0"/>
              </a:spcAft>
              <a:buSzPts val="4500"/>
              <a:buNone/>
              <a:defRPr sz="4500"/>
            </a:lvl1pPr>
            <a:lvl2pPr lvl="1" algn="ctr">
              <a:lnSpc>
                <a:spcPct val="80000"/>
              </a:lnSpc>
              <a:spcBef>
                <a:spcPts val="0"/>
              </a:spcBef>
              <a:spcAft>
                <a:spcPts val="0"/>
              </a:spcAft>
              <a:buSzPts val="2400"/>
              <a:buNone/>
              <a:defRPr>
                <a:latin typeface="Arial"/>
                <a:ea typeface="Arial"/>
                <a:cs typeface="Arial"/>
                <a:sym typeface="Arial"/>
              </a:defRPr>
            </a:lvl2pPr>
            <a:lvl3pPr lvl="2" algn="ctr">
              <a:lnSpc>
                <a:spcPct val="80000"/>
              </a:lnSpc>
              <a:spcBef>
                <a:spcPts val="0"/>
              </a:spcBef>
              <a:spcAft>
                <a:spcPts val="0"/>
              </a:spcAft>
              <a:buSzPts val="2400"/>
              <a:buNone/>
              <a:defRPr>
                <a:latin typeface="Arial"/>
                <a:ea typeface="Arial"/>
                <a:cs typeface="Arial"/>
                <a:sym typeface="Arial"/>
              </a:defRPr>
            </a:lvl3pPr>
            <a:lvl4pPr lvl="3" algn="ctr">
              <a:lnSpc>
                <a:spcPct val="80000"/>
              </a:lnSpc>
              <a:spcBef>
                <a:spcPts val="0"/>
              </a:spcBef>
              <a:spcAft>
                <a:spcPts val="0"/>
              </a:spcAft>
              <a:buSzPts val="2400"/>
              <a:buNone/>
              <a:defRPr>
                <a:latin typeface="Arial"/>
                <a:ea typeface="Arial"/>
                <a:cs typeface="Arial"/>
                <a:sym typeface="Arial"/>
              </a:defRPr>
            </a:lvl4pPr>
            <a:lvl5pPr lvl="4" algn="ctr">
              <a:lnSpc>
                <a:spcPct val="80000"/>
              </a:lnSpc>
              <a:spcBef>
                <a:spcPts val="0"/>
              </a:spcBef>
              <a:spcAft>
                <a:spcPts val="0"/>
              </a:spcAft>
              <a:buSzPts val="2400"/>
              <a:buNone/>
              <a:defRPr>
                <a:latin typeface="Arial"/>
                <a:ea typeface="Arial"/>
                <a:cs typeface="Arial"/>
                <a:sym typeface="Arial"/>
              </a:defRPr>
            </a:lvl5pPr>
            <a:lvl6pPr lvl="5" algn="ctr">
              <a:lnSpc>
                <a:spcPct val="80000"/>
              </a:lnSpc>
              <a:spcBef>
                <a:spcPts val="0"/>
              </a:spcBef>
              <a:spcAft>
                <a:spcPts val="0"/>
              </a:spcAft>
              <a:buSzPts val="2400"/>
              <a:buNone/>
              <a:defRPr>
                <a:latin typeface="Arial"/>
                <a:ea typeface="Arial"/>
                <a:cs typeface="Arial"/>
                <a:sym typeface="Arial"/>
              </a:defRPr>
            </a:lvl6pPr>
            <a:lvl7pPr lvl="6" algn="ctr">
              <a:lnSpc>
                <a:spcPct val="80000"/>
              </a:lnSpc>
              <a:spcBef>
                <a:spcPts val="0"/>
              </a:spcBef>
              <a:spcAft>
                <a:spcPts val="0"/>
              </a:spcAft>
              <a:buSzPts val="2400"/>
              <a:buNone/>
              <a:defRPr>
                <a:latin typeface="Arial"/>
                <a:ea typeface="Arial"/>
                <a:cs typeface="Arial"/>
                <a:sym typeface="Arial"/>
              </a:defRPr>
            </a:lvl7pPr>
            <a:lvl8pPr lvl="7" algn="ctr">
              <a:lnSpc>
                <a:spcPct val="80000"/>
              </a:lnSpc>
              <a:spcBef>
                <a:spcPts val="0"/>
              </a:spcBef>
              <a:spcAft>
                <a:spcPts val="0"/>
              </a:spcAft>
              <a:buSzPts val="2400"/>
              <a:buNone/>
              <a:defRPr>
                <a:latin typeface="Arial"/>
                <a:ea typeface="Arial"/>
                <a:cs typeface="Arial"/>
                <a:sym typeface="Arial"/>
              </a:defRPr>
            </a:lvl8pPr>
            <a:lvl9pPr lvl="8" algn="ctr">
              <a:lnSpc>
                <a:spcPct val="80000"/>
              </a:lnSpc>
              <a:spcBef>
                <a:spcPts val="0"/>
              </a:spcBef>
              <a:spcAft>
                <a:spcPts val="0"/>
              </a:spcAft>
              <a:buSzPts val="2400"/>
              <a:buNone/>
              <a:defRPr>
                <a:latin typeface="Arial"/>
                <a:ea typeface="Arial"/>
                <a:cs typeface="Arial"/>
                <a:sym typeface="Arial"/>
              </a:defRPr>
            </a:lvl9pPr>
          </a:lstStyl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9">
  <p:cSld name="TITLE_13">
    <p:spTree>
      <p:nvGrpSpPr>
        <p:cNvPr id="264" name="Shape 264"/>
        <p:cNvGrpSpPr/>
        <p:nvPr/>
      </p:nvGrpSpPr>
      <p:grpSpPr>
        <a:xfrm>
          <a:off x="0" y="0"/>
          <a:ext cx="0" cy="0"/>
          <a:chOff x="0" y="0"/>
          <a:chExt cx="0" cy="0"/>
        </a:xfrm>
      </p:grpSpPr>
      <p:sp>
        <p:nvSpPr>
          <p:cNvPr id="265" name="Google Shape;265;p60"/>
          <p:cNvSpPr txBox="1"/>
          <p:nvPr>
            <p:ph idx="1" type="subTitle"/>
          </p:nvPr>
        </p:nvSpPr>
        <p:spPr>
          <a:xfrm>
            <a:off x="311700" y="2834125"/>
            <a:ext cx="8520600" cy="792600"/>
          </a:xfrm>
          <a:prstGeom prst="rect">
            <a:avLst/>
          </a:prstGeom>
        </p:spPr>
        <p:txBody>
          <a:bodyPr anchorCtr="0" anchor="t" bIns="0" lIns="0" spcFirstLastPara="1" rIns="0" wrap="square" tIns="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66" name="Google Shape;266;p60"/>
          <p:cNvSpPr txBox="1"/>
          <p:nvPr>
            <p:ph idx="12" type="sldNum"/>
          </p:nvPr>
        </p:nvSpPr>
        <p:spPr>
          <a:xfrm>
            <a:off x="8472458" y="4663217"/>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67" name="Google Shape;267;p60"/>
          <p:cNvSpPr txBox="1"/>
          <p:nvPr>
            <p:ph type="title"/>
          </p:nvPr>
        </p:nvSpPr>
        <p:spPr>
          <a:xfrm>
            <a:off x="371854" y="1447200"/>
            <a:ext cx="8400300" cy="572700"/>
          </a:xfrm>
          <a:prstGeom prst="rect">
            <a:avLst/>
          </a:prstGeom>
        </p:spPr>
        <p:txBody>
          <a:bodyPr anchorCtr="0" anchor="ctr" bIns="91425" lIns="0" spcFirstLastPara="1" rIns="0" wrap="square" tIns="91425">
            <a:normAutofit/>
          </a:bodyPr>
          <a:lstStyle>
            <a:lvl1pPr lvl="0" algn="ctr">
              <a:lnSpc>
                <a:spcPct val="80000"/>
              </a:lnSpc>
              <a:spcBef>
                <a:spcPts val="0"/>
              </a:spcBef>
              <a:spcAft>
                <a:spcPts val="0"/>
              </a:spcAft>
              <a:buSzPts val="4500"/>
              <a:buNone/>
              <a:defRPr sz="4500"/>
            </a:lvl1pPr>
            <a:lvl2pPr lvl="1" algn="ctr">
              <a:lnSpc>
                <a:spcPct val="80000"/>
              </a:lnSpc>
              <a:spcBef>
                <a:spcPts val="0"/>
              </a:spcBef>
              <a:spcAft>
                <a:spcPts val="0"/>
              </a:spcAft>
              <a:buSzPts val="2400"/>
              <a:buNone/>
              <a:defRPr>
                <a:latin typeface="Arial"/>
                <a:ea typeface="Arial"/>
                <a:cs typeface="Arial"/>
                <a:sym typeface="Arial"/>
              </a:defRPr>
            </a:lvl2pPr>
            <a:lvl3pPr lvl="2" algn="ctr">
              <a:lnSpc>
                <a:spcPct val="80000"/>
              </a:lnSpc>
              <a:spcBef>
                <a:spcPts val="0"/>
              </a:spcBef>
              <a:spcAft>
                <a:spcPts val="0"/>
              </a:spcAft>
              <a:buSzPts val="2400"/>
              <a:buNone/>
              <a:defRPr>
                <a:latin typeface="Arial"/>
                <a:ea typeface="Arial"/>
                <a:cs typeface="Arial"/>
                <a:sym typeface="Arial"/>
              </a:defRPr>
            </a:lvl3pPr>
            <a:lvl4pPr lvl="3" algn="ctr">
              <a:lnSpc>
                <a:spcPct val="80000"/>
              </a:lnSpc>
              <a:spcBef>
                <a:spcPts val="0"/>
              </a:spcBef>
              <a:spcAft>
                <a:spcPts val="0"/>
              </a:spcAft>
              <a:buSzPts val="2400"/>
              <a:buNone/>
              <a:defRPr>
                <a:latin typeface="Arial"/>
                <a:ea typeface="Arial"/>
                <a:cs typeface="Arial"/>
                <a:sym typeface="Arial"/>
              </a:defRPr>
            </a:lvl4pPr>
            <a:lvl5pPr lvl="4" algn="ctr">
              <a:lnSpc>
                <a:spcPct val="80000"/>
              </a:lnSpc>
              <a:spcBef>
                <a:spcPts val="0"/>
              </a:spcBef>
              <a:spcAft>
                <a:spcPts val="0"/>
              </a:spcAft>
              <a:buSzPts val="2400"/>
              <a:buNone/>
              <a:defRPr>
                <a:latin typeface="Arial"/>
                <a:ea typeface="Arial"/>
                <a:cs typeface="Arial"/>
                <a:sym typeface="Arial"/>
              </a:defRPr>
            </a:lvl5pPr>
            <a:lvl6pPr lvl="5" algn="ctr">
              <a:lnSpc>
                <a:spcPct val="80000"/>
              </a:lnSpc>
              <a:spcBef>
                <a:spcPts val="0"/>
              </a:spcBef>
              <a:spcAft>
                <a:spcPts val="0"/>
              </a:spcAft>
              <a:buSzPts val="2400"/>
              <a:buNone/>
              <a:defRPr>
                <a:latin typeface="Arial"/>
                <a:ea typeface="Arial"/>
                <a:cs typeface="Arial"/>
                <a:sym typeface="Arial"/>
              </a:defRPr>
            </a:lvl6pPr>
            <a:lvl7pPr lvl="6" algn="ctr">
              <a:lnSpc>
                <a:spcPct val="80000"/>
              </a:lnSpc>
              <a:spcBef>
                <a:spcPts val="0"/>
              </a:spcBef>
              <a:spcAft>
                <a:spcPts val="0"/>
              </a:spcAft>
              <a:buSzPts val="2400"/>
              <a:buNone/>
              <a:defRPr>
                <a:latin typeface="Arial"/>
                <a:ea typeface="Arial"/>
                <a:cs typeface="Arial"/>
                <a:sym typeface="Arial"/>
              </a:defRPr>
            </a:lvl7pPr>
            <a:lvl8pPr lvl="7" algn="ctr">
              <a:lnSpc>
                <a:spcPct val="80000"/>
              </a:lnSpc>
              <a:spcBef>
                <a:spcPts val="0"/>
              </a:spcBef>
              <a:spcAft>
                <a:spcPts val="0"/>
              </a:spcAft>
              <a:buSzPts val="2400"/>
              <a:buNone/>
              <a:defRPr>
                <a:latin typeface="Arial"/>
                <a:ea typeface="Arial"/>
                <a:cs typeface="Arial"/>
                <a:sym typeface="Arial"/>
              </a:defRPr>
            </a:lvl8pPr>
            <a:lvl9pPr lvl="8" algn="ctr">
              <a:lnSpc>
                <a:spcPct val="80000"/>
              </a:lnSpc>
              <a:spcBef>
                <a:spcPts val="0"/>
              </a:spcBef>
              <a:spcAft>
                <a:spcPts val="0"/>
              </a:spcAft>
              <a:buSzPts val="2400"/>
              <a:buNone/>
              <a:defRPr>
                <a:latin typeface="Arial"/>
                <a:ea typeface="Arial"/>
                <a:cs typeface="Arial"/>
                <a:sym typeface="Arial"/>
              </a:defRPr>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CUSTOM_4">
    <p:spTree>
      <p:nvGrpSpPr>
        <p:cNvPr id="268" name="Shape 268"/>
        <p:cNvGrpSpPr/>
        <p:nvPr/>
      </p:nvGrpSpPr>
      <p:grpSpPr>
        <a:xfrm>
          <a:off x="0" y="0"/>
          <a:ext cx="0" cy="0"/>
          <a:chOff x="0" y="0"/>
          <a:chExt cx="0" cy="0"/>
        </a:xfrm>
      </p:grpSpPr>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2">
  <p:cSld name="CUSTOM_4_2">
    <p:spTree>
      <p:nvGrpSpPr>
        <p:cNvPr id="269" name="Shape 269"/>
        <p:cNvGrpSpPr/>
        <p:nvPr/>
      </p:nvGrpSpPr>
      <p:grpSpPr>
        <a:xfrm>
          <a:off x="0" y="0"/>
          <a:ext cx="0" cy="0"/>
          <a:chOff x="0" y="0"/>
          <a:chExt cx="0" cy="0"/>
        </a:xfrm>
      </p:grpSpPr>
      <p:sp>
        <p:nvSpPr>
          <p:cNvPr id="270" name="Google Shape;270;p62"/>
          <p:cNvSpPr/>
          <p:nvPr/>
        </p:nvSpPr>
        <p:spPr>
          <a:xfrm>
            <a:off x="286600" y="4879525"/>
            <a:ext cx="995400" cy="188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CUSTOM_4_1">
    <p:spTree>
      <p:nvGrpSpPr>
        <p:cNvPr id="271" name="Shape 271"/>
        <p:cNvGrpSpPr/>
        <p:nvPr/>
      </p:nvGrpSpPr>
      <p:grpSpPr>
        <a:xfrm>
          <a:off x="0" y="0"/>
          <a:ext cx="0" cy="0"/>
          <a:chOff x="0" y="0"/>
          <a:chExt cx="0" cy="0"/>
        </a:xfrm>
      </p:grpSpPr>
      <p:pic>
        <p:nvPicPr>
          <p:cNvPr id="272" name="Google Shape;272;p63" title="Rectangle 135.jpg"/>
          <p:cNvPicPr preferRelativeResize="0"/>
          <p:nvPr/>
        </p:nvPicPr>
        <p:blipFill>
          <a:blip r:embed="rId2">
            <a:alphaModFix/>
          </a:blip>
          <a:stretch>
            <a:fillRect/>
          </a:stretch>
        </p:blipFill>
        <p:spPr>
          <a:xfrm>
            <a:off x="0" y="0"/>
            <a:ext cx="9143997" cy="5143490"/>
          </a:xfrm>
          <a:prstGeom prst="rect">
            <a:avLst/>
          </a:prstGeom>
          <a:noFill/>
          <a:ln>
            <a:noFill/>
          </a:ln>
        </p:spPr>
      </p:pic>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p:cSld name="CUSTOM_5_2">
    <p:spTree>
      <p:nvGrpSpPr>
        <p:cNvPr id="273" name="Shape 273"/>
        <p:cNvGrpSpPr/>
        <p:nvPr/>
      </p:nvGrpSpPr>
      <p:grpSpPr>
        <a:xfrm>
          <a:off x="0" y="0"/>
          <a:ext cx="0" cy="0"/>
          <a:chOff x="0" y="0"/>
          <a:chExt cx="0" cy="0"/>
        </a:xfrm>
      </p:grpSpPr>
      <p:sp>
        <p:nvSpPr>
          <p:cNvPr id="274" name="Google Shape;274;p64"/>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275" name="Google Shape;275;p64"/>
          <p:cNvSpPr txBox="1"/>
          <p:nvPr>
            <p:ph idx="1" type="body"/>
          </p:nvPr>
        </p:nvSpPr>
        <p:spPr>
          <a:xfrm>
            <a:off x="371850" y="923875"/>
            <a:ext cx="8400300" cy="3416400"/>
          </a:xfrm>
          <a:prstGeom prst="rect">
            <a:avLst/>
          </a:prstGeom>
        </p:spPr>
        <p:txBody>
          <a:bodyPr anchorCtr="0" anchor="t" bIns="0" lIns="0" spcFirstLastPara="1" rIns="0" wrap="square" tIns="0">
            <a:norm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only 3">
  <p:cSld name="TITLE_2_1_1_1_1_5">
    <p:bg>
      <p:bgPr>
        <a:solidFill>
          <a:srgbClr val="FFFFFF"/>
        </a:solidFill>
      </p:bgPr>
    </p:bg>
    <p:spTree>
      <p:nvGrpSpPr>
        <p:cNvPr id="276" name="Shape 276"/>
        <p:cNvGrpSpPr/>
        <p:nvPr/>
      </p:nvGrpSpPr>
      <p:grpSpPr>
        <a:xfrm>
          <a:off x="0" y="0"/>
          <a:ext cx="0" cy="0"/>
          <a:chOff x="0" y="0"/>
          <a:chExt cx="0" cy="0"/>
        </a:xfrm>
      </p:grpSpPr>
      <p:sp>
        <p:nvSpPr>
          <p:cNvPr id="277" name="Google Shape;277;p65"/>
          <p:cNvSpPr txBox="1"/>
          <p:nvPr>
            <p:ph idx="12" type="sldNum"/>
          </p:nvPr>
        </p:nvSpPr>
        <p:spPr>
          <a:xfrm>
            <a:off x="8455075" y="4839199"/>
            <a:ext cx="548700" cy="196200"/>
          </a:xfrm>
          <a:prstGeom prst="rect">
            <a:avLst/>
          </a:prstGeom>
        </p:spPr>
        <p:txBody>
          <a:bodyPr anchorCtr="0" anchor="ctr" bIns="34275" lIns="34275" spcFirstLastPara="1" rIns="34275" wrap="square" tIns="34275">
            <a:normAutofit/>
          </a:bodyPr>
          <a:lstStyle>
            <a:lvl1pPr lvl="0" algn="r">
              <a:buNone/>
              <a:defRPr sz="700">
                <a:solidFill>
                  <a:schemeClr val="dk1"/>
                </a:solidFill>
                <a:latin typeface="Helvetica Neue"/>
                <a:ea typeface="Helvetica Neue"/>
                <a:cs typeface="Helvetica Neue"/>
                <a:sym typeface="Helvetica Neue"/>
              </a:defRPr>
            </a:lvl1pPr>
            <a:lvl2pPr lvl="1" algn="r">
              <a:buNone/>
              <a:defRPr sz="700">
                <a:solidFill>
                  <a:schemeClr val="dk1"/>
                </a:solidFill>
                <a:latin typeface="Helvetica Neue"/>
                <a:ea typeface="Helvetica Neue"/>
                <a:cs typeface="Helvetica Neue"/>
                <a:sym typeface="Helvetica Neue"/>
              </a:defRPr>
            </a:lvl2pPr>
            <a:lvl3pPr lvl="2" algn="r">
              <a:buNone/>
              <a:defRPr sz="700">
                <a:solidFill>
                  <a:schemeClr val="dk1"/>
                </a:solidFill>
                <a:latin typeface="Helvetica Neue"/>
                <a:ea typeface="Helvetica Neue"/>
                <a:cs typeface="Helvetica Neue"/>
                <a:sym typeface="Helvetica Neue"/>
              </a:defRPr>
            </a:lvl3pPr>
            <a:lvl4pPr lvl="3" algn="r">
              <a:buNone/>
              <a:defRPr sz="700">
                <a:solidFill>
                  <a:schemeClr val="dk1"/>
                </a:solidFill>
                <a:latin typeface="Helvetica Neue"/>
                <a:ea typeface="Helvetica Neue"/>
                <a:cs typeface="Helvetica Neue"/>
                <a:sym typeface="Helvetica Neue"/>
              </a:defRPr>
            </a:lvl4pPr>
            <a:lvl5pPr lvl="4" algn="r">
              <a:buNone/>
              <a:defRPr sz="700">
                <a:solidFill>
                  <a:schemeClr val="dk1"/>
                </a:solidFill>
                <a:latin typeface="Helvetica Neue"/>
                <a:ea typeface="Helvetica Neue"/>
                <a:cs typeface="Helvetica Neue"/>
                <a:sym typeface="Helvetica Neue"/>
              </a:defRPr>
            </a:lvl5pPr>
            <a:lvl6pPr lvl="5" algn="r">
              <a:buNone/>
              <a:defRPr sz="700">
                <a:solidFill>
                  <a:schemeClr val="dk1"/>
                </a:solidFill>
                <a:latin typeface="Helvetica Neue"/>
                <a:ea typeface="Helvetica Neue"/>
                <a:cs typeface="Helvetica Neue"/>
                <a:sym typeface="Helvetica Neue"/>
              </a:defRPr>
            </a:lvl6pPr>
            <a:lvl7pPr lvl="6" algn="r">
              <a:buNone/>
              <a:defRPr sz="700">
                <a:solidFill>
                  <a:schemeClr val="dk1"/>
                </a:solidFill>
                <a:latin typeface="Helvetica Neue"/>
                <a:ea typeface="Helvetica Neue"/>
                <a:cs typeface="Helvetica Neue"/>
                <a:sym typeface="Helvetica Neue"/>
              </a:defRPr>
            </a:lvl7pPr>
            <a:lvl8pPr lvl="7" algn="r">
              <a:buNone/>
              <a:defRPr sz="700">
                <a:solidFill>
                  <a:schemeClr val="dk1"/>
                </a:solidFill>
                <a:latin typeface="Helvetica Neue"/>
                <a:ea typeface="Helvetica Neue"/>
                <a:cs typeface="Helvetica Neue"/>
                <a:sym typeface="Helvetica Neue"/>
              </a:defRPr>
            </a:lvl8pPr>
            <a:lvl9pPr lvl="8" algn="r">
              <a:buNone/>
              <a:defRPr sz="700">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
              <a:t>‹#›</a:t>
            </a:fld>
            <a:endParaRPr/>
          </a:p>
        </p:txBody>
      </p:sp>
      <p:sp>
        <p:nvSpPr>
          <p:cNvPr id="278" name="Google Shape;278;p65"/>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_8">
    <p:spTree>
      <p:nvGrpSpPr>
        <p:cNvPr id="279" name="Shape 279"/>
        <p:cNvGrpSpPr/>
        <p:nvPr/>
      </p:nvGrpSpPr>
      <p:grpSpPr>
        <a:xfrm>
          <a:off x="0" y="0"/>
          <a:ext cx="0" cy="0"/>
          <a:chOff x="0" y="0"/>
          <a:chExt cx="0" cy="0"/>
        </a:xfrm>
      </p:grpSpPr>
      <p:sp>
        <p:nvSpPr>
          <p:cNvPr id="280" name="Google Shape;280;p66"/>
          <p:cNvSpPr/>
          <p:nvPr/>
        </p:nvSpPr>
        <p:spPr>
          <a:xfrm>
            <a:off x="0" y="-125"/>
            <a:ext cx="9144000" cy="51435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81" name="Google Shape;281;p66" title="Marigold_rev.png"/>
          <p:cNvPicPr preferRelativeResize="0"/>
          <p:nvPr/>
        </p:nvPicPr>
        <p:blipFill>
          <a:blip r:embed="rId2">
            <a:alphaModFix/>
          </a:blip>
          <a:stretch>
            <a:fillRect/>
          </a:stretch>
        </p:blipFill>
        <p:spPr>
          <a:xfrm>
            <a:off x="3712644" y="2397450"/>
            <a:ext cx="1718712" cy="196200"/>
          </a:xfrm>
          <a:prstGeom prst="rect">
            <a:avLst/>
          </a:prstGeom>
          <a:noFill/>
          <a:ln>
            <a:noFill/>
          </a:ln>
        </p:spPr>
      </p:pic>
      <p:sp>
        <p:nvSpPr>
          <p:cNvPr id="282" name="Google Shape;282;p66"/>
          <p:cNvSpPr txBox="1"/>
          <p:nvPr/>
        </p:nvSpPr>
        <p:spPr>
          <a:xfrm>
            <a:off x="3003300" y="4506600"/>
            <a:ext cx="3137400" cy="5301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500"/>
              </a:spcBef>
              <a:spcAft>
                <a:spcPts val="1200"/>
              </a:spcAft>
              <a:buNone/>
            </a:pPr>
            <a:r>
              <a:rPr b="1" lang="en" sz="1300">
                <a:solidFill>
                  <a:schemeClr val="lt1"/>
                </a:solidFill>
              </a:rPr>
              <a:t>www.meetmarigold.com</a:t>
            </a:r>
            <a:endParaRPr b="1" sz="1300">
              <a:solidFill>
                <a:schemeClr val="lt1"/>
              </a:solidFill>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1 2">
  <p:cSld name="MAIN_POINT_1_1_2">
    <p:bg>
      <p:bgPr>
        <a:solidFill>
          <a:schemeClr val="accent2"/>
        </a:solidFill>
      </p:bgPr>
    </p:bg>
    <p:spTree>
      <p:nvGrpSpPr>
        <p:cNvPr id="283" name="Shape 283"/>
        <p:cNvGrpSpPr/>
        <p:nvPr/>
      </p:nvGrpSpPr>
      <p:grpSpPr>
        <a:xfrm>
          <a:off x="0" y="0"/>
          <a:ext cx="0" cy="0"/>
          <a:chOff x="0" y="0"/>
          <a:chExt cx="0" cy="0"/>
        </a:xfrm>
      </p:grpSpPr>
      <p:sp>
        <p:nvSpPr>
          <p:cNvPr id="284" name="Google Shape;284;p67"/>
          <p:cNvSpPr/>
          <p:nvPr/>
        </p:nvSpPr>
        <p:spPr>
          <a:xfrm>
            <a:off x="0" y="0"/>
            <a:ext cx="4572000" cy="4771500"/>
          </a:xfrm>
          <a:prstGeom prst="rect">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000">
              <a:latin typeface="Figtree"/>
              <a:ea typeface="Figtree"/>
              <a:cs typeface="Figtree"/>
              <a:sym typeface="Figtree"/>
            </a:endParaRPr>
          </a:p>
        </p:txBody>
      </p:sp>
      <p:sp>
        <p:nvSpPr>
          <p:cNvPr id="285" name="Google Shape;285;p67"/>
          <p:cNvSpPr/>
          <p:nvPr/>
        </p:nvSpPr>
        <p:spPr>
          <a:xfrm>
            <a:off x="4572000" y="0"/>
            <a:ext cx="4572000" cy="4771500"/>
          </a:xfrm>
          <a:prstGeom prst="rect">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pic>
        <p:nvPicPr>
          <p:cNvPr id="286" name="Google Shape;286;p67" title="Marigold_rev.png"/>
          <p:cNvPicPr preferRelativeResize="0"/>
          <p:nvPr/>
        </p:nvPicPr>
        <p:blipFill>
          <a:blip r:embed="rId2">
            <a:alphaModFix/>
          </a:blip>
          <a:stretch>
            <a:fillRect/>
          </a:stretch>
        </p:blipFill>
        <p:spPr>
          <a:xfrm>
            <a:off x="371856" y="4912167"/>
            <a:ext cx="848844" cy="96900"/>
          </a:xfrm>
          <a:prstGeom prst="rect">
            <a:avLst/>
          </a:prstGeom>
          <a:noFill/>
          <a:ln>
            <a:noFill/>
          </a:ln>
        </p:spPr>
      </p:pic>
      <p:pic>
        <p:nvPicPr>
          <p:cNvPr id="287" name="Google Shape;287;p67" title="Xreal_Project_Aura.jpg"/>
          <p:cNvPicPr preferRelativeResize="0"/>
          <p:nvPr/>
        </p:nvPicPr>
        <p:blipFill rotWithShape="1">
          <a:blip r:embed="rId3">
            <a:alphaModFix/>
          </a:blip>
          <a:srcRect b="0" l="13057" r="12030" t="8172"/>
          <a:stretch/>
        </p:blipFill>
        <p:spPr>
          <a:xfrm>
            <a:off x="5395275" y="759950"/>
            <a:ext cx="3122548" cy="2154350"/>
          </a:xfrm>
          <a:prstGeom prst="rect">
            <a:avLst/>
          </a:prstGeom>
          <a:noFill/>
          <a:ln>
            <a:noFill/>
          </a:ln>
        </p:spPr>
      </p:pic>
      <p:sp>
        <p:nvSpPr>
          <p:cNvPr id="288" name="Google Shape;288;p67"/>
          <p:cNvSpPr/>
          <p:nvPr/>
        </p:nvSpPr>
        <p:spPr>
          <a:xfrm>
            <a:off x="5418125" y="2424075"/>
            <a:ext cx="1329600" cy="1823100"/>
          </a:xfrm>
          <a:prstGeom prst="rect">
            <a:avLst/>
          </a:prstGeom>
          <a:noFill/>
          <a:ln cap="flat" cmpd="sng" w="9525">
            <a:solidFill>
              <a:srgbClr val="E4E4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289" name="Google Shape;289;p67"/>
          <p:cNvSpPr txBox="1"/>
          <p:nvPr/>
        </p:nvSpPr>
        <p:spPr>
          <a:xfrm>
            <a:off x="5472627" y="2452750"/>
            <a:ext cx="1173000" cy="349200"/>
          </a:xfrm>
          <a:prstGeom prst="rect">
            <a:avLst/>
          </a:prstGeom>
          <a:noFill/>
          <a:ln>
            <a:noFill/>
          </a:ln>
        </p:spPr>
        <p:txBody>
          <a:bodyPr anchorCtr="0" anchor="ctr" bIns="0" lIns="0" spcFirstLastPara="1" rIns="0" wrap="square" tIns="0">
            <a:normAutofit/>
          </a:bodyPr>
          <a:lstStyle/>
          <a:p>
            <a:pPr indent="0" lvl="0" marL="0" rtl="0" algn="l">
              <a:lnSpc>
                <a:spcPct val="90000"/>
              </a:lnSpc>
              <a:spcBef>
                <a:spcPts val="0"/>
              </a:spcBef>
              <a:spcAft>
                <a:spcPts val="0"/>
              </a:spcAft>
              <a:buNone/>
            </a:pPr>
            <a:r>
              <a:rPr lang="en" sz="1165">
                <a:solidFill>
                  <a:srgbClr val="E4E4E4"/>
                </a:solidFill>
                <a:latin typeface="Figtree"/>
                <a:ea typeface="Figtree"/>
                <a:cs typeface="Figtree"/>
                <a:sym typeface="Figtree"/>
              </a:rPr>
              <a:t>Connect Offers</a:t>
            </a:r>
            <a:endParaRPr sz="1165">
              <a:solidFill>
                <a:srgbClr val="E4E4E4"/>
              </a:solidFill>
              <a:latin typeface="Figtree"/>
              <a:ea typeface="Figtree"/>
              <a:cs typeface="Figtree"/>
              <a:sym typeface="Figtree"/>
            </a:endParaRPr>
          </a:p>
        </p:txBody>
      </p:sp>
      <p:cxnSp>
        <p:nvCxnSpPr>
          <p:cNvPr id="290" name="Google Shape;290;p67"/>
          <p:cNvCxnSpPr/>
          <p:nvPr/>
        </p:nvCxnSpPr>
        <p:spPr>
          <a:xfrm>
            <a:off x="5466578" y="2757818"/>
            <a:ext cx="1120500" cy="0"/>
          </a:xfrm>
          <a:prstGeom prst="straightConnector1">
            <a:avLst/>
          </a:prstGeom>
          <a:noFill/>
          <a:ln cap="flat" cmpd="sng" w="9525">
            <a:solidFill>
              <a:srgbClr val="E4E4E4"/>
            </a:solidFill>
            <a:prstDash val="solid"/>
            <a:round/>
            <a:headEnd len="med" w="med" type="none"/>
            <a:tailEnd len="med" w="med" type="none"/>
          </a:ln>
        </p:spPr>
      </p:cxnSp>
      <p:sp>
        <p:nvSpPr>
          <p:cNvPr id="291" name="Google Shape;291;p67"/>
          <p:cNvSpPr txBox="1"/>
          <p:nvPr/>
        </p:nvSpPr>
        <p:spPr>
          <a:xfrm>
            <a:off x="5466575" y="2879450"/>
            <a:ext cx="13296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rgbClr val="FFFFFF"/>
                </a:solidFill>
                <a:latin typeface="Figtree Light"/>
                <a:ea typeface="Figtree Light"/>
                <a:cs typeface="Figtree Light"/>
                <a:sym typeface="Figtree Light"/>
              </a:rPr>
              <a:t>{</a:t>
            </a:r>
            <a:endParaRPr sz="800">
              <a:solidFill>
                <a:srgbClr val="FFFFFF"/>
              </a:solidFill>
              <a:latin typeface="Figtree Light"/>
              <a:ea typeface="Figtree Light"/>
              <a:cs typeface="Figtree Light"/>
              <a:sym typeface="Figtree Light"/>
            </a:endParaRPr>
          </a:p>
          <a:p>
            <a:pPr indent="0" lvl="0" marL="0" rtl="0" algn="l">
              <a:spcBef>
                <a:spcPts val="0"/>
              </a:spcBef>
              <a:spcAft>
                <a:spcPts val="0"/>
              </a:spcAft>
              <a:buNone/>
            </a:pPr>
            <a:r>
              <a:rPr lang="en" sz="800">
                <a:solidFill>
                  <a:srgbClr val="FFFFFF"/>
                </a:solidFill>
                <a:latin typeface="Figtree Light"/>
                <a:ea typeface="Figtree Light"/>
                <a:cs typeface="Figtree Light"/>
                <a:sym typeface="Figtree Light"/>
              </a:rPr>
              <a:t> </a:t>
            </a:r>
            <a:r>
              <a:rPr lang="en" sz="800">
                <a:solidFill>
                  <a:srgbClr val="D06C5F"/>
                </a:solidFill>
                <a:latin typeface="Figtree Light"/>
                <a:ea typeface="Figtree Light"/>
                <a:cs typeface="Figtree Light"/>
                <a:sym typeface="Figtree Light"/>
              </a:rPr>
              <a:t> "success"</a:t>
            </a:r>
            <a:r>
              <a:rPr lang="en" sz="800">
                <a:solidFill>
                  <a:srgbClr val="FFFFFF"/>
                </a:solidFill>
                <a:latin typeface="Figtree Light"/>
                <a:ea typeface="Figtree Light"/>
                <a:cs typeface="Figtree Light"/>
                <a:sym typeface="Figtree Light"/>
              </a:rPr>
              <a:t>: </a:t>
            </a:r>
            <a:r>
              <a:rPr lang="en" sz="800">
                <a:solidFill>
                  <a:srgbClr val="58A6A1"/>
                </a:solidFill>
                <a:latin typeface="Figtree Light"/>
                <a:ea typeface="Figtree Light"/>
                <a:cs typeface="Figtree Light"/>
                <a:sym typeface="Figtree Light"/>
              </a:rPr>
              <a:t>true,</a:t>
            </a:r>
            <a:endParaRPr sz="800">
              <a:solidFill>
                <a:srgbClr val="58A6A1"/>
              </a:solidFill>
              <a:latin typeface="Figtree Light"/>
              <a:ea typeface="Figtree Light"/>
              <a:cs typeface="Figtree Light"/>
              <a:sym typeface="Figtree Light"/>
            </a:endParaRPr>
          </a:p>
          <a:p>
            <a:pPr indent="0" lvl="0" marL="0" rtl="0" algn="l">
              <a:spcBef>
                <a:spcPts val="0"/>
              </a:spcBef>
              <a:spcAft>
                <a:spcPts val="0"/>
              </a:spcAft>
              <a:buNone/>
            </a:pPr>
            <a:r>
              <a:rPr lang="en" sz="800">
                <a:solidFill>
                  <a:srgbClr val="FFFFFF"/>
                </a:solidFill>
                <a:latin typeface="Figtree Light"/>
                <a:ea typeface="Figtree Light"/>
                <a:cs typeface="Figtree Light"/>
                <a:sym typeface="Figtree Light"/>
              </a:rPr>
              <a:t>  </a:t>
            </a:r>
            <a:r>
              <a:rPr lang="en" sz="800">
                <a:solidFill>
                  <a:srgbClr val="D06C5F"/>
                </a:solidFill>
                <a:latin typeface="Figtree Light"/>
                <a:ea typeface="Figtree Light"/>
                <a:cs typeface="Figtree Light"/>
                <a:sym typeface="Figtree Light"/>
              </a:rPr>
              <a:t>"data"</a:t>
            </a:r>
            <a:r>
              <a:rPr lang="en" sz="800">
                <a:solidFill>
                  <a:srgbClr val="FFFFFF"/>
                </a:solidFill>
                <a:latin typeface="Figtree Light"/>
                <a:ea typeface="Figtree Light"/>
                <a:cs typeface="Figtree Light"/>
                <a:sym typeface="Figtree Light"/>
              </a:rPr>
              <a:t>: {</a:t>
            </a:r>
            <a:endParaRPr sz="800">
              <a:solidFill>
                <a:srgbClr val="FFFFFF"/>
              </a:solidFill>
              <a:latin typeface="Figtree Light"/>
              <a:ea typeface="Figtree Light"/>
              <a:cs typeface="Figtree Light"/>
              <a:sym typeface="Figtree Light"/>
            </a:endParaRPr>
          </a:p>
          <a:p>
            <a:pPr indent="0" lvl="0" marL="0" rtl="0" algn="l">
              <a:spcBef>
                <a:spcPts val="0"/>
              </a:spcBef>
              <a:spcAft>
                <a:spcPts val="0"/>
              </a:spcAft>
              <a:buNone/>
            </a:pPr>
            <a:r>
              <a:rPr lang="en" sz="800">
                <a:solidFill>
                  <a:srgbClr val="FFFFFF"/>
                </a:solidFill>
                <a:latin typeface="Figtree Light"/>
                <a:ea typeface="Figtree Light"/>
                <a:cs typeface="Figtree Light"/>
                <a:sym typeface="Figtree Light"/>
              </a:rPr>
              <a:t>    </a:t>
            </a:r>
            <a:r>
              <a:rPr lang="en" sz="800">
                <a:solidFill>
                  <a:srgbClr val="D06C5F"/>
                </a:solidFill>
                <a:latin typeface="Figtree Light"/>
                <a:ea typeface="Figtree Light"/>
                <a:cs typeface="Figtree Light"/>
                <a:sym typeface="Figtree Light"/>
              </a:rPr>
              <a:t>"categories"</a:t>
            </a:r>
            <a:r>
              <a:rPr lang="en" sz="800">
                <a:solidFill>
                  <a:srgbClr val="FFFFFF"/>
                </a:solidFill>
                <a:latin typeface="Figtree Light"/>
                <a:ea typeface="Figtree Light"/>
                <a:cs typeface="Figtree Light"/>
                <a:sym typeface="Figtree Light"/>
              </a:rPr>
              <a:t>: [</a:t>
            </a:r>
            <a:endParaRPr sz="800">
              <a:solidFill>
                <a:srgbClr val="FFFFFF"/>
              </a:solidFill>
              <a:latin typeface="Figtree Light"/>
              <a:ea typeface="Figtree Light"/>
              <a:cs typeface="Figtree Light"/>
              <a:sym typeface="Figtree Light"/>
            </a:endParaRPr>
          </a:p>
          <a:p>
            <a:pPr indent="0" lvl="0" marL="0" rtl="0" algn="l">
              <a:spcBef>
                <a:spcPts val="0"/>
              </a:spcBef>
              <a:spcAft>
                <a:spcPts val="0"/>
              </a:spcAft>
              <a:buNone/>
            </a:pPr>
            <a:r>
              <a:rPr lang="en" sz="800">
                <a:solidFill>
                  <a:srgbClr val="FFFFFF"/>
                </a:solidFill>
                <a:latin typeface="Figtree Light"/>
                <a:ea typeface="Figtree Light"/>
                <a:cs typeface="Figtree Light"/>
                <a:sym typeface="Figtree Light"/>
              </a:rPr>
              <a:t>      {</a:t>
            </a:r>
            <a:endParaRPr sz="800">
              <a:solidFill>
                <a:srgbClr val="FFFFFF"/>
              </a:solidFill>
              <a:latin typeface="Figtree Light"/>
              <a:ea typeface="Figtree Light"/>
              <a:cs typeface="Figtree Light"/>
              <a:sym typeface="Figtree Light"/>
            </a:endParaRPr>
          </a:p>
          <a:p>
            <a:pPr indent="0" lvl="0" marL="0" rtl="0" algn="l">
              <a:spcBef>
                <a:spcPts val="0"/>
              </a:spcBef>
              <a:spcAft>
                <a:spcPts val="0"/>
              </a:spcAft>
              <a:buNone/>
            </a:pPr>
            <a:r>
              <a:rPr lang="en" sz="800">
                <a:solidFill>
                  <a:srgbClr val="FFFFFF"/>
                </a:solidFill>
                <a:latin typeface="Figtree Light"/>
                <a:ea typeface="Figtree Light"/>
                <a:cs typeface="Figtree Light"/>
                <a:sym typeface="Figtree Light"/>
              </a:rPr>
              <a:t>        </a:t>
            </a:r>
            <a:r>
              <a:rPr lang="en" sz="800">
                <a:solidFill>
                  <a:srgbClr val="D06C5F"/>
                </a:solidFill>
                <a:latin typeface="Figtree Light"/>
                <a:ea typeface="Figtree Light"/>
                <a:cs typeface="Figtree Light"/>
                <a:sym typeface="Figtree Light"/>
              </a:rPr>
              <a:t>"key"</a:t>
            </a:r>
            <a:r>
              <a:rPr lang="en" sz="800">
                <a:solidFill>
                  <a:srgbClr val="FFFFFF"/>
                </a:solidFill>
                <a:latin typeface="Figtree Light"/>
                <a:ea typeface="Figtree Light"/>
                <a:cs typeface="Figtree Light"/>
                <a:sym typeface="Figtree Light"/>
              </a:rPr>
              <a:t>: </a:t>
            </a:r>
            <a:r>
              <a:rPr lang="en" sz="800">
                <a:solidFill>
                  <a:srgbClr val="CDA29A"/>
                </a:solidFill>
                <a:latin typeface="Figtree Light"/>
                <a:ea typeface="Figtree Light"/>
                <a:cs typeface="Figtree Light"/>
                <a:sym typeface="Figtree Light"/>
              </a:rPr>
              <a:t>"latest_offers"</a:t>
            </a:r>
            <a:r>
              <a:rPr lang="en" sz="800">
                <a:solidFill>
                  <a:srgbClr val="FFFFFF"/>
                </a:solidFill>
                <a:latin typeface="Figtree Light"/>
                <a:ea typeface="Figtree Light"/>
                <a:cs typeface="Figtree Light"/>
                <a:sym typeface="Figtree Light"/>
              </a:rPr>
              <a:t>,</a:t>
            </a:r>
            <a:endParaRPr sz="800">
              <a:solidFill>
                <a:srgbClr val="FFFFFF"/>
              </a:solidFill>
              <a:latin typeface="Figtree Light"/>
              <a:ea typeface="Figtree Light"/>
              <a:cs typeface="Figtree Light"/>
              <a:sym typeface="Figtree Light"/>
            </a:endParaRPr>
          </a:p>
          <a:p>
            <a:pPr indent="0" lvl="0" marL="0" rtl="0" algn="l">
              <a:spcBef>
                <a:spcPts val="0"/>
              </a:spcBef>
              <a:spcAft>
                <a:spcPts val="0"/>
              </a:spcAft>
              <a:buNone/>
            </a:pPr>
            <a:r>
              <a:rPr lang="en" sz="800">
                <a:solidFill>
                  <a:srgbClr val="FFFFFF"/>
                </a:solidFill>
                <a:latin typeface="Figtree Light"/>
                <a:ea typeface="Figtree Light"/>
                <a:cs typeface="Figtree Light"/>
                <a:sym typeface="Figtree Light"/>
              </a:rPr>
              <a:t>        </a:t>
            </a:r>
            <a:r>
              <a:rPr lang="en" sz="800">
                <a:solidFill>
                  <a:srgbClr val="D06C5F"/>
                </a:solidFill>
                <a:latin typeface="Figtree Light"/>
                <a:ea typeface="Figtree Light"/>
                <a:cs typeface="Figtree Light"/>
                <a:sym typeface="Figtree Light"/>
              </a:rPr>
              <a:t>"label"</a:t>
            </a:r>
            <a:r>
              <a:rPr lang="en" sz="800">
                <a:solidFill>
                  <a:srgbClr val="FFFFFF"/>
                </a:solidFill>
                <a:latin typeface="Figtree Light"/>
                <a:ea typeface="Figtree Light"/>
                <a:cs typeface="Figtree Light"/>
                <a:sym typeface="Figtree Light"/>
              </a:rPr>
              <a:t>: </a:t>
            </a:r>
            <a:r>
              <a:rPr lang="en" sz="800">
                <a:solidFill>
                  <a:srgbClr val="CDA29A"/>
                </a:solidFill>
                <a:latin typeface="Figtree Light"/>
                <a:ea typeface="Figtree Light"/>
                <a:cs typeface="Figtree Light"/>
                <a:sym typeface="Figtree Light"/>
              </a:rPr>
              <a:t>"Latest Offers"</a:t>
            </a:r>
            <a:endParaRPr sz="800">
              <a:solidFill>
                <a:srgbClr val="CDA29A"/>
              </a:solidFill>
              <a:latin typeface="Figtree Light"/>
              <a:ea typeface="Figtree Light"/>
              <a:cs typeface="Figtree Light"/>
              <a:sym typeface="Figtree Light"/>
            </a:endParaRPr>
          </a:p>
          <a:p>
            <a:pPr indent="0" lvl="0" marL="0" rtl="0" algn="l">
              <a:spcBef>
                <a:spcPts val="0"/>
              </a:spcBef>
              <a:spcAft>
                <a:spcPts val="0"/>
              </a:spcAft>
              <a:buNone/>
            </a:pPr>
            <a:r>
              <a:rPr lang="en" sz="800">
                <a:solidFill>
                  <a:srgbClr val="FFFFFF"/>
                </a:solidFill>
                <a:latin typeface="Figtree Light"/>
                <a:ea typeface="Figtree Light"/>
                <a:cs typeface="Figtree Light"/>
                <a:sym typeface="Figtree Light"/>
              </a:rPr>
              <a:t>      }</a:t>
            </a:r>
            <a:endParaRPr sz="800">
              <a:solidFill>
                <a:srgbClr val="FFFFFF"/>
              </a:solidFill>
              <a:latin typeface="Figtree Light"/>
              <a:ea typeface="Figtree Light"/>
              <a:cs typeface="Figtree Light"/>
              <a:sym typeface="Figtree Light"/>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1 2 1">
  <p:cSld name="MAIN_POINT_1_1_2_1">
    <p:bg>
      <p:bgPr>
        <a:solidFill>
          <a:schemeClr val="accent2"/>
        </a:solidFill>
      </p:bgPr>
    </p:bg>
    <p:spTree>
      <p:nvGrpSpPr>
        <p:cNvPr id="292" name="Shape 292"/>
        <p:cNvGrpSpPr/>
        <p:nvPr/>
      </p:nvGrpSpPr>
      <p:grpSpPr>
        <a:xfrm>
          <a:off x="0" y="0"/>
          <a:ext cx="0" cy="0"/>
          <a:chOff x="0" y="0"/>
          <a:chExt cx="0" cy="0"/>
        </a:xfrm>
      </p:grpSpPr>
      <p:sp>
        <p:nvSpPr>
          <p:cNvPr id="293" name="Google Shape;293;p68"/>
          <p:cNvSpPr/>
          <p:nvPr/>
        </p:nvSpPr>
        <p:spPr>
          <a:xfrm>
            <a:off x="0" y="0"/>
            <a:ext cx="4572000" cy="4771500"/>
          </a:xfrm>
          <a:prstGeom prst="rect">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000">
              <a:latin typeface="Figtree"/>
              <a:ea typeface="Figtree"/>
              <a:cs typeface="Figtree"/>
              <a:sym typeface="Figtree"/>
            </a:endParaRPr>
          </a:p>
        </p:txBody>
      </p:sp>
      <p:sp>
        <p:nvSpPr>
          <p:cNvPr id="294" name="Google Shape;294;p68"/>
          <p:cNvSpPr/>
          <p:nvPr/>
        </p:nvSpPr>
        <p:spPr>
          <a:xfrm>
            <a:off x="4572000" y="0"/>
            <a:ext cx="4572000" cy="4771500"/>
          </a:xfrm>
          <a:prstGeom prst="rect">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pic>
        <p:nvPicPr>
          <p:cNvPr id="295" name="Google Shape;295;p68" title="Marigold_rev.png"/>
          <p:cNvPicPr preferRelativeResize="0"/>
          <p:nvPr/>
        </p:nvPicPr>
        <p:blipFill>
          <a:blip r:embed="rId2">
            <a:alphaModFix/>
          </a:blip>
          <a:stretch>
            <a:fillRect/>
          </a:stretch>
        </p:blipFill>
        <p:spPr>
          <a:xfrm>
            <a:off x="371856" y="4912167"/>
            <a:ext cx="848844" cy="96900"/>
          </a:xfrm>
          <a:prstGeom prst="rect">
            <a:avLst/>
          </a:prstGeom>
          <a:noFill/>
          <a:ln>
            <a:noFill/>
          </a:ln>
        </p:spPr>
      </p:pic>
      <p:pic>
        <p:nvPicPr>
          <p:cNvPr id="296" name="Google Shape;296;p68" title="iPad.png"/>
          <p:cNvPicPr preferRelativeResize="0"/>
          <p:nvPr/>
        </p:nvPicPr>
        <p:blipFill>
          <a:blip r:embed="rId3">
            <a:alphaModFix/>
          </a:blip>
          <a:stretch>
            <a:fillRect/>
          </a:stretch>
        </p:blipFill>
        <p:spPr>
          <a:xfrm>
            <a:off x="4748088" y="1136550"/>
            <a:ext cx="4219825" cy="2689775"/>
          </a:xfrm>
          <a:prstGeom prst="rect">
            <a:avLst/>
          </a:prstGeom>
          <a:noFill/>
          <a:ln>
            <a:noFill/>
          </a:ln>
          <a:effectLst>
            <a:reflection blurRad="0" dir="5400000" dist="9525" endA="0" endPos="15000" fadeDir="5400012" kx="0" rotWithShape="0" algn="bl" stA="14000" stPos="0" sy="-100000" ky="0"/>
          </a:effectLst>
        </p:spPr>
      </p:pic>
      <p:sp>
        <p:nvSpPr>
          <p:cNvPr id="297" name="Google Shape;297;p68"/>
          <p:cNvSpPr/>
          <p:nvPr/>
        </p:nvSpPr>
        <p:spPr>
          <a:xfrm>
            <a:off x="4948650" y="1309700"/>
            <a:ext cx="3833700" cy="2344800"/>
          </a:xfrm>
          <a:prstGeom prst="roundRect">
            <a:avLst>
              <a:gd fmla="val 2285"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1 2 1 1">
  <p:cSld name="MAIN_POINT_1_1_2_1_1">
    <p:bg>
      <p:bgPr>
        <a:solidFill>
          <a:schemeClr val="accent2"/>
        </a:solidFill>
      </p:bgPr>
    </p:bg>
    <p:spTree>
      <p:nvGrpSpPr>
        <p:cNvPr id="298" name="Shape 298"/>
        <p:cNvGrpSpPr/>
        <p:nvPr/>
      </p:nvGrpSpPr>
      <p:grpSpPr>
        <a:xfrm>
          <a:off x="0" y="0"/>
          <a:ext cx="0" cy="0"/>
          <a:chOff x="0" y="0"/>
          <a:chExt cx="0" cy="0"/>
        </a:xfrm>
      </p:grpSpPr>
      <p:sp>
        <p:nvSpPr>
          <p:cNvPr id="299" name="Google Shape;299;p69"/>
          <p:cNvSpPr/>
          <p:nvPr/>
        </p:nvSpPr>
        <p:spPr>
          <a:xfrm>
            <a:off x="0" y="0"/>
            <a:ext cx="4572000" cy="4771500"/>
          </a:xfrm>
          <a:prstGeom prst="rect">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000">
              <a:latin typeface="Figtree"/>
              <a:ea typeface="Figtree"/>
              <a:cs typeface="Figtree"/>
              <a:sym typeface="Figtree"/>
            </a:endParaRPr>
          </a:p>
        </p:txBody>
      </p:sp>
      <p:sp>
        <p:nvSpPr>
          <p:cNvPr id="300" name="Google Shape;300;p69"/>
          <p:cNvSpPr/>
          <p:nvPr/>
        </p:nvSpPr>
        <p:spPr>
          <a:xfrm>
            <a:off x="4572000" y="0"/>
            <a:ext cx="4572000" cy="4771500"/>
          </a:xfrm>
          <a:prstGeom prst="rect">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pic>
        <p:nvPicPr>
          <p:cNvPr id="301" name="Google Shape;301;p69" title="Marigold_rev.png"/>
          <p:cNvPicPr preferRelativeResize="0"/>
          <p:nvPr/>
        </p:nvPicPr>
        <p:blipFill>
          <a:blip r:embed="rId2">
            <a:alphaModFix/>
          </a:blip>
          <a:stretch>
            <a:fillRect/>
          </a:stretch>
        </p:blipFill>
        <p:spPr>
          <a:xfrm>
            <a:off x="371856" y="4912167"/>
            <a:ext cx="848844" cy="96900"/>
          </a:xfrm>
          <a:prstGeom prst="rect">
            <a:avLst/>
          </a:prstGeom>
          <a:noFill/>
          <a:ln>
            <a:noFill/>
          </a:ln>
        </p:spPr>
      </p:pic>
      <p:pic>
        <p:nvPicPr>
          <p:cNvPr id="302" name="Google Shape;302;p69" title="iPad.png"/>
          <p:cNvPicPr preferRelativeResize="0"/>
          <p:nvPr/>
        </p:nvPicPr>
        <p:blipFill>
          <a:blip r:embed="rId3">
            <a:alphaModFix/>
          </a:blip>
          <a:stretch>
            <a:fillRect/>
          </a:stretch>
        </p:blipFill>
        <p:spPr>
          <a:xfrm>
            <a:off x="4748088" y="1136550"/>
            <a:ext cx="4219825" cy="2689775"/>
          </a:xfrm>
          <a:prstGeom prst="rect">
            <a:avLst/>
          </a:prstGeom>
          <a:noFill/>
          <a:ln>
            <a:noFill/>
          </a:ln>
          <a:effectLst>
            <a:reflection blurRad="0" dir="5400000" dist="9525" endA="0" endPos="15000" fadeDir="5400012" kx="0" rotWithShape="0" algn="bl" stA="14000" stPos="0" sy="-100000" ky="0"/>
          </a:effectLst>
        </p:spPr>
      </p:pic>
      <p:sp>
        <p:nvSpPr>
          <p:cNvPr id="303" name="Google Shape;303;p69"/>
          <p:cNvSpPr/>
          <p:nvPr/>
        </p:nvSpPr>
        <p:spPr>
          <a:xfrm>
            <a:off x="4934975" y="1309700"/>
            <a:ext cx="3847200" cy="2353200"/>
          </a:xfrm>
          <a:prstGeom prst="roundRect">
            <a:avLst>
              <a:gd fmla="val 2285"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3">
  <p:cSld name="CUSTOM_4_3">
    <p:spTree>
      <p:nvGrpSpPr>
        <p:cNvPr id="304" name="Shape 304"/>
        <p:cNvGrpSpPr/>
        <p:nvPr/>
      </p:nvGrpSpPr>
      <p:grpSpPr>
        <a:xfrm>
          <a:off x="0" y="0"/>
          <a:ext cx="0" cy="0"/>
          <a:chOff x="0" y="0"/>
          <a:chExt cx="0" cy="0"/>
        </a:xfrm>
      </p:grpSpPr>
      <p:sp>
        <p:nvSpPr>
          <p:cNvPr id="305" name="Google Shape;305;p70"/>
          <p:cNvSpPr/>
          <p:nvPr/>
        </p:nvSpPr>
        <p:spPr>
          <a:xfrm>
            <a:off x="880500" y="2740275"/>
            <a:ext cx="625800" cy="858000"/>
          </a:xfrm>
          <a:prstGeom prst="rect">
            <a:avLst/>
          </a:prstGeom>
          <a:solidFill>
            <a:schemeClr val="accent3"/>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306" name="Google Shape;306;p70"/>
          <p:cNvSpPr txBox="1"/>
          <p:nvPr/>
        </p:nvSpPr>
        <p:spPr>
          <a:xfrm>
            <a:off x="913305" y="2757539"/>
            <a:ext cx="564900" cy="210300"/>
          </a:xfrm>
          <a:prstGeom prst="rect">
            <a:avLst/>
          </a:prstGeom>
          <a:noFill/>
          <a:ln>
            <a:noFill/>
          </a:ln>
        </p:spPr>
        <p:txBody>
          <a:bodyPr anchorCtr="0" anchor="ctr" bIns="91425" lIns="0" spcFirstLastPara="1" rIns="91425" wrap="square" tIns="91425">
            <a:noAutofit/>
          </a:bodyPr>
          <a:lstStyle/>
          <a:p>
            <a:pPr indent="0" lvl="0" marL="0" rtl="0" algn="l">
              <a:lnSpc>
                <a:spcPct val="90000"/>
              </a:lnSpc>
              <a:spcBef>
                <a:spcPts val="0"/>
              </a:spcBef>
              <a:spcAft>
                <a:spcPts val="0"/>
              </a:spcAft>
              <a:buSzPts val="1018"/>
              <a:buNone/>
            </a:pPr>
            <a:r>
              <a:rPr b="1" lang="en" sz="765">
                <a:solidFill>
                  <a:schemeClr val="lt1"/>
                </a:solidFill>
              </a:rPr>
              <a:t>Grower</a:t>
            </a:r>
            <a:endParaRPr b="1" sz="765">
              <a:solidFill>
                <a:schemeClr val="lt1"/>
              </a:solidFill>
            </a:endParaRPr>
          </a:p>
        </p:txBody>
      </p:sp>
      <p:sp>
        <p:nvSpPr>
          <p:cNvPr id="307" name="Google Shape;307;p70"/>
          <p:cNvSpPr txBox="1"/>
          <p:nvPr/>
        </p:nvSpPr>
        <p:spPr>
          <a:xfrm>
            <a:off x="913305" y="3310516"/>
            <a:ext cx="564900" cy="248700"/>
          </a:xfrm>
          <a:prstGeom prst="rect">
            <a:avLst/>
          </a:prstGeom>
          <a:noFill/>
          <a:ln>
            <a:noFill/>
          </a:ln>
        </p:spPr>
        <p:txBody>
          <a:bodyPr anchorCtr="0" anchor="b" bIns="0" lIns="0" spcFirstLastPara="1" rIns="0" wrap="square" tIns="0">
            <a:noAutofit/>
          </a:bodyPr>
          <a:lstStyle/>
          <a:p>
            <a:pPr indent="0" lvl="0" marL="0" rtl="0" algn="l">
              <a:lnSpc>
                <a:spcPct val="115000"/>
              </a:lnSpc>
              <a:spcBef>
                <a:spcPts val="0"/>
              </a:spcBef>
              <a:spcAft>
                <a:spcPts val="1200"/>
              </a:spcAft>
              <a:buNone/>
            </a:pPr>
            <a:r>
              <a:rPr lang="en" sz="700">
                <a:solidFill>
                  <a:schemeClr val="lt1"/>
                </a:solidFill>
                <a:latin typeface="Figtree"/>
                <a:ea typeface="Figtree"/>
                <a:cs typeface="Figtree"/>
                <a:sym typeface="Figtree"/>
              </a:rPr>
              <a:t>Minority</a:t>
            </a:r>
            <a:endParaRPr sz="700">
              <a:solidFill>
                <a:schemeClr val="lt1"/>
              </a:solidFill>
              <a:latin typeface="Figtree"/>
              <a:ea typeface="Figtree"/>
              <a:cs typeface="Figtree"/>
              <a:sym typeface="Figtree"/>
            </a:endParaRPr>
          </a:p>
        </p:txBody>
      </p:sp>
      <p:cxnSp>
        <p:nvCxnSpPr>
          <p:cNvPr id="308" name="Google Shape;308;p70"/>
          <p:cNvCxnSpPr/>
          <p:nvPr/>
        </p:nvCxnSpPr>
        <p:spPr>
          <a:xfrm>
            <a:off x="909670" y="2941194"/>
            <a:ext cx="567600" cy="0"/>
          </a:xfrm>
          <a:prstGeom prst="straightConnector1">
            <a:avLst/>
          </a:prstGeom>
          <a:noFill/>
          <a:ln cap="flat" cmpd="sng" w="9525">
            <a:solidFill>
              <a:schemeClr val="lt1"/>
            </a:solidFill>
            <a:prstDash val="solid"/>
            <a:round/>
            <a:headEnd len="med" w="med" type="none"/>
            <a:tailEnd len="med" w="med" type="none"/>
          </a:ln>
        </p:spPr>
      </p:cxnSp>
      <p:sp>
        <p:nvSpPr>
          <p:cNvPr id="309" name="Google Shape;309;p70"/>
          <p:cNvSpPr/>
          <p:nvPr/>
        </p:nvSpPr>
        <p:spPr>
          <a:xfrm>
            <a:off x="870375" y="3901900"/>
            <a:ext cx="899100" cy="693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700">
                <a:solidFill>
                  <a:schemeClr val="accent2"/>
                </a:solidFill>
                <a:latin typeface="Figtree"/>
                <a:ea typeface="Figtree"/>
                <a:cs typeface="Figtree"/>
                <a:sym typeface="Figtree"/>
              </a:rPr>
              <a:t>Upsell redeemers.  </a:t>
            </a:r>
            <a:r>
              <a:rPr b="1" lang="en" sz="700">
                <a:solidFill>
                  <a:schemeClr val="accent2"/>
                </a:solidFill>
                <a:latin typeface="Figtree"/>
                <a:ea typeface="Figtree"/>
                <a:cs typeface="Figtree"/>
                <a:sym typeface="Figtree"/>
              </a:rPr>
              <a:t>Offer bonus points.</a:t>
            </a:r>
            <a:endParaRPr b="1" sz="700">
              <a:solidFill>
                <a:schemeClr val="accent2"/>
              </a:solidFill>
              <a:latin typeface="Figtree"/>
              <a:ea typeface="Figtree"/>
              <a:cs typeface="Figtree"/>
              <a:sym typeface="Figtree"/>
            </a:endParaRPr>
          </a:p>
        </p:txBody>
      </p:sp>
      <p:sp>
        <p:nvSpPr>
          <p:cNvPr id="310" name="Google Shape;310;p70"/>
          <p:cNvSpPr/>
          <p:nvPr/>
        </p:nvSpPr>
        <p:spPr>
          <a:xfrm>
            <a:off x="2137800" y="2499350"/>
            <a:ext cx="936300" cy="1098900"/>
          </a:xfrm>
          <a:prstGeom prst="rect">
            <a:avLst/>
          </a:pr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Figtree"/>
              <a:ea typeface="Figtree"/>
              <a:cs typeface="Figtree"/>
              <a:sym typeface="Figtree"/>
            </a:endParaRPr>
          </a:p>
        </p:txBody>
      </p:sp>
      <p:sp>
        <p:nvSpPr>
          <p:cNvPr id="311" name="Google Shape;311;p70"/>
          <p:cNvSpPr txBox="1"/>
          <p:nvPr/>
        </p:nvSpPr>
        <p:spPr>
          <a:xfrm>
            <a:off x="2179816" y="2521462"/>
            <a:ext cx="723600" cy="269400"/>
          </a:xfrm>
          <a:prstGeom prst="rect">
            <a:avLst/>
          </a:prstGeom>
          <a:noFill/>
          <a:ln>
            <a:noFill/>
          </a:ln>
        </p:spPr>
        <p:txBody>
          <a:bodyPr anchorCtr="0" anchor="ctr" bIns="91425" lIns="0" spcFirstLastPara="1" rIns="91425" wrap="square" tIns="91425">
            <a:noAutofit/>
          </a:bodyPr>
          <a:lstStyle/>
          <a:p>
            <a:pPr indent="0" lvl="0" marL="0" rtl="0" algn="l">
              <a:lnSpc>
                <a:spcPct val="90000"/>
              </a:lnSpc>
              <a:spcBef>
                <a:spcPts val="0"/>
              </a:spcBef>
              <a:spcAft>
                <a:spcPts val="0"/>
              </a:spcAft>
              <a:buSzPts val="1018"/>
              <a:buNone/>
            </a:pPr>
            <a:r>
              <a:rPr b="1" lang="en" sz="765">
                <a:solidFill>
                  <a:schemeClr val="lt1"/>
                </a:solidFill>
              </a:rPr>
              <a:t>Stable</a:t>
            </a:r>
            <a:endParaRPr b="1" sz="765">
              <a:solidFill>
                <a:schemeClr val="lt1"/>
              </a:solidFill>
            </a:endParaRPr>
          </a:p>
        </p:txBody>
      </p:sp>
      <p:sp>
        <p:nvSpPr>
          <p:cNvPr id="312" name="Google Shape;312;p70"/>
          <p:cNvSpPr txBox="1"/>
          <p:nvPr/>
        </p:nvSpPr>
        <p:spPr>
          <a:xfrm>
            <a:off x="2179816" y="3229714"/>
            <a:ext cx="723600" cy="318600"/>
          </a:xfrm>
          <a:prstGeom prst="rect">
            <a:avLst/>
          </a:prstGeom>
          <a:noFill/>
          <a:ln>
            <a:noFill/>
          </a:ln>
        </p:spPr>
        <p:txBody>
          <a:bodyPr anchorCtr="0" anchor="b" bIns="0" lIns="0" spcFirstLastPara="1" rIns="0" wrap="square" tIns="0">
            <a:noAutofit/>
          </a:bodyPr>
          <a:lstStyle/>
          <a:p>
            <a:pPr indent="0" lvl="0" marL="0" rtl="0" algn="l">
              <a:lnSpc>
                <a:spcPct val="115000"/>
              </a:lnSpc>
              <a:spcBef>
                <a:spcPts val="0"/>
              </a:spcBef>
              <a:spcAft>
                <a:spcPts val="1200"/>
              </a:spcAft>
              <a:buNone/>
            </a:pPr>
            <a:r>
              <a:rPr lang="en" sz="700">
                <a:solidFill>
                  <a:schemeClr val="lt1"/>
                </a:solidFill>
                <a:latin typeface="Figtree"/>
                <a:ea typeface="Figtree"/>
                <a:cs typeface="Figtree"/>
                <a:sym typeface="Figtree"/>
              </a:rPr>
              <a:t>Majority</a:t>
            </a:r>
            <a:endParaRPr sz="700">
              <a:solidFill>
                <a:schemeClr val="lt1"/>
              </a:solidFill>
              <a:latin typeface="Figtree"/>
              <a:ea typeface="Figtree"/>
              <a:cs typeface="Figtree"/>
              <a:sym typeface="Figtree"/>
            </a:endParaRPr>
          </a:p>
        </p:txBody>
      </p:sp>
      <p:cxnSp>
        <p:nvCxnSpPr>
          <p:cNvPr id="313" name="Google Shape;313;p70"/>
          <p:cNvCxnSpPr/>
          <p:nvPr/>
        </p:nvCxnSpPr>
        <p:spPr>
          <a:xfrm flipH="1" rot="10800000">
            <a:off x="2175161" y="2756087"/>
            <a:ext cx="841500" cy="600"/>
          </a:xfrm>
          <a:prstGeom prst="straightConnector1">
            <a:avLst/>
          </a:prstGeom>
          <a:noFill/>
          <a:ln cap="flat" cmpd="sng" w="9525">
            <a:solidFill>
              <a:schemeClr val="lt1"/>
            </a:solidFill>
            <a:prstDash val="solid"/>
            <a:round/>
            <a:headEnd len="med" w="med" type="none"/>
            <a:tailEnd len="med" w="med" type="none"/>
          </a:ln>
        </p:spPr>
      </p:cxnSp>
      <p:sp>
        <p:nvSpPr>
          <p:cNvPr id="314" name="Google Shape;314;p70"/>
          <p:cNvSpPr/>
          <p:nvPr/>
        </p:nvSpPr>
        <p:spPr>
          <a:xfrm>
            <a:off x="3395100" y="2740275"/>
            <a:ext cx="625800" cy="858000"/>
          </a:xfrm>
          <a:prstGeom prst="rect">
            <a:avLst/>
          </a:pr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315" name="Google Shape;315;p70"/>
          <p:cNvSpPr txBox="1"/>
          <p:nvPr/>
        </p:nvSpPr>
        <p:spPr>
          <a:xfrm>
            <a:off x="3427900" y="2757550"/>
            <a:ext cx="625800" cy="210300"/>
          </a:xfrm>
          <a:prstGeom prst="rect">
            <a:avLst/>
          </a:prstGeom>
          <a:noFill/>
          <a:ln>
            <a:noFill/>
          </a:ln>
        </p:spPr>
        <p:txBody>
          <a:bodyPr anchorCtr="0" anchor="ctr" bIns="91425" lIns="0" spcFirstLastPara="1" rIns="91425" wrap="square" tIns="91425">
            <a:noAutofit/>
          </a:bodyPr>
          <a:lstStyle/>
          <a:p>
            <a:pPr indent="0" lvl="0" marL="0" rtl="0" algn="l">
              <a:lnSpc>
                <a:spcPct val="90000"/>
              </a:lnSpc>
              <a:spcBef>
                <a:spcPts val="0"/>
              </a:spcBef>
              <a:spcAft>
                <a:spcPts val="0"/>
              </a:spcAft>
              <a:buSzPts val="1018"/>
              <a:buNone/>
            </a:pPr>
            <a:r>
              <a:rPr b="1" lang="en" sz="765">
                <a:solidFill>
                  <a:schemeClr val="lt1"/>
                </a:solidFill>
              </a:rPr>
              <a:t>Decliner</a:t>
            </a:r>
            <a:endParaRPr b="1" sz="765">
              <a:solidFill>
                <a:schemeClr val="lt1"/>
              </a:solidFill>
            </a:endParaRPr>
          </a:p>
        </p:txBody>
      </p:sp>
      <p:sp>
        <p:nvSpPr>
          <p:cNvPr id="316" name="Google Shape;316;p70"/>
          <p:cNvSpPr txBox="1"/>
          <p:nvPr/>
        </p:nvSpPr>
        <p:spPr>
          <a:xfrm>
            <a:off x="3427905" y="3310516"/>
            <a:ext cx="564900" cy="248700"/>
          </a:xfrm>
          <a:prstGeom prst="rect">
            <a:avLst/>
          </a:prstGeom>
          <a:noFill/>
          <a:ln>
            <a:noFill/>
          </a:ln>
        </p:spPr>
        <p:txBody>
          <a:bodyPr anchorCtr="0" anchor="b" bIns="0" lIns="0" spcFirstLastPara="1" rIns="0" wrap="square" tIns="0">
            <a:noAutofit/>
          </a:bodyPr>
          <a:lstStyle/>
          <a:p>
            <a:pPr indent="0" lvl="0" marL="0" rtl="0" algn="l">
              <a:lnSpc>
                <a:spcPct val="115000"/>
              </a:lnSpc>
              <a:spcBef>
                <a:spcPts val="0"/>
              </a:spcBef>
              <a:spcAft>
                <a:spcPts val="1200"/>
              </a:spcAft>
              <a:buNone/>
            </a:pPr>
            <a:r>
              <a:rPr lang="en" sz="700">
                <a:solidFill>
                  <a:schemeClr val="lt1"/>
                </a:solidFill>
                <a:latin typeface="Figtree"/>
                <a:ea typeface="Figtree"/>
                <a:cs typeface="Figtree"/>
                <a:sym typeface="Figtree"/>
              </a:rPr>
              <a:t>Evaluate</a:t>
            </a:r>
            <a:endParaRPr sz="700">
              <a:solidFill>
                <a:schemeClr val="lt1"/>
              </a:solidFill>
              <a:latin typeface="Figtree"/>
              <a:ea typeface="Figtree"/>
              <a:cs typeface="Figtree"/>
              <a:sym typeface="Figtree"/>
            </a:endParaRPr>
          </a:p>
        </p:txBody>
      </p:sp>
      <p:cxnSp>
        <p:nvCxnSpPr>
          <p:cNvPr id="317" name="Google Shape;317;p70"/>
          <p:cNvCxnSpPr/>
          <p:nvPr/>
        </p:nvCxnSpPr>
        <p:spPr>
          <a:xfrm>
            <a:off x="3424270" y="2941194"/>
            <a:ext cx="567600" cy="0"/>
          </a:xfrm>
          <a:prstGeom prst="straightConnector1">
            <a:avLst/>
          </a:prstGeom>
          <a:noFill/>
          <a:ln cap="flat" cmpd="sng" w="9525">
            <a:solidFill>
              <a:schemeClr val="lt1"/>
            </a:solidFill>
            <a:prstDash val="solid"/>
            <a:round/>
            <a:headEnd len="med" w="med" type="none"/>
            <a:tailEnd len="med" w="med" type="none"/>
          </a:ln>
        </p:spPr>
      </p:cxnSp>
      <p:cxnSp>
        <p:nvCxnSpPr>
          <p:cNvPr id="318" name="Google Shape;318;p70"/>
          <p:cNvCxnSpPr/>
          <p:nvPr/>
        </p:nvCxnSpPr>
        <p:spPr>
          <a:xfrm>
            <a:off x="1570050" y="3176150"/>
            <a:ext cx="504000" cy="0"/>
          </a:xfrm>
          <a:prstGeom prst="straightConnector1">
            <a:avLst/>
          </a:prstGeom>
          <a:noFill/>
          <a:ln cap="flat" cmpd="sng" w="9525">
            <a:solidFill>
              <a:schemeClr val="accent5"/>
            </a:solidFill>
            <a:prstDash val="solid"/>
            <a:round/>
            <a:headEnd len="med" w="med" type="triangle"/>
            <a:tailEnd len="med" w="med" type="triangle"/>
          </a:ln>
        </p:spPr>
      </p:cxnSp>
      <p:sp>
        <p:nvSpPr>
          <p:cNvPr id="319" name="Google Shape;319;p70"/>
          <p:cNvSpPr/>
          <p:nvPr/>
        </p:nvSpPr>
        <p:spPr>
          <a:xfrm>
            <a:off x="1958838" y="3901900"/>
            <a:ext cx="936300" cy="693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700">
                <a:solidFill>
                  <a:schemeClr val="accent2"/>
                </a:solidFill>
                <a:latin typeface="Figtree"/>
                <a:ea typeface="Figtree"/>
                <a:cs typeface="Figtree"/>
                <a:sym typeface="Figtree"/>
              </a:rPr>
              <a:t>Offer branded rewards and </a:t>
            </a:r>
            <a:r>
              <a:rPr b="1" lang="en" sz="700">
                <a:solidFill>
                  <a:schemeClr val="accent2"/>
                </a:solidFill>
                <a:latin typeface="Figtree"/>
                <a:ea typeface="Figtree"/>
                <a:cs typeface="Figtree"/>
                <a:sym typeface="Figtree"/>
              </a:rPr>
              <a:t>earned</a:t>
            </a:r>
            <a:r>
              <a:rPr b="1" lang="en" sz="700">
                <a:solidFill>
                  <a:schemeClr val="accent2"/>
                </a:solidFill>
                <a:latin typeface="Figtree"/>
                <a:ea typeface="Figtree"/>
                <a:cs typeface="Figtree"/>
                <a:sym typeface="Figtree"/>
              </a:rPr>
              <a:t> </a:t>
            </a:r>
            <a:r>
              <a:rPr lang="en" sz="700">
                <a:solidFill>
                  <a:schemeClr val="accent2"/>
                </a:solidFill>
                <a:latin typeface="Figtree"/>
                <a:ea typeface="Figtree"/>
                <a:cs typeface="Figtree"/>
                <a:sym typeface="Figtree"/>
              </a:rPr>
              <a:t>discounts.</a:t>
            </a:r>
            <a:endParaRPr sz="700">
              <a:solidFill>
                <a:schemeClr val="accent2"/>
              </a:solidFill>
              <a:latin typeface="Figtree"/>
              <a:ea typeface="Figtree"/>
              <a:cs typeface="Figtree"/>
              <a:sym typeface="Figtree"/>
            </a:endParaRPr>
          </a:p>
        </p:txBody>
      </p:sp>
      <p:sp>
        <p:nvSpPr>
          <p:cNvPr id="320" name="Google Shape;320;p70"/>
          <p:cNvSpPr/>
          <p:nvPr/>
        </p:nvSpPr>
        <p:spPr>
          <a:xfrm>
            <a:off x="870450" y="3679675"/>
            <a:ext cx="3150300" cy="174000"/>
          </a:xfrm>
          <a:prstGeom prst="rect">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800">
                <a:solidFill>
                  <a:schemeClr val="accent2"/>
                </a:solidFill>
                <a:latin typeface="Figtree Light"/>
                <a:ea typeface="Figtree Light"/>
                <a:cs typeface="Figtree Light"/>
                <a:sym typeface="Figtree Light"/>
              </a:rPr>
              <a:t>LOYALTY STRATEGY</a:t>
            </a:r>
            <a:endParaRPr sz="800">
              <a:solidFill>
                <a:schemeClr val="accent2"/>
              </a:solidFill>
              <a:latin typeface="Figtree Light"/>
              <a:ea typeface="Figtree Light"/>
              <a:cs typeface="Figtree Light"/>
              <a:sym typeface="Figtree Light"/>
            </a:endParaRPr>
          </a:p>
        </p:txBody>
      </p:sp>
      <p:sp>
        <p:nvSpPr>
          <p:cNvPr id="321" name="Google Shape;321;p70"/>
          <p:cNvSpPr/>
          <p:nvPr/>
        </p:nvSpPr>
        <p:spPr>
          <a:xfrm>
            <a:off x="3084525" y="3901900"/>
            <a:ext cx="936300" cy="693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700">
                <a:solidFill>
                  <a:schemeClr val="accent2"/>
                </a:solidFill>
                <a:latin typeface="Figtree"/>
                <a:ea typeface="Figtree"/>
                <a:cs typeface="Figtree"/>
                <a:sym typeface="Figtree"/>
              </a:rPr>
              <a:t>Reinforce </a:t>
            </a:r>
            <a:r>
              <a:rPr b="1" lang="en" sz="700">
                <a:solidFill>
                  <a:schemeClr val="accent2"/>
                </a:solidFill>
                <a:latin typeface="Figtree"/>
                <a:ea typeface="Figtree"/>
                <a:cs typeface="Figtree"/>
                <a:sym typeface="Figtree"/>
              </a:rPr>
              <a:t>engagement </a:t>
            </a:r>
            <a:r>
              <a:rPr lang="en" sz="700">
                <a:solidFill>
                  <a:schemeClr val="accent2"/>
                </a:solidFill>
                <a:latin typeface="Figtree"/>
                <a:ea typeface="Figtree"/>
                <a:cs typeface="Figtree"/>
                <a:sym typeface="Figtree"/>
              </a:rPr>
              <a:t>habits.</a:t>
            </a:r>
            <a:endParaRPr sz="700">
              <a:solidFill>
                <a:schemeClr val="accent2"/>
              </a:solidFill>
              <a:latin typeface="Figtree"/>
              <a:ea typeface="Figtree"/>
              <a:cs typeface="Figtree"/>
              <a:sym typeface="Figtree"/>
            </a:endParaRPr>
          </a:p>
        </p:txBody>
      </p:sp>
      <p:cxnSp>
        <p:nvCxnSpPr>
          <p:cNvPr id="322" name="Google Shape;322;p70"/>
          <p:cNvCxnSpPr/>
          <p:nvPr/>
        </p:nvCxnSpPr>
        <p:spPr>
          <a:xfrm>
            <a:off x="3088025" y="3169275"/>
            <a:ext cx="319800" cy="0"/>
          </a:xfrm>
          <a:prstGeom prst="straightConnector1">
            <a:avLst/>
          </a:prstGeom>
          <a:noFill/>
          <a:ln cap="flat" cmpd="sng" w="9525">
            <a:solidFill>
              <a:schemeClr val="accent5"/>
            </a:solidFill>
            <a:prstDash val="solid"/>
            <a:round/>
            <a:headEnd len="med" w="med" type="triangle"/>
            <a:tailEnd len="med" w="med" type="triangle"/>
          </a:ln>
        </p:spPr>
      </p:cxnSp>
      <p:cxnSp>
        <p:nvCxnSpPr>
          <p:cNvPr id="323" name="Google Shape;323;p70"/>
          <p:cNvCxnSpPr>
            <a:endCxn id="321" idx="3"/>
          </p:cNvCxnSpPr>
          <p:nvPr/>
        </p:nvCxnSpPr>
        <p:spPr>
          <a:xfrm flipH="1" rot="-5400000">
            <a:off x="3480825" y="3708700"/>
            <a:ext cx="1079400" cy="600"/>
          </a:xfrm>
          <a:prstGeom prst="bentConnector4">
            <a:avLst>
              <a:gd fmla="val 646" name="adj1"/>
              <a:gd fmla="val 39787500" name="adj2"/>
            </a:avLst>
          </a:prstGeom>
          <a:noFill/>
          <a:ln cap="flat" cmpd="sng" w="9525">
            <a:solidFill>
              <a:schemeClr val="accent5"/>
            </a:solidFill>
            <a:prstDash val="solid"/>
            <a:round/>
            <a:headEnd len="med" w="med" type="triangle"/>
            <a:tailEnd len="med" w="med" type="none"/>
          </a:ln>
        </p:spPr>
      </p:cxnSp>
      <p:cxnSp>
        <p:nvCxnSpPr>
          <p:cNvPr id="324" name="Google Shape;324;p70"/>
          <p:cNvCxnSpPr>
            <a:stCxn id="309" idx="1"/>
            <a:endCxn id="305" idx="1"/>
          </p:cNvCxnSpPr>
          <p:nvPr/>
        </p:nvCxnSpPr>
        <p:spPr>
          <a:xfrm flipH="1" rot="10800000">
            <a:off x="870375" y="3169300"/>
            <a:ext cx="10200" cy="1079400"/>
          </a:xfrm>
          <a:prstGeom prst="bentConnector3">
            <a:avLst>
              <a:gd fmla="val -2334559" name="adj1"/>
            </a:avLst>
          </a:prstGeom>
          <a:noFill/>
          <a:ln cap="flat" cmpd="sng" w="9525">
            <a:solidFill>
              <a:schemeClr val="accent5"/>
            </a:solidFill>
            <a:prstDash val="solid"/>
            <a:round/>
            <a:headEnd len="med" w="med" type="none"/>
            <a:tailEnd len="med" w="med" type="triangle"/>
          </a:ln>
        </p:spPr>
      </p:cxnSp>
      <p:sp>
        <p:nvSpPr>
          <p:cNvPr id="325" name="Google Shape;325;p70"/>
          <p:cNvSpPr txBox="1"/>
          <p:nvPr/>
        </p:nvSpPr>
        <p:spPr>
          <a:xfrm>
            <a:off x="3040475" y="2111750"/>
            <a:ext cx="414900" cy="2487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1200"/>
              </a:spcAft>
              <a:buNone/>
            </a:pPr>
            <a:r>
              <a:rPr lang="en" sz="700">
                <a:solidFill>
                  <a:schemeClr val="accent2"/>
                </a:solidFill>
                <a:latin typeface="Figtree"/>
                <a:ea typeface="Figtree"/>
                <a:cs typeface="Figtree"/>
                <a:sym typeface="Figtree"/>
              </a:rPr>
              <a:t>Narrow migration proximity</a:t>
            </a:r>
            <a:endParaRPr sz="700">
              <a:solidFill>
                <a:schemeClr val="accent2"/>
              </a:solidFill>
              <a:latin typeface="Figtree"/>
              <a:ea typeface="Figtree"/>
              <a:cs typeface="Figtree"/>
              <a:sym typeface="Figtree"/>
            </a:endParaRPr>
          </a:p>
        </p:txBody>
      </p:sp>
      <p:cxnSp>
        <p:nvCxnSpPr>
          <p:cNvPr id="326" name="Google Shape;326;p70"/>
          <p:cNvCxnSpPr/>
          <p:nvPr/>
        </p:nvCxnSpPr>
        <p:spPr>
          <a:xfrm>
            <a:off x="3244750" y="2604300"/>
            <a:ext cx="0" cy="564900"/>
          </a:xfrm>
          <a:prstGeom prst="straightConnector1">
            <a:avLst/>
          </a:prstGeom>
          <a:noFill/>
          <a:ln cap="flat" cmpd="sng" w="9525">
            <a:solidFill>
              <a:schemeClr val="accent5"/>
            </a:solidFill>
            <a:prstDash val="dash"/>
            <a:round/>
            <a:headEnd len="med" w="med" type="none"/>
            <a:tailEnd len="med" w="med" type="none"/>
          </a:ln>
        </p:spPr>
      </p:cxnSp>
      <p:cxnSp>
        <p:nvCxnSpPr>
          <p:cNvPr id="327" name="Google Shape;327;p70"/>
          <p:cNvCxnSpPr>
            <a:stCxn id="321" idx="1"/>
            <a:endCxn id="319" idx="3"/>
          </p:cNvCxnSpPr>
          <p:nvPr/>
        </p:nvCxnSpPr>
        <p:spPr>
          <a:xfrm rot="10800000">
            <a:off x="2895225" y="4248700"/>
            <a:ext cx="189300" cy="0"/>
          </a:xfrm>
          <a:prstGeom prst="straightConnector1">
            <a:avLst/>
          </a:prstGeom>
          <a:noFill/>
          <a:ln cap="flat" cmpd="sng" w="9525">
            <a:solidFill>
              <a:schemeClr val="accent5"/>
            </a:solidFill>
            <a:prstDash val="solid"/>
            <a:round/>
            <a:headEnd len="med" w="med" type="none"/>
            <a:tailEnd len="med" w="med" type="none"/>
          </a:ln>
        </p:spPr>
      </p:cxnSp>
      <p:cxnSp>
        <p:nvCxnSpPr>
          <p:cNvPr id="328" name="Google Shape;328;p70"/>
          <p:cNvCxnSpPr>
            <a:stCxn id="319" idx="1"/>
            <a:endCxn id="309" idx="3"/>
          </p:cNvCxnSpPr>
          <p:nvPr/>
        </p:nvCxnSpPr>
        <p:spPr>
          <a:xfrm rot="10800000">
            <a:off x="1769538" y="4248700"/>
            <a:ext cx="189300" cy="0"/>
          </a:xfrm>
          <a:prstGeom prst="straightConnector1">
            <a:avLst/>
          </a:prstGeom>
          <a:noFill/>
          <a:ln cap="flat" cmpd="sng" w="9525">
            <a:solidFill>
              <a:schemeClr val="accent5"/>
            </a:solidFill>
            <a:prstDash val="solid"/>
            <a:round/>
            <a:headEnd len="med" w="med" type="none"/>
            <a:tailEnd len="med" w="med" type="none"/>
          </a:ln>
        </p:spPr>
      </p:cxnSp>
      <p:sp>
        <p:nvSpPr>
          <p:cNvPr id="329" name="Google Shape;329;p70"/>
          <p:cNvSpPr txBox="1"/>
          <p:nvPr/>
        </p:nvSpPr>
        <p:spPr>
          <a:xfrm>
            <a:off x="1614600" y="2118625"/>
            <a:ext cx="414900" cy="2487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1200"/>
              </a:spcAft>
              <a:buNone/>
            </a:pPr>
            <a:r>
              <a:rPr lang="en" sz="700">
                <a:solidFill>
                  <a:schemeClr val="accent2"/>
                </a:solidFill>
                <a:latin typeface="Figtree"/>
                <a:ea typeface="Figtree"/>
                <a:cs typeface="Figtree"/>
                <a:sym typeface="Figtree"/>
              </a:rPr>
              <a:t>Wide migration proximity</a:t>
            </a:r>
            <a:endParaRPr sz="700">
              <a:solidFill>
                <a:schemeClr val="accent2"/>
              </a:solidFill>
              <a:latin typeface="Figtree"/>
              <a:ea typeface="Figtree"/>
              <a:cs typeface="Figtree"/>
              <a:sym typeface="Figtree"/>
            </a:endParaRPr>
          </a:p>
        </p:txBody>
      </p:sp>
      <p:cxnSp>
        <p:nvCxnSpPr>
          <p:cNvPr id="330" name="Google Shape;330;p70"/>
          <p:cNvCxnSpPr/>
          <p:nvPr/>
        </p:nvCxnSpPr>
        <p:spPr>
          <a:xfrm>
            <a:off x="1818863" y="2445650"/>
            <a:ext cx="0" cy="730500"/>
          </a:xfrm>
          <a:prstGeom prst="straightConnector1">
            <a:avLst/>
          </a:prstGeom>
          <a:noFill/>
          <a:ln cap="flat" cmpd="sng" w="9525">
            <a:solidFill>
              <a:schemeClr val="accent5"/>
            </a:solidFill>
            <a:prstDash val="dash"/>
            <a:round/>
            <a:headEnd len="med" w="med" type="none"/>
            <a:tailEnd len="med" w="med" type="none"/>
          </a:ln>
        </p:spPr>
      </p:cxnSp>
      <p:sp>
        <p:nvSpPr>
          <p:cNvPr id="331" name="Google Shape;331;p70"/>
          <p:cNvSpPr/>
          <p:nvPr/>
        </p:nvSpPr>
        <p:spPr>
          <a:xfrm>
            <a:off x="3176600" y="2414230"/>
            <a:ext cx="136296" cy="136296"/>
          </a:xfrm>
          <a:custGeom>
            <a:rect b="b" l="l" r="r" t="t"/>
            <a:pathLst>
              <a:path extrusionOk="0" h="21600" w="2160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1782" y="5891"/>
                </a:moveTo>
                <a:lnTo>
                  <a:pt x="9818" y="5891"/>
                </a:lnTo>
                <a:cubicBezTo>
                  <a:pt x="9547" y="5891"/>
                  <a:pt x="9327" y="6111"/>
                  <a:pt x="9327" y="6382"/>
                </a:cubicBezTo>
                <a:cubicBezTo>
                  <a:pt x="9327" y="6394"/>
                  <a:pt x="9334" y="6405"/>
                  <a:pt x="9334" y="6417"/>
                </a:cubicBezTo>
                <a:lnTo>
                  <a:pt x="9328" y="6417"/>
                </a:lnTo>
                <a:lnTo>
                  <a:pt x="9819" y="12308"/>
                </a:lnTo>
                <a:lnTo>
                  <a:pt x="9825" y="12307"/>
                </a:lnTo>
                <a:cubicBezTo>
                  <a:pt x="9844" y="12562"/>
                  <a:pt x="10050" y="12764"/>
                  <a:pt x="10309" y="12764"/>
                </a:cubicBezTo>
                <a:lnTo>
                  <a:pt x="11291" y="12764"/>
                </a:lnTo>
                <a:cubicBezTo>
                  <a:pt x="11550" y="12764"/>
                  <a:pt x="11756" y="12562"/>
                  <a:pt x="11775" y="12307"/>
                </a:cubicBezTo>
                <a:lnTo>
                  <a:pt x="11781" y="12308"/>
                </a:lnTo>
                <a:lnTo>
                  <a:pt x="12272" y="6417"/>
                </a:lnTo>
                <a:lnTo>
                  <a:pt x="12266" y="6417"/>
                </a:lnTo>
                <a:cubicBezTo>
                  <a:pt x="12267" y="6405"/>
                  <a:pt x="12273" y="6394"/>
                  <a:pt x="12273" y="6382"/>
                </a:cubicBezTo>
                <a:cubicBezTo>
                  <a:pt x="12273" y="6111"/>
                  <a:pt x="12053" y="5891"/>
                  <a:pt x="11782" y="5891"/>
                </a:cubicBezTo>
                <a:moveTo>
                  <a:pt x="10800" y="13745"/>
                </a:moveTo>
                <a:cubicBezTo>
                  <a:pt x="10258" y="13745"/>
                  <a:pt x="9818" y="14186"/>
                  <a:pt x="9818" y="14727"/>
                </a:cubicBezTo>
                <a:cubicBezTo>
                  <a:pt x="9818" y="15269"/>
                  <a:pt x="10258" y="15709"/>
                  <a:pt x="10800" y="15709"/>
                </a:cubicBezTo>
                <a:cubicBezTo>
                  <a:pt x="11342" y="15709"/>
                  <a:pt x="11782" y="15269"/>
                  <a:pt x="11782" y="14727"/>
                </a:cubicBezTo>
                <a:cubicBezTo>
                  <a:pt x="11782" y="14186"/>
                  <a:pt x="11342" y="13745"/>
                  <a:pt x="10800" y="13745"/>
                </a:cubicBezTo>
              </a:path>
            </a:pathLst>
          </a:custGeom>
          <a:solidFill>
            <a:srgbClr val="BFBFBF"/>
          </a:solidFill>
          <a:ln>
            <a:noFill/>
          </a:ln>
        </p:spPr>
        <p:txBody>
          <a:bodyPr anchorCtr="0" anchor="ctr" bIns="28550" lIns="28550" spcFirstLastPara="1" rIns="28550" wrap="square" tIns="28550">
            <a:noAutofit/>
          </a:bodyPr>
          <a:lstStyle/>
          <a:p>
            <a:pPr indent="0" lvl="0" marL="0" marR="0" rtl="0" algn="l">
              <a:spcBef>
                <a:spcPts val="0"/>
              </a:spcBef>
              <a:spcAft>
                <a:spcPts val="0"/>
              </a:spcAft>
              <a:buNone/>
            </a:pPr>
            <a:r>
              <a:t/>
            </a:r>
            <a:endParaRPr b="0" i="0" sz="2200" u="none" cap="none" strike="noStrike">
              <a:solidFill>
                <a:srgbClr val="000000"/>
              </a:solidFill>
              <a:latin typeface="Calibri"/>
              <a:ea typeface="Calibri"/>
              <a:cs typeface="Calibri"/>
              <a:sym typeface="Calibri"/>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ngle customer view white 3 1">
  <p:cSld name="TITLE_2_1_1_1_1_1_3_1">
    <p:bg>
      <p:bgPr>
        <a:solidFill>
          <a:srgbClr val="F3F3F3">
            <a:alpha val="20250"/>
          </a:srgbClr>
        </a:solidFill>
      </p:bgPr>
    </p:bg>
    <p:spTree>
      <p:nvGrpSpPr>
        <p:cNvPr id="332" name="Shape 332"/>
        <p:cNvGrpSpPr/>
        <p:nvPr/>
      </p:nvGrpSpPr>
      <p:grpSpPr>
        <a:xfrm>
          <a:off x="0" y="0"/>
          <a:ext cx="0" cy="0"/>
          <a:chOff x="0" y="0"/>
          <a:chExt cx="0" cy="0"/>
        </a:xfrm>
      </p:grpSpPr>
      <p:sp>
        <p:nvSpPr>
          <p:cNvPr id="333" name="Google Shape;333;p71"/>
          <p:cNvSpPr txBox="1"/>
          <p:nvPr>
            <p:ph type="title"/>
          </p:nvPr>
        </p:nvSpPr>
        <p:spPr>
          <a:xfrm>
            <a:off x="356350" y="145675"/>
            <a:ext cx="8328300" cy="564900"/>
          </a:xfrm>
          <a:prstGeom prst="rect">
            <a:avLst/>
          </a:prstGeom>
        </p:spPr>
        <p:txBody>
          <a:bodyPr anchorCtr="0" anchor="t" bIns="0" lIns="0" spcFirstLastPara="1" rIns="0" wrap="square" tIns="0">
            <a:normAutofit/>
          </a:bodyPr>
          <a:lstStyle>
            <a:lvl1pPr lvl="0">
              <a:spcBef>
                <a:spcPts val="0"/>
              </a:spcBef>
              <a:spcAft>
                <a:spcPts val="0"/>
              </a:spcAft>
              <a:buClr>
                <a:schemeClr val="dk1"/>
              </a:buClr>
              <a:buSzPts val="2500"/>
              <a:buNone/>
              <a:defRPr sz="2500">
                <a:solidFill>
                  <a:schemeClr val="dk1"/>
                </a:solidFill>
              </a:defRPr>
            </a:lvl1pPr>
            <a:lvl2pPr lvl="1"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2pPr>
            <a:lvl3pPr lvl="2"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3pPr>
            <a:lvl4pPr lvl="3"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4pPr>
            <a:lvl5pPr lvl="4"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5pPr>
            <a:lvl6pPr lvl="5"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6pPr>
            <a:lvl7pPr lvl="6"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7pPr>
            <a:lvl8pPr lvl="7"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8pPr>
            <a:lvl9pPr lvl="8"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9pPr>
          </a:lstStyl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ngle customer view white 3 1 1">
  <p:cSld name="TITLE_2_1_1_1_1_1_3_1_1">
    <p:bg>
      <p:bgPr>
        <a:solidFill>
          <a:srgbClr val="F3F3F3">
            <a:alpha val="20250"/>
          </a:srgbClr>
        </a:solidFill>
      </p:bgPr>
    </p:bg>
    <p:spTree>
      <p:nvGrpSpPr>
        <p:cNvPr id="334" name="Shape 334"/>
        <p:cNvGrpSpPr/>
        <p:nvPr/>
      </p:nvGrpSpPr>
      <p:grpSpPr>
        <a:xfrm>
          <a:off x="0" y="0"/>
          <a:ext cx="0" cy="0"/>
          <a:chOff x="0" y="0"/>
          <a:chExt cx="0" cy="0"/>
        </a:xfrm>
      </p:grpSpPr>
      <p:sp>
        <p:nvSpPr>
          <p:cNvPr id="335" name="Google Shape;335;p72"/>
          <p:cNvSpPr txBox="1"/>
          <p:nvPr>
            <p:ph type="title"/>
          </p:nvPr>
        </p:nvSpPr>
        <p:spPr>
          <a:xfrm>
            <a:off x="356350" y="145675"/>
            <a:ext cx="8328300" cy="564900"/>
          </a:xfrm>
          <a:prstGeom prst="rect">
            <a:avLst/>
          </a:prstGeom>
        </p:spPr>
        <p:txBody>
          <a:bodyPr anchorCtr="0" anchor="t" bIns="0" lIns="0" spcFirstLastPara="1" rIns="0" wrap="square" tIns="0">
            <a:normAutofit/>
          </a:bodyPr>
          <a:lstStyle>
            <a:lvl1pPr lvl="0">
              <a:spcBef>
                <a:spcPts val="0"/>
              </a:spcBef>
              <a:spcAft>
                <a:spcPts val="0"/>
              </a:spcAft>
              <a:buClr>
                <a:schemeClr val="dk1"/>
              </a:buClr>
              <a:buSzPts val="2500"/>
              <a:buNone/>
              <a:defRPr sz="2500">
                <a:solidFill>
                  <a:schemeClr val="dk1"/>
                </a:solidFill>
              </a:defRPr>
            </a:lvl1pPr>
            <a:lvl2pPr lvl="1"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2pPr>
            <a:lvl3pPr lvl="2"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3pPr>
            <a:lvl4pPr lvl="3"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4pPr>
            <a:lvl5pPr lvl="4"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5pPr>
            <a:lvl6pPr lvl="5"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6pPr>
            <a:lvl7pPr lvl="6"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7pPr>
            <a:lvl8pPr lvl="7"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8pPr>
            <a:lvl9pPr lvl="8"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9pPr>
          </a:lstStyle>
          <a:p/>
        </p:txBody>
      </p:sp>
      <p:sp>
        <p:nvSpPr>
          <p:cNvPr id="336" name="Google Shape;336;p72"/>
          <p:cNvSpPr txBox="1"/>
          <p:nvPr/>
        </p:nvSpPr>
        <p:spPr>
          <a:xfrm>
            <a:off x="356350" y="4837938"/>
            <a:ext cx="4836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500">
                <a:solidFill>
                  <a:schemeClr val="dk1"/>
                </a:solidFill>
                <a:latin typeface="Archivo Light"/>
                <a:ea typeface="Archivo Light"/>
                <a:cs typeface="Archivo Light"/>
                <a:sym typeface="Archivo Light"/>
              </a:rPr>
              <a:t>CENTER OF EXCELLENCE</a:t>
            </a:r>
            <a:endParaRPr sz="500">
              <a:solidFill>
                <a:schemeClr val="dk1"/>
              </a:solidFill>
              <a:latin typeface="Archivo Light"/>
              <a:ea typeface="Archivo Light"/>
              <a:cs typeface="Archivo Light"/>
              <a:sym typeface="Archivo Light"/>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spTree>
      <p:nvGrpSpPr>
        <p:cNvPr id="337" name="Shape 337"/>
        <p:cNvGrpSpPr/>
        <p:nvPr/>
      </p:nvGrpSpPr>
      <p:grpSpPr>
        <a:xfrm>
          <a:off x="0" y="0"/>
          <a:ext cx="0" cy="0"/>
          <a:chOff x="0" y="0"/>
          <a:chExt cx="0" cy="0"/>
        </a:xfrm>
      </p:grpSpPr>
      <p:sp>
        <p:nvSpPr>
          <p:cNvPr id="338" name="Google Shape;338;p73"/>
          <p:cNvSpPr txBox="1"/>
          <p:nvPr>
            <p:ph type="title"/>
          </p:nvPr>
        </p:nvSpPr>
        <p:spPr>
          <a:xfrm>
            <a:off x="416052" y="266319"/>
            <a:ext cx="8312100" cy="5484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Clr>
                <a:schemeClr val="lt2"/>
              </a:buClr>
              <a:buSzPts val="1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339" name="Google Shape;339;p73"/>
          <p:cNvSpPr txBox="1"/>
          <p:nvPr>
            <p:ph idx="1" type="subTitle"/>
          </p:nvPr>
        </p:nvSpPr>
        <p:spPr>
          <a:xfrm>
            <a:off x="416052" y="989225"/>
            <a:ext cx="8312100" cy="207600"/>
          </a:xfrm>
          <a:prstGeom prst="rect">
            <a:avLst/>
          </a:prstGeom>
          <a:noFill/>
          <a:ln>
            <a:noFill/>
          </a:ln>
        </p:spPr>
        <p:txBody>
          <a:bodyPr anchorCtr="0" anchor="t" bIns="0" lIns="0" spcFirstLastPara="1" rIns="0" wrap="square" tIns="0">
            <a:noAutofit/>
          </a:bodyPr>
          <a:lstStyle>
            <a:lvl1pPr lvl="0" algn="l">
              <a:lnSpc>
                <a:spcPct val="100000"/>
              </a:lnSpc>
              <a:spcBef>
                <a:spcPts val="200"/>
              </a:spcBef>
              <a:spcAft>
                <a:spcPts val="0"/>
              </a:spcAft>
              <a:buClr>
                <a:schemeClr val="lt2"/>
              </a:buClr>
              <a:buSzPts val="1400"/>
              <a:buNone/>
              <a:defRPr b="0" sz="1400">
                <a:solidFill>
                  <a:schemeClr val="lt2"/>
                </a:solidFill>
              </a:defRPr>
            </a:lvl1pPr>
            <a:lvl2pPr lvl="1" algn="ctr">
              <a:lnSpc>
                <a:spcPct val="100000"/>
              </a:lnSpc>
              <a:spcBef>
                <a:spcPts val="200"/>
              </a:spcBef>
              <a:spcAft>
                <a:spcPts val="0"/>
              </a:spcAft>
              <a:buClr>
                <a:schemeClr val="lt2"/>
              </a:buClr>
              <a:buSzPts val="1500"/>
              <a:buNone/>
              <a:defRPr sz="1500"/>
            </a:lvl2pPr>
            <a:lvl3pPr lvl="2" algn="ctr">
              <a:lnSpc>
                <a:spcPct val="100000"/>
              </a:lnSpc>
              <a:spcBef>
                <a:spcPts val="200"/>
              </a:spcBef>
              <a:spcAft>
                <a:spcPts val="0"/>
              </a:spcAft>
              <a:buClr>
                <a:schemeClr val="lt2"/>
              </a:buClr>
              <a:buSzPts val="1400"/>
              <a:buNone/>
              <a:defRPr sz="1400"/>
            </a:lvl3pPr>
            <a:lvl4pPr lvl="3" algn="ctr">
              <a:lnSpc>
                <a:spcPct val="100000"/>
              </a:lnSpc>
              <a:spcBef>
                <a:spcPts val="200"/>
              </a:spcBef>
              <a:spcAft>
                <a:spcPts val="0"/>
              </a:spcAft>
              <a:buClr>
                <a:schemeClr val="lt2"/>
              </a:buClr>
              <a:buSzPts val="1200"/>
              <a:buNone/>
              <a:defRPr sz="1200"/>
            </a:lvl4pPr>
            <a:lvl5pPr lvl="4" algn="ctr">
              <a:lnSpc>
                <a:spcPct val="100000"/>
              </a:lnSpc>
              <a:spcBef>
                <a:spcPts val="200"/>
              </a:spcBef>
              <a:spcAft>
                <a:spcPts val="0"/>
              </a:spcAft>
              <a:buClr>
                <a:schemeClr val="lt2"/>
              </a:buClr>
              <a:buSzPts val="1200"/>
              <a:buNone/>
              <a:defRPr sz="1200"/>
            </a:lvl5pPr>
            <a:lvl6pPr lvl="5" algn="ctr">
              <a:lnSpc>
                <a:spcPct val="100000"/>
              </a:lnSpc>
              <a:spcBef>
                <a:spcPts val="200"/>
              </a:spcBef>
              <a:spcAft>
                <a:spcPts val="0"/>
              </a:spcAft>
              <a:buClr>
                <a:schemeClr val="dk1"/>
              </a:buClr>
              <a:buSzPts val="1200"/>
              <a:buNone/>
              <a:defRPr sz="1200"/>
            </a:lvl6pPr>
            <a:lvl7pPr lvl="6" algn="ctr">
              <a:lnSpc>
                <a:spcPct val="100000"/>
              </a:lnSpc>
              <a:spcBef>
                <a:spcPts val="200"/>
              </a:spcBef>
              <a:spcAft>
                <a:spcPts val="0"/>
              </a:spcAft>
              <a:buClr>
                <a:schemeClr val="dk1"/>
              </a:buClr>
              <a:buSzPts val="1200"/>
              <a:buNone/>
              <a:defRPr sz="1200"/>
            </a:lvl7pPr>
            <a:lvl8pPr lvl="7" algn="ctr">
              <a:lnSpc>
                <a:spcPct val="100000"/>
              </a:lnSpc>
              <a:spcBef>
                <a:spcPts val="200"/>
              </a:spcBef>
              <a:spcAft>
                <a:spcPts val="0"/>
              </a:spcAft>
              <a:buClr>
                <a:schemeClr val="dk1"/>
              </a:buClr>
              <a:buSzPts val="1200"/>
              <a:buNone/>
              <a:defRPr sz="1200"/>
            </a:lvl8pPr>
            <a:lvl9pPr lvl="8" algn="ctr">
              <a:lnSpc>
                <a:spcPct val="100000"/>
              </a:lnSpc>
              <a:spcBef>
                <a:spcPts val="200"/>
              </a:spcBef>
              <a:spcAft>
                <a:spcPts val="200"/>
              </a:spcAft>
              <a:buClr>
                <a:schemeClr val="dk1"/>
              </a:buClr>
              <a:buSzPts val="1200"/>
              <a:buNone/>
              <a:defRPr sz="1200"/>
            </a:lvl9pPr>
          </a:lstStyle>
          <a:p/>
        </p:txBody>
      </p:sp>
      <p:sp>
        <p:nvSpPr>
          <p:cNvPr id="340" name="Google Shape;340;p73"/>
          <p:cNvSpPr/>
          <p:nvPr/>
        </p:nvSpPr>
        <p:spPr>
          <a:xfrm>
            <a:off x="8484394" y="4874066"/>
            <a:ext cx="244200" cy="104100"/>
          </a:xfrm>
          <a:prstGeom prst="rect">
            <a:avLst/>
          </a:prstGeom>
          <a:noFill/>
          <a:ln>
            <a:noFill/>
          </a:ln>
        </p:spPr>
        <p:txBody>
          <a:bodyPr anchorCtr="0" anchor="b" bIns="0" lIns="0" spcFirstLastPara="1" rIns="0" wrap="square" tIns="0">
            <a:noAutofit/>
          </a:bodyPr>
          <a:lstStyle/>
          <a:p>
            <a:pPr indent="0" lvl="0" marL="0" marR="0" rtl="0" algn="r">
              <a:spcBef>
                <a:spcPts val="0"/>
              </a:spcBef>
              <a:spcAft>
                <a:spcPts val="0"/>
              </a:spcAft>
              <a:buNone/>
            </a:pPr>
            <a:fld id="{00000000-1234-1234-1234-123412341234}" type="slidenum">
              <a:rPr b="0" i="0" lang="en" sz="700" u="none" cap="none" strike="noStrike">
                <a:solidFill>
                  <a:schemeClr val="lt2"/>
                </a:solidFill>
                <a:latin typeface="Arial"/>
                <a:ea typeface="Arial"/>
                <a:cs typeface="Arial"/>
                <a:sym typeface="Arial"/>
              </a:rPr>
              <a:t>‹#›</a:t>
            </a:fld>
            <a:endParaRPr b="0" i="0" sz="700" u="none" cap="none" strike="noStrike">
              <a:solidFill>
                <a:schemeClr val="lt2"/>
              </a:solidFill>
              <a:latin typeface="Arial"/>
              <a:ea typeface="Arial"/>
              <a:cs typeface="Arial"/>
              <a:sym typeface="Arial"/>
            </a:endParaRPr>
          </a:p>
        </p:txBody>
      </p:sp>
      <p:sp>
        <p:nvSpPr>
          <p:cNvPr id="341" name="Google Shape;341;p73"/>
          <p:cNvSpPr txBox="1"/>
          <p:nvPr>
            <p:ph idx="2" type="body"/>
          </p:nvPr>
        </p:nvSpPr>
        <p:spPr>
          <a:xfrm>
            <a:off x="5722620" y="75405"/>
            <a:ext cx="3005400" cy="92400"/>
          </a:xfrm>
          <a:prstGeom prst="rect">
            <a:avLst/>
          </a:prstGeom>
          <a:noFill/>
          <a:ln>
            <a:noFill/>
          </a:ln>
        </p:spPr>
        <p:txBody>
          <a:bodyPr anchorCtr="0" anchor="ctr" bIns="0" lIns="0" spcFirstLastPara="1" rIns="0" wrap="square" tIns="0">
            <a:spAutoFit/>
          </a:bodyPr>
          <a:lstStyle>
            <a:lvl1pPr indent="-266700" lvl="0" marL="457200" algn="r">
              <a:lnSpc>
                <a:spcPct val="100000"/>
              </a:lnSpc>
              <a:spcBef>
                <a:spcPts val="200"/>
              </a:spcBef>
              <a:spcAft>
                <a:spcPts val="0"/>
              </a:spcAft>
              <a:buClr>
                <a:schemeClr val="lt2"/>
              </a:buClr>
              <a:buSzPts val="600"/>
              <a:buChar char="●"/>
              <a:defRPr sz="600">
                <a:latin typeface="Arial"/>
                <a:ea typeface="Arial"/>
                <a:cs typeface="Arial"/>
                <a:sym typeface="Arial"/>
              </a:defRPr>
            </a:lvl1pPr>
            <a:lvl2pPr indent="-317500" lvl="1" marL="914400" algn="l">
              <a:lnSpc>
                <a:spcPct val="100000"/>
              </a:lnSpc>
              <a:spcBef>
                <a:spcPts val="200"/>
              </a:spcBef>
              <a:spcAft>
                <a:spcPts val="0"/>
              </a:spcAft>
              <a:buClr>
                <a:schemeClr val="lt2"/>
              </a:buClr>
              <a:buSzPts val="1400"/>
              <a:buChar char="○"/>
              <a:defRPr/>
            </a:lvl2pPr>
            <a:lvl3pPr indent="-317500" lvl="2" marL="1371600" algn="l">
              <a:lnSpc>
                <a:spcPct val="100000"/>
              </a:lnSpc>
              <a:spcBef>
                <a:spcPts val="200"/>
              </a:spcBef>
              <a:spcAft>
                <a:spcPts val="0"/>
              </a:spcAft>
              <a:buClr>
                <a:schemeClr val="lt2"/>
              </a:buClr>
              <a:buSzPts val="1400"/>
              <a:buChar char="■"/>
              <a:defRPr/>
            </a:lvl3pPr>
            <a:lvl4pPr indent="-317500" lvl="3" marL="1828800" algn="l">
              <a:lnSpc>
                <a:spcPct val="100000"/>
              </a:lnSpc>
              <a:spcBef>
                <a:spcPts val="200"/>
              </a:spcBef>
              <a:spcAft>
                <a:spcPts val="0"/>
              </a:spcAft>
              <a:buClr>
                <a:schemeClr val="lt2"/>
              </a:buClr>
              <a:buSzPts val="1400"/>
              <a:buChar char="●"/>
              <a:defRPr/>
            </a:lvl4pPr>
            <a:lvl5pPr indent="-317500" lvl="4" marL="2286000" algn="l">
              <a:lnSpc>
                <a:spcPct val="100000"/>
              </a:lnSpc>
              <a:spcBef>
                <a:spcPts val="200"/>
              </a:spcBef>
              <a:spcAft>
                <a:spcPts val="0"/>
              </a:spcAft>
              <a:buClr>
                <a:schemeClr val="lt2"/>
              </a:buClr>
              <a:buSzPts val="1400"/>
              <a:buChar char="○"/>
              <a:defRPr/>
            </a:lvl5pPr>
            <a:lvl6pPr indent="-317500" lvl="5" marL="2743200" algn="l">
              <a:lnSpc>
                <a:spcPct val="100000"/>
              </a:lnSpc>
              <a:spcBef>
                <a:spcPts val="200"/>
              </a:spcBef>
              <a:spcAft>
                <a:spcPts val="0"/>
              </a:spcAft>
              <a:buClr>
                <a:schemeClr val="dk1"/>
              </a:buClr>
              <a:buSzPts val="1400"/>
              <a:buChar char="■"/>
              <a:defRPr/>
            </a:lvl6pPr>
            <a:lvl7pPr indent="-317500" lvl="6" marL="3200400" algn="l">
              <a:lnSpc>
                <a:spcPct val="100000"/>
              </a:lnSpc>
              <a:spcBef>
                <a:spcPts val="200"/>
              </a:spcBef>
              <a:spcAft>
                <a:spcPts val="0"/>
              </a:spcAft>
              <a:buClr>
                <a:schemeClr val="dk1"/>
              </a:buClr>
              <a:buSzPts val="1400"/>
              <a:buChar char="●"/>
              <a:defRPr/>
            </a:lvl7pPr>
            <a:lvl8pPr indent="-317500" lvl="7" marL="3657600" algn="l">
              <a:lnSpc>
                <a:spcPct val="100000"/>
              </a:lnSpc>
              <a:spcBef>
                <a:spcPts val="200"/>
              </a:spcBef>
              <a:spcAft>
                <a:spcPts val="0"/>
              </a:spcAft>
              <a:buClr>
                <a:schemeClr val="dk1"/>
              </a:buClr>
              <a:buSzPts val="1400"/>
              <a:buChar char="○"/>
              <a:defRPr/>
            </a:lvl8pPr>
            <a:lvl9pPr indent="-317500" lvl="8" marL="4114800" algn="l">
              <a:lnSpc>
                <a:spcPct val="100000"/>
              </a:lnSpc>
              <a:spcBef>
                <a:spcPts val="200"/>
              </a:spcBef>
              <a:spcAft>
                <a:spcPts val="200"/>
              </a:spcAft>
              <a:buClr>
                <a:schemeClr val="dk1"/>
              </a:buClr>
              <a:buSzPts val="1400"/>
              <a:buChar char="■"/>
              <a:defRPr/>
            </a:lvl9pPr>
          </a:lstStyl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2 Col Bullets" showMasterSp="0">
  <p:cSld name="1_Title- 2 Col Bullets">
    <p:spTree>
      <p:nvGrpSpPr>
        <p:cNvPr id="342" name="Shape 342"/>
        <p:cNvGrpSpPr/>
        <p:nvPr/>
      </p:nvGrpSpPr>
      <p:grpSpPr>
        <a:xfrm>
          <a:off x="0" y="0"/>
          <a:ext cx="0" cy="0"/>
          <a:chOff x="0" y="0"/>
          <a:chExt cx="0" cy="0"/>
        </a:xfrm>
      </p:grpSpPr>
      <p:sp>
        <p:nvSpPr>
          <p:cNvPr id="343" name="Google Shape;343;p74"/>
          <p:cNvSpPr/>
          <p:nvPr/>
        </p:nvSpPr>
        <p:spPr>
          <a:xfrm>
            <a:off x="118715" y="119467"/>
            <a:ext cx="8906700" cy="4904700"/>
          </a:xfrm>
          <a:prstGeom prst="rect">
            <a:avLst/>
          </a:prstGeom>
          <a:solidFill>
            <a:srgbClr val="F1F2F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344" name="Google Shape;344;p74"/>
          <p:cNvSpPr txBox="1"/>
          <p:nvPr>
            <p:ph type="title"/>
          </p:nvPr>
        </p:nvSpPr>
        <p:spPr>
          <a:xfrm>
            <a:off x="633413" y="133350"/>
            <a:ext cx="7877400" cy="857400"/>
          </a:xfrm>
          <a:prstGeom prst="rect">
            <a:avLst/>
          </a:prstGeom>
          <a:noFill/>
          <a:ln>
            <a:noFill/>
          </a:ln>
        </p:spPr>
        <p:txBody>
          <a:bodyPr anchorCtr="0" anchor="ctr" bIns="19050" lIns="19050" spcFirstLastPara="1" rIns="19050" wrap="square" tIns="19050">
            <a:normAutofit/>
          </a:bodyPr>
          <a:lstStyle>
            <a:lvl1pPr lvl="0" algn="ctr">
              <a:lnSpc>
                <a:spcPct val="100000"/>
              </a:lnSpc>
              <a:spcBef>
                <a:spcPts val="0"/>
              </a:spcBef>
              <a:spcAft>
                <a:spcPts val="0"/>
              </a:spcAft>
              <a:buClr>
                <a:srgbClr val="000000"/>
              </a:buClr>
              <a:buSzPts val="700"/>
              <a:buNone/>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p:txBody>
      </p:sp>
      <p:sp>
        <p:nvSpPr>
          <p:cNvPr id="345" name="Google Shape;345;p74"/>
          <p:cNvSpPr/>
          <p:nvPr/>
        </p:nvSpPr>
        <p:spPr>
          <a:xfrm>
            <a:off x="-405" y="4457700"/>
            <a:ext cx="200400" cy="429300"/>
          </a:xfrm>
          <a:prstGeom prst="rect">
            <a:avLst/>
          </a:prstGeom>
          <a:solidFill>
            <a:srgbClr val="5E5E5E"/>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Helvetica Neue"/>
              <a:buNone/>
            </a:pPr>
            <a:r>
              <a:t/>
            </a:r>
            <a:endParaRPr b="1" i="0" sz="1100" u="none" cap="none" strike="noStrike">
              <a:solidFill>
                <a:srgbClr val="000000"/>
              </a:solidFill>
              <a:latin typeface="Helvetica Neue"/>
              <a:ea typeface="Helvetica Neue"/>
              <a:cs typeface="Helvetica Neue"/>
              <a:sym typeface="Helvetica Neue"/>
            </a:endParaRPr>
          </a:p>
        </p:txBody>
      </p:sp>
      <p:sp>
        <p:nvSpPr>
          <p:cNvPr id="346" name="Google Shape;346;p74"/>
          <p:cNvSpPr txBox="1"/>
          <p:nvPr>
            <p:ph idx="12" type="sldNum"/>
          </p:nvPr>
        </p:nvSpPr>
        <p:spPr>
          <a:xfrm>
            <a:off x="33101" y="4590944"/>
            <a:ext cx="134400" cy="141300"/>
          </a:xfrm>
          <a:prstGeom prst="rect">
            <a:avLst/>
          </a:prstGeom>
          <a:noFill/>
          <a:ln>
            <a:noFill/>
          </a:ln>
        </p:spPr>
        <p:txBody>
          <a:bodyPr anchorCtr="0" anchor="t" bIns="17150" lIns="17150" spcFirstLastPara="1" rIns="17150" wrap="square" tIns="17150">
            <a:normAutofit/>
          </a:bodyPr>
          <a:lstStyle>
            <a:lvl1pPr indent="0" lvl="0" marL="0" marR="0" algn="ctr">
              <a:lnSpc>
                <a:spcPct val="100000"/>
              </a:lnSpc>
              <a:spcBef>
                <a:spcPts val="0"/>
              </a:spcBef>
              <a:spcAft>
                <a:spcPts val="0"/>
              </a:spcAft>
              <a:buClr>
                <a:srgbClr val="FFFFFF"/>
              </a:buClr>
              <a:buSzPts val="700"/>
              <a:buFont typeface="Helvetica Neue"/>
              <a:buNone/>
              <a:defRPr b="1" sz="700">
                <a:solidFill>
                  <a:srgbClr val="FFFFFF"/>
                </a:solidFill>
                <a:latin typeface="Helvetica Neue"/>
                <a:ea typeface="Helvetica Neue"/>
                <a:cs typeface="Helvetica Neue"/>
                <a:sym typeface="Helvetica Neue"/>
              </a:defRPr>
            </a:lvl1pPr>
            <a:lvl2pPr indent="0" lvl="1" marL="0" marR="0" algn="ctr">
              <a:lnSpc>
                <a:spcPct val="100000"/>
              </a:lnSpc>
              <a:spcBef>
                <a:spcPts val="0"/>
              </a:spcBef>
              <a:spcAft>
                <a:spcPts val="0"/>
              </a:spcAft>
              <a:buClr>
                <a:srgbClr val="FFFFFF"/>
              </a:buClr>
              <a:buSzPts val="700"/>
              <a:buFont typeface="Helvetica Neue"/>
              <a:buNone/>
              <a:defRPr b="1" sz="700">
                <a:solidFill>
                  <a:srgbClr val="FFFFFF"/>
                </a:solidFill>
                <a:latin typeface="Helvetica Neue"/>
                <a:ea typeface="Helvetica Neue"/>
                <a:cs typeface="Helvetica Neue"/>
                <a:sym typeface="Helvetica Neue"/>
              </a:defRPr>
            </a:lvl2pPr>
            <a:lvl3pPr indent="0" lvl="2" marL="0" marR="0" algn="ctr">
              <a:lnSpc>
                <a:spcPct val="100000"/>
              </a:lnSpc>
              <a:spcBef>
                <a:spcPts val="0"/>
              </a:spcBef>
              <a:spcAft>
                <a:spcPts val="0"/>
              </a:spcAft>
              <a:buClr>
                <a:srgbClr val="FFFFFF"/>
              </a:buClr>
              <a:buSzPts val="700"/>
              <a:buFont typeface="Helvetica Neue"/>
              <a:buNone/>
              <a:defRPr b="1" sz="700">
                <a:solidFill>
                  <a:srgbClr val="FFFFFF"/>
                </a:solidFill>
                <a:latin typeface="Helvetica Neue"/>
                <a:ea typeface="Helvetica Neue"/>
                <a:cs typeface="Helvetica Neue"/>
                <a:sym typeface="Helvetica Neue"/>
              </a:defRPr>
            </a:lvl3pPr>
            <a:lvl4pPr indent="0" lvl="3" marL="0" marR="0" algn="ctr">
              <a:lnSpc>
                <a:spcPct val="100000"/>
              </a:lnSpc>
              <a:spcBef>
                <a:spcPts val="0"/>
              </a:spcBef>
              <a:spcAft>
                <a:spcPts val="0"/>
              </a:spcAft>
              <a:buClr>
                <a:srgbClr val="FFFFFF"/>
              </a:buClr>
              <a:buSzPts val="700"/>
              <a:buFont typeface="Helvetica Neue"/>
              <a:buNone/>
              <a:defRPr b="1" sz="700">
                <a:solidFill>
                  <a:srgbClr val="FFFFFF"/>
                </a:solidFill>
                <a:latin typeface="Helvetica Neue"/>
                <a:ea typeface="Helvetica Neue"/>
                <a:cs typeface="Helvetica Neue"/>
                <a:sym typeface="Helvetica Neue"/>
              </a:defRPr>
            </a:lvl4pPr>
            <a:lvl5pPr indent="0" lvl="4" marL="0" marR="0" algn="ctr">
              <a:lnSpc>
                <a:spcPct val="100000"/>
              </a:lnSpc>
              <a:spcBef>
                <a:spcPts val="0"/>
              </a:spcBef>
              <a:spcAft>
                <a:spcPts val="0"/>
              </a:spcAft>
              <a:buClr>
                <a:srgbClr val="FFFFFF"/>
              </a:buClr>
              <a:buSzPts val="700"/>
              <a:buFont typeface="Helvetica Neue"/>
              <a:buNone/>
              <a:defRPr b="1" sz="700">
                <a:solidFill>
                  <a:srgbClr val="FFFFFF"/>
                </a:solidFill>
                <a:latin typeface="Helvetica Neue"/>
                <a:ea typeface="Helvetica Neue"/>
                <a:cs typeface="Helvetica Neue"/>
                <a:sym typeface="Helvetica Neue"/>
              </a:defRPr>
            </a:lvl5pPr>
            <a:lvl6pPr indent="0" lvl="5" marL="0" marR="0" algn="ctr">
              <a:lnSpc>
                <a:spcPct val="100000"/>
              </a:lnSpc>
              <a:spcBef>
                <a:spcPts val="0"/>
              </a:spcBef>
              <a:spcAft>
                <a:spcPts val="0"/>
              </a:spcAft>
              <a:buClr>
                <a:srgbClr val="FFFFFF"/>
              </a:buClr>
              <a:buSzPts val="700"/>
              <a:buFont typeface="Helvetica Neue"/>
              <a:buNone/>
              <a:defRPr b="1" sz="700">
                <a:solidFill>
                  <a:srgbClr val="FFFFFF"/>
                </a:solidFill>
                <a:latin typeface="Helvetica Neue"/>
                <a:ea typeface="Helvetica Neue"/>
                <a:cs typeface="Helvetica Neue"/>
                <a:sym typeface="Helvetica Neue"/>
              </a:defRPr>
            </a:lvl6pPr>
            <a:lvl7pPr indent="0" lvl="6" marL="0" marR="0" algn="ctr">
              <a:lnSpc>
                <a:spcPct val="100000"/>
              </a:lnSpc>
              <a:spcBef>
                <a:spcPts val="0"/>
              </a:spcBef>
              <a:spcAft>
                <a:spcPts val="0"/>
              </a:spcAft>
              <a:buClr>
                <a:srgbClr val="FFFFFF"/>
              </a:buClr>
              <a:buSzPts val="700"/>
              <a:buFont typeface="Helvetica Neue"/>
              <a:buNone/>
              <a:defRPr b="1" sz="700">
                <a:solidFill>
                  <a:srgbClr val="FFFFFF"/>
                </a:solidFill>
                <a:latin typeface="Helvetica Neue"/>
                <a:ea typeface="Helvetica Neue"/>
                <a:cs typeface="Helvetica Neue"/>
                <a:sym typeface="Helvetica Neue"/>
              </a:defRPr>
            </a:lvl7pPr>
            <a:lvl8pPr indent="0" lvl="7" marL="0" marR="0" algn="ctr">
              <a:lnSpc>
                <a:spcPct val="100000"/>
              </a:lnSpc>
              <a:spcBef>
                <a:spcPts val="0"/>
              </a:spcBef>
              <a:spcAft>
                <a:spcPts val="0"/>
              </a:spcAft>
              <a:buClr>
                <a:srgbClr val="FFFFFF"/>
              </a:buClr>
              <a:buSzPts val="700"/>
              <a:buFont typeface="Helvetica Neue"/>
              <a:buNone/>
              <a:defRPr b="1" sz="700">
                <a:solidFill>
                  <a:srgbClr val="FFFFFF"/>
                </a:solidFill>
                <a:latin typeface="Helvetica Neue"/>
                <a:ea typeface="Helvetica Neue"/>
                <a:cs typeface="Helvetica Neue"/>
                <a:sym typeface="Helvetica Neue"/>
              </a:defRPr>
            </a:lvl8pPr>
            <a:lvl9pPr indent="0" lvl="8" marL="0" marR="0" algn="ctr">
              <a:lnSpc>
                <a:spcPct val="100000"/>
              </a:lnSpc>
              <a:spcBef>
                <a:spcPts val="0"/>
              </a:spcBef>
              <a:spcAft>
                <a:spcPts val="0"/>
              </a:spcAft>
              <a:buClr>
                <a:srgbClr val="FFFFFF"/>
              </a:buClr>
              <a:buSzPts val="700"/>
              <a:buFont typeface="Helvetica Neue"/>
              <a:buNone/>
              <a:defRPr b="1" sz="700">
                <a:solidFill>
                  <a:srgbClr val="FFFFFF"/>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
              <a:t>‹#›</a:t>
            </a:fld>
            <a:endParaRPr b="0" sz="800">
              <a:solidFill>
                <a:schemeClr val="dk2"/>
              </a:solidFill>
              <a:latin typeface="Figtree SemiBold"/>
              <a:ea typeface="Figtree SemiBold"/>
              <a:cs typeface="Figtree SemiBold"/>
              <a:sym typeface="Figtree SemiBold"/>
            </a:endParaRPr>
          </a:p>
        </p:txBody>
      </p:sp>
      <p:sp>
        <p:nvSpPr>
          <p:cNvPr id="347" name="Google Shape;347;p74"/>
          <p:cNvSpPr txBox="1"/>
          <p:nvPr>
            <p:ph idx="1" type="body"/>
          </p:nvPr>
        </p:nvSpPr>
        <p:spPr>
          <a:xfrm>
            <a:off x="633431" y="1181100"/>
            <a:ext cx="3833700" cy="3409800"/>
          </a:xfrm>
          <a:prstGeom prst="rect">
            <a:avLst/>
          </a:prstGeom>
          <a:noFill/>
          <a:ln>
            <a:noFill/>
          </a:ln>
        </p:spPr>
        <p:txBody>
          <a:bodyPr anchorCtr="0" anchor="t" bIns="19050" lIns="19050" spcFirstLastPara="1" rIns="19050" wrap="square" tIns="19050">
            <a:normAutofit/>
          </a:bodyPr>
          <a:lstStyle>
            <a:lvl1pPr indent="-273050" lvl="0" marL="457200" algn="l">
              <a:lnSpc>
                <a:spcPct val="100000"/>
              </a:lnSpc>
              <a:spcBef>
                <a:spcPts val="0"/>
              </a:spcBef>
              <a:spcAft>
                <a:spcPts val="0"/>
              </a:spcAft>
              <a:buClr>
                <a:srgbClr val="000000"/>
              </a:buClr>
              <a:buSzPts val="700"/>
              <a:buChar char="●"/>
              <a:defRPr/>
            </a:lvl1pPr>
            <a:lvl2pPr indent="-355600" lvl="1" marL="914400" algn="l">
              <a:lnSpc>
                <a:spcPct val="100000"/>
              </a:lnSpc>
              <a:spcBef>
                <a:spcPts val="0"/>
              </a:spcBef>
              <a:spcAft>
                <a:spcPts val="0"/>
              </a:spcAft>
              <a:buClr>
                <a:srgbClr val="000000"/>
              </a:buClr>
              <a:buSzPts val="2000"/>
              <a:buChar char="○"/>
              <a:defRPr/>
            </a:lvl2pPr>
            <a:lvl3pPr indent="-355600" lvl="2" marL="1371600" algn="l">
              <a:lnSpc>
                <a:spcPct val="100000"/>
              </a:lnSpc>
              <a:spcBef>
                <a:spcPts val="0"/>
              </a:spcBef>
              <a:spcAft>
                <a:spcPts val="0"/>
              </a:spcAft>
              <a:buClr>
                <a:srgbClr val="000000"/>
              </a:buClr>
              <a:buSzPts val="2000"/>
              <a:buChar char="■"/>
              <a:defRPr/>
            </a:lvl3pPr>
            <a:lvl4pPr indent="-355600" lvl="3" marL="1828800" algn="l">
              <a:lnSpc>
                <a:spcPct val="100000"/>
              </a:lnSpc>
              <a:spcBef>
                <a:spcPts val="0"/>
              </a:spcBef>
              <a:spcAft>
                <a:spcPts val="0"/>
              </a:spcAft>
              <a:buClr>
                <a:srgbClr val="000000"/>
              </a:buClr>
              <a:buSzPts val="2000"/>
              <a:buChar char="●"/>
              <a:defRPr/>
            </a:lvl4pPr>
            <a:lvl5pPr indent="-355600" lvl="4" marL="2286000" algn="l">
              <a:lnSpc>
                <a:spcPct val="100000"/>
              </a:lnSpc>
              <a:spcBef>
                <a:spcPts val="0"/>
              </a:spcBef>
              <a:spcAft>
                <a:spcPts val="0"/>
              </a:spcAft>
              <a:buClr>
                <a:srgbClr val="000000"/>
              </a:buClr>
              <a:buSzPts val="2000"/>
              <a:buChar char="○"/>
              <a:defRPr/>
            </a:lvl5pPr>
            <a:lvl6pPr indent="-355600" lvl="5" marL="2743200" algn="l">
              <a:lnSpc>
                <a:spcPct val="100000"/>
              </a:lnSpc>
              <a:spcBef>
                <a:spcPts val="2300"/>
              </a:spcBef>
              <a:spcAft>
                <a:spcPts val="0"/>
              </a:spcAft>
              <a:buClr>
                <a:srgbClr val="000000"/>
              </a:buClr>
              <a:buSzPts val="2000"/>
              <a:buChar char="■"/>
              <a:defRPr/>
            </a:lvl6pPr>
            <a:lvl7pPr indent="-355600" lvl="6" marL="3200400" algn="l">
              <a:lnSpc>
                <a:spcPct val="100000"/>
              </a:lnSpc>
              <a:spcBef>
                <a:spcPts val="2300"/>
              </a:spcBef>
              <a:spcAft>
                <a:spcPts val="0"/>
              </a:spcAft>
              <a:buClr>
                <a:srgbClr val="000000"/>
              </a:buClr>
              <a:buSzPts val="2000"/>
              <a:buChar char="●"/>
              <a:defRPr/>
            </a:lvl7pPr>
            <a:lvl8pPr indent="-355600" lvl="7" marL="3657600" algn="l">
              <a:lnSpc>
                <a:spcPct val="100000"/>
              </a:lnSpc>
              <a:spcBef>
                <a:spcPts val="2300"/>
              </a:spcBef>
              <a:spcAft>
                <a:spcPts val="0"/>
              </a:spcAft>
              <a:buClr>
                <a:srgbClr val="000000"/>
              </a:buClr>
              <a:buSzPts val="2000"/>
              <a:buChar char="○"/>
              <a:defRPr/>
            </a:lvl8pPr>
            <a:lvl9pPr indent="-355600" lvl="8" marL="4114800" algn="l">
              <a:lnSpc>
                <a:spcPct val="100000"/>
              </a:lnSpc>
              <a:spcBef>
                <a:spcPts val="2300"/>
              </a:spcBef>
              <a:spcAft>
                <a:spcPts val="0"/>
              </a:spcAft>
              <a:buClr>
                <a:srgbClr val="000000"/>
              </a:buClr>
              <a:buSzPts val="2000"/>
              <a:buChar char="■"/>
              <a:defRPr/>
            </a:lvl9pPr>
          </a:lstStyle>
          <a:p/>
        </p:txBody>
      </p:sp>
      <p:sp>
        <p:nvSpPr>
          <p:cNvPr id="348" name="Google Shape;348;p74"/>
          <p:cNvSpPr txBox="1"/>
          <p:nvPr>
            <p:ph idx="2" type="body"/>
          </p:nvPr>
        </p:nvSpPr>
        <p:spPr>
          <a:xfrm>
            <a:off x="4676043" y="1181100"/>
            <a:ext cx="3833700" cy="3409800"/>
          </a:xfrm>
          <a:prstGeom prst="rect">
            <a:avLst/>
          </a:prstGeom>
          <a:noFill/>
          <a:ln>
            <a:noFill/>
          </a:ln>
        </p:spPr>
        <p:txBody>
          <a:bodyPr anchorCtr="0" anchor="t" bIns="19050" lIns="19050" spcFirstLastPara="1" rIns="19050" wrap="square" tIns="19050">
            <a:normAutofit/>
          </a:bodyPr>
          <a:lstStyle>
            <a:lvl1pPr indent="-273050" lvl="0" marL="457200" algn="l">
              <a:lnSpc>
                <a:spcPct val="100000"/>
              </a:lnSpc>
              <a:spcBef>
                <a:spcPts val="2300"/>
              </a:spcBef>
              <a:spcAft>
                <a:spcPts val="0"/>
              </a:spcAft>
              <a:buClr>
                <a:srgbClr val="000000"/>
              </a:buClr>
              <a:buSzPts val="700"/>
              <a:buChar char="●"/>
              <a:defRPr/>
            </a:lvl1pPr>
            <a:lvl2pPr indent="-355600" lvl="1" marL="914400" algn="l">
              <a:lnSpc>
                <a:spcPct val="100000"/>
              </a:lnSpc>
              <a:spcBef>
                <a:spcPts val="2300"/>
              </a:spcBef>
              <a:spcAft>
                <a:spcPts val="0"/>
              </a:spcAft>
              <a:buClr>
                <a:srgbClr val="000000"/>
              </a:buClr>
              <a:buSzPts val="2000"/>
              <a:buChar char="○"/>
              <a:defRPr/>
            </a:lvl2pPr>
            <a:lvl3pPr indent="-355600" lvl="2" marL="1371600" algn="l">
              <a:lnSpc>
                <a:spcPct val="100000"/>
              </a:lnSpc>
              <a:spcBef>
                <a:spcPts val="2300"/>
              </a:spcBef>
              <a:spcAft>
                <a:spcPts val="0"/>
              </a:spcAft>
              <a:buClr>
                <a:srgbClr val="000000"/>
              </a:buClr>
              <a:buSzPts val="2000"/>
              <a:buChar char="■"/>
              <a:defRPr/>
            </a:lvl3pPr>
            <a:lvl4pPr indent="-355600" lvl="3" marL="1828800" algn="l">
              <a:lnSpc>
                <a:spcPct val="100000"/>
              </a:lnSpc>
              <a:spcBef>
                <a:spcPts val="2300"/>
              </a:spcBef>
              <a:spcAft>
                <a:spcPts val="0"/>
              </a:spcAft>
              <a:buClr>
                <a:srgbClr val="000000"/>
              </a:buClr>
              <a:buSzPts val="2000"/>
              <a:buChar char="●"/>
              <a:defRPr/>
            </a:lvl4pPr>
            <a:lvl5pPr indent="-355600" lvl="4" marL="2286000" algn="l">
              <a:lnSpc>
                <a:spcPct val="100000"/>
              </a:lnSpc>
              <a:spcBef>
                <a:spcPts val="2300"/>
              </a:spcBef>
              <a:spcAft>
                <a:spcPts val="0"/>
              </a:spcAft>
              <a:buClr>
                <a:srgbClr val="000000"/>
              </a:buClr>
              <a:buSzPts val="2000"/>
              <a:buChar char="○"/>
              <a:defRPr/>
            </a:lvl5pPr>
            <a:lvl6pPr indent="-355600" lvl="5" marL="2743200" algn="l">
              <a:lnSpc>
                <a:spcPct val="100000"/>
              </a:lnSpc>
              <a:spcBef>
                <a:spcPts val="2300"/>
              </a:spcBef>
              <a:spcAft>
                <a:spcPts val="0"/>
              </a:spcAft>
              <a:buClr>
                <a:srgbClr val="000000"/>
              </a:buClr>
              <a:buSzPts val="2000"/>
              <a:buChar char="■"/>
              <a:defRPr/>
            </a:lvl6pPr>
            <a:lvl7pPr indent="-355600" lvl="6" marL="3200400" algn="l">
              <a:lnSpc>
                <a:spcPct val="100000"/>
              </a:lnSpc>
              <a:spcBef>
                <a:spcPts val="2300"/>
              </a:spcBef>
              <a:spcAft>
                <a:spcPts val="0"/>
              </a:spcAft>
              <a:buClr>
                <a:srgbClr val="000000"/>
              </a:buClr>
              <a:buSzPts val="2000"/>
              <a:buChar char="●"/>
              <a:defRPr/>
            </a:lvl7pPr>
            <a:lvl8pPr indent="-355600" lvl="7" marL="3657600" algn="l">
              <a:lnSpc>
                <a:spcPct val="100000"/>
              </a:lnSpc>
              <a:spcBef>
                <a:spcPts val="2300"/>
              </a:spcBef>
              <a:spcAft>
                <a:spcPts val="0"/>
              </a:spcAft>
              <a:buClr>
                <a:srgbClr val="000000"/>
              </a:buClr>
              <a:buSzPts val="2000"/>
              <a:buChar char="○"/>
              <a:defRPr/>
            </a:lvl8pPr>
            <a:lvl9pPr indent="-355600" lvl="8" marL="4114800" algn="l">
              <a:lnSpc>
                <a:spcPct val="100000"/>
              </a:lnSpc>
              <a:spcBef>
                <a:spcPts val="2300"/>
              </a:spcBef>
              <a:spcAft>
                <a:spcPts val="0"/>
              </a:spcAft>
              <a:buClr>
                <a:srgbClr val="000000"/>
              </a:buClr>
              <a:buSzPts val="2000"/>
              <a:buChar char="■"/>
              <a:defRPr/>
            </a:lvl9pPr>
          </a:lstStyle>
          <a:p/>
        </p:txBody>
      </p:sp>
      <p:pic>
        <p:nvPicPr>
          <p:cNvPr id="349" name="Google Shape;349;p74"/>
          <p:cNvPicPr preferRelativeResize="0"/>
          <p:nvPr/>
        </p:nvPicPr>
        <p:blipFill rotWithShape="1">
          <a:blip r:embed="rId2">
            <a:alphaModFix/>
          </a:blip>
          <a:srcRect b="2636" l="95807" r="0" t="91171"/>
          <a:stretch/>
        </p:blipFill>
        <p:spPr>
          <a:xfrm>
            <a:off x="8641988" y="4648285"/>
            <a:ext cx="383356" cy="318583"/>
          </a:xfrm>
          <a:prstGeom prst="rect">
            <a:avLst/>
          </a:prstGeom>
          <a:noFill/>
          <a:ln>
            <a:noFill/>
          </a:ln>
        </p:spPr>
      </p:pic>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ullets">
  <p:cSld name="Title- Bullets">
    <p:spTree>
      <p:nvGrpSpPr>
        <p:cNvPr id="350" name="Shape 350"/>
        <p:cNvGrpSpPr/>
        <p:nvPr/>
      </p:nvGrpSpPr>
      <p:grpSpPr>
        <a:xfrm>
          <a:off x="0" y="0"/>
          <a:ext cx="0" cy="0"/>
          <a:chOff x="0" y="0"/>
          <a:chExt cx="0" cy="0"/>
        </a:xfrm>
      </p:grpSpPr>
      <p:sp>
        <p:nvSpPr>
          <p:cNvPr id="351" name="Google Shape;351;p75"/>
          <p:cNvSpPr txBox="1"/>
          <p:nvPr>
            <p:ph type="title"/>
          </p:nvPr>
        </p:nvSpPr>
        <p:spPr>
          <a:xfrm>
            <a:off x="633413" y="133350"/>
            <a:ext cx="7877100" cy="857400"/>
          </a:xfrm>
          <a:prstGeom prst="rect">
            <a:avLst/>
          </a:prstGeom>
          <a:noFill/>
          <a:ln>
            <a:noFill/>
          </a:ln>
        </p:spPr>
        <p:txBody>
          <a:bodyPr anchorCtr="0" anchor="ctr" bIns="19050" lIns="19050" spcFirstLastPara="1" rIns="19050" wrap="square" tIns="19050">
            <a:normAutofit/>
          </a:bodyPr>
          <a:lstStyle>
            <a:lvl1pPr lvl="0" algn="ctr">
              <a:lnSpc>
                <a:spcPct val="100000"/>
              </a:lnSpc>
              <a:spcBef>
                <a:spcPts val="0"/>
              </a:spcBef>
              <a:spcAft>
                <a:spcPts val="0"/>
              </a:spcAft>
              <a:buClr>
                <a:srgbClr val="000000"/>
              </a:buClr>
              <a:buSzPts val="700"/>
              <a:buNone/>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p:txBody>
      </p:sp>
      <p:sp>
        <p:nvSpPr>
          <p:cNvPr id="352" name="Google Shape;352;p75"/>
          <p:cNvSpPr/>
          <p:nvPr/>
        </p:nvSpPr>
        <p:spPr>
          <a:xfrm>
            <a:off x="-405" y="4457700"/>
            <a:ext cx="200700" cy="429300"/>
          </a:xfrm>
          <a:prstGeom prst="rect">
            <a:avLst/>
          </a:prstGeom>
          <a:solidFill>
            <a:schemeClr val="dk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100"/>
              <a:buFont typeface="Helvetica Neue"/>
              <a:buNone/>
            </a:pPr>
            <a:r>
              <a:t/>
            </a:r>
            <a:endParaRPr b="1" i="0" sz="1100" u="none" cap="none" strike="noStrike">
              <a:solidFill>
                <a:srgbClr val="000000"/>
              </a:solidFill>
              <a:latin typeface="Helvetica Neue"/>
              <a:ea typeface="Helvetica Neue"/>
              <a:cs typeface="Helvetica Neue"/>
              <a:sym typeface="Helvetica Neue"/>
            </a:endParaRPr>
          </a:p>
        </p:txBody>
      </p:sp>
      <p:sp>
        <p:nvSpPr>
          <p:cNvPr id="353" name="Google Shape;353;p75"/>
          <p:cNvSpPr txBox="1"/>
          <p:nvPr/>
        </p:nvSpPr>
        <p:spPr>
          <a:xfrm>
            <a:off x="0" y="4590944"/>
            <a:ext cx="200700" cy="161700"/>
          </a:xfrm>
          <a:prstGeom prst="rect">
            <a:avLst/>
          </a:prstGeom>
          <a:noFill/>
          <a:ln>
            <a:noFill/>
          </a:ln>
        </p:spPr>
        <p:txBody>
          <a:bodyPr anchorCtr="0" anchor="t" bIns="17150" lIns="34275" spcFirstLastPara="1" rIns="34275" wrap="square" tIns="17150">
            <a:noAutofit/>
          </a:bodyPr>
          <a:lstStyle/>
          <a:p>
            <a:pPr indent="0" lvl="0" marL="0" marR="0" rtl="0" algn="ctr">
              <a:lnSpc>
                <a:spcPct val="100000"/>
              </a:lnSpc>
              <a:spcBef>
                <a:spcPts val="0"/>
              </a:spcBef>
              <a:spcAft>
                <a:spcPts val="0"/>
              </a:spcAft>
              <a:buClr>
                <a:schemeClr val="lt1"/>
              </a:buClr>
              <a:buSzPts val="700"/>
              <a:buFont typeface="Helvetica Neue"/>
              <a:buNone/>
            </a:pPr>
            <a:fld id="{00000000-1234-1234-1234-123412341234}" type="slidenum">
              <a:rPr b="1" i="0" lang="en" sz="700" u="none" cap="none" strike="noStrike">
                <a:solidFill>
                  <a:schemeClr val="lt1"/>
                </a:solidFill>
                <a:latin typeface="Helvetica Neue"/>
                <a:ea typeface="Helvetica Neue"/>
                <a:cs typeface="Helvetica Neue"/>
                <a:sym typeface="Helvetica Neue"/>
              </a:rPr>
              <a:t>‹#›</a:t>
            </a:fld>
            <a:endParaRPr b="1" i="0" sz="700" u="none" cap="none" strike="noStrike">
              <a:solidFill>
                <a:schemeClr val="lt1"/>
              </a:solidFill>
              <a:latin typeface="Helvetica Neue"/>
              <a:ea typeface="Helvetica Neue"/>
              <a:cs typeface="Helvetica Neue"/>
              <a:sym typeface="Helvetica Neue"/>
            </a:endParaRPr>
          </a:p>
        </p:txBody>
      </p:sp>
      <p:sp>
        <p:nvSpPr>
          <p:cNvPr id="354" name="Google Shape;354;p75"/>
          <p:cNvSpPr txBox="1"/>
          <p:nvPr>
            <p:ph idx="1" type="body"/>
          </p:nvPr>
        </p:nvSpPr>
        <p:spPr>
          <a:xfrm>
            <a:off x="633431" y="1181100"/>
            <a:ext cx="7877100" cy="3409800"/>
          </a:xfrm>
          <a:prstGeom prst="rect">
            <a:avLst/>
          </a:prstGeom>
          <a:noFill/>
          <a:ln>
            <a:noFill/>
          </a:ln>
        </p:spPr>
        <p:txBody>
          <a:bodyPr anchorCtr="0" anchor="t" bIns="19050" lIns="19050" spcFirstLastPara="1" rIns="19050" wrap="square" tIns="19050">
            <a:normAutofit/>
          </a:bodyPr>
          <a:lstStyle>
            <a:lvl1pPr indent="-228600" lvl="0" marL="457200" algn="l">
              <a:lnSpc>
                <a:spcPct val="100000"/>
              </a:lnSpc>
              <a:spcBef>
                <a:spcPts val="0"/>
              </a:spcBef>
              <a:spcAft>
                <a:spcPts val="0"/>
              </a:spcAft>
              <a:buSzPts val="2400"/>
              <a:buNone/>
              <a:defRPr/>
            </a:lvl1pPr>
            <a:lvl2pPr indent="-374650" lvl="1" marL="914400" algn="l">
              <a:lnSpc>
                <a:spcPct val="100000"/>
              </a:lnSpc>
              <a:spcBef>
                <a:spcPts val="0"/>
              </a:spcBef>
              <a:spcAft>
                <a:spcPts val="0"/>
              </a:spcAft>
              <a:buSzPts val="2300"/>
              <a:buChar char="•"/>
              <a:defRPr/>
            </a:lvl2pPr>
            <a:lvl3pPr indent="-361950" lvl="2" marL="1371600" algn="l">
              <a:lnSpc>
                <a:spcPct val="100000"/>
              </a:lnSpc>
              <a:spcBef>
                <a:spcPts val="0"/>
              </a:spcBef>
              <a:spcAft>
                <a:spcPts val="0"/>
              </a:spcAft>
              <a:buSzPts val="2100"/>
              <a:buChar char="•"/>
              <a:defRPr/>
            </a:lvl3pPr>
            <a:lvl4pPr indent="-349250" lvl="3" marL="1828800" algn="l">
              <a:lnSpc>
                <a:spcPct val="100000"/>
              </a:lnSpc>
              <a:spcBef>
                <a:spcPts val="0"/>
              </a:spcBef>
              <a:spcAft>
                <a:spcPts val="0"/>
              </a:spcAft>
              <a:buSzPts val="1900"/>
              <a:buChar char="•"/>
              <a:defRPr/>
            </a:lvl4pPr>
            <a:lvl5pPr indent="-336550" lvl="4" marL="2286000" algn="l">
              <a:lnSpc>
                <a:spcPct val="100000"/>
              </a:lnSpc>
              <a:spcBef>
                <a:spcPts val="0"/>
              </a:spcBef>
              <a:spcAft>
                <a:spcPts val="0"/>
              </a:spcAft>
              <a:buSzPts val="1700"/>
              <a:buChar char="•"/>
              <a:defRPr/>
            </a:lvl5pPr>
            <a:lvl6pPr indent="-285750" lvl="5" marL="2743200" algn="l">
              <a:lnSpc>
                <a:spcPct val="100000"/>
              </a:lnSpc>
              <a:spcBef>
                <a:spcPts val="0"/>
              </a:spcBef>
              <a:spcAft>
                <a:spcPts val="0"/>
              </a:spcAft>
              <a:buSzPts val="900"/>
              <a:buChar char="•"/>
              <a:defRPr/>
            </a:lvl6pPr>
            <a:lvl7pPr indent="-279400" lvl="6" marL="3200400" algn="l">
              <a:lnSpc>
                <a:spcPct val="100000"/>
              </a:lnSpc>
              <a:spcBef>
                <a:spcPts val="0"/>
              </a:spcBef>
              <a:spcAft>
                <a:spcPts val="0"/>
              </a:spcAft>
              <a:buSzPts val="800"/>
              <a:buChar char="•"/>
              <a:defRPr/>
            </a:lvl7pPr>
            <a:lvl8pPr indent="-279400" lvl="7" marL="3657600" algn="l">
              <a:lnSpc>
                <a:spcPct val="100000"/>
              </a:lnSpc>
              <a:spcBef>
                <a:spcPts val="0"/>
              </a:spcBef>
              <a:spcAft>
                <a:spcPts val="0"/>
              </a:spcAft>
              <a:buSzPts val="800"/>
              <a:buChar char="•"/>
              <a:defRPr/>
            </a:lvl8pPr>
            <a:lvl9pPr indent="-279400" lvl="8" marL="4114800" algn="l">
              <a:lnSpc>
                <a:spcPct val="100000"/>
              </a:lnSpc>
              <a:spcBef>
                <a:spcPts val="0"/>
              </a:spcBef>
              <a:spcAft>
                <a:spcPts val="0"/>
              </a:spcAft>
              <a:buSzPts val="800"/>
              <a:buChar char="•"/>
              <a:defRPr/>
            </a:lvl9pPr>
          </a:lstStyle>
          <a:p/>
        </p:txBody>
      </p:sp>
      <p:pic>
        <p:nvPicPr>
          <p:cNvPr id="355" name="Google Shape;355;p75"/>
          <p:cNvPicPr preferRelativeResize="0"/>
          <p:nvPr/>
        </p:nvPicPr>
        <p:blipFill rotWithShape="1">
          <a:blip r:embed="rId2">
            <a:alphaModFix/>
          </a:blip>
          <a:srcRect b="0" l="0" r="0" t="0"/>
          <a:stretch/>
        </p:blipFill>
        <p:spPr>
          <a:xfrm>
            <a:off x="8510585" y="4510096"/>
            <a:ext cx="389196" cy="323428"/>
          </a:xfrm>
          <a:prstGeom prst="rect">
            <a:avLst/>
          </a:prstGeom>
          <a:noFill/>
          <a:ln>
            <a:noFill/>
          </a:ln>
        </p:spPr>
      </p:pic>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Slide">
  <p:cSld name="2_Title- Top">
    <p:spTree>
      <p:nvGrpSpPr>
        <p:cNvPr id="356" name="Shape 356"/>
        <p:cNvGrpSpPr/>
        <p:nvPr/>
      </p:nvGrpSpPr>
      <p:grpSpPr>
        <a:xfrm>
          <a:off x="0" y="0"/>
          <a:ext cx="0" cy="0"/>
          <a:chOff x="0" y="0"/>
          <a:chExt cx="0" cy="0"/>
        </a:xfrm>
      </p:grpSpPr>
      <p:sp>
        <p:nvSpPr>
          <p:cNvPr id="357" name="Google Shape;357;p76"/>
          <p:cNvSpPr txBox="1"/>
          <p:nvPr>
            <p:ph type="title"/>
          </p:nvPr>
        </p:nvSpPr>
        <p:spPr>
          <a:xfrm>
            <a:off x="633413" y="133350"/>
            <a:ext cx="7877100" cy="857400"/>
          </a:xfrm>
          <a:prstGeom prst="rect">
            <a:avLst/>
          </a:prstGeom>
          <a:noFill/>
          <a:ln>
            <a:noFill/>
          </a:ln>
        </p:spPr>
        <p:txBody>
          <a:bodyPr anchorCtr="0" anchor="ctr" bIns="19050" lIns="19050" spcFirstLastPara="1" rIns="19050" wrap="square" tIns="19050">
            <a:normAutofit/>
          </a:bodyPr>
          <a:lstStyle>
            <a:lvl1pPr lvl="0" algn="ctr">
              <a:lnSpc>
                <a:spcPct val="100000"/>
              </a:lnSpc>
              <a:spcBef>
                <a:spcPts val="0"/>
              </a:spcBef>
              <a:spcAft>
                <a:spcPts val="0"/>
              </a:spcAft>
              <a:buClr>
                <a:srgbClr val="000000"/>
              </a:buClr>
              <a:buSzPts val="700"/>
              <a:buNone/>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p:txBody>
      </p:sp>
      <p:sp>
        <p:nvSpPr>
          <p:cNvPr id="358" name="Google Shape;358;p76"/>
          <p:cNvSpPr/>
          <p:nvPr/>
        </p:nvSpPr>
        <p:spPr>
          <a:xfrm>
            <a:off x="-405" y="4457700"/>
            <a:ext cx="200700" cy="429300"/>
          </a:xfrm>
          <a:prstGeom prst="rect">
            <a:avLst/>
          </a:prstGeom>
          <a:solidFill>
            <a:schemeClr val="dk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100"/>
              <a:buFont typeface="Helvetica Neue"/>
              <a:buNone/>
            </a:pPr>
            <a:r>
              <a:t/>
            </a:r>
            <a:endParaRPr b="1" i="0" sz="1100" u="none" cap="none" strike="noStrike">
              <a:solidFill>
                <a:srgbClr val="000000"/>
              </a:solidFill>
              <a:latin typeface="Helvetica Neue"/>
              <a:ea typeface="Helvetica Neue"/>
              <a:cs typeface="Helvetica Neue"/>
              <a:sym typeface="Helvetica Neue"/>
            </a:endParaRPr>
          </a:p>
        </p:txBody>
      </p:sp>
      <p:sp>
        <p:nvSpPr>
          <p:cNvPr id="359" name="Google Shape;359;p76"/>
          <p:cNvSpPr txBox="1"/>
          <p:nvPr/>
        </p:nvSpPr>
        <p:spPr>
          <a:xfrm>
            <a:off x="0" y="4590944"/>
            <a:ext cx="200700" cy="161700"/>
          </a:xfrm>
          <a:prstGeom prst="rect">
            <a:avLst/>
          </a:prstGeom>
          <a:noFill/>
          <a:ln>
            <a:noFill/>
          </a:ln>
        </p:spPr>
        <p:txBody>
          <a:bodyPr anchorCtr="0" anchor="t" bIns="17150" lIns="34275" spcFirstLastPara="1" rIns="34275" wrap="square" tIns="17150">
            <a:noAutofit/>
          </a:bodyPr>
          <a:lstStyle/>
          <a:p>
            <a:pPr indent="0" lvl="0" marL="0" marR="0" rtl="0" algn="ctr">
              <a:lnSpc>
                <a:spcPct val="100000"/>
              </a:lnSpc>
              <a:spcBef>
                <a:spcPts val="0"/>
              </a:spcBef>
              <a:spcAft>
                <a:spcPts val="0"/>
              </a:spcAft>
              <a:buClr>
                <a:schemeClr val="lt1"/>
              </a:buClr>
              <a:buSzPts val="700"/>
              <a:buFont typeface="Helvetica Neue"/>
              <a:buNone/>
            </a:pPr>
            <a:fld id="{00000000-1234-1234-1234-123412341234}" type="slidenum">
              <a:rPr b="1" i="0" lang="en" sz="700" u="none" cap="none" strike="noStrike">
                <a:solidFill>
                  <a:schemeClr val="lt1"/>
                </a:solidFill>
                <a:latin typeface="Helvetica Neue"/>
                <a:ea typeface="Helvetica Neue"/>
                <a:cs typeface="Helvetica Neue"/>
                <a:sym typeface="Helvetica Neue"/>
              </a:rPr>
              <a:t>‹#›</a:t>
            </a:fld>
            <a:endParaRPr b="1" i="0" sz="700" u="none" cap="none" strike="noStrike">
              <a:solidFill>
                <a:schemeClr val="lt1"/>
              </a:solidFill>
              <a:latin typeface="Helvetica Neue"/>
              <a:ea typeface="Helvetica Neue"/>
              <a:cs typeface="Helvetica Neue"/>
              <a:sym typeface="Helvetica Neue"/>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ullets 2">
  <p:cSld name="Title- Bullets_2">
    <p:spTree>
      <p:nvGrpSpPr>
        <p:cNvPr id="360" name="Shape 360"/>
        <p:cNvGrpSpPr/>
        <p:nvPr/>
      </p:nvGrpSpPr>
      <p:grpSpPr>
        <a:xfrm>
          <a:off x="0" y="0"/>
          <a:ext cx="0" cy="0"/>
          <a:chOff x="0" y="0"/>
          <a:chExt cx="0" cy="0"/>
        </a:xfrm>
      </p:grpSpPr>
      <p:sp>
        <p:nvSpPr>
          <p:cNvPr id="361" name="Google Shape;361;p77"/>
          <p:cNvSpPr txBox="1"/>
          <p:nvPr>
            <p:ph type="title"/>
          </p:nvPr>
        </p:nvSpPr>
        <p:spPr>
          <a:xfrm>
            <a:off x="633413" y="133350"/>
            <a:ext cx="7877100" cy="857400"/>
          </a:xfrm>
          <a:prstGeom prst="rect">
            <a:avLst/>
          </a:prstGeom>
          <a:noFill/>
          <a:ln>
            <a:noFill/>
          </a:ln>
        </p:spPr>
        <p:txBody>
          <a:bodyPr anchorCtr="0" anchor="ctr" bIns="19050" lIns="19050" spcFirstLastPara="1" rIns="19050" wrap="square" tIns="19050">
            <a:normAutofit/>
          </a:bodyPr>
          <a:lstStyle>
            <a:lvl1pPr lvl="0" algn="ctr">
              <a:lnSpc>
                <a:spcPct val="100000"/>
              </a:lnSpc>
              <a:spcBef>
                <a:spcPts val="0"/>
              </a:spcBef>
              <a:spcAft>
                <a:spcPts val="0"/>
              </a:spcAft>
              <a:buClr>
                <a:srgbClr val="000000"/>
              </a:buClr>
              <a:buSzPts val="700"/>
              <a:buNone/>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p:txBody>
      </p:sp>
      <p:sp>
        <p:nvSpPr>
          <p:cNvPr id="362" name="Google Shape;362;p77"/>
          <p:cNvSpPr/>
          <p:nvPr/>
        </p:nvSpPr>
        <p:spPr>
          <a:xfrm>
            <a:off x="-405" y="4457700"/>
            <a:ext cx="200700" cy="429300"/>
          </a:xfrm>
          <a:prstGeom prst="rect">
            <a:avLst/>
          </a:prstGeom>
          <a:solidFill>
            <a:schemeClr val="dk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100"/>
              <a:buFont typeface="Helvetica Neue"/>
              <a:buNone/>
            </a:pPr>
            <a:r>
              <a:t/>
            </a:r>
            <a:endParaRPr b="1" i="0" sz="1100" u="none" cap="none" strike="noStrike">
              <a:solidFill>
                <a:srgbClr val="000000"/>
              </a:solidFill>
              <a:latin typeface="Helvetica Neue"/>
              <a:ea typeface="Helvetica Neue"/>
              <a:cs typeface="Helvetica Neue"/>
              <a:sym typeface="Helvetica Neue"/>
            </a:endParaRPr>
          </a:p>
        </p:txBody>
      </p:sp>
      <p:sp>
        <p:nvSpPr>
          <p:cNvPr id="363" name="Google Shape;363;p77"/>
          <p:cNvSpPr txBox="1"/>
          <p:nvPr/>
        </p:nvSpPr>
        <p:spPr>
          <a:xfrm>
            <a:off x="0" y="4590944"/>
            <a:ext cx="200700" cy="161700"/>
          </a:xfrm>
          <a:prstGeom prst="rect">
            <a:avLst/>
          </a:prstGeom>
          <a:noFill/>
          <a:ln>
            <a:noFill/>
          </a:ln>
        </p:spPr>
        <p:txBody>
          <a:bodyPr anchorCtr="0" anchor="t" bIns="17150" lIns="34275" spcFirstLastPara="1" rIns="34275" wrap="square" tIns="17150">
            <a:noAutofit/>
          </a:bodyPr>
          <a:lstStyle/>
          <a:p>
            <a:pPr indent="0" lvl="0" marL="0" marR="0" rtl="0" algn="ctr">
              <a:lnSpc>
                <a:spcPct val="100000"/>
              </a:lnSpc>
              <a:spcBef>
                <a:spcPts val="0"/>
              </a:spcBef>
              <a:spcAft>
                <a:spcPts val="0"/>
              </a:spcAft>
              <a:buClr>
                <a:schemeClr val="lt1"/>
              </a:buClr>
              <a:buSzPts val="700"/>
              <a:buFont typeface="Helvetica Neue"/>
              <a:buNone/>
            </a:pPr>
            <a:fld id="{00000000-1234-1234-1234-123412341234}" type="slidenum">
              <a:rPr b="1" i="0" lang="en" sz="700" u="none" cap="none" strike="noStrike">
                <a:solidFill>
                  <a:schemeClr val="lt1"/>
                </a:solidFill>
                <a:latin typeface="Helvetica Neue"/>
                <a:ea typeface="Helvetica Neue"/>
                <a:cs typeface="Helvetica Neue"/>
                <a:sym typeface="Helvetica Neue"/>
              </a:rPr>
              <a:t>‹#›</a:t>
            </a:fld>
            <a:endParaRPr b="1" i="0" sz="700" u="none" cap="none" strike="noStrike">
              <a:solidFill>
                <a:schemeClr val="lt1"/>
              </a:solidFill>
              <a:latin typeface="Helvetica Neue"/>
              <a:ea typeface="Helvetica Neue"/>
              <a:cs typeface="Helvetica Neue"/>
              <a:sym typeface="Helvetica Neue"/>
            </a:endParaRPr>
          </a:p>
        </p:txBody>
      </p:sp>
      <p:sp>
        <p:nvSpPr>
          <p:cNvPr id="364" name="Google Shape;364;p77"/>
          <p:cNvSpPr txBox="1"/>
          <p:nvPr>
            <p:ph idx="1" type="body"/>
          </p:nvPr>
        </p:nvSpPr>
        <p:spPr>
          <a:xfrm>
            <a:off x="633431" y="1181100"/>
            <a:ext cx="7877100" cy="3409800"/>
          </a:xfrm>
          <a:prstGeom prst="rect">
            <a:avLst/>
          </a:prstGeom>
          <a:noFill/>
          <a:ln>
            <a:noFill/>
          </a:ln>
        </p:spPr>
        <p:txBody>
          <a:bodyPr anchorCtr="0" anchor="t" bIns="19050" lIns="19050" spcFirstLastPara="1" rIns="19050" wrap="square" tIns="19050">
            <a:normAutofit/>
          </a:bodyPr>
          <a:lstStyle>
            <a:lvl1pPr indent="-304800" lvl="0" marL="457200" algn="l">
              <a:lnSpc>
                <a:spcPct val="100000"/>
              </a:lnSpc>
              <a:spcBef>
                <a:spcPts val="0"/>
              </a:spcBef>
              <a:spcAft>
                <a:spcPts val="0"/>
              </a:spcAft>
              <a:buSzPts val="1200"/>
              <a:buChar char="●"/>
              <a:defRPr/>
            </a:lvl1pPr>
            <a:lvl2pPr indent="-304800" lvl="1" marL="914400" algn="l">
              <a:lnSpc>
                <a:spcPct val="100000"/>
              </a:lnSpc>
              <a:spcBef>
                <a:spcPts val="0"/>
              </a:spcBef>
              <a:spcAft>
                <a:spcPts val="0"/>
              </a:spcAft>
              <a:buSzPts val="1200"/>
              <a:buChar char="○"/>
              <a:defRPr/>
            </a:lvl2pPr>
            <a:lvl3pPr indent="-304800" lvl="2" marL="1371600" algn="l">
              <a:lnSpc>
                <a:spcPct val="100000"/>
              </a:lnSpc>
              <a:spcBef>
                <a:spcPts val="0"/>
              </a:spcBef>
              <a:spcAft>
                <a:spcPts val="0"/>
              </a:spcAft>
              <a:buSzPts val="1200"/>
              <a:buChar char="■"/>
              <a:defRPr/>
            </a:lvl3pPr>
            <a:lvl4pPr indent="-304800" lvl="3" marL="1828800" algn="l">
              <a:lnSpc>
                <a:spcPct val="100000"/>
              </a:lnSpc>
              <a:spcBef>
                <a:spcPts val="0"/>
              </a:spcBef>
              <a:spcAft>
                <a:spcPts val="0"/>
              </a:spcAft>
              <a:buSzPts val="1200"/>
              <a:buChar char="●"/>
              <a:defRPr/>
            </a:lvl4pPr>
            <a:lvl5pPr indent="-304800" lvl="4" marL="2286000" algn="l">
              <a:lnSpc>
                <a:spcPct val="100000"/>
              </a:lnSpc>
              <a:spcBef>
                <a:spcPts val="0"/>
              </a:spcBef>
              <a:spcAft>
                <a:spcPts val="0"/>
              </a:spcAft>
              <a:buSzPts val="1200"/>
              <a:buChar char="○"/>
              <a:defRPr/>
            </a:lvl5pPr>
            <a:lvl6pPr indent="-304800" lvl="5" marL="2743200" algn="l">
              <a:lnSpc>
                <a:spcPct val="100000"/>
              </a:lnSpc>
              <a:spcBef>
                <a:spcPts val="0"/>
              </a:spcBef>
              <a:spcAft>
                <a:spcPts val="0"/>
              </a:spcAft>
              <a:buSzPts val="1200"/>
              <a:buChar char="■"/>
              <a:defRPr/>
            </a:lvl6pPr>
            <a:lvl7pPr indent="-304800" lvl="6" marL="3200400" algn="l">
              <a:lnSpc>
                <a:spcPct val="100000"/>
              </a:lnSpc>
              <a:spcBef>
                <a:spcPts val="0"/>
              </a:spcBef>
              <a:spcAft>
                <a:spcPts val="0"/>
              </a:spcAft>
              <a:buSzPts val="1200"/>
              <a:buChar char="●"/>
              <a:defRPr/>
            </a:lvl7pPr>
            <a:lvl8pPr indent="-304800" lvl="7" marL="3657600" algn="l">
              <a:lnSpc>
                <a:spcPct val="100000"/>
              </a:lnSpc>
              <a:spcBef>
                <a:spcPts val="0"/>
              </a:spcBef>
              <a:spcAft>
                <a:spcPts val="0"/>
              </a:spcAft>
              <a:buSzPts val="1200"/>
              <a:buChar char="○"/>
              <a:defRPr/>
            </a:lvl8pPr>
            <a:lvl9pPr indent="-304800" lvl="8" marL="4114800" algn="l">
              <a:lnSpc>
                <a:spcPct val="100000"/>
              </a:lnSpc>
              <a:spcBef>
                <a:spcPts val="0"/>
              </a:spcBef>
              <a:spcAft>
                <a:spcPts val="0"/>
              </a:spcAft>
              <a:buSzPts val="1200"/>
              <a:buChar char="■"/>
              <a:defRPr/>
            </a:lvl9pPr>
          </a:lstStyle>
          <a:p/>
        </p:txBody>
      </p:sp>
      <p:pic>
        <p:nvPicPr>
          <p:cNvPr id="365" name="Google Shape;365;p77"/>
          <p:cNvPicPr preferRelativeResize="0"/>
          <p:nvPr/>
        </p:nvPicPr>
        <p:blipFill rotWithShape="1">
          <a:blip r:embed="rId2">
            <a:alphaModFix/>
          </a:blip>
          <a:srcRect b="2636" l="95807" r="0" t="91171"/>
          <a:stretch/>
        </p:blipFill>
        <p:spPr>
          <a:xfrm>
            <a:off x="8510585" y="4510096"/>
            <a:ext cx="389196" cy="323429"/>
          </a:xfrm>
          <a:prstGeom prst="rect">
            <a:avLst/>
          </a:prstGeom>
          <a:noFill/>
          <a:ln>
            <a:noFill/>
          </a:ln>
        </p:spPr>
      </p:pic>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1">
  <p:cSld name="7_Blank- Logo_1">
    <p:spTree>
      <p:nvGrpSpPr>
        <p:cNvPr id="366" name="Shape 366"/>
        <p:cNvGrpSpPr/>
        <p:nvPr/>
      </p:nvGrpSpPr>
      <p:grpSpPr>
        <a:xfrm>
          <a:off x="0" y="0"/>
          <a:ext cx="0" cy="0"/>
          <a:chOff x="0" y="0"/>
          <a:chExt cx="0" cy="0"/>
        </a:xfrm>
      </p:grpSpPr>
      <p:sp>
        <p:nvSpPr>
          <p:cNvPr id="367" name="Google Shape;367;p78"/>
          <p:cNvSpPr/>
          <p:nvPr/>
        </p:nvSpPr>
        <p:spPr>
          <a:xfrm>
            <a:off x="-405" y="4457700"/>
            <a:ext cx="200700" cy="429300"/>
          </a:xfrm>
          <a:prstGeom prst="rect">
            <a:avLst/>
          </a:prstGeom>
          <a:solidFill>
            <a:schemeClr val="dk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100"/>
              <a:buFont typeface="Helvetica Neue"/>
              <a:buNone/>
            </a:pPr>
            <a:r>
              <a:t/>
            </a:r>
            <a:endParaRPr b="1" i="0" sz="1100" u="none" cap="none" strike="noStrike">
              <a:solidFill>
                <a:srgbClr val="000000"/>
              </a:solidFill>
              <a:latin typeface="Helvetica Neue"/>
              <a:ea typeface="Helvetica Neue"/>
              <a:cs typeface="Helvetica Neue"/>
              <a:sym typeface="Helvetica Neue"/>
            </a:endParaRPr>
          </a:p>
        </p:txBody>
      </p:sp>
      <p:sp>
        <p:nvSpPr>
          <p:cNvPr id="368" name="Google Shape;368;p78"/>
          <p:cNvSpPr txBox="1"/>
          <p:nvPr/>
        </p:nvSpPr>
        <p:spPr>
          <a:xfrm>
            <a:off x="0" y="4590944"/>
            <a:ext cx="200700" cy="161700"/>
          </a:xfrm>
          <a:prstGeom prst="rect">
            <a:avLst/>
          </a:prstGeom>
          <a:noFill/>
          <a:ln>
            <a:noFill/>
          </a:ln>
        </p:spPr>
        <p:txBody>
          <a:bodyPr anchorCtr="0" anchor="t" bIns="17150" lIns="34275" spcFirstLastPara="1" rIns="34275" wrap="square" tIns="17150">
            <a:noAutofit/>
          </a:bodyPr>
          <a:lstStyle/>
          <a:p>
            <a:pPr indent="0" lvl="0" marL="0" marR="0" rtl="0" algn="ctr">
              <a:lnSpc>
                <a:spcPct val="100000"/>
              </a:lnSpc>
              <a:spcBef>
                <a:spcPts val="0"/>
              </a:spcBef>
              <a:spcAft>
                <a:spcPts val="0"/>
              </a:spcAft>
              <a:buClr>
                <a:schemeClr val="lt1"/>
              </a:buClr>
              <a:buSzPts val="700"/>
              <a:buFont typeface="Helvetica Neue"/>
              <a:buNone/>
            </a:pPr>
            <a:fld id="{00000000-1234-1234-1234-123412341234}" type="slidenum">
              <a:rPr b="1" i="0" lang="en" sz="700" u="none" cap="none" strike="noStrike">
                <a:solidFill>
                  <a:schemeClr val="lt1"/>
                </a:solidFill>
                <a:latin typeface="Helvetica Neue"/>
                <a:ea typeface="Helvetica Neue"/>
                <a:cs typeface="Helvetica Neue"/>
                <a:sym typeface="Helvetica Neue"/>
              </a:rPr>
              <a:t>‹#›</a:t>
            </a:fld>
            <a:endParaRPr b="1" i="0" sz="700" u="none" cap="none" strike="noStrike">
              <a:solidFill>
                <a:schemeClr val="lt1"/>
              </a:solidFill>
              <a:latin typeface="Helvetica Neue"/>
              <a:ea typeface="Helvetica Neue"/>
              <a:cs typeface="Helvetica Neue"/>
              <a:sym typeface="Helvetica Neue"/>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only 6">
  <p:cSld name="TITLE_2_1_1_1_1_11">
    <p:bg>
      <p:bgPr>
        <a:solidFill>
          <a:srgbClr val="FFFFFF"/>
        </a:solidFill>
      </p:bgPr>
    </p:bg>
    <p:spTree>
      <p:nvGrpSpPr>
        <p:cNvPr id="369" name="Shape 369"/>
        <p:cNvGrpSpPr/>
        <p:nvPr/>
      </p:nvGrpSpPr>
      <p:grpSpPr>
        <a:xfrm>
          <a:off x="0" y="0"/>
          <a:ext cx="0" cy="0"/>
          <a:chOff x="0" y="0"/>
          <a:chExt cx="0" cy="0"/>
        </a:xfrm>
      </p:grpSpPr>
      <p:sp>
        <p:nvSpPr>
          <p:cNvPr id="370" name="Google Shape;370;p79"/>
          <p:cNvSpPr txBox="1"/>
          <p:nvPr>
            <p:ph idx="12" type="sldNum"/>
          </p:nvPr>
        </p:nvSpPr>
        <p:spPr>
          <a:xfrm>
            <a:off x="8455075" y="4839199"/>
            <a:ext cx="548700" cy="196200"/>
          </a:xfrm>
          <a:prstGeom prst="rect">
            <a:avLst/>
          </a:prstGeom>
        </p:spPr>
        <p:txBody>
          <a:bodyPr anchorCtr="0" anchor="ctr" bIns="91425" lIns="91425" spcFirstLastPara="1" rIns="0" wrap="square" tIns="91425">
            <a:normAutofit fontScale="25000" lnSpcReduction="20000"/>
          </a:bodyPr>
          <a:lstStyle>
            <a:lvl1pPr lvl="0" algn="r">
              <a:buNone/>
              <a:defRPr sz="700">
                <a:solidFill>
                  <a:schemeClr val="dk1"/>
                </a:solidFill>
                <a:latin typeface="Helvetica Neue"/>
                <a:ea typeface="Helvetica Neue"/>
                <a:cs typeface="Helvetica Neue"/>
                <a:sym typeface="Helvetica Neue"/>
              </a:defRPr>
            </a:lvl1pPr>
            <a:lvl2pPr lvl="1" algn="r">
              <a:buNone/>
              <a:defRPr sz="700">
                <a:solidFill>
                  <a:schemeClr val="dk1"/>
                </a:solidFill>
                <a:latin typeface="Helvetica Neue"/>
                <a:ea typeface="Helvetica Neue"/>
                <a:cs typeface="Helvetica Neue"/>
                <a:sym typeface="Helvetica Neue"/>
              </a:defRPr>
            </a:lvl2pPr>
            <a:lvl3pPr lvl="2" algn="r">
              <a:buNone/>
              <a:defRPr sz="700">
                <a:solidFill>
                  <a:schemeClr val="dk1"/>
                </a:solidFill>
                <a:latin typeface="Helvetica Neue"/>
                <a:ea typeface="Helvetica Neue"/>
                <a:cs typeface="Helvetica Neue"/>
                <a:sym typeface="Helvetica Neue"/>
              </a:defRPr>
            </a:lvl3pPr>
            <a:lvl4pPr lvl="3" algn="r">
              <a:buNone/>
              <a:defRPr sz="700">
                <a:solidFill>
                  <a:schemeClr val="dk1"/>
                </a:solidFill>
                <a:latin typeface="Helvetica Neue"/>
                <a:ea typeface="Helvetica Neue"/>
                <a:cs typeface="Helvetica Neue"/>
                <a:sym typeface="Helvetica Neue"/>
              </a:defRPr>
            </a:lvl4pPr>
            <a:lvl5pPr lvl="4" algn="r">
              <a:buNone/>
              <a:defRPr sz="700">
                <a:solidFill>
                  <a:schemeClr val="dk1"/>
                </a:solidFill>
                <a:latin typeface="Helvetica Neue"/>
                <a:ea typeface="Helvetica Neue"/>
                <a:cs typeface="Helvetica Neue"/>
                <a:sym typeface="Helvetica Neue"/>
              </a:defRPr>
            </a:lvl5pPr>
            <a:lvl6pPr lvl="5" algn="r">
              <a:buNone/>
              <a:defRPr sz="700">
                <a:solidFill>
                  <a:schemeClr val="dk1"/>
                </a:solidFill>
                <a:latin typeface="Helvetica Neue"/>
                <a:ea typeface="Helvetica Neue"/>
                <a:cs typeface="Helvetica Neue"/>
                <a:sym typeface="Helvetica Neue"/>
              </a:defRPr>
            </a:lvl6pPr>
            <a:lvl7pPr lvl="6" algn="r">
              <a:buNone/>
              <a:defRPr sz="700">
                <a:solidFill>
                  <a:schemeClr val="dk1"/>
                </a:solidFill>
                <a:latin typeface="Helvetica Neue"/>
                <a:ea typeface="Helvetica Neue"/>
                <a:cs typeface="Helvetica Neue"/>
                <a:sym typeface="Helvetica Neue"/>
              </a:defRPr>
            </a:lvl7pPr>
            <a:lvl8pPr lvl="7" algn="r">
              <a:buNone/>
              <a:defRPr sz="700">
                <a:solidFill>
                  <a:schemeClr val="dk1"/>
                </a:solidFill>
                <a:latin typeface="Helvetica Neue"/>
                <a:ea typeface="Helvetica Neue"/>
                <a:cs typeface="Helvetica Neue"/>
                <a:sym typeface="Helvetica Neue"/>
              </a:defRPr>
            </a:lvl8pPr>
            <a:lvl9pPr lvl="8" algn="r">
              <a:buNone/>
              <a:defRPr sz="700">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
              <a:t>‹#›</a:t>
            </a:fld>
            <a:endParaRPr/>
          </a:p>
        </p:txBody>
      </p:sp>
      <p:sp>
        <p:nvSpPr>
          <p:cNvPr id="371" name="Google Shape;371;p79"/>
          <p:cNvSpPr txBox="1"/>
          <p:nvPr>
            <p:ph type="title"/>
          </p:nvPr>
        </p:nvSpPr>
        <p:spPr>
          <a:xfrm>
            <a:off x="251976" y="331950"/>
            <a:ext cx="8466900" cy="572700"/>
          </a:xfrm>
          <a:prstGeom prst="rect">
            <a:avLst/>
          </a:prstGeom>
        </p:spPr>
        <p:txBody>
          <a:bodyPr anchorCtr="0" anchor="t" bIns="0" lIns="0" spcFirstLastPara="1" rIns="0" wrap="square" tIns="0">
            <a:normAutofit/>
          </a:bodyPr>
          <a:lstStyle>
            <a:lvl1pPr lvl="0">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1pPr>
            <a:lvl2pPr lvl="1"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2pPr>
            <a:lvl3pPr lvl="2"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3pPr>
            <a:lvl4pPr lvl="3"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4pPr>
            <a:lvl5pPr lvl="4"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5pPr>
            <a:lvl6pPr lvl="5"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6pPr>
            <a:lvl7pPr lvl="6"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7pPr>
            <a:lvl8pPr lvl="7"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8pPr>
            <a:lvl9pPr lvl="8"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9pPr>
          </a:lstStyle>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 title and paragraph ">
  <p:cSld name="TITLE_1_1_1_2">
    <p:spTree>
      <p:nvGrpSpPr>
        <p:cNvPr id="372" name="Shape 372"/>
        <p:cNvGrpSpPr/>
        <p:nvPr/>
      </p:nvGrpSpPr>
      <p:grpSpPr>
        <a:xfrm>
          <a:off x="0" y="0"/>
          <a:ext cx="0" cy="0"/>
          <a:chOff x="0" y="0"/>
          <a:chExt cx="0" cy="0"/>
        </a:xfrm>
      </p:grpSpPr>
      <p:sp>
        <p:nvSpPr>
          <p:cNvPr id="373" name="Google Shape;373;p80"/>
          <p:cNvSpPr txBox="1"/>
          <p:nvPr>
            <p:ph idx="1" type="subTitle"/>
          </p:nvPr>
        </p:nvSpPr>
        <p:spPr>
          <a:xfrm>
            <a:off x="372250" y="1478500"/>
            <a:ext cx="8029800" cy="3056400"/>
          </a:xfrm>
          <a:prstGeom prst="rect">
            <a:avLst/>
          </a:prstGeom>
        </p:spPr>
        <p:txBody>
          <a:bodyPr anchorCtr="0" anchor="t" bIns="0" lIns="0" spcFirstLastPara="1" rIns="0" wrap="square" tIns="0">
            <a:noAutofit/>
          </a:bodyPr>
          <a:lstStyle>
            <a:lvl1pPr lvl="0">
              <a:spcBef>
                <a:spcPts val="0"/>
              </a:spcBef>
              <a:spcAft>
                <a:spcPts val="0"/>
              </a:spcAft>
              <a:buSzPts val="1200"/>
              <a:buNone/>
              <a:defRPr sz="1400"/>
            </a:lvl1pPr>
            <a:lvl2pPr lvl="1">
              <a:spcBef>
                <a:spcPts val="0"/>
              </a:spcBef>
              <a:spcAft>
                <a:spcPts val="0"/>
              </a:spcAft>
              <a:buSzPts val="1000"/>
              <a:buNone/>
              <a:defRPr sz="1000"/>
            </a:lvl2pPr>
            <a:lvl3pPr lvl="2">
              <a:spcBef>
                <a:spcPts val="0"/>
              </a:spcBef>
              <a:spcAft>
                <a:spcPts val="0"/>
              </a:spcAft>
              <a:buSzPts val="1000"/>
              <a:buNone/>
              <a:defRPr sz="1000"/>
            </a:lvl3pPr>
            <a:lvl4pPr lvl="3">
              <a:spcBef>
                <a:spcPts val="0"/>
              </a:spcBef>
              <a:spcAft>
                <a:spcPts val="0"/>
              </a:spcAft>
              <a:buSzPts val="1000"/>
              <a:buNone/>
              <a:defRPr sz="1000"/>
            </a:lvl4pPr>
            <a:lvl5pPr lvl="4">
              <a:spcBef>
                <a:spcPts val="0"/>
              </a:spcBef>
              <a:spcAft>
                <a:spcPts val="0"/>
              </a:spcAft>
              <a:buSzPts val="1000"/>
              <a:buNone/>
              <a:defRPr sz="1000"/>
            </a:lvl5pPr>
            <a:lvl6pPr lvl="5">
              <a:spcBef>
                <a:spcPts val="0"/>
              </a:spcBef>
              <a:spcAft>
                <a:spcPts val="0"/>
              </a:spcAft>
              <a:buSzPts val="1000"/>
              <a:buNone/>
              <a:defRPr sz="1000"/>
            </a:lvl6pPr>
            <a:lvl7pPr lvl="6">
              <a:spcBef>
                <a:spcPts val="0"/>
              </a:spcBef>
              <a:spcAft>
                <a:spcPts val="0"/>
              </a:spcAft>
              <a:buSzPts val="1000"/>
              <a:buNone/>
              <a:defRPr sz="1000"/>
            </a:lvl7pPr>
            <a:lvl8pPr lvl="7">
              <a:spcBef>
                <a:spcPts val="0"/>
              </a:spcBef>
              <a:spcAft>
                <a:spcPts val="0"/>
              </a:spcAft>
              <a:buSzPts val="1000"/>
              <a:buNone/>
              <a:defRPr sz="1000"/>
            </a:lvl8pPr>
            <a:lvl9pPr lvl="8">
              <a:spcBef>
                <a:spcPts val="0"/>
              </a:spcBef>
              <a:spcAft>
                <a:spcPts val="0"/>
              </a:spcAft>
              <a:buSzPts val="1000"/>
              <a:buNone/>
              <a:defRPr sz="1000"/>
            </a:lvl9pPr>
          </a:lstStyle>
          <a:p/>
        </p:txBody>
      </p:sp>
      <p:sp>
        <p:nvSpPr>
          <p:cNvPr id="374" name="Google Shape;374;p80"/>
          <p:cNvSpPr txBox="1"/>
          <p:nvPr>
            <p:ph type="ctrTitle"/>
          </p:nvPr>
        </p:nvSpPr>
        <p:spPr>
          <a:xfrm>
            <a:off x="371850" y="365742"/>
            <a:ext cx="4457700" cy="355500"/>
          </a:xfrm>
          <a:prstGeom prst="rect">
            <a:avLst/>
          </a:prstGeom>
        </p:spPr>
        <p:txBody>
          <a:bodyPr anchorCtr="0" anchor="t" bIns="91425" lIns="0" spcFirstLastPara="1" rIns="91425" wrap="square" tIns="0">
            <a:normAutofit/>
          </a:bodyPr>
          <a:lstStyle>
            <a:lvl1pPr lvl="0">
              <a:lnSpc>
                <a:spcPct val="80000"/>
              </a:lnSpc>
              <a:spcBef>
                <a:spcPts val="0"/>
              </a:spcBef>
              <a:spcAft>
                <a:spcPts val="0"/>
              </a:spcAft>
              <a:buSzPts val="2400"/>
              <a:buNone/>
              <a:defRPr sz="2400"/>
            </a:lvl1pPr>
            <a:lvl2pPr lvl="1">
              <a:lnSpc>
                <a:spcPct val="80000"/>
              </a:lnSpc>
              <a:spcBef>
                <a:spcPts val="0"/>
              </a:spcBef>
              <a:spcAft>
                <a:spcPts val="0"/>
              </a:spcAft>
              <a:buSzPts val="2400"/>
              <a:buNone/>
              <a:defRPr/>
            </a:lvl2pPr>
            <a:lvl3pPr lvl="2">
              <a:lnSpc>
                <a:spcPct val="80000"/>
              </a:lnSpc>
              <a:spcBef>
                <a:spcPts val="0"/>
              </a:spcBef>
              <a:spcAft>
                <a:spcPts val="0"/>
              </a:spcAft>
              <a:buSzPts val="2400"/>
              <a:buNone/>
              <a:defRPr/>
            </a:lvl3pPr>
            <a:lvl4pPr lvl="3">
              <a:lnSpc>
                <a:spcPct val="80000"/>
              </a:lnSpc>
              <a:spcBef>
                <a:spcPts val="0"/>
              </a:spcBef>
              <a:spcAft>
                <a:spcPts val="0"/>
              </a:spcAft>
              <a:buSzPts val="2400"/>
              <a:buNone/>
              <a:defRPr/>
            </a:lvl4pPr>
            <a:lvl5pPr lvl="4">
              <a:lnSpc>
                <a:spcPct val="80000"/>
              </a:lnSpc>
              <a:spcBef>
                <a:spcPts val="0"/>
              </a:spcBef>
              <a:spcAft>
                <a:spcPts val="0"/>
              </a:spcAft>
              <a:buSzPts val="2400"/>
              <a:buNone/>
              <a:defRPr/>
            </a:lvl5pPr>
            <a:lvl6pPr lvl="5">
              <a:lnSpc>
                <a:spcPct val="80000"/>
              </a:lnSpc>
              <a:spcBef>
                <a:spcPts val="0"/>
              </a:spcBef>
              <a:spcAft>
                <a:spcPts val="0"/>
              </a:spcAft>
              <a:buSzPts val="2400"/>
              <a:buNone/>
              <a:defRPr/>
            </a:lvl6pPr>
            <a:lvl7pPr lvl="6">
              <a:lnSpc>
                <a:spcPct val="80000"/>
              </a:lnSpc>
              <a:spcBef>
                <a:spcPts val="0"/>
              </a:spcBef>
              <a:spcAft>
                <a:spcPts val="0"/>
              </a:spcAft>
              <a:buSzPts val="2400"/>
              <a:buNone/>
              <a:defRPr/>
            </a:lvl7pPr>
            <a:lvl8pPr lvl="7">
              <a:lnSpc>
                <a:spcPct val="80000"/>
              </a:lnSpc>
              <a:spcBef>
                <a:spcPts val="0"/>
              </a:spcBef>
              <a:spcAft>
                <a:spcPts val="0"/>
              </a:spcAft>
              <a:buSzPts val="2400"/>
              <a:buNone/>
              <a:defRPr/>
            </a:lvl8pPr>
            <a:lvl9pPr lvl="8">
              <a:lnSpc>
                <a:spcPct val="80000"/>
              </a:lnSpc>
              <a:spcBef>
                <a:spcPts val="0"/>
              </a:spcBef>
              <a:spcAft>
                <a:spcPts val="0"/>
              </a:spcAft>
              <a:buSzPts val="2400"/>
              <a:buNone/>
              <a:defRPr/>
            </a:lvl9pPr>
          </a:lstStyle>
          <a:p/>
        </p:txBody>
      </p:sp>
      <p:sp>
        <p:nvSpPr>
          <p:cNvPr id="375" name="Google Shape;375;p80"/>
          <p:cNvSpPr txBox="1"/>
          <p:nvPr>
            <p:ph idx="2" type="subTitle"/>
          </p:nvPr>
        </p:nvSpPr>
        <p:spPr>
          <a:xfrm>
            <a:off x="372250" y="757256"/>
            <a:ext cx="4674900" cy="273900"/>
          </a:xfrm>
          <a:prstGeom prst="rect">
            <a:avLst/>
          </a:prstGeom>
        </p:spPr>
        <p:txBody>
          <a:bodyPr anchorCtr="0" anchor="t" bIns="0" lIns="0" spcFirstLastPara="1" rIns="0" wrap="square" tIns="0">
            <a:normAutofit/>
          </a:bodyPr>
          <a:lstStyle>
            <a:lvl1pPr lvl="0">
              <a:spcBef>
                <a:spcPts val="0"/>
              </a:spcBef>
              <a:spcAft>
                <a:spcPts val="0"/>
              </a:spcAft>
              <a:buClr>
                <a:schemeClr val="accent4"/>
              </a:buClr>
              <a:buSzPts val="1600"/>
              <a:buFont typeface="Figtree SemiBold"/>
              <a:buNone/>
              <a:defRPr sz="1600">
                <a:solidFill>
                  <a:schemeClr val="accent4"/>
                </a:solidFill>
                <a:latin typeface="Figtree SemiBold"/>
                <a:ea typeface="Figtree SemiBold"/>
                <a:cs typeface="Figtree SemiBold"/>
                <a:sym typeface="Figtree SemiBold"/>
              </a:defRPr>
            </a:lvl1pPr>
            <a:lvl2pPr lvl="1">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2pPr>
            <a:lvl3pPr lvl="2">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3pPr>
            <a:lvl4pPr lvl="3">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4pPr>
            <a:lvl5pPr lvl="4">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5pPr>
            <a:lvl6pPr lvl="5">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6pPr>
            <a:lvl7pPr lvl="6">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7pPr>
            <a:lvl8pPr lvl="7">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8pPr>
            <a:lvl9pPr lvl="8">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9pPr>
          </a:lstStyle>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 Light Airy" type="obj">
  <p:cSld name="OBJECT">
    <p:spTree>
      <p:nvGrpSpPr>
        <p:cNvPr id="376" name="Shape 376"/>
        <p:cNvGrpSpPr/>
        <p:nvPr/>
      </p:nvGrpSpPr>
      <p:grpSpPr>
        <a:xfrm>
          <a:off x="0" y="0"/>
          <a:ext cx="0" cy="0"/>
          <a:chOff x="0" y="0"/>
          <a:chExt cx="0" cy="0"/>
        </a:xfrm>
      </p:grpSpPr>
      <p:sp>
        <p:nvSpPr>
          <p:cNvPr id="377" name="Google Shape;377;p81"/>
          <p:cNvSpPr txBox="1"/>
          <p:nvPr>
            <p:ph type="title"/>
          </p:nvPr>
        </p:nvSpPr>
        <p:spPr>
          <a:xfrm>
            <a:off x="355369" y="273844"/>
            <a:ext cx="8433300" cy="994200"/>
          </a:xfrm>
          <a:prstGeom prst="rect">
            <a:avLst/>
          </a:prstGeom>
          <a:noFill/>
          <a:ln>
            <a:noFill/>
          </a:ln>
        </p:spPr>
        <p:txBody>
          <a:bodyPr anchorCtr="0" anchor="ctr" bIns="34275" lIns="34275" spcFirstLastPara="1" rIns="34275" wrap="square" tIns="34275">
            <a:noAutofit/>
          </a:bodyPr>
          <a:lstStyle>
            <a:lvl1pPr lvl="0" algn="l">
              <a:lnSpc>
                <a:spcPct val="138750"/>
              </a:lnSpc>
              <a:spcBef>
                <a:spcPts val="0"/>
              </a:spcBef>
              <a:spcAft>
                <a:spcPts val="0"/>
              </a:spcAft>
              <a:buClr>
                <a:schemeClr val="dk1"/>
              </a:buClr>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378" name="Google Shape;378;p81"/>
          <p:cNvSpPr txBox="1"/>
          <p:nvPr>
            <p:ph idx="1" type="body"/>
          </p:nvPr>
        </p:nvSpPr>
        <p:spPr>
          <a:xfrm>
            <a:off x="228601" y="1073943"/>
            <a:ext cx="8689200" cy="3445500"/>
          </a:xfrm>
          <a:prstGeom prst="rect">
            <a:avLst/>
          </a:prstGeom>
          <a:noFill/>
          <a:ln>
            <a:noFill/>
          </a:ln>
        </p:spPr>
        <p:txBody>
          <a:bodyPr anchorCtr="0" anchor="t" bIns="0" lIns="0" spcFirstLastPara="1" rIns="0" wrap="square" tIns="0">
            <a:noAutofit/>
          </a:bodyPr>
          <a:lstStyle>
            <a:lvl1pPr indent="-323850" lvl="0" marL="457200" algn="l">
              <a:lnSpc>
                <a:spcPct val="100000"/>
              </a:lnSpc>
              <a:spcBef>
                <a:spcPts val="1000"/>
              </a:spcBef>
              <a:spcAft>
                <a:spcPts val="0"/>
              </a:spcAft>
              <a:buSzPts val="1500"/>
              <a:buChar char="●"/>
              <a:defRPr>
                <a:latin typeface="Arial"/>
                <a:ea typeface="Arial"/>
                <a:cs typeface="Arial"/>
                <a:sym typeface="Arial"/>
              </a:defRPr>
            </a:lvl1pPr>
            <a:lvl2pPr indent="-323850" lvl="1" marL="914400" algn="l">
              <a:lnSpc>
                <a:spcPct val="120000"/>
              </a:lnSpc>
              <a:spcBef>
                <a:spcPts val="1000"/>
              </a:spcBef>
              <a:spcAft>
                <a:spcPts val="0"/>
              </a:spcAft>
              <a:buSzPts val="1500"/>
              <a:buChar char="○"/>
              <a:defRPr>
                <a:latin typeface="Arial"/>
                <a:ea typeface="Arial"/>
                <a:cs typeface="Arial"/>
                <a:sym typeface="Arial"/>
              </a:defRPr>
            </a:lvl2pPr>
            <a:lvl3pPr indent="-323850" lvl="2" marL="1371600" algn="l">
              <a:lnSpc>
                <a:spcPct val="120000"/>
              </a:lnSpc>
              <a:spcBef>
                <a:spcPts val="1200"/>
              </a:spcBef>
              <a:spcAft>
                <a:spcPts val="0"/>
              </a:spcAft>
              <a:buSzPts val="1500"/>
              <a:buChar char="■"/>
              <a:defRPr>
                <a:latin typeface="Arial"/>
                <a:ea typeface="Arial"/>
                <a:cs typeface="Arial"/>
                <a:sym typeface="Arial"/>
              </a:defRPr>
            </a:lvl3pPr>
            <a:lvl4pPr indent="-323850" lvl="3" marL="1828800" algn="l">
              <a:lnSpc>
                <a:spcPct val="120000"/>
              </a:lnSpc>
              <a:spcBef>
                <a:spcPts val="1200"/>
              </a:spcBef>
              <a:spcAft>
                <a:spcPts val="0"/>
              </a:spcAft>
              <a:buSzPts val="1500"/>
              <a:buChar char="●"/>
              <a:defRPr>
                <a:latin typeface="Arial"/>
                <a:ea typeface="Arial"/>
                <a:cs typeface="Arial"/>
                <a:sym typeface="Arial"/>
              </a:defRPr>
            </a:lvl4pPr>
            <a:lvl5pPr indent="-323850" lvl="4" marL="2286000" algn="l">
              <a:lnSpc>
                <a:spcPct val="120000"/>
              </a:lnSpc>
              <a:spcBef>
                <a:spcPts val="1200"/>
              </a:spcBef>
              <a:spcAft>
                <a:spcPts val="0"/>
              </a:spcAft>
              <a:buSzPts val="1500"/>
              <a:buChar char="○"/>
              <a:defRPr>
                <a:latin typeface="Arial"/>
                <a:ea typeface="Arial"/>
                <a:cs typeface="Arial"/>
                <a:sym typeface="Arial"/>
              </a:defRPr>
            </a:lvl5pPr>
            <a:lvl6pPr indent="-317500" lvl="5" marL="2743200" algn="l">
              <a:lnSpc>
                <a:spcPct val="90000"/>
              </a:lnSpc>
              <a:spcBef>
                <a:spcPts val="1200"/>
              </a:spcBef>
              <a:spcAft>
                <a:spcPts val="0"/>
              </a:spcAft>
              <a:buClr>
                <a:schemeClr val="dk1"/>
              </a:buClr>
              <a:buSzPts val="1400"/>
              <a:buFont typeface="Archivo"/>
              <a:buChar char="■"/>
              <a:defRPr>
                <a:latin typeface="Archivo"/>
                <a:ea typeface="Archivo"/>
                <a:cs typeface="Archivo"/>
                <a:sym typeface="Archivo"/>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379" name="Google Shape;379;p81"/>
          <p:cNvSpPr txBox="1"/>
          <p:nvPr>
            <p:ph idx="12" type="sldNum"/>
          </p:nvPr>
        </p:nvSpPr>
        <p:spPr>
          <a:xfrm>
            <a:off x="6714565" y="4767263"/>
            <a:ext cx="2133600" cy="273900"/>
          </a:xfrm>
          <a:prstGeom prst="rect">
            <a:avLst/>
          </a:prstGeom>
          <a:noFill/>
          <a:ln>
            <a:noFill/>
          </a:ln>
        </p:spPr>
        <p:txBody>
          <a:bodyPr anchorCtr="0" anchor="ctr" bIns="34275" lIns="68575" spcFirstLastPara="1" rIns="68575" wrap="square" tIns="34275">
            <a:norm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se Study">
  <p:cSld name="CUSTOM_4_1_2">
    <p:spTree>
      <p:nvGrpSpPr>
        <p:cNvPr id="380" name="Shape 380"/>
        <p:cNvGrpSpPr/>
        <p:nvPr/>
      </p:nvGrpSpPr>
      <p:grpSpPr>
        <a:xfrm>
          <a:off x="0" y="0"/>
          <a:ext cx="0" cy="0"/>
          <a:chOff x="0" y="0"/>
          <a:chExt cx="0" cy="0"/>
        </a:xfrm>
      </p:grpSpPr>
      <p:sp>
        <p:nvSpPr>
          <p:cNvPr id="381" name="Google Shape;381;p82"/>
          <p:cNvSpPr/>
          <p:nvPr/>
        </p:nvSpPr>
        <p:spPr>
          <a:xfrm>
            <a:off x="125" y="-14200"/>
            <a:ext cx="4800600" cy="5157600"/>
          </a:xfrm>
          <a:prstGeom prst="rect">
            <a:avLst/>
          </a:prstGeom>
          <a:solidFill>
            <a:srgbClr val="F2F0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82" name="Google Shape;382;p82"/>
          <p:cNvPicPr preferRelativeResize="0"/>
          <p:nvPr/>
        </p:nvPicPr>
        <p:blipFill rotWithShape="1">
          <a:blip r:embed="rId2">
            <a:alphaModFix/>
          </a:blip>
          <a:srcRect b="0" l="30230" r="13621" t="0"/>
          <a:stretch/>
        </p:blipFill>
        <p:spPr>
          <a:xfrm>
            <a:off x="4800725" y="-14200"/>
            <a:ext cx="4343400" cy="5157600"/>
          </a:xfrm>
          <a:prstGeom prst="rect">
            <a:avLst/>
          </a:prstGeom>
          <a:noFill/>
          <a:ln>
            <a:noFill/>
          </a:ln>
        </p:spPr>
      </p:pic>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se Study 1">
  <p:cSld name="CUSTOM_4_1_2_1">
    <p:spTree>
      <p:nvGrpSpPr>
        <p:cNvPr id="383" name="Shape 383"/>
        <p:cNvGrpSpPr/>
        <p:nvPr/>
      </p:nvGrpSpPr>
      <p:grpSpPr>
        <a:xfrm>
          <a:off x="0" y="0"/>
          <a:ext cx="0" cy="0"/>
          <a:chOff x="0" y="0"/>
          <a:chExt cx="0" cy="0"/>
        </a:xfrm>
      </p:grpSpPr>
      <p:sp>
        <p:nvSpPr>
          <p:cNvPr id="384" name="Google Shape;384;p83"/>
          <p:cNvSpPr/>
          <p:nvPr/>
        </p:nvSpPr>
        <p:spPr>
          <a:xfrm>
            <a:off x="125" y="-14200"/>
            <a:ext cx="4800600" cy="5157600"/>
          </a:xfrm>
          <a:prstGeom prst="rect">
            <a:avLst/>
          </a:prstGeom>
          <a:solidFill>
            <a:srgbClr val="F2F0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90" name="Shape 390"/>
        <p:cNvGrpSpPr/>
        <p:nvPr/>
      </p:nvGrpSpPr>
      <p:grpSpPr>
        <a:xfrm>
          <a:off x="0" y="0"/>
          <a:ext cx="0" cy="0"/>
          <a:chOff x="0" y="0"/>
          <a:chExt cx="0" cy="0"/>
        </a:xfrm>
      </p:grpSpPr>
      <p:sp>
        <p:nvSpPr>
          <p:cNvPr id="391" name="Google Shape;391;p85"/>
          <p:cNvSpPr txBox="1"/>
          <p:nvPr>
            <p:ph type="ctrTitle"/>
          </p:nvPr>
        </p:nvSpPr>
        <p:spPr>
          <a:xfrm>
            <a:off x="311708" y="744575"/>
            <a:ext cx="8520600" cy="2052600"/>
          </a:xfrm>
          <a:prstGeom prst="rect">
            <a:avLst/>
          </a:prstGeom>
        </p:spPr>
        <p:txBody>
          <a:bodyPr anchorCtr="0" anchor="b" bIns="0" lIns="0" spcFirstLastPara="1" rIns="0" wrap="square" tIns="0">
            <a:normAutofit/>
          </a:bodyPr>
          <a:lstStyle>
            <a:lvl1pPr lvl="0" algn="ctr">
              <a:lnSpc>
                <a:spcPct val="80000"/>
              </a:lnSpc>
              <a:spcBef>
                <a:spcPts val="0"/>
              </a:spcBef>
              <a:spcAft>
                <a:spcPts val="0"/>
              </a:spcAft>
              <a:buSzPts val="5200"/>
              <a:buNone/>
              <a:defRPr sz="5200"/>
            </a:lvl1pPr>
            <a:lvl2pPr lvl="1" algn="ctr">
              <a:lnSpc>
                <a:spcPct val="80000"/>
              </a:lnSpc>
              <a:spcBef>
                <a:spcPts val="0"/>
              </a:spcBef>
              <a:spcAft>
                <a:spcPts val="0"/>
              </a:spcAft>
              <a:buSzPts val="5200"/>
              <a:buNone/>
              <a:defRPr sz="5200"/>
            </a:lvl2pPr>
            <a:lvl3pPr lvl="2" algn="ctr">
              <a:lnSpc>
                <a:spcPct val="80000"/>
              </a:lnSpc>
              <a:spcBef>
                <a:spcPts val="0"/>
              </a:spcBef>
              <a:spcAft>
                <a:spcPts val="0"/>
              </a:spcAft>
              <a:buSzPts val="5200"/>
              <a:buNone/>
              <a:defRPr sz="5200"/>
            </a:lvl3pPr>
            <a:lvl4pPr lvl="3" algn="ctr">
              <a:lnSpc>
                <a:spcPct val="80000"/>
              </a:lnSpc>
              <a:spcBef>
                <a:spcPts val="0"/>
              </a:spcBef>
              <a:spcAft>
                <a:spcPts val="0"/>
              </a:spcAft>
              <a:buSzPts val="5200"/>
              <a:buNone/>
              <a:defRPr sz="5200"/>
            </a:lvl4pPr>
            <a:lvl5pPr lvl="4" algn="ctr">
              <a:lnSpc>
                <a:spcPct val="80000"/>
              </a:lnSpc>
              <a:spcBef>
                <a:spcPts val="0"/>
              </a:spcBef>
              <a:spcAft>
                <a:spcPts val="0"/>
              </a:spcAft>
              <a:buSzPts val="5200"/>
              <a:buNone/>
              <a:defRPr sz="5200"/>
            </a:lvl5pPr>
            <a:lvl6pPr lvl="5" algn="ctr">
              <a:lnSpc>
                <a:spcPct val="80000"/>
              </a:lnSpc>
              <a:spcBef>
                <a:spcPts val="0"/>
              </a:spcBef>
              <a:spcAft>
                <a:spcPts val="0"/>
              </a:spcAft>
              <a:buSzPts val="5200"/>
              <a:buNone/>
              <a:defRPr sz="5200"/>
            </a:lvl6pPr>
            <a:lvl7pPr lvl="6" algn="ctr">
              <a:lnSpc>
                <a:spcPct val="80000"/>
              </a:lnSpc>
              <a:spcBef>
                <a:spcPts val="0"/>
              </a:spcBef>
              <a:spcAft>
                <a:spcPts val="0"/>
              </a:spcAft>
              <a:buSzPts val="5200"/>
              <a:buNone/>
              <a:defRPr sz="5200"/>
            </a:lvl7pPr>
            <a:lvl8pPr lvl="7" algn="ctr">
              <a:lnSpc>
                <a:spcPct val="80000"/>
              </a:lnSpc>
              <a:spcBef>
                <a:spcPts val="0"/>
              </a:spcBef>
              <a:spcAft>
                <a:spcPts val="0"/>
              </a:spcAft>
              <a:buSzPts val="5200"/>
              <a:buNone/>
              <a:defRPr sz="5200"/>
            </a:lvl8pPr>
            <a:lvl9pPr lvl="8" algn="ctr">
              <a:lnSpc>
                <a:spcPct val="80000"/>
              </a:lnSpc>
              <a:spcBef>
                <a:spcPts val="0"/>
              </a:spcBef>
              <a:spcAft>
                <a:spcPts val="0"/>
              </a:spcAft>
              <a:buSzPts val="5200"/>
              <a:buNone/>
              <a:defRPr sz="5200"/>
            </a:lvl9pPr>
          </a:lstStyle>
          <a:p/>
        </p:txBody>
      </p:sp>
      <p:sp>
        <p:nvSpPr>
          <p:cNvPr id="392" name="Google Shape;392;p85"/>
          <p:cNvSpPr txBox="1"/>
          <p:nvPr>
            <p:ph idx="1" type="subTitle"/>
          </p:nvPr>
        </p:nvSpPr>
        <p:spPr>
          <a:xfrm>
            <a:off x="311700" y="2834125"/>
            <a:ext cx="8520600" cy="792600"/>
          </a:xfrm>
          <a:prstGeom prst="rect">
            <a:avLst/>
          </a:prstGeom>
        </p:spPr>
        <p:txBody>
          <a:bodyPr anchorCtr="0" anchor="t" bIns="0" lIns="0" spcFirstLastPara="1" rIns="0" wrap="square" tIns="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393" name="Google Shape;393;p85"/>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94" name="Shape 394"/>
        <p:cNvGrpSpPr/>
        <p:nvPr/>
      </p:nvGrpSpPr>
      <p:grpSpPr>
        <a:xfrm>
          <a:off x="0" y="0"/>
          <a:ext cx="0" cy="0"/>
          <a:chOff x="0" y="0"/>
          <a:chExt cx="0" cy="0"/>
        </a:xfrm>
      </p:grpSpPr>
      <p:sp>
        <p:nvSpPr>
          <p:cNvPr id="395" name="Google Shape;395;p86"/>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396" name="Google Shape;396;p86"/>
          <p:cNvSpPr txBox="1"/>
          <p:nvPr>
            <p:ph type="title"/>
          </p:nvPr>
        </p:nvSpPr>
        <p:spPr>
          <a:xfrm>
            <a:off x="371854" y="2285400"/>
            <a:ext cx="8400300" cy="572700"/>
          </a:xfrm>
          <a:prstGeom prst="rect">
            <a:avLst/>
          </a:prstGeom>
        </p:spPr>
        <p:txBody>
          <a:bodyPr anchorCtr="0" anchor="ctr" bIns="91425" lIns="0" spcFirstLastPara="1" rIns="0" wrap="square" tIns="91425">
            <a:normAutofit/>
          </a:bodyPr>
          <a:lstStyle>
            <a:lvl1pPr lvl="0" algn="ctr">
              <a:lnSpc>
                <a:spcPct val="80000"/>
              </a:lnSpc>
              <a:spcBef>
                <a:spcPts val="0"/>
              </a:spcBef>
              <a:spcAft>
                <a:spcPts val="0"/>
              </a:spcAft>
              <a:buSzPts val="4500"/>
              <a:buNone/>
              <a:defRPr sz="4500"/>
            </a:lvl1pPr>
            <a:lvl2pPr lvl="1" algn="ctr">
              <a:lnSpc>
                <a:spcPct val="80000"/>
              </a:lnSpc>
              <a:spcBef>
                <a:spcPts val="0"/>
              </a:spcBef>
              <a:spcAft>
                <a:spcPts val="0"/>
              </a:spcAft>
              <a:buSzPts val="2400"/>
              <a:buNone/>
              <a:defRPr>
                <a:latin typeface="Arial"/>
                <a:ea typeface="Arial"/>
                <a:cs typeface="Arial"/>
                <a:sym typeface="Arial"/>
              </a:defRPr>
            </a:lvl2pPr>
            <a:lvl3pPr lvl="2" algn="ctr">
              <a:lnSpc>
                <a:spcPct val="80000"/>
              </a:lnSpc>
              <a:spcBef>
                <a:spcPts val="0"/>
              </a:spcBef>
              <a:spcAft>
                <a:spcPts val="0"/>
              </a:spcAft>
              <a:buSzPts val="2400"/>
              <a:buNone/>
              <a:defRPr>
                <a:latin typeface="Arial"/>
                <a:ea typeface="Arial"/>
                <a:cs typeface="Arial"/>
                <a:sym typeface="Arial"/>
              </a:defRPr>
            </a:lvl3pPr>
            <a:lvl4pPr lvl="3" algn="ctr">
              <a:lnSpc>
                <a:spcPct val="80000"/>
              </a:lnSpc>
              <a:spcBef>
                <a:spcPts val="0"/>
              </a:spcBef>
              <a:spcAft>
                <a:spcPts val="0"/>
              </a:spcAft>
              <a:buSzPts val="2400"/>
              <a:buNone/>
              <a:defRPr>
                <a:latin typeface="Arial"/>
                <a:ea typeface="Arial"/>
                <a:cs typeface="Arial"/>
                <a:sym typeface="Arial"/>
              </a:defRPr>
            </a:lvl4pPr>
            <a:lvl5pPr lvl="4" algn="ctr">
              <a:lnSpc>
                <a:spcPct val="80000"/>
              </a:lnSpc>
              <a:spcBef>
                <a:spcPts val="0"/>
              </a:spcBef>
              <a:spcAft>
                <a:spcPts val="0"/>
              </a:spcAft>
              <a:buSzPts val="2400"/>
              <a:buNone/>
              <a:defRPr>
                <a:latin typeface="Arial"/>
                <a:ea typeface="Arial"/>
                <a:cs typeface="Arial"/>
                <a:sym typeface="Arial"/>
              </a:defRPr>
            </a:lvl5pPr>
            <a:lvl6pPr lvl="5" algn="ctr">
              <a:lnSpc>
                <a:spcPct val="80000"/>
              </a:lnSpc>
              <a:spcBef>
                <a:spcPts val="0"/>
              </a:spcBef>
              <a:spcAft>
                <a:spcPts val="0"/>
              </a:spcAft>
              <a:buSzPts val="2400"/>
              <a:buNone/>
              <a:defRPr>
                <a:latin typeface="Arial"/>
                <a:ea typeface="Arial"/>
                <a:cs typeface="Arial"/>
                <a:sym typeface="Arial"/>
              </a:defRPr>
            </a:lvl6pPr>
            <a:lvl7pPr lvl="6" algn="ctr">
              <a:lnSpc>
                <a:spcPct val="80000"/>
              </a:lnSpc>
              <a:spcBef>
                <a:spcPts val="0"/>
              </a:spcBef>
              <a:spcAft>
                <a:spcPts val="0"/>
              </a:spcAft>
              <a:buSzPts val="2400"/>
              <a:buNone/>
              <a:defRPr>
                <a:latin typeface="Arial"/>
                <a:ea typeface="Arial"/>
                <a:cs typeface="Arial"/>
                <a:sym typeface="Arial"/>
              </a:defRPr>
            </a:lvl7pPr>
            <a:lvl8pPr lvl="7" algn="ctr">
              <a:lnSpc>
                <a:spcPct val="80000"/>
              </a:lnSpc>
              <a:spcBef>
                <a:spcPts val="0"/>
              </a:spcBef>
              <a:spcAft>
                <a:spcPts val="0"/>
              </a:spcAft>
              <a:buSzPts val="2400"/>
              <a:buNone/>
              <a:defRPr>
                <a:latin typeface="Arial"/>
                <a:ea typeface="Arial"/>
                <a:cs typeface="Arial"/>
                <a:sym typeface="Arial"/>
              </a:defRPr>
            </a:lvl8pPr>
            <a:lvl9pPr lvl="8" algn="ctr">
              <a:lnSpc>
                <a:spcPct val="80000"/>
              </a:lnSpc>
              <a:spcBef>
                <a:spcPts val="0"/>
              </a:spcBef>
              <a:spcAft>
                <a:spcPts val="0"/>
              </a:spcAft>
              <a:buSzPts val="2400"/>
              <a:buNone/>
              <a:defRPr>
                <a:latin typeface="Arial"/>
                <a:ea typeface="Arial"/>
                <a:cs typeface="Arial"/>
                <a:sym typeface="Arial"/>
              </a:defRPr>
            </a:lvl9pPr>
          </a:lstStyle>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97" name="Shape 397"/>
        <p:cNvGrpSpPr/>
        <p:nvPr/>
      </p:nvGrpSpPr>
      <p:grpSpPr>
        <a:xfrm>
          <a:off x="0" y="0"/>
          <a:ext cx="0" cy="0"/>
          <a:chOff x="0" y="0"/>
          <a:chExt cx="0" cy="0"/>
        </a:xfrm>
      </p:grpSpPr>
      <p:sp>
        <p:nvSpPr>
          <p:cNvPr id="398" name="Google Shape;398;p87"/>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399" name="Google Shape;399;p87"/>
          <p:cNvSpPr txBox="1"/>
          <p:nvPr>
            <p:ph idx="1" type="body"/>
          </p:nvPr>
        </p:nvSpPr>
        <p:spPr>
          <a:xfrm>
            <a:off x="371850" y="923875"/>
            <a:ext cx="8400300" cy="3416400"/>
          </a:xfrm>
          <a:prstGeom prst="rect">
            <a:avLst/>
          </a:prstGeom>
        </p:spPr>
        <p:txBody>
          <a:bodyPr anchorCtr="0" anchor="t" bIns="0" lIns="0" spcFirstLastPara="1" rIns="0" wrap="square" tIns="0">
            <a:norm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00" name="Google Shape;400;p87"/>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1">
    <p:spTree>
      <p:nvGrpSpPr>
        <p:cNvPr id="401" name="Shape 401"/>
        <p:cNvGrpSpPr/>
        <p:nvPr/>
      </p:nvGrpSpPr>
      <p:grpSpPr>
        <a:xfrm>
          <a:off x="0" y="0"/>
          <a:ext cx="0" cy="0"/>
          <a:chOff x="0" y="0"/>
          <a:chExt cx="0" cy="0"/>
        </a:xfrm>
      </p:grpSpPr>
      <p:sp>
        <p:nvSpPr>
          <p:cNvPr id="402" name="Google Shape;402;p88"/>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403" name="Google Shape;403;p88"/>
          <p:cNvSpPr txBox="1"/>
          <p:nvPr>
            <p:ph idx="1" type="body"/>
          </p:nvPr>
        </p:nvSpPr>
        <p:spPr>
          <a:xfrm>
            <a:off x="371850" y="923875"/>
            <a:ext cx="8400300" cy="3416400"/>
          </a:xfrm>
          <a:prstGeom prst="rect">
            <a:avLst/>
          </a:prstGeom>
        </p:spPr>
        <p:txBody>
          <a:bodyPr anchorCtr="0" anchor="t" bIns="0" lIns="0" spcFirstLastPara="1" rIns="0" wrap="square" tIns="0">
            <a:norm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04" name="Google Shape;404;p88"/>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405" name="Google Shape;405;p88" title="Marigold_Evergreen.png"/>
          <p:cNvPicPr preferRelativeResize="0"/>
          <p:nvPr/>
        </p:nvPicPr>
        <p:blipFill>
          <a:blip r:embed="rId2">
            <a:alphaModFix/>
          </a:blip>
          <a:stretch>
            <a:fillRect/>
          </a:stretch>
        </p:blipFill>
        <p:spPr>
          <a:xfrm>
            <a:off x="371849" y="4912172"/>
            <a:ext cx="848375" cy="96900"/>
          </a:xfrm>
          <a:prstGeom prst="rect">
            <a:avLst/>
          </a:prstGeom>
          <a:noFill/>
          <a:ln>
            <a:noFill/>
          </a:ln>
        </p:spPr>
      </p:pic>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06" name="Shape 406"/>
        <p:cNvGrpSpPr/>
        <p:nvPr/>
      </p:nvGrpSpPr>
      <p:grpSpPr>
        <a:xfrm>
          <a:off x="0" y="0"/>
          <a:ext cx="0" cy="0"/>
          <a:chOff x="0" y="0"/>
          <a:chExt cx="0" cy="0"/>
        </a:xfrm>
      </p:grpSpPr>
      <p:sp>
        <p:nvSpPr>
          <p:cNvPr id="407" name="Google Shape;407;p89"/>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408" name="Google Shape;408;p89"/>
          <p:cNvSpPr txBox="1"/>
          <p:nvPr>
            <p:ph idx="1" type="body"/>
          </p:nvPr>
        </p:nvSpPr>
        <p:spPr>
          <a:xfrm>
            <a:off x="311700" y="1152475"/>
            <a:ext cx="3999900" cy="3416400"/>
          </a:xfrm>
          <a:prstGeom prst="rect">
            <a:avLst/>
          </a:prstGeom>
        </p:spPr>
        <p:txBody>
          <a:bodyPr anchorCtr="0" anchor="t" bIns="0" lIns="0" spcFirstLastPara="1" rIns="0" wrap="square" tIns="0">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09" name="Google Shape;409;p89"/>
          <p:cNvSpPr txBox="1"/>
          <p:nvPr>
            <p:ph idx="2" type="body"/>
          </p:nvPr>
        </p:nvSpPr>
        <p:spPr>
          <a:xfrm>
            <a:off x="4832400" y="1152475"/>
            <a:ext cx="3999900" cy="3416400"/>
          </a:xfrm>
          <a:prstGeom prst="rect">
            <a:avLst/>
          </a:prstGeom>
        </p:spPr>
        <p:txBody>
          <a:bodyPr anchorCtr="0" anchor="t" bIns="0" lIns="0" spcFirstLastPara="1" rIns="0" wrap="square" tIns="0">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10" name="Google Shape;410;p89"/>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11" name="Shape 411"/>
        <p:cNvGrpSpPr/>
        <p:nvPr/>
      </p:nvGrpSpPr>
      <p:grpSpPr>
        <a:xfrm>
          <a:off x="0" y="0"/>
          <a:ext cx="0" cy="0"/>
          <a:chOff x="0" y="0"/>
          <a:chExt cx="0" cy="0"/>
        </a:xfrm>
      </p:grpSpPr>
      <p:sp>
        <p:nvSpPr>
          <p:cNvPr id="412" name="Google Shape;412;p90"/>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413" name="Google Shape;413;p90"/>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14" name="Shape 414"/>
        <p:cNvGrpSpPr/>
        <p:nvPr/>
      </p:nvGrpSpPr>
      <p:grpSpPr>
        <a:xfrm>
          <a:off x="0" y="0"/>
          <a:ext cx="0" cy="0"/>
          <a:chOff x="0" y="0"/>
          <a:chExt cx="0" cy="0"/>
        </a:xfrm>
      </p:grpSpPr>
      <p:sp>
        <p:nvSpPr>
          <p:cNvPr id="415" name="Google Shape;415;p91"/>
          <p:cNvSpPr txBox="1"/>
          <p:nvPr>
            <p:ph type="title"/>
          </p:nvPr>
        </p:nvSpPr>
        <p:spPr>
          <a:xfrm>
            <a:off x="371850" y="365750"/>
            <a:ext cx="2808000" cy="755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200"/>
              <a:buNone/>
              <a:defRPr sz="2200"/>
            </a:lvl2pPr>
            <a:lvl3pPr lvl="2">
              <a:spcBef>
                <a:spcPts val="0"/>
              </a:spcBef>
              <a:spcAft>
                <a:spcPts val="0"/>
              </a:spcAft>
              <a:buSzPts val="2200"/>
              <a:buNone/>
              <a:defRPr sz="2200"/>
            </a:lvl3pPr>
            <a:lvl4pPr lvl="3">
              <a:spcBef>
                <a:spcPts val="0"/>
              </a:spcBef>
              <a:spcAft>
                <a:spcPts val="0"/>
              </a:spcAft>
              <a:buSzPts val="2200"/>
              <a:buNone/>
              <a:defRPr sz="2200"/>
            </a:lvl4pPr>
            <a:lvl5pPr lvl="4">
              <a:spcBef>
                <a:spcPts val="0"/>
              </a:spcBef>
              <a:spcAft>
                <a:spcPts val="0"/>
              </a:spcAft>
              <a:buSzPts val="2200"/>
              <a:buNone/>
              <a:defRPr sz="2200"/>
            </a:lvl5pPr>
            <a:lvl6pPr lvl="5">
              <a:spcBef>
                <a:spcPts val="0"/>
              </a:spcBef>
              <a:spcAft>
                <a:spcPts val="0"/>
              </a:spcAft>
              <a:buSzPts val="2200"/>
              <a:buNone/>
              <a:defRPr sz="2200"/>
            </a:lvl6pPr>
            <a:lvl7pPr lvl="6">
              <a:spcBef>
                <a:spcPts val="0"/>
              </a:spcBef>
              <a:spcAft>
                <a:spcPts val="0"/>
              </a:spcAft>
              <a:buSzPts val="2200"/>
              <a:buNone/>
              <a:defRPr sz="2200"/>
            </a:lvl7pPr>
            <a:lvl8pPr lvl="7">
              <a:spcBef>
                <a:spcPts val="0"/>
              </a:spcBef>
              <a:spcAft>
                <a:spcPts val="0"/>
              </a:spcAft>
              <a:buSzPts val="2200"/>
              <a:buNone/>
              <a:defRPr sz="2200"/>
            </a:lvl8pPr>
            <a:lvl9pPr lvl="8">
              <a:spcBef>
                <a:spcPts val="0"/>
              </a:spcBef>
              <a:spcAft>
                <a:spcPts val="0"/>
              </a:spcAft>
              <a:buSzPts val="2200"/>
              <a:buNone/>
              <a:defRPr sz="2200"/>
            </a:lvl9pPr>
          </a:lstStyle>
          <a:p/>
        </p:txBody>
      </p:sp>
      <p:sp>
        <p:nvSpPr>
          <p:cNvPr id="416" name="Google Shape;416;p91"/>
          <p:cNvSpPr txBox="1"/>
          <p:nvPr>
            <p:ph idx="1" type="body"/>
          </p:nvPr>
        </p:nvSpPr>
        <p:spPr>
          <a:xfrm>
            <a:off x="371850" y="1205850"/>
            <a:ext cx="2808000" cy="3179400"/>
          </a:xfrm>
          <a:prstGeom prst="rect">
            <a:avLst/>
          </a:prstGeom>
        </p:spPr>
        <p:txBody>
          <a:bodyPr anchorCtr="0" anchor="t" bIns="0" lIns="0" spcFirstLastPara="1" rIns="0" wrap="square" tIns="0">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17" name="Google Shape;417;p91"/>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418" name="Shape 418"/>
        <p:cNvGrpSpPr/>
        <p:nvPr/>
      </p:nvGrpSpPr>
      <p:grpSpPr>
        <a:xfrm>
          <a:off x="0" y="0"/>
          <a:ext cx="0" cy="0"/>
          <a:chOff x="0" y="0"/>
          <a:chExt cx="0" cy="0"/>
        </a:xfrm>
      </p:grpSpPr>
      <p:pic>
        <p:nvPicPr>
          <p:cNvPr id="419" name="Google Shape;419;p92" title="Marigold_rev.png"/>
          <p:cNvPicPr preferRelativeResize="0"/>
          <p:nvPr/>
        </p:nvPicPr>
        <p:blipFill>
          <a:blip r:embed="rId2">
            <a:alphaModFix/>
          </a:blip>
          <a:stretch>
            <a:fillRect/>
          </a:stretch>
        </p:blipFill>
        <p:spPr>
          <a:xfrm>
            <a:off x="371856" y="4912167"/>
            <a:ext cx="848844" cy="96900"/>
          </a:xfrm>
          <a:prstGeom prst="rect">
            <a:avLst/>
          </a:prstGeom>
          <a:noFill/>
          <a:ln>
            <a:noFill/>
          </a:ln>
        </p:spPr>
      </p:pic>
      <p:sp>
        <p:nvSpPr>
          <p:cNvPr id="420" name="Google Shape;420;p92"/>
          <p:cNvSpPr txBox="1"/>
          <p:nvPr>
            <p:ph type="title"/>
          </p:nvPr>
        </p:nvSpPr>
        <p:spPr>
          <a:xfrm>
            <a:off x="371852" y="365750"/>
            <a:ext cx="4147500" cy="5727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accent1"/>
              </a:buClr>
              <a:buSzPts val="2200"/>
              <a:buNone/>
              <a:defRPr>
                <a:solidFill>
                  <a:schemeClr val="accent1"/>
                </a:solidFill>
              </a:defRPr>
            </a:lvl1pPr>
            <a:lvl2pPr lvl="1">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2pPr>
            <a:lvl3pPr lvl="2">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3pPr>
            <a:lvl4pPr lvl="3">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4pPr>
            <a:lvl5pPr lvl="4">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5pPr>
            <a:lvl6pPr lvl="5">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6pPr>
            <a:lvl7pPr lvl="6">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7pPr>
            <a:lvl8pPr lvl="7">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8pPr>
            <a:lvl9pPr lvl="8">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9pPr>
          </a:lstStyle>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p:cSld name="MAIN_POINT_1">
    <p:bg>
      <p:bgPr>
        <a:solidFill>
          <a:schemeClr val="accent1"/>
        </a:solidFill>
      </p:bgPr>
    </p:bg>
    <p:spTree>
      <p:nvGrpSpPr>
        <p:cNvPr id="421" name="Shape 421"/>
        <p:cNvGrpSpPr/>
        <p:nvPr/>
      </p:nvGrpSpPr>
      <p:grpSpPr>
        <a:xfrm>
          <a:off x="0" y="0"/>
          <a:ext cx="0" cy="0"/>
          <a:chOff x="0" y="0"/>
          <a:chExt cx="0" cy="0"/>
        </a:xfrm>
      </p:grpSpPr>
      <p:sp>
        <p:nvSpPr>
          <p:cNvPr id="422" name="Google Shape;422;p93"/>
          <p:cNvSpPr txBox="1"/>
          <p:nvPr>
            <p:ph type="title"/>
          </p:nvPr>
        </p:nvSpPr>
        <p:spPr>
          <a:xfrm>
            <a:off x="371852" y="365750"/>
            <a:ext cx="4147500" cy="5727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accent2"/>
              </a:buClr>
              <a:buSzPts val="2200"/>
              <a:buNone/>
              <a:defRPr>
                <a:solidFill>
                  <a:schemeClr val="accent2"/>
                </a:solidFill>
              </a:defRPr>
            </a:lvl1pPr>
            <a:lvl2pPr lvl="1">
              <a:lnSpc>
                <a:spcPct val="80000"/>
              </a:lnSpc>
              <a:spcBef>
                <a:spcPts val="0"/>
              </a:spcBef>
              <a:spcAft>
                <a:spcPts val="0"/>
              </a:spcAft>
              <a:buSzPts val="2400"/>
              <a:buNone/>
              <a:defRPr>
                <a:latin typeface="Arial"/>
                <a:ea typeface="Arial"/>
                <a:cs typeface="Arial"/>
                <a:sym typeface="Arial"/>
              </a:defRPr>
            </a:lvl2pPr>
            <a:lvl3pPr lvl="2">
              <a:lnSpc>
                <a:spcPct val="80000"/>
              </a:lnSpc>
              <a:spcBef>
                <a:spcPts val="0"/>
              </a:spcBef>
              <a:spcAft>
                <a:spcPts val="0"/>
              </a:spcAft>
              <a:buSzPts val="2400"/>
              <a:buNone/>
              <a:defRPr>
                <a:latin typeface="Arial"/>
                <a:ea typeface="Arial"/>
                <a:cs typeface="Arial"/>
                <a:sym typeface="Arial"/>
              </a:defRPr>
            </a:lvl3pPr>
            <a:lvl4pPr lvl="3">
              <a:lnSpc>
                <a:spcPct val="80000"/>
              </a:lnSpc>
              <a:spcBef>
                <a:spcPts val="0"/>
              </a:spcBef>
              <a:spcAft>
                <a:spcPts val="0"/>
              </a:spcAft>
              <a:buSzPts val="2400"/>
              <a:buNone/>
              <a:defRPr>
                <a:latin typeface="Arial"/>
                <a:ea typeface="Arial"/>
                <a:cs typeface="Arial"/>
                <a:sym typeface="Arial"/>
              </a:defRPr>
            </a:lvl4pPr>
            <a:lvl5pPr lvl="4">
              <a:lnSpc>
                <a:spcPct val="80000"/>
              </a:lnSpc>
              <a:spcBef>
                <a:spcPts val="0"/>
              </a:spcBef>
              <a:spcAft>
                <a:spcPts val="0"/>
              </a:spcAft>
              <a:buSzPts val="2400"/>
              <a:buNone/>
              <a:defRPr>
                <a:latin typeface="Arial"/>
                <a:ea typeface="Arial"/>
                <a:cs typeface="Arial"/>
                <a:sym typeface="Arial"/>
              </a:defRPr>
            </a:lvl5pPr>
            <a:lvl6pPr lvl="5">
              <a:lnSpc>
                <a:spcPct val="80000"/>
              </a:lnSpc>
              <a:spcBef>
                <a:spcPts val="0"/>
              </a:spcBef>
              <a:spcAft>
                <a:spcPts val="0"/>
              </a:spcAft>
              <a:buSzPts val="2400"/>
              <a:buNone/>
              <a:defRPr>
                <a:latin typeface="Arial"/>
                <a:ea typeface="Arial"/>
                <a:cs typeface="Arial"/>
                <a:sym typeface="Arial"/>
              </a:defRPr>
            </a:lvl6pPr>
            <a:lvl7pPr lvl="6">
              <a:lnSpc>
                <a:spcPct val="80000"/>
              </a:lnSpc>
              <a:spcBef>
                <a:spcPts val="0"/>
              </a:spcBef>
              <a:spcAft>
                <a:spcPts val="0"/>
              </a:spcAft>
              <a:buSzPts val="2400"/>
              <a:buNone/>
              <a:defRPr>
                <a:latin typeface="Arial"/>
                <a:ea typeface="Arial"/>
                <a:cs typeface="Arial"/>
                <a:sym typeface="Arial"/>
              </a:defRPr>
            </a:lvl7pPr>
            <a:lvl8pPr lvl="7">
              <a:lnSpc>
                <a:spcPct val="80000"/>
              </a:lnSpc>
              <a:spcBef>
                <a:spcPts val="0"/>
              </a:spcBef>
              <a:spcAft>
                <a:spcPts val="0"/>
              </a:spcAft>
              <a:buSzPts val="2400"/>
              <a:buNone/>
              <a:defRPr>
                <a:latin typeface="Arial"/>
                <a:ea typeface="Arial"/>
                <a:cs typeface="Arial"/>
                <a:sym typeface="Arial"/>
              </a:defRPr>
            </a:lvl8pPr>
            <a:lvl9pPr lvl="8">
              <a:lnSpc>
                <a:spcPct val="80000"/>
              </a:lnSpc>
              <a:spcBef>
                <a:spcPts val="0"/>
              </a:spcBef>
              <a:spcAft>
                <a:spcPts val="0"/>
              </a:spcAft>
              <a:buSzPts val="2400"/>
              <a:buNone/>
              <a:defRPr>
                <a:latin typeface="Arial"/>
                <a:ea typeface="Arial"/>
                <a:cs typeface="Arial"/>
                <a:sym typeface="Arial"/>
              </a:defRPr>
            </a:lvl9pPr>
          </a:lstStyle>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2">
  <p:cSld name="MAIN_POINT_1_2">
    <p:bg>
      <p:bgPr>
        <a:blipFill>
          <a:blip r:embed="rId2">
            <a:alphaModFix/>
          </a:blip>
          <a:stretch>
            <a:fillRect/>
          </a:stretch>
        </a:blipFill>
      </p:bgPr>
    </p:bg>
    <p:spTree>
      <p:nvGrpSpPr>
        <p:cNvPr id="423" name="Shape 423"/>
        <p:cNvGrpSpPr/>
        <p:nvPr/>
      </p:nvGrpSpPr>
      <p:grpSpPr>
        <a:xfrm>
          <a:off x="0" y="0"/>
          <a:ext cx="0" cy="0"/>
          <a:chOff x="0" y="0"/>
          <a:chExt cx="0" cy="0"/>
        </a:xfrm>
      </p:grpSpPr>
      <p:sp>
        <p:nvSpPr>
          <p:cNvPr id="424" name="Google Shape;424;p94"/>
          <p:cNvSpPr txBox="1"/>
          <p:nvPr>
            <p:ph type="title"/>
          </p:nvPr>
        </p:nvSpPr>
        <p:spPr>
          <a:xfrm>
            <a:off x="371852" y="365750"/>
            <a:ext cx="4147500" cy="5727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accent2"/>
              </a:buClr>
              <a:buSzPts val="2200"/>
              <a:buNone/>
              <a:defRPr>
                <a:solidFill>
                  <a:schemeClr val="accent2"/>
                </a:solidFill>
              </a:defRPr>
            </a:lvl1pPr>
            <a:lvl2pPr lvl="1">
              <a:lnSpc>
                <a:spcPct val="80000"/>
              </a:lnSpc>
              <a:spcBef>
                <a:spcPts val="0"/>
              </a:spcBef>
              <a:spcAft>
                <a:spcPts val="0"/>
              </a:spcAft>
              <a:buSzPts val="2400"/>
              <a:buNone/>
              <a:defRPr>
                <a:latin typeface="Arial"/>
                <a:ea typeface="Arial"/>
                <a:cs typeface="Arial"/>
                <a:sym typeface="Arial"/>
              </a:defRPr>
            </a:lvl2pPr>
            <a:lvl3pPr lvl="2">
              <a:lnSpc>
                <a:spcPct val="80000"/>
              </a:lnSpc>
              <a:spcBef>
                <a:spcPts val="0"/>
              </a:spcBef>
              <a:spcAft>
                <a:spcPts val="0"/>
              </a:spcAft>
              <a:buSzPts val="2400"/>
              <a:buNone/>
              <a:defRPr>
                <a:latin typeface="Arial"/>
                <a:ea typeface="Arial"/>
                <a:cs typeface="Arial"/>
                <a:sym typeface="Arial"/>
              </a:defRPr>
            </a:lvl3pPr>
            <a:lvl4pPr lvl="3">
              <a:lnSpc>
                <a:spcPct val="80000"/>
              </a:lnSpc>
              <a:spcBef>
                <a:spcPts val="0"/>
              </a:spcBef>
              <a:spcAft>
                <a:spcPts val="0"/>
              </a:spcAft>
              <a:buSzPts val="2400"/>
              <a:buNone/>
              <a:defRPr>
                <a:latin typeface="Arial"/>
                <a:ea typeface="Arial"/>
                <a:cs typeface="Arial"/>
                <a:sym typeface="Arial"/>
              </a:defRPr>
            </a:lvl4pPr>
            <a:lvl5pPr lvl="4">
              <a:lnSpc>
                <a:spcPct val="80000"/>
              </a:lnSpc>
              <a:spcBef>
                <a:spcPts val="0"/>
              </a:spcBef>
              <a:spcAft>
                <a:spcPts val="0"/>
              </a:spcAft>
              <a:buSzPts val="2400"/>
              <a:buNone/>
              <a:defRPr>
                <a:latin typeface="Arial"/>
                <a:ea typeface="Arial"/>
                <a:cs typeface="Arial"/>
                <a:sym typeface="Arial"/>
              </a:defRPr>
            </a:lvl5pPr>
            <a:lvl6pPr lvl="5">
              <a:lnSpc>
                <a:spcPct val="80000"/>
              </a:lnSpc>
              <a:spcBef>
                <a:spcPts val="0"/>
              </a:spcBef>
              <a:spcAft>
                <a:spcPts val="0"/>
              </a:spcAft>
              <a:buSzPts val="2400"/>
              <a:buNone/>
              <a:defRPr>
                <a:latin typeface="Arial"/>
                <a:ea typeface="Arial"/>
                <a:cs typeface="Arial"/>
                <a:sym typeface="Arial"/>
              </a:defRPr>
            </a:lvl6pPr>
            <a:lvl7pPr lvl="6">
              <a:lnSpc>
                <a:spcPct val="80000"/>
              </a:lnSpc>
              <a:spcBef>
                <a:spcPts val="0"/>
              </a:spcBef>
              <a:spcAft>
                <a:spcPts val="0"/>
              </a:spcAft>
              <a:buSzPts val="2400"/>
              <a:buNone/>
              <a:defRPr>
                <a:latin typeface="Arial"/>
                <a:ea typeface="Arial"/>
                <a:cs typeface="Arial"/>
                <a:sym typeface="Arial"/>
              </a:defRPr>
            </a:lvl7pPr>
            <a:lvl8pPr lvl="7">
              <a:lnSpc>
                <a:spcPct val="80000"/>
              </a:lnSpc>
              <a:spcBef>
                <a:spcPts val="0"/>
              </a:spcBef>
              <a:spcAft>
                <a:spcPts val="0"/>
              </a:spcAft>
              <a:buSzPts val="2400"/>
              <a:buNone/>
              <a:defRPr>
                <a:latin typeface="Arial"/>
                <a:ea typeface="Arial"/>
                <a:cs typeface="Arial"/>
                <a:sym typeface="Arial"/>
              </a:defRPr>
            </a:lvl8pPr>
            <a:lvl9pPr lvl="8">
              <a:lnSpc>
                <a:spcPct val="80000"/>
              </a:lnSpc>
              <a:spcBef>
                <a:spcPts val="0"/>
              </a:spcBef>
              <a:spcAft>
                <a:spcPts val="0"/>
              </a:spcAft>
              <a:buSzPts val="2400"/>
              <a:buNone/>
              <a:defRPr>
                <a:latin typeface="Arial"/>
                <a:ea typeface="Arial"/>
                <a:cs typeface="Arial"/>
                <a:sym typeface="Arial"/>
              </a:defRPr>
            </a:lvl9pPr>
          </a:lstStyle>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1">
  <p:cSld name="MAIN_POINT_1_1">
    <p:bg>
      <p:bgPr>
        <a:solidFill>
          <a:schemeClr val="accent2"/>
        </a:solidFill>
      </p:bgPr>
    </p:bg>
    <p:spTree>
      <p:nvGrpSpPr>
        <p:cNvPr id="425" name="Shape 425"/>
        <p:cNvGrpSpPr/>
        <p:nvPr/>
      </p:nvGrpSpPr>
      <p:grpSpPr>
        <a:xfrm>
          <a:off x="0" y="0"/>
          <a:ext cx="0" cy="0"/>
          <a:chOff x="0" y="0"/>
          <a:chExt cx="0" cy="0"/>
        </a:xfrm>
      </p:grpSpPr>
      <p:pic>
        <p:nvPicPr>
          <p:cNvPr id="426" name="Google Shape;426;p95" title="Marigold_rev.png"/>
          <p:cNvPicPr preferRelativeResize="0"/>
          <p:nvPr/>
        </p:nvPicPr>
        <p:blipFill>
          <a:blip r:embed="rId2">
            <a:alphaModFix/>
          </a:blip>
          <a:stretch>
            <a:fillRect/>
          </a:stretch>
        </p:blipFill>
        <p:spPr>
          <a:xfrm>
            <a:off x="371856" y="4912167"/>
            <a:ext cx="848844" cy="96900"/>
          </a:xfrm>
          <a:prstGeom prst="rect">
            <a:avLst/>
          </a:prstGeom>
          <a:noFill/>
          <a:ln>
            <a:noFill/>
          </a:ln>
        </p:spPr>
      </p:pic>
      <p:sp>
        <p:nvSpPr>
          <p:cNvPr id="427" name="Google Shape;427;p95"/>
          <p:cNvSpPr txBox="1"/>
          <p:nvPr>
            <p:ph type="title"/>
          </p:nvPr>
        </p:nvSpPr>
        <p:spPr>
          <a:xfrm>
            <a:off x="371852" y="365750"/>
            <a:ext cx="4147500" cy="5727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accent1"/>
              </a:buClr>
              <a:buSzPts val="2200"/>
              <a:buNone/>
              <a:defRPr>
                <a:solidFill>
                  <a:schemeClr val="accent1"/>
                </a:solidFill>
              </a:defRPr>
            </a:lvl1pPr>
            <a:lvl2pPr lvl="1">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2pPr>
            <a:lvl3pPr lvl="2">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3pPr>
            <a:lvl4pPr lvl="3">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4pPr>
            <a:lvl5pPr lvl="4">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5pPr>
            <a:lvl6pPr lvl="5">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6pPr>
            <a:lvl7pPr lvl="6">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7pPr>
            <a:lvl8pPr lvl="7">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8pPr>
            <a:lvl9pPr lvl="8">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9pPr>
          </a:lstStyle>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1 2">
  <p:cSld name="MAIN_POINT_1_1_2">
    <p:bg>
      <p:bgPr>
        <a:solidFill>
          <a:schemeClr val="accent2"/>
        </a:solidFill>
      </p:bgPr>
    </p:bg>
    <p:spTree>
      <p:nvGrpSpPr>
        <p:cNvPr id="428" name="Shape 428"/>
        <p:cNvGrpSpPr/>
        <p:nvPr/>
      </p:nvGrpSpPr>
      <p:grpSpPr>
        <a:xfrm>
          <a:off x="0" y="0"/>
          <a:ext cx="0" cy="0"/>
          <a:chOff x="0" y="0"/>
          <a:chExt cx="0" cy="0"/>
        </a:xfrm>
      </p:grpSpPr>
      <p:sp>
        <p:nvSpPr>
          <p:cNvPr id="429" name="Google Shape;429;p96"/>
          <p:cNvSpPr/>
          <p:nvPr/>
        </p:nvSpPr>
        <p:spPr>
          <a:xfrm>
            <a:off x="0" y="0"/>
            <a:ext cx="4572000" cy="4771500"/>
          </a:xfrm>
          <a:prstGeom prst="rect">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000">
              <a:latin typeface="Figtree"/>
              <a:ea typeface="Figtree"/>
              <a:cs typeface="Figtree"/>
              <a:sym typeface="Figtree"/>
            </a:endParaRPr>
          </a:p>
        </p:txBody>
      </p:sp>
      <p:sp>
        <p:nvSpPr>
          <p:cNvPr id="430" name="Google Shape;430;p96"/>
          <p:cNvSpPr/>
          <p:nvPr/>
        </p:nvSpPr>
        <p:spPr>
          <a:xfrm>
            <a:off x="4572000" y="0"/>
            <a:ext cx="4572000" cy="4771500"/>
          </a:xfrm>
          <a:prstGeom prst="rect">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pic>
        <p:nvPicPr>
          <p:cNvPr id="431" name="Google Shape;431;p96" title="Marigold_rev.png"/>
          <p:cNvPicPr preferRelativeResize="0"/>
          <p:nvPr/>
        </p:nvPicPr>
        <p:blipFill>
          <a:blip r:embed="rId2">
            <a:alphaModFix/>
          </a:blip>
          <a:stretch>
            <a:fillRect/>
          </a:stretch>
        </p:blipFill>
        <p:spPr>
          <a:xfrm>
            <a:off x="371856" y="4912167"/>
            <a:ext cx="848844" cy="96900"/>
          </a:xfrm>
          <a:prstGeom prst="rect">
            <a:avLst/>
          </a:prstGeom>
          <a:noFill/>
          <a:ln>
            <a:noFill/>
          </a:ln>
        </p:spPr>
      </p:pic>
      <p:pic>
        <p:nvPicPr>
          <p:cNvPr id="432" name="Google Shape;432;p96" title="Xreal_Project_Aura.jpg"/>
          <p:cNvPicPr preferRelativeResize="0"/>
          <p:nvPr/>
        </p:nvPicPr>
        <p:blipFill rotWithShape="1">
          <a:blip r:embed="rId3">
            <a:alphaModFix/>
          </a:blip>
          <a:srcRect b="0" l="13057" r="12030" t="8172"/>
          <a:stretch/>
        </p:blipFill>
        <p:spPr>
          <a:xfrm>
            <a:off x="5395275" y="759950"/>
            <a:ext cx="3122548" cy="2154350"/>
          </a:xfrm>
          <a:prstGeom prst="rect">
            <a:avLst/>
          </a:prstGeom>
          <a:noFill/>
          <a:ln>
            <a:noFill/>
          </a:ln>
        </p:spPr>
      </p:pic>
      <p:sp>
        <p:nvSpPr>
          <p:cNvPr id="433" name="Google Shape;433;p96"/>
          <p:cNvSpPr/>
          <p:nvPr/>
        </p:nvSpPr>
        <p:spPr>
          <a:xfrm>
            <a:off x="5418125" y="2424075"/>
            <a:ext cx="1329600" cy="1823100"/>
          </a:xfrm>
          <a:prstGeom prst="rect">
            <a:avLst/>
          </a:prstGeom>
          <a:noFill/>
          <a:ln cap="flat" cmpd="sng" w="9525">
            <a:solidFill>
              <a:srgbClr val="E4E4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434" name="Google Shape;434;p96"/>
          <p:cNvSpPr txBox="1"/>
          <p:nvPr/>
        </p:nvSpPr>
        <p:spPr>
          <a:xfrm>
            <a:off x="5472627" y="2452750"/>
            <a:ext cx="1173000" cy="349200"/>
          </a:xfrm>
          <a:prstGeom prst="rect">
            <a:avLst/>
          </a:prstGeom>
          <a:noFill/>
          <a:ln>
            <a:noFill/>
          </a:ln>
        </p:spPr>
        <p:txBody>
          <a:bodyPr anchorCtr="0" anchor="ctr" bIns="0" lIns="0" spcFirstLastPara="1" rIns="0" wrap="square" tIns="0">
            <a:normAutofit/>
          </a:bodyPr>
          <a:lstStyle/>
          <a:p>
            <a:pPr indent="0" lvl="0" marL="0" rtl="0" algn="l">
              <a:lnSpc>
                <a:spcPct val="90000"/>
              </a:lnSpc>
              <a:spcBef>
                <a:spcPts val="0"/>
              </a:spcBef>
              <a:spcAft>
                <a:spcPts val="0"/>
              </a:spcAft>
              <a:buNone/>
            </a:pPr>
            <a:r>
              <a:rPr lang="en" sz="1165">
                <a:solidFill>
                  <a:srgbClr val="E4E4E4"/>
                </a:solidFill>
                <a:latin typeface="Figtree"/>
                <a:ea typeface="Figtree"/>
                <a:cs typeface="Figtree"/>
                <a:sym typeface="Figtree"/>
              </a:rPr>
              <a:t>Connect Offers</a:t>
            </a:r>
            <a:endParaRPr sz="1165">
              <a:solidFill>
                <a:srgbClr val="E4E4E4"/>
              </a:solidFill>
              <a:latin typeface="Figtree"/>
              <a:ea typeface="Figtree"/>
              <a:cs typeface="Figtree"/>
              <a:sym typeface="Figtree"/>
            </a:endParaRPr>
          </a:p>
        </p:txBody>
      </p:sp>
      <p:cxnSp>
        <p:nvCxnSpPr>
          <p:cNvPr id="435" name="Google Shape;435;p96"/>
          <p:cNvCxnSpPr/>
          <p:nvPr/>
        </p:nvCxnSpPr>
        <p:spPr>
          <a:xfrm>
            <a:off x="5466578" y="2757818"/>
            <a:ext cx="1120500" cy="0"/>
          </a:xfrm>
          <a:prstGeom prst="straightConnector1">
            <a:avLst/>
          </a:prstGeom>
          <a:noFill/>
          <a:ln cap="flat" cmpd="sng" w="9525">
            <a:solidFill>
              <a:srgbClr val="E4E4E4"/>
            </a:solidFill>
            <a:prstDash val="solid"/>
            <a:round/>
            <a:headEnd len="med" w="med" type="none"/>
            <a:tailEnd len="med" w="med" type="none"/>
          </a:ln>
        </p:spPr>
      </p:cxnSp>
      <p:sp>
        <p:nvSpPr>
          <p:cNvPr id="436" name="Google Shape;436;p96"/>
          <p:cNvSpPr txBox="1"/>
          <p:nvPr/>
        </p:nvSpPr>
        <p:spPr>
          <a:xfrm>
            <a:off x="5466575" y="2879450"/>
            <a:ext cx="13296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rgbClr val="FFFFFF"/>
                </a:solidFill>
                <a:latin typeface="Figtree Light"/>
                <a:ea typeface="Figtree Light"/>
                <a:cs typeface="Figtree Light"/>
                <a:sym typeface="Figtree Light"/>
              </a:rPr>
              <a:t>{</a:t>
            </a:r>
            <a:endParaRPr sz="800">
              <a:solidFill>
                <a:srgbClr val="FFFFFF"/>
              </a:solidFill>
              <a:latin typeface="Figtree Light"/>
              <a:ea typeface="Figtree Light"/>
              <a:cs typeface="Figtree Light"/>
              <a:sym typeface="Figtree Light"/>
            </a:endParaRPr>
          </a:p>
          <a:p>
            <a:pPr indent="0" lvl="0" marL="0" rtl="0" algn="l">
              <a:spcBef>
                <a:spcPts val="0"/>
              </a:spcBef>
              <a:spcAft>
                <a:spcPts val="0"/>
              </a:spcAft>
              <a:buNone/>
            </a:pPr>
            <a:r>
              <a:rPr lang="en" sz="800">
                <a:solidFill>
                  <a:srgbClr val="FFFFFF"/>
                </a:solidFill>
                <a:latin typeface="Figtree Light"/>
                <a:ea typeface="Figtree Light"/>
                <a:cs typeface="Figtree Light"/>
                <a:sym typeface="Figtree Light"/>
              </a:rPr>
              <a:t> </a:t>
            </a:r>
            <a:r>
              <a:rPr lang="en" sz="800">
                <a:solidFill>
                  <a:srgbClr val="D06C5F"/>
                </a:solidFill>
                <a:latin typeface="Figtree Light"/>
                <a:ea typeface="Figtree Light"/>
                <a:cs typeface="Figtree Light"/>
                <a:sym typeface="Figtree Light"/>
              </a:rPr>
              <a:t> "success"</a:t>
            </a:r>
            <a:r>
              <a:rPr lang="en" sz="800">
                <a:solidFill>
                  <a:srgbClr val="FFFFFF"/>
                </a:solidFill>
                <a:latin typeface="Figtree Light"/>
                <a:ea typeface="Figtree Light"/>
                <a:cs typeface="Figtree Light"/>
                <a:sym typeface="Figtree Light"/>
              </a:rPr>
              <a:t>: </a:t>
            </a:r>
            <a:r>
              <a:rPr lang="en" sz="800">
                <a:solidFill>
                  <a:srgbClr val="58A6A1"/>
                </a:solidFill>
                <a:latin typeface="Figtree Light"/>
                <a:ea typeface="Figtree Light"/>
                <a:cs typeface="Figtree Light"/>
                <a:sym typeface="Figtree Light"/>
              </a:rPr>
              <a:t>true,</a:t>
            </a:r>
            <a:endParaRPr sz="800">
              <a:solidFill>
                <a:srgbClr val="58A6A1"/>
              </a:solidFill>
              <a:latin typeface="Figtree Light"/>
              <a:ea typeface="Figtree Light"/>
              <a:cs typeface="Figtree Light"/>
              <a:sym typeface="Figtree Light"/>
            </a:endParaRPr>
          </a:p>
          <a:p>
            <a:pPr indent="0" lvl="0" marL="0" rtl="0" algn="l">
              <a:spcBef>
                <a:spcPts val="0"/>
              </a:spcBef>
              <a:spcAft>
                <a:spcPts val="0"/>
              </a:spcAft>
              <a:buNone/>
            </a:pPr>
            <a:r>
              <a:rPr lang="en" sz="800">
                <a:solidFill>
                  <a:srgbClr val="FFFFFF"/>
                </a:solidFill>
                <a:latin typeface="Figtree Light"/>
                <a:ea typeface="Figtree Light"/>
                <a:cs typeface="Figtree Light"/>
                <a:sym typeface="Figtree Light"/>
              </a:rPr>
              <a:t>  </a:t>
            </a:r>
            <a:r>
              <a:rPr lang="en" sz="800">
                <a:solidFill>
                  <a:srgbClr val="D06C5F"/>
                </a:solidFill>
                <a:latin typeface="Figtree Light"/>
                <a:ea typeface="Figtree Light"/>
                <a:cs typeface="Figtree Light"/>
                <a:sym typeface="Figtree Light"/>
              </a:rPr>
              <a:t>"data"</a:t>
            </a:r>
            <a:r>
              <a:rPr lang="en" sz="800">
                <a:solidFill>
                  <a:srgbClr val="FFFFFF"/>
                </a:solidFill>
                <a:latin typeface="Figtree Light"/>
                <a:ea typeface="Figtree Light"/>
                <a:cs typeface="Figtree Light"/>
                <a:sym typeface="Figtree Light"/>
              </a:rPr>
              <a:t>: {</a:t>
            </a:r>
            <a:endParaRPr sz="800">
              <a:solidFill>
                <a:srgbClr val="FFFFFF"/>
              </a:solidFill>
              <a:latin typeface="Figtree Light"/>
              <a:ea typeface="Figtree Light"/>
              <a:cs typeface="Figtree Light"/>
              <a:sym typeface="Figtree Light"/>
            </a:endParaRPr>
          </a:p>
          <a:p>
            <a:pPr indent="0" lvl="0" marL="0" rtl="0" algn="l">
              <a:spcBef>
                <a:spcPts val="0"/>
              </a:spcBef>
              <a:spcAft>
                <a:spcPts val="0"/>
              </a:spcAft>
              <a:buNone/>
            </a:pPr>
            <a:r>
              <a:rPr lang="en" sz="800">
                <a:solidFill>
                  <a:srgbClr val="FFFFFF"/>
                </a:solidFill>
                <a:latin typeface="Figtree Light"/>
                <a:ea typeface="Figtree Light"/>
                <a:cs typeface="Figtree Light"/>
                <a:sym typeface="Figtree Light"/>
              </a:rPr>
              <a:t>    </a:t>
            </a:r>
            <a:r>
              <a:rPr lang="en" sz="800">
                <a:solidFill>
                  <a:srgbClr val="D06C5F"/>
                </a:solidFill>
                <a:latin typeface="Figtree Light"/>
                <a:ea typeface="Figtree Light"/>
                <a:cs typeface="Figtree Light"/>
                <a:sym typeface="Figtree Light"/>
              </a:rPr>
              <a:t>"categories"</a:t>
            </a:r>
            <a:r>
              <a:rPr lang="en" sz="800">
                <a:solidFill>
                  <a:srgbClr val="FFFFFF"/>
                </a:solidFill>
                <a:latin typeface="Figtree Light"/>
                <a:ea typeface="Figtree Light"/>
                <a:cs typeface="Figtree Light"/>
                <a:sym typeface="Figtree Light"/>
              </a:rPr>
              <a:t>: [</a:t>
            </a:r>
            <a:endParaRPr sz="800">
              <a:solidFill>
                <a:srgbClr val="FFFFFF"/>
              </a:solidFill>
              <a:latin typeface="Figtree Light"/>
              <a:ea typeface="Figtree Light"/>
              <a:cs typeface="Figtree Light"/>
              <a:sym typeface="Figtree Light"/>
            </a:endParaRPr>
          </a:p>
          <a:p>
            <a:pPr indent="0" lvl="0" marL="0" rtl="0" algn="l">
              <a:spcBef>
                <a:spcPts val="0"/>
              </a:spcBef>
              <a:spcAft>
                <a:spcPts val="0"/>
              </a:spcAft>
              <a:buNone/>
            </a:pPr>
            <a:r>
              <a:rPr lang="en" sz="800">
                <a:solidFill>
                  <a:srgbClr val="FFFFFF"/>
                </a:solidFill>
                <a:latin typeface="Figtree Light"/>
                <a:ea typeface="Figtree Light"/>
                <a:cs typeface="Figtree Light"/>
                <a:sym typeface="Figtree Light"/>
              </a:rPr>
              <a:t>      {</a:t>
            </a:r>
            <a:endParaRPr sz="800">
              <a:solidFill>
                <a:srgbClr val="FFFFFF"/>
              </a:solidFill>
              <a:latin typeface="Figtree Light"/>
              <a:ea typeface="Figtree Light"/>
              <a:cs typeface="Figtree Light"/>
              <a:sym typeface="Figtree Light"/>
            </a:endParaRPr>
          </a:p>
          <a:p>
            <a:pPr indent="0" lvl="0" marL="0" rtl="0" algn="l">
              <a:spcBef>
                <a:spcPts val="0"/>
              </a:spcBef>
              <a:spcAft>
                <a:spcPts val="0"/>
              </a:spcAft>
              <a:buNone/>
            </a:pPr>
            <a:r>
              <a:rPr lang="en" sz="800">
                <a:solidFill>
                  <a:srgbClr val="FFFFFF"/>
                </a:solidFill>
                <a:latin typeface="Figtree Light"/>
                <a:ea typeface="Figtree Light"/>
                <a:cs typeface="Figtree Light"/>
                <a:sym typeface="Figtree Light"/>
              </a:rPr>
              <a:t>        </a:t>
            </a:r>
            <a:r>
              <a:rPr lang="en" sz="800">
                <a:solidFill>
                  <a:srgbClr val="D06C5F"/>
                </a:solidFill>
                <a:latin typeface="Figtree Light"/>
                <a:ea typeface="Figtree Light"/>
                <a:cs typeface="Figtree Light"/>
                <a:sym typeface="Figtree Light"/>
              </a:rPr>
              <a:t>"key"</a:t>
            </a:r>
            <a:r>
              <a:rPr lang="en" sz="800">
                <a:solidFill>
                  <a:srgbClr val="FFFFFF"/>
                </a:solidFill>
                <a:latin typeface="Figtree Light"/>
                <a:ea typeface="Figtree Light"/>
                <a:cs typeface="Figtree Light"/>
                <a:sym typeface="Figtree Light"/>
              </a:rPr>
              <a:t>: </a:t>
            </a:r>
            <a:r>
              <a:rPr lang="en" sz="800">
                <a:solidFill>
                  <a:srgbClr val="CDA29A"/>
                </a:solidFill>
                <a:latin typeface="Figtree Light"/>
                <a:ea typeface="Figtree Light"/>
                <a:cs typeface="Figtree Light"/>
                <a:sym typeface="Figtree Light"/>
              </a:rPr>
              <a:t>"latest_offers"</a:t>
            </a:r>
            <a:r>
              <a:rPr lang="en" sz="800">
                <a:solidFill>
                  <a:srgbClr val="FFFFFF"/>
                </a:solidFill>
                <a:latin typeface="Figtree Light"/>
                <a:ea typeface="Figtree Light"/>
                <a:cs typeface="Figtree Light"/>
                <a:sym typeface="Figtree Light"/>
              </a:rPr>
              <a:t>,</a:t>
            </a:r>
            <a:endParaRPr sz="800">
              <a:solidFill>
                <a:srgbClr val="FFFFFF"/>
              </a:solidFill>
              <a:latin typeface="Figtree Light"/>
              <a:ea typeface="Figtree Light"/>
              <a:cs typeface="Figtree Light"/>
              <a:sym typeface="Figtree Light"/>
            </a:endParaRPr>
          </a:p>
          <a:p>
            <a:pPr indent="0" lvl="0" marL="0" rtl="0" algn="l">
              <a:spcBef>
                <a:spcPts val="0"/>
              </a:spcBef>
              <a:spcAft>
                <a:spcPts val="0"/>
              </a:spcAft>
              <a:buNone/>
            </a:pPr>
            <a:r>
              <a:rPr lang="en" sz="800">
                <a:solidFill>
                  <a:srgbClr val="FFFFFF"/>
                </a:solidFill>
                <a:latin typeface="Figtree Light"/>
                <a:ea typeface="Figtree Light"/>
                <a:cs typeface="Figtree Light"/>
                <a:sym typeface="Figtree Light"/>
              </a:rPr>
              <a:t>        </a:t>
            </a:r>
            <a:r>
              <a:rPr lang="en" sz="800">
                <a:solidFill>
                  <a:srgbClr val="D06C5F"/>
                </a:solidFill>
                <a:latin typeface="Figtree Light"/>
                <a:ea typeface="Figtree Light"/>
                <a:cs typeface="Figtree Light"/>
                <a:sym typeface="Figtree Light"/>
              </a:rPr>
              <a:t>"label"</a:t>
            </a:r>
            <a:r>
              <a:rPr lang="en" sz="800">
                <a:solidFill>
                  <a:srgbClr val="FFFFFF"/>
                </a:solidFill>
                <a:latin typeface="Figtree Light"/>
                <a:ea typeface="Figtree Light"/>
                <a:cs typeface="Figtree Light"/>
                <a:sym typeface="Figtree Light"/>
              </a:rPr>
              <a:t>: </a:t>
            </a:r>
            <a:r>
              <a:rPr lang="en" sz="800">
                <a:solidFill>
                  <a:srgbClr val="CDA29A"/>
                </a:solidFill>
                <a:latin typeface="Figtree Light"/>
                <a:ea typeface="Figtree Light"/>
                <a:cs typeface="Figtree Light"/>
                <a:sym typeface="Figtree Light"/>
              </a:rPr>
              <a:t>"Latest Offers"</a:t>
            </a:r>
            <a:endParaRPr sz="800">
              <a:solidFill>
                <a:srgbClr val="CDA29A"/>
              </a:solidFill>
              <a:latin typeface="Figtree Light"/>
              <a:ea typeface="Figtree Light"/>
              <a:cs typeface="Figtree Light"/>
              <a:sym typeface="Figtree Light"/>
            </a:endParaRPr>
          </a:p>
          <a:p>
            <a:pPr indent="0" lvl="0" marL="0" rtl="0" algn="l">
              <a:spcBef>
                <a:spcPts val="0"/>
              </a:spcBef>
              <a:spcAft>
                <a:spcPts val="0"/>
              </a:spcAft>
              <a:buNone/>
            </a:pPr>
            <a:r>
              <a:rPr lang="en" sz="800">
                <a:solidFill>
                  <a:srgbClr val="FFFFFF"/>
                </a:solidFill>
                <a:latin typeface="Figtree Light"/>
                <a:ea typeface="Figtree Light"/>
                <a:cs typeface="Figtree Light"/>
                <a:sym typeface="Figtree Light"/>
              </a:rPr>
              <a:t>      }</a:t>
            </a:r>
            <a:endParaRPr sz="800">
              <a:solidFill>
                <a:srgbClr val="FFFFFF"/>
              </a:solidFill>
              <a:latin typeface="Figtree Light"/>
              <a:ea typeface="Figtree Light"/>
              <a:cs typeface="Figtree Light"/>
              <a:sym typeface="Figtree Light"/>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1 2 1">
  <p:cSld name="MAIN_POINT_1_1_2_1">
    <p:bg>
      <p:bgPr>
        <a:solidFill>
          <a:schemeClr val="accent2"/>
        </a:solidFill>
      </p:bgPr>
    </p:bg>
    <p:spTree>
      <p:nvGrpSpPr>
        <p:cNvPr id="437" name="Shape 437"/>
        <p:cNvGrpSpPr/>
        <p:nvPr/>
      </p:nvGrpSpPr>
      <p:grpSpPr>
        <a:xfrm>
          <a:off x="0" y="0"/>
          <a:ext cx="0" cy="0"/>
          <a:chOff x="0" y="0"/>
          <a:chExt cx="0" cy="0"/>
        </a:xfrm>
      </p:grpSpPr>
      <p:sp>
        <p:nvSpPr>
          <p:cNvPr id="438" name="Google Shape;438;p97"/>
          <p:cNvSpPr/>
          <p:nvPr/>
        </p:nvSpPr>
        <p:spPr>
          <a:xfrm>
            <a:off x="0" y="0"/>
            <a:ext cx="4572000" cy="4771500"/>
          </a:xfrm>
          <a:prstGeom prst="rect">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000">
              <a:latin typeface="Figtree"/>
              <a:ea typeface="Figtree"/>
              <a:cs typeface="Figtree"/>
              <a:sym typeface="Figtree"/>
            </a:endParaRPr>
          </a:p>
        </p:txBody>
      </p:sp>
      <p:sp>
        <p:nvSpPr>
          <p:cNvPr id="439" name="Google Shape;439;p97"/>
          <p:cNvSpPr/>
          <p:nvPr/>
        </p:nvSpPr>
        <p:spPr>
          <a:xfrm>
            <a:off x="4572000" y="0"/>
            <a:ext cx="4572000" cy="4771500"/>
          </a:xfrm>
          <a:prstGeom prst="rect">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pic>
        <p:nvPicPr>
          <p:cNvPr id="440" name="Google Shape;440;p97" title="Marigold_rev.png"/>
          <p:cNvPicPr preferRelativeResize="0"/>
          <p:nvPr/>
        </p:nvPicPr>
        <p:blipFill>
          <a:blip r:embed="rId2">
            <a:alphaModFix/>
          </a:blip>
          <a:stretch>
            <a:fillRect/>
          </a:stretch>
        </p:blipFill>
        <p:spPr>
          <a:xfrm>
            <a:off x="371856" y="4912167"/>
            <a:ext cx="848844" cy="96900"/>
          </a:xfrm>
          <a:prstGeom prst="rect">
            <a:avLst/>
          </a:prstGeom>
          <a:noFill/>
          <a:ln>
            <a:noFill/>
          </a:ln>
        </p:spPr>
      </p:pic>
      <p:pic>
        <p:nvPicPr>
          <p:cNvPr id="441" name="Google Shape;441;p97" title="iPad.png"/>
          <p:cNvPicPr preferRelativeResize="0"/>
          <p:nvPr/>
        </p:nvPicPr>
        <p:blipFill>
          <a:blip r:embed="rId3">
            <a:alphaModFix/>
          </a:blip>
          <a:stretch>
            <a:fillRect/>
          </a:stretch>
        </p:blipFill>
        <p:spPr>
          <a:xfrm>
            <a:off x="4748088" y="1136550"/>
            <a:ext cx="4219825" cy="2689775"/>
          </a:xfrm>
          <a:prstGeom prst="rect">
            <a:avLst/>
          </a:prstGeom>
          <a:noFill/>
          <a:ln>
            <a:noFill/>
          </a:ln>
          <a:effectLst>
            <a:reflection blurRad="0" dir="5400000" dist="9525" endA="0" endPos="15000" fadeDir="5400012" kx="0" rotWithShape="0" algn="bl" stA="14000" stPos="0" sy="-100000" ky="0"/>
          </a:effectLst>
        </p:spPr>
      </p:pic>
      <p:sp>
        <p:nvSpPr>
          <p:cNvPr id="442" name="Google Shape;442;p97"/>
          <p:cNvSpPr/>
          <p:nvPr/>
        </p:nvSpPr>
        <p:spPr>
          <a:xfrm>
            <a:off x="4948650" y="1309700"/>
            <a:ext cx="3833700" cy="2344800"/>
          </a:xfrm>
          <a:prstGeom prst="roundRect">
            <a:avLst>
              <a:gd fmla="val 2285"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1 2 1 1">
  <p:cSld name="MAIN_POINT_1_1_2_1_1">
    <p:bg>
      <p:bgPr>
        <a:solidFill>
          <a:schemeClr val="accent2"/>
        </a:solidFill>
      </p:bgPr>
    </p:bg>
    <p:spTree>
      <p:nvGrpSpPr>
        <p:cNvPr id="443" name="Shape 443"/>
        <p:cNvGrpSpPr/>
        <p:nvPr/>
      </p:nvGrpSpPr>
      <p:grpSpPr>
        <a:xfrm>
          <a:off x="0" y="0"/>
          <a:ext cx="0" cy="0"/>
          <a:chOff x="0" y="0"/>
          <a:chExt cx="0" cy="0"/>
        </a:xfrm>
      </p:grpSpPr>
      <p:sp>
        <p:nvSpPr>
          <p:cNvPr id="444" name="Google Shape;444;p98"/>
          <p:cNvSpPr/>
          <p:nvPr/>
        </p:nvSpPr>
        <p:spPr>
          <a:xfrm>
            <a:off x="0" y="0"/>
            <a:ext cx="4572000" cy="4771500"/>
          </a:xfrm>
          <a:prstGeom prst="rect">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000">
              <a:latin typeface="Figtree"/>
              <a:ea typeface="Figtree"/>
              <a:cs typeface="Figtree"/>
              <a:sym typeface="Figtree"/>
            </a:endParaRPr>
          </a:p>
        </p:txBody>
      </p:sp>
      <p:sp>
        <p:nvSpPr>
          <p:cNvPr id="445" name="Google Shape;445;p98"/>
          <p:cNvSpPr/>
          <p:nvPr/>
        </p:nvSpPr>
        <p:spPr>
          <a:xfrm>
            <a:off x="4572000" y="0"/>
            <a:ext cx="4572000" cy="4771500"/>
          </a:xfrm>
          <a:prstGeom prst="rect">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pic>
        <p:nvPicPr>
          <p:cNvPr id="446" name="Google Shape;446;p98" title="Marigold_rev.png"/>
          <p:cNvPicPr preferRelativeResize="0"/>
          <p:nvPr/>
        </p:nvPicPr>
        <p:blipFill>
          <a:blip r:embed="rId2">
            <a:alphaModFix/>
          </a:blip>
          <a:stretch>
            <a:fillRect/>
          </a:stretch>
        </p:blipFill>
        <p:spPr>
          <a:xfrm>
            <a:off x="371856" y="4912167"/>
            <a:ext cx="848844" cy="96900"/>
          </a:xfrm>
          <a:prstGeom prst="rect">
            <a:avLst/>
          </a:prstGeom>
          <a:noFill/>
          <a:ln>
            <a:noFill/>
          </a:ln>
        </p:spPr>
      </p:pic>
      <p:pic>
        <p:nvPicPr>
          <p:cNvPr id="447" name="Google Shape;447;p98" title="iPad.png"/>
          <p:cNvPicPr preferRelativeResize="0"/>
          <p:nvPr/>
        </p:nvPicPr>
        <p:blipFill>
          <a:blip r:embed="rId3">
            <a:alphaModFix/>
          </a:blip>
          <a:stretch>
            <a:fillRect/>
          </a:stretch>
        </p:blipFill>
        <p:spPr>
          <a:xfrm>
            <a:off x="4748088" y="1136550"/>
            <a:ext cx="4219825" cy="2689775"/>
          </a:xfrm>
          <a:prstGeom prst="rect">
            <a:avLst/>
          </a:prstGeom>
          <a:noFill/>
          <a:ln>
            <a:noFill/>
          </a:ln>
          <a:effectLst>
            <a:reflection blurRad="0" dir="5400000" dist="9525" endA="0" endPos="15000" fadeDir="5400012" kx="0" rotWithShape="0" algn="bl" stA="14000" stPos="0" sy="-100000" ky="0"/>
          </a:effectLst>
        </p:spPr>
      </p:pic>
      <p:sp>
        <p:nvSpPr>
          <p:cNvPr id="448" name="Google Shape;448;p98"/>
          <p:cNvSpPr/>
          <p:nvPr/>
        </p:nvSpPr>
        <p:spPr>
          <a:xfrm>
            <a:off x="4934975" y="1309700"/>
            <a:ext cx="3847200" cy="2353200"/>
          </a:xfrm>
          <a:prstGeom prst="roundRect">
            <a:avLst>
              <a:gd fmla="val 2285"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1 1">
  <p:cSld name="MAIN_POINT_1_1_1">
    <p:bg>
      <p:bgPr>
        <a:blipFill>
          <a:blip r:embed="rId2">
            <a:alphaModFix/>
          </a:blip>
          <a:stretch>
            <a:fillRect/>
          </a:stretch>
        </a:blipFill>
      </p:bgPr>
    </p:bg>
    <p:spTree>
      <p:nvGrpSpPr>
        <p:cNvPr id="449" name="Shape 449"/>
        <p:cNvGrpSpPr/>
        <p:nvPr/>
      </p:nvGrpSpPr>
      <p:grpSpPr>
        <a:xfrm>
          <a:off x="0" y="0"/>
          <a:ext cx="0" cy="0"/>
          <a:chOff x="0" y="0"/>
          <a:chExt cx="0" cy="0"/>
        </a:xfrm>
      </p:grpSpPr>
      <p:pic>
        <p:nvPicPr>
          <p:cNvPr id="450" name="Google Shape;450;p99" title="Marigold_rev.png"/>
          <p:cNvPicPr preferRelativeResize="0"/>
          <p:nvPr/>
        </p:nvPicPr>
        <p:blipFill>
          <a:blip r:embed="rId3">
            <a:alphaModFix/>
          </a:blip>
          <a:stretch>
            <a:fillRect/>
          </a:stretch>
        </p:blipFill>
        <p:spPr>
          <a:xfrm>
            <a:off x="371856" y="4912167"/>
            <a:ext cx="848844" cy="96900"/>
          </a:xfrm>
          <a:prstGeom prst="rect">
            <a:avLst/>
          </a:prstGeom>
          <a:noFill/>
          <a:ln>
            <a:noFill/>
          </a:ln>
        </p:spPr>
      </p:pic>
      <p:sp>
        <p:nvSpPr>
          <p:cNvPr id="451" name="Google Shape;451;p99"/>
          <p:cNvSpPr txBox="1"/>
          <p:nvPr>
            <p:ph type="title"/>
          </p:nvPr>
        </p:nvSpPr>
        <p:spPr>
          <a:xfrm>
            <a:off x="371852" y="365750"/>
            <a:ext cx="4147500" cy="5727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accent1"/>
              </a:buClr>
              <a:buSzPts val="2200"/>
              <a:buNone/>
              <a:defRPr>
                <a:solidFill>
                  <a:schemeClr val="accent1"/>
                </a:solidFill>
              </a:defRPr>
            </a:lvl1pPr>
            <a:lvl2pPr lvl="1">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2pPr>
            <a:lvl3pPr lvl="2">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3pPr>
            <a:lvl4pPr lvl="3">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4pPr>
            <a:lvl5pPr lvl="4">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5pPr>
            <a:lvl6pPr lvl="5">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6pPr>
            <a:lvl7pPr lvl="6">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7pPr>
            <a:lvl8pPr lvl="7">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8pPr>
            <a:lvl9pPr lvl="8">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9pPr>
          </a:lstStyle>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1 1 1">
  <p:cSld name="MAIN_POINT_1_1_1_1">
    <p:bg>
      <p:bgPr>
        <a:blipFill>
          <a:blip r:embed="rId2">
            <a:alphaModFix/>
          </a:blip>
          <a:stretch>
            <a:fillRect/>
          </a:stretch>
        </a:blipFill>
      </p:bgPr>
    </p:bg>
    <p:spTree>
      <p:nvGrpSpPr>
        <p:cNvPr id="452" name="Shape 452"/>
        <p:cNvGrpSpPr/>
        <p:nvPr/>
      </p:nvGrpSpPr>
      <p:grpSpPr>
        <a:xfrm>
          <a:off x="0" y="0"/>
          <a:ext cx="0" cy="0"/>
          <a:chOff x="0" y="0"/>
          <a:chExt cx="0" cy="0"/>
        </a:xfrm>
      </p:grpSpPr>
      <p:pic>
        <p:nvPicPr>
          <p:cNvPr id="453" name="Google Shape;453;p100" title="Marigold_rev.png"/>
          <p:cNvPicPr preferRelativeResize="0"/>
          <p:nvPr/>
        </p:nvPicPr>
        <p:blipFill>
          <a:blip r:embed="rId3">
            <a:alphaModFix/>
          </a:blip>
          <a:stretch>
            <a:fillRect/>
          </a:stretch>
        </p:blipFill>
        <p:spPr>
          <a:xfrm>
            <a:off x="371856" y="4912167"/>
            <a:ext cx="848844" cy="96900"/>
          </a:xfrm>
          <a:prstGeom prst="rect">
            <a:avLst/>
          </a:prstGeom>
          <a:noFill/>
          <a:ln>
            <a:noFill/>
          </a:ln>
        </p:spPr>
      </p:pic>
      <p:sp>
        <p:nvSpPr>
          <p:cNvPr id="454" name="Google Shape;454;p100"/>
          <p:cNvSpPr txBox="1"/>
          <p:nvPr>
            <p:ph type="title"/>
          </p:nvPr>
        </p:nvSpPr>
        <p:spPr>
          <a:xfrm>
            <a:off x="371852" y="365750"/>
            <a:ext cx="4147500" cy="5727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lt1"/>
              </a:buClr>
              <a:buSzPts val="2200"/>
              <a:buNone/>
              <a:defRPr>
                <a:solidFill>
                  <a:schemeClr val="lt1"/>
                </a:solidFill>
              </a:defRPr>
            </a:lvl1pPr>
            <a:lvl2pPr lvl="1">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2pPr>
            <a:lvl3pPr lvl="2">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3pPr>
            <a:lvl4pPr lvl="3">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4pPr>
            <a:lvl5pPr lvl="4">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5pPr>
            <a:lvl6pPr lvl="5">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6pPr>
            <a:lvl7pPr lvl="6">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7pPr>
            <a:lvl8pPr lvl="7">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8pPr>
            <a:lvl9pPr lvl="8">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9pPr>
          </a:lstStyle>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55" name="Shape 455"/>
        <p:cNvGrpSpPr/>
        <p:nvPr/>
      </p:nvGrpSpPr>
      <p:grpSpPr>
        <a:xfrm>
          <a:off x="0" y="0"/>
          <a:ext cx="0" cy="0"/>
          <a:chOff x="0" y="0"/>
          <a:chExt cx="0" cy="0"/>
        </a:xfrm>
      </p:grpSpPr>
      <p:sp>
        <p:nvSpPr>
          <p:cNvPr id="456" name="Google Shape;456;p101"/>
          <p:cNvSpPr/>
          <p:nvPr/>
        </p:nvSpPr>
        <p:spPr>
          <a:xfrm>
            <a:off x="4572000" y="-125"/>
            <a:ext cx="4572000" cy="51435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101"/>
          <p:cNvSpPr txBox="1"/>
          <p:nvPr>
            <p:ph idx="1" type="subTitle"/>
          </p:nvPr>
        </p:nvSpPr>
        <p:spPr>
          <a:xfrm>
            <a:off x="265500" y="2803075"/>
            <a:ext cx="4045200" cy="1235100"/>
          </a:xfrm>
          <a:prstGeom prst="rect">
            <a:avLst/>
          </a:prstGeom>
        </p:spPr>
        <p:txBody>
          <a:bodyPr anchorCtr="0" anchor="t" bIns="0" lIns="0" spcFirstLastPara="1" rIns="0" wrap="square" tIns="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58" name="Google Shape;458;p101"/>
          <p:cNvSpPr txBox="1"/>
          <p:nvPr>
            <p:ph idx="2" type="body"/>
          </p:nvPr>
        </p:nvSpPr>
        <p:spPr>
          <a:xfrm>
            <a:off x="4939500" y="724200"/>
            <a:ext cx="3837000" cy="3695100"/>
          </a:xfrm>
          <a:prstGeom prst="rect">
            <a:avLst/>
          </a:prstGeom>
        </p:spPr>
        <p:txBody>
          <a:bodyPr anchorCtr="0" anchor="ctr" bIns="0" lIns="0" spcFirstLastPara="1" rIns="0" wrap="square" tIns="0">
            <a:normAutofit/>
          </a:bodyPr>
          <a:lstStyle>
            <a:lvl1pPr indent="-304800" lvl="0" marL="457200">
              <a:spcBef>
                <a:spcPts val="0"/>
              </a:spcBef>
              <a:spcAft>
                <a:spcPts val="0"/>
              </a:spcAft>
              <a:buClr>
                <a:schemeClr val="lt1"/>
              </a:buClr>
              <a:buSzPts val="1200"/>
              <a:buChar char="●"/>
              <a:defRPr>
                <a:solidFill>
                  <a:schemeClr val="lt1"/>
                </a:solidFill>
              </a:defRPr>
            </a:lvl1pPr>
            <a:lvl2pPr indent="-304800" lvl="1" marL="914400">
              <a:spcBef>
                <a:spcPts val="0"/>
              </a:spcBef>
              <a:spcAft>
                <a:spcPts val="0"/>
              </a:spcAft>
              <a:buClr>
                <a:schemeClr val="lt1"/>
              </a:buClr>
              <a:buSzPts val="1200"/>
              <a:buChar char="○"/>
              <a:defRPr>
                <a:solidFill>
                  <a:schemeClr val="lt1"/>
                </a:solidFill>
              </a:defRPr>
            </a:lvl2pPr>
            <a:lvl3pPr indent="-304800" lvl="2" marL="1371600">
              <a:spcBef>
                <a:spcPts val="0"/>
              </a:spcBef>
              <a:spcAft>
                <a:spcPts val="0"/>
              </a:spcAft>
              <a:buClr>
                <a:schemeClr val="lt1"/>
              </a:buClr>
              <a:buSzPts val="1200"/>
              <a:buChar char="■"/>
              <a:defRPr>
                <a:solidFill>
                  <a:schemeClr val="lt1"/>
                </a:solidFill>
              </a:defRPr>
            </a:lvl3pPr>
            <a:lvl4pPr indent="-304800" lvl="3" marL="1828800">
              <a:spcBef>
                <a:spcPts val="0"/>
              </a:spcBef>
              <a:spcAft>
                <a:spcPts val="0"/>
              </a:spcAft>
              <a:buClr>
                <a:schemeClr val="lt1"/>
              </a:buClr>
              <a:buSzPts val="1200"/>
              <a:buChar char="●"/>
              <a:defRPr>
                <a:solidFill>
                  <a:schemeClr val="lt1"/>
                </a:solidFill>
              </a:defRPr>
            </a:lvl4pPr>
            <a:lvl5pPr indent="-304800" lvl="4" marL="2286000">
              <a:spcBef>
                <a:spcPts val="0"/>
              </a:spcBef>
              <a:spcAft>
                <a:spcPts val="0"/>
              </a:spcAft>
              <a:buClr>
                <a:schemeClr val="lt1"/>
              </a:buClr>
              <a:buSzPts val="1200"/>
              <a:buChar char="○"/>
              <a:defRPr>
                <a:solidFill>
                  <a:schemeClr val="lt1"/>
                </a:solidFill>
              </a:defRPr>
            </a:lvl5pPr>
            <a:lvl6pPr indent="-304800" lvl="5" marL="2743200">
              <a:spcBef>
                <a:spcPts val="0"/>
              </a:spcBef>
              <a:spcAft>
                <a:spcPts val="0"/>
              </a:spcAft>
              <a:buClr>
                <a:schemeClr val="lt1"/>
              </a:buClr>
              <a:buSzPts val="1200"/>
              <a:buChar char="■"/>
              <a:defRPr>
                <a:solidFill>
                  <a:schemeClr val="lt1"/>
                </a:solidFill>
              </a:defRPr>
            </a:lvl6pPr>
            <a:lvl7pPr indent="-304800" lvl="6" marL="3200400">
              <a:spcBef>
                <a:spcPts val="0"/>
              </a:spcBef>
              <a:spcAft>
                <a:spcPts val="0"/>
              </a:spcAft>
              <a:buClr>
                <a:schemeClr val="lt1"/>
              </a:buClr>
              <a:buSzPts val="1200"/>
              <a:buChar char="●"/>
              <a:defRPr>
                <a:solidFill>
                  <a:schemeClr val="lt1"/>
                </a:solidFill>
              </a:defRPr>
            </a:lvl7pPr>
            <a:lvl8pPr indent="-304800" lvl="7" marL="3657600">
              <a:spcBef>
                <a:spcPts val="0"/>
              </a:spcBef>
              <a:spcAft>
                <a:spcPts val="0"/>
              </a:spcAft>
              <a:buClr>
                <a:schemeClr val="lt1"/>
              </a:buClr>
              <a:buSzPts val="1200"/>
              <a:buChar char="○"/>
              <a:defRPr>
                <a:solidFill>
                  <a:schemeClr val="lt1"/>
                </a:solidFill>
              </a:defRPr>
            </a:lvl8pPr>
            <a:lvl9pPr indent="-304800" lvl="8" marL="4114800">
              <a:spcBef>
                <a:spcPts val="0"/>
              </a:spcBef>
              <a:spcAft>
                <a:spcPts val="0"/>
              </a:spcAft>
              <a:buClr>
                <a:schemeClr val="lt1"/>
              </a:buClr>
              <a:buSzPts val="1200"/>
              <a:buChar char="■"/>
              <a:defRPr>
                <a:solidFill>
                  <a:schemeClr val="lt1"/>
                </a:solidFill>
              </a:defRPr>
            </a:lvl9pPr>
          </a:lstStyle>
          <a:p/>
        </p:txBody>
      </p:sp>
      <p:sp>
        <p:nvSpPr>
          <p:cNvPr id="459" name="Google Shape;459;p101"/>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460" name="Google Shape;460;p101"/>
          <p:cNvSpPr txBox="1"/>
          <p:nvPr>
            <p:ph type="title"/>
          </p:nvPr>
        </p:nvSpPr>
        <p:spPr>
          <a:xfrm>
            <a:off x="371852" y="1447200"/>
            <a:ext cx="4026300" cy="572700"/>
          </a:xfrm>
          <a:prstGeom prst="rect">
            <a:avLst/>
          </a:prstGeom>
        </p:spPr>
        <p:txBody>
          <a:bodyPr anchorCtr="0" anchor="ctr" bIns="91425" lIns="0" spcFirstLastPara="1" rIns="0" wrap="square" tIns="91425">
            <a:normAutofit/>
          </a:bodyPr>
          <a:lstStyle>
            <a:lvl1pPr lvl="0" algn="ctr">
              <a:lnSpc>
                <a:spcPct val="80000"/>
              </a:lnSpc>
              <a:spcBef>
                <a:spcPts val="0"/>
              </a:spcBef>
              <a:spcAft>
                <a:spcPts val="0"/>
              </a:spcAft>
              <a:buSzPts val="4500"/>
              <a:buNone/>
              <a:defRPr sz="4500"/>
            </a:lvl1pPr>
            <a:lvl2pPr lvl="1" algn="ctr">
              <a:lnSpc>
                <a:spcPct val="80000"/>
              </a:lnSpc>
              <a:spcBef>
                <a:spcPts val="0"/>
              </a:spcBef>
              <a:spcAft>
                <a:spcPts val="0"/>
              </a:spcAft>
              <a:buSzPts val="2400"/>
              <a:buNone/>
              <a:defRPr>
                <a:latin typeface="Arial"/>
                <a:ea typeface="Arial"/>
                <a:cs typeface="Arial"/>
                <a:sym typeface="Arial"/>
              </a:defRPr>
            </a:lvl2pPr>
            <a:lvl3pPr lvl="2" algn="ctr">
              <a:lnSpc>
                <a:spcPct val="80000"/>
              </a:lnSpc>
              <a:spcBef>
                <a:spcPts val="0"/>
              </a:spcBef>
              <a:spcAft>
                <a:spcPts val="0"/>
              </a:spcAft>
              <a:buSzPts val="2400"/>
              <a:buNone/>
              <a:defRPr>
                <a:latin typeface="Arial"/>
                <a:ea typeface="Arial"/>
                <a:cs typeface="Arial"/>
                <a:sym typeface="Arial"/>
              </a:defRPr>
            </a:lvl3pPr>
            <a:lvl4pPr lvl="3" algn="ctr">
              <a:lnSpc>
                <a:spcPct val="80000"/>
              </a:lnSpc>
              <a:spcBef>
                <a:spcPts val="0"/>
              </a:spcBef>
              <a:spcAft>
                <a:spcPts val="0"/>
              </a:spcAft>
              <a:buSzPts val="2400"/>
              <a:buNone/>
              <a:defRPr>
                <a:latin typeface="Arial"/>
                <a:ea typeface="Arial"/>
                <a:cs typeface="Arial"/>
                <a:sym typeface="Arial"/>
              </a:defRPr>
            </a:lvl4pPr>
            <a:lvl5pPr lvl="4" algn="ctr">
              <a:lnSpc>
                <a:spcPct val="80000"/>
              </a:lnSpc>
              <a:spcBef>
                <a:spcPts val="0"/>
              </a:spcBef>
              <a:spcAft>
                <a:spcPts val="0"/>
              </a:spcAft>
              <a:buSzPts val="2400"/>
              <a:buNone/>
              <a:defRPr>
                <a:latin typeface="Arial"/>
                <a:ea typeface="Arial"/>
                <a:cs typeface="Arial"/>
                <a:sym typeface="Arial"/>
              </a:defRPr>
            </a:lvl5pPr>
            <a:lvl6pPr lvl="5" algn="ctr">
              <a:lnSpc>
                <a:spcPct val="80000"/>
              </a:lnSpc>
              <a:spcBef>
                <a:spcPts val="0"/>
              </a:spcBef>
              <a:spcAft>
                <a:spcPts val="0"/>
              </a:spcAft>
              <a:buSzPts val="2400"/>
              <a:buNone/>
              <a:defRPr>
                <a:latin typeface="Arial"/>
                <a:ea typeface="Arial"/>
                <a:cs typeface="Arial"/>
                <a:sym typeface="Arial"/>
              </a:defRPr>
            </a:lvl6pPr>
            <a:lvl7pPr lvl="6" algn="ctr">
              <a:lnSpc>
                <a:spcPct val="80000"/>
              </a:lnSpc>
              <a:spcBef>
                <a:spcPts val="0"/>
              </a:spcBef>
              <a:spcAft>
                <a:spcPts val="0"/>
              </a:spcAft>
              <a:buSzPts val="2400"/>
              <a:buNone/>
              <a:defRPr>
                <a:latin typeface="Arial"/>
                <a:ea typeface="Arial"/>
                <a:cs typeface="Arial"/>
                <a:sym typeface="Arial"/>
              </a:defRPr>
            </a:lvl7pPr>
            <a:lvl8pPr lvl="7" algn="ctr">
              <a:lnSpc>
                <a:spcPct val="80000"/>
              </a:lnSpc>
              <a:spcBef>
                <a:spcPts val="0"/>
              </a:spcBef>
              <a:spcAft>
                <a:spcPts val="0"/>
              </a:spcAft>
              <a:buSzPts val="2400"/>
              <a:buNone/>
              <a:defRPr>
                <a:latin typeface="Arial"/>
                <a:ea typeface="Arial"/>
                <a:cs typeface="Arial"/>
                <a:sym typeface="Arial"/>
              </a:defRPr>
            </a:lvl8pPr>
            <a:lvl9pPr lvl="8" algn="ctr">
              <a:lnSpc>
                <a:spcPct val="80000"/>
              </a:lnSpc>
              <a:spcBef>
                <a:spcPts val="0"/>
              </a:spcBef>
              <a:spcAft>
                <a:spcPts val="0"/>
              </a:spcAft>
              <a:buSzPts val="2400"/>
              <a:buNone/>
              <a:defRPr>
                <a:latin typeface="Arial"/>
                <a:ea typeface="Arial"/>
                <a:cs typeface="Arial"/>
                <a:sym typeface="Arial"/>
              </a:defRPr>
            </a:lvl9pPr>
          </a:lstStyle>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 1B">
  <p:cSld name="CUSTOM_5">
    <p:bg>
      <p:bgPr>
        <a:solidFill>
          <a:schemeClr val="dk2"/>
        </a:solidFill>
      </p:bgPr>
    </p:bg>
    <p:spTree>
      <p:nvGrpSpPr>
        <p:cNvPr id="461" name="Shape 461"/>
        <p:cNvGrpSpPr/>
        <p:nvPr/>
      </p:nvGrpSpPr>
      <p:grpSpPr>
        <a:xfrm>
          <a:off x="0" y="0"/>
          <a:ext cx="0" cy="0"/>
          <a:chOff x="0" y="0"/>
          <a:chExt cx="0" cy="0"/>
        </a:xfrm>
      </p:grpSpPr>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p:cSld name="CUSTOM_3_1">
    <p:spTree>
      <p:nvGrpSpPr>
        <p:cNvPr id="462" name="Shape 462"/>
        <p:cNvGrpSpPr/>
        <p:nvPr/>
      </p:nvGrpSpPr>
      <p:grpSpPr>
        <a:xfrm>
          <a:off x="0" y="0"/>
          <a:ext cx="0" cy="0"/>
          <a:chOff x="0" y="0"/>
          <a:chExt cx="0" cy="0"/>
        </a:xfrm>
      </p:grpSpPr>
      <p:sp>
        <p:nvSpPr>
          <p:cNvPr id="463" name="Google Shape;463;p103"/>
          <p:cNvSpPr/>
          <p:nvPr/>
        </p:nvSpPr>
        <p:spPr>
          <a:xfrm>
            <a:off x="122475" y="4767350"/>
            <a:ext cx="236100" cy="279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64" name="Google Shape;464;p103"/>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465" name="Google Shape;465;p103"/>
          <p:cNvSpPr txBox="1"/>
          <p:nvPr>
            <p:ph idx="1" type="body"/>
          </p:nvPr>
        </p:nvSpPr>
        <p:spPr>
          <a:xfrm>
            <a:off x="371850" y="923875"/>
            <a:ext cx="8400300" cy="3416400"/>
          </a:xfrm>
          <a:prstGeom prst="rect">
            <a:avLst/>
          </a:prstGeom>
        </p:spPr>
        <p:txBody>
          <a:bodyPr anchorCtr="0" anchor="t" bIns="0" lIns="0" spcFirstLastPara="1" rIns="0" wrap="square" tIns="0">
            <a:norm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White BG">
  <p:cSld name="TITLE_1">
    <p:spTree>
      <p:nvGrpSpPr>
        <p:cNvPr id="466" name="Shape 466"/>
        <p:cNvGrpSpPr/>
        <p:nvPr/>
      </p:nvGrpSpPr>
      <p:grpSpPr>
        <a:xfrm>
          <a:off x="0" y="0"/>
          <a:ext cx="0" cy="0"/>
          <a:chOff x="0" y="0"/>
          <a:chExt cx="0" cy="0"/>
        </a:xfrm>
      </p:grpSpPr>
      <p:sp>
        <p:nvSpPr>
          <p:cNvPr id="467" name="Google Shape;467;p104"/>
          <p:cNvSpPr txBox="1"/>
          <p:nvPr>
            <p:ph type="ctrTitle"/>
          </p:nvPr>
        </p:nvSpPr>
        <p:spPr>
          <a:xfrm>
            <a:off x="371854" y="365740"/>
            <a:ext cx="4457700" cy="2052600"/>
          </a:xfrm>
          <a:prstGeom prst="rect">
            <a:avLst/>
          </a:prstGeom>
        </p:spPr>
        <p:txBody>
          <a:bodyPr anchorCtr="0" anchor="t" bIns="91425" lIns="91425" spcFirstLastPara="1" rIns="91425" wrap="square" tIns="0">
            <a:normAutofit/>
          </a:bodyPr>
          <a:lstStyle>
            <a:lvl1pPr lvl="0">
              <a:lnSpc>
                <a:spcPct val="80000"/>
              </a:lnSpc>
              <a:spcBef>
                <a:spcPts val="0"/>
              </a:spcBef>
              <a:spcAft>
                <a:spcPts val="0"/>
              </a:spcAft>
              <a:buSzPts val="2400"/>
              <a:buNone/>
              <a:defRPr sz="2400"/>
            </a:lvl1pPr>
            <a:lvl2pPr lvl="1">
              <a:lnSpc>
                <a:spcPct val="80000"/>
              </a:lnSpc>
              <a:spcBef>
                <a:spcPts val="0"/>
              </a:spcBef>
              <a:spcAft>
                <a:spcPts val="0"/>
              </a:spcAft>
              <a:buSzPts val="2400"/>
              <a:buNone/>
              <a:defRPr/>
            </a:lvl2pPr>
            <a:lvl3pPr lvl="2">
              <a:lnSpc>
                <a:spcPct val="80000"/>
              </a:lnSpc>
              <a:spcBef>
                <a:spcPts val="0"/>
              </a:spcBef>
              <a:spcAft>
                <a:spcPts val="0"/>
              </a:spcAft>
              <a:buSzPts val="2400"/>
              <a:buNone/>
              <a:defRPr/>
            </a:lvl3pPr>
            <a:lvl4pPr lvl="3">
              <a:lnSpc>
                <a:spcPct val="80000"/>
              </a:lnSpc>
              <a:spcBef>
                <a:spcPts val="0"/>
              </a:spcBef>
              <a:spcAft>
                <a:spcPts val="0"/>
              </a:spcAft>
              <a:buSzPts val="2400"/>
              <a:buNone/>
              <a:defRPr/>
            </a:lvl4pPr>
            <a:lvl5pPr lvl="4">
              <a:lnSpc>
                <a:spcPct val="80000"/>
              </a:lnSpc>
              <a:spcBef>
                <a:spcPts val="0"/>
              </a:spcBef>
              <a:spcAft>
                <a:spcPts val="0"/>
              </a:spcAft>
              <a:buSzPts val="2400"/>
              <a:buNone/>
              <a:defRPr/>
            </a:lvl5pPr>
            <a:lvl6pPr lvl="5">
              <a:lnSpc>
                <a:spcPct val="80000"/>
              </a:lnSpc>
              <a:spcBef>
                <a:spcPts val="0"/>
              </a:spcBef>
              <a:spcAft>
                <a:spcPts val="0"/>
              </a:spcAft>
              <a:buSzPts val="2400"/>
              <a:buNone/>
              <a:defRPr/>
            </a:lvl6pPr>
            <a:lvl7pPr lvl="6">
              <a:lnSpc>
                <a:spcPct val="80000"/>
              </a:lnSpc>
              <a:spcBef>
                <a:spcPts val="0"/>
              </a:spcBef>
              <a:spcAft>
                <a:spcPts val="0"/>
              </a:spcAft>
              <a:buSzPts val="2400"/>
              <a:buNone/>
              <a:defRPr/>
            </a:lvl7pPr>
            <a:lvl8pPr lvl="7">
              <a:lnSpc>
                <a:spcPct val="80000"/>
              </a:lnSpc>
              <a:spcBef>
                <a:spcPts val="0"/>
              </a:spcBef>
              <a:spcAft>
                <a:spcPts val="0"/>
              </a:spcAft>
              <a:buSzPts val="2400"/>
              <a:buNone/>
              <a:defRPr/>
            </a:lvl8pPr>
            <a:lvl9pPr lvl="8">
              <a:lnSpc>
                <a:spcPct val="80000"/>
              </a:lnSpc>
              <a:spcBef>
                <a:spcPts val="0"/>
              </a:spcBef>
              <a:spcAft>
                <a:spcPts val="0"/>
              </a:spcAft>
              <a:buSzPts val="2400"/>
              <a:buNone/>
              <a:defRPr/>
            </a:lvl9pPr>
          </a:lstStyle>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2">
  <p:cSld name="TITLE_16">
    <p:spTree>
      <p:nvGrpSpPr>
        <p:cNvPr id="468" name="Shape 468"/>
        <p:cNvGrpSpPr/>
        <p:nvPr/>
      </p:nvGrpSpPr>
      <p:grpSpPr>
        <a:xfrm>
          <a:off x="0" y="0"/>
          <a:ext cx="0" cy="0"/>
          <a:chOff x="0" y="0"/>
          <a:chExt cx="0" cy="0"/>
        </a:xfrm>
      </p:grpSpPr>
      <p:sp>
        <p:nvSpPr>
          <p:cNvPr id="469" name="Google Shape;469;p105"/>
          <p:cNvSpPr txBox="1"/>
          <p:nvPr>
            <p:ph idx="1" type="subTitle"/>
          </p:nvPr>
        </p:nvSpPr>
        <p:spPr>
          <a:xfrm>
            <a:off x="311700" y="2834125"/>
            <a:ext cx="8520600" cy="792600"/>
          </a:xfrm>
          <a:prstGeom prst="rect">
            <a:avLst/>
          </a:prstGeom>
        </p:spPr>
        <p:txBody>
          <a:bodyPr anchorCtr="0" anchor="t" bIns="0" lIns="0" spcFirstLastPara="1" rIns="0" wrap="square" tIns="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470" name="Google Shape;470;p105"/>
          <p:cNvSpPr txBox="1"/>
          <p:nvPr>
            <p:ph idx="12" type="sldNum"/>
          </p:nvPr>
        </p:nvSpPr>
        <p:spPr>
          <a:xfrm>
            <a:off x="8472458" y="4663217"/>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471" name="Google Shape;471;p105"/>
          <p:cNvSpPr txBox="1"/>
          <p:nvPr>
            <p:ph type="title"/>
          </p:nvPr>
        </p:nvSpPr>
        <p:spPr>
          <a:xfrm>
            <a:off x="371854" y="1447200"/>
            <a:ext cx="8400300" cy="572700"/>
          </a:xfrm>
          <a:prstGeom prst="rect">
            <a:avLst/>
          </a:prstGeom>
        </p:spPr>
        <p:txBody>
          <a:bodyPr anchorCtr="0" anchor="ctr" bIns="91425" lIns="0" spcFirstLastPara="1" rIns="0" wrap="square" tIns="91425">
            <a:normAutofit/>
          </a:bodyPr>
          <a:lstStyle>
            <a:lvl1pPr lvl="0" algn="ctr">
              <a:lnSpc>
                <a:spcPct val="80000"/>
              </a:lnSpc>
              <a:spcBef>
                <a:spcPts val="0"/>
              </a:spcBef>
              <a:spcAft>
                <a:spcPts val="0"/>
              </a:spcAft>
              <a:buSzPts val="4500"/>
              <a:buNone/>
              <a:defRPr sz="4500"/>
            </a:lvl1pPr>
            <a:lvl2pPr lvl="1" algn="ctr">
              <a:lnSpc>
                <a:spcPct val="80000"/>
              </a:lnSpc>
              <a:spcBef>
                <a:spcPts val="0"/>
              </a:spcBef>
              <a:spcAft>
                <a:spcPts val="0"/>
              </a:spcAft>
              <a:buSzPts val="2400"/>
              <a:buNone/>
              <a:defRPr>
                <a:latin typeface="Arial"/>
                <a:ea typeface="Arial"/>
                <a:cs typeface="Arial"/>
                <a:sym typeface="Arial"/>
              </a:defRPr>
            </a:lvl2pPr>
            <a:lvl3pPr lvl="2" algn="ctr">
              <a:lnSpc>
                <a:spcPct val="80000"/>
              </a:lnSpc>
              <a:spcBef>
                <a:spcPts val="0"/>
              </a:spcBef>
              <a:spcAft>
                <a:spcPts val="0"/>
              </a:spcAft>
              <a:buSzPts val="2400"/>
              <a:buNone/>
              <a:defRPr>
                <a:latin typeface="Arial"/>
                <a:ea typeface="Arial"/>
                <a:cs typeface="Arial"/>
                <a:sym typeface="Arial"/>
              </a:defRPr>
            </a:lvl3pPr>
            <a:lvl4pPr lvl="3" algn="ctr">
              <a:lnSpc>
                <a:spcPct val="80000"/>
              </a:lnSpc>
              <a:spcBef>
                <a:spcPts val="0"/>
              </a:spcBef>
              <a:spcAft>
                <a:spcPts val="0"/>
              </a:spcAft>
              <a:buSzPts val="2400"/>
              <a:buNone/>
              <a:defRPr>
                <a:latin typeface="Arial"/>
                <a:ea typeface="Arial"/>
                <a:cs typeface="Arial"/>
                <a:sym typeface="Arial"/>
              </a:defRPr>
            </a:lvl4pPr>
            <a:lvl5pPr lvl="4" algn="ctr">
              <a:lnSpc>
                <a:spcPct val="80000"/>
              </a:lnSpc>
              <a:spcBef>
                <a:spcPts val="0"/>
              </a:spcBef>
              <a:spcAft>
                <a:spcPts val="0"/>
              </a:spcAft>
              <a:buSzPts val="2400"/>
              <a:buNone/>
              <a:defRPr>
                <a:latin typeface="Arial"/>
                <a:ea typeface="Arial"/>
                <a:cs typeface="Arial"/>
                <a:sym typeface="Arial"/>
              </a:defRPr>
            </a:lvl5pPr>
            <a:lvl6pPr lvl="5" algn="ctr">
              <a:lnSpc>
                <a:spcPct val="80000"/>
              </a:lnSpc>
              <a:spcBef>
                <a:spcPts val="0"/>
              </a:spcBef>
              <a:spcAft>
                <a:spcPts val="0"/>
              </a:spcAft>
              <a:buSzPts val="2400"/>
              <a:buNone/>
              <a:defRPr>
                <a:latin typeface="Arial"/>
                <a:ea typeface="Arial"/>
                <a:cs typeface="Arial"/>
                <a:sym typeface="Arial"/>
              </a:defRPr>
            </a:lvl6pPr>
            <a:lvl7pPr lvl="6" algn="ctr">
              <a:lnSpc>
                <a:spcPct val="80000"/>
              </a:lnSpc>
              <a:spcBef>
                <a:spcPts val="0"/>
              </a:spcBef>
              <a:spcAft>
                <a:spcPts val="0"/>
              </a:spcAft>
              <a:buSzPts val="2400"/>
              <a:buNone/>
              <a:defRPr>
                <a:latin typeface="Arial"/>
                <a:ea typeface="Arial"/>
                <a:cs typeface="Arial"/>
                <a:sym typeface="Arial"/>
              </a:defRPr>
            </a:lvl7pPr>
            <a:lvl8pPr lvl="7" algn="ctr">
              <a:lnSpc>
                <a:spcPct val="80000"/>
              </a:lnSpc>
              <a:spcBef>
                <a:spcPts val="0"/>
              </a:spcBef>
              <a:spcAft>
                <a:spcPts val="0"/>
              </a:spcAft>
              <a:buSzPts val="2400"/>
              <a:buNone/>
              <a:defRPr>
                <a:latin typeface="Arial"/>
                <a:ea typeface="Arial"/>
                <a:cs typeface="Arial"/>
                <a:sym typeface="Arial"/>
              </a:defRPr>
            </a:lvl8pPr>
            <a:lvl9pPr lvl="8" algn="ctr">
              <a:lnSpc>
                <a:spcPct val="80000"/>
              </a:lnSpc>
              <a:spcBef>
                <a:spcPts val="0"/>
              </a:spcBef>
              <a:spcAft>
                <a:spcPts val="0"/>
              </a:spcAft>
              <a:buSzPts val="2400"/>
              <a:buNone/>
              <a:defRPr>
                <a:latin typeface="Arial"/>
                <a:ea typeface="Arial"/>
                <a:cs typeface="Arial"/>
                <a:sym typeface="Arial"/>
              </a:defRPr>
            </a:lvl9pPr>
          </a:lstStyle>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9">
  <p:cSld name="TITLE_13">
    <p:spTree>
      <p:nvGrpSpPr>
        <p:cNvPr id="472" name="Shape 472"/>
        <p:cNvGrpSpPr/>
        <p:nvPr/>
      </p:nvGrpSpPr>
      <p:grpSpPr>
        <a:xfrm>
          <a:off x="0" y="0"/>
          <a:ext cx="0" cy="0"/>
          <a:chOff x="0" y="0"/>
          <a:chExt cx="0" cy="0"/>
        </a:xfrm>
      </p:grpSpPr>
      <p:sp>
        <p:nvSpPr>
          <p:cNvPr id="473" name="Google Shape;473;p106"/>
          <p:cNvSpPr txBox="1"/>
          <p:nvPr>
            <p:ph idx="1" type="subTitle"/>
          </p:nvPr>
        </p:nvSpPr>
        <p:spPr>
          <a:xfrm>
            <a:off x="311700" y="2834125"/>
            <a:ext cx="8520600" cy="792600"/>
          </a:xfrm>
          <a:prstGeom prst="rect">
            <a:avLst/>
          </a:prstGeom>
        </p:spPr>
        <p:txBody>
          <a:bodyPr anchorCtr="0" anchor="t" bIns="0" lIns="0" spcFirstLastPara="1" rIns="0" wrap="square" tIns="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474" name="Google Shape;474;p106"/>
          <p:cNvSpPr txBox="1"/>
          <p:nvPr>
            <p:ph idx="12" type="sldNum"/>
          </p:nvPr>
        </p:nvSpPr>
        <p:spPr>
          <a:xfrm>
            <a:off x="8472458" y="4663217"/>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475" name="Google Shape;475;p106"/>
          <p:cNvSpPr txBox="1"/>
          <p:nvPr>
            <p:ph type="title"/>
          </p:nvPr>
        </p:nvSpPr>
        <p:spPr>
          <a:xfrm>
            <a:off x="371854" y="1447200"/>
            <a:ext cx="8400300" cy="572700"/>
          </a:xfrm>
          <a:prstGeom prst="rect">
            <a:avLst/>
          </a:prstGeom>
        </p:spPr>
        <p:txBody>
          <a:bodyPr anchorCtr="0" anchor="ctr" bIns="91425" lIns="0" spcFirstLastPara="1" rIns="0" wrap="square" tIns="91425">
            <a:normAutofit/>
          </a:bodyPr>
          <a:lstStyle>
            <a:lvl1pPr lvl="0" algn="ctr">
              <a:lnSpc>
                <a:spcPct val="80000"/>
              </a:lnSpc>
              <a:spcBef>
                <a:spcPts val="0"/>
              </a:spcBef>
              <a:spcAft>
                <a:spcPts val="0"/>
              </a:spcAft>
              <a:buSzPts val="4500"/>
              <a:buNone/>
              <a:defRPr sz="4500"/>
            </a:lvl1pPr>
            <a:lvl2pPr lvl="1" algn="ctr">
              <a:lnSpc>
                <a:spcPct val="80000"/>
              </a:lnSpc>
              <a:spcBef>
                <a:spcPts val="0"/>
              </a:spcBef>
              <a:spcAft>
                <a:spcPts val="0"/>
              </a:spcAft>
              <a:buSzPts val="2400"/>
              <a:buNone/>
              <a:defRPr>
                <a:latin typeface="Arial"/>
                <a:ea typeface="Arial"/>
                <a:cs typeface="Arial"/>
                <a:sym typeface="Arial"/>
              </a:defRPr>
            </a:lvl2pPr>
            <a:lvl3pPr lvl="2" algn="ctr">
              <a:lnSpc>
                <a:spcPct val="80000"/>
              </a:lnSpc>
              <a:spcBef>
                <a:spcPts val="0"/>
              </a:spcBef>
              <a:spcAft>
                <a:spcPts val="0"/>
              </a:spcAft>
              <a:buSzPts val="2400"/>
              <a:buNone/>
              <a:defRPr>
                <a:latin typeface="Arial"/>
                <a:ea typeface="Arial"/>
                <a:cs typeface="Arial"/>
                <a:sym typeface="Arial"/>
              </a:defRPr>
            </a:lvl3pPr>
            <a:lvl4pPr lvl="3" algn="ctr">
              <a:lnSpc>
                <a:spcPct val="80000"/>
              </a:lnSpc>
              <a:spcBef>
                <a:spcPts val="0"/>
              </a:spcBef>
              <a:spcAft>
                <a:spcPts val="0"/>
              </a:spcAft>
              <a:buSzPts val="2400"/>
              <a:buNone/>
              <a:defRPr>
                <a:latin typeface="Arial"/>
                <a:ea typeface="Arial"/>
                <a:cs typeface="Arial"/>
                <a:sym typeface="Arial"/>
              </a:defRPr>
            </a:lvl4pPr>
            <a:lvl5pPr lvl="4" algn="ctr">
              <a:lnSpc>
                <a:spcPct val="80000"/>
              </a:lnSpc>
              <a:spcBef>
                <a:spcPts val="0"/>
              </a:spcBef>
              <a:spcAft>
                <a:spcPts val="0"/>
              </a:spcAft>
              <a:buSzPts val="2400"/>
              <a:buNone/>
              <a:defRPr>
                <a:latin typeface="Arial"/>
                <a:ea typeface="Arial"/>
                <a:cs typeface="Arial"/>
                <a:sym typeface="Arial"/>
              </a:defRPr>
            </a:lvl5pPr>
            <a:lvl6pPr lvl="5" algn="ctr">
              <a:lnSpc>
                <a:spcPct val="80000"/>
              </a:lnSpc>
              <a:spcBef>
                <a:spcPts val="0"/>
              </a:spcBef>
              <a:spcAft>
                <a:spcPts val="0"/>
              </a:spcAft>
              <a:buSzPts val="2400"/>
              <a:buNone/>
              <a:defRPr>
                <a:latin typeface="Arial"/>
                <a:ea typeface="Arial"/>
                <a:cs typeface="Arial"/>
                <a:sym typeface="Arial"/>
              </a:defRPr>
            </a:lvl6pPr>
            <a:lvl7pPr lvl="6" algn="ctr">
              <a:lnSpc>
                <a:spcPct val="80000"/>
              </a:lnSpc>
              <a:spcBef>
                <a:spcPts val="0"/>
              </a:spcBef>
              <a:spcAft>
                <a:spcPts val="0"/>
              </a:spcAft>
              <a:buSzPts val="2400"/>
              <a:buNone/>
              <a:defRPr>
                <a:latin typeface="Arial"/>
                <a:ea typeface="Arial"/>
                <a:cs typeface="Arial"/>
                <a:sym typeface="Arial"/>
              </a:defRPr>
            </a:lvl7pPr>
            <a:lvl8pPr lvl="7" algn="ctr">
              <a:lnSpc>
                <a:spcPct val="80000"/>
              </a:lnSpc>
              <a:spcBef>
                <a:spcPts val="0"/>
              </a:spcBef>
              <a:spcAft>
                <a:spcPts val="0"/>
              </a:spcAft>
              <a:buSzPts val="2400"/>
              <a:buNone/>
              <a:defRPr>
                <a:latin typeface="Arial"/>
                <a:ea typeface="Arial"/>
                <a:cs typeface="Arial"/>
                <a:sym typeface="Arial"/>
              </a:defRPr>
            </a:lvl8pPr>
            <a:lvl9pPr lvl="8" algn="ctr">
              <a:lnSpc>
                <a:spcPct val="80000"/>
              </a:lnSpc>
              <a:spcBef>
                <a:spcPts val="0"/>
              </a:spcBef>
              <a:spcAft>
                <a:spcPts val="0"/>
              </a:spcAft>
              <a:buSzPts val="2400"/>
              <a:buNone/>
              <a:defRPr>
                <a:latin typeface="Arial"/>
                <a:ea typeface="Arial"/>
                <a:cs typeface="Arial"/>
                <a:sym typeface="Arial"/>
              </a:defRPr>
            </a:lvl9pPr>
          </a:lstStyle>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CUSTOM_4">
    <p:spTree>
      <p:nvGrpSpPr>
        <p:cNvPr id="476" name="Shape 476"/>
        <p:cNvGrpSpPr/>
        <p:nvPr/>
      </p:nvGrpSpPr>
      <p:grpSpPr>
        <a:xfrm>
          <a:off x="0" y="0"/>
          <a:ext cx="0" cy="0"/>
          <a:chOff x="0" y="0"/>
          <a:chExt cx="0" cy="0"/>
        </a:xfrm>
      </p:grpSpPr>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3">
  <p:cSld name="CUSTOM_4_3">
    <p:spTree>
      <p:nvGrpSpPr>
        <p:cNvPr id="477" name="Shape 477"/>
        <p:cNvGrpSpPr/>
        <p:nvPr/>
      </p:nvGrpSpPr>
      <p:grpSpPr>
        <a:xfrm>
          <a:off x="0" y="0"/>
          <a:ext cx="0" cy="0"/>
          <a:chOff x="0" y="0"/>
          <a:chExt cx="0" cy="0"/>
        </a:xfrm>
      </p:grpSpPr>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3 1">
  <p:cSld name="CUSTOM_4_3_1">
    <p:spTree>
      <p:nvGrpSpPr>
        <p:cNvPr id="478" name="Shape 478"/>
        <p:cNvGrpSpPr/>
        <p:nvPr/>
      </p:nvGrpSpPr>
      <p:grpSpPr>
        <a:xfrm>
          <a:off x="0" y="0"/>
          <a:ext cx="0" cy="0"/>
          <a:chOff x="0" y="0"/>
          <a:chExt cx="0" cy="0"/>
        </a:xfrm>
      </p:grpSpPr>
      <p:pic>
        <p:nvPicPr>
          <p:cNvPr id="479" name="Google Shape;479;p109" title="Screenshot 2025-07-21 at 7.16.28 AM.jpg"/>
          <p:cNvPicPr preferRelativeResize="0"/>
          <p:nvPr/>
        </p:nvPicPr>
        <p:blipFill>
          <a:blip r:embed="rId2">
            <a:alphaModFix/>
          </a:blip>
          <a:stretch>
            <a:fillRect/>
          </a:stretch>
        </p:blipFill>
        <p:spPr>
          <a:xfrm>
            <a:off x="302075" y="1961150"/>
            <a:ext cx="4786893" cy="2810500"/>
          </a:xfrm>
          <a:prstGeom prst="rect">
            <a:avLst/>
          </a:prstGeom>
          <a:noFill/>
          <a:ln>
            <a:noFill/>
          </a:ln>
        </p:spPr>
      </p:pic>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CUSTOM_4_1">
    <p:spTree>
      <p:nvGrpSpPr>
        <p:cNvPr id="480" name="Shape 480"/>
        <p:cNvGrpSpPr/>
        <p:nvPr/>
      </p:nvGrpSpPr>
      <p:grpSpPr>
        <a:xfrm>
          <a:off x="0" y="0"/>
          <a:ext cx="0" cy="0"/>
          <a:chOff x="0" y="0"/>
          <a:chExt cx="0" cy="0"/>
        </a:xfrm>
      </p:grpSpPr>
      <p:pic>
        <p:nvPicPr>
          <p:cNvPr id="481" name="Google Shape;481;p110" title="Rectangle 135.jpg"/>
          <p:cNvPicPr preferRelativeResize="0"/>
          <p:nvPr/>
        </p:nvPicPr>
        <p:blipFill>
          <a:blip r:embed="rId2">
            <a:alphaModFix/>
          </a:blip>
          <a:stretch>
            <a:fillRect/>
          </a:stretch>
        </p:blipFill>
        <p:spPr>
          <a:xfrm>
            <a:off x="0" y="0"/>
            <a:ext cx="9143997" cy="5143490"/>
          </a:xfrm>
          <a:prstGeom prst="rect">
            <a:avLst/>
          </a:prstGeom>
          <a:noFill/>
          <a:ln>
            <a:noFill/>
          </a:ln>
        </p:spPr>
      </p:pic>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p:cSld name="CUSTOM_5_2">
    <p:spTree>
      <p:nvGrpSpPr>
        <p:cNvPr id="482" name="Shape 482"/>
        <p:cNvGrpSpPr/>
        <p:nvPr/>
      </p:nvGrpSpPr>
      <p:grpSpPr>
        <a:xfrm>
          <a:off x="0" y="0"/>
          <a:ext cx="0" cy="0"/>
          <a:chOff x="0" y="0"/>
          <a:chExt cx="0" cy="0"/>
        </a:xfrm>
      </p:grpSpPr>
      <p:sp>
        <p:nvSpPr>
          <p:cNvPr id="483" name="Google Shape;483;p111"/>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484" name="Google Shape;484;p111"/>
          <p:cNvSpPr txBox="1"/>
          <p:nvPr>
            <p:ph idx="1" type="body"/>
          </p:nvPr>
        </p:nvSpPr>
        <p:spPr>
          <a:xfrm>
            <a:off x="371850" y="923875"/>
            <a:ext cx="8400300" cy="3416400"/>
          </a:xfrm>
          <a:prstGeom prst="rect">
            <a:avLst/>
          </a:prstGeom>
        </p:spPr>
        <p:txBody>
          <a:bodyPr anchorCtr="0" anchor="t" bIns="0" lIns="0" spcFirstLastPara="1" rIns="0" wrap="square" tIns="0">
            <a:norm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only 3">
  <p:cSld name="TITLE_2_1_1_1_1_5">
    <p:bg>
      <p:bgPr>
        <a:solidFill>
          <a:srgbClr val="FFFFFF"/>
        </a:solidFill>
      </p:bgPr>
    </p:bg>
    <p:spTree>
      <p:nvGrpSpPr>
        <p:cNvPr id="485" name="Shape 485"/>
        <p:cNvGrpSpPr/>
        <p:nvPr/>
      </p:nvGrpSpPr>
      <p:grpSpPr>
        <a:xfrm>
          <a:off x="0" y="0"/>
          <a:ext cx="0" cy="0"/>
          <a:chOff x="0" y="0"/>
          <a:chExt cx="0" cy="0"/>
        </a:xfrm>
      </p:grpSpPr>
      <p:sp>
        <p:nvSpPr>
          <p:cNvPr id="486" name="Google Shape;486;p112"/>
          <p:cNvSpPr txBox="1"/>
          <p:nvPr>
            <p:ph idx="12" type="sldNum"/>
          </p:nvPr>
        </p:nvSpPr>
        <p:spPr>
          <a:xfrm>
            <a:off x="8455075" y="4839199"/>
            <a:ext cx="548700" cy="196200"/>
          </a:xfrm>
          <a:prstGeom prst="rect">
            <a:avLst/>
          </a:prstGeom>
        </p:spPr>
        <p:txBody>
          <a:bodyPr anchorCtr="0" anchor="ctr" bIns="34275" lIns="34275" spcFirstLastPara="1" rIns="34275" wrap="square" tIns="34275">
            <a:normAutofit/>
          </a:bodyPr>
          <a:lstStyle>
            <a:lvl1pPr lvl="0" algn="r">
              <a:buNone/>
              <a:defRPr sz="700">
                <a:solidFill>
                  <a:schemeClr val="dk1"/>
                </a:solidFill>
                <a:latin typeface="Helvetica Neue"/>
                <a:ea typeface="Helvetica Neue"/>
                <a:cs typeface="Helvetica Neue"/>
                <a:sym typeface="Helvetica Neue"/>
              </a:defRPr>
            </a:lvl1pPr>
            <a:lvl2pPr lvl="1" algn="r">
              <a:buNone/>
              <a:defRPr sz="700">
                <a:solidFill>
                  <a:schemeClr val="dk1"/>
                </a:solidFill>
                <a:latin typeface="Helvetica Neue"/>
                <a:ea typeface="Helvetica Neue"/>
                <a:cs typeface="Helvetica Neue"/>
                <a:sym typeface="Helvetica Neue"/>
              </a:defRPr>
            </a:lvl2pPr>
            <a:lvl3pPr lvl="2" algn="r">
              <a:buNone/>
              <a:defRPr sz="700">
                <a:solidFill>
                  <a:schemeClr val="dk1"/>
                </a:solidFill>
                <a:latin typeface="Helvetica Neue"/>
                <a:ea typeface="Helvetica Neue"/>
                <a:cs typeface="Helvetica Neue"/>
                <a:sym typeface="Helvetica Neue"/>
              </a:defRPr>
            </a:lvl3pPr>
            <a:lvl4pPr lvl="3" algn="r">
              <a:buNone/>
              <a:defRPr sz="700">
                <a:solidFill>
                  <a:schemeClr val="dk1"/>
                </a:solidFill>
                <a:latin typeface="Helvetica Neue"/>
                <a:ea typeface="Helvetica Neue"/>
                <a:cs typeface="Helvetica Neue"/>
                <a:sym typeface="Helvetica Neue"/>
              </a:defRPr>
            </a:lvl4pPr>
            <a:lvl5pPr lvl="4" algn="r">
              <a:buNone/>
              <a:defRPr sz="700">
                <a:solidFill>
                  <a:schemeClr val="dk1"/>
                </a:solidFill>
                <a:latin typeface="Helvetica Neue"/>
                <a:ea typeface="Helvetica Neue"/>
                <a:cs typeface="Helvetica Neue"/>
                <a:sym typeface="Helvetica Neue"/>
              </a:defRPr>
            </a:lvl5pPr>
            <a:lvl6pPr lvl="5" algn="r">
              <a:buNone/>
              <a:defRPr sz="700">
                <a:solidFill>
                  <a:schemeClr val="dk1"/>
                </a:solidFill>
                <a:latin typeface="Helvetica Neue"/>
                <a:ea typeface="Helvetica Neue"/>
                <a:cs typeface="Helvetica Neue"/>
                <a:sym typeface="Helvetica Neue"/>
              </a:defRPr>
            </a:lvl6pPr>
            <a:lvl7pPr lvl="6" algn="r">
              <a:buNone/>
              <a:defRPr sz="700">
                <a:solidFill>
                  <a:schemeClr val="dk1"/>
                </a:solidFill>
                <a:latin typeface="Helvetica Neue"/>
                <a:ea typeface="Helvetica Neue"/>
                <a:cs typeface="Helvetica Neue"/>
                <a:sym typeface="Helvetica Neue"/>
              </a:defRPr>
            </a:lvl7pPr>
            <a:lvl8pPr lvl="7" algn="r">
              <a:buNone/>
              <a:defRPr sz="700">
                <a:solidFill>
                  <a:schemeClr val="dk1"/>
                </a:solidFill>
                <a:latin typeface="Helvetica Neue"/>
                <a:ea typeface="Helvetica Neue"/>
                <a:cs typeface="Helvetica Neue"/>
                <a:sym typeface="Helvetica Neue"/>
              </a:defRPr>
            </a:lvl8pPr>
            <a:lvl9pPr lvl="8" algn="r">
              <a:buNone/>
              <a:defRPr sz="700">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
              <a:t>‹#›</a:t>
            </a:fld>
            <a:endParaRPr/>
          </a:p>
        </p:txBody>
      </p:sp>
      <p:sp>
        <p:nvSpPr>
          <p:cNvPr id="487" name="Google Shape;487;p112"/>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_8">
    <p:spTree>
      <p:nvGrpSpPr>
        <p:cNvPr id="488" name="Shape 488"/>
        <p:cNvGrpSpPr/>
        <p:nvPr/>
      </p:nvGrpSpPr>
      <p:grpSpPr>
        <a:xfrm>
          <a:off x="0" y="0"/>
          <a:ext cx="0" cy="0"/>
          <a:chOff x="0" y="0"/>
          <a:chExt cx="0" cy="0"/>
        </a:xfrm>
      </p:grpSpPr>
      <p:sp>
        <p:nvSpPr>
          <p:cNvPr id="489" name="Google Shape;489;p113"/>
          <p:cNvSpPr/>
          <p:nvPr/>
        </p:nvSpPr>
        <p:spPr>
          <a:xfrm>
            <a:off x="0" y="-125"/>
            <a:ext cx="9144000" cy="51435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90" name="Google Shape;490;p113" title="Marigold_rev.png"/>
          <p:cNvPicPr preferRelativeResize="0"/>
          <p:nvPr/>
        </p:nvPicPr>
        <p:blipFill>
          <a:blip r:embed="rId2">
            <a:alphaModFix/>
          </a:blip>
          <a:stretch>
            <a:fillRect/>
          </a:stretch>
        </p:blipFill>
        <p:spPr>
          <a:xfrm>
            <a:off x="3712644" y="2397450"/>
            <a:ext cx="1718712" cy="196200"/>
          </a:xfrm>
          <a:prstGeom prst="rect">
            <a:avLst/>
          </a:prstGeom>
          <a:noFill/>
          <a:ln>
            <a:noFill/>
          </a:ln>
        </p:spPr>
      </p:pic>
      <p:sp>
        <p:nvSpPr>
          <p:cNvPr id="491" name="Google Shape;491;p113"/>
          <p:cNvSpPr txBox="1"/>
          <p:nvPr/>
        </p:nvSpPr>
        <p:spPr>
          <a:xfrm>
            <a:off x="3003300" y="4506600"/>
            <a:ext cx="3137400" cy="5301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500"/>
              </a:spcBef>
              <a:spcAft>
                <a:spcPts val="1200"/>
              </a:spcAft>
              <a:buNone/>
            </a:pPr>
            <a:r>
              <a:rPr b="1" lang="en" sz="1300">
                <a:solidFill>
                  <a:schemeClr val="lt1"/>
                </a:solidFill>
              </a:rPr>
              <a:t>www.meetmarigold.com</a:t>
            </a:r>
            <a:endParaRPr b="1" sz="1300">
              <a:solidFill>
                <a:schemeClr val="lt1"/>
              </a:solidFill>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2">
  <p:cSld name="CUSTOM_4_2">
    <p:spTree>
      <p:nvGrpSpPr>
        <p:cNvPr id="492" name="Shape 492"/>
        <p:cNvGrpSpPr/>
        <p:nvPr/>
      </p:nvGrpSpPr>
      <p:grpSpPr>
        <a:xfrm>
          <a:off x="0" y="0"/>
          <a:ext cx="0" cy="0"/>
          <a:chOff x="0" y="0"/>
          <a:chExt cx="0" cy="0"/>
        </a:xfrm>
      </p:grpSpPr>
      <p:sp>
        <p:nvSpPr>
          <p:cNvPr id="493" name="Google Shape;493;p114"/>
          <p:cNvSpPr/>
          <p:nvPr/>
        </p:nvSpPr>
        <p:spPr>
          <a:xfrm>
            <a:off x="286600" y="4879525"/>
            <a:ext cx="995400" cy="188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ngle customer view white 3 1">
  <p:cSld name="TITLE_2_1_1_1_1_1_3_1">
    <p:bg>
      <p:bgPr>
        <a:solidFill>
          <a:srgbClr val="F3F3F3">
            <a:alpha val="20250"/>
          </a:srgbClr>
        </a:solidFill>
      </p:bgPr>
    </p:bg>
    <p:spTree>
      <p:nvGrpSpPr>
        <p:cNvPr id="494" name="Shape 494"/>
        <p:cNvGrpSpPr/>
        <p:nvPr/>
      </p:nvGrpSpPr>
      <p:grpSpPr>
        <a:xfrm>
          <a:off x="0" y="0"/>
          <a:ext cx="0" cy="0"/>
          <a:chOff x="0" y="0"/>
          <a:chExt cx="0" cy="0"/>
        </a:xfrm>
      </p:grpSpPr>
      <p:sp>
        <p:nvSpPr>
          <p:cNvPr id="495" name="Google Shape;495;p115"/>
          <p:cNvSpPr txBox="1"/>
          <p:nvPr>
            <p:ph type="title"/>
          </p:nvPr>
        </p:nvSpPr>
        <p:spPr>
          <a:xfrm>
            <a:off x="356350" y="145675"/>
            <a:ext cx="8328300" cy="564900"/>
          </a:xfrm>
          <a:prstGeom prst="rect">
            <a:avLst/>
          </a:prstGeom>
        </p:spPr>
        <p:txBody>
          <a:bodyPr anchorCtr="0" anchor="t" bIns="0" lIns="0" spcFirstLastPara="1" rIns="0" wrap="square" tIns="0">
            <a:normAutofit/>
          </a:bodyPr>
          <a:lstStyle>
            <a:lvl1pPr lvl="0">
              <a:spcBef>
                <a:spcPts val="0"/>
              </a:spcBef>
              <a:spcAft>
                <a:spcPts val="0"/>
              </a:spcAft>
              <a:buClr>
                <a:schemeClr val="dk1"/>
              </a:buClr>
              <a:buSzPts val="2500"/>
              <a:buNone/>
              <a:defRPr sz="2500">
                <a:solidFill>
                  <a:schemeClr val="dk1"/>
                </a:solidFill>
              </a:defRPr>
            </a:lvl1pPr>
            <a:lvl2pPr lvl="1"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2pPr>
            <a:lvl3pPr lvl="2"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3pPr>
            <a:lvl4pPr lvl="3"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4pPr>
            <a:lvl5pPr lvl="4"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5pPr>
            <a:lvl6pPr lvl="5"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6pPr>
            <a:lvl7pPr lvl="6"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7pPr>
            <a:lvl8pPr lvl="7"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8pPr>
            <a:lvl9pPr lvl="8"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9pPr>
          </a:lstStyle>
          <a:p/>
        </p:txBody>
      </p:sp>
      <p:sp>
        <p:nvSpPr>
          <p:cNvPr id="496" name="Google Shape;496;p115"/>
          <p:cNvSpPr txBox="1"/>
          <p:nvPr/>
        </p:nvSpPr>
        <p:spPr>
          <a:xfrm>
            <a:off x="356350" y="4837938"/>
            <a:ext cx="4836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500">
                <a:solidFill>
                  <a:schemeClr val="dk1"/>
                </a:solidFill>
                <a:latin typeface="Archivo Light"/>
                <a:ea typeface="Archivo Light"/>
                <a:cs typeface="Archivo Light"/>
                <a:sym typeface="Archivo Light"/>
              </a:rPr>
              <a:t>CENTER OF EXCELLENCE</a:t>
            </a:r>
            <a:endParaRPr sz="500">
              <a:solidFill>
                <a:schemeClr val="dk1"/>
              </a:solidFill>
              <a:latin typeface="Archivo Light"/>
              <a:ea typeface="Archivo Light"/>
              <a:cs typeface="Archivo Light"/>
              <a:sym typeface="Archivo Light"/>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ngle customer view white 3 1 1">
  <p:cSld name="TITLE_2_1_1_1_1_1_3_1_1">
    <p:bg>
      <p:bgPr>
        <a:solidFill>
          <a:srgbClr val="F3F3F3">
            <a:alpha val="20250"/>
          </a:srgbClr>
        </a:solidFill>
      </p:bgPr>
    </p:bg>
    <p:spTree>
      <p:nvGrpSpPr>
        <p:cNvPr id="497" name="Shape 497"/>
        <p:cNvGrpSpPr/>
        <p:nvPr/>
      </p:nvGrpSpPr>
      <p:grpSpPr>
        <a:xfrm>
          <a:off x="0" y="0"/>
          <a:ext cx="0" cy="0"/>
          <a:chOff x="0" y="0"/>
          <a:chExt cx="0" cy="0"/>
        </a:xfrm>
      </p:grpSpPr>
      <p:sp>
        <p:nvSpPr>
          <p:cNvPr id="498" name="Google Shape;498;p116"/>
          <p:cNvSpPr txBox="1"/>
          <p:nvPr>
            <p:ph type="title"/>
          </p:nvPr>
        </p:nvSpPr>
        <p:spPr>
          <a:xfrm>
            <a:off x="356350" y="145675"/>
            <a:ext cx="8328300" cy="564900"/>
          </a:xfrm>
          <a:prstGeom prst="rect">
            <a:avLst/>
          </a:prstGeom>
        </p:spPr>
        <p:txBody>
          <a:bodyPr anchorCtr="0" anchor="t" bIns="0" lIns="0" spcFirstLastPara="1" rIns="0" wrap="square" tIns="0">
            <a:normAutofit/>
          </a:bodyPr>
          <a:lstStyle>
            <a:lvl1pPr lvl="0">
              <a:spcBef>
                <a:spcPts val="0"/>
              </a:spcBef>
              <a:spcAft>
                <a:spcPts val="0"/>
              </a:spcAft>
              <a:buClr>
                <a:schemeClr val="dk1"/>
              </a:buClr>
              <a:buSzPts val="2500"/>
              <a:buNone/>
              <a:defRPr sz="2500">
                <a:solidFill>
                  <a:schemeClr val="dk1"/>
                </a:solidFill>
              </a:defRPr>
            </a:lvl1pPr>
            <a:lvl2pPr lvl="1"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2pPr>
            <a:lvl3pPr lvl="2"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3pPr>
            <a:lvl4pPr lvl="3"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4pPr>
            <a:lvl5pPr lvl="4"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5pPr>
            <a:lvl6pPr lvl="5"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6pPr>
            <a:lvl7pPr lvl="6"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7pPr>
            <a:lvl8pPr lvl="7"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8pPr>
            <a:lvl9pPr lvl="8"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9pPr>
          </a:lstStyle>
          <a:p/>
        </p:txBody>
      </p:sp>
      <p:sp>
        <p:nvSpPr>
          <p:cNvPr id="499" name="Google Shape;499;p116"/>
          <p:cNvSpPr txBox="1"/>
          <p:nvPr/>
        </p:nvSpPr>
        <p:spPr>
          <a:xfrm>
            <a:off x="356350" y="4837938"/>
            <a:ext cx="4836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500">
                <a:solidFill>
                  <a:schemeClr val="dk1"/>
                </a:solidFill>
                <a:latin typeface="Archivo Light"/>
                <a:ea typeface="Archivo Light"/>
                <a:cs typeface="Archivo Light"/>
                <a:sym typeface="Archivo Light"/>
              </a:rPr>
              <a:t>CENTER OF EXCELLENCE</a:t>
            </a:r>
            <a:endParaRPr sz="500">
              <a:solidFill>
                <a:schemeClr val="dk1"/>
              </a:solidFill>
              <a:latin typeface="Archivo Light"/>
              <a:ea typeface="Archivo Light"/>
              <a:cs typeface="Archivo Light"/>
              <a:sym typeface="Archivo Light"/>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05" name="Shape 505"/>
        <p:cNvGrpSpPr/>
        <p:nvPr/>
      </p:nvGrpSpPr>
      <p:grpSpPr>
        <a:xfrm>
          <a:off x="0" y="0"/>
          <a:ext cx="0" cy="0"/>
          <a:chOff x="0" y="0"/>
          <a:chExt cx="0" cy="0"/>
        </a:xfrm>
      </p:grpSpPr>
      <p:sp>
        <p:nvSpPr>
          <p:cNvPr id="506" name="Google Shape;506;p118"/>
          <p:cNvSpPr txBox="1"/>
          <p:nvPr>
            <p:ph type="ctrTitle"/>
          </p:nvPr>
        </p:nvSpPr>
        <p:spPr>
          <a:xfrm>
            <a:off x="311708" y="744575"/>
            <a:ext cx="8520600" cy="2052600"/>
          </a:xfrm>
          <a:prstGeom prst="rect">
            <a:avLst/>
          </a:prstGeom>
        </p:spPr>
        <p:txBody>
          <a:bodyPr anchorCtr="0" anchor="b" bIns="0" lIns="0" spcFirstLastPara="1" rIns="0" wrap="square" tIns="0">
            <a:normAutofit/>
          </a:bodyPr>
          <a:lstStyle>
            <a:lvl1pPr lvl="0" algn="ctr">
              <a:lnSpc>
                <a:spcPct val="80000"/>
              </a:lnSpc>
              <a:spcBef>
                <a:spcPts val="0"/>
              </a:spcBef>
              <a:spcAft>
                <a:spcPts val="0"/>
              </a:spcAft>
              <a:buSzPts val="5200"/>
              <a:buNone/>
              <a:defRPr sz="5200"/>
            </a:lvl1pPr>
            <a:lvl2pPr lvl="1" algn="ctr">
              <a:lnSpc>
                <a:spcPct val="80000"/>
              </a:lnSpc>
              <a:spcBef>
                <a:spcPts val="0"/>
              </a:spcBef>
              <a:spcAft>
                <a:spcPts val="0"/>
              </a:spcAft>
              <a:buSzPts val="5200"/>
              <a:buNone/>
              <a:defRPr sz="5200"/>
            </a:lvl2pPr>
            <a:lvl3pPr lvl="2" algn="ctr">
              <a:lnSpc>
                <a:spcPct val="80000"/>
              </a:lnSpc>
              <a:spcBef>
                <a:spcPts val="0"/>
              </a:spcBef>
              <a:spcAft>
                <a:spcPts val="0"/>
              </a:spcAft>
              <a:buSzPts val="5200"/>
              <a:buNone/>
              <a:defRPr sz="5200"/>
            </a:lvl3pPr>
            <a:lvl4pPr lvl="3" algn="ctr">
              <a:lnSpc>
                <a:spcPct val="80000"/>
              </a:lnSpc>
              <a:spcBef>
                <a:spcPts val="0"/>
              </a:spcBef>
              <a:spcAft>
                <a:spcPts val="0"/>
              </a:spcAft>
              <a:buSzPts val="5200"/>
              <a:buNone/>
              <a:defRPr sz="5200"/>
            </a:lvl4pPr>
            <a:lvl5pPr lvl="4" algn="ctr">
              <a:lnSpc>
                <a:spcPct val="80000"/>
              </a:lnSpc>
              <a:spcBef>
                <a:spcPts val="0"/>
              </a:spcBef>
              <a:spcAft>
                <a:spcPts val="0"/>
              </a:spcAft>
              <a:buSzPts val="5200"/>
              <a:buNone/>
              <a:defRPr sz="5200"/>
            </a:lvl5pPr>
            <a:lvl6pPr lvl="5" algn="ctr">
              <a:lnSpc>
                <a:spcPct val="80000"/>
              </a:lnSpc>
              <a:spcBef>
                <a:spcPts val="0"/>
              </a:spcBef>
              <a:spcAft>
                <a:spcPts val="0"/>
              </a:spcAft>
              <a:buSzPts val="5200"/>
              <a:buNone/>
              <a:defRPr sz="5200"/>
            </a:lvl6pPr>
            <a:lvl7pPr lvl="6" algn="ctr">
              <a:lnSpc>
                <a:spcPct val="80000"/>
              </a:lnSpc>
              <a:spcBef>
                <a:spcPts val="0"/>
              </a:spcBef>
              <a:spcAft>
                <a:spcPts val="0"/>
              </a:spcAft>
              <a:buSzPts val="5200"/>
              <a:buNone/>
              <a:defRPr sz="5200"/>
            </a:lvl7pPr>
            <a:lvl8pPr lvl="7" algn="ctr">
              <a:lnSpc>
                <a:spcPct val="80000"/>
              </a:lnSpc>
              <a:spcBef>
                <a:spcPts val="0"/>
              </a:spcBef>
              <a:spcAft>
                <a:spcPts val="0"/>
              </a:spcAft>
              <a:buSzPts val="5200"/>
              <a:buNone/>
              <a:defRPr sz="5200"/>
            </a:lvl8pPr>
            <a:lvl9pPr lvl="8" algn="ctr">
              <a:lnSpc>
                <a:spcPct val="80000"/>
              </a:lnSpc>
              <a:spcBef>
                <a:spcPts val="0"/>
              </a:spcBef>
              <a:spcAft>
                <a:spcPts val="0"/>
              </a:spcAft>
              <a:buSzPts val="5200"/>
              <a:buNone/>
              <a:defRPr sz="5200"/>
            </a:lvl9pPr>
          </a:lstStyle>
          <a:p/>
        </p:txBody>
      </p:sp>
      <p:sp>
        <p:nvSpPr>
          <p:cNvPr id="507" name="Google Shape;507;p118"/>
          <p:cNvSpPr txBox="1"/>
          <p:nvPr>
            <p:ph idx="1" type="subTitle"/>
          </p:nvPr>
        </p:nvSpPr>
        <p:spPr>
          <a:xfrm>
            <a:off x="311700" y="2834125"/>
            <a:ext cx="8520600" cy="792600"/>
          </a:xfrm>
          <a:prstGeom prst="rect">
            <a:avLst/>
          </a:prstGeom>
        </p:spPr>
        <p:txBody>
          <a:bodyPr anchorCtr="0" anchor="t" bIns="0" lIns="0" spcFirstLastPara="1" rIns="0" wrap="square" tIns="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508" name="Google Shape;508;p118"/>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09" name="Shape 509"/>
        <p:cNvGrpSpPr/>
        <p:nvPr/>
      </p:nvGrpSpPr>
      <p:grpSpPr>
        <a:xfrm>
          <a:off x="0" y="0"/>
          <a:ext cx="0" cy="0"/>
          <a:chOff x="0" y="0"/>
          <a:chExt cx="0" cy="0"/>
        </a:xfrm>
      </p:grpSpPr>
      <p:sp>
        <p:nvSpPr>
          <p:cNvPr id="510" name="Google Shape;510;p119"/>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11" name="Google Shape;511;p119"/>
          <p:cNvSpPr txBox="1"/>
          <p:nvPr>
            <p:ph type="title"/>
          </p:nvPr>
        </p:nvSpPr>
        <p:spPr>
          <a:xfrm>
            <a:off x="371854" y="2285400"/>
            <a:ext cx="8400300" cy="572700"/>
          </a:xfrm>
          <a:prstGeom prst="rect">
            <a:avLst/>
          </a:prstGeom>
        </p:spPr>
        <p:txBody>
          <a:bodyPr anchorCtr="0" anchor="ctr" bIns="91425" lIns="0" spcFirstLastPara="1" rIns="0" wrap="square" tIns="91425">
            <a:normAutofit/>
          </a:bodyPr>
          <a:lstStyle>
            <a:lvl1pPr lvl="0" algn="ctr">
              <a:lnSpc>
                <a:spcPct val="80000"/>
              </a:lnSpc>
              <a:spcBef>
                <a:spcPts val="0"/>
              </a:spcBef>
              <a:spcAft>
                <a:spcPts val="0"/>
              </a:spcAft>
              <a:buSzPts val="4500"/>
              <a:buNone/>
              <a:defRPr sz="4500"/>
            </a:lvl1pPr>
            <a:lvl2pPr lvl="1" algn="ctr">
              <a:lnSpc>
                <a:spcPct val="80000"/>
              </a:lnSpc>
              <a:spcBef>
                <a:spcPts val="0"/>
              </a:spcBef>
              <a:spcAft>
                <a:spcPts val="0"/>
              </a:spcAft>
              <a:buSzPts val="2400"/>
              <a:buNone/>
              <a:defRPr>
                <a:latin typeface="Arial"/>
                <a:ea typeface="Arial"/>
                <a:cs typeface="Arial"/>
                <a:sym typeface="Arial"/>
              </a:defRPr>
            </a:lvl2pPr>
            <a:lvl3pPr lvl="2" algn="ctr">
              <a:lnSpc>
                <a:spcPct val="80000"/>
              </a:lnSpc>
              <a:spcBef>
                <a:spcPts val="0"/>
              </a:spcBef>
              <a:spcAft>
                <a:spcPts val="0"/>
              </a:spcAft>
              <a:buSzPts val="2400"/>
              <a:buNone/>
              <a:defRPr>
                <a:latin typeface="Arial"/>
                <a:ea typeface="Arial"/>
                <a:cs typeface="Arial"/>
                <a:sym typeface="Arial"/>
              </a:defRPr>
            </a:lvl3pPr>
            <a:lvl4pPr lvl="3" algn="ctr">
              <a:lnSpc>
                <a:spcPct val="80000"/>
              </a:lnSpc>
              <a:spcBef>
                <a:spcPts val="0"/>
              </a:spcBef>
              <a:spcAft>
                <a:spcPts val="0"/>
              </a:spcAft>
              <a:buSzPts val="2400"/>
              <a:buNone/>
              <a:defRPr>
                <a:latin typeface="Arial"/>
                <a:ea typeface="Arial"/>
                <a:cs typeface="Arial"/>
                <a:sym typeface="Arial"/>
              </a:defRPr>
            </a:lvl4pPr>
            <a:lvl5pPr lvl="4" algn="ctr">
              <a:lnSpc>
                <a:spcPct val="80000"/>
              </a:lnSpc>
              <a:spcBef>
                <a:spcPts val="0"/>
              </a:spcBef>
              <a:spcAft>
                <a:spcPts val="0"/>
              </a:spcAft>
              <a:buSzPts val="2400"/>
              <a:buNone/>
              <a:defRPr>
                <a:latin typeface="Arial"/>
                <a:ea typeface="Arial"/>
                <a:cs typeface="Arial"/>
                <a:sym typeface="Arial"/>
              </a:defRPr>
            </a:lvl5pPr>
            <a:lvl6pPr lvl="5" algn="ctr">
              <a:lnSpc>
                <a:spcPct val="80000"/>
              </a:lnSpc>
              <a:spcBef>
                <a:spcPts val="0"/>
              </a:spcBef>
              <a:spcAft>
                <a:spcPts val="0"/>
              </a:spcAft>
              <a:buSzPts val="2400"/>
              <a:buNone/>
              <a:defRPr>
                <a:latin typeface="Arial"/>
                <a:ea typeface="Arial"/>
                <a:cs typeface="Arial"/>
                <a:sym typeface="Arial"/>
              </a:defRPr>
            </a:lvl6pPr>
            <a:lvl7pPr lvl="6" algn="ctr">
              <a:lnSpc>
                <a:spcPct val="80000"/>
              </a:lnSpc>
              <a:spcBef>
                <a:spcPts val="0"/>
              </a:spcBef>
              <a:spcAft>
                <a:spcPts val="0"/>
              </a:spcAft>
              <a:buSzPts val="2400"/>
              <a:buNone/>
              <a:defRPr>
                <a:latin typeface="Arial"/>
                <a:ea typeface="Arial"/>
                <a:cs typeface="Arial"/>
                <a:sym typeface="Arial"/>
              </a:defRPr>
            </a:lvl7pPr>
            <a:lvl8pPr lvl="7" algn="ctr">
              <a:lnSpc>
                <a:spcPct val="80000"/>
              </a:lnSpc>
              <a:spcBef>
                <a:spcPts val="0"/>
              </a:spcBef>
              <a:spcAft>
                <a:spcPts val="0"/>
              </a:spcAft>
              <a:buSzPts val="2400"/>
              <a:buNone/>
              <a:defRPr>
                <a:latin typeface="Arial"/>
                <a:ea typeface="Arial"/>
                <a:cs typeface="Arial"/>
                <a:sym typeface="Arial"/>
              </a:defRPr>
            </a:lvl8pPr>
            <a:lvl9pPr lvl="8" algn="ctr">
              <a:lnSpc>
                <a:spcPct val="80000"/>
              </a:lnSpc>
              <a:spcBef>
                <a:spcPts val="0"/>
              </a:spcBef>
              <a:spcAft>
                <a:spcPts val="0"/>
              </a:spcAft>
              <a:buSzPts val="2400"/>
              <a:buNone/>
              <a:defRPr>
                <a:latin typeface="Arial"/>
                <a:ea typeface="Arial"/>
                <a:cs typeface="Arial"/>
                <a:sym typeface="Arial"/>
              </a:defRPr>
            </a:lvl9pPr>
          </a:lstStyle>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512" name="Shape 512"/>
        <p:cNvGrpSpPr/>
        <p:nvPr/>
      </p:nvGrpSpPr>
      <p:grpSpPr>
        <a:xfrm>
          <a:off x="0" y="0"/>
          <a:ext cx="0" cy="0"/>
          <a:chOff x="0" y="0"/>
          <a:chExt cx="0" cy="0"/>
        </a:xfrm>
      </p:grpSpPr>
      <p:sp>
        <p:nvSpPr>
          <p:cNvPr id="513" name="Google Shape;513;p120"/>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514" name="Google Shape;514;p120"/>
          <p:cNvSpPr txBox="1"/>
          <p:nvPr>
            <p:ph idx="1" type="body"/>
          </p:nvPr>
        </p:nvSpPr>
        <p:spPr>
          <a:xfrm>
            <a:off x="371850" y="923875"/>
            <a:ext cx="8400300" cy="3416400"/>
          </a:xfrm>
          <a:prstGeom prst="rect">
            <a:avLst/>
          </a:prstGeom>
        </p:spPr>
        <p:txBody>
          <a:bodyPr anchorCtr="0" anchor="t" bIns="0" lIns="0" spcFirstLastPara="1" rIns="0" wrap="square" tIns="0">
            <a:norm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515" name="Google Shape;515;p120"/>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1">
    <p:spTree>
      <p:nvGrpSpPr>
        <p:cNvPr id="516" name="Shape 516"/>
        <p:cNvGrpSpPr/>
        <p:nvPr/>
      </p:nvGrpSpPr>
      <p:grpSpPr>
        <a:xfrm>
          <a:off x="0" y="0"/>
          <a:ext cx="0" cy="0"/>
          <a:chOff x="0" y="0"/>
          <a:chExt cx="0" cy="0"/>
        </a:xfrm>
      </p:grpSpPr>
      <p:sp>
        <p:nvSpPr>
          <p:cNvPr id="517" name="Google Shape;517;p121"/>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518" name="Google Shape;518;p121"/>
          <p:cNvSpPr txBox="1"/>
          <p:nvPr>
            <p:ph idx="1" type="body"/>
          </p:nvPr>
        </p:nvSpPr>
        <p:spPr>
          <a:xfrm>
            <a:off x="371850" y="923875"/>
            <a:ext cx="8400300" cy="3416400"/>
          </a:xfrm>
          <a:prstGeom prst="rect">
            <a:avLst/>
          </a:prstGeom>
        </p:spPr>
        <p:txBody>
          <a:bodyPr anchorCtr="0" anchor="t" bIns="0" lIns="0" spcFirstLastPara="1" rIns="0" wrap="square" tIns="0">
            <a:norm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519" name="Google Shape;519;p121"/>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520" name="Google Shape;520;p121" title="Marigold_Evergreen.png"/>
          <p:cNvPicPr preferRelativeResize="0"/>
          <p:nvPr/>
        </p:nvPicPr>
        <p:blipFill>
          <a:blip r:embed="rId2">
            <a:alphaModFix/>
          </a:blip>
          <a:stretch>
            <a:fillRect/>
          </a:stretch>
        </p:blipFill>
        <p:spPr>
          <a:xfrm>
            <a:off x="371849" y="4912172"/>
            <a:ext cx="848375" cy="96900"/>
          </a:xfrm>
          <a:prstGeom prst="rect">
            <a:avLst/>
          </a:prstGeom>
          <a:noFill/>
          <a:ln>
            <a:noFill/>
          </a:ln>
        </p:spPr>
      </p:pic>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521" name="Shape 521"/>
        <p:cNvGrpSpPr/>
        <p:nvPr/>
      </p:nvGrpSpPr>
      <p:grpSpPr>
        <a:xfrm>
          <a:off x="0" y="0"/>
          <a:ext cx="0" cy="0"/>
          <a:chOff x="0" y="0"/>
          <a:chExt cx="0" cy="0"/>
        </a:xfrm>
      </p:grpSpPr>
      <p:sp>
        <p:nvSpPr>
          <p:cNvPr id="522" name="Google Shape;522;p122"/>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523" name="Google Shape;523;p122"/>
          <p:cNvSpPr txBox="1"/>
          <p:nvPr>
            <p:ph idx="1" type="body"/>
          </p:nvPr>
        </p:nvSpPr>
        <p:spPr>
          <a:xfrm>
            <a:off x="311700" y="1152475"/>
            <a:ext cx="3999900" cy="3416400"/>
          </a:xfrm>
          <a:prstGeom prst="rect">
            <a:avLst/>
          </a:prstGeom>
        </p:spPr>
        <p:txBody>
          <a:bodyPr anchorCtr="0" anchor="t" bIns="0" lIns="0" spcFirstLastPara="1" rIns="0" wrap="square" tIns="0">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24" name="Google Shape;524;p122"/>
          <p:cNvSpPr txBox="1"/>
          <p:nvPr>
            <p:ph idx="2" type="body"/>
          </p:nvPr>
        </p:nvSpPr>
        <p:spPr>
          <a:xfrm>
            <a:off x="4832400" y="1152475"/>
            <a:ext cx="3999900" cy="3416400"/>
          </a:xfrm>
          <a:prstGeom prst="rect">
            <a:avLst/>
          </a:prstGeom>
        </p:spPr>
        <p:txBody>
          <a:bodyPr anchorCtr="0" anchor="t" bIns="0" lIns="0" spcFirstLastPara="1" rIns="0" wrap="square" tIns="0">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25" name="Google Shape;525;p122"/>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26" name="Shape 526"/>
        <p:cNvGrpSpPr/>
        <p:nvPr/>
      </p:nvGrpSpPr>
      <p:grpSpPr>
        <a:xfrm>
          <a:off x="0" y="0"/>
          <a:ext cx="0" cy="0"/>
          <a:chOff x="0" y="0"/>
          <a:chExt cx="0" cy="0"/>
        </a:xfrm>
      </p:grpSpPr>
      <p:sp>
        <p:nvSpPr>
          <p:cNvPr id="527" name="Google Shape;527;p123"/>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528" name="Google Shape;528;p123"/>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529" name="Shape 529"/>
        <p:cNvGrpSpPr/>
        <p:nvPr/>
      </p:nvGrpSpPr>
      <p:grpSpPr>
        <a:xfrm>
          <a:off x="0" y="0"/>
          <a:ext cx="0" cy="0"/>
          <a:chOff x="0" y="0"/>
          <a:chExt cx="0" cy="0"/>
        </a:xfrm>
      </p:grpSpPr>
      <p:sp>
        <p:nvSpPr>
          <p:cNvPr id="530" name="Google Shape;530;p124"/>
          <p:cNvSpPr txBox="1"/>
          <p:nvPr>
            <p:ph type="title"/>
          </p:nvPr>
        </p:nvSpPr>
        <p:spPr>
          <a:xfrm>
            <a:off x="371850" y="365750"/>
            <a:ext cx="2808000" cy="755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200"/>
              <a:buNone/>
              <a:defRPr sz="2200"/>
            </a:lvl2pPr>
            <a:lvl3pPr lvl="2">
              <a:spcBef>
                <a:spcPts val="0"/>
              </a:spcBef>
              <a:spcAft>
                <a:spcPts val="0"/>
              </a:spcAft>
              <a:buSzPts val="2200"/>
              <a:buNone/>
              <a:defRPr sz="2200"/>
            </a:lvl3pPr>
            <a:lvl4pPr lvl="3">
              <a:spcBef>
                <a:spcPts val="0"/>
              </a:spcBef>
              <a:spcAft>
                <a:spcPts val="0"/>
              </a:spcAft>
              <a:buSzPts val="2200"/>
              <a:buNone/>
              <a:defRPr sz="2200"/>
            </a:lvl4pPr>
            <a:lvl5pPr lvl="4">
              <a:spcBef>
                <a:spcPts val="0"/>
              </a:spcBef>
              <a:spcAft>
                <a:spcPts val="0"/>
              </a:spcAft>
              <a:buSzPts val="2200"/>
              <a:buNone/>
              <a:defRPr sz="2200"/>
            </a:lvl5pPr>
            <a:lvl6pPr lvl="5">
              <a:spcBef>
                <a:spcPts val="0"/>
              </a:spcBef>
              <a:spcAft>
                <a:spcPts val="0"/>
              </a:spcAft>
              <a:buSzPts val="2200"/>
              <a:buNone/>
              <a:defRPr sz="2200"/>
            </a:lvl6pPr>
            <a:lvl7pPr lvl="6">
              <a:spcBef>
                <a:spcPts val="0"/>
              </a:spcBef>
              <a:spcAft>
                <a:spcPts val="0"/>
              </a:spcAft>
              <a:buSzPts val="2200"/>
              <a:buNone/>
              <a:defRPr sz="2200"/>
            </a:lvl7pPr>
            <a:lvl8pPr lvl="7">
              <a:spcBef>
                <a:spcPts val="0"/>
              </a:spcBef>
              <a:spcAft>
                <a:spcPts val="0"/>
              </a:spcAft>
              <a:buSzPts val="2200"/>
              <a:buNone/>
              <a:defRPr sz="2200"/>
            </a:lvl8pPr>
            <a:lvl9pPr lvl="8">
              <a:spcBef>
                <a:spcPts val="0"/>
              </a:spcBef>
              <a:spcAft>
                <a:spcPts val="0"/>
              </a:spcAft>
              <a:buSzPts val="2200"/>
              <a:buNone/>
              <a:defRPr sz="2200"/>
            </a:lvl9pPr>
          </a:lstStyle>
          <a:p/>
        </p:txBody>
      </p:sp>
      <p:sp>
        <p:nvSpPr>
          <p:cNvPr id="531" name="Google Shape;531;p124"/>
          <p:cNvSpPr txBox="1"/>
          <p:nvPr>
            <p:ph idx="1" type="body"/>
          </p:nvPr>
        </p:nvSpPr>
        <p:spPr>
          <a:xfrm>
            <a:off x="371850" y="1205850"/>
            <a:ext cx="2808000" cy="3179400"/>
          </a:xfrm>
          <a:prstGeom prst="rect">
            <a:avLst/>
          </a:prstGeom>
        </p:spPr>
        <p:txBody>
          <a:bodyPr anchorCtr="0" anchor="t" bIns="0" lIns="0" spcFirstLastPara="1" rIns="0" wrap="square" tIns="0">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32" name="Google Shape;532;p124"/>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533" name="Shape 533"/>
        <p:cNvGrpSpPr/>
        <p:nvPr/>
      </p:nvGrpSpPr>
      <p:grpSpPr>
        <a:xfrm>
          <a:off x="0" y="0"/>
          <a:ext cx="0" cy="0"/>
          <a:chOff x="0" y="0"/>
          <a:chExt cx="0" cy="0"/>
        </a:xfrm>
      </p:grpSpPr>
      <p:pic>
        <p:nvPicPr>
          <p:cNvPr id="534" name="Google Shape;534;p125" title="Marigold_rev.png"/>
          <p:cNvPicPr preferRelativeResize="0"/>
          <p:nvPr/>
        </p:nvPicPr>
        <p:blipFill>
          <a:blip r:embed="rId2">
            <a:alphaModFix/>
          </a:blip>
          <a:stretch>
            <a:fillRect/>
          </a:stretch>
        </p:blipFill>
        <p:spPr>
          <a:xfrm>
            <a:off x="371856" y="4912167"/>
            <a:ext cx="848844" cy="96900"/>
          </a:xfrm>
          <a:prstGeom prst="rect">
            <a:avLst/>
          </a:prstGeom>
          <a:noFill/>
          <a:ln>
            <a:noFill/>
          </a:ln>
        </p:spPr>
      </p:pic>
      <p:sp>
        <p:nvSpPr>
          <p:cNvPr id="535" name="Google Shape;535;p125"/>
          <p:cNvSpPr txBox="1"/>
          <p:nvPr>
            <p:ph type="title"/>
          </p:nvPr>
        </p:nvSpPr>
        <p:spPr>
          <a:xfrm>
            <a:off x="371852" y="365750"/>
            <a:ext cx="4147500" cy="5727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accent1"/>
              </a:buClr>
              <a:buSzPts val="2200"/>
              <a:buNone/>
              <a:defRPr>
                <a:solidFill>
                  <a:schemeClr val="accent1"/>
                </a:solidFill>
              </a:defRPr>
            </a:lvl1pPr>
            <a:lvl2pPr lvl="1">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2pPr>
            <a:lvl3pPr lvl="2">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3pPr>
            <a:lvl4pPr lvl="3">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4pPr>
            <a:lvl5pPr lvl="4">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5pPr>
            <a:lvl6pPr lvl="5">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6pPr>
            <a:lvl7pPr lvl="6">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7pPr>
            <a:lvl8pPr lvl="7">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8pPr>
            <a:lvl9pPr lvl="8">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9pPr>
          </a:lstStyle>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p:cSld name="MAIN_POINT_1">
    <p:bg>
      <p:bgPr>
        <a:solidFill>
          <a:schemeClr val="accent1"/>
        </a:solidFill>
      </p:bgPr>
    </p:bg>
    <p:spTree>
      <p:nvGrpSpPr>
        <p:cNvPr id="536" name="Shape 536"/>
        <p:cNvGrpSpPr/>
        <p:nvPr/>
      </p:nvGrpSpPr>
      <p:grpSpPr>
        <a:xfrm>
          <a:off x="0" y="0"/>
          <a:ext cx="0" cy="0"/>
          <a:chOff x="0" y="0"/>
          <a:chExt cx="0" cy="0"/>
        </a:xfrm>
      </p:grpSpPr>
      <p:sp>
        <p:nvSpPr>
          <p:cNvPr id="537" name="Google Shape;537;p126"/>
          <p:cNvSpPr txBox="1"/>
          <p:nvPr>
            <p:ph type="title"/>
          </p:nvPr>
        </p:nvSpPr>
        <p:spPr>
          <a:xfrm>
            <a:off x="371852" y="365750"/>
            <a:ext cx="4147500" cy="5727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accent2"/>
              </a:buClr>
              <a:buSzPts val="2200"/>
              <a:buNone/>
              <a:defRPr>
                <a:solidFill>
                  <a:schemeClr val="accent2"/>
                </a:solidFill>
              </a:defRPr>
            </a:lvl1pPr>
            <a:lvl2pPr lvl="1">
              <a:lnSpc>
                <a:spcPct val="80000"/>
              </a:lnSpc>
              <a:spcBef>
                <a:spcPts val="0"/>
              </a:spcBef>
              <a:spcAft>
                <a:spcPts val="0"/>
              </a:spcAft>
              <a:buSzPts val="2400"/>
              <a:buNone/>
              <a:defRPr>
                <a:latin typeface="Arial"/>
                <a:ea typeface="Arial"/>
                <a:cs typeface="Arial"/>
                <a:sym typeface="Arial"/>
              </a:defRPr>
            </a:lvl2pPr>
            <a:lvl3pPr lvl="2">
              <a:lnSpc>
                <a:spcPct val="80000"/>
              </a:lnSpc>
              <a:spcBef>
                <a:spcPts val="0"/>
              </a:spcBef>
              <a:spcAft>
                <a:spcPts val="0"/>
              </a:spcAft>
              <a:buSzPts val="2400"/>
              <a:buNone/>
              <a:defRPr>
                <a:latin typeface="Arial"/>
                <a:ea typeface="Arial"/>
                <a:cs typeface="Arial"/>
                <a:sym typeface="Arial"/>
              </a:defRPr>
            </a:lvl3pPr>
            <a:lvl4pPr lvl="3">
              <a:lnSpc>
                <a:spcPct val="80000"/>
              </a:lnSpc>
              <a:spcBef>
                <a:spcPts val="0"/>
              </a:spcBef>
              <a:spcAft>
                <a:spcPts val="0"/>
              </a:spcAft>
              <a:buSzPts val="2400"/>
              <a:buNone/>
              <a:defRPr>
                <a:latin typeface="Arial"/>
                <a:ea typeface="Arial"/>
                <a:cs typeface="Arial"/>
                <a:sym typeface="Arial"/>
              </a:defRPr>
            </a:lvl4pPr>
            <a:lvl5pPr lvl="4">
              <a:lnSpc>
                <a:spcPct val="80000"/>
              </a:lnSpc>
              <a:spcBef>
                <a:spcPts val="0"/>
              </a:spcBef>
              <a:spcAft>
                <a:spcPts val="0"/>
              </a:spcAft>
              <a:buSzPts val="2400"/>
              <a:buNone/>
              <a:defRPr>
                <a:latin typeface="Arial"/>
                <a:ea typeface="Arial"/>
                <a:cs typeface="Arial"/>
                <a:sym typeface="Arial"/>
              </a:defRPr>
            </a:lvl5pPr>
            <a:lvl6pPr lvl="5">
              <a:lnSpc>
                <a:spcPct val="80000"/>
              </a:lnSpc>
              <a:spcBef>
                <a:spcPts val="0"/>
              </a:spcBef>
              <a:spcAft>
                <a:spcPts val="0"/>
              </a:spcAft>
              <a:buSzPts val="2400"/>
              <a:buNone/>
              <a:defRPr>
                <a:latin typeface="Arial"/>
                <a:ea typeface="Arial"/>
                <a:cs typeface="Arial"/>
                <a:sym typeface="Arial"/>
              </a:defRPr>
            </a:lvl6pPr>
            <a:lvl7pPr lvl="6">
              <a:lnSpc>
                <a:spcPct val="80000"/>
              </a:lnSpc>
              <a:spcBef>
                <a:spcPts val="0"/>
              </a:spcBef>
              <a:spcAft>
                <a:spcPts val="0"/>
              </a:spcAft>
              <a:buSzPts val="2400"/>
              <a:buNone/>
              <a:defRPr>
                <a:latin typeface="Arial"/>
                <a:ea typeface="Arial"/>
                <a:cs typeface="Arial"/>
                <a:sym typeface="Arial"/>
              </a:defRPr>
            </a:lvl7pPr>
            <a:lvl8pPr lvl="7">
              <a:lnSpc>
                <a:spcPct val="80000"/>
              </a:lnSpc>
              <a:spcBef>
                <a:spcPts val="0"/>
              </a:spcBef>
              <a:spcAft>
                <a:spcPts val="0"/>
              </a:spcAft>
              <a:buSzPts val="2400"/>
              <a:buNone/>
              <a:defRPr>
                <a:latin typeface="Arial"/>
                <a:ea typeface="Arial"/>
                <a:cs typeface="Arial"/>
                <a:sym typeface="Arial"/>
              </a:defRPr>
            </a:lvl8pPr>
            <a:lvl9pPr lvl="8">
              <a:lnSpc>
                <a:spcPct val="80000"/>
              </a:lnSpc>
              <a:spcBef>
                <a:spcPts val="0"/>
              </a:spcBef>
              <a:spcAft>
                <a:spcPts val="0"/>
              </a:spcAft>
              <a:buSzPts val="2400"/>
              <a:buNone/>
              <a:defRPr>
                <a:latin typeface="Arial"/>
                <a:ea typeface="Arial"/>
                <a:cs typeface="Arial"/>
                <a:sym typeface="Arial"/>
              </a:defRPr>
            </a:lvl9pPr>
          </a:lstStyle>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2">
  <p:cSld name="MAIN_POINT_1_2">
    <p:bg>
      <p:bgPr>
        <a:blipFill>
          <a:blip r:embed="rId2">
            <a:alphaModFix/>
          </a:blip>
          <a:stretch>
            <a:fillRect/>
          </a:stretch>
        </a:blipFill>
      </p:bgPr>
    </p:bg>
    <p:spTree>
      <p:nvGrpSpPr>
        <p:cNvPr id="538" name="Shape 538"/>
        <p:cNvGrpSpPr/>
        <p:nvPr/>
      </p:nvGrpSpPr>
      <p:grpSpPr>
        <a:xfrm>
          <a:off x="0" y="0"/>
          <a:ext cx="0" cy="0"/>
          <a:chOff x="0" y="0"/>
          <a:chExt cx="0" cy="0"/>
        </a:xfrm>
      </p:grpSpPr>
      <p:sp>
        <p:nvSpPr>
          <p:cNvPr id="539" name="Google Shape;539;p127"/>
          <p:cNvSpPr txBox="1"/>
          <p:nvPr>
            <p:ph type="title"/>
          </p:nvPr>
        </p:nvSpPr>
        <p:spPr>
          <a:xfrm>
            <a:off x="371852" y="365750"/>
            <a:ext cx="4147500" cy="5727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accent2"/>
              </a:buClr>
              <a:buSzPts val="2200"/>
              <a:buNone/>
              <a:defRPr>
                <a:solidFill>
                  <a:schemeClr val="accent2"/>
                </a:solidFill>
              </a:defRPr>
            </a:lvl1pPr>
            <a:lvl2pPr lvl="1">
              <a:lnSpc>
                <a:spcPct val="80000"/>
              </a:lnSpc>
              <a:spcBef>
                <a:spcPts val="0"/>
              </a:spcBef>
              <a:spcAft>
                <a:spcPts val="0"/>
              </a:spcAft>
              <a:buSzPts val="2400"/>
              <a:buNone/>
              <a:defRPr>
                <a:latin typeface="Arial"/>
                <a:ea typeface="Arial"/>
                <a:cs typeface="Arial"/>
                <a:sym typeface="Arial"/>
              </a:defRPr>
            </a:lvl2pPr>
            <a:lvl3pPr lvl="2">
              <a:lnSpc>
                <a:spcPct val="80000"/>
              </a:lnSpc>
              <a:spcBef>
                <a:spcPts val="0"/>
              </a:spcBef>
              <a:spcAft>
                <a:spcPts val="0"/>
              </a:spcAft>
              <a:buSzPts val="2400"/>
              <a:buNone/>
              <a:defRPr>
                <a:latin typeface="Arial"/>
                <a:ea typeface="Arial"/>
                <a:cs typeface="Arial"/>
                <a:sym typeface="Arial"/>
              </a:defRPr>
            </a:lvl3pPr>
            <a:lvl4pPr lvl="3">
              <a:lnSpc>
                <a:spcPct val="80000"/>
              </a:lnSpc>
              <a:spcBef>
                <a:spcPts val="0"/>
              </a:spcBef>
              <a:spcAft>
                <a:spcPts val="0"/>
              </a:spcAft>
              <a:buSzPts val="2400"/>
              <a:buNone/>
              <a:defRPr>
                <a:latin typeface="Arial"/>
                <a:ea typeface="Arial"/>
                <a:cs typeface="Arial"/>
                <a:sym typeface="Arial"/>
              </a:defRPr>
            </a:lvl4pPr>
            <a:lvl5pPr lvl="4">
              <a:lnSpc>
                <a:spcPct val="80000"/>
              </a:lnSpc>
              <a:spcBef>
                <a:spcPts val="0"/>
              </a:spcBef>
              <a:spcAft>
                <a:spcPts val="0"/>
              </a:spcAft>
              <a:buSzPts val="2400"/>
              <a:buNone/>
              <a:defRPr>
                <a:latin typeface="Arial"/>
                <a:ea typeface="Arial"/>
                <a:cs typeface="Arial"/>
                <a:sym typeface="Arial"/>
              </a:defRPr>
            </a:lvl5pPr>
            <a:lvl6pPr lvl="5">
              <a:lnSpc>
                <a:spcPct val="80000"/>
              </a:lnSpc>
              <a:spcBef>
                <a:spcPts val="0"/>
              </a:spcBef>
              <a:spcAft>
                <a:spcPts val="0"/>
              </a:spcAft>
              <a:buSzPts val="2400"/>
              <a:buNone/>
              <a:defRPr>
                <a:latin typeface="Arial"/>
                <a:ea typeface="Arial"/>
                <a:cs typeface="Arial"/>
                <a:sym typeface="Arial"/>
              </a:defRPr>
            </a:lvl6pPr>
            <a:lvl7pPr lvl="6">
              <a:lnSpc>
                <a:spcPct val="80000"/>
              </a:lnSpc>
              <a:spcBef>
                <a:spcPts val="0"/>
              </a:spcBef>
              <a:spcAft>
                <a:spcPts val="0"/>
              </a:spcAft>
              <a:buSzPts val="2400"/>
              <a:buNone/>
              <a:defRPr>
                <a:latin typeface="Arial"/>
                <a:ea typeface="Arial"/>
                <a:cs typeface="Arial"/>
                <a:sym typeface="Arial"/>
              </a:defRPr>
            </a:lvl7pPr>
            <a:lvl8pPr lvl="7">
              <a:lnSpc>
                <a:spcPct val="80000"/>
              </a:lnSpc>
              <a:spcBef>
                <a:spcPts val="0"/>
              </a:spcBef>
              <a:spcAft>
                <a:spcPts val="0"/>
              </a:spcAft>
              <a:buSzPts val="2400"/>
              <a:buNone/>
              <a:defRPr>
                <a:latin typeface="Arial"/>
                <a:ea typeface="Arial"/>
                <a:cs typeface="Arial"/>
                <a:sym typeface="Arial"/>
              </a:defRPr>
            </a:lvl8pPr>
            <a:lvl9pPr lvl="8">
              <a:lnSpc>
                <a:spcPct val="80000"/>
              </a:lnSpc>
              <a:spcBef>
                <a:spcPts val="0"/>
              </a:spcBef>
              <a:spcAft>
                <a:spcPts val="0"/>
              </a:spcAft>
              <a:buSzPts val="2400"/>
              <a:buNone/>
              <a:defRPr>
                <a:latin typeface="Arial"/>
                <a:ea typeface="Arial"/>
                <a:cs typeface="Arial"/>
                <a:sym typeface="Arial"/>
              </a:defRPr>
            </a:lvl9pPr>
          </a:lstStyle>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1">
  <p:cSld name="MAIN_POINT_1_1">
    <p:bg>
      <p:bgPr>
        <a:solidFill>
          <a:schemeClr val="accent2"/>
        </a:solidFill>
      </p:bgPr>
    </p:bg>
    <p:spTree>
      <p:nvGrpSpPr>
        <p:cNvPr id="540" name="Shape 540"/>
        <p:cNvGrpSpPr/>
        <p:nvPr/>
      </p:nvGrpSpPr>
      <p:grpSpPr>
        <a:xfrm>
          <a:off x="0" y="0"/>
          <a:ext cx="0" cy="0"/>
          <a:chOff x="0" y="0"/>
          <a:chExt cx="0" cy="0"/>
        </a:xfrm>
      </p:grpSpPr>
      <p:pic>
        <p:nvPicPr>
          <p:cNvPr id="541" name="Google Shape;541;p128" title="Marigold_rev.png"/>
          <p:cNvPicPr preferRelativeResize="0"/>
          <p:nvPr/>
        </p:nvPicPr>
        <p:blipFill>
          <a:blip r:embed="rId2">
            <a:alphaModFix/>
          </a:blip>
          <a:stretch>
            <a:fillRect/>
          </a:stretch>
        </p:blipFill>
        <p:spPr>
          <a:xfrm>
            <a:off x="371856" y="4912167"/>
            <a:ext cx="848844" cy="96900"/>
          </a:xfrm>
          <a:prstGeom prst="rect">
            <a:avLst/>
          </a:prstGeom>
          <a:noFill/>
          <a:ln>
            <a:noFill/>
          </a:ln>
        </p:spPr>
      </p:pic>
      <p:sp>
        <p:nvSpPr>
          <p:cNvPr id="542" name="Google Shape;542;p128"/>
          <p:cNvSpPr txBox="1"/>
          <p:nvPr>
            <p:ph type="title"/>
          </p:nvPr>
        </p:nvSpPr>
        <p:spPr>
          <a:xfrm>
            <a:off x="371852" y="365750"/>
            <a:ext cx="4147500" cy="5727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accent1"/>
              </a:buClr>
              <a:buSzPts val="2200"/>
              <a:buNone/>
              <a:defRPr>
                <a:solidFill>
                  <a:schemeClr val="accent1"/>
                </a:solidFill>
              </a:defRPr>
            </a:lvl1pPr>
            <a:lvl2pPr lvl="1">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2pPr>
            <a:lvl3pPr lvl="2">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3pPr>
            <a:lvl4pPr lvl="3">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4pPr>
            <a:lvl5pPr lvl="4">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5pPr>
            <a:lvl6pPr lvl="5">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6pPr>
            <a:lvl7pPr lvl="6">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7pPr>
            <a:lvl8pPr lvl="7">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8pPr>
            <a:lvl9pPr lvl="8">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9pPr>
          </a:lstStyle>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1 1">
  <p:cSld name="MAIN_POINT_1_1_1">
    <p:bg>
      <p:bgPr>
        <a:blipFill>
          <a:blip r:embed="rId2">
            <a:alphaModFix/>
          </a:blip>
          <a:stretch>
            <a:fillRect/>
          </a:stretch>
        </a:blipFill>
      </p:bgPr>
    </p:bg>
    <p:spTree>
      <p:nvGrpSpPr>
        <p:cNvPr id="543" name="Shape 543"/>
        <p:cNvGrpSpPr/>
        <p:nvPr/>
      </p:nvGrpSpPr>
      <p:grpSpPr>
        <a:xfrm>
          <a:off x="0" y="0"/>
          <a:ext cx="0" cy="0"/>
          <a:chOff x="0" y="0"/>
          <a:chExt cx="0" cy="0"/>
        </a:xfrm>
      </p:grpSpPr>
      <p:pic>
        <p:nvPicPr>
          <p:cNvPr id="544" name="Google Shape;544;p129" title="Marigold_rev.png"/>
          <p:cNvPicPr preferRelativeResize="0"/>
          <p:nvPr/>
        </p:nvPicPr>
        <p:blipFill>
          <a:blip r:embed="rId3">
            <a:alphaModFix/>
          </a:blip>
          <a:stretch>
            <a:fillRect/>
          </a:stretch>
        </p:blipFill>
        <p:spPr>
          <a:xfrm>
            <a:off x="371856" y="4912167"/>
            <a:ext cx="848844" cy="96900"/>
          </a:xfrm>
          <a:prstGeom prst="rect">
            <a:avLst/>
          </a:prstGeom>
          <a:noFill/>
          <a:ln>
            <a:noFill/>
          </a:ln>
        </p:spPr>
      </p:pic>
      <p:sp>
        <p:nvSpPr>
          <p:cNvPr id="545" name="Google Shape;545;p129"/>
          <p:cNvSpPr txBox="1"/>
          <p:nvPr>
            <p:ph type="title"/>
          </p:nvPr>
        </p:nvSpPr>
        <p:spPr>
          <a:xfrm>
            <a:off x="371852" y="365750"/>
            <a:ext cx="4147500" cy="5727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accent1"/>
              </a:buClr>
              <a:buSzPts val="2200"/>
              <a:buNone/>
              <a:defRPr>
                <a:solidFill>
                  <a:schemeClr val="accent1"/>
                </a:solidFill>
              </a:defRPr>
            </a:lvl1pPr>
            <a:lvl2pPr lvl="1">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2pPr>
            <a:lvl3pPr lvl="2">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3pPr>
            <a:lvl4pPr lvl="3">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4pPr>
            <a:lvl5pPr lvl="4">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5pPr>
            <a:lvl6pPr lvl="5">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6pPr>
            <a:lvl7pPr lvl="6">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7pPr>
            <a:lvl8pPr lvl="7">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8pPr>
            <a:lvl9pPr lvl="8">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9pPr>
          </a:lstStyle>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1 1 1">
  <p:cSld name="MAIN_POINT_1_1_1_1">
    <p:bg>
      <p:bgPr>
        <a:blipFill>
          <a:blip r:embed="rId2">
            <a:alphaModFix/>
          </a:blip>
          <a:stretch>
            <a:fillRect/>
          </a:stretch>
        </a:blipFill>
      </p:bgPr>
    </p:bg>
    <p:spTree>
      <p:nvGrpSpPr>
        <p:cNvPr id="546" name="Shape 546"/>
        <p:cNvGrpSpPr/>
        <p:nvPr/>
      </p:nvGrpSpPr>
      <p:grpSpPr>
        <a:xfrm>
          <a:off x="0" y="0"/>
          <a:ext cx="0" cy="0"/>
          <a:chOff x="0" y="0"/>
          <a:chExt cx="0" cy="0"/>
        </a:xfrm>
      </p:grpSpPr>
      <p:pic>
        <p:nvPicPr>
          <p:cNvPr id="547" name="Google Shape;547;p130" title="Marigold_rev.png"/>
          <p:cNvPicPr preferRelativeResize="0"/>
          <p:nvPr/>
        </p:nvPicPr>
        <p:blipFill>
          <a:blip r:embed="rId3">
            <a:alphaModFix/>
          </a:blip>
          <a:stretch>
            <a:fillRect/>
          </a:stretch>
        </p:blipFill>
        <p:spPr>
          <a:xfrm>
            <a:off x="371856" y="4912167"/>
            <a:ext cx="848844" cy="96900"/>
          </a:xfrm>
          <a:prstGeom prst="rect">
            <a:avLst/>
          </a:prstGeom>
          <a:noFill/>
          <a:ln>
            <a:noFill/>
          </a:ln>
        </p:spPr>
      </p:pic>
      <p:sp>
        <p:nvSpPr>
          <p:cNvPr id="548" name="Google Shape;548;p130"/>
          <p:cNvSpPr txBox="1"/>
          <p:nvPr>
            <p:ph type="title"/>
          </p:nvPr>
        </p:nvSpPr>
        <p:spPr>
          <a:xfrm>
            <a:off x="371852" y="365750"/>
            <a:ext cx="4147500" cy="5727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lt1"/>
              </a:buClr>
              <a:buSzPts val="2200"/>
              <a:buNone/>
              <a:defRPr>
                <a:solidFill>
                  <a:schemeClr val="lt1"/>
                </a:solidFill>
              </a:defRPr>
            </a:lvl1pPr>
            <a:lvl2pPr lvl="1">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2pPr>
            <a:lvl3pPr lvl="2">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3pPr>
            <a:lvl4pPr lvl="3">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4pPr>
            <a:lvl5pPr lvl="4">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5pPr>
            <a:lvl6pPr lvl="5">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6pPr>
            <a:lvl7pPr lvl="6">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7pPr>
            <a:lvl8pPr lvl="7">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8pPr>
            <a:lvl9pPr lvl="8">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9pPr>
          </a:lstStyle>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49" name="Shape 549"/>
        <p:cNvGrpSpPr/>
        <p:nvPr/>
      </p:nvGrpSpPr>
      <p:grpSpPr>
        <a:xfrm>
          <a:off x="0" y="0"/>
          <a:ext cx="0" cy="0"/>
          <a:chOff x="0" y="0"/>
          <a:chExt cx="0" cy="0"/>
        </a:xfrm>
      </p:grpSpPr>
      <p:sp>
        <p:nvSpPr>
          <p:cNvPr id="550" name="Google Shape;550;p131"/>
          <p:cNvSpPr/>
          <p:nvPr/>
        </p:nvSpPr>
        <p:spPr>
          <a:xfrm>
            <a:off x="4572000" y="-125"/>
            <a:ext cx="4572000" cy="51435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131"/>
          <p:cNvSpPr txBox="1"/>
          <p:nvPr>
            <p:ph idx="1" type="subTitle"/>
          </p:nvPr>
        </p:nvSpPr>
        <p:spPr>
          <a:xfrm>
            <a:off x="265500" y="2803075"/>
            <a:ext cx="4045200" cy="1235100"/>
          </a:xfrm>
          <a:prstGeom prst="rect">
            <a:avLst/>
          </a:prstGeom>
        </p:spPr>
        <p:txBody>
          <a:bodyPr anchorCtr="0" anchor="t" bIns="0" lIns="0" spcFirstLastPara="1" rIns="0" wrap="square" tIns="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52" name="Google Shape;552;p131"/>
          <p:cNvSpPr txBox="1"/>
          <p:nvPr>
            <p:ph idx="2" type="body"/>
          </p:nvPr>
        </p:nvSpPr>
        <p:spPr>
          <a:xfrm>
            <a:off x="4939500" y="724200"/>
            <a:ext cx="3837000" cy="3695100"/>
          </a:xfrm>
          <a:prstGeom prst="rect">
            <a:avLst/>
          </a:prstGeom>
        </p:spPr>
        <p:txBody>
          <a:bodyPr anchorCtr="0" anchor="ctr" bIns="0" lIns="0" spcFirstLastPara="1" rIns="0" wrap="square" tIns="0">
            <a:normAutofit/>
          </a:bodyPr>
          <a:lstStyle>
            <a:lvl1pPr indent="-304800" lvl="0" marL="457200">
              <a:spcBef>
                <a:spcPts val="0"/>
              </a:spcBef>
              <a:spcAft>
                <a:spcPts val="0"/>
              </a:spcAft>
              <a:buClr>
                <a:schemeClr val="lt1"/>
              </a:buClr>
              <a:buSzPts val="1200"/>
              <a:buChar char="●"/>
              <a:defRPr>
                <a:solidFill>
                  <a:schemeClr val="lt1"/>
                </a:solidFill>
              </a:defRPr>
            </a:lvl1pPr>
            <a:lvl2pPr indent="-304800" lvl="1" marL="914400">
              <a:spcBef>
                <a:spcPts val="0"/>
              </a:spcBef>
              <a:spcAft>
                <a:spcPts val="0"/>
              </a:spcAft>
              <a:buClr>
                <a:schemeClr val="lt1"/>
              </a:buClr>
              <a:buSzPts val="1200"/>
              <a:buChar char="○"/>
              <a:defRPr>
                <a:solidFill>
                  <a:schemeClr val="lt1"/>
                </a:solidFill>
              </a:defRPr>
            </a:lvl2pPr>
            <a:lvl3pPr indent="-304800" lvl="2" marL="1371600">
              <a:spcBef>
                <a:spcPts val="0"/>
              </a:spcBef>
              <a:spcAft>
                <a:spcPts val="0"/>
              </a:spcAft>
              <a:buClr>
                <a:schemeClr val="lt1"/>
              </a:buClr>
              <a:buSzPts val="1200"/>
              <a:buChar char="■"/>
              <a:defRPr>
                <a:solidFill>
                  <a:schemeClr val="lt1"/>
                </a:solidFill>
              </a:defRPr>
            </a:lvl3pPr>
            <a:lvl4pPr indent="-304800" lvl="3" marL="1828800">
              <a:spcBef>
                <a:spcPts val="0"/>
              </a:spcBef>
              <a:spcAft>
                <a:spcPts val="0"/>
              </a:spcAft>
              <a:buClr>
                <a:schemeClr val="lt1"/>
              </a:buClr>
              <a:buSzPts val="1200"/>
              <a:buChar char="●"/>
              <a:defRPr>
                <a:solidFill>
                  <a:schemeClr val="lt1"/>
                </a:solidFill>
              </a:defRPr>
            </a:lvl4pPr>
            <a:lvl5pPr indent="-304800" lvl="4" marL="2286000">
              <a:spcBef>
                <a:spcPts val="0"/>
              </a:spcBef>
              <a:spcAft>
                <a:spcPts val="0"/>
              </a:spcAft>
              <a:buClr>
                <a:schemeClr val="lt1"/>
              </a:buClr>
              <a:buSzPts val="1200"/>
              <a:buChar char="○"/>
              <a:defRPr>
                <a:solidFill>
                  <a:schemeClr val="lt1"/>
                </a:solidFill>
              </a:defRPr>
            </a:lvl5pPr>
            <a:lvl6pPr indent="-304800" lvl="5" marL="2743200">
              <a:spcBef>
                <a:spcPts val="0"/>
              </a:spcBef>
              <a:spcAft>
                <a:spcPts val="0"/>
              </a:spcAft>
              <a:buClr>
                <a:schemeClr val="lt1"/>
              </a:buClr>
              <a:buSzPts val="1200"/>
              <a:buChar char="■"/>
              <a:defRPr>
                <a:solidFill>
                  <a:schemeClr val="lt1"/>
                </a:solidFill>
              </a:defRPr>
            </a:lvl6pPr>
            <a:lvl7pPr indent="-304800" lvl="6" marL="3200400">
              <a:spcBef>
                <a:spcPts val="0"/>
              </a:spcBef>
              <a:spcAft>
                <a:spcPts val="0"/>
              </a:spcAft>
              <a:buClr>
                <a:schemeClr val="lt1"/>
              </a:buClr>
              <a:buSzPts val="1200"/>
              <a:buChar char="●"/>
              <a:defRPr>
                <a:solidFill>
                  <a:schemeClr val="lt1"/>
                </a:solidFill>
              </a:defRPr>
            </a:lvl7pPr>
            <a:lvl8pPr indent="-304800" lvl="7" marL="3657600">
              <a:spcBef>
                <a:spcPts val="0"/>
              </a:spcBef>
              <a:spcAft>
                <a:spcPts val="0"/>
              </a:spcAft>
              <a:buClr>
                <a:schemeClr val="lt1"/>
              </a:buClr>
              <a:buSzPts val="1200"/>
              <a:buChar char="○"/>
              <a:defRPr>
                <a:solidFill>
                  <a:schemeClr val="lt1"/>
                </a:solidFill>
              </a:defRPr>
            </a:lvl8pPr>
            <a:lvl9pPr indent="-304800" lvl="8" marL="4114800">
              <a:spcBef>
                <a:spcPts val="0"/>
              </a:spcBef>
              <a:spcAft>
                <a:spcPts val="0"/>
              </a:spcAft>
              <a:buClr>
                <a:schemeClr val="lt1"/>
              </a:buClr>
              <a:buSzPts val="1200"/>
              <a:buChar char="■"/>
              <a:defRPr>
                <a:solidFill>
                  <a:schemeClr val="lt1"/>
                </a:solidFill>
              </a:defRPr>
            </a:lvl9pPr>
          </a:lstStyle>
          <a:p/>
        </p:txBody>
      </p:sp>
      <p:sp>
        <p:nvSpPr>
          <p:cNvPr id="553" name="Google Shape;553;p131"/>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54" name="Google Shape;554;p131"/>
          <p:cNvSpPr txBox="1"/>
          <p:nvPr>
            <p:ph type="title"/>
          </p:nvPr>
        </p:nvSpPr>
        <p:spPr>
          <a:xfrm>
            <a:off x="371852" y="1447200"/>
            <a:ext cx="4026300" cy="572700"/>
          </a:xfrm>
          <a:prstGeom prst="rect">
            <a:avLst/>
          </a:prstGeom>
        </p:spPr>
        <p:txBody>
          <a:bodyPr anchorCtr="0" anchor="ctr" bIns="91425" lIns="0" spcFirstLastPara="1" rIns="0" wrap="square" tIns="91425">
            <a:normAutofit/>
          </a:bodyPr>
          <a:lstStyle>
            <a:lvl1pPr lvl="0" algn="ctr">
              <a:lnSpc>
                <a:spcPct val="80000"/>
              </a:lnSpc>
              <a:spcBef>
                <a:spcPts val="0"/>
              </a:spcBef>
              <a:spcAft>
                <a:spcPts val="0"/>
              </a:spcAft>
              <a:buSzPts val="4500"/>
              <a:buNone/>
              <a:defRPr sz="4500"/>
            </a:lvl1pPr>
            <a:lvl2pPr lvl="1" algn="ctr">
              <a:lnSpc>
                <a:spcPct val="80000"/>
              </a:lnSpc>
              <a:spcBef>
                <a:spcPts val="0"/>
              </a:spcBef>
              <a:spcAft>
                <a:spcPts val="0"/>
              </a:spcAft>
              <a:buSzPts val="2400"/>
              <a:buNone/>
              <a:defRPr>
                <a:latin typeface="Arial"/>
                <a:ea typeface="Arial"/>
                <a:cs typeface="Arial"/>
                <a:sym typeface="Arial"/>
              </a:defRPr>
            </a:lvl2pPr>
            <a:lvl3pPr lvl="2" algn="ctr">
              <a:lnSpc>
                <a:spcPct val="80000"/>
              </a:lnSpc>
              <a:spcBef>
                <a:spcPts val="0"/>
              </a:spcBef>
              <a:spcAft>
                <a:spcPts val="0"/>
              </a:spcAft>
              <a:buSzPts val="2400"/>
              <a:buNone/>
              <a:defRPr>
                <a:latin typeface="Arial"/>
                <a:ea typeface="Arial"/>
                <a:cs typeface="Arial"/>
                <a:sym typeface="Arial"/>
              </a:defRPr>
            </a:lvl3pPr>
            <a:lvl4pPr lvl="3" algn="ctr">
              <a:lnSpc>
                <a:spcPct val="80000"/>
              </a:lnSpc>
              <a:spcBef>
                <a:spcPts val="0"/>
              </a:spcBef>
              <a:spcAft>
                <a:spcPts val="0"/>
              </a:spcAft>
              <a:buSzPts val="2400"/>
              <a:buNone/>
              <a:defRPr>
                <a:latin typeface="Arial"/>
                <a:ea typeface="Arial"/>
                <a:cs typeface="Arial"/>
                <a:sym typeface="Arial"/>
              </a:defRPr>
            </a:lvl4pPr>
            <a:lvl5pPr lvl="4" algn="ctr">
              <a:lnSpc>
                <a:spcPct val="80000"/>
              </a:lnSpc>
              <a:spcBef>
                <a:spcPts val="0"/>
              </a:spcBef>
              <a:spcAft>
                <a:spcPts val="0"/>
              </a:spcAft>
              <a:buSzPts val="2400"/>
              <a:buNone/>
              <a:defRPr>
                <a:latin typeface="Arial"/>
                <a:ea typeface="Arial"/>
                <a:cs typeface="Arial"/>
                <a:sym typeface="Arial"/>
              </a:defRPr>
            </a:lvl5pPr>
            <a:lvl6pPr lvl="5" algn="ctr">
              <a:lnSpc>
                <a:spcPct val="80000"/>
              </a:lnSpc>
              <a:spcBef>
                <a:spcPts val="0"/>
              </a:spcBef>
              <a:spcAft>
                <a:spcPts val="0"/>
              </a:spcAft>
              <a:buSzPts val="2400"/>
              <a:buNone/>
              <a:defRPr>
                <a:latin typeface="Arial"/>
                <a:ea typeface="Arial"/>
                <a:cs typeface="Arial"/>
                <a:sym typeface="Arial"/>
              </a:defRPr>
            </a:lvl6pPr>
            <a:lvl7pPr lvl="6" algn="ctr">
              <a:lnSpc>
                <a:spcPct val="80000"/>
              </a:lnSpc>
              <a:spcBef>
                <a:spcPts val="0"/>
              </a:spcBef>
              <a:spcAft>
                <a:spcPts val="0"/>
              </a:spcAft>
              <a:buSzPts val="2400"/>
              <a:buNone/>
              <a:defRPr>
                <a:latin typeface="Arial"/>
                <a:ea typeface="Arial"/>
                <a:cs typeface="Arial"/>
                <a:sym typeface="Arial"/>
              </a:defRPr>
            </a:lvl7pPr>
            <a:lvl8pPr lvl="7" algn="ctr">
              <a:lnSpc>
                <a:spcPct val="80000"/>
              </a:lnSpc>
              <a:spcBef>
                <a:spcPts val="0"/>
              </a:spcBef>
              <a:spcAft>
                <a:spcPts val="0"/>
              </a:spcAft>
              <a:buSzPts val="2400"/>
              <a:buNone/>
              <a:defRPr>
                <a:latin typeface="Arial"/>
                <a:ea typeface="Arial"/>
                <a:cs typeface="Arial"/>
                <a:sym typeface="Arial"/>
              </a:defRPr>
            </a:lvl8pPr>
            <a:lvl9pPr lvl="8" algn="ctr">
              <a:lnSpc>
                <a:spcPct val="80000"/>
              </a:lnSpc>
              <a:spcBef>
                <a:spcPts val="0"/>
              </a:spcBef>
              <a:spcAft>
                <a:spcPts val="0"/>
              </a:spcAft>
              <a:buSzPts val="2400"/>
              <a:buNone/>
              <a:defRPr>
                <a:latin typeface="Arial"/>
                <a:ea typeface="Arial"/>
                <a:cs typeface="Arial"/>
                <a:sym typeface="Arial"/>
              </a:defRPr>
            </a:lvl9pPr>
          </a:lstStyle>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 1B">
  <p:cSld name="CUSTOM_5">
    <p:bg>
      <p:bgPr>
        <a:solidFill>
          <a:schemeClr val="dk2"/>
        </a:solidFill>
      </p:bgPr>
    </p:bg>
    <p:spTree>
      <p:nvGrpSpPr>
        <p:cNvPr id="555" name="Shape 555"/>
        <p:cNvGrpSpPr/>
        <p:nvPr/>
      </p:nvGrpSpPr>
      <p:grpSpPr>
        <a:xfrm>
          <a:off x="0" y="0"/>
          <a:ext cx="0" cy="0"/>
          <a:chOff x="0" y="0"/>
          <a:chExt cx="0" cy="0"/>
        </a:xfrm>
      </p:grpSpPr>
    </p:spTree>
  </p:cSld>
  <p:clrMapOvr>
    <a:masterClrMapping/>
  </p:clrMapOvr>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p:cSld name="CUSTOM_3_1">
    <p:spTree>
      <p:nvGrpSpPr>
        <p:cNvPr id="556" name="Shape 556"/>
        <p:cNvGrpSpPr/>
        <p:nvPr/>
      </p:nvGrpSpPr>
      <p:grpSpPr>
        <a:xfrm>
          <a:off x="0" y="0"/>
          <a:ext cx="0" cy="0"/>
          <a:chOff x="0" y="0"/>
          <a:chExt cx="0" cy="0"/>
        </a:xfrm>
      </p:grpSpPr>
      <p:sp>
        <p:nvSpPr>
          <p:cNvPr id="557" name="Google Shape;557;p133"/>
          <p:cNvSpPr/>
          <p:nvPr/>
        </p:nvSpPr>
        <p:spPr>
          <a:xfrm>
            <a:off x="122475" y="4767350"/>
            <a:ext cx="236100" cy="279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8" name="Google Shape;558;p133"/>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559" name="Google Shape;559;p133"/>
          <p:cNvSpPr txBox="1"/>
          <p:nvPr>
            <p:ph idx="1" type="body"/>
          </p:nvPr>
        </p:nvSpPr>
        <p:spPr>
          <a:xfrm>
            <a:off x="371850" y="923875"/>
            <a:ext cx="8400300" cy="3416400"/>
          </a:xfrm>
          <a:prstGeom prst="rect">
            <a:avLst/>
          </a:prstGeom>
        </p:spPr>
        <p:txBody>
          <a:bodyPr anchorCtr="0" anchor="t" bIns="0" lIns="0" spcFirstLastPara="1" rIns="0" wrap="square" tIns="0">
            <a:norm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6 items">
  <p:cSld name="TITLE_1">
    <p:spTree>
      <p:nvGrpSpPr>
        <p:cNvPr id="560" name="Shape 560"/>
        <p:cNvGrpSpPr/>
        <p:nvPr/>
      </p:nvGrpSpPr>
      <p:grpSpPr>
        <a:xfrm>
          <a:off x="0" y="0"/>
          <a:ext cx="0" cy="0"/>
          <a:chOff x="0" y="0"/>
          <a:chExt cx="0" cy="0"/>
        </a:xfrm>
      </p:grpSpPr>
      <p:sp>
        <p:nvSpPr>
          <p:cNvPr id="561" name="Google Shape;561;p134"/>
          <p:cNvSpPr txBox="1"/>
          <p:nvPr>
            <p:ph type="ctrTitle"/>
          </p:nvPr>
        </p:nvSpPr>
        <p:spPr>
          <a:xfrm>
            <a:off x="371850" y="365742"/>
            <a:ext cx="4457700" cy="355500"/>
          </a:xfrm>
          <a:prstGeom prst="rect">
            <a:avLst/>
          </a:prstGeom>
        </p:spPr>
        <p:txBody>
          <a:bodyPr anchorCtr="0" anchor="t" bIns="91425" lIns="91425" spcFirstLastPara="1" rIns="91425" wrap="square" tIns="0">
            <a:normAutofit/>
          </a:bodyPr>
          <a:lstStyle>
            <a:lvl1pPr lvl="0">
              <a:lnSpc>
                <a:spcPct val="80000"/>
              </a:lnSpc>
              <a:spcBef>
                <a:spcPts val="0"/>
              </a:spcBef>
              <a:spcAft>
                <a:spcPts val="0"/>
              </a:spcAft>
              <a:buSzPts val="2400"/>
              <a:buNone/>
              <a:defRPr sz="2400"/>
            </a:lvl1pPr>
            <a:lvl2pPr lvl="1">
              <a:lnSpc>
                <a:spcPct val="80000"/>
              </a:lnSpc>
              <a:spcBef>
                <a:spcPts val="0"/>
              </a:spcBef>
              <a:spcAft>
                <a:spcPts val="0"/>
              </a:spcAft>
              <a:buSzPts val="2400"/>
              <a:buNone/>
              <a:defRPr/>
            </a:lvl2pPr>
            <a:lvl3pPr lvl="2">
              <a:lnSpc>
                <a:spcPct val="80000"/>
              </a:lnSpc>
              <a:spcBef>
                <a:spcPts val="0"/>
              </a:spcBef>
              <a:spcAft>
                <a:spcPts val="0"/>
              </a:spcAft>
              <a:buSzPts val="2400"/>
              <a:buNone/>
              <a:defRPr/>
            </a:lvl3pPr>
            <a:lvl4pPr lvl="3">
              <a:lnSpc>
                <a:spcPct val="80000"/>
              </a:lnSpc>
              <a:spcBef>
                <a:spcPts val="0"/>
              </a:spcBef>
              <a:spcAft>
                <a:spcPts val="0"/>
              </a:spcAft>
              <a:buSzPts val="2400"/>
              <a:buNone/>
              <a:defRPr/>
            </a:lvl4pPr>
            <a:lvl5pPr lvl="4">
              <a:lnSpc>
                <a:spcPct val="80000"/>
              </a:lnSpc>
              <a:spcBef>
                <a:spcPts val="0"/>
              </a:spcBef>
              <a:spcAft>
                <a:spcPts val="0"/>
              </a:spcAft>
              <a:buSzPts val="2400"/>
              <a:buNone/>
              <a:defRPr/>
            </a:lvl5pPr>
            <a:lvl6pPr lvl="5">
              <a:lnSpc>
                <a:spcPct val="80000"/>
              </a:lnSpc>
              <a:spcBef>
                <a:spcPts val="0"/>
              </a:spcBef>
              <a:spcAft>
                <a:spcPts val="0"/>
              </a:spcAft>
              <a:buSzPts val="2400"/>
              <a:buNone/>
              <a:defRPr/>
            </a:lvl6pPr>
            <a:lvl7pPr lvl="6">
              <a:lnSpc>
                <a:spcPct val="80000"/>
              </a:lnSpc>
              <a:spcBef>
                <a:spcPts val="0"/>
              </a:spcBef>
              <a:spcAft>
                <a:spcPts val="0"/>
              </a:spcAft>
              <a:buSzPts val="2400"/>
              <a:buNone/>
              <a:defRPr/>
            </a:lvl7pPr>
            <a:lvl8pPr lvl="7">
              <a:lnSpc>
                <a:spcPct val="80000"/>
              </a:lnSpc>
              <a:spcBef>
                <a:spcPts val="0"/>
              </a:spcBef>
              <a:spcAft>
                <a:spcPts val="0"/>
              </a:spcAft>
              <a:buSzPts val="2400"/>
              <a:buNone/>
              <a:defRPr/>
            </a:lvl8pPr>
            <a:lvl9pPr lvl="8">
              <a:lnSpc>
                <a:spcPct val="80000"/>
              </a:lnSpc>
              <a:spcBef>
                <a:spcPts val="0"/>
              </a:spcBef>
              <a:spcAft>
                <a:spcPts val="0"/>
              </a:spcAft>
              <a:buSzPts val="2400"/>
              <a:buNone/>
              <a:defRPr/>
            </a:lvl9pPr>
          </a:lstStyle>
          <a:p/>
        </p:txBody>
      </p:sp>
      <p:cxnSp>
        <p:nvCxnSpPr>
          <p:cNvPr id="562" name="Google Shape;562;p134"/>
          <p:cNvCxnSpPr/>
          <p:nvPr/>
        </p:nvCxnSpPr>
        <p:spPr>
          <a:xfrm>
            <a:off x="358700" y="897025"/>
            <a:ext cx="8400300" cy="0"/>
          </a:xfrm>
          <a:prstGeom prst="straightConnector1">
            <a:avLst/>
          </a:prstGeom>
          <a:noFill/>
          <a:ln cap="flat" cmpd="sng" w="9525">
            <a:solidFill>
              <a:schemeClr val="dk2"/>
            </a:solidFill>
            <a:prstDash val="solid"/>
            <a:round/>
            <a:headEnd len="med" w="med" type="none"/>
            <a:tailEnd len="med" w="med" type="none"/>
          </a:ln>
        </p:spPr>
      </p:cxnSp>
      <p:cxnSp>
        <p:nvCxnSpPr>
          <p:cNvPr id="563" name="Google Shape;563;p134"/>
          <p:cNvCxnSpPr/>
          <p:nvPr/>
        </p:nvCxnSpPr>
        <p:spPr>
          <a:xfrm>
            <a:off x="358700" y="1548375"/>
            <a:ext cx="8400300" cy="0"/>
          </a:xfrm>
          <a:prstGeom prst="straightConnector1">
            <a:avLst/>
          </a:prstGeom>
          <a:noFill/>
          <a:ln cap="flat" cmpd="sng" w="9525">
            <a:solidFill>
              <a:schemeClr val="dk2"/>
            </a:solidFill>
            <a:prstDash val="solid"/>
            <a:round/>
            <a:headEnd len="med" w="med" type="none"/>
            <a:tailEnd len="med" w="med" type="none"/>
          </a:ln>
        </p:spPr>
      </p:cxnSp>
      <p:cxnSp>
        <p:nvCxnSpPr>
          <p:cNvPr id="564" name="Google Shape;564;p134"/>
          <p:cNvCxnSpPr/>
          <p:nvPr/>
        </p:nvCxnSpPr>
        <p:spPr>
          <a:xfrm>
            <a:off x="358700" y="2199725"/>
            <a:ext cx="8400300" cy="0"/>
          </a:xfrm>
          <a:prstGeom prst="straightConnector1">
            <a:avLst/>
          </a:prstGeom>
          <a:noFill/>
          <a:ln cap="flat" cmpd="sng" w="9525">
            <a:solidFill>
              <a:schemeClr val="dk2"/>
            </a:solidFill>
            <a:prstDash val="solid"/>
            <a:round/>
            <a:headEnd len="med" w="med" type="none"/>
            <a:tailEnd len="med" w="med" type="none"/>
          </a:ln>
        </p:spPr>
      </p:cxnSp>
      <p:cxnSp>
        <p:nvCxnSpPr>
          <p:cNvPr id="565" name="Google Shape;565;p134"/>
          <p:cNvCxnSpPr/>
          <p:nvPr/>
        </p:nvCxnSpPr>
        <p:spPr>
          <a:xfrm>
            <a:off x="358700" y="2836913"/>
            <a:ext cx="8400300" cy="0"/>
          </a:xfrm>
          <a:prstGeom prst="straightConnector1">
            <a:avLst/>
          </a:prstGeom>
          <a:noFill/>
          <a:ln cap="flat" cmpd="sng" w="9525">
            <a:solidFill>
              <a:schemeClr val="dk2"/>
            </a:solidFill>
            <a:prstDash val="solid"/>
            <a:round/>
            <a:headEnd len="med" w="med" type="none"/>
            <a:tailEnd len="med" w="med" type="none"/>
          </a:ln>
        </p:spPr>
      </p:cxnSp>
      <p:cxnSp>
        <p:nvCxnSpPr>
          <p:cNvPr id="566" name="Google Shape;566;p134"/>
          <p:cNvCxnSpPr/>
          <p:nvPr/>
        </p:nvCxnSpPr>
        <p:spPr>
          <a:xfrm>
            <a:off x="358700" y="3488263"/>
            <a:ext cx="8400300" cy="0"/>
          </a:xfrm>
          <a:prstGeom prst="straightConnector1">
            <a:avLst/>
          </a:prstGeom>
          <a:noFill/>
          <a:ln cap="flat" cmpd="sng" w="9525">
            <a:solidFill>
              <a:schemeClr val="dk2"/>
            </a:solidFill>
            <a:prstDash val="solid"/>
            <a:round/>
            <a:headEnd len="med" w="med" type="none"/>
            <a:tailEnd len="med" w="med" type="none"/>
          </a:ln>
        </p:spPr>
      </p:cxnSp>
      <p:cxnSp>
        <p:nvCxnSpPr>
          <p:cNvPr id="567" name="Google Shape;567;p134"/>
          <p:cNvCxnSpPr/>
          <p:nvPr/>
        </p:nvCxnSpPr>
        <p:spPr>
          <a:xfrm>
            <a:off x="358700" y="4139613"/>
            <a:ext cx="8400300" cy="0"/>
          </a:xfrm>
          <a:prstGeom prst="straightConnector1">
            <a:avLst/>
          </a:prstGeom>
          <a:noFill/>
          <a:ln cap="flat" cmpd="sng" w="9525">
            <a:solidFill>
              <a:schemeClr val="dk2"/>
            </a:solidFill>
            <a:prstDash val="solid"/>
            <a:round/>
            <a:headEnd len="med" w="med" type="none"/>
            <a:tailEnd len="med" w="med" type="none"/>
          </a:ln>
        </p:spPr>
      </p:cxnSp>
      <p:sp>
        <p:nvSpPr>
          <p:cNvPr id="568" name="Google Shape;568;p134"/>
          <p:cNvSpPr txBox="1"/>
          <p:nvPr/>
        </p:nvSpPr>
        <p:spPr>
          <a:xfrm>
            <a:off x="2260750" y="1083188"/>
            <a:ext cx="2599800" cy="279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solidFill>
                <a:schemeClr val="accent2"/>
              </a:solidFill>
              <a:latin typeface="Figtree"/>
              <a:ea typeface="Figtree"/>
              <a:cs typeface="Figtree"/>
              <a:sym typeface="Figtree"/>
            </a:endParaRPr>
          </a:p>
        </p:txBody>
      </p:sp>
      <p:sp>
        <p:nvSpPr>
          <p:cNvPr id="569" name="Google Shape;569;p134"/>
          <p:cNvSpPr txBox="1"/>
          <p:nvPr/>
        </p:nvSpPr>
        <p:spPr>
          <a:xfrm>
            <a:off x="2260750" y="1734550"/>
            <a:ext cx="2599800" cy="279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solidFill>
                <a:schemeClr val="accent2"/>
              </a:solidFill>
              <a:latin typeface="Figtree"/>
              <a:ea typeface="Figtree"/>
              <a:cs typeface="Figtree"/>
              <a:sym typeface="Figtree"/>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White BG 1">
  <p:cSld name="TITLE_1_1">
    <p:spTree>
      <p:nvGrpSpPr>
        <p:cNvPr id="570" name="Shape 570"/>
        <p:cNvGrpSpPr/>
        <p:nvPr/>
      </p:nvGrpSpPr>
      <p:grpSpPr>
        <a:xfrm>
          <a:off x="0" y="0"/>
          <a:ext cx="0" cy="0"/>
          <a:chOff x="0" y="0"/>
          <a:chExt cx="0" cy="0"/>
        </a:xfrm>
      </p:grpSpPr>
      <p:sp>
        <p:nvSpPr>
          <p:cNvPr id="571" name="Google Shape;571;p135"/>
          <p:cNvSpPr txBox="1"/>
          <p:nvPr>
            <p:ph type="ctrTitle"/>
          </p:nvPr>
        </p:nvSpPr>
        <p:spPr>
          <a:xfrm>
            <a:off x="371854" y="365740"/>
            <a:ext cx="4457700" cy="2052600"/>
          </a:xfrm>
          <a:prstGeom prst="rect">
            <a:avLst/>
          </a:prstGeom>
        </p:spPr>
        <p:txBody>
          <a:bodyPr anchorCtr="0" anchor="t" bIns="91425" lIns="91425" spcFirstLastPara="1" rIns="91425" wrap="square" tIns="0">
            <a:normAutofit/>
          </a:bodyPr>
          <a:lstStyle>
            <a:lvl1pPr lvl="0">
              <a:lnSpc>
                <a:spcPct val="80000"/>
              </a:lnSpc>
              <a:spcBef>
                <a:spcPts val="0"/>
              </a:spcBef>
              <a:spcAft>
                <a:spcPts val="0"/>
              </a:spcAft>
              <a:buSzPts val="2400"/>
              <a:buNone/>
              <a:defRPr sz="2400"/>
            </a:lvl1pPr>
            <a:lvl2pPr lvl="1">
              <a:lnSpc>
                <a:spcPct val="80000"/>
              </a:lnSpc>
              <a:spcBef>
                <a:spcPts val="0"/>
              </a:spcBef>
              <a:spcAft>
                <a:spcPts val="0"/>
              </a:spcAft>
              <a:buSzPts val="2400"/>
              <a:buNone/>
              <a:defRPr/>
            </a:lvl2pPr>
            <a:lvl3pPr lvl="2">
              <a:lnSpc>
                <a:spcPct val="80000"/>
              </a:lnSpc>
              <a:spcBef>
                <a:spcPts val="0"/>
              </a:spcBef>
              <a:spcAft>
                <a:spcPts val="0"/>
              </a:spcAft>
              <a:buSzPts val="2400"/>
              <a:buNone/>
              <a:defRPr/>
            </a:lvl3pPr>
            <a:lvl4pPr lvl="3">
              <a:lnSpc>
                <a:spcPct val="80000"/>
              </a:lnSpc>
              <a:spcBef>
                <a:spcPts val="0"/>
              </a:spcBef>
              <a:spcAft>
                <a:spcPts val="0"/>
              </a:spcAft>
              <a:buSzPts val="2400"/>
              <a:buNone/>
              <a:defRPr/>
            </a:lvl4pPr>
            <a:lvl5pPr lvl="4">
              <a:lnSpc>
                <a:spcPct val="80000"/>
              </a:lnSpc>
              <a:spcBef>
                <a:spcPts val="0"/>
              </a:spcBef>
              <a:spcAft>
                <a:spcPts val="0"/>
              </a:spcAft>
              <a:buSzPts val="2400"/>
              <a:buNone/>
              <a:defRPr/>
            </a:lvl5pPr>
            <a:lvl6pPr lvl="5">
              <a:lnSpc>
                <a:spcPct val="80000"/>
              </a:lnSpc>
              <a:spcBef>
                <a:spcPts val="0"/>
              </a:spcBef>
              <a:spcAft>
                <a:spcPts val="0"/>
              </a:spcAft>
              <a:buSzPts val="2400"/>
              <a:buNone/>
              <a:defRPr/>
            </a:lvl6pPr>
            <a:lvl7pPr lvl="6">
              <a:lnSpc>
                <a:spcPct val="80000"/>
              </a:lnSpc>
              <a:spcBef>
                <a:spcPts val="0"/>
              </a:spcBef>
              <a:spcAft>
                <a:spcPts val="0"/>
              </a:spcAft>
              <a:buSzPts val="2400"/>
              <a:buNone/>
              <a:defRPr/>
            </a:lvl7pPr>
            <a:lvl8pPr lvl="7">
              <a:lnSpc>
                <a:spcPct val="80000"/>
              </a:lnSpc>
              <a:spcBef>
                <a:spcPts val="0"/>
              </a:spcBef>
              <a:spcAft>
                <a:spcPts val="0"/>
              </a:spcAft>
              <a:buSzPts val="2400"/>
              <a:buNone/>
              <a:defRPr/>
            </a:lvl8pPr>
            <a:lvl9pPr lvl="8">
              <a:lnSpc>
                <a:spcPct val="80000"/>
              </a:lnSpc>
              <a:spcBef>
                <a:spcPts val="0"/>
              </a:spcBef>
              <a:spcAft>
                <a:spcPts val="0"/>
              </a:spcAft>
              <a:buSzPts val="2400"/>
              <a:buNone/>
              <a:defRPr/>
            </a:lvl9pPr>
          </a:lstStyle>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2">
  <p:cSld name="TITLE_16">
    <p:spTree>
      <p:nvGrpSpPr>
        <p:cNvPr id="572" name="Shape 572"/>
        <p:cNvGrpSpPr/>
        <p:nvPr/>
      </p:nvGrpSpPr>
      <p:grpSpPr>
        <a:xfrm>
          <a:off x="0" y="0"/>
          <a:ext cx="0" cy="0"/>
          <a:chOff x="0" y="0"/>
          <a:chExt cx="0" cy="0"/>
        </a:xfrm>
      </p:grpSpPr>
      <p:sp>
        <p:nvSpPr>
          <p:cNvPr id="573" name="Google Shape;573;p136"/>
          <p:cNvSpPr txBox="1"/>
          <p:nvPr>
            <p:ph idx="1" type="subTitle"/>
          </p:nvPr>
        </p:nvSpPr>
        <p:spPr>
          <a:xfrm>
            <a:off x="311700" y="2834125"/>
            <a:ext cx="8520600" cy="792600"/>
          </a:xfrm>
          <a:prstGeom prst="rect">
            <a:avLst/>
          </a:prstGeom>
        </p:spPr>
        <p:txBody>
          <a:bodyPr anchorCtr="0" anchor="t" bIns="0" lIns="0" spcFirstLastPara="1" rIns="0" wrap="square" tIns="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574" name="Google Shape;574;p136"/>
          <p:cNvSpPr txBox="1"/>
          <p:nvPr>
            <p:ph idx="12" type="sldNum"/>
          </p:nvPr>
        </p:nvSpPr>
        <p:spPr>
          <a:xfrm>
            <a:off x="8472458" y="4663217"/>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75" name="Google Shape;575;p136"/>
          <p:cNvSpPr txBox="1"/>
          <p:nvPr>
            <p:ph type="title"/>
          </p:nvPr>
        </p:nvSpPr>
        <p:spPr>
          <a:xfrm>
            <a:off x="371854" y="1447200"/>
            <a:ext cx="8400300" cy="572700"/>
          </a:xfrm>
          <a:prstGeom prst="rect">
            <a:avLst/>
          </a:prstGeom>
        </p:spPr>
        <p:txBody>
          <a:bodyPr anchorCtr="0" anchor="ctr" bIns="91425" lIns="0" spcFirstLastPara="1" rIns="0" wrap="square" tIns="91425">
            <a:normAutofit/>
          </a:bodyPr>
          <a:lstStyle>
            <a:lvl1pPr lvl="0" algn="ctr">
              <a:lnSpc>
                <a:spcPct val="80000"/>
              </a:lnSpc>
              <a:spcBef>
                <a:spcPts val="0"/>
              </a:spcBef>
              <a:spcAft>
                <a:spcPts val="0"/>
              </a:spcAft>
              <a:buSzPts val="4500"/>
              <a:buNone/>
              <a:defRPr sz="4500"/>
            </a:lvl1pPr>
            <a:lvl2pPr lvl="1" algn="ctr">
              <a:lnSpc>
                <a:spcPct val="80000"/>
              </a:lnSpc>
              <a:spcBef>
                <a:spcPts val="0"/>
              </a:spcBef>
              <a:spcAft>
                <a:spcPts val="0"/>
              </a:spcAft>
              <a:buSzPts val="2400"/>
              <a:buNone/>
              <a:defRPr>
                <a:latin typeface="Arial"/>
                <a:ea typeface="Arial"/>
                <a:cs typeface="Arial"/>
                <a:sym typeface="Arial"/>
              </a:defRPr>
            </a:lvl2pPr>
            <a:lvl3pPr lvl="2" algn="ctr">
              <a:lnSpc>
                <a:spcPct val="80000"/>
              </a:lnSpc>
              <a:spcBef>
                <a:spcPts val="0"/>
              </a:spcBef>
              <a:spcAft>
                <a:spcPts val="0"/>
              </a:spcAft>
              <a:buSzPts val="2400"/>
              <a:buNone/>
              <a:defRPr>
                <a:latin typeface="Arial"/>
                <a:ea typeface="Arial"/>
                <a:cs typeface="Arial"/>
                <a:sym typeface="Arial"/>
              </a:defRPr>
            </a:lvl3pPr>
            <a:lvl4pPr lvl="3" algn="ctr">
              <a:lnSpc>
                <a:spcPct val="80000"/>
              </a:lnSpc>
              <a:spcBef>
                <a:spcPts val="0"/>
              </a:spcBef>
              <a:spcAft>
                <a:spcPts val="0"/>
              </a:spcAft>
              <a:buSzPts val="2400"/>
              <a:buNone/>
              <a:defRPr>
                <a:latin typeface="Arial"/>
                <a:ea typeface="Arial"/>
                <a:cs typeface="Arial"/>
                <a:sym typeface="Arial"/>
              </a:defRPr>
            </a:lvl4pPr>
            <a:lvl5pPr lvl="4" algn="ctr">
              <a:lnSpc>
                <a:spcPct val="80000"/>
              </a:lnSpc>
              <a:spcBef>
                <a:spcPts val="0"/>
              </a:spcBef>
              <a:spcAft>
                <a:spcPts val="0"/>
              </a:spcAft>
              <a:buSzPts val="2400"/>
              <a:buNone/>
              <a:defRPr>
                <a:latin typeface="Arial"/>
                <a:ea typeface="Arial"/>
                <a:cs typeface="Arial"/>
                <a:sym typeface="Arial"/>
              </a:defRPr>
            </a:lvl5pPr>
            <a:lvl6pPr lvl="5" algn="ctr">
              <a:lnSpc>
                <a:spcPct val="80000"/>
              </a:lnSpc>
              <a:spcBef>
                <a:spcPts val="0"/>
              </a:spcBef>
              <a:spcAft>
                <a:spcPts val="0"/>
              </a:spcAft>
              <a:buSzPts val="2400"/>
              <a:buNone/>
              <a:defRPr>
                <a:latin typeface="Arial"/>
                <a:ea typeface="Arial"/>
                <a:cs typeface="Arial"/>
                <a:sym typeface="Arial"/>
              </a:defRPr>
            </a:lvl6pPr>
            <a:lvl7pPr lvl="6" algn="ctr">
              <a:lnSpc>
                <a:spcPct val="80000"/>
              </a:lnSpc>
              <a:spcBef>
                <a:spcPts val="0"/>
              </a:spcBef>
              <a:spcAft>
                <a:spcPts val="0"/>
              </a:spcAft>
              <a:buSzPts val="2400"/>
              <a:buNone/>
              <a:defRPr>
                <a:latin typeface="Arial"/>
                <a:ea typeface="Arial"/>
                <a:cs typeface="Arial"/>
                <a:sym typeface="Arial"/>
              </a:defRPr>
            </a:lvl7pPr>
            <a:lvl8pPr lvl="7" algn="ctr">
              <a:lnSpc>
                <a:spcPct val="80000"/>
              </a:lnSpc>
              <a:spcBef>
                <a:spcPts val="0"/>
              </a:spcBef>
              <a:spcAft>
                <a:spcPts val="0"/>
              </a:spcAft>
              <a:buSzPts val="2400"/>
              <a:buNone/>
              <a:defRPr>
                <a:latin typeface="Arial"/>
                <a:ea typeface="Arial"/>
                <a:cs typeface="Arial"/>
                <a:sym typeface="Arial"/>
              </a:defRPr>
            </a:lvl8pPr>
            <a:lvl9pPr lvl="8" algn="ctr">
              <a:lnSpc>
                <a:spcPct val="80000"/>
              </a:lnSpc>
              <a:spcBef>
                <a:spcPts val="0"/>
              </a:spcBef>
              <a:spcAft>
                <a:spcPts val="0"/>
              </a:spcAft>
              <a:buSzPts val="2400"/>
              <a:buNone/>
              <a:defRPr>
                <a:latin typeface="Arial"/>
                <a:ea typeface="Arial"/>
                <a:cs typeface="Arial"/>
                <a:sym typeface="Arial"/>
              </a:defRPr>
            </a:lvl9pPr>
          </a:lstStyle>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9">
  <p:cSld name="TITLE_13">
    <p:spTree>
      <p:nvGrpSpPr>
        <p:cNvPr id="576" name="Shape 576"/>
        <p:cNvGrpSpPr/>
        <p:nvPr/>
      </p:nvGrpSpPr>
      <p:grpSpPr>
        <a:xfrm>
          <a:off x="0" y="0"/>
          <a:ext cx="0" cy="0"/>
          <a:chOff x="0" y="0"/>
          <a:chExt cx="0" cy="0"/>
        </a:xfrm>
      </p:grpSpPr>
      <p:sp>
        <p:nvSpPr>
          <p:cNvPr id="577" name="Google Shape;577;p137"/>
          <p:cNvSpPr txBox="1"/>
          <p:nvPr>
            <p:ph idx="1" type="subTitle"/>
          </p:nvPr>
        </p:nvSpPr>
        <p:spPr>
          <a:xfrm>
            <a:off x="311700" y="2834125"/>
            <a:ext cx="8520600" cy="792600"/>
          </a:xfrm>
          <a:prstGeom prst="rect">
            <a:avLst/>
          </a:prstGeom>
        </p:spPr>
        <p:txBody>
          <a:bodyPr anchorCtr="0" anchor="t" bIns="0" lIns="0" spcFirstLastPara="1" rIns="0" wrap="square" tIns="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578" name="Google Shape;578;p137"/>
          <p:cNvSpPr txBox="1"/>
          <p:nvPr>
            <p:ph idx="12" type="sldNum"/>
          </p:nvPr>
        </p:nvSpPr>
        <p:spPr>
          <a:xfrm>
            <a:off x="8472458" y="4663217"/>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79" name="Google Shape;579;p137"/>
          <p:cNvSpPr txBox="1"/>
          <p:nvPr>
            <p:ph type="title"/>
          </p:nvPr>
        </p:nvSpPr>
        <p:spPr>
          <a:xfrm>
            <a:off x="371854" y="1447200"/>
            <a:ext cx="8400300" cy="572700"/>
          </a:xfrm>
          <a:prstGeom prst="rect">
            <a:avLst/>
          </a:prstGeom>
        </p:spPr>
        <p:txBody>
          <a:bodyPr anchorCtr="0" anchor="ctr" bIns="91425" lIns="0" spcFirstLastPara="1" rIns="0" wrap="square" tIns="91425">
            <a:normAutofit/>
          </a:bodyPr>
          <a:lstStyle>
            <a:lvl1pPr lvl="0" algn="ctr">
              <a:lnSpc>
                <a:spcPct val="80000"/>
              </a:lnSpc>
              <a:spcBef>
                <a:spcPts val="0"/>
              </a:spcBef>
              <a:spcAft>
                <a:spcPts val="0"/>
              </a:spcAft>
              <a:buSzPts val="4500"/>
              <a:buNone/>
              <a:defRPr sz="4500"/>
            </a:lvl1pPr>
            <a:lvl2pPr lvl="1" algn="ctr">
              <a:lnSpc>
                <a:spcPct val="80000"/>
              </a:lnSpc>
              <a:spcBef>
                <a:spcPts val="0"/>
              </a:spcBef>
              <a:spcAft>
                <a:spcPts val="0"/>
              </a:spcAft>
              <a:buSzPts val="2400"/>
              <a:buNone/>
              <a:defRPr>
                <a:latin typeface="Arial"/>
                <a:ea typeface="Arial"/>
                <a:cs typeface="Arial"/>
                <a:sym typeface="Arial"/>
              </a:defRPr>
            </a:lvl2pPr>
            <a:lvl3pPr lvl="2" algn="ctr">
              <a:lnSpc>
                <a:spcPct val="80000"/>
              </a:lnSpc>
              <a:spcBef>
                <a:spcPts val="0"/>
              </a:spcBef>
              <a:spcAft>
                <a:spcPts val="0"/>
              </a:spcAft>
              <a:buSzPts val="2400"/>
              <a:buNone/>
              <a:defRPr>
                <a:latin typeface="Arial"/>
                <a:ea typeface="Arial"/>
                <a:cs typeface="Arial"/>
                <a:sym typeface="Arial"/>
              </a:defRPr>
            </a:lvl3pPr>
            <a:lvl4pPr lvl="3" algn="ctr">
              <a:lnSpc>
                <a:spcPct val="80000"/>
              </a:lnSpc>
              <a:spcBef>
                <a:spcPts val="0"/>
              </a:spcBef>
              <a:spcAft>
                <a:spcPts val="0"/>
              </a:spcAft>
              <a:buSzPts val="2400"/>
              <a:buNone/>
              <a:defRPr>
                <a:latin typeface="Arial"/>
                <a:ea typeface="Arial"/>
                <a:cs typeface="Arial"/>
                <a:sym typeface="Arial"/>
              </a:defRPr>
            </a:lvl4pPr>
            <a:lvl5pPr lvl="4" algn="ctr">
              <a:lnSpc>
                <a:spcPct val="80000"/>
              </a:lnSpc>
              <a:spcBef>
                <a:spcPts val="0"/>
              </a:spcBef>
              <a:spcAft>
                <a:spcPts val="0"/>
              </a:spcAft>
              <a:buSzPts val="2400"/>
              <a:buNone/>
              <a:defRPr>
                <a:latin typeface="Arial"/>
                <a:ea typeface="Arial"/>
                <a:cs typeface="Arial"/>
                <a:sym typeface="Arial"/>
              </a:defRPr>
            </a:lvl5pPr>
            <a:lvl6pPr lvl="5" algn="ctr">
              <a:lnSpc>
                <a:spcPct val="80000"/>
              </a:lnSpc>
              <a:spcBef>
                <a:spcPts val="0"/>
              </a:spcBef>
              <a:spcAft>
                <a:spcPts val="0"/>
              </a:spcAft>
              <a:buSzPts val="2400"/>
              <a:buNone/>
              <a:defRPr>
                <a:latin typeface="Arial"/>
                <a:ea typeface="Arial"/>
                <a:cs typeface="Arial"/>
                <a:sym typeface="Arial"/>
              </a:defRPr>
            </a:lvl6pPr>
            <a:lvl7pPr lvl="6" algn="ctr">
              <a:lnSpc>
                <a:spcPct val="80000"/>
              </a:lnSpc>
              <a:spcBef>
                <a:spcPts val="0"/>
              </a:spcBef>
              <a:spcAft>
                <a:spcPts val="0"/>
              </a:spcAft>
              <a:buSzPts val="2400"/>
              <a:buNone/>
              <a:defRPr>
                <a:latin typeface="Arial"/>
                <a:ea typeface="Arial"/>
                <a:cs typeface="Arial"/>
                <a:sym typeface="Arial"/>
              </a:defRPr>
            </a:lvl7pPr>
            <a:lvl8pPr lvl="7" algn="ctr">
              <a:lnSpc>
                <a:spcPct val="80000"/>
              </a:lnSpc>
              <a:spcBef>
                <a:spcPts val="0"/>
              </a:spcBef>
              <a:spcAft>
                <a:spcPts val="0"/>
              </a:spcAft>
              <a:buSzPts val="2400"/>
              <a:buNone/>
              <a:defRPr>
                <a:latin typeface="Arial"/>
                <a:ea typeface="Arial"/>
                <a:cs typeface="Arial"/>
                <a:sym typeface="Arial"/>
              </a:defRPr>
            </a:lvl8pPr>
            <a:lvl9pPr lvl="8" algn="ctr">
              <a:lnSpc>
                <a:spcPct val="80000"/>
              </a:lnSpc>
              <a:spcBef>
                <a:spcPts val="0"/>
              </a:spcBef>
              <a:spcAft>
                <a:spcPts val="0"/>
              </a:spcAft>
              <a:buSzPts val="2400"/>
              <a:buNone/>
              <a:defRPr>
                <a:latin typeface="Arial"/>
                <a:ea typeface="Arial"/>
                <a:cs typeface="Arial"/>
                <a:sym typeface="Arial"/>
              </a:defRPr>
            </a:lvl9pPr>
          </a:lstStyle>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CUSTOM_4">
    <p:spTree>
      <p:nvGrpSpPr>
        <p:cNvPr id="580" name="Shape 580"/>
        <p:cNvGrpSpPr/>
        <p:nvPr/>
      </p:nvGrpSpPr>
      <p:grpSpPr>
        <a:xfrm>
          <a:off x="0" y="0"/>
          <a:ext cx="0" cy="0"/>
          <a:chOff x="0" y="0"/>
          <a:chExt cx="0" cy="0"/>
        </a:xfrm>
      </p:grpSpPr>
    </p:spTree>
  </p:cSld>
  <p:clrMapOvr>
    <a:masterClrMapping/>
  </p:clrMapOvr>
</p:sldLayout>
</file>

<file path=ppt/slideLayouts/slideLayout1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CUSTOM_4_1">
    <p:spTree>
      <p:nvGrpSpPr>
        <p:cNvPr id="581" name="Shape 581"/>
        <p:cNvGrpSpPr/>
        <p:nvPr/>
      </p:nvGrpSpPr>
      <p:grpSpPr>
        <a:xfrm>
          <a:off x="0" y="0"/>
          <a:ext cx="0" cy="0"/>
          <a:chOff x="0" y="0"/>
          <a:chExt cx="0" cy="0"/>
        </a:xfrm>
      </p:grpSpPr>
      <p:pic>
        <p:nvPicPr>
          <p:cNvPr id="582" name="Google Shape;582;p139" title="Rectangle 135.jpg"/>
          <p:cNvPicPr preferRelativeResize="0"/>
          <p:nvPr/>
        </p:nvPicPr>
        <p:blipFill>
          <a:blip r:embed="rId2">
            <a:alphaModFix/>
          </a:blip>
          <a:stretch>
            <a:fillRect/>
          </a:stretch>
        </p:blipFill>
        <p:spPr>
          <a:xfrm>
            <a:off x="0" y="0"/>
            <a:ext cx="9143997" cy="5143490"/>
          </a:xfrm>
          <a:prstGeom prst="rect">
            <a:avLst/>
          </a:prstGeom>
          <a:noFill/>
          <a:ln>
            <a:noFill/>
          </a:ln>
        </p:spPr>
      </p:pic>
    </p:spTree>
  </p:cSld>
  <p:clrMapOvr>
    <a:masterClrMapping/>
  </p:clrMapOvr>
</p:sldLayout>
</file>

<file path=ppt/slideLayouts/slideLayout1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de by side content">
  <p:cSld name="CUSTOM_4_1_1">
    <p:spTree>
      <p:nvGrpSpPr>
        <p:cNvPr id="583" name="Shape 583"/>
        <p:cNvGrpSpPr/>
        <p:nvPr/>
      </p:nvGrpSpPr>
      <p:grpSpPr>
        <a:xfrm>
          <a:off x="0" y="0"/>
          <a:ext cx="0" cy="0"/>
          <a:chOff x="0" y="0"/>
          <a:chExt cx="0" cy="0"/>
        </a:xfrm>
      </p:grpSpPr>
      <p:pic>
        <p:nvPicPr>
          <p:cNvPr id="584" name="Google Shape;584;p140" title="Rectangle 135.jpg"/>
          <p:cNvPicPr preferRelativeResize="0"/>
          <p:nvPr/>
        </p:nvPicPr>
        <p:blipFill>
          <a:blip r:embed="rId2">
            <a:alphaModFix/>
          </a:blip>
          <a:stretch>
            <a:fillRect/>
          </a:stretch>
        </p:blipFill>
        <p:spPr>
          <a:xfrm>
            <a:off x="0" y="0"/>
            <a:ext cx="9143997" cy="5143490"/>
          </a:xfrm>
          <a:prstGeom prst="rect">
            <a:avLst/>
          </a:prstGeom>
          <a:noFill/>
          <a:ln>
            <a:noFill/>
          </a:ln>
        </p:spPr>
      </p:pic>
      <p:sp>
        <p:nvSpPr>
          <p:cNvPr id="585" name="Google Shape;585;p140"/>
          <p:cNvSpPr/>
          <p:nvPr/>
        </p:nvSpPr>
        <p:spPr>
          <a:xfrm>
            <a:off x="371850" y="371850"/>
            <a:ext cx="4200300" cy="43998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586" name="Google Shape;586;p140"/>
          <p:cNvSpPr/>
          <p:nvPr/>
        </p:nvSpPr>
        <p:spPr>
          <a:xfrm>
            <a:off x="4572000" y="371850"/>
            <a:ext cx="4200300" cy="43998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p:cSld name="CUSTOM_5_2">
    <p:spTree>
      <p:nvGrpSpPr>
        <p:cNvPr id="587" name="Shape 587"/>
        <p:cNvGrpSpPr/>
        <p:nvPr/>
      </p:nvGrpSpPr>
      <p:grpSpPr>
        <a:xfrm>
          <a:off x="0" y="0"/>
          <a:ext cx="0" cy="0"/>
          <a:chOff x="0" y="0"/>
          <a:chExt cx="0" cy="0"/>
        </a:xfrm>
      </p:grpSpPr>
      <p:sp>
        <p:nvSpPr>
          <p:cNvPr id="588" name="Google Shape;588;p141"/>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589" name="Google Shape;589;p141"/>
          <p:cNvSpPr txBox="1"/>
          <p:nvPr>
            <p:ph idx="1" type="body"/>
          </p:nvPr>
        </p:nvSpPr>
        <p:spPr>
          <a:xfrm>
            <a:off x="371850" y="923875"/>
            <a:ext cx="8400300" cy="3416400"/>
          </a:xfrm>
          <a:prstGeom prst="rect">
            <a:avLst/>
          </a:prstGeom>
        </p:spPr>
        <p:txBody>
          <a:bodyPr anchorCtr="0" anchor="t" bIns="0" lIns="0" spcFirstLastPara="1" rIns="0" wrap="square" tIns="0">
            <a:norm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only 3">
  <p:cSld name="TITLE_2_1_1_1_1_5">
    <p:bg>
      <p:bgPr>
        <a:solidFill>
          <a:srgbClr val="FFFFFF"/>
        </a:solidFill>
      </p:bgPr>
    </p:bg>
    <p:spTree>
      <p:nvGrpSpPr>
        <p:cNvPr id="590" name="Shape 590"/>
        <p:cNvGrpSpPr/>
        <p:nvPr/>
      </p:nvGrpSpPr>
      <p:grpSpPr>
        <a:xfrm>
          <a:off x="0" y="0"/>
          <a:ext cx="0" cy="0"/>
          <a:chOff x="0" y="0"/>
          <a:chExt cx="0" cy="0"/>
        </a:xfrm>
      </p:grpSpPr>
      <p:sp>
        <p:nvSpPr>
          <p:cNvPr id="591" name="Google Shape;591;p142"/>
          <p:cNvSpPr txBox="1"/>
          <p:nvPr>
            <p:ph idx="12" type="sldNum"/>
          </p:nvPr>
        </p:nvSpPr>
        <p:spPr>
          <a:xfrm>
            <a:off x="8455075" y="4839199"/>
            <a:ext cx="548700" cy="196200"/>
          </a:xfrm>
          <a:prstGeom prst="rect">
            <a:avLst/>
          </a:prstGeom>
        </p:spPr>
        <p:txBody>
          <a:bodyPr anchorCtr="0" anchor="ctr" bIns="34275" lIns="34275" spcFirstLastPara="1" rIns="34275" wrap="square" tIns="34275">
            <a:normAutofit/>
          </a:bodyPr>
          <a:lstStyle>
            <a:lvl1pPr lvl="0" algn="r">
              <a:buNone/>
              <a:defRPr sz="700">
                <a:solidFill>
                  <a:schemeClr val="dk1"/>
                </a:solidFill>
                <a:latin typeface="Helvetica Neue"/>
                <a:ea typeface="Helvetica Neue"/>
                <a:cs typeface="Helvetica Neue"/>
                <a:sym typeface="Helvetica Neue"/>
              </a:defRPr>
            </a:lvl1pPr>
            <a:lvl2pPr lvl="1" algn="r">
              <a:buNone/>
              <a:defRPr sz="700">
                <a:solidFill>
                  <a:schemeClr val="dk1"/>
                </a:solidFill>
                <a:latin typeface="Helvetica Neue"/>
                <a:ea typeface="Helvetica Neue"/>
                <a:cs typeface="Helvetica Neue"/>
                <a:sym typeface="Helvetica Neue"/>
              </a:defRPr>
            </a:lvl2pPr>
            <a:lvl3pPr lvl="2" algn="r">
              <a:buNone/>
              <a:defRPr sz="700">
                <a:solidFill>
                  <a:schemeClr val="dk1"/>
                </a:solidFill>
                <a:latin typeface="Helvetica Neue"/>
                <a:ea typeface="Helvetica Neue"/>
                <a:cs typeface="Helvetica Neue"/>
                <a:sym typeface="Helvetica Neue"/>
              </a:defRPr>
            </a:lvl3pPr>
            <a:lvl4pPr lvl="3" algn="r">
              <a:buNone/>
              <a:defRPr sz="700">
                <a:solidFill>
                  <a:schemeClr val="dk1"/>
                </a:solidFill>
                <a:latin typeface="Helvetica Neue"/>
                <a:ea typeface="Helvetica Neue"/>
                <a:cs typeface="Helvetica Neue"/>
                <a:sym typeface="Helvetica Neue"/>
              </a:defRPr>
            </a:lvl4pPr>
            <a:lvl5pPr lvl="4" algn="r">
              <a:buNone/>
              <a:defRPr sz="700">
                <a:solidFill>
                  <a:schemeClr val="dk1"/>
                </a:solidFill>
                <a:latin typeface="Helvetica Neue"/>
                <a:ea typeface="Helvetica Neue"/>
                <a:cs typeface="Helvetica Neue"/>
                <a:sym typeface="Helvetica Neue"/>
              </a:defRPr>
            </a:lvl5pPr>
            <a:lvl6pPr lvl="5" algn="r">
              <a:buNone/>
              <a:defRPr sz="700">
                <a:solidFill>
                  <a:schemeClr val="dk1"/>
                </a:solidFill>
                <a:latin typeface="Helvetica Neue"/>
                <a:ea typeface="Helvetica Neue"/>
                <a:cs typeface="Helvetica Neue"/>
                <a:sym typeface="Helvetica Neue"/>
              </a:defRPr>
            </a:lvl6pPr>
            <a:lvl7pPr lvl="6" algn="r">
              <a:buNone/>
              <a:defRPr sz="700">
                <a:solidFill>
                  <a:schemeClr val="dk1"/>
                </a:solidFill>
                <a:latin typeface="Helvetica Neue"/>
                <a:ea typeface="Helvetica Neue"/>
                <a:cs typeface="Helvetica Neue"/>
                <a:sym typeface="Helvetica Neue"/>
              </a:defRPr>
            </a:lvl7pPr>
            <a:lvl8pPr lvl="7" algn="r">
              <a:buNone/>
              <a:defRPr sz="700">
                <a:solidFill>
                  <a:schemeClr val="dk1"/>
                </a:solidFill>
                <a:latin typeface="Helvetica Neue"/>
                <a:ea typeface="Helvetica Neue"/>
                <a:cs typeface="Helvetica Neue"/>
                <a:sym typeface="Helvetica Neue"/>
              </a:defRPr>
            </a:lvl8pPr>
            <a:lvl9pPr lvl="8" algn="r">
              <a:buNone/>
              <a:defRPr sz="700">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
              <a:t>‹#›</a:t>
            </a:fld>
            <a:endParaRPr/>
          </a:p>
        </p:txBody>
      </p:sp>
      <p:sp>
        <p:nvSpPr>
          <p:cNvPr id="592" name="Google Shape;592;p142"/>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_8">
    <p:spTree>
      <p:nvGrpSpPr>
        <p:cNvPr id="593" name="Shape 593"/>
        <p:cNvGrpSpPr/>
        <p:nvPr/>
      </p:nvGrpSpPr>
      <p:grpSpPr>
        <a:xfrm>
          <a:off x="0" y="0"/>
          <a:ext cx="0" cy="0"/>
          <a:chOff x="0" y="0"/>
          <a:chExt cx="0" cy="0"/>
        </a:xfrm>
      </p:grpSpPr>
      <p:sp>
        <p:nvSpPr>
          <p:cNvPr id="594" name="Google Shape;594;p143"/>
          <p:cNvSpPr/>
          <p:nvPr/>
        </p:nvSpPr>
        <p:spPr>
          <a:xfrm>
            <a:off x="0" y="-125"/>
            <a:ext cx="9144000" cy="51435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95" name="Google Shape;595;p143" title="Marigold_rev.png"/>
          <p:cNvPicPr preferRelativeResize="0"/>
          <p:nvPr/>
        </p:nvPicPr>
        <p:blipFill>
          <a:blip r:embed="rId2">
            <a:alphaModFix/>
          </a:blip>
          <a:stretch>
            <a:fillRect/>
          </a:stretch>
        </p:blipFill>
        <p:spPr>
          <a:xfrm>
            <a:off x="3712644" y="2397450"/>
            <a:ext cx="1718712" cy="196200"/>
          </a:xfrm>
          <a:prstGeom prst="rect">
            <a:avLst/>
          </a:prstGeom>
          <a:noFill/>
          <a:ln>
            <a:noFill/>
          </a:ln>
        </p:spPr>
      </p:pic>
      <p:sp>
        <p:nvSpPr>
          <p:cNvPr id="596" name="Google Shape;596;p143"/>
          <p:cNvSpPr txBox="1"/>
          <p:nvPr/>
        </p:nvSpPr>
        <p:spPr>
          <a:xfrm>
            <a:off x="3003300" y="4506600"/>
            <a:ext cx="3137400" cy="5301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500"/>
              </a:spcBef>
              <a:spcAft>
                <a:spcPts val="1200"/>
              </a:spcAft>
              <a:buNone/>
            </a:pPr>
            <a:r>
              <a:rPr b="1" lang="en" sz="1300">
                <a:solidFill>
                  <a:schemeClr val="lt1"/>
                </a:solidFill>
              </a:rPr>
              <a:t>www.meetmarigold.com</a:t>
            </a:r>
            <a:endParaRPr b="1" sz="1300">
              <a:solidFill>
                <a:schemeClr val="lt1"/>
              </a:solidFill>
            </a:endParaRP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97" name="Shape 597"/>
        <p:cNvGrpSpPr/>
        <p:nvPr/>
      </p:nvGrpSpPr>
      <p:grpSpPr>
        <a:xfrm>
          <a:off x="0" y="0"/>
          <a:ext cx="0" cy="0"/>
          <a:chOff x="0" y="0"/>
          <a:chExt cx="0" cy="0"/>
        </a:xfrm>
      </p:grpSpPr>
    </p:spTree>
  </p:cSld>
  <p:clrMapOvr>
    <a:masterClrMapping/>
  </p:clrMapOvr>
</p:sldLayout>
</file>

<file path=ppt/slideLayouts/slideLayout1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Headline">
  <p:cSld name="CUSTOM_6_1_1_2">
    <p:bg>
      <p:bgPr>
        <a:solidFill>
          <a:srgbClr val="FFFFFF"/>
        </a:solidFill>
      </p:bgPr>
    </p:bg>
    <p:spTree>
      <p:nvGrpSpPr>
        <p:cNvPr id="598" name="Shape 598"/>
        <p:cNvGrpSpPr/>
        <p:nvPr/>
      </p:nvGrpSpPr>
      <p:grpSpPr>
        <a:xfrm>
          <a:off x="0" y="0"/>
          <a:ext cx="0" cy="0"/>
          <a:chOff x="0" y="0"/>
          <a:chExt cx="0" cy="0"/>
        </a:xfrm>
      </p:grpSpPr>
      <p:sp>
        <p:nvSpPr>
          <p:cNvPr id="599" name="Google Shape;599;p145"/>
          <p:cNvSpPr txBox="1"/>
          <p:nvPr>
            <p:ph type="title"/>
          </p:nvPr>
        </p:nvSpPr>
        <p:spPr>
          <a:xfrm>
            <a:off x="341317" y="285750"/>
            <a:ext cx="8429400" cy="420600"/>
          </a:xfrm>
          <a:prstGeom prst="rect">
            <a:avLst/>
          </a:prstGeom>
        </p:spPr>
        <p:txBody>
          <a:bodyPr anchorCtr="0" anchor="t" bIns="0" lIns="0" spcFirstLastPara="1" rIns="0" wrap="square" tIns="0">
            <a:normAutofit/>
          </a:bodyPr>
          <a:lstStyle>
            <a:lvl1pPr lvl="0">
              <a:spcBef>
                <a:spcPts val="0"/>
              </a:spcBef>
              <a:spcAft>
                <a:spcPts val="0"/>
              </a:spcAft>
              <a:buNone/>
              <a:defRPr sz="2000">
                <a:latin typeface="Roboto Light"/>
                <a:ea typeface="Roboto Light"/>
                <a:cs typeface="Roboto Light"/>
                <a:sym typeface="Roboto Light"/>
              </a:defRPr>
            </a:lvl1pPr>
            <a:lvl2pPr lvl="1">
              <a:spcBef>
                <a:spcPts val="0"/>
              </a:spcBef>
              <a:spcAft>
                <a:spcPts val="0"/>
              </a:spcAft>
              <a:buNone/>
              <a:defRPr sz="2000">
                <a:latin typeface="Roboto Light"/>
                <a:ea typeface="Roboto Light"/>
                <a:cs typeface="Roboto Light"/>
                <a:sym typeface="Roboto Light"/>
              </a:defRPr>
            </a:lvl2pPr>
            <a:lvl3pPr lvl="2">
              <a:spcBef>
                <a:spcPts val="0"/>
              </a:spcBef>
              <a:spcAft>
                <a:spcPts val="0"/>
              </a:spcAft>
              <a:buNone/>
              <a:defRPr sz="2000">
                <a:latin typeface="Roboto Light"/>
                <a:ea typeface="Roboto Light"/>
                <a:cs typeface="Roboto Light"/>
                <a:sym typeface="Roboto Light"/>
              </a:defRPr>
            </a:lvl3pPr>
            <a:lvl4pPr lvl="3">
              <a:spcBef>
                <a:spcPts val="0"/>
              </a:spcBef>
              <a:spcAft>
                <a:spcPts val="0"/>
              </a:spcAft>
              <a:buNone/>
              <a:defRPr sz="2000">
                <a:latin typeface="Roboto Light"/>
                <a:ea typeface="Roboto Light"/>
                <a:cs typeface="Roboto Light"/>
                <a:sym typeface="Roboto Light"/>
              </a:defRPr>
            </a:lvl4pPr>
            <a:lvl5pPr lvl="4">
              <a:spcBef>
                <a:spcPts val="0"/>
              </a:spcBef>
              <a:spcAft>
                <a:spcPts val="0"/>
              </a:spcAft>
              <a:buNone/>
              <a:defRPr sz="2000">
                <a:latin typeface="Roboto Light"/>
                <a:ea typeface="Roboto Light"/>
                <a:cs typeface="Roboto Light"/>
                <a:sym typeface="Roboto Light"/>
              </a:defRPr>
            </a:lvl5pPr>
            <a:lvl6pPr lvl="5">
              <a:spcBef>
                <a:spcPts val="0"/>
              </a:spcBef>
              <a:spcAft>
                <a:spcPts val="0"/>
              </a:spcAft>
              <a:buNone/>
              <a:defRPr sz="2000">
                <a:latin typeface="Roboto Light"/>
                <a:ea typeface="Roboto Light"/>
                <a:cs typeface="Roboto Light"/>
                <a:sym typeface="Roboto Light"/>
              </a:defRPr>
            </a:lvl6pPr>
            <a:lvl7pPr lvl="6">
              <a:spcBef>
                <a:spcPts val="0"/>
              </a:spcBef>
              <a:spcAft>
                <a:spcPts val="0"/>
              </a:spcAft>
              <a:buNone/>
              <a:defRPr sz="2000">
                <a:latin typeface="Roboto Light"/>
                <a:ea typeface="Roboto Light"/>
                <a:cs typeface="Roboto Light"/>
                <a:sym typeface="Roboto Light"/>
              </a:defRPr>
            </a:lvl7pPr>
            <a:lvl8pPr lvl="7">
              <a:spcBef>
                <a:spcPts val="0"/>
              </a:spcBef>
              <a:spcAft>
                <a:spcPts val="0"/>
              </a:spcAft>
              <a:buNone/>
              <a:defRPr sz="2000">
                <a:latin typeface="Roboto Light"/>
                <a:ea typeface="Roboto Light"/>
                <a:cs typeface="Roboto Light"/>
                <a:sym typeface="Roboto Light"/>
              </a:defRPr>
            </a:lvl8pPr>
            <a:lvl9pPr lvl="8">
              <a:spcBef>
                <a:spcPts val="0"/>
              </a:spcBef>
              <a:spcAft>
                <a:spcPts val="0"/>
              </a:spcAft>
              <a:buNone/>
              <a:defRPr sz="2000">
                <a:latin typeface="Roboto Light"/>
                <a:ea typeface="Roboto Light"/>
                <a:cs typeface="Roboto Light"/>
                <a:sym typeface="Roboto Light"/>
              </a:defRPr>
            </a:lvl9pPr>
          </a:lstStyle>
          <a:p/>
        </p:txBody>
      </p:sp>
      <p:sp>
        <p:nvSpPr>
          <p:cNvPr id="600" name="Google Shape;600;p145"/>
          <p:cNvSpPr txBox="1"/>
          <p:nvPr>
            <p:ph idx="12" type="sldNum"/>
          </p:nvPr>
        </p:nvSpPr>
        <p:spPr>
          <a:xfrm>
            <a:off x="8227040" y="4814425"/>
            <a:ext cx="548700" cy="225600"/>
          </a:xfrm>
          <a:prstGeom prst="rect">
            <a:avLst/>
          </a:prstGeom>
        </p:spPr>
        <p:txBody>
          <a:bodyPr anchorCtr="0" anchor="ctr" bIns="0" lIns="0" spcFirstLastPara="1" rIns="0" wrap="square" tIns="0">
            <a:normAutofit/>
          </a:bodyPr>
          <a:lstStyle>
            <a:lvl1pPr lvl="0" algn="r">
              <a:buNone/>
              <a:defRPr b="1" sz="600">
                <a:solidFill>
                  <a:schemeClr val="tx1"/>
                </a:solidFill>
              </a:defRPr>
            </a:lvl1pPr>
            <a:lvl2pPr lvl="1" algn="r">
              <a:buNone/>
              <a:defRPr b="1" sz="600">
                <a:solidFill>
                  <a:schemeClr val="tx1"/>
                </a:solidFill>
              </a:defRPr>
            </a:lvl2pPr>
            <a:lvl3pPr lvl="2" algn="r">
              <a:buNone/>
              <a:defRPr b="1" sz="600">
                <a:solidFill>
                  <a:schemeClr val="tx1"/>
                </a:solidFill>
              </a:defRPr>
            </a:lvl3pPr>
            <a:lvl4pPr lvl="3" algn="r">
              <a:buNone/>
              <a:defRPr b="1" sz="600">
                <a:solidFill>
                  <a:schemeClr val="tx1"/>
                </a:solidFill>
              </a:defRPr>
            </a:lvl4pPr>
            <a:lvl5pPr lvl="4" algn="r">
              <a:buNone/>
              <a:defRPr b="1" sz="600">
                <a:solidFill>
                  <a:schemeClr val="tx1"/>
                </a:solidFill>
              </a:defRPr>
            </a:lvl5pPr>
            <a:lvl6pPr lvl="5" algn="r">
              <a:buNone/>
              <a:defRPr b="1" sz="600">
                <a:solidFill>
                  <a:schemeClr val="tx1"/>
                </a:solidFill>
              </a:defRPr>
            </a:lvl6pPr>
            <a:lvl7pPr lvl="6" algn="r">
              <a:buNone/>
              <a:defRPr b="1" sz="600">
                <a:solidFill>
                  <a:schemeClr val="tx1"/>
                </a:solidFill>
              </a:defRPr>
            </a:lvl7pPr>
            <a:lvl8pPr lvl="7" algn="r">
              <a:buNone/>
              <a:defRPr b="1" sz="600">
                <a:solidFill>
                  <a:schemeClr val="tx1"/>
                </a:solidFill>
              </a:defRPr>
            </a:lvl8pPr>
            <a:lvl9pPr lvl="8" algn="r">
              <a:buNone/>
              <a:defRPr b="1" sz="600">
                <a:solidFill>
                  <a:schemeClr val="tx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extLst>
    <p:ext uri="{DCECCB84-F9BA-43D5-87BE-67443E8EF086}">
      <p15:sldGuideLst>
        <p15:guide id="1" orient="horz" pos="666">
          <p15:clr>
            <a:srgbClr val="FA7B17"/>
          </p15:clr>
        </p15:guide>
      </p15:sldGuideLst>
    </p:ext>
  </p:extLst>
</p:sldLayout>
</file>

<file path=ppt/slideLayouts/slideLayout1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06" name="Shape 606"/>
        <p:cNvGrpSpPr/>
        <p:nvPr/>
      </p:nvGrpSpPr>
      <p:grpSpPr>
        <a:xfrm>
          <a:off x="0" y="0"/>
          <a:ext cx="0" cy="0"/>
          <a:chOff x="0" y="0"/>
          <a:chExt cx="0" cy="0"/>
        </a:xfrm>
      </p:grpSpPr>
      <p:sp>
        <p:nvSpPr>
          <p:cNvPr id="607" name="Google Shape;607;p147"/>
          <p:cNvSpPr txBox="1"/>
          <p:nvPr>
            <p:ph type="ctrTitle"/>
          </p:nvPr>
        </p:nvSpPr>
        <p:spPr>
          <a:xfrm>
            <a:off x="311708" y="744575"/>
            <a:ext cx="8520600" cy="2052600"/>
          </a:xfrm>
          <a:prstGeom prst="rect">
            <a:avLst/>
          </a:prstGeom>
        </p:spPr>
        <p:txBody>
          <a:bodyPr anchorCtr="0" anchor="b" bIns="0" lIns="0" spcFirstLastPara="1" rIns="0" wrap="square" tIns="0">
            <a:normAutofit/>
          </a:bodyPr>
          <a:lstStyle>
            <a:lvl1pPr lvl="0" algn="ctr">
              <a:lnSpc>
                <a:spcPct val="80000"/>
              </a:lnSpc>
              <a:spcBef>
                <a:spcPts val="0"/>
              </a:spcBef>
              <a:spcAft>
                <a:spcPts val="0"/>
              </a:spcAft>
              <a:buSzPts val="5200"/>
              <a:buNone/>
              <a:defRPr sz="5200"/>
            </a:lvl1pPr>
            <a:lvl2pPr lvl="1" algn="ctr">
              <a:lnSpc>
                <a:spcPct val="80000"/>
              </a:lnSpc>
              <a:spcBef>
                <a:spcPts val="0"/>
              </a:spcBef>
              <a:spcAft>
                <a:spcPts val="0"/>
              </a:spcAft>
              <a:buSzPts val="5200"/>
              <a:buNone/>
              <a:defRPr sz="5200"/>
            </a:lvl2pPr>
            <a:lvl3pPr lvl="2" algn="ctr">
              <a:lnSpc>
                <a:spcPct val="80000"/>
              </a:lnSpc>
              <a:spcBef>
                <a:spcPts val="0"/>
              </a:spcBef>
              <a:spcAft>
                <a:spcPts val="0"/>
              </a:spcAft>
              <a:buSzPts val="5200"/>
              <a:buNone/>
              <a:defRPr sz="5200"/>
            </a:lvl3pPr>
            <a:lvl4pPr lvl="3" algn="ctr">
              <a:lnSpc>
                <a:spcPct val="80000"/>
              </a:lnSpc>
              <a:spcBef>
                <a:spcPts val="0"/>
              </a:spcBef>
              <a:spcAft>
                <a:spcPts val="0"/>
              </a:spcAft>
              <a:buSzPts val="5200"/>
              <a:buNone/>
              <a:defRPr sz="5200"/>
            </a:lvl4pPr>
            <a:lvl5pPr lvl="4" algn="ctr">
              <a:lnSpc>
                <a:spcPct val="80000"/>
              </a:lnSpc>
              <a:spcBef>
                <a:spcPts val="0"/>
              </a:spcBef>
              <a:spcAft>
                <a:spcPts val="0"/>
              </a:spcAft>
              <a:buSzPts val="5200"/>
              <a:buNone/>
              <a:defRPr sz="5200"/>
            </a:lvl5pPr>
            <a:lvl6pPr lvl="5" algn="ctr">
              <a:lnSpc>
                <a:spcPct val="80000"/>
              </a:lnSpc>
              <a:spcBef>
                <a:spcPts val="0"/>
              </a:spcBef>
              <a:spcAft>
                <a:spcPts val="0"/>
              </a:spcAft>
              <a:buSzPts val="5200"/>
              <a:buNone/>
              <a:defRPr sz="5200"/>
            </a:lvl6pPr>
            <a:lvl7pPr lvl="6" algn="ctr">
              <a:lnSpc>
                <a:spcPct val="80000"/>
              </a:lnSpc>
              <a:spcBef>
                <a:spcPts val="0"/>
              </a:spcBef>
              <a:spcAft>
                <a:spcPts val="0"/>
              </a:spcAft>
              <a:buSzPts val="5200"/>
              <a:buNone/>
              <a:defRPr sz="5200"/>
            </a:lvl7pPr>
            <a:lvl8pPr lvl="7" algn="ctr">
              <a:lnSpc>
                <a:spcPct val="80000"/>
              </a:lnSpc>
              <a:spcBef>
                <a:spcPts val="0"/>
              </a:spcBef>
              <a:spcAft>
                <a:spcPts val="0"/>
              </a:spcAft>
              <a:buSzPts val="5200"/>
              <a:buNone/>
              <a:defRPr sz="5200"/>
            </a:lvl8pPr>
            <a:lvl9pPr lvl="8" algn="ctr">
              <a:lnSpc>
                <a:spcPct val="80000"/>
              </a:lnSpc>
              <a:spcBef>
                <a:spcPts val="0"/>
              </a:spcBef>
              <a:spcAft>
                <a:spcPts val="0"/>
              </a:spcAft>
              <a:buSzPts val="5200"/>
              <a:buNone/>
              <a:defRPr sz="5200"/>
            </a:lvl9pPr>
          </a:lstStyle>
          <a:p/>
        </p:txBody>
      </p:sp>
      <p:sp>
        <p:nvSpPr>
          <p:cNvPr id="608" name="Google Shape;608;p147"/>
          <p:cNvSpPr txBox="1"/>
          <p:nvPr>
            <p:ph idx="1" type="subTitle"/>
          </p:nvPr>
        </p:nvSpPr>
        <p:spPr>
          <a:xfrm>
            <a:off x="311700" y="2834125"/>
            <a:ext cx="8520600" cy="792600"/>
          </a:xfrm>
          <a:prstGeom prst="rect">
            <a:avLst/>
          </a:prstGeom>
        </p:spPr>
        <p:txBody>
          <a:bodyPr anchorCtr="0" anchor="t" bIns="0" lIns="0" spcFirstLastPara="1" rIns="0" wrap="square" tIns="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609" name="Google Shape;609;p147"/>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10" name="Shape 610"/>
        <p:cNvGrpSpPr/>
        <p:nvPr/>
      </p:nvGrpSpPr>
      <p:grpSpPr>
        <a:xfrm>
          <a:off x="0" y="0"/>
          <a:ext cx="0" cy="0"/>
          <a:chOff x="0" y="0"/>
          <a:chExt cx="0" cy="0"/>
        </a:xfrm>
      </p:grpSpPr>
      <p:sp>
        <p:nvSpPr>
          <p:cNvPr id="611" name="Google Shape;611;p148"/>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612" name="Google Shape;612;p148"/>
          <p:cNvSpPr txBox="1"/>
          <p:nvPr>
            <p:ph type="title"/>
          </p:nvPr>
        </p:nvSpPr>
        <p:spPr>
          <a:xfrm>
            <a:off x="371854" y="2285400"/>
            <a:ext cx="8400300" cy="572700"/>
          </a:xfrm>
          <a:prstGeom prst="rect">
            <a:avLst/>
          </a:prstGeom>
        </p:spPr>
        <p:txBody>
          <a:bodyPr anchorCtr="0" anchor="ctr" bIns="91425" lIns="0" spcFirstLastPara="1" rIns="0" wrap="square" tIns="91425">
            <a:normAutofit/>
          </a:bodyPr>
          <a:lstStyle>
            <a:lvl1pPr lvl="0" algn="ctr">
              <a:lnSpc>
                <a:spcPct val="80000"/>
              </a:lnSpc>
              <a:spcBef>
                <a:spcPts val="0"/>
              </a:spcBef>
              <a:spcAft>
                <a:spcPts val="0"/>
              </a:spcAft>
              <a:buSzPts val="4500"/>
              <a:buNone/>
              <a:defRPr sz="4500"/>
            </a:lvl1pPr>
            <a:lvl2pPr lvl="1" algn="ctr">
              <a:lnSpc>
                <a:spcPct val="80000"/>
              </a:lnSpc>
              <a:spcBef>
                <a:spcPts val="0"/>
              </a:spcBef>
              <a:spcAft>
                <a:spcPts val="0"/>
              </a:spcAft>
              <a:buSzPts val="2400"/>
              <a:buNone/>
              <a:defRPr>
                <a:latin typeface="Arial"/>
                <a:ea typeface="Arial"/>
                <a:cs typeface="Arial"/>
                <a:sym typeface="Arial"/>
              </a:defRPr>
            </a:lvl2pPr>
            <a:lvl3pPr lvl="2" algn="ctr">
              <a:lnSpc>
                <a:spcPct val="80000"/>
              </a:lnSpc>
              <a:spcBef>
                <a:spcPts val="0"/>
              </a:spcBef>
              <a:spcAft>
                <a:spcPts val="0"/>
              </a:spcAft>
              <a:buSzPts val="2400"/>
              <a:buNone/>
              <a:defRPr>
                <a:latin typeface="Arial"/>
                <a:ea typeface="Arial"/>
                <a:cs typeface="Arial"/>
                <a:sym typeface="Arial"/>
              </a:defRPr>
            </a:lvl3pPr>
            <a:lvl4pPr lvl="3" algn="ctr">
              <a:lnSpc>
                <a:spcPct val="80000"/>
              </a:lnSpc>
              <a:spcBef>
                <a:spcPts val="0"/>
              </a:spcBef>
              <a:spcAft>
                <a:spcPts val="0"/>
              </a:spcAft>
              <a:buSzPts val="2400"/>
              <a:buNone/>
              <a:defRPr>
                <a:latin typeface="Arial"/>
                <a:ea typeface="Arial"/>
                <a:cs typeface="Arial"/>
                <a:sym typeface="Arial"/>
              </a:defRPr>
            </a:lvl4pPr>
            <a:lvl5pPr lvl="4" algn="ctr">
              <a:lnSpc>
                <a:spcPct val="80000"/>
              </a:lnSpc>
              <a:spcBef>
                <a:spcPts val="0"/>
              </a:spcBef>
              <a:spcAft>
                <a:spcPts val="0"/>
              </a:spcAft>
              <a:buSzPts val="2400"/>
              <a:buNone/>
              <a:defRPr>
                <a:latin typeface="Arial"/>
                <a:ea typeface="Arial"/>
                <a:cs typeface="Arial"/>
                <a:sym typeface="Arial"/>
              </a:defRPr>
            </a:lvl5pPr>
            <a:lvl6pPr lvl="5" algn="ctr">
              <a:lnSpc>
                <a:spcPct val="80000"/>
              </a:lnSpc>
              <a:spcBef>
                <a:spcPts val="0"/>
              </a:spcBef>
              <a:spcAft>
                <a:spcPts val="0"/>
              </a:spcAft>
              <a:buSzPts val="2400"/>
              <a:buNone/>
              <a:defRPr>
                <a:latin typeface="Arial"/>
                <a:ea typeface="Arial"/>
                <a:cs typeface="Arial"/>
                <a:sym typeface="Arial"/>
              </a:defRPr>
            </a:lvl6pPr>
            <a:lvl7pPr lvl="6" algn="ctr">
              <a:lnSpc>
                <a:spcPct val="80000"/>
              </a:lnSpc>
              <a:spcBef>
                <a:spcPts val="0"/>
              </a:spcBef>
              <a:spcAft>
                <a:spcPts val="0"/>
              </a:spcAft>
              <a:buSzPts val="2400"/>
              <a:buNone/>
              <a:defRPr>
                <a:latin typeface="Arial"/>
                <a:ea typeface="Arial"/>
                <a:cs typeface="Arial"/>
                <a:sym typeface="Arial"/>
              </a:defRPr>
            </a:lvl7pPr>
            <a:lvl8pPr lvl="7" algn="ctr">
              <a:lnSpc>
                <a:spcPct val="80000"/>
              </a:lnSpc>
              <a:spcBef>
                <a:spcPts val="0"/>
              </a:spcBef>
              <a:spcAft>
                <a:spcPts val="0"/>
              </a:spcAft>
              <a:buSzPts val="2400"/>
              <a:buNone/>
              <a:defRPr>
                <a:latin typeface="Arial"/>
                <a:ea typeface="Arial"/>
                <a:cs typeface="Arial"/>
                <a:sym typeface="Arial"/>
              </a:defRPr>
            </a:lvl8pPr>
            <a:lvl9pPr lvl="8" algn="ctr">
              <a:lnSpc>
                <a:spcPct val="80000"/>
              </a:lnSpc>
              <a:spcBef>
                <a:spcPts val="0"/>
              </a:spcBef>
              <a:spcAft>
                <a:spcPts val="0"/>
              </a:spcAft>
              <a:buSzPts val="2400"/>
              <a:buNone/>
              <a:defRPr>
                <a:latin typeface="Arial"/>
                <a:ea typeface="Arial"/>
                <a:cs typeface="Arial"/>
                <a:sym typeface="Arial"/>
              </a:defRPr>
            </a:lvl9pPr>
          </a:lstStyle>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13" name="Shape 613"/>
        <p:cNvGrpSpPr/>
        <p:nvPr/>
      </p:nvGrpSpPr>
      <p:grpSpPr>
        <a:xfrm>
          <a:off x="0" y="0"/>
          <a:ext cx="0" cy="0"/>
          <a:chOff x="0" y="0"/>
          <a:chExt cx="0" cy="0"/>
        </a:xfrm>
      </p:grpSpPr>
      <p:sp>
        <p:nvSpPr>
          <p:cNvPr id="614" name="Google Shape;614;p149"/>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615" name="Google Shape;615;p149"/>
          <p:cNvSpPr txBox="1"/>
          <p:nvPr>
            <p:ph idx="1" type="body"/>
          </p:nvPr>
        </p:nvSpPr>
        <p:spPr>
          <a:xfrm>
            <a:off x="371850" y="923875"/>
            <a:ext cx="8400300" cy="3416400"/>
          </a:xfrm>
          <a:prstGeom prst="rect">
            <a:avLst/>
          </a:prstGeom>
        </p:spPr>
        <p:txBody>
          <a:bodyPr anchorCtr="0" anchor="t" bIns="0" lIns="0" spcFirstLastPara="1" rIns="0" wrap="square" tIns="0">
            <a:norm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616" name="Google Shape;616;p149"/>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1">
    <p:spTree>
      <p:nvGrpSpPr>
        <p:cNvPr id="617" name="Shape 617"/>
        <p:cNvGrpSpPr/>
        <p:nvPr/>
      </p:nvGrpSpPr>
      <p:grpSpPr>
        <a:xfrm>
          <a:off x="0" y="0"/>
          <a:ext cx="0" cy="0"/>
          <a:chOff x="0" y="0"/>
          <a:chExt cx="0" cy="0"/>
        </a:xfrm>
      </p:grpSpPr>
      <p:sp>
        <p:nvSpPr>
          <p:cNvPr id="618" name="Google Shape;618;p150"/>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619" name="Google Shape;619;p150"/>
          <p:cNvSpPr txBox="1"/>
          <p:nvPr>
            <p:ph idx="1" type="body"/>
          </p:nvPr>
        </p:nvSpPr>
        <p:spPr>
          <a:xfrm>
            <a:off x="371850" y="923875"/>
            <a:ext cx="8400300" cy="3416400"/>
          </a:xfrm>
          <a:prstGeom prst="rect">
            <a:avLst/>
          </a:prstGeom>
        </p:spPr>
        <p:txBody>
          <a:bodyPr anchorCtr="0" anchor="t" bIns="0" lIns="0" spcFirstLastPara="1" rIns="0" wrap="square" tIns="0">
            <a:norm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620" name="Google Shape;620;p150"/>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621" name="Google Shape;621;p150" title="Marigold_Evergreen.png"/>
          <p:cNvPicPr preferRelativeResize="0"/>
          <p:nvPr/>
        </p:nvPicPr>
        <p:blipFill>
          <a:blip r:embed="rId2">
            <a:alphaModFix/>
          </a:blip>
          <a:stretch>
            <a:fillRect/>
          </a:stretch>
        </p:blipFill>
        <p:spPr>
          <a:xfrm>
            <a:off x="371849" y="4912172"/>
            <a:ext cx="848375" cy="96900"/>
          </a:xfrm>
          <a:prstGeom prst="rect">
            <a:avLst/>
          </a:prstGeom>
          <a:noFill/>
          <a:ln>
            <a:noFill/>
          </a:ln>
        </p:spPr>
      </p:pic>
    </p:spTree>
  </p:cSld>
  <p:clrMapOvr>
    <a:masterClrMapping/>
  </p:clrMapOvr>
</p:sldLayout>
</file>

<file path=ppt/slideLayouts/slideLayout1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22" name="Shape 622"/>
        <p:cNvGrpSpPr/>
        <p:nvPr/>
      </p:nvGrpSpPr>
      <p:grpSpPr>
        <a:xfrm>
          <a:off x="0" y="0"/>
          <a:ext cx="0" cy="0"/>
          <a:chOff x="0" y="0"/>
          <a:chExt cx="0" cy="0"/>
        </a:xfrm>
      </p:grpSpPr>
      <p:sp>
        <p:nvSpPr>
          <p:cNvPr id="623" name="Google Shape;623;p151"/>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624" name="Google Shape;624;p151"/>
          <p:cNvSpPr txBox="1"/>
          <p:nvPr>
            <p:ph idx="1" type="body"/>
          </p:nvPr>
        </p:nvSpPr>
        <p:spPr>
          <a:xfrm>
            <a:off x="311700" y="1152475"/>
            <a:ext cx="3999900" cy="3416400"/>
          </a:xfrm>
          <a:prstGeom prst="rect">
            <a:avLst/>
          </a:prstGeom>
        </p:spPr>
        <p:txBody>
          <a:bodyPr anchorCtr="0" anchor="t" bIns="0" lIns="0" spcFirstLastPara="1" rIns="0" wrap="square" tIns="0">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25" name="Google Shape;625;p151"/>
          <p:cNvSpPr txBox="1"/>
          <p:nvPr>
            <p:ph idx="2" type="body"/>
          </p:nvPr>
        </p:nvSpPr>
        <p:spPr>
          <a:xfrm>
            <a:off x="4832400" y="1152475"/>
            <a:ext cx="3999900" cy="3416400"/>
          </a:xfrm>
          <a:prstGeom prst="rect">
            <a:avLst/>
          </a:prstGeom>
        </p:spPr>
        <p:txBody>
          <a:bodyPr anchorCtr="0" anchor="t" bIns="0" lIns="0" spcFirstLastPara="1" rIns="0" wrap="square" tIns="0">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26" name="Google Shape;626;p151"/>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27" name="Shape 627"/>
        <p:cNvGrpSpPr/>
        <p:nvPr/>
      </p:nvGrpSpPr>
      <p:grpSpPr>
        <a:xfrm>
          <a:off x="0" y="0"/>
          <a:ext cx="0" cy="0"/>
          <a:chOff x="0" y="0"/>
          <a:chExt cx="0" cy="0"/>
        </a:xfrm>
      </p:grpSpPr>
      <p:sp>
        <p:nvSpPr>
          <p:cNvPr id="628" name="Google Shape;628;p152"/>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629" name="Google Shape;629;p152"/>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630" name="Shape 630"/>
        <p:cNvGrpSpPr/>
        <p:nvPr/>
      </p:nvGrpSpPr>
      <p:grpSpPr>
        <a:xfrm>
          <a:off x="0" y="0"/>
          <a:ext cx="0" cy="0"/>
          <a:chOff x="0" y="0"/>
          <a:chExt cx="0" cy="0"/>
        </a:xfrm>
      </p:grpSpPr>
      <p:sp>
        <p:nvSpPr>
          <p:cNvPr id="631" name="Google Shape;631;p153"/>
          <p:cNvSpPr txBox="1"/>
          <p:nvPr>
            <p:ph type="title"/>
          </p:nvPr>
        </p:nvSpPr>
        <p:spPr>
          <a:xfrm>
            <a:off x="371850" y="365750"/>
            <a:ext cx="2808000" cy="755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200"/>
              <a:buNone/>
              <a:defRPr sz="2200"/>
            </a:lvl2pPr>
            <a:lvl3pPr lvl="2">
              <a:spcBef>
                <a:spcPts val="0"/>
              </a:spcBef>
              <a:spcAft>
                <a:spcPts val="0"/>
              </a:spcAft>
              <a:buSzPts val="2200"/>
              <a:buNone/>
              <a:defRPr sz="2200"/>
            </a:lvl3pPr>
            <a:lvl4pPr lvl="3">
              <a:spcBef>
                <a:spcPts val="0"/>
              </a:spcBef>
              <a:spcAft>
                <a:spcPts val="0"/>
              </a:spcAft>
              <a:buSzPts val="2200"/>
              <a:buNone/>
              <a:defRPr sz="2200"/>
            </a:lvl4pPr>
            <a:lvl5pPr lvl="4">
              <a:spcBef>
                <a:spcPts val="0"/>
              </a:spcBef>
              <a:spcAft>
                <a:spcPts val="0"/>
              </a:spcAft>
              <a:buSzPts val="2200"/>
              <a:buNone/>
              <a:defRPr sz="2200"/>
            </a:lvl5pPr>
            <a:lvl6pPr lvl="5">
              <a:spcBef>
                <a:spcPts val="0"/>
              </a:spcBef>
              <a:spcAft>
                <a:spcPts val="0"/>
              </a:spcAft>
              <a:buSzPts val="2200"/>
              <a:buNone/>
              <a:defRPr sz="2200"/>
            </a:lvl6pPr>
            <a:lvl7pPr lvl="6">
              <a:spcBef>
                <a:spcPts val="0"/>
              </a:spcBef>
              <a:spcAft>
                <a:spcPts val="0"/>
              </a:spcAft>
              <a:buSzPts val="2200"/>
              <a:buNone/>
              <a:defRPr sz="2200"/>
            </a:lvl7pPr>
            <a:lvl8pPr lvl="7">
              <a:spcBef>
                <a:spcPts val="0"/>
              </a:spcBef>
              <a:spcAft>
                <a:spcPts val="0"/>
              </a:spcAft>
              <a:buSzPts val="2200"/>
              <a:buNone/>
              <a:defRPr sz="2200"/>
            </a:lvl8pPr>
            <a:lvl9pPr lvl="8">
              <a:spcBef>
                <a:spcPts val="0"/>
              </a:spcBef>
              <a:spcAft>
                <a:spcPts val="0"/>
              </a:spcAft>
              <a:buSzPts val="2200"/>
              <a:buNone/>
              <a:defRPr sz="2200"/>
            </a:lvl9pPr>
          </a:lstStyle>
          <a:p/>
        </p:txBody>
      </p:sp>
      <p:sp>
        <p:nvSpPr>
          <p:cNvPr id="632" name="Google Shape;632;p153"/>
          <p:cNvSpPr txBox="1"/>
          <p:nvPr>
            <p:ph idx="1" type="body"/>
          </p:nvPr>
        </p:nvSpPr>
        <p:spPr>
          <a:xfrm>
            <a:off x="371850" y="1205850"/>
            <a:ext cx="2808000" cy="3179400"/>
          </a:xfrm>
          <a:prstGeom prst="rect">
            <a:avLst/>
          </a:prstGeom>
        </p:spPr>
        <p:txBody>
          <a:bodyPr anchorCtr="0" anchor="t" bIns="0" lIns="0" spcFirstLastPara="1" rIns="0" wrap="square" tIns="0">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33" name="Google Shape;633;p153"/>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634" name="Shape 634"/>
        <p:cNvGrpSpPr/>
        <p:nvPr/>
      </p:nvGrpSpPr>
      <p:grpSpPr>
        <a:xfrm>
          <a:off x="0" y="0"/>
          <a:ext cx="0" cy="0"/>
          <a:chOff x="0" y="0"/>
          <a:chExt cx="0" cy="0"/>
        </a:xfrm>
      </p:grpSpPr>
      <p:pic>
        <p:nvPicPr>
          <p:cNvPr id="635" name="Google Shape;635;p154" title="Marigold_rev.png"/>
          <p:cNvPicPr preferRelativeResize="0"/>
          <p:nvPr/>
        </p:nvPicPr>
        <p:blipFill>
          <a:blip r:embed="rId2">
            <a:alphaModFix/>
          </a:blip>
          <a:stretch>
            <a:fillRect/>
          </a:stretch>
        </p:blipFill>
        <p:spPr>
          <a:xfrm>
            <a:off x="371856" y="4912167"/>
            <a:ext cx="848844" cy="96900"/>
          </a:xfrm>
          <a:prstGeom prst="rect">
            <a:avLst/>
          </a:prstGeom>
          <a:noFill/>
          <a:ln>
            <a:noFill/>
          </a:ln>
        </p:spPr>
      </p:pic>
      <p:sp>
        <p:nvSpPr>
          <p:cNvPr id="636" name="Google Shape;636;p154"/>
          <p:cNvSpPr txBox="1"/>
          <p:nvPr>
            <p:ph type="title"/>
          </p:nvPr>
        </p:nvSpPr>
        <p:spPr>
          <a:xfrm>
            <a:off x="371852" y="365750"/>
            <a:ext cx="4147500" cy="5727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accent1"/>
              </a:buClr>
              <a:buSzPts val="2200"/>
              <a:buNone/>
              <a:defRPr>
                <a:solidFill>
                  <a:schemeClr val="accent1"/>
                </a:solidFill>
              </a:defRPr>
            </a:lvl1pPr>
            <a:lvl2pPr lvl="1">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2pPr>
            <a:lvl3pPr lvl="2">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3pPr>
            <a:lvl4pPr lvl="3">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4pPr>
            <a:lvl5pPr lvl="4">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5pPr>
            <a:lvl6pPr lvl="5">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6pPr>
            <a:lvl7pPr lvl="6">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7pPr>
            <a:lvl8pPr lvl="7">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8pPr>
            <a:lvl9pPr lvl="8">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9pPr>
          </a:lstStyle>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p:cSld name="MAIN_POINT_1">
    <p:bg>
      <p:bgPr>
        <a:solidFill>
          <a:schemeClr val="accent1"/>
        </a:solidFill>
      </p:bgPr>
    </p:bg>
    <p:spTree>
      <p:nvGrpSpPr>
        <p:cNvPr id="637" name="Shape 637"/>
        <p:cNvGrpSpPr/>
        <p:nvPr/>
      </p:nvGrpSpPr>
      <p:grpSpPr>
        <a:xfrm>
          <a:off x="0" y="0"/>
          <a:ext cx="0" cy="0"/>
          <a:chOff x="0" y="0"/>
          <a:chExt cx="0" cy="0"/>
        </a:xfrm>
      </p:grpSpPr>
      <p:sp>
        <p:nvSpPr>
          <p:cNvPr id="638" name="Google Shape;638;p155"/>
          <p:cNvSpPr txBox="1"/>
          <p:nvPr>
            <p:ph type="title"/>
          </p:nvPr>
        </p:nvSpPr>
        <p:spPr>
          <a:xfrm>
            <a:off x="371852" y="365750"/>
            <a:ext cx="4147500" cy="5727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accent2"/>
              </a:buClr>
              <a:buSzPts val="2200"/>
              <a:buNone/>
              <a:defRPr>
                <a:solidFill>
                  <a:schemeClr val="accent2"/>
                </a:solidFill>
              </a:defRPr>
            </a:lvl1pPr>
            <a:lvl2pPr lvl="1">
              <a:lnSpc>
                <a:spcPct val="80000"/>
              </a:lnSpc>
              <a:spcBef>
                <a:spcPts val="0"/>
              </a:spcBef>
              <a:spcAft>
                <a:spcPts val="0"/>
              </a:spcAft>
              <a:buSzPts val="2400"/>
              <a:buNone/>
              <a:defRPr>
                <a:latin typeface="Arial"/>
                <a:ea typeface="Arial"/>
                <a:cs typeface="Arial"/>
                <a:sym typeface="Arial"/>
              </a:defRPr>
            </a:lvl2pPr>
            <a:lvl3pPr lvl="2">
              <a:lnSpc>
                <a:spcPct val="80000"/>
              </a:lnSpc>
              <a:spcBef>
                <a:spcPts val="0"/>
              </a:spcBef>
              <a:spcAft>
                <a:spcPts val="0"/>
              </a:spcAft>
              <a:buSzPts val="2400"/>
              <a:buNone/>
              <a:defRPr>
                <a:latin typeface="Arial"/>
                <a:ea typeface="Arial"/>
                <a:cs typeface="Arial"/>
                <a:sym typeface="Arial"/>
              </a:defRPr>
            </a:lvl3pPr>
            <a:lvl4pPr lvl="3">
              <a:lnSpc>
                <a:spcPct val="80000"/>
              </a:lnSpc>
              <a:spcBef>
                <a:spcPts val="0"/>
              </a:spcBef>
              <a:spcAft>
                <a:spcPts val="0"/>
              </a:spcAft>
              <a:buSzPts val="2400"/>
              <a:buNone/>
              <a:defRPr>
                <a:latin typeface="Arial"/>
                <a:ea typeface="Arial"/>
                <a:cs typeface="Arial"/>
                <a:sym typeface="Arial"/>
              </a:defRPr>
            </a:lvl4pPr>
            <a:lvl5pPr lvl="4">
              <a:lnSpc>
                <a:spcPct val="80000"/>
              </a:lnSpc>
              <a:spcBef>
                <a:spcPts val="0"/>
              </a:spcBef>
              <a:spcAft>
                <a:spcPts val="0"/>
              </a:spcAft>
              <a:buSzPts val="2400"/>
              <a:buNone/>
              <a:defRPr>
                <a:latin typeface="Arial"/>
                <a:ea typeface="Arial"/>
                <a:cs typeface="Arial"/>
                <a:sym typeface="Arial"/>
              </a:defRPr>
            </a:lvl5pPr>
            <a:lvl6pPr lvl="5">
              <a:lnSpc>
                <a:spcPct val="80000"/>
              </a:lnSpc>
              <a:spcBef>
                <a:spcPts val="0"/>
              </a:spcBef>
              <a:spcAft>
                <a:spcPts val="0"/>
              </a:spcAft>
              <a:buSzPts val="2400"/>
              <a:buNone/>
              <a:defRPr>
                <a:latin typeface="Arial"/>
                <a:ea typeface="Arial"/>
                <a:cs typeface="Arial"/>
                <a:sym typeface="Arial"/>
              </a:defRPr>
            </a:lvl6pPr>
            <a:lvl7pPr lvl="6">
              <a:lnSpc>
                <a:spcPct val="80000"/>
              </a:lnSpc>
              <a:spcBef>
                <a:spcPts val="0"/>
              </a:spcBef>
              <a:spcAft>
                <a:spcPts val="0"/>
              </a:spcAft>
              <a:buSzPts val="2400"/>
              <a:buNone/>
              <a:defRPr>
                <a:latin typeface="Arial"/>
                <a:ea typeface="Arial"/>
                <a:cs typeface="Arial"/>
                <a:sym typeface="Arial"/>
              </a:defRPr>
            </a:lvl7pPr>
            <a:lvl8pPr lvl="7">
              <a:lnSpc>
                <a:spcPct val="80000"/>
              </a:lnSpc>
              <a:spcBef>
                <a:spcPts val="0"/>
              </a:spcBef>
              <a:spcAft>
                <a:spcPts val="0"/>
              </a:spcAft>
              <a:buSzPts val="2400"/>
              <a:buNone/>
              <a:defRPr>
                <a:latin typeface="Arial"/>
                <a:ea typeface="Arial"/>
                <a:cs typeface="Arial"/>
                <a:sym typeface="Arial"/>
              </a:defRPr>
            </a:lvl8pPr>
            <a:lvl9pPr lvl="8">
              <a:lnSpc>
                <a:spcPct val="80000"/>
              </a:lnSpc>
              <a:spcBef>
                <a:spcPts val="0"/>
              </a:spcBef>
              <a:spcAft>
                <a:spcPts val="0"/>
              </a:spcAft>
              <a:buSzPts val="2400"/>
              <a:buNone/>
              <a:defRPr>
                <a:latin typeface="Arial"/>
                <a:ea typeface="Arial"/>
                <a:cs typeface="Arial"/>
                <a:sym typeface="Arial"/>
              </a:defRPr>
            </a:lvl9pPr>
          </a:lstStyle>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2">
  <p:cSld name="MAIN_POINT_1_2">
    <p:bg>
      <p:bgPr>
        <a:blipFill>
          <a:blip r:embed="rId2">
            <a:alphaModFix/>
          </a:blip>
          <a:stretch>
            <a:fillRect/>
          </a:stretch>
        </a:blipFill>
      </p:bgPr>
    </p:bg>
    <p:spTree>
      <p:nvGrpSpPr>
        <p:cNvPr id="639" name="Shape 639"/>
        <p:cNvGrpSpPr/>
        <p:nvPr/>
      </p:nvGrpSpPr>
      <p:grpSpPr>
        <a:xfrm>
          <a:off x="0" y="0"/>
          <a:ext cx="0" cy="0"/>
          <a:chOff x="0" y="0"/>
          <a:chExt cx="0" cy="0"/>
        </a:xfrm>
      </p:grpSpPr>
      <p:sp>
        <p:nvSpPr>
          <p:cNvPr id="640" name="Google Shape;640;p156"/>
          <p:cNvSpPr txBox="1"/>
          <p:nvPr>
            <p:ph type="title"/>
          </p:nvPr>
        </p:nvSpPr>
        <p:spPr>
          <a:xfrm>
            <a:off x="371852" y="365750"/>
            <a:ext cx="4147500" cy="5727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accent2"/>
              </a:buClr>
              <a:buSzPts val="2200"/>
              <a:buNone/>
              <a:defRPr>
                <a:solidFill>
                  <a:schemeClr val="accent2"/>
                </a:solidFill>
              </a:defRPr>
            </a:lvl1pPr>
            <a:lvl2pPr lvl="1">
              <a:lnSpc>
                <a:spcPct val="80000"/>
              </a:lnSpc>
              <a:spcBef>
                <a:spcPts val="0"/>
              </a:spcBef>
              <a:spcAft>
                <a:spcPts val="0"/>
              </a:spcAft>
              <a:buSzPts val="2400"/>
              <a:buNone/>
              <a:defRPr>
                <a:latin typeface="Arial"/>
                <a:ea typeface="Arial"/>
                <a:cs typeface="Arial"/>
                <a:sym typeface="Arial"/>
              </a:defRPr>
            </a:lvl2pPr>
            <a:lvl3pPr lvl="2">
              <a:lnSpc>
                <a:spcPct val="80000"/>
              </a:lnSpc>
              <a:spcBef>
                <a:spcPts val="0"/>
              </a:spcBef>
              <a:spcAft>
                <a:spcPts val="0"/>
              </a:spcAft>
              <a:buSzPts val="2400"/>
              <a:buNone/>
              <a:defRPr>
                <a:latin typeface="Arial"/>
                <a:ea typeface="Arial"/>
                <a:cs typeface="Arial"/>
                <a:sym typeface="Arial"/>
              </a:defRPr>
            </a:lvl3pPr>
            <a:lvl4pPr lvl="3">
              <a:lnSpc>
                <a:spcPct val="80000"/>
              </a:lnSpc>
              <a:spcBef>
                <a:spcPts val="0"/>
              </a:spcBef>
              <a:spcAft>
                <a:spcPts val="0"/>
              </a:spcAft>
              <a:buSzPts val="2400"/>
              <a:buNone/>
              <a:defRPr>
                <a:latin typeface="Arial"/>
                <a:ea typeface="Arial"/>
                <a:cs typeface="Arial"/>
                <a:sym typeface="Arial"/>
              </a:defRPr>
            </a:lvl4pPr>
            <a:lvl5pPr lvl="4">
              <a:lnSpc>
                <a:spcPct val="80000"/>
              </a:lnSpc>
              <a:spcBef>
                <a:spcPts val="0"/>
              </a:spcBef>
              <a:spcAft>
                <a:spcPts val="0"/>
              </a:spcAft>
              <a:buSzPts val="2400"/>
              <a:buNone/>
              <a:defRPr>
                <a:latin typeface="Arial"/>
                <a:ea typeface="Arial"/>
                <a:cs typeface="Arial"/>
                <a:sym typeface="Arial"/>
              </a:defRPr>
            </a:lvl5pPr>
            <a:lvl6pPr lvl="5">
              <a:lnSpc>
                <a:spcPct val="80000"/>
              </a:lnSpc>
              <a:spcBef>
                <a:spcPts val="0"/>
              </a:spcBef>
              <a:spcAft>
                <a:spcPts val="0"/>
              </a:spcAft>
              <a:buSzPts val="2400"/>
              <a:buNone/>
              <a:defRPr>
                <a:latin typeface="Arial"/>
                <a:ea typeface="Arial"/>
                <a:cs typeface="Arial"/>
                <a:sym typeface="Arial"/>
              </a:defRPr>
            </a:lvl6pPr>
            <a:lvl7pPr lvl="6">
              <a:lnSpc>
                <a:spcPct val="80000"/>
              </a:lnSpc>
              <a:spcBef>
                <a:spcPts val="0"/>
              </a:spcBef>
              <a:spcAft>
                <a:spcPts val="0"/>
              </a:spcAft>
              <a:buSzPts val="2400"/>
              <a:buNone/>
              <a:defRPr>
                <a:latin typeface="Arial"/>
                <a:ea typeface="Arial"/>
                <a:cs typeface="Arial"/>
                <a:sym typeface="Arial"/>
              </a:defRPr>
            </a:lvl7pPr>
            <a:lvl8pPr lvl="7">
              <a:lnSpc>
                <a:spcPct val="80000"/>
              </a:lnSpc>
              <a:spcBef>
                <a:spcPts val="0"/>
              </a:spcBef>
              <a:spcAft>
                <a:spcPts val="0"/>
              </a:spcAft>
              <a:buSzPts val="2400"/>
              <a:buNone/>
              <a:defRPr>
                <a:latin typeface="Arial"/>
                <a:ea typeface="Arial"/>
                <a:cs typeface="Arial"/>
                <a:sym typeface="Arial"/>
              </a:defRPr>
            </a:lvl8pPr>
            <a:lvl9pPr lvl="8">
              <a:lnSpc>
                <a:spcPct val="80000"/>
              </a:lnSpc>
              <a:spcBef>
                <a:spcPts val="0"/>
              </a:spcBef>
              <a:spcAft>
                <a:spcPts val="0"/>
              </a:spcAft>
              <a:buSzPts val="2400"/>
              <a:buNone/>
              <a:defRPr>
                <a:latin typeface="Arial"/>
                <a:ea typeface="Arial"/>
                <a:cs typeface="Arial"/>
                <a:sym typeface="Arial"/>
              </a:defRPr>
            </a:lvl9pPr>
          </a:lstStyle>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1">
  <p:cSld name="MAIN_POINT_1_1">
    <p:bg>
      <p:bgPr>
        <a:solidFill>
          <a:schemeClr val="accent2"/>
        </a:solidFill>
      </p:bgPr>
    </p:bg>
    <p:spTree>
      <p:nvGrpSpPr>
        <p:cNvPr id="641" name="Shape 641"/>
        <p:cNvGrpSpPr/>
        <p:nvPr/>
      </p:nvGrpSpPr>
      <p:grpSpPr>
        <a:xfrm>
          <a:off x="0" y="0"/>
          <a:ext cx="0" cy="0"/>
          <a:chOff x="0" y="0"/>
          <a:chExt cx="0" cy="0"/>
        </a:xfrm>
      </p:grpSpPr>
      <p:pic>
        <p:nvPicPr>
          <p:cNvPr id="642" name="Google Shape;642;p157" title="Marigold_rev.png"/>
          <p:cNvPicPr preferRelativeResize="0"/>
          <p:nvPr/>
        </p:nvPicPr>
        <p:blipFill>
          <a:blip r:embed="rId2">
            <a:alphaModFix/>
          </a:blip>
          <a:stretch>
            <a:fillRect/>
          </a:stretch>
        </p:blipFill>
        <p:spPr>
          <a:xfrm>
            <a:off x="371856" y="4912167"/>
            <a:ext cx="848844" cy="96900"/>
          </a:xfrm>
          <a:prstGeom prst="rect">
            <a:avLst/>
          </a:prstGeom>
          <a:noFill/>
          <a:ln>
            <a:noFill/>
          </a:ln>
        </p:spPr>
      </p:pic>
      <p:sp>
        <p:nvSpPr>
          <p:cNvPr id="643" name="Google Shape;643;p157"/>
          <p:cNvSpPr txBox="1"/>
          <p:nvPr>
            <p:ph type="title"/>
          </p:nvPr>
        </p:nvSpPr>
        <p:spPr>
          <a:xfrm>
            <a:off x="371852" y="365750"/>
            <a:ext cx="4147500" cy="5727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accent1"/>
              </a:buClr>
              <a:buSzPts val="2200"/>
              <a:buNone/>
              <a:defRPr>
                <a:solidFill>
                  <a:schemeClr val="accent1"/>
                </a:solidFill>
              </a:defRPr>
            </a:lvl1pPr>
            <a:lvl2pPr lvl="1">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2pPr>
            <a:lvl3pPr lvl="2">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3pPr>
            <a:lvl4pPr lvl="3">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4pPr>
            <a:lvl5pPr lvl="4">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5pPr>
            <a:lvl6pPr lvl="5">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6pPr>
            <a:lvl7pPr lvl="6">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7pPr>
            <a:lvl8pPr lvl="7">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8pPr>
            <a:lvl9pPr lvl="8">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9pPr>
          </a:lstStyle>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1 2">
  <p:cSld name="MAIN_POINT_1_1_2">
    <p:bg>
      <p:bgPr>
        <a:solidFill>
          <a:schemeClr val="accent2"/>
        </a:solidFill>
      </p:bgPr>
    </p:bg>
    <p:spTree>
      <p:nvGrpSpPr>
        <p:cNvPr id="644" name="Shape 644"/>
        <p:cNvGrpSpPr/>
        <p:nvPr/>
      </p:nvGrpSpPr>
      <p:grpSpPr>
        <a:xfrm>
          <a:off x="0" y="0"/>
          <a:ext cx="0" cy="0"/>
          <a:chOff x="0" y="0"/>
          <a:chExt cx="0" cy="0"/>
        </a:xfrm>
      </p:grpSpPr>
      <p:sp>
        <p:nvSpPr>
          <p:cNvPr id="645" name="Google Shape;645;p158"/>
          <p:cNvSpPr/>
          <p:nvPr/>
        </p:nvSpPr>
        <p:spPr>
          <a:xfrm>
            <a:off x="0" y="0"/>
            <a:ext cx="4572000" cy="4771500"/>
          </a:xfrm>
          <a:prstGeom prst="rect">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000">
              <a:latin typeface="Figtree"/>
              <a:ea typeface="Figtree"/>
              <a:cs typeface="Figtree"/>
              <a:sym typeface="Figtree"/>
            </a:endParaRPr>
          </a:p>
        </p:txBody>
      </p:sp>
      <p:sp>
        <p:nvSpPr>
          <p:cNvPr id="646" name="Google Shape;646;p158"/>
          <p:cNvSpPr/>
          <p:nvPr/>
        </p:nvSpPr>
        <p:spPr>
          <a:xfrm>
            <a:off x="4572000" y="0"/>
            <a:ext cx="4572000" cy="4771500"/>
          </a:xfrm>
          <a:prstGeom prst="rect">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pic>
        <p:nvPicPr>
          <p:cNvPr id="647" name="Google Shape;647;p158" title="Marigold_rev.png"/>
          <p:cNvPicPr preferRelativeResize="0"/>
          <p:nvPr/>
        </p:nvPicPr>
        <p:blipFill>
          <a:blip r:embed="rId2">
            <a:alphaModFix/>
          </a:blip>
          <a:stretch>
            <a:fillRect/>
          </a:stretch>
        </p:blipFill>
        <p:spPr>
          <a:xfrm>
            <a:off x="371856" y="4912167"/>
            <a:ext cx="848844" cy="96900"/>
          </a:xfrm>
          <a:prstGeom prst="rect">
            <a:avLst/>
          </a:prstGeom>
          <a:noFill/>
          <a:ln>
            <a:noFill/>
          </a:ln>
        </p:spPr>
      </p:pic>
      <p:pic>
        <p:nvPicPr>
          <p:cNvPr id="648" name="Google Shape;648;p158" title="Xreal_Project_Aura.jpg"/>
          <p:cNvPicPr preferRelativeResize="0"/>
          <p:nvPr/>
        </p:nvPicPr>
        <p:blipFill rotWithShape="1">
          <a:blip r:embed="rId3">
            <a:alphaModFix/>
          </a:blip>
          <a:srcRect b="0" l="13057" r="12030" t="8172"/>
          <a:stretch/>
        </p:blipFill>
        <p:spPr>
          <a:xfrm>
            <a:off x="5395275" y="759950"/>
            <a:ext cx="3122548" cy="2154350"/>
          </a:xfrm>
          <a:prstGeom prst="rect">
            <a:avLst/>
          </a:prstGeom>
          <a:noFill/>
          <a:ln>
            <a:noFill/>
          </a:ln>
        </p:spPr>
      </p:pic>
      <p:sp>
        <p:nvSpPr>
          <p:cNvPr id="649" name="Google Shape;649;p158"/>
          <p:cNvSpPr/>
          <p:nvPr/>
        </p:nvSpPr>
        <p:spPr>
          <a:xfrm>
            <a:off x="5418125" y="2424075"/>
            <a:ext cx="1329600" cy="1823100"/>
          </a:xfrm>
          <a:prstGeom prst="rect">
            <a:avLst/>
          </a:prstGeom>
          <a:noFill/>
          <a:ln cap="flat" cmpd="sng" w="9525">
            <a:solidFill>
              <a:srgbClr val="E4E4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650" name="Google Shape;650;p158"/>
          <p:cNvSpPr txBox="1"/>
          <p:nvPr/>
        </p:nvSpPr>
        <p:spPr>
          <a:xfrm>
            <a:off x="5472627" y="2452750"/>
            <a:ext cx="1173000" cy="349200"/>
          </a:xfrm>
          <a:prstGeom prst="rect">
            <a:avLst/>
          </a:prstGeom>
          <a:noFill/>
          <a:ln>
            <a:noFill/>
          </a:ln>
        </p:spPr>
        <p:txBody>
          <a:bodyPr anchorCtr="0" anchor="ctr" bIns="0" lIns="0" spcFirstLastPara="1" rIns="0" wrap="square" tIns="0">
            <a:normAutofit/>
          </a:bodyPr>
          <a:lstStyle/>
          <a:p>
            <a:pPr indent="0" lvl="0" marL="0" rtl="0" algn="l">
              <a:lnSpc>
                <a:spcPct val="90000"/>
              </a:lnSpc>
              <a:spcBef>
                <a:spcPts val="0"/>
              </a:spcBef>
              <a:spcAft>
                <a:spcPts val="0"/>
              </a:spcAft>
              <a:buNone/>
            </a:pPr>
            <a:r>
              <a:rPr lang="en" sz="1165">
                <a:solidFill>
                  <a:srgbClr val="E4E4E4"/>
                </a:solidFill>
                <a:latin typeface="Figtree"/>
                <a:ea typeface="Figtree"/>
                <a:cs typeface="Figtree"/>
                <a:sym typeface="Figtree"/>
              </a:rPr>
              <a:t>Connect Offers</a:t>
            </a:r>
            <a:endParaRPr sz="1165">
              <a:solidFill>
                <a:srgbClr val="E4E4E4"/>
              </a:solidFill>
              <a:latin typeface="Figtree"/>
              <a:ea typeface="Figtree"/>
              <a:cs typeface="Figtree"/>
              <a:sym typeface="Figtree"/>
            </a:endParaRPr>
          </a:p>
        </p:txBody>
      </p:sp>
      <p:cxnSp>
        <p:nvCxnSpPr>
          <p:cNvPr id="651" name="Google Shape;651;p158"/>
          <p:cNvCxnSpPr/>
          <p:nvPr/>
        </p:nvCxnSpPr>
        <p:spPr>
          <a:xfrm>
            <a:off x="5466578" y="2757818"/>
            <a:ext cx="1120500" cy="0"/>
          </a:xfrm>
          <a:prstGeom prst="straightConnector1">
            <a:avLst/>
          </a:prstGeom>
          <a:noFill/>
          <a:ln cap="flat" cmpd="sng" w="9525">
            <a:solidFill>
              <a:srgbClr val="E4E4E4"/>
            </a:solidFill>
            <a:prstDash val="solid"/>
            <a:round/>
            <a:headEnd len="med" w="med" type="none"/>
            <a:tailEnd len="med" w="med" type="none"/>
          </a:ln>
        </p:spPr>
      </p:cxnSp>
      <p:sp>
        <p:nvSpPr>
          <p:cNvPr id="652" name="Google Shape;652;p158"/>
          <p:cNvSpPr txBox="1"/>
          <p:nvPr/>
        </p:nvSpPr>
        <p:spPr>
          <a:xfrm>
            <a:off x="5466575" y="2879450"/>
            <a:ext cx="13296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rgbClr val="FFFFFF"/>
                </a:solidFill>
                <a:latin typeface="Figtree Light"/>
                <a:ea typeface="Figtree Light"/>
                <a:cs typeface="Figtree Light"/>
                <a:sym typeface="Figtree Light"/>
              </a:rPr>
              <a:t>{</a:t>
            </a:r>
            <a:endParaRPr sz="800">
              <a:solidFill>
                <a:srgbClr val="FFFFFF"/>
              </a:solidFill>
              <a:latin typeface="Figtree Light"/>
              <a:ea typeface="Figtree Light"/>
              <a:cs typeface="Figtree Light"/>
              <a:sym typeface="Figtree Light"/>
            </a:endParaRPr>
          </a:p>
          <a:p>
            <a:pPr indent="0" lvl="0" marL="0" rtl="0" algn="l">
              <a:spcBef>
                <a:spcPts val="0"/>
              </a:spcBef>
              <a:spcAft>
                <a:spcPts val="0"/>
              </a:spcAft>
              <a:buNone/>
            </a:pPr>
            <a:r>
              <a:rPr lang="en" sz="800">
                <a:solidFill>
                  <a:srgbClr val="FFFFFF"/>
                </a:solidFill>
                <a:latin typeface="Figtree Light"/>
                <a:ea typeface="Figtree Light"/>
                <a:cs typeface="Figtree Light"/>
                <a:sym typeface="Figtree Light"/>
              </a:rPr>
              <a:t> </a:t>
            </a:r>
            <a:r>
              <a:rPr lang="en" sz="800">
                <a:solidFill>
                  <a:srgbClr val="D06C5F"/>
                </a:solidFill>
                <a:latin typeface="Figtree Light"/>
                <a:ea typeface="Figtree Light"/>
                <a:cs typeface="Figtree Light"/>
                <a:sym typeface="Figtree Light"/>
              </a:rPr>
              <a:t> "success"</a:t>
            </a:r>
            <a:r>
              <a:rPr lang="en" sz="800">
                <a:solidFill>
                  <a:srgbClr val="FFFFFF"/>
                </a:solidFill>
                <a:latin typeface="Figtree Light"/>
                <a:ea typeface="Figtree Light"/>
                <a:cs typeface="Figtree Light"/>
                <a:sym typeface="Figtree Light"/>
              </a:rPr>
              <a:t>: </a:t>
            </a:r>
            <a:r>
              <a:rPr lang="en" sz="800">
                <a:solidFill>
                  <a:srgbClr val="58A6A1"/>
                </a:solidFill>
                <a:latin typeface="Figtree Light"/>
                <a:ea typeface="Figtree Light"/>
                <a:cs typeface="Figtree Light"/>
                <a:sym typeface="Figtree Light"/>
              </a:rPr>
              <a:t>true,</a:t>
            </a:r>
            <a:endParaRPr sz="800">
              <a:solidFill>
                <a:srgbClr val="58A6A1"/>
              </a:solidFill>
              <a:latin typeface="Figtree Light"/>
              <a:ea typeface="Figtree Light"/>
              <a:cs typeface="Figtree Light"/>
              <a:sym typeface="Figtree Light"/>
            </a:endParaRPr>
          </a:p>
          <a:p>
            <a:pPr indent="0" lvl="0" marL="0" rtl="0" algn="l">
              <a:spcBef>
                <a:spcPts val="0"/>
              </a:spcBef>
              <a:spcAft>
                <a:spcPts val="0"/>
              </a:spcAft>
              <a:buNone/>
            </a:pPr>
            <a:r>
              <a:rPr lang="en" sz="800">
                <a:solidFill>
                  <a:srgbClr val="FFFFFF"/>
                </a:solidFill>
                <a:latin typeface="Figtree Light"/>
                <a:ea typeface="Figtree Light"/>
                <a:cs typeface="Figtree Light"/>
                <a:sym typeface="Figtree Light"/>
              </a:rPr>
              <a:t>  </a:t>
            </a:r>
            <a:r>
              <a:rPr lang="en" sz="800">
                <a:solidFill>
                  <a:srgbClr val="D06C5F"/>
                </a:solidFill>
                <a:latin typeface="Figtree Light"/>
                <a:ea typeface="Figtree Light"/>
                <a:cs typeface="Figtree Light"/>
                <a:sym typeface="Figtree Light"/>
              </a:rPr>
              <a:t>"data"</a:t>
            </a:r>
            <a:r>
              <a:rPr lang="en" sz="800">
                <a:solidFill>
                  <a:srgbClr val="FFFFFF"/>
                </a:solidFill>
                <a:latin typeface="Figtree Light"/>
                <a:ea typeface="Figtree Light"/>
                <a:cs typeface="Figtree Light"/>
                <a:sym typeface="Figtree Light"/>
              </a:rPr>
              <a:t>: {</a:t>
            </a:r>
            <a:endParaRPr sz="800">
              <a:solidFill>
                <a:srgbClr val="FFFFFF"/>
              </a:solidFill>
              <a:latin typeface="Figtree Light"/>
              <a:ea typeface="Figtree Light"/>
              <a:cs typeface="Figtree Light"/>
              <a:sym typeface="Figtree Light"/>
            </a:endParaRPr>
          </a:p>
          <a:p>
            <a:pPr indent="0" lvl="0" marL="0" rtl="0" algn="l">
              <a:spcBef>
                <a:spcPts val="0"/>
              </a:spcBef>
              <a:spcAft>
                <a:spcPts val="0"/>
              </a:spcAft>
              <a:buNone/>
            </a:pPr>
            <a:r>
              <a:rPr lang="en" sz="800">
                <a:solidFill>
                  <a:srgbClr val="FFFFFF"/>
                </a:solidFill>
                <a:latin typeface="Figtree Light"/>
                <a:ea typeface="Figtree Light"/>
                <a:cs typeface="Figtree Light"/>
                <a:sym typeface="Figtree Light"/>
              </a:rPr>
              <a:t>    </a:t>
            </a:r>
            <a:r>
              <a:rPr lang="en" sz="800">
                <a:solidFill>
                  <a:srgbClr val="D06C5F"/>
                </a:solidFill>
                <a:latin typeface="Figtree Light"/>
                <a:ea typeface="Figtree Light"/>
                <a:cs typeface="Figtree Light"/>
                <a:sym typeface="Figtree Light"/>
              </a:rPr>
              <a:t>"categories"</a:t>
            </a:r>
            <a:r>
              <a:rPr lang="en" sz="800">
                <a:solidFill>
                  <a:srgbClr val="FFFFFF"/>
                </a:solidFill>
                <a:latin typeface="Figtree Light"/>
                <a:ea typeface="Figtree Light"/>
                <a:cs typeface="Figtree Light"/>
                <a:sym typeface="Figtree Light"/>
              </a:rPr>
              <a:t>: [</a:t>
            </a:r>
            <a:endParaRPr sz="800">
              <a:solidFill>
                <a:srgbClr val="FFFFFF"/>
              </a:solidFill>
              <a:latin typeface="Figtree Light"/>
              <a:ea typeface="Figtree Light"/>
              <a:cs typeface="Figtree Light"/>
              <a:sym typeface="Figtree Light"/>
            </a:endParaRPr>
          </a:p>
          <a:p>
            <a:pPr indent="0" lvl="0" marL="0" rtl="0" algn="l">
              <a:spcBef>
                <a:spcPts val="0"/>
              </a:spcBef>
              <a:spcAft>
                <a:spcPts val="0"/>
              </a:spcAft>
              <a:buNone/>
            </a:pPr>
            <a:r>
              <a:rPr lang="en" sz="800">
                <a:solidFill>
                  <a:srgbClr val="FFFFFF"/>
                </a:solidFill>
                <a:latin typeface="Figtree Light"/>
                <a:ea typeface="Figtree Light"/>
                <a:cs typeface="Figtree Light"/>
                <a:sym typeface="Figtree Light"/>
              </a:rPr>
              <a:t>      {</a:t>
            </a:r>
            <a:endParaRPr sz="800">
              <a:solidFill>
                <a:srgbClr val="FFFFFF"/>
              </a:solidFill>
              <a:latin typeface="Figtree Light"/>
              <a:ea typeface="Figtree Light"/>
              <a:cs typeface="Figtree Light"/>
              <a:sym typeface="Figtree Light"/>
            </a:endParaRPr>
          </a:p>
          <a:p>
            <a:pPr indent="0" lvl="0" marL="0" rtl="0" algn="l">
              <a:spcBef>
                <a:spcPts val="0"/>
              </a:spcBef>
              <a:spcAft>
                <a:spcPts val="0"/>
              </a:spcAft>
              <a:buNone/>
            </a:pPr>
            <a:r>
              <a:rPr lang="en" sz="800">
                <a:solidFill>
                  <a:srgbClr val="FFFFFF"/>
                </a:solidFill>
                <a:latin typeface="Figtree Light"/>
                <a:ea typeface="Figtree Light"/>
                <a:cs typeface="Figtree Light"/>
                <a:sym typeface="Figtree Light"/>
              </a:rPr>
              <a:t>        </a:t>
            </a:r>
            <a:r>
              <a:rPr lang="en" sz="800">
                <a:solidFill>
                  <a:srgbClr val="D06C5F"/>
                </a:solidFill>
                <a:latin typeface="Figtree Light"/>
                <a:ea typeface="Figtree Light"/>
                <a:cs typeface="Figtree Light"/>
                <a:sym typeface="Figtree Light"/>
              </a:rPr>
              <a:t>"key"</a:t>
            </a:r>
            <a:r>
              <a:rPr lang="en" sz="800">
                <a:solidFill>
                  <a:srgbClr val="FFFFFF"/>
                </a:solidFill>
                <a:latin typeface="Figtree Light"/>
                <a:ea typeface="Figtree Light"/>
                <a:cs typeface="Figtree Light"/>
                <a:sym typeface="Figtree Light"/>
              </a:rPr>
              <a:t>: </a:t>
            </a:r>
            <a:r>
              <a:rPr lang="en" sz="800">
                <a:solidFill>
                  <a:srgbClr val="CDA29A"/>
                </a:solidFill>
                <a:latin typeface="Figtree Light"/>
                <a:ea typeface="Figtree Light"/>
                <a:cs typeface="Figtree Light"/>
                <a:sym typeface="Figtree Light"/>
              </a:rPr>
              <a:t>"latest_offers"</a:t>
            </a:r>
            <a:r>
              <a:rPr lang="en" sz="800">
                <a:solidFill>
                  <a:srgbClr val="FFFFFF"/>
                </a:solidFill>
                <a:latin typeface="Figtree Light"/>
                <a:ea typeface="Figtree Light"/>
                <a:cs typeface="Figtree Light"/>
                <a:sym typeface="Figtree Light"/>
              </a:rPr>
              <a:t>,</a:t>
            </a:r>
            <a:endParaRPr sz="800">
              <a:solidFill>
                <a:srgbClr val="FFFFFF"/>
              </a:solidFill>
              <a:latin typeface="Figtree Light"/>
              <a:ea typeface="Figtree Light"/>
              <a:cs typeface="Figtree Light"/>
              <a:sym typeface="Figtree Light"/>
            </a:endParaRPr>
          </a:p>
          <a:p>
            <a:pPr indent="0" lvl="0" marL="0" rtl="0" algn="l">
              <a:spcBef>
                <a:spcPts val="0"/>
              </a:spcBef>
              <a:spcAft>
                <a:spcPts val="0"/>
              </a:spcAft>
              <a:buNone/>
            </a:pPr>
            <a:r>
              <a:rPr lang="en" sz="800">
                <a:solidFill>
                  <a:srgbClr val="FFFFFF"/>
                </a:solidFill>
                <a:latin typeface="Figtree Light"/>
                <a:ea typeface="Figtree Light"/>
                <a:cs typeface="Figtree Light"/>
                <a:sym typeface="Figtree Light"/>
              </a:rPr>
              <a:t>        </a:t>
            </a:r>
            <a:r>
              <a:rPr lang="en" sz="800">
                <a:solidFill>
                  <a:srgbClr val="D06C5F"/>
                </a:solidFill>
                <a:latin typeface="Figtree Light"/>
                <a:ea typeface="Figtree Light"/>
                <a:cs typeface="Figtree Light"/>
                <a:sym typeface="Figtree Light"/>
              </a:rPr>
              <a:t>"label"</a:t>
            </a:r>
            <a:r>
              <a:rPr lang="en" sz="800">
                <a:solidFill>
                  <a:srgbClr val="FFFFFF"/>
                </a:solidFill>
                <a:latin typeface="Figtree Light"/>
                <a:ea typeface="Figtree Light"/>
                <a:cs typeface="Figtree Light"/>
                <a:sym typeface="Figtree Light"/>
              </a:rPr>
              <a:t>: </a:t>
            </a:r>
            <a:r>
              <a:rPr lang="en" sz="800">
                <a:solidFill>
                  <a:srgbClr val="CDA29A"/>
                </a:solidFill>
                <a:latin typeface="Figtree Light"/>
                <a:ea typeface="Figtree Light"/>
                <a:cs typeface="Figtree Light"/>
                <a:sym typeface="Figtree Light"/>
              </a:rPr>
              <a:t>"Latest Offers"</a:t>
            </a:r>
            <a:endParaRPr sz="800">
              <a:solidFill>
                <a:srgbClr val="CDA29A"/>
              </a:solidFill>
              <a:latin typeface="Figtree Light"/>
              <a:ea typeface="Figtree Light"/>
              <a:cs typeface="Figtree Light"/>
              <a:sym typeface="Figtree Light"/>
            </a:endParaRPr>
          </a:p>
          <a:p>
            <a:pPr indent="0" lvl="0" marL="0" rtl="0" algn="l">
              <a:spcBef>
                <a:spcPts val="0"/>
              </a:spcBef>
              <a:spcAft>
                <a:spcPts val="0"/>
              </a:spcAft>
              <a:buNone/>
            </a:pPr>
            <a:r>
              <a:rPr lang="en" sz="800">
                <a:solidFill>
                  <a:srgbClr val="FFFFFF"/>
                </a:solidFill>
                <a:latin typeface="Figtree Light"/>
                <a:ea typeface="Figtree Light"/>
                <a:cs typeface="Figtree Light"/>
                <a:sym typeface="Figtree Light"/>
              </a:rPr>
              <a:t>      }</a:t>
            </a:r>
            <a:endParaRPr sz="800">
              <a:solidFill>
                <a:srgbClr val="FFFFFF"/>
              </a:solidFill>
              <a:latin typeface="Figtree Light"/>
              <a:ea typeface="Figtree Light"/>
              <a:cs typeface="Figtree Light"/>
              <a:sym typeface="Figtree Light"/>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1 2 1">
  <p:cSld name="MAIN_POINT_1_1_2_1">
    <p:bg>
      <p:bgPr>
        <a:solidFill>
          <a:schemeClr val="accent2"/>
        </a:solidFill>
      </p:bgPr>
    </p:bg>
    <p:spTree>
      <p:nvGrpSpPr>
        <p:cNvPr id="653" name="Shape 653"/>
        <p:cNvGrpSpPr/>
        <p:nvPr/>
      </p:nvGrpSpPr>
      <p:grpSpPr>
        <a:xfrm>
          <a:off x="0" y="0"/>
          <a:ext cx="0" cy="0"/>
          <a:chOff x="0" y="0"/>
          <a:chExt cx="0" cy="0"/>
        </a:xfrm>
      </p:grpSpPr>
      <p:sp>
        <p:nvSpPr>
          <p:cNvPr id="654" name="Google Shape;654;p159"/>
          <p:cNvSpPr/>
          <p:nvPr/>
        </p:nvSpPr>
        <p:spPr>
          <a:xfrm>
            <a:off x="0" y="0"/>
            <a:ext cx="4572000" cy="4771500"/>
          </a:xfrm>
          <a:prstGeom prst="rect">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000">
              <a:latin typeface="Figtree"/>
              <a:ea typeface="Figtree"/>
              <a:cs typeface="Figtree"/>
              <a:sym typeface="Figtree"/>
            </a:endParaRPr>
          </a:p>
        </p:txBody>
      </p:sp>
      <p:sp>
        <p:nvSpPr>
          <p:cNvPr id="655" name="Google Shape;655;p159"/>
          <p:cNvSpPr/>
          <p:nvPr/>
        </p:nvSpPr>
        <p:spPr>
          <a:xfrm>
            <a:off x="4572000" y="0"/>
            <a:ext cx="4572000" cy="4771500"/>
          </a:xfrm>
          <a:prstGeom prst="rect">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pic>
        <p:nvPicPr>
          <p:cNvPr id="656" name="Google Shape;656;p159" title="Marigold_rev.png"/>
          <p:cNvPicPr preferRelativeResize="0"/>
          <p:nvPr/>
        </p:nvPicPr>
        <p:blipFill>
          <a:blip r:embed="rId2">
            <a:alphaModFix/>
          </a:blip>
          <a:stretch>
            <a:fillRect/>
          </a:stretch>
        </p:blipFill>
        <p:spPr>
          <a:xfrm>
            <a:off x="371856" y="4912167"/>
            <a:ext cx="848844" cy="96900"/>
          </a:xfrm>
          <a:prstGeom prst="rect">
            <a:avLst/>
          </a:prstGeom>
          <a:noFill/>
          <a:ln>
            <a:noFill/>
          </a:ln>
        </p:spPr>
      </p:pic>
      <p:pic>
        <p:nvPicPr>
          <p:cNvPr id="657" name="Google Shape;657;p159" title="iPad.png"/>
          <p:cNvPicPr preferRelativeResize="0"/>
          <p:nvPr/>
        </p:nvPicPr>
        <p:blipFill>
          <a:blip r:embed="rId3">
            <a:alphaModFix/>
          </a:blip>
          <a:stretch>
            <a:fillRect/>
          </a:stretch>
        </p:blipFill>
        <p:spPr>
          <a:xfrm>
            <a:off x="4748088" y="1136550"/>
            <a:ext cx="4219825" cy="2689775"/>
          </a:xfrm>
          <a:prstGeom prst="rect">
            <a:avLst/>
          </a:prstGeom>
          <a:noFill/>
          <a:ln>
            <a:noFill/>
          </a:ln>
          <a:effectLst>
            <a:reflection blurRad="0" dir="5400000" dist="9525" endA="0" endPos="15000" fadeDir="5400012" kx="0" rotWithShape="0" algn="bl" stA="14000" stPos="0" sy="-100000" ky="0"/>
          </a:effectLst>
        </p:spPr>
      </p:pic>
      <p:sp>
        <p:nvSpPr>
          <p:cNvPr id="658" name="Google Shape;658;p159"/>
          <p:cNvSpPr/>
          <p:nvPr/>
        </p:nvSpPr>
        <p:spPr>
          <a:xfrm>
            <a:off x="4948650" y="1309700"/>
            <a:ext cx="3833700" cy="2344800"/>
          </a:xfrm>
          <a:prstGeom prst="roundRect">
            <a:avLst>
              <a:gd fmla="val 2285"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1 2 1 1">
  <p:cSld name="MAIN_POINT_1_1_2_1_1">
    <p:bg>
      <p:bgPr>
        <a:solidFill>
          <a:schemeClr val="accent2"/>
        </a:solidFill>
      </p:bgPr>
    </p:bg>
    <p:spTree>
      <p:nvGrpSpPr>
        <p:cNvPr id="659" name="Shape 659"/>
        <p:cNvGrpSpPr/>
        <p:nvPr/>
      </p:nvGrpSpPr>
      <p:grpSpPr>
        <a:xfrm>
          <a:off x="0" y="0"/>
          <a:ext cx="0" cy="0"/>
          <a:chOff x="0" y="0"/>
          <a:chExt cx="0" cy="0"/>
        </a:xfrm>
      </p:grpSpPr>
      <p:sp>
        <p:nvSpPr>
          <p:cNvPr id="660" name="Google Shape;660;p160"/>
          <p:cNvSpPr/>
          <p:nvPr/>
        </p:nvSpPr>
        <p:spPr>
          <a:xfrm>
            <a:off x="0" y="0"/>
            <a:ext cx="4572000" cy="4771500"/>
          </a:xfrm>
          <a:prstGeom prst="rect">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000">
              <a:latin typeface="Figtree"/>
              <a:ea typeface="Figtree"/>
              <a:cs typeface="Figtree"/>
              <a:sym typeface="Figtree"/>
            </a:endParaRPr>
          </a:p>
        </p:txBody>
      </p:sp>
      <p:sp>
        <p:nvSpPr>
          <p:cNvPr id="661" name="Google Shape;661;p160"/>
          <p:cNvSpPr/>
          <p:nvPr/>
        </p:nvSpPr>
        <p:spPr>
          <a:xfrm>
            <a:off x="4572000" y="0"/>
            <a:ext cx="4572000" cy="4771500"/>
          </a:xfrm>
          <a:prstGeom prst="rect">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pic>
        <p:nvPicPr>
          <p:cNvPr id="662" name="Google Shape;662;p160" title="Marigold_rev.png"/>
          <p:cNvPicPr preferRelativeResize="0"/>
          <p:nvPr/>
        </p:nvPicPr>
        <p:blipFill>
          <a:blip r:embed="rId2">
            <a:alphaModFix/>
          </a:blip>
          <a:stretch>
            <a:fillRect/>
          </a:stretch>
        </p:blipFill>
        <p:spPr>
          <a:xfrm>
            <a:off x="371856" y="4912167"/>
            <a:ext cx="848844" cy="96900"/>
          </a:xfrm>
          <a:prstGeom prst="rect">
            <a:avLst/>
          </a:prstGeom>
          <a:noFill/>
          <a:ln>
            <a:noFill/>
          </a:ln>
        </p:spPr>
      </p:pic>
      <p:pic>
        <p:nvPicPr>
          <p:cNvPr id="663" name="Google Shape;663;p160" title="iPad.png"/>
          <p:cNvPicPr preferRelativeResize="0"/>
          <p:nvPr/>
        </p:nvPicPr>
        <p:blipFill>
          <a:blip r:embed="rId3">
            <a:alphaModFix/>
          </a:blip>
          <a:stretch>
            <a:fillRect/>
          </a:stretch>
        </p:blipFill>
        <p:spPr>
          <a:xfrm>
            <a:off x="4748088" y="1136550"/>
            <a:ext cx="4219825" cy="2689775"/>
          </a:xfrm>
          <a:prstGeom prst="rect">
            <a:avLst/>
          </a:prstGeom>
          <a:noFill/>
          <a:ln>
            <a:noFill/>
          </a:ln>
          <a:effectLst>
            <a:reflection blurRad="0" dir="5400000" dist="9525" endA="0" endPos="15000" fadeDir="5400012" kx="0" rotWithShape="0" algn="bl" stA="14000" stPos="0" sy="-100000" ky="0"/>
          </a:effectLst>
        </p:spPr>
      </p:pic>
      <p:sp>
        <p:nvSpPr>
          <p:cNvPr id="664" name="Google Shape;664;p160"/>
          <p:cNvSpPr/>
          <p:nvPr/>
        </p:nvSpPr>
        <p:spPr>
          <a:xfrm>
            <a:off x="4934975" y="1309700"/>
            <a:ext cx="3847200" cy="2353200"/>
          </a:xfrm>
          <a:prstGeom prst="roundRect">
            <a:avLst>
              <a:gd fmla="val 2285"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1 1">
  <p:cSld name="MAIN_POINT_1_1_1">
    <p:bg>
      <p:bgPr>
        <a:blipFill>
          <a:blip r:embed="rId2">
            <a:alphaModFix/>
          </a:blip>
          <a:stretch>
            <a:fillRect/>
          </a:stretch>
        </a:blipFill>
      </p:bgPr>
    </p:bg>
    <p:spTree>
      <p:nvGrpSpPr>
        <p:cNvPr id="665" name="Shape 665"/>
        <p:cNvGrpSpPr/>
        <p:nvPr/>
      </p:nvGrpSpPr>
      <p:grpSpPr>
        <a:xfrm>
          <a:off x="0" y="0"/>
          <a:ext cx="0" cy="0"/>
          <a:chOff x="0" y="0"/>
          <a:chExt cx="0" cy="0"/>
        </a:xfrm>
      </p:grpSpPr>
      <p:pic>
        <p:nvPicPr>
          <p:cNvPr id="666" name="Google Shape;666;p161" title="Marigold_rev.png"/>
          <p:cNvPicPr preferRelativeResize="0"/>
          <p:nvPr/>
        </p:nvPicPr>
        <p:blipFill>
          <a:blip r:embed="rId3">
            <a:alphaModFix/>
          </a:blip>
          <a:stretch>
            <a:fillRect/>
          </a:stretch>
        </p:blipFill>
        <p:spPr>
          <a:xfrm>
            <a:off x="371856" y="4912167"/>
            <a:ext cx="848844" cy="96900"/>
          </a:xfrm>
          <a:prstGeom prst="rect">
            <a:avLst/>
          </a:prstGeom>
          <a:noFill/>
          <a:ln>
            <a:noFill/>
          </a:ln>
        </p:spPr>
      </p:pic>
      <p:sp>
        <p:nvSpPr>
          <p:cNvPr id="667" name="Google Shape;667;p161"/>
          <p:cNvSpPr txBox="1"/>
          <p:nvPr>
            <p:ph type="title"/>
          </p:nvPr>
        </p:nvSpPr>
        <p:spPr>
          <a:xfrm>
            <a:off x="371852" y="365750"/>
            <a:ext cx="4147500" cy="5727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accent1"/>
              </a:buClr>
              <a:buSzPts val="2200"/>
              <a:buNone/>
              <a:defRPr>
                <a:solidFill>
                  <a:schemeClr val="accent1"/>
                </a:solidFill>
              </a:defRPr>
            </a:lvl1pPr>
            <a:lvl2pPr lvl="1">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2pPr>
            <a:lvl3pPr lvl="2">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3pPr>
            <a:lvl4pPr lvl="3">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4pPr>
            <a:lvl5pPr lvl="4">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5pPr>
            <a:lvl6pPr lvl="5">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6pPr>
            <a:lvl7pPr lvl="6">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7pPr>
            <a:lvl8pPr lvl="7">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8pPr>
            <a:lvl9pPr lvl="8">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9pPr>
          </a:lstStyle>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1 1 1">
  <p:cSld name="MAIN_POINT_1_1_1_1">
    <p:bg>
      <p:bgPr>
        <a:blipFill>
          <a:blip r:embed="rId2">
            <a:alphaModFix/>
          </a:blip>
          <a:stretch>
            <a:fillRect/>
          </a:stretch>
        </a:blipFill>
      </p:bgPr>
    </p:bg>
    <p:spTree>
      <p:nvGrpSpPr>
        <p:cNvPr id="668" name="Shape 668"/>
        <p:cNvGrpSpPr/>
        <p:nvPr/>
      </p:nvGrpSpPr>
      <p:grpSpPr>
        <a:xfrm>
          <a:off x="0" y="0"/>
          <a:ext cx="0" cy="0"/>
          <a:chOff x="0" y="0"/>
          <a:chExt cx="0" cy="0"/>
        </a:xfrm>
      </p:grpSpPr>
      <p:pic>
        <p:nvPicPr>
          <p:cNvPr id="669" name="Google Shape;669;p162" title="Marigold_rev.png"/>
          <p:cNvPicPr preferRelativeResize="0"/>
          <p:nvPr/>
        </p:nvPicPr>
        <p:blipFill>
          <a:blip r:embed="rId3">
            <a:alphaModFix/>
          </a:blip>
          <a:stretch>
            <a:fillRect/>
          </a:stretch>
        </p:blipFill>
        <p:spPr>
          <a:xfrm>
            <a:off x="371856" y="4912167"/>
            <a:ext cx="848844" cy="96900"/>
          </a:xfrm>
          <a:prstGeom prst="rect">
            <a:avLst/>
          </a:prstGeom>
          <a:noFill/>
          <a:ln>
            <a:noFill/>
          </a:ln>
        </p:spPr>
      </p:pic>
      <p:sp>
        <p:nvSpPr>
          <p:cNvPr id="670" name="Google Shape;670;p162"/>
          <p:cNvSpPr txBox="1"/>
          <p:nvPr>
            <p:ph type="title"/>
          </p:nvPr>
        </p:nvSpPr>
        <p:spPr>
          <a:xfrm>
            <a:off x="371852" y="365750"/>
            <a:ext cx="4147500" cy="5727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lt1"/>
              </a:buClr>
              <a:buSzPts val="2200"/>
              <a:buNone/>
              <a:defRPr>
                <a:solidFill>
                  <a:schemeClr val="lt1"/>
                </a:solidFill>
              </a:defRPr>
            </a:lvl1pPr>
            <a:lvl2pPr lvl="1">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2pPr>
            <a:lvl3pPr lvl="2">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3pPr>
            <a:lvl4pPr lvl="3">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4pPr>
            <a:lvl5pPr lvl="4">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5pPr>
            <a:lvl6pPr lvl="5">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6pPr>
            <a:lvl7pPr lvl="6">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7pPr>
            <a:lvl8pPr lvl="7">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8pPr>
            <a:lvl9pPr lvl="8">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9pPr>
          </a:lstStyle>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71" name="Shape 671"/>
        <p:cNvGrpSpPr/>
        <p:nvPr/>
      </p:nvGrpSpPr>
      <p:grpSpPr>
        <a:xfrm>
          <a:off x="0" y="0"/>
          <a:ext cx="0" cy="0"/>
          <a:chOff x="0" y="0"/>
          <a:chExt cx="0" cy="0"/>
        </a:xfrm>
      </p:grpSpPr>
      <p:sp>
        <p:nvSpPr>
          <p:cNvPr id="672" name="Google Shape;672;p163"/>
          <p:cNvSpPr/>
          <p:nvPr/>
        </p:nvSpPr>
        <p:spPr>
          <a:xfrm>
            <a:off x="4572000" y="-125"/>
            <a:ext cx="4572000" cy="51435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163"/>
          <p:cNvSpPr txBox="1"/>
          <p:nvPr>
            <p:ph idx="1" type="subTitle"/>
          </p:nvPr>
        </p:nvSpPr>
        <p:spPr>
          <a:xfrm>
            <a:off x="265500" y="2803075"/>
            <a:ext cx="4045200" cy="1235100"/>
          </a:xfrm>
          <a:prstGeom prst="rect">
            <a:avLst/>
          </a:prstGeom>
        </p:spPr>
        <p:txBody>
          <a:bodyPr anchorCtr="0" anchor="t" bIns="0" lIns="0" spcFirstLastPara="1" rIns="0" wrap="square" tIns="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74" name="Google Shape;674;p163"/>
          <p:cNvSpPr txBox="1"/>
          <p:nvPr>
            <p:ph idx="2" type="body"/>
          </p:nvPr>
        </p:nvSpPr>
        <p:spPr>
          <a:xfrm>
            <a:off x="4939500" y="724200"/>
            <a:ext cx="3837000" cy="3695100"/>
          </a:xfrm>
          <a:prstGeom prst="rect">
            <a:avLst/>
          </a:prstGeom>
        </p:spPr>
        <p:txBody>
          <a:bodyPr anchorCtr="0" anchor="ctr" bIns="0" lIns="0" spcFirstLastPara="1" rIns="0" wrap="square" tIns="0">
            <a:normAutofit/>
          </a:bodyPr>
          <a:lstStyle>
            <a:lvl1pPr indent="-304800" lvl="0" marL="457200">
              <a:spcBef>
                <a:spcPts val="0"/>
              </a:spcBef>
              <a:spcAft>
                <a:spcPts val="0"/>
              </a:spcAft>
              <a:buClr>
                <a:schemeClr val="lt1"/>
              </a:buClr>
              <a:buSzPts val="1200"/>
              <a:buChar char="●"/>
              <a:defRPr>
                <a:solidFill>
                  <a:schemeClr val="lt1"/>
                </a:solidFill>
              </a:defRPr>
            </a:lvl1pPr>
            <a:lvl2pPr indent="-304800" lvl="1" marL="914400">
              <a:spcBef>
                <a:spcPts val="0"/>
              </a:spcBef>
              <a:spcAft>
                <a:spcPts val="0"/>
              </a:spcAft>
              <a:buClr>
                <a:schemeClr val="lt1"/>
              </a:buClr>
              <a:buSzPts val="1200"/>
              <a:buChar char="○"/>
              <a:defRPr>
                <a:solidFill>
                  <a:schemeClr val="lt1"/>
                </a:solidFill>
              </a:defRPr>
            </a:lvl2pPr>
            <a:lvl3pPr indent="-304800" lvl="2" marL="1371600">
              <a:spcBef>
                <a:spcPts val="0"/>
              </a:spcBef>
              <a:spcAft>
                <a:spcPts val="0"/>
              </a:spcAft>
              <a:buClr>
                <a:schemeClr val="lt1"/>
              </a:buClr>
              <a:buSzPts val="1200"/>
              <a:buChar char="■"/>
              <a:defRPr>
                <a:solidFill>
                  <a:schemeClr val="lt1"/>
                </a:solidFill>
              </a:defRPr>
            </a:lvl3pPr>
            <a:lvl4pPr indent="-304800" lvl="3" marL="1828800">
              <a:spcBef>
                <a:spcPts val="0"/>
              </a:spcBef>
              <a:spcAft>
                <a:spcPts val="0"/>
              </a:spcAft>
              <a:buClr>
                <a:schemeClr val="lt1"/>
              </a:buClr>
              <a:buSzPts val="1200"/>
              <a:buChar char="●"/>
              <a:defRPr>
                <a:solidFill>
                  <a:schemeClr val="lt1"/>
                </a:solidFill>
              </a:defRPr>
            </a:lvl4pPr>
            <a:lvl5pPr indent="-304800" lvl="4" marL="2286000">
              <a:spcBef>
                <a:spcPts val="0"/>
              </a:spcBef>
              <a:spcAft>
                <a:spcPts val="0"/>
              </a:spcAft>
              <a:buClr>
                <a:schemeClr val="lt1"/>
              </a:buClr>
              <a:buSzPts val="1200"/>
              <a:buChar char="○"/>
              <a:defRPr>
                <a:solidFill>
                  <a:schemeClr val="lt1"/>
                </a:solidFill>
              </a:defRPr>
            </a:lvl5pPr>
            <a:lvl6pPr indent="-304800" lvl="5" marL="2743200">
              <a:spcBef>
                <a:spcPts val="0"/>
              </a:spcBef>
              <a:spcAft>
                <a:spcPts val="0"/>
              </a:spcAft>
              <a:buClr>
                <a:schemeClr val="lt1"/>
              </a:buClr>
              <a:buSzPts val="1200"/>
              <a:buChar char="■"/>
              <a:defRPr>
                <a:solidFill>
                  <a:schemeClr val="lt1"/>
                </a:solidFill>
              </a:defRPr>
            </a:lvl6pPr>
            <a:lvl7pPr indent="-304800" lvl="6" marL="3200400">
              <a:spcBef>
                <a:spcPts val="0"/>
              </a:spcBef>
              <a:spcAft>
                <a:spcPts val="0"/>
              </a:spcAft>
              <a:buClr>
                <a:schemeClr val="lt1"/>
              </a:buClr>
              <a:buSzPts val="1200"/>
              <a:buChar char="●"/>
              <a:defRPr>
                <a:solidFill>
                  <a:schemeClr val="lt1"/>
                </a:solidFill>
              </a:defRPr>
            </a:lvl7pPr>
            <a:lvl8pPr indent="-304800" lvl="7" marL="3657600">
              <a:spcBef>
                <a:spcPts val="0"/>
              </a:spcBef>
              <a:spcAft>
                <a:spcPts val="0"/>
              </a:spcAft>
              <a:buClr>
                <a:schemeClr val="lt1"/>
              </a:buClr>
              <a:buSzPts val="1200"/>
              <a:buChar char="○"/>
              <a:defRPr>
                <a:solidFill>
                  <a:schemeClr val="lt1"/>
                </a:solidFill>
              </a:defRPr>
            </a:lvl8pPr>
            <a:lvl9pPr indent="-304800" lvl="8" marL="4114800">
              <a:spcBef>
                <a:spcPts val="0"/>
              </a:spcBef>
              <a:spcAft>
                <a:spcPts val="0"/>
              </a:spcAft>
              <a:buClr>
                <a:schemeClr val="lt1"/>
              </a:buClr>
              <a:buSzPts val="1200"/>
              <a:buChar char="■"/>
              <a:defRPr>
                <a:solidFill>
                  <a:schemeClr val="lt1"/>
                </a:solidFill>
              </a:defRPr>
            </a:lvl9pPr>
          </a:lstStyle>
          <a:p/>
        </p:txBody>
      </p:sp>
      <p:sp>
        <p:nvSpPr>
          <p:cNvPr id="675" name="Google Shape;675;p163"/>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676" name="Google Shape;676;p163"/>
          <p:cNvSpPr txBox="1"/>
          <p:nvPr>
            <p:ph type="title"/>
          </p:nvPr>
        </p:nvSpPr>
        <p:spPr>
          <a:xfrm>
            <a:off x="371852" y="1447200"/>
            <a:ext cx="4026300" cy="572700"/>
          </a:xfrm>
          <a:prstGeom prst="rect">
            <a:avLst/>
          </a:prstGeom>
        </p:spPr>
        <p:txBody>
          <a:bodyPr anchorCtr="0" anchor="ctr" bIns="91425" lIns="0" spcFirstLastPara="1" rIns="0" wrap="square" tIns="91425">
            <a:normAutofit/>
          </a:bodyPr>
          <a:lstStyle>
            <a:lvl1pPr lvl="0" algn="ctr">
              <a:lnSpc>
                <a:spcPct val="80000"/>
              </a:lnSpc>
              <a:spcBef>
                <a:spcPts val="0"/>
              </a:spcBef>
              <a:spcAft>
                <a:spcPts val="0"/>
              </a:spcAft>
              <a:buSzPts val="4500"/>
              <a:buNone/>
              <a:defRPr sz="4500"/>
            </a:lvl1pPr>
            <a:lvl2pPr lvl="1" algn="ctr">
              <a:lnSpc>
                <a:spcPct val="80000"/>
              </a:lnSpc>
              <a:spcBef>
                <a:spcPts val="0"/>
              </a:spcBef>
              <a:spcAft>
                <a:spcPts val="0"/>
              </a:spcAft>
              <a:buSzPts val="2400"/>
              <a:buNone/>
              <a:defRPr>
                <a:latin typeface="Arial"/>
                <a:ea typeface="Arial"/>
                <a:cs typeface="Arial"/>
                <a:sym typeface="Arial"/>
              </a:defRPr>
            </a:lvl2pPr>
            <a:lvl3pPr lvl="2" algn="ctr">
              <a:lnSpc>
                <a:spcPct val="80000"/>
              </a:lnSpc>
              <a:spcBef>
                <a:spcPts val="0"/>
              </a:spcBef>
              <a:spcAft>
                <a:spcPts val="0"/>
              </a:spcAft>
              <a:buSzPts val="2400"/>
              <a:buNone/>
              <a:defRPr>
                <a:latin typeface="Arial"/>
                <a:ea typeface="Arial"/>
                <a:cs typeface="Arial"/>
                <a:sym typeface="Arial"/>
              </a:defRPr>
            </a:lvl3pPr>
            <a:lvl4pPr lvl="3" algn="ctr">
              <a:lnSpc>
                <a:spcPct val="80000"/>
              </a:lnSpc>
              <a:spcBef>
                <a:spcPts val="0"/>
              </a:spcBef>
              <a:spcAft>
                <a:spcPts val="0"/>
              </a:spcAft>
              <a:buSzPts val="2400"/>
              <a:buNone/>
              <a:defRPr>
                <a:latin typeface="Arial"/>
                <a:ea typeface="Arial"/>
                <a:cs typeface="Arial"/>
                <a:sym typeface="Arial"/>
              </a:defRPr>
            </a:lvl4pPr>
            <a:lvl5pPr lvl="4" algn="ctr">
              <a:lnSpc>
                <a:spcPct val="80000"/>
              </a:lnSpc>
              <a:spcBef>
                <a:spcPts val="0"/>
              </a:spcBef>
              <a:spcAft>
                <a:spcPts val="0"/>
              </a:spcAft>
              <a:buSzPts val="2400"/>
              <a:buNone/>
              <a:defRPr>
                <a:latin typeface="Arial"/>
                <a:ea typeface="Arial"/>
                <a:cs typeface="Arial"/>
                <a:sym typeface="Arial"/>
              </a:defRPr>
            </a:lvl5pPr>
            <a:lvl6pPr lvl="5" algn="ctr">
              <a:lnSpc>
                <a:spcPct val="80000"/>
              </a:lnSpc>
              <a:spcBef>
                <a:spcPts val="0"/>
              </a:spcBef>
              <a:spcAft>
                <a:spcPts val="0"/>
              </a:spcAft>
              <a:buSzPts val="2400"/>
              <a:buNone/>
              <a:defRPr>
                <a:latin typeface="Arial"/>
                <a:ea typeface="Arial"/>
                <a:cs typeface="Arial"/>
                <a:sym typeface="Arial"/>
              </a:defRPr>
            </a:lvl6pPr>
            <a:lvl7pPr lvl="6" algn="ctr">
              <a:lnSpc>
                <a:spcPct val="80000"/>
              </a:lnSpc>
              <a:spcBef>
                <a:spcPts val="0"/>
              </a:spcBef>
              <a:spcAft>
                <a:spcPts val="0"/>
              </a:spcAft>
              <a:buSzPts val="2400"/>
              <a:buNone/>
              <a:defRPr>
                <a:latin typeface="Arial"/>
                <a:ea typeface="Arial"/>
                <a:cs typeface="Arial"/>
                <a:sym typeface="Arial"/>
              </a:defRPr>
            </a:lvl7pPr>
            <a:lvl8pPr lvl="7" algn="ctr">
              <a:lnSpc>
                <a:spcPct val="80000"/>
              </a:lnSpc>
              <a:spcBef>
                <a:spcPts val="0"/>
              </a:spcBef>
              <a:spcAft>
                <a:spcPts val="0"/>
              </a:spcAft>
              <a:buSzPts val="2400"/>
              <a:buNone/>
              <a:defRPr>
                <a:latin typeface="Arial"/>
                <a:ea typeface="Arial"/>
                <a:cs typeface="Arial"/>
                <a:sym typeface="Arial"/>
              </a:defRPr>
            </a:lvl8pPr>
            <a:lvl9pPr lvl="8" algn="ctr">
              <a:lnSpc>
                <a:spcPct val="80000"/>
              </a:lnSpc>
              <a:spcBef>
                <a:spcPts val="0"/>
              </a:spcBef>
              <a:spcAft>
                <a:spcPts val="0"/>
              </a:spcAft>
              <a:buSzPts val="2400"/>
              <a:buNone/>
              <a:defRPr>
                <a:latin typeface="Arial"/>
                <a:ea typeface="Arial"/>
                <a:cs typeface="Arial"/>
                <a:sym typeface="Arial"/>
              </a:defRPr>
            </a:lvl9pPr>
          </a:lstStyle>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 1B">
  <p:cSld name="CUSTOM_5">
    <p:bg>
      <p:bgPr>
        <a:solidFill>
          <a:schemeClr val="dk2"/>
        </a:solidFill>
      </p:bgPr>
    </p:bg>
    <p:spTree>
      <p:nvGrpSpPr>
        <p:cNvPr id="677" name="Shape 677"/>
        <p:cNvGrpSpPr/>
        <p:nvPr/>
      </p:nvGrpSpPr>
      <p:grpSpPr>
        <a:xfrm>
          <a:off x="0" y="0"/>
          <a:ext cx="0" cy="0"/>
          <a:chOff x="0" y="0"/>
          <a:chExt cx="0" cy="0"/>
        </a:xfrm>
      </p:grpSpPr>
    </p:spTree>
  </p:cSld>
  <p:clrMapOvr>
    <a:masterClrMapping/>
  </p:clrMapOvr>
</p:sldLayout>
</file>

<file path=ppt/slideLayouts/slideLayout1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p:cSld name="CUSTOM_3_1">
    <p:spTree>
      <p:nvGrpSpPr>
        <p:cNvPr id="678" name="Shape 678"/>
        <p:cNvGrpSpPr/>
        <p:nvPr/>
      </p:nvGrpSpPr>
      <p:grpSpPr>
        <a:xfrm>
          <a:off x="0" y="0"/>
          <a:ext cx="0" cy="0"/>
          <a:chOff x="0" y="0"/>
          <a:chExt cx="0" cy="0"/>
        </a:xfrm>
      </p:grpSpPr>
      <p:sp>
        <p:nvSpPr>
          <p:cNvPr id="679" name="Google Shape;679;p165"/>
          <p:cNvSpPr/>
          <p:nvPr/>
        </p:nvSpPr>
        <p:spPr>
          <a:xfrm>
            <a:off x="122475" y="4767350"/>
            <a:ext cx="236100" cy="279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80" name="Google Shape;680;p165"/>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681" name="Google Shape;681;p165"/>
          <p:cNvSpPr txBox="1"/>
          <p:nvPr>
            <p:ph idx="1" type="body"/>
          </p:nvPr>
        </p:nvSpPr>
        <p:spPr>
          <a:xfrm>
            <a:off x="371850" y="923875"/>
            <a:ext cx="8400300" cy="3416400"/>
          </a:xfrm>
          <a:prstGeom prst="rect">
            <a:avLst/>
          </a:prstGeom>
        </p:spPr>
        <p:txBody>
          <a:bodyPr anchorCtr="0" anchor="t" bIns="0" lIns="0" spcFirstLastPara="1" rIns="0" wrap="square" tIns="0">
            <a:norm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White BG">
  <p:cSld name="TITLE_1">
    <p:spTree>
      <p:nvGrpSpPr>
        <p:cNvPr id="682" name="Shape 682"/>
        <p:cNvGrpSpPr/>
        <p:nvPr/>
      </p:nvGrpSpPr>
      <p:grpSpPr>
        <a:xfrm>
          <a:off x="0" y="0"/>
          <a:ext cx="0" cy="0"/>
          <a:chOff x="0" y="0"/>
          <a:chExt cx="0" cy="0"/>
        </a:xfrm>
      </p:grpSpPr>
      <p:sp>
        <p:nvSpPr>
          <p:cNvPr id="683" name="Google Shape;683;p166"/>
          <p:cNvSpPr txBox="1"/>
          <p:nvPr>
            <p:ph type="ctrTitle"/>
          </p:nvPr>
        </p:nvSpPr>
        <p:spPr>
          <a:xfrm>
            <a:off x="371854" y="365740"/>
            <a:ext cx="4457700" cy="2052600"/>
          </a:xfrm>
          <a:prstGeom prst="rect">
            <a:avLst/>
          </a:prstGeom>
        </p:spPr>
        <p:txBody>
          <a:bodyPr anchorCtr="0" anchor="t" bIns="91425" lIns="91425" spcFirstLastPara="1" rIns="91425" wrap="square" tIns="0">
            <a:normAutofit/>
          </a:bodyPr>
          <a:lstStyle>
            <a:lvl1pPr lvl="0">
              <a:lnSpc>
                <a:spcPct val="80000"/>
              </a:lnSpc>
              <a:spcBef>
                <a:spcPts val="0"/>
              </a:spcBef>
              <a:spcAft>
                <a:spcPts val="0"/>
              </a:spcAft>
              <a:buSzPts val="2400"/>
              <a:buNone/>
              <a:defRPr sz="2400"/>
            </a:lvl1pPr>
            <a:lvl2pPr lvl="1">
              <a:lnSpc>
                <a:spcPct val="80000"/>
              </a:lnSpc>
              <a:spcBef>
                <a:spcPts val="0"/>
              </a:spcBef>
              <a:spcAft>
                <a:spcPts val="0"/>
              </a:spcAft>
              <a:buSzPts val="2400"/>
              <a:buNone/>
              <a:defRPr/>
            </a:lvl2pPr>
            <a:lvl3pPr lvl="2">
              <a:lnSpc>
                <a:spcPct val="80000"/>
              </a:lnSpc>
              <a:spcBef>
                <a:spcPts val="0"/>
              </a:spcBef>
              <a:spcAft>
                <a:spcPts val="0"/>
              </a:spcAft>
              <a:buSzPts val="2400"/>
              <a:buNone/>
              <a:defRPr/>
            </a:lvl3pPr>
            <a:lvl4pPr lvl="3">
              <a:lnSpc>
                <a:spcPct val="80000"/>
              </a:lnSpc>
              <a:spcBef>
                <a:spcPts val="0"/>
              </a:spcBef>
              <a:spcAft>
                <a:spcPts val="0"/>
              </a:spcAft>
              <a:buSzPts val="2400"/>
              <a:buNone/>
              <a:defRPr/>
            </a:lvl4pPr>
            <a:lvl5pPr lvl="4">
              <a:lnSpc>
                <a:spcPct val="80000"/>
              </a:lnSpc>
              <a:spcBef>
                <a:spcPts val="0"/>
              </a:spcBef>
              <a:spcAft>
                <a:spcPts val="0"/>
              </a:spcAft>
              <a:buSzPts val="2400"/>
              <a:buNone/>
              <a:defRPr/>
            </a:lvl5pPr>
            <a:lvl6pPr lvl="5">
              <a:lnSpc>
                <a:spcPct val="80000"/>
              </a:lnSpc>
              <a:spcBef>
                <a:spcPts val="0"/>
              </a:spcBef>
              <a:spcAft>
                <a:spcPts val="0"/>
              </a:spcAft>
              <a:buSzPts val="2400"/>
              <a:buNone/>
              <a:defRPr/>
            </a:lvl6pPr>
            <a:lvl7pPr lvl="6">
              <a:lnSpc>
                <a:spcPct val="80000"/>
              </a:lnSpc>
              <a:spcBef>
                <a:spcPts val="0"/>
              </a:spcBef>
              <a:spcAft>
                <a:spcPts val="0"/>
              </a:spcAft>
              <a:buSzPts val="2400"/>
              <a:buNone/>
              <a:defRPr/>
            </a:lvl7pPr>
            <a:lvl8pPr lvl="7">
              <a:lnSpc>
                <a:spcPct val="80000"/>
              </a:lnSpc>
              <a:spcBef>
                <a:spcPts val="0"/>
              </a:spcBef>
              <a:spcAft>
                <a:spcPts val="0"/>
              </a:spcAft>
              <a:buSzPts val="2400"/>
              <a:buNone/>
              <a:defRPr/>
            </a:lvl8pPr>
            <a:lvl9pPr lvl="8">
              <a:lnSpc>
                <a:spcPct val="80000"/>
              </a:lnSpc>
              <a:spcBef>
                <a:spcPts val="0"/>
              </a:spcBef>
              <a:spcAft>
                <a:spcPts val="0"/>
              </a:spcAft>
              <a:buSzPts val="2400"/>
              <a:buNone/>
              <a:defRPr/>
            </a:lvl9pPr>
          </a:lstStyle>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2">
  <p:cSld name="TITLE_16">
    <p:spTree>
      <p:nvGrpSpPr>
        <p:cNvPr id="684" name="Shape 684"/>
        <p:cNvGrpSpPr/>
        <p:nvPr/>
      </p:nvGrpSpPr>
      <p:grpSpPr>
        <a:xfrm>
          <a:off x="0" y="0"/>
          <a:ext cx="0" cy="0"/>
          <a:chOff x="0" y="0"/>
          <a:chExt cx="0" cy="0"/>
        </a:xfrm>
      </p:grpSpPr>
      <p:sp>
        <p:nvSpPr>
          <p:cNvPr id="685" name="Google Shape;685;p167"/>
          <p:cNvSpPr txBox="1"/>
          <p:nvPr>
            <p:ph idx="1" type="subTitle"/>
          </p:nvPr>
        </p:nvSpPr>
        <p:spPr>
          <a:xfrm>
            <a:off x="311700" y="2834125"/>
            <a:ext cx="8520600" cy="792600"/>
          </a:xfrm>
          <a:prstGeom prst="rect">
            <a:avLst/>
          </a:prstGeom>
        </p:spPr>
        <p:txBody>
          <a:bodyPr anchorCtr="0" anchor="t" bIns="0" lIns="0" spcFirstLastPara="1" rIns="0" wrap="square" tIns="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686" name="Google Shape;686;p167"/>
          <p:cNvSpPr txBox="1"/>
          <p:nvPr>
            <p:ph idx="12" type="sldNum"/>
          </p:nvPr>
        </p:nvSpPr>
        <p:spPr>
          <a:xfrm>
            <a:off x="8472458" y="4663217"/>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687" name="Google Shape;687;p167"/>
          <p:cNvSpPr txBox="1"/>
          <p:nvPr>
            <p:ph type="title"/>
          </p:nvPr>
        </p:nvSpPr>
        <p:spPr>
          <a:xfrm>
            <a:off x="371854" y="1447200"/>
            <a:ext cx="8400300" cy="572700"/>
          </a:xfrm>
          <a:prstGeom prst="rect">
            <a:avLst/>
          </a:prstGeom>
        </p:spPr>
        <p:txBody>
          <a:bodyPr anchorCtr="0" anchor="ctr" bIns="91425" lIns="0" spcFirstLastPara="1" rIns="0" wrap="square" tIns="91425">
            <a:normAutofit/>
          </a:bodyPr>
          <a:lstStyle>
            <a:lvl1pPr lvl="0" algn="ctr">
              <a:lnSpc>
                <a:spcPct val="80000"/>
              </a:lnSpc>
              <a:spcBef>
                <a:spcPts val="0"/>
              </a:spcBef>
              <a:spcAft>
                <a:spcPts val="0"/>
              </a:spcAft>
              <a:buSzPts val="4500"/>
              <a:buNone/>
              <a:defRPr sz="4500"/>
            </a:lvl1pPr>
            <a:lvl2pPr lvl="1" algn="ctr">
              <a:lnSpc>
                <a:spcPct val="80000"/>
              </a:lnSpc>
              <a:spcBef>
                <a:spcPts val="0"/>
              </a:spcBef>
              <a:spcAft>
                <a:spcPts val="0"/>
              </a:spcAft>
              <a:buSzPts val="2400"/>
              <a:buNone/>
              <a:defRPr>
                <a:latin typeface="Arial"/>
                <a:ea typeface="Arial"/>
                <a:cs typeface="Arial"/>
                <a:sym typeface="Arial"/>
              </a:defRPr>
            </a:lvl2pPr>
            <a:lvl3pPr lvl="2" algn="ctr">
              <a:lnSpc>
                <a:spcPct val="80000"/>
              </a:lnSpc>
              <a:spcBef>
                <a:spcPts val="0"/>
              </a:spcBef>
              <a:spcAft>
                <a:spcPts val="0"/>
              </a:spcAft>
              <a:buSzPts val="2400"/>
              <a:buNone/>
              <a:defRPr>
                <a:latin typeface="Arial"/>
                <a:ea typeface="Arial"/>
                <a:cs typeface="Arial"/>
                <a:sym typeface="Arial"/>
              </a:defRPr>
            </a:lvl3pPr>
            <a:lvl4pPr lvl="3" algn="ctr">
              <a:lnSpc>
                <a:spcPct val="80000"/>
              </a:lnSpc>
              <a:spcBef>
                <a:spcPts val="0"/>
              </a:spcBef>
              <a:spcAft>
                <a:spcPts val="0"/>
              </a:spcAft>
              <a:buSzPts val="2400"/>
              <a:buNone/>
              <a:defRPr>
                <a:latin typeface="Arial"/>
                <a:ea typeface="Arial"/>
                <a:cs typeface="Arial"/>
                <a:sym typeface="Arial"/>
              </a:defRPr>
            </a:lvl4pPr>
            <a:lvl5pPr lvl="4" algn="ctr">
              <a:lnSpc>
                <a:spcPct val="80000"/>
              </a:lnSpc>
              <a:spcBef>
                <a:spcPts val="0"/>
              </a:spcBef>
              <a:spcAft>
                <a:spcPts val="0"/>
              </a:spcAft>
              <a:buSzPts val="2400"/>
              <a:buNone/>
              <a:defRPr>
                <a:latin typeface="Arial"/>
                <a:ea typeface="Arial"/>
                <a:cs typeface="Arial"/>
                <a:sym typeface="Arial"/>
              </a:defRPr>
            </a:lvl5pPr>
            <a:lvl6pPr lvl="5" algn="ctr">
              <a:lnSpc>
                <a:spcPct val="80000"/>
              </a:lnSpc>
              <a:spcBef>
                <a:spcPts val="0"/>
              </a:spcBef>
              <a:spcAft>
                <a:spcPts val="0"/>
              </a:spcAft>
              <a:buSzPts val="2400"/>
              <a:buNone/>
              <a:defRPr>
                <a:latin typeface="Arial"/>
                <a:ea typeface="Arial"/>
                <a:cs typeface="Arial"/>
                <a:sym typeface="Arial"/>
              </a:defRPr>
            </a:lvl6pPr>
            <a:lvl7pPr lvl="6" algn="ctr">
              <a:lnSpc>
                <a:spcPct val="80000"/>
              </a:lnSpc>
              <a:spcBef>
                <a:spcPts val="0"/>
              </a:spcBef>
              <a:spcAft>
                <a:spcPts val="0"/>
              </a:spcAft>
              <a:buSzPts val="2400"/>
              <a:buNone/>
              <a:defRPr>
                <a:latin typeface="Arial"/>
                <a:ea typeface="Arial"/>
                <a:cs typeface="Arial"/>
                <a:sym typeface="Arial"/>
              </a:defRPr>
            </a:lvl7pPr>
            <a:lvl8pPr lvl="7" algn="ctr">
              <a:lnSpc>
                <a:spcPct val="80000"/>
              </a:lnSpc>
              <a:spcBef>
                <a:spcPts val="0"/>
              </a:spcBef>
              <a:spcAft>
                <a:spcPts val="0"/>
              </a:spcAft>
              <a:buSzPts val="2400"/>
              <a:buNone/>
              <a:defRPr>
                <a:latin typeface="Arial"/>
                <a:ea typeface="Arial"/>
                <a:cs typeface="Arial"/>
                <a:sym typeface="Arial"/>
              </a:defRPr>
            </a:lvl8pPr>
            <a:lvl9pPr lvl="8" algn="ctr">
              <a:lnSpc>
                <a:spcPct val="80000"/>
              </a:lnSpc>
              <a:spcBef>
                <a:spcPts val="0"/>
              </a:spcBef>
              <a:spcAft>
                <a:spcPts val="0"/>
              </a:spcAft>
              <a:buSzPts val="2400"/>
              <a:buNone/>
              <a:defRPr>
                <a:latin typeface="Arial"/>
                <a:ea typeface="Arial"/>
                <a:cs typeface="Arial"/>
                <a:sym typeface="Arial"/>
              </a:defRPr>
            </a:lvl9pPr>
          </a:lstStyle>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9">
  <p:cSld name="TITLE_13">
    <p:spTree>
      <p:nvGrpSpPr>
        <p:cNvPr id="688" name="Shape 688"/>
        <p:cNvGrpSpPr/>
        <p:nvPr/>
      </p:nvGrpSpPr>
      <p:grpSpPr>
        <a:xfrm>
          <a:off x="0" y="0"/>
          <a:ext cx="0" cy="0"/>
          <a:chOff x="0" y="0"/>
          <a:chExt cx="0" cy="0"/>
        </a:xfrm>
      </p:grpSpPr>
      <p:sp>
        <p:nvSpPr>
          <p:cNvPr id="689" name="Google Shape;689;p168"/>
          <p:cNvSpPr txBox="1"/>
          <p:nvPr>
            <p:ph idx="1" type="subTitle"/>
          </p:nvPr>
        </p:nvSpPr>
        <p:spPr>
          <a:xfrm>
            <a:off x="311700" y="2834125"/>
            <a:ext cx="8520600" cy="792600"/>
          </a:xfrm>
          <a:prstGeom prst="rect">
            <a:avLst/>
          </a:prstGeom>
        </p:spPr>
        <p:txBody>
          <a:bodyPr anchorCtr="0" anchor="t" bIns="0" lIns="0" spcFirstLastPara="1" rIns="0" wrap="square" tIns="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690" name="Google Shape;690;p168"/>
          <p:cNvSpPr txBox="1"/>
          <p:nvPr>
            <p:ph idx="12" type="sldNum"/>
          </p:nvPr>
        </p:nvSpPr>
        <p:spPr>
          <a:xfrm>
            <a:off x="8472458" y="4663217"/>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691" name="Google Shape;691;p168"/>
          <p:cNvSpPr txBox="1"/>
          <p:nvPr>
            <p:ph type="title"/>
          </p:nvPr>
        </p:nvSpPr>
        <p:spPr>
          <a:xfrm>
            <a:off x="371854" y="1447200"/>
            <a:ext cx="8400300" cy="572700"/>
          </a:xfrm>
          <a:prstGeom prst="rect">
            <a:avLst/>
          </a:prstGeom>
        </p:spPr>
        <p:txBody>
          <a:bodyPr anchorCtr="0" anchor="ctr" bIns="91425" lIns="0" spcFirstLastPara="1" rIns="0" wrap="square" tIns="91425">
            <a:normAutofit/>
          </a:bodyPr>
          <a:lstStyle>
            <a:lvl1pPr lvl="0" algn="ctr">
              <a:lnSpc>
                <a:spcPct val="80000"/>
              </a:lnSpc>
              <a:spcBef>
                <a:spcPts val="0"/>
              </a:spcBef>
              <a:spcAft>
                <a:spcPts val="0"/>
              </a:spcAft>
              <a:buSzPts val="4500"/>
              <a:buNone/>
              <a:defRPr sz="4500"/>
            </a:lvl1pPr>
            <a:lvl2pPr lvl="1" algn="ctr">
              <a:lnSpc>
                <a:spcPct val="80000"/>
              </a:lnSpc>
              <a:spcBef>
                <a:spcPts val="0"/>
              </a:spcBef>
              <a:spcAft>
                <a:spcPts val="0"/>
              </a:spcAft>
              <a:buSzPts val="2400"/>
              <a:buNone/>
              <a:defRPr>
                <a:latin typeface="Arial"/>
                <a:ea typeface="Arial"/>
                <a:cs typeface="Arial"/>
                <a:sym typeface="Arial"/>
              </a:defRPr>
            </a:lvl2pPr>
            <a:lvl3pPr lvl="2" algn="ctr">
              <a:lnSpc>
                <a:spcPct val="80000"/>
              </a:lnSpc>
              <a:spcBef>
                <a:spcPts val="0"/>
              </a:spcBef>
              <a:spcAft>
                <a:spcPts val="0"/>
              </a:spcAft>
              <a:buSzPts val="2400"/>
              <a:buNone/>
              <a:defRPr>
                <a:latin typeface="Arial"/>
                <a:ea typeface="Arial"/>
                <a:cs typeface="Arial"/>
                <a:sym typeface="Arial"/>
              </a:defRPr>
            </a:lvl3pPr>
            <a:lvl4pPr lvl="3" algn="ctr">
              <a:lnSpc>
                <a:spcPct val="80000"/>
              </a:lnSpc>
              <a:spcBef>
                <a:spcPts val="0"/>
              </a:spcBef>
              <a:spcAft>
                <a:spcPts val="0"/>
              </a:spcAft>
              <a:buSzPts val="2400"/>
              <a:buNone/>
              <a:defRPr>
                <a:latin typeface="Arial"/>
                <a:ea typeface="Arial"/>
                <a:cs typeface="Arial"/>
                <a:sym typeface="Arial"/>
              </a:defRPr>
            </a:lvl4pPr>
            <a:lvl5pPr lvl="4" algn="ctr">
              <a:lnSpc>
                <a:spcPct val="80000"/>
              </a:lnSpc>
              <a:spcBef>
                <a:spcPts val="0"/>
              </a:spcBef>
              <a:spcAft>
                <a:spcPts val="0"/>
              </a:spcAft>
              <a:buSzPts val="2400"/>
              <a:buNone/>
              <a:defRPr>
                <a:latin typeface="Arial"/>
                <a:ea typeface="Arial"/>
                <a:cs typeface="Arial"/>
                <a:sym typeface="Arial"/>
              </a:defRPr>
            </a:lvl5pPr>
            <a:lvl6pPr lvl="5" algn="ctr">
              <a:lnSpc>
                <a:spcPct val="80000"/>
              </a:lnSpc>
              <a:spcBef>
                <a:spcPts val="0"/>
              </a:spcBef>
              <a:spcAft>
                <a:spcPts val="0"/>
              </a:spcAft>
              <a:buSzPts val="2400"/>
              <a:buNone/>
              <a:defRPr>
                <a:latin typeface="Arial"/>
                <a:ea typeface="Arial"/>
                <a:cs typeface="Arial"/>
                <a:sym typeface="Arial"/>
              </a:defRPr>
            </a:lvl6pPr>
            <a:lvl7pPr lvl="6" algn="ctr">
              <a:lnSpc>
                <a:spcPct val="80000"/>
              </a:lnSpc>
              <a:spcBef>
                <a:spcPts val="0"/>
              </a:spcBef>
              <a:spcAft>
                <a:spcPts val="0"/>
              </a:spcAft>
              <a:buSzPts val="2400"/>
              <a:buNone/>
              <a:defRPr>
                <a:latin typeface="Arial"/>
                <a:ea typeface="Arial"/>
                <a:cs typeface="Arial"/>
                <a:sym typeface="Arial"/>
              </a:defRPr>
            </a:lvl7pPr>
            <a:lvl8pPr lvl="7" algn="ctr">
              <a:lnSpc>
                <a:spcPct val="80000"/>
              </a:lnSpc>
              <a:spcBef>
                <a:spcPts val="0"/>
              </a:spcBef>
              <a:spcAft>
                <a:spcPts val="0"/>
              </a:spcAft>
              <a:buSzPts val="2400"/>
              <a:buNone/>
              <a:defRPr>
                <a:latin typeface="Arial"/>
                <a:ea typeface="Arial"/>
                <a:cs typeface="Arial"/>
                <a:sym typeface="Arial"/>
              </a:defRPr>
            </a:lvl8pPr>
            <a:lvl9pPr lvl="8" algn="ctr">
              <a:lnSpc>
                <a:spcPct val="80000"/>
              </a:lnSpc>
              <a:spcBef>
                <a:spcPts val="0"/>
              </a:spcBef>
              <a:spcAft>
                <a:spcPts val="0"/>
              </a:spcAft>
              <a:buSzPts val="2400"/>
              <a:buNone/>
              <a:defRPr>
                <a:latin typeface="Arial"/>
                <a:ea typeface="Arial"/>
                <a:cs typeface="Arial"/>
                <a:sym typeface="Arial"/>
              </a:defRPr>
            </a:lvl9pPr>
          </a:lstStyle>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CUSTOM_4">
    <p:spTree>
      <p:nvGrpSpPr>
        <p:cNvPr id="692" name="Shape 692"/>
        <p:cNvGrpSpPr/>
        <p:nvPr/>
      </p:nvGrpSpPr>
      <p:grpSpPr>
        <a:xfrm>
          <a:off x="0" y="0"/>
          <a:ext cx="0" cy="0"/>
          <a:chOff x="0" y="0"/>
          <a:chExt cx="0" cy="0"/>
        </a:xfrm>
      </p:grpSpPr>
    </p:spTree>
  </p:cSld>
  <p:clrMapOvr>
    <a:masterClrMapping/>
  </p:clrMapOvr>
</p:sldLayout>
</file>

<file path=ppt/slideLayouts/slideLayout1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3">
  <p:cSld name="CUSTOM_4_3">
    <p:spTree>
      <p:nvGrpSpPr>
        <p:cNvPr id="693" name="Shape 693"/>
        <p:cNvGrpSpPr/>
        <p:nvPr/>
      </p:nvGrpSpPr>
      <p:grpSpPr>
        <a:xfrm>
          <a:off x="0" y="0"/>
          <a:ext cx="0" cy="0"/>
          <a:chOff x="0" y="0"/>
          <a:chExt cx="0" cy="0"/>
        </a:xfrm>
      </p:grpSpPr>
      <p:sp>
        <p:nvSpPr>
          <p:cNvPr id="694" name="Google Shape;694;p170"/>
          <p:cNvSpPr/>
          <p:nvPr/>
        </p:nvSpPr>
        <p:spPr>
          <a:xfrm>
            <a:off x="880500" y="2740275"/>
            <a:ext cx="625800" cy="858000"/>
          </a:xfrm>
          <a:prstGeom prst="rect">
            <a:avLst/>
          </a:prstGeom>
          <a:solidFill>
            <a:schemeClr val="accent3"/>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695" name="Google Shape;695;p170"/>
          <p:cNvSpPr txBox="1"/>
          <p:nvPr/>
        </p:nvSpPr>
        <p:spPr>
          <a:xfrm>
            <a:off x="913305" y="2757539"/>
            <a:ext cx="564900" cy="210300"/>
          </a:xfrm>
          <a:prstGeom prst="rect">
            <a:avLst/>
          </a:prstGeom>
          <a:noFill/>
          <a:ln>
            <a:noFill/>
          </a:ln>
        </p:spPr>
        <p:txBody>
          <a:bodyPr anchorCtr="0" anchor="ctr" bIns="91425" lIns="0" spcFirstLastPara="1" rIns="91425" wrap="square" tIns="91425">
            <a:noAutofit/>
          </a:bodyPr>
          <a:lstStyle/>
          <a:p>
            <a:pPr indent="0" lvl="0" marL="0" rtl="0" algn="l">
              <a:lnSpc>
                <a:spcPct val="90000"/>
              </a:lnSpc>
              <a:spcBef>
                <a:spcPts val="0"/>
              </a:spcBef>
              <a:spcAft>
                <a:spcPts val="0"/>
              </a:spcAft>
              <a:buSzPts val="1018"/>
              <a:buNone/>
            </a:pPr>
            <a:r>
              <a:rPr b="1" lang="en" sz="765">
                <a:solidFill>
                  <a:schemeClr val="lt1"/>
                </a:solidFill>
              </a:rPr>
              <a:t>Grower</a:t>
            </a:r>
            <a:endParaRPr b="1" sz="765">
              <a:solidFill>
                <a:schemeClr val="lt1"/>
              </a:solidFill>
            </a:endParaRPr>
          </a:p>
        </p:txBody>
      </p:sp>
      <p:sp>
        <p:nvSpPr>
          <p:cNvPr id="696" name="Google Shape;696;p170"/>
          <p:cNvSpPr txBox="1"/>
          <p:nvPr/>
        </p:nvSpPr>
        <p:spPr>
          <a:xfrm>
            <a:off x="913305" y="3310516"/>
            <a:ext cx="564900" cy="248700"/>
          </a:xfrm>
          <a:prstGeom prst="rect">
            <a:avLst/>
          </a:prstGeom>
          <a:noFill/>
          <a:ln>
            <a:noFill/>
          </a:ln>
        </p:spPr>
        <p:txBody>
          <a:bodyPr anchorCtr="0" anchor="b" bIns="0" lIns="0" spcFirstLastPara="1" rIns="0" wrap="square" tIns="0">
            <a:noAutofit/>
          </a:bodyPr>
          <a:lstStyle/>
          <a:p>
            <a:pPr indent="0" lvl="0" marL="0" rtl="0" algn="l">
              <a:lnSpc>
                <a:spcPct val="115000"/>
              </a:lnSpc>
              <a:spcBef>
                <a:spcPts val="0"/>
              </a:spcBef>
              <a:spcAft>
                <a:spcPts val="1200"/>
              </a:spcAft>
              <a:buNone/>
            </a:pPr>
            <a:r>
              <a:rPr lang="en" sz="700">
                <a:solidFill>
                  <a:schemeClr val="lt1"/>
                </a:solidFill>
                <a:latin typeface="Figtree"/>
                <a:ea typeface="Figtree"/>
                <a:cs typeface="Figtree"/>
                <a:sym typeface="Figtree"/>
              </a:rPr>
              <a:t>Minority</a:t>
            </a:r>
            <a:endParaRPr sz="700">
              <a:solidFill>
                <a:schemeClr val="lt1"/>
              </a:solidFill>
              <a:latin typeface="Figtree"/>
              <a:ea typeface="Figtree"/>
              <a:cs typeface="Figtree"/>
              <a:sym typeface="Figtree"/>
            </a:endParaRPr>
          </a:p>
        </p:txBody>
      </p:sp>
      <p:cxnSp>
        <p:nvCxnSpPr>
          <p:cNvPr id="697" name="Google Shape;697;p170"/>
          <p:cNvCxnSpPr/>
          <p:nvPr/>
        </p:nvCxnSpPr>
        <p:spPr>
          <a:xfrm>
            <a:off x="909670" y="2941194"/>
            <a:ext cx="567600" cy="0"/>
          </a:xfrm>
          <a:prstGeom prst="straightConnector1">
            <a:avLst/>
          </a:prstGeom>
          <a:noFill/>
          <a:ln cap="flat" cmpd="sng" w="9525">
            <a:solidFill>
              <a:schemeClr val="lt1"/>
            </a:solidFill>
            <a:prstDash val="solid"/>
            <a:round/>
            <a:headEnd len="med" w="med" type="none"/>
            <a:tailEnd len="med" w="med" type="none"/>
          </a:ln>
        </p:spPr>
      </p:cxnSp>
      <p:sp>
        <p:nvSpPr>
          <p:cNvPr id="698" name="Google Shape;698;p170"/>
          <p:cNvSpPr/>
          <p:nvPr/>
        </p:nvSpPr>
        <p:spPr>
          <a:xfrm>
            <a:off x="870375" y="3901900"/>
            <a:ext cx="899100" cy="693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700">
                <a:solidFill>
                  <a:schemeClr val="accent2"/>
                </a:solidFill>
                <a:latin typeface="Figtree"/>
                <a:ea typeface="Figtree"/>
                <a:cs typeface="Figtree"/>
                <a:sym typeface="Figtree"/>
              </a:rPr>
              <a:t>Upsell redeemers.  </a:t>
            </a:r>
            <a:r>
              <a:rPr b="1" lang="en" sz="700">
                <a:solidFill>
                  <a:schemeClr val="accent2"/>
                </a:solidFill>
                <a:latin typeface="Figtree"/>
                <a:ea typeface="Figtree"/>
                <a:cs typeface="Figtree"/>
                <a:sym typeface="Figtree"/>
              </a:rPr>
              <a:t>Offer bonus points.</a:t>
            </a:r>
            <a:endParaRPr b="1" sz="700">
              <a:solidFill>
                <a:schemeClr val="accent2"/>
              </a:solidFill>
              <a:latin typeface="Figtree"/>
              <a:ea typeface="Figtree"/>
              <a:cs typeface="Figtree"/>
              <a:sym typeface="Figtree"/>
            </a:endParaRPr>
          </a:p>
        </p:txBody>
      </p:sp>
      <p:sp>
        <p:nvSpPr>
          <p:cNvPr id="699" name="Google Shape;699;p170"/>
          <p:cNvSpPr/>
          <p:nvPr/>
        </p:nvSpPr>
        <p:spPr>
          <a:xfrm>
            <a:off x="2137800" y="2499350"/>
            <a:ext cx="936300" cy="1098900"/>
          </a:xfrm>
          <a:prstGeom prst="rect">
            <a:avLst/>
          </a:pr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Figtree"/>
              <a:ea typeface="Figtree"/>
              <a:cs typeface="Figtree"/>
              <a:sym typeface="Figtree"/>
            </a:endParaRPr>
          </a:p>
        </p:txBody>
      </p:sp>
      <p:sp>
        <p:nvSpPr>
          <p:cNvPr id="700" name="Google Shape;700;p170"/>
          <p:cNvSpPr txBox="1"/>
          <p:nvPr/>
        </p:nvSpPr>
        <p:spPr>
          <a:xfrm>
            <a:off x="2179816" y="2521462"/>
            <a:ext cx="723600" cy="269400"/>
          </a:xfrm>
          <a:prstGeom prst="rect">
            <a:avLst/>
          </a:prstGeom>
          <a:noFill/>
          <a:ln>
            <a:noFill/>
          </a:ln>
        </p:spPr>
        <p:txBody>
          <a:bodyPr anchorCtr="0" anchor="ctr" bIns="91425" lIns="0" spcFirstLastPara="1" rIns="91425" wrap="square" tIns="91425">
            <a:noAutofit/>
          </a:bodyPr>
          <a:lstStyle/>
          <a:p>
            <a:pPr indent="0" lvl="0" marL="0" rtl="0" algn="l">
              <a:lnSpc>
                <a:spcPct val="90000"/>
              </a:lnSpc>
              <a:spcBef>
                <a:spcPts val="0"/>
              </a:spcBef>
              <a:spcAft>
                <a:spcPts val="0"/>
              </a:spcAft>
              <a:buSzPts val="1018"/>
              <a:buNone/>
            </a:pPr>
            <a:r>
              <a:rPr b="1" lang="en" sz="765">
                <a:solidFill>
                  <a:schemeClr val="lt1"/>
                </a:solidFill>
              </a:rPr>
              <a:t>Stable</a:t>
            </a:r>
            <a:endParaRPr b="1" sz="765">
              <a:solidFill>
                <a:schemeClr val="lt1"/>
              </a:solidFill>
            </a:endParaRPr>
          </a:p>
        </p:txBody>
      </p:sp>
      <p:sp>
        <p:nvSpPr>
          <p:cNvPr id="701" name="Google Shape;701;p170"/>
          <p:cNvSpPr txBox="1"/>
          <p:nvPr/>
        </p:nvSpPr>
        <p:spPr>
          <a:xfrm>
            <a:off x="2179816" y="3229714"/>
            <a:ext cx="723600" cy="318600"/>
          </a:xfrm>
          <a:prstGeom prst="rect">
            <a:avLst/>
          </a:prstGeom>
          <a:noFill/>
          <a:ln>
            <a:noFill/>
          </a:ln>
        </p:spPr>
        <p:txBody>
          <a:bodyPr anchorCtr="0" anchor="b" bIns="0" lIns="0" spcFirstLastPara="1" rIns="0" wrap="square" tIns="0">
            <a:noAutofit/>
          </a:bodyPr>
          <a:lstStyle/>
          <a:p>
            <a:pPr indent="0" lvl="0" marL="0" rtl="0" algn="l">
              <a:lnSpc>
                <a:spcPct val="115000"/>
              </a:lnSpc>
              <a:spcBef>
                <a:spcPts val="0"/>
              </a:spcBef>
              <a:spcAft>
                <a:spcPts val="1200"/>
              </a:spcAft>
              <a:buNone/>
            </a:pPr>
            <a:r>
              <a:rPr lang="en" sz="700">
                <a:solidFill>
                  <a:schemeClr val="lt1"/>
                </a:solidFill>
                <a:latin typeface="Figtree"/>
                <a:ea typeface="Figtree"/>
                <a:cs typeface="Figtree"/>
                <a:sym typeface="Figtree"/>
              </a:rPr>
              <a:t>Majority</a:t>
            </a:r>
            <a:endParaRPr sz="700">
              <a:solidFill>
                <a:schemeClr val="lt1"/>
              </a:solidFill>
              <a:latin typeface="Figtree"/>
              <a:ea typeface="Figtree"/>
              <a:cs typeface="Figtree"/>
              <a:sym typeface="Figtree"/>
            </a:endParaRPr>
          </a:p>
        </p:txBody>
      </p:sp>
      <p:cxnSp>
        <p:nvCxnSpPr>
          <p:cNvPr id="702" name="Google Shape;702;p170"/>
          <p:cNvCxnSpPr/>
          <p:nvPr/>
        </p:nvCxnSpPr>
        <p:spPr>
          <a:xfrm flipH="1" rot="10800000">
            <a:off x="2175161" y="2756087"/>
            <a:ext cx="841500" cy="600"/>
          </a:xfrm>
          <a:prstGeom prst="straightConnector1">
            <a:avLst/>
          </a:prstGeom>
          <a:noFill/>
          <a:ln cap="flat" cmpd="sng" w="9525">
            <a:solidFill>
              <a:schemeClr val="lt1"/>
            </a:solidFill>
            <a:prstDash val="solid"/>
            <a:round/>
            <a:headEnd len="med" w="med" type="none"/>
            <a:tailEnd len="med" w="med" type="none"/>
          </a:ln>
        </p:spPr>
      </p:cxnSp>
      <p:sp>
        <p:nvSpPr>
          <p:cNvPr id="703" name="Google Shape;703;p170"/>
          <p:cNvSpPr/>
          <p:nvPr/>
        </p:nvSpPr>
        <p:spPr>
          <a:xfrm>
            <a:off x="3395100" y="2740275"/>
            <a:ext cx="625800" cy="858000"/>
          </a:xfrm>
          <a:prstGeom prst="rect">
            <a:avLst/>
          </a:pr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704" name="Google Shape;704;p170"/>
          <p:cNvSpPr txBox="1"/>
          <p:nvPr/>
        </p:nvSpPr>
        <p:spPr>
          <a:xfrm>
            <a:off x="3427900" y="2757550"/>
            <a:ext cx="625800" cy="210300"/>
          </a:xfrm>
          <a:prstGeom prst="rect">
            <a:avLst/>
          </a:prstGeom>
          <a:noFill/>
          <a:ln>
            <a:noFill/>
          </a:ln>
        </p:spPr>
        <p:txBody>
          <a:bodyPr anchorCtr="0" anchor="ctr" bIns="91425" lIns="0" spcFirstLastPara="1" rIns="91425" wrap="square" tIns="91425">
            <a:noAutofit/>
          </a:bodyPr>
          <a:lstStyle/>
          <a:p>
            <a:pPr indent="0" lvl="0" marL="0" rtl="0" algn="l">
              <a:lnSpc>
                <a:spcPct val="90000"/>
              </a:lnSpc>
              <a:spcBef>
                <a:spcPts val="0"/>
              </a:spcBef>
              <a:spcAft>
                <a:spcPts val="0"/>
              </a:spcAft>
              <a:buSzPts val="1018"/>
              <a:buNone/>
            </a:pPr>
            <a:r>
              <a:rPr b="1" lang="en" sz="765">
                <a:solidFill>
                  <a:schemeClr val="lt1"/>
                </a:solidFill>
              </a:rPr>
              <a:t>Decliner</a:t>
            </a:r>
            <a:endParaRPr b="1" sz="765">
              <a:solidFill>
                <a:schemeClr val="lt1"/>
              </a:solidFill>
            </a:endParaRPr>
          </a:p>
        </p:txBody>
      </p:sp>
      <p:sp>
        <p:nvSpPr>
          <p:cNvPr id="705" name="Google Shape;705;p170"/>
          <p:cNvSpPr txBox="1"/>
          <p:nvPr/>
        </p:nvSpPr>
        <p:spPr>
          <a:xfrm>
            <a:off x="3427905" y="3310516"/>
            <a:ext cx="564900" cy="248700"/>
          </a:xfrm>
          <a:prstGeom prst="rect">
            <a:avLst/>
          </a:prstGeom>
          <a:noFill/>
          <a:ln>
            <a:noFill/>
          </a:ln>
        </p:spPr>
        <p:txBody>
          <a:bodyPr anchorCtr="0" anchor="b" bIns="0" lIns="0" spcFirstLastPara="1" rIns="0" wrap="square" tIns="0">
            <a:noAutofit/>
          </a:bodyPr>
          <a:lstStyle/>
          <a:p>
            <a:pPr indent="0" lvl="0" marL="0" rtl="0" algn="l">
              <a:lnSpc>
                <a:spcPct val="115000"/>
              </a:lnSpc>
              <a:spcBef>
                <a:spcPts val="0"/>
              </a:spcBef>
              <a:spcAft>
                <a:spcPts val="1200"/>
              </a:spcAft>
              <a:buNone/>
            </a:pPr>
            <a:r>
              <a:rPr lang="en" sz="700">
                <a:solidFill>
                  <a:schemeClr val="lt1"/>
                </a:solidFill>
                <a:latin typeface="Figtree"/>
                <a:ea typeface="Figtree"/>
                <a:cs typeface="Figtree"/>
                <a:sym typeface="Figtree"/>
              </a:rPr>
              <a:t>Evaluate</a:t>
            </a:r>
            <a:endParaRPr sz="700">
              <a:solidFill>
                <a:schemeClr val="lt1"/>
              </a:solidFill>
              <a:latin typeface="Figtree"/>
              <a:ea typeface="Figtree"/>
              <a:cs typeface="Figtree"/>
              <a:sym typeface="Figtree"/>
            </a:endParaRPr>
          </a:p>
        </p:txBody>
      </p:sp>
      <p:cxnSp>
        <p:nvCxnSpPr>
          <p:cNvPr id="706" name="Google Shape;706;p170"/>
          <p:cNvCxnSpPr/>
          <p:nvPr/>
        </p:nvCxnSpPr>
        <p:spPr>
          <a:xfrm>
            <a:off x="3424270" y="2941194"/>
            <a:ext cx="567600" cy="0"/>
          </a:xfrm>
          <a:prstGeom prst="straightConnector1">
            <a:avLst/>
          </a:prstGeom>
          <a:noFill/>
          <a:ln cap="flat" cmpd="sng" w="9525">
            <a:solidFill>
              <a:schemeClr val="lt1"/>
            </a:solidFill>
            <a:prstDash val="solid"/>
            <a:round/>
            <a:headEnd len="med" w="med" type="none"/>
            <a:tailEnd len="med" w="med" type="none"/>
          </a:ln>
        </p:spPr>
      </p:cxnSp>
      <p:cxnSp>
        <p:nvCxnSpPr>
          <p:cNvPr id="707" name="Google Shape;707;p170"/>
          <p:cNvCxnSpPr/>
          <p:nvPr/>
        </p:nvCxnSpPr>
        <p:spPr>
          <a:xfrm>
            <a:off x="1570050" y="3176150"/>
            <a:ext cx="504000" cy="0"/>
          </a:xfrm>
          <a:prstGeom prst="straightConnector1">
            <a:avLst/>
          </a:prstGeom>
          <a:noFill/>
          <a:ln cap="flat" cmpd="sng" w="9525">
            <a:solidFill>
              <a:schemeClr val="accent5"/>
            </a:solidFill>
            <a:prstDash val="solid"/>
            <a:round/>
            <a:headEnd len="med" w="med" type="triangle"/>
            <a:tailEnd len="med" w="med" type="triangle"/>
          </a:ln>
        </p:spPr>
      </p:cxnSp>
      <p:sp>
        <p:nvSpPr>
          <p:cNvPr id="708" name="Google Shape;708;p170"/>
          <p:cNvSpPr/>
          <p:nvPr/>
        </p:nvSpPr>
        <p:spPr>
          <a:xfrm>
            <a:off x="1958838" y="3901900"/>
            <a:ext cx="936300" cy="693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700">
                <a:solidFill>
                  <a:schemeClr val="accent2"/>
                </a:solidFill>
                <a:latin typeface="Figtree"/>
                <a:ea typeface="Figtree"/>
                <a:cs typeface="Figtree"/>
                <a:sym typeface="Figtree"/>
              </a:rPr>
              <a:t>Offer branded rewards and </a:t>
            </a:r>
            <a:r>
              <a:rPr b="1" lang="en" sz="700">
                <a:solidFill>
                  <a:schemeClr val="accent2"/>
                </a:solidFill>
                <a:latin typeface="Figtree"/>
                <a:ea typeface="Figtree"/>
                <a:cs typeface="Figtree"/>
                <a:sym typeface="Figtree"/>
              </a:rPr>
              <a:t>earned</a:t>
            </a:r>
            <a:r>
              <a:rPr b="1" lang="en" sz="700">
                <a:solidFill>
                  <a:schemeClr val="accent2"/>
                </a:solidFill>
                <a:latin typeface="Figtree"/>
                <a:ea typeface="Figtree"/>
                <a:cs typeface="Figtree"/>
                <a:sym typeface="Figtree"/>
              </a:rPr>
              <a:t> </a:t>
            </a:r>
            <a:r>
              <a:rPr lang="en" sz="700">
                <a:solidFill>
                  <a:schemeClr val="accent2"/>
                </a:solidFill>
                <a:latin typeface="Figtree"/>
                <a:ea typeface="Figtree"/>
                <a:cs typeface="Figtree"/>
                <a:sym typeface="Figtree"/>
              </a:rPr>
              <a:t>discounts.</a:t>
            </a:r>
            <a:endParaRPr sz="700">
              <a:solidFill>
                <a:schemeClr val="accent2"/>
              </a:solidFill>
              <a:latin typeface="Figtree"/>
              <a:ea typeface="Figtree"/>
              <a:cs typeface="Figtree"/>
              <a:sym typeface="Figtree"/>
            </a:endParaRPr>
          </a:p>
        </p:txBody>
      </p:sp>
      <p:sp>
        <p:nvSpPr>
          <p:cNvPr id="709" name="Google Shape;709;p170"/>
          <p:cNvSpPr/>
          <p:nvPr/>
        </p:nvSpPr>
        <p:spPr>
          <a:xfrm>
            <a:off x="870450" y="3679675"/>
            <a:ext cx="3150300" cy="174000"/>
          </a:xfrm>
          <a:prstGeom prst="rect">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800">
                <a:solidFill>
                  <a:schemeClr val="accent2"/>
                </a:solidFill>
                <a:latin typeface="Figtree Light"/>
                <a:ea typeface="Figtree Light"/>
                <a:cs typeface="Figtree Light"/>
                <a:sym typeface="Figtree Light"/>
              </a:rPr>
              <a:t>LOYALTY STRATEGY</a:t>
            </a:r>
            <a:endParaRPr sz="800">
              <a:solidFill>
                <a:schemeClr val="accent2"/>
              </a:solidFill>
              <a:latin typeface="Figtree Light"/>
              <a:ea typeface="Figtree Light"/>
              <a:cs typeface="Figtree Light"/>
              <a:sym typeface="Figtree Light"/>
            </a:endParaRPr>
          </a:p>
        </p:txBody>
      </p:sp>
      <p:sp>
        <p:nvSpPr>
          <p:cNvPr id="710" name="Google Shape;710;p170"/>
          <p:cNvSpPr/>
          <p:nvPr/>
        </p:nvSpPr>
        <p:spPr>
          <a:xfrm>
            <a:off x="3084525" y="3901900"/>
            <a:ext cx="936300" cy="693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700">
                <a:solidFill>
                  <a:schemeClr val="accent2"/>
                </a:solidFill>
                <a:latin typeface="Figtree"/>
                <a:ea typeface="Figtree"/>
                <a:cs typeface="Figtree"/>
                <a:sym typeface="Figtree"/>
              </a:rPr>
              <a:t>Reinforce </a:t>
            </a:r>
            <a:r>
              <a:rPr b="1" lang="en" sz="700">
                <a:solidFill>
                  <a:schemeClr val="accent2"/>
                </a:solidFill>
                <a:latin typeface="Figtree"/>
                <a:ea typeface="Figtree"/>
                <a:cs typeface="Figtree"/>
                <a:sym typeface="Figtree"/>
              </a:rPr>
              <a:t>engagement </a:t>
            </a:r>
            <a:r>
              <a:rPr lang="en" sz="700">
                <a:solidFill>
                  <a:schemeClr val="accent2"/>
                </a:solidFill>
                <a:latin typeface="Figtree"/>
                <a:ea typeface="Figtree"/>
                <a:cs typeface="Figtree"/>
                <a:sym typeface="Figtree"/>
              </a:rPr>
              <a:t>habits.</a:t>
            </a:r>
            <a:endParaRPr sz="700">
              <a:solidFill>
                <a:schemeClr val="accent2"/>
              </a:solidFill>
              <a:latin typeface="Figtree"/>
              <a:ea typeface="Figtree"/>
              <a:cs typeface="Figtree"/>
              <a:sym typeface="Figtree"/>
            </a:endParaRPr>
          </a:p>
        </p:txBody>
      </p:sp>
      <p:cxnSp>
        <p:nvCxnSpPr>
          <p:cNvPr id="711" name="Google Shape;711;p170"/>
          <p:cNvCxnSpPr/>
          <p:nvPr/>
        </p:nvCxnSpPr>
        <p:spPr>
          <a:xfrm>
            <a:off x="3088025" y="3169275"/>
            <a:ext cx="319800" cy="0"/>
          </a:xfrm>
          <a:prstGeom prst="straightConnector1">
            <a:avLst/>
          </a:prstGeom>
          <a:noFill/>
          <a:ln cap="flat" cmpd="sng" w="9525">
            <a:solidFill>
              <a:schemeClr val="accent5"/>
            </a:solidFill>
            <a:prstDash val="solid"/>
            <a:round/>
            <a:headEnd len="med" w="med" type="triangle"/>
            <a:tailEnd len="med" w="med" type="triangle"/>
          </a:ln>
        </p:spPr>
      </p:cxnSp>
      <p:cxnSp>
        <p:nvCxnSpPr>
          <p:cNvPr id="712" name="Google Shape;712;p170"/>
          <p:cNvCxnSpPr>
            <a:endCxn id="710" idx="3"/>
          </p:cNvCxnSpPr>
          <p:nvPr/>
        </p:nvCxnSpPr>
        <p:spPr>
          <a:xfrm flipH="1" rot="-5400000">
            <a:off x="3480825" y="3708700"/>
            <a:ext cx="1079400" cy="600"/>
          </a:xfrm>
          <a:prstGeom prst="bentConnector4">
            <a:avLst>
              <a:gd fmla="val 646" name="adj1"/>
              <a:gd fmla="val 39787500" name="adj2"/>
            </a:avLst>
          </a:prstGeom>
          <a:noFill/>
          <a:ln cap="flat" cmpd="sng" w="9525">
            <a:solidFill>
              <a:schemeClr val="accent5"/>
            </a:solidFill>
            <a:prstDash val="solid"/>
            <a:round/>
            <a:headEnd len="med" w="med" type="triangle"/>
            <a:tailEnd len="med" w="med" type="none"/>
          </a:ln>
        </p:spPr>
      </p:cxnSp>
      <p:cxnSp>
        <p:nvCxnSpPr>
          <p:cNvPr id="713" name="Google Shape;713;p170"/>
          <p:cNvCxnSpPr>
            <a:stCxn id="698" idx="1"/>
            <a:endCxn id="694" idx="1"/>
          </p:cNvCxnSpPr>
          <p:nvPr/>
        </p:nvCxnSpPr>
        <p:spPr>
          <a:xfrm flipH="1" rot="10800000">
            <a:off x="870375" y="3169300"/>
            <a:ext cx="10200" cy="1079400"/>
          </a:xfrm>
          <a:prstGeom prst="bentConnector3">
            <a:avLst>
              <a:gd fmla="val -2334559" name="adj1"/>
            </a:avLst>
          </a:prstGeom>
          <a:noFill/>
          <a:ln cap="flat" cmpd="sng" w="9525">
            <a:solidFill>
              <a:schemeClr val="accent5"/>
            </a:solidFill>
            <a:prstDash val="solid"/>
            <a:round/>
            <a:headEnd len="med" w="med" type="none"/>
            <a:tailEnd len="med" w="med" type="triangle"/>
          </a:ln>
        </p:spPr>
      </p:cxnSp>
      <p:sp>
        <p:nvSpPr>
          <p:cNvPr id="714" name="Google Shape;714;p170"/>
          <p:cNvSpPr txBox="1"/>
          <p:nvPr/>
        </p:nvSpPr>
        <p:spPr>
          <a:xfrm>
            <a:off x="3040475" y="2111750"/>
            <a:ext cx="414900" cy="2487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1200"/>
              </a:spcAft>
              <a:buNone/>
            </a:pPr>
            <a:r>
              <a:rPr lang="en" sz="700">
                <a:solidFill>
                  <a:schemeClr val="accent2"/>
                </a:solidFill>
                <a:latin typeface="Figtree"/>
                <a:ea typeface="Figtree"/>
                <a:cs typeface="Figtree"/>
                <a:sym typeface="Figtree"/>
              </a:rPr>
              <a:t>Narrow migration proximity</a:t>
            </a:r>
            <a:endParaRPr sz="700">
              <a:solidFill>
                <a:schemeClr val="accent2"/>
              </a:solidFill>
              <a:latin typeface="Figtree"/>
              <a:ea typeface="Figtree"/>
              <a:cs typeface="Figtree"/>
              <a:sym typeface="Figtree"/>
            </a:endParaRPr>
          </a:p>
        </p:txBody>
      </p:sp>
      <p:cxnSp>
        <p:nvCxnSpPr>
          <p:cNvPr id="715" name="Google Shape;715;p170"/>
          <p:cNvCxnSpPr/>
          <p:nvPr/>
        </p:nvCxnSpPr>
        <p:spPr>
          <a:xfrm>
            <a:off x="3244750" y="2604300"/>
            <a:ext cx="0" cy="564900"/>
          </a:xfrm>
          <a:prstGeom prst="straightConnector1">
            <a:avLst/>
          </a:prstGeom>
          <a:noFill/>
          <a:ln cap="flat" cmpd="sng" w="9525">
            <a:solidFill>
              <a:schemeClr val="accent5"/>
            </a:solidFill>
            <a:prstDash val="dash"/>
            <a:round/>
            <a:headEnd len="med" w="med" type="none"/>
            <a:tailEnd len="med" w="med" type="none"/>
          </a:ln>
        </p:spPr>
      </p:cxnSp>
      <p:cxnSp>
        <p:nvCxnSpPr>
          <p:cNvPr id="716" name="Google Shape;716;p170"/>
          <p:cNvCxnSpPr>
            <a:stCxn id="710" idx="1"/>
            <a:endCxn id="708" idx="3"/>
          </p:cNvCxnSpPr>
          <p:nvPr/>
        </p:nvCxnSpPr>
        <p:spPr>
          <a:xfrm rot="10800000">
            <a:off x="2895225" y="4248700"/>
            <a:ext cx="189300" cy="0"/>
          </a:xfrm>
          <a:prstGeom prst="straightConnector1">
            <a:avLst/>
          </a:prstGeom>
          <a:noFill/>
          <a:ln cap="flat" cmpd="sng" w="9525">
            <a:solidFill>
              <a:schemeClr val="accent5"/>
            </a:solidFill>
            <a:prstDash val="solid"/>
            <a:round/>
            <a:headEnd len="med" w="med" type="none"/>
            <a:tailEnd len="med" w="med" type="none"/>
          </a:ln>
        </p:spPr>
      </p:cxnSp>
      <p:cxnSp>
        <p:nvCxnSpPr>
          <p:cNvPr id="717" name="Google Shape;717;p170"/>
          <p:cNvCxnSpPr>
            <a:stCxn id="708" idx="1"/>
            <a:endCxn id="698" idx="3"/>
          </p:cNvCxnSpPr>
          <p:nvPr/>
        </p:nvCxnSpPr>
        <p:spPr>
          <a:xfrm rot="10800000">
            <a:off x="1769538" y="4248700"/>
            <a:ext cx="189300" cy="0"/>
          </a:xfrm>
          <a:prstGeom prst="straightConnector1">
            <a:avLst/>
          </a:prstGeom>
          <a:noFill/>
          <a:ln cap="flat" cmpd="sng" w="9525">
            <a:solidFill>
              <a:schemeClr val="accent5"/>
            </a:solidFill>
            <a:prstDash val="solid"/>
            <a:round/>
            <a:headEnd len="med" w="med" type="none"/>
            <a:tailEnd len="med" w="med" type="none"/>
          </a:ln>
        </p:spPr>
      </p:cxnSp>
      <p:sp>
        <p:nvSpPr>
          <p:cNvPr id="718" name="Google Shape;718;p170"/>
          <p:cNvSpPr txBox="1"/>
          <p:nvPr/>
        </p:nvSpPr>
        <p:spPr>
          <a:xfrm>
            <a:off x="1614600" y="2118625"/>
            <a:ext cx="414900" cy="2487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1200"/>
              </a:spcAft>
              <a:buNone/>
            </a:pPr>
            <a:r>
              <a:rPr lang="en" sz="700">
                <a:solidFill>
                  <a:schemeClr val="accent2"/>
                </a:solidFill>
                <a:latin typeface="Figtree"/>
                <a:ea typeface="Figtree"/>
                <a:cs typeface="Figtree"/>
                <a:sym typeface="Figtree"/>
              </a:rPr>
              <a:t>Wide migration proximity</a:t>
            </a:r>
            <a:endParaRPr sz="700">
              <a:solidFill>
                <a:schemeClr val="accent2"/>
              </a:solidFill>
              <a:latin typeface="Figtree"/>
              <a:ea typeface="Figtree"/>
              <a:cs typeface="Figtree"/>
              <a:sym typeface="Figtree"/>
            </a:endParaRPr>
          </a:p>
        </p:txBody>
      </p:sp>
      <p:cxnSp>
        <p:nvCxnSpPr>
          <p:cNvPr id="719" name="Google Shape;719;p170"/>
          <p:cNvCxnSpPr/>
          <p:nvPr/>
        </p:nvCxnSpPr>
        <p:spPr>
          <a:xfrm>
            <a:off x="1818863" y="2445650"/>
            <a:ext cx="0" cy="730500"/>
          </a:xfrm>
          <a:prstGeom prst="straightConnector1">
            <a:avLst/>
          </a:prstGeom>
          <a:noFill/>
          <a:ln cap="flat" cmpd="sng" w="9525">
            <a:solidFill>
              <a:schemeClr val="accent5"/>
            </a:solidFill>
            <a:prstDash val="dash"/>
            <a:round/>
            <a:headEnd len="med" w="med" type="none"/>
            <a:tailEnd len="med" w="med" type="none"/>
          </a:ln>
        </p:spPr>
      </p:cxnSp>
      <p:sp>
        <p:nvSpPr>
          <p:cNvPr id="720" name="Google Shape;720;p170"/>
          <p:cNvSpPr/>
          <p:nvPr/>
        </p:nvSpPr>
        <p:spPr>
          <a:xfrm>
            <a:off x="3176600" y="2414230"/>
            <a:ext cx="136296" cy="136296"/>
          </a:xfrm>
          <a:custGeom>
            <a:rect b="b" l="l" r="r" t="t"/>
            <a:pathLst>
              <a:path extrusionOk="0" h="21600" w="2160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1782" y="5891"/>
                </a:moveTo>
                <a:lnTo>
                  <a:pt x="9818" y="5891"/>
                </a:lnTo>
                <a:cubicBezTo>
                  <a:pt x="9547" y="5891"/>
                  <a:pt x="9327" y="6111"/>
                  <a:pt x="9327" y="6382"/>
                </a:cubicBezTo>
                <a:cubicBezTo>
                  <a:pt x="9327" y="6394"/>
                  <a:pt x="9334" y="6405"/>
                  <a:pt x="9334" y="6417"/>
                </a:cubicBezTo>
                <a:lnTo>
                  <a:pt x="9328" y="6417"/>
                </a:lnTo>
                <a:lnTo>
                  <a:pt x="9819" y="12308"/>
                </a:lnTo>
                <a:lnTo>
                  <a:pt x="9825" y="12307"/>
                </a:lnTo>
                <a:cubicBezTo>
                  <a:pt x="9844" y="12562"/>
                  <a:pt x="10050" y="12764"/>
                  <a:pt x="10309" y="12764"/>
                </a:cubicBezTo>
                <a:lnTo>
                  <a:pt x="11291" y="12764"/>
                </a:lnTo>
                <a:cubicBezTo>
                  <a:pt x="11550" y="12764"/>
                  <a:pt x="11756" y="12562"/>
                  <a:pt x="11775" y="12307"/>
                </a:cubicBezTo>
                <a:lnTo>
                  <a:pt x="11781" y="12308"/>
                </a:lnTo>
                <a:lnTo>
                  <a:pt x="12272" y="6417"/>
                </a:lnTo>
                <a:lnTo>
                  <a:pt x="12266" y="6417"/>
                </a:lnTo>
                <a:cubicBezTo>
                  <a:pt x="12267" y="6405"/>
                  <a:pt x="12273" y="6394"/>
                  <a:pt x="12273" y="6382"/>
                </a:cubicBezTo>
                <a:cubicBezTo>
                  <a:pt x="12273" y="6111"/>
                  <a:pt x="12053" y="5891"/>
                  <a:pt x="11782" y="5891"/>
                </a:cubicBezTo>
                <a:moveTo>
                  <a:pt x="10800" y="13745"/>
                </a:moveTo>
                <a:cubicBezTo>
                  <a:pt x="10258" y="13745"/>
                  <a:pt x="9818" y="14186"/>
                  <a:pt x="9818" y="14727"/>
                </a:cubicBezTo>
                <a:cubicBezTo>
                  <a:pt x="9818" y="15269"/>
                  <a:pt x="10258" y="15709"/>
                  <a:pt x="10800" y="15709"/>
                </a:cubicBezTo>
                <a:cubicBezTo>
                  <a:pt x="11342" y="15709"/>
                  <a:pt x="11782" y="15269"/>
                  <a:pt x="11782" y="14727"/>
                </a:cubicBezTo>
                <a:cubicBezTo>
                  <a:pt x="11782" y="14186"/>
                  <a:pt x="11342" y="13745"/>
                  <a:pt x="10800" y="13745"/>
                </a:cubicBezTo>
              </a:path>
            </a:pathLst>
          </a:custGeom>
          <a:solidFill>
            <a:srgbClr val="BFBFBF"/>
          </a:solidFill>
          <a:ln>
            <a:noFill/>
          </a:ln>
        </p:spPr>
        <p:txBody>
          <a:bodyPr anchorCtr="0" anchor="ctr" bIns="28550" lIns="28550" spcFirstLastPara="1" rIns="28550" wrap="square" tIns="28550">
            <a:noAutofit/>
          </a:bodyPr>
          <a:lstStyle/>
          <a:p>
            <a:pPr indent="0" lvl="0" marL="0" marR="0" rtl="0" algn="l">
              <a:spcBef>
                <a:spcPts val="0"/>
              </a:spcBef>
              <a:spcAft>
                <a:spcPts val="0"/>
              </a:spcAft>
              <a:buNone/>
            </a:pPr>
            <a:r>
              <a:t/>
            </a:r>
            <a:endParaRPr b="0" i="0" sz="2200" u="none" cap="none" strike="noStrike">
              <a:solidFill>
                <a:srgbClr val="000000"/>
              </a:solidFill>
              <a:latin typeface="Calibri"/>
              <a:ea typeface="Calibri"/>
              <a:cs typeface="Calibri"/>
              <a:sym typeface="Calibri"/>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CUSTOM_4_1">
    <p:spTree>
      <p:nvGrpSpPr>
        <p:cNvPr id="721" name="Shape 721"/>
        <p:cNvGrpSpPr/>
        <p:nvPr/>
      </p:nvGrpSpPr>
      <p:grpSpPr>
        <a:xfrm>
          <a:off x="0" y="0"/>
          <a:ext cx="0" cy="0"/>
          <a:chOff x="0" y="0"/>
          <a:chExt cx="0" cy="0"/>
        </a:xfrm>
      </p:grpSpPr>
      <p:pic>
        <p:nvPicPr>
          <p:cNvPr id="722" name="Google Shape;722;p171" title="Rectangle 135.jpg"/>
          <p:cNvPicPr preferRelativeResize="0"/>
          <p:nvPr/>
        </p:nvPicPr>
        <p:blipFill>
          <a:blip r:embed="rId2">
            <a:alphaModFix/>
          </a:blip>
          <a:stretch>
            <a:fillRect/>
          </a:stretch>
        </p:blipFill>
        <p:spPr>
          <a:xfrm>
            <a:off x="0" y="0"/>
            <a:ext cx="9143997" cy="5143490"/>
          </a:xfrm>
          <a:prstGeom prst="rect">
            <a:avLst/>
          </a:prstGeom>
          <a:noFill/>
          <a:ln>
            <a:noFill/>
          </a:ln>
        </p:spPr>
      </p:pic>
    </p:spTree>
  </p:cSld>
  <p:clrMapOvr>
    <a:masterClrMapping/>
  </p:clrMapOvr>
</p:sldLayout>
</file>

<file path=ppt/slideLayouts/slideLayout1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p:cSld name="CUSTOM_5_2">
    <p:spTree>
      <p:nvGrpSpPr>
        <p:cNvPr id="723" name="Shape 723"/>
        <p:cNvGrpSpPr/>
        <p:nvPr/>
      </p:nvGrpSpPr>
      <p:grpSpPr>
        <a:xfrm>
          <a:off x="0" y="0"/>
          <a:ext cx="0" cy="0"/>
          <a:chOff x="0" y="0"/>
          <a:chExt cx="0" cy="0"/>
        </a:xfrm>
      </p:grpSpPr>
      <p:sp>
        <p:nvSpPr>
          <p:cNvPr id="724" name="Google Shape;724;p172"/>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725" name="Google Shape;725;p172"/>
          <p:cNvSpPr txBox="1"/>
          <p:nvPr>
            <p:ph idx="1" type="body"/>
          </p:nvPr>
        </p:nvSpPr>
        <p:spPr>
          <a:xfrm>
            <a:off x="371850" y="923875"/>
            <a:ext cx="8400300" cy="3416400"/>
          </a:xfrm>
          <a:prstGeom prst="rect">
            <a:avLst/>
          </a:prstGeom>
        </p:spPr>
        <p:txBody>
          <a:bodyPr anchorCtr="0" anchor="t" bIns="0" lIns="0" spcFirstLastPara="1" rIns="0" wrap="square" tIns="0">
            <a:norm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only 3">
  <p:cSld name="TITLE_2_1_1_1_1_5">
    <p:bg>
      <p:bgPr>
        <a:solidFill>
          <a:srgbClr val="FFFFFF"/>
        </a:solidFill>
      </p:bgPr>
    </p:bg>
    <p:spTree>
      <p:nvGrpSpPr>
        <p:cNvPr id="726" name="Shape 726"/>
        <p:cNvGrpSpPr/>
        <p:nvPr/>
      </p:nvGrpSpPr>
      <p:grpSpPr>
        <a:xfrm>
          <a:off x="0" y="0"/>
          <a:ext cx="0" cy="0"/>
          <a:chOff x="0" y="0"/>
          <a:chExt cx="0" cy="0"/>
        </a:xfrm>
      </p:grpSpPr>
      <p:sp>
        <p:nvSpPr>
          <p:cNvPr id="727" name="Google Shape;727;p173"/>
          <p:cNvSpPr txBox="1"/>
          <p:nvPr>
            <p:ph idx="12" type="sldNum"/>
          </p:nvPr>
        </p:nvSpPr>
        <p:spPr>
          <a:xfrm>
            <a:off x="8455075" y="4839199"/>
            <a:ext cx="548700" cy="196200"/>
          </a:xfrm>
          <a:prstGeom prst="rect">
            <a:avLst/>
          </a:prstGeom>
        </p:spPr>
        <p:txBody>
          <a:bodyPr anchorCtr="0" anchor="ctr" bIns="34275" lIns="34275" spcFirstLastPara="1" rIns="34275" wrap="square" tIns="34275">
            <a:normAutofit/>
          </a:bodyPr>
          <a:lstStyle>
            <a:lvl1pPr lvl="0" algn="r">
              <a:buNone/>
              <a:defRPr sz="700">
                <a:solidFill>
                  <a:schemeClr val="dk1"/>
                </a:solidFill>
                <a:latin typeface="Helvetica Neue"/>
                <a:ea typeface="Helvetica Neue"/>
                <a:cs typeface="Helvetica Neue"/>
                <a:sym typeface="Helvetica Neue"/>
              </a:defRPr>
            </a:lvl1pPr>
            <a:lvl2pPr lvl="1" algn="r">
              <a:buNone/>
              <a:defRPr sz="700">
                <a:solidFill>
                  <a:schemeClr val="dk1"/>
                </a:solidFill>
                <a:latin typeface="Helvetica Neue"/>
                <a:ea typeface="Helvetica Neue"/>
                <a:cs typeface="Helvetica Neue"/>
                <a:sym typeface="Helvetica Neue"/>
              </a:defRPr>
            </a:lvl2pPr>
            <a:lvl3pPr lvl="2" algn="r">
              <a:buNone/>
              <a:defRPr sz="700">
                <a:solidFill>
                  <a:schemeClr val="dk1"/>
                </a:solidFill>
                <a:latin typeface="Helvetica Neue"/>
                <a:ea typeface="Helvetica Neue"/>
                <a:cs typeface="Helvetica Neue"/>
                <a:sym typeface="Helvetica Neue"/>
              </a:defRPr>
            </a:lvl3pPr>
            <a:lvl4pPr lvl="3" algn="r">
              <a:buNone/>
              <a:defRPr sz="700">
                <a:solidFill>
                  <a:schemeClr val="dk1"/>
                </a:solidFill>
                <a:latin typeface="Helvetica Neue"/>
                <a:ea typeface="Helvetica Neue"/>
                <a:cs typeface="Helvetica Neue"/>
                <a:sym typeface="Helvetica Neue"/>
              </a:defRPr>
            </a:lvl4pPr>
            <a:lvl5pPr lvl="4" algn="r">
              <a:buNone/>
              <a:defRPr sz="700">
                <a:solidFill>
                  <a:schemeClr val="dk1"/>
                </a:solidFill>
                <a:latin typeface="Helvetica Neue"/>
                <a:ea typeface="Helvetica Neue"/>
                <a:cs typeface="Helvetica Neue"/>
                <a:sym typeface="Helvetica Neue"/>
              </a:defRPr>
            </a:lvl5pPr>
            <a:lvl6pPr lvl="5" algn="r">
              <a:buNone/>
              <a:defRPr sz="700">
                <a:solidFill>
                  <a:schemeClr val="dk1"/>
                </a:solidFill>
                <a:latin typeface="Helvetica Neue"/>
                <a:ea typeface="Helvetica Neue"/>
                <a:cs typeface="Helvetica Neue"/>
                <a:sym typeface="Helvetica Neue"/>
              </a:defRPr>
            </a:lvl6pPr>
            <a:lvl7pPr lvl="6" algn="r">
              <a:buNone/>
              <a:defRPr sz="700">
                <a:solidFill>
                  <a:schemeClr val="dk1"/>
                </a:solidFill>
                <a:latin typeface="Helvetica Neue"/>
                <a:ea typeface="Helvetica Neue"/>
                <a:cs typeface="Helvetica Neue"/>
                <a:sym typeface="Helvetica Neue"/>
              </a:defRPr>
            </a:lvl7pPr>
            <a:lvl8pPr lvl="7" algn="r">
              <a:buNone/>
              <a:defRPr sz="700">
                <a:solidFill>
                  <a:schemeClr val="dk1"/>
                </a:solidFill>
                <a:latin typeface="Helvetica Neue"/>
                <a:ea typeface="Helvetica Neue"/>
                <a:cs typeface="Helvetica Neue"/>
                <a:sym typeface="Helvetica Neue"/>
              </a:defRPr>
            </a:lvl8pPr>
            <a:lvl9pPr lvl="8" algn="r">
              <a:buNone/>
              <a:defRPr sz="700">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
              <a:t>‹#›</a:t>
            </a:fld>
            <a:endParaRPr/>
          </a:p>
        </p:txBody>
      </p:sp>
      <p:sp>
        <p:nvSpPr>
          <p:cNvPr id="728" name="Google Shape;728;p173"/>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_8">
    <p:spTree>
      <p:nvGrpSpPr>
        <p:cNvPr id="729" name="Shape 729"/>
        <p:cNvGrpSpPr/>
        <p:nvPr/>
      </p:nvGrpSpPr>
      <p:grpSpPr>
        <a:xfrm>
          <a:off x="0" y="0"/>
          <a:ext cx="0" cy="0"/>
          <a:chOff x="0" y="0"/>
          <a:chExt cx="0" cy="0"/>
        </a:xfrm>
      </p:grpSpPr>
      <p:sp>
        <p:nvSpPr>
          <p:cNvPr id="730" name="Google Shape;730;p174"/>
          <p:cNvSpPr/>
          <p:nvPr/>
        </p:nvSpPr>
        <p:spPr>
          <a:xfrm>
            <a:off x="0" y="-125"/>
            <a:ext cx="9144000" cy="51435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31" name="Google Shape;731;p174" title="Marigold_rev.png"/>
          <p:cNvPicPr preferRelativeResize="0"/>
          <p:nvPr/>
        </p:nvPicPr>
        <p:blipFill>
          <a:blip r:embed="rId2">
            <a:alphaModFix/>
          </a:blip>
          <a:stretch>
            <a:fillRect/>
          </a:stretch>
        </p:blipFill>
        <p:spPr>
          <a:xfrm>
            <a:off x="3712644" y="2397450"/>
            <a:ext cx="1718712" cy="196200"/>
          </a:xfrm>
          <a:prstGeom prst="rect">
            <a:avLst/>
          </a:prstGeom>
          <a:noFill/>
          <a:ln>
            <a:noFill/>
          </a:ln>
        </p:spPr>
      </p:pic>
      <p:sp>
        <p:nvSpPr>
          <p:cNvPr id="732" name="Google Shape;732;p174"/>
          <p:cNvSpPr txBox="1"/>
          <p:nvPr/>
        </p:nvSpPr>
        <p:spPr>
          <a:xfrm>
            <a:off x="3003300" y="4506600"/>
            <a:ext cx="3137400" cy="5301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500"/>
              </a:spcBef>
              <a:spcAft>
                <a:spcPts val="1200"/>
              </a:spcAft>
              <a:buNone/>
            </a:pPr>
            <a:r>
              <a:rPr b="1" lang="en" sz="1300">
                <a:solidFill>
                  <a:schemeClr val="lt1"/>
                </a:solidFill>
              </a:rPr>
              <a:t>www.meetmarigold.com</a:t>
            </a:r>
            <a:endParaRPr b="1" sz="1300">
              <a:solidFill>
                <a:schemeClr val="lt1"/>
              </a:solidFill>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2">
  <p:cSld name="CUSTOM_4_2">
    <p:spTree>
      <p:nvGrpSpPr>
        <p:cNvPr id="733" name="Shape 733"/>
        <p:cNvGrpSpPr/>
        <p:nvPr/>
      </p:nvGrpSpPr>
      <p:grpSpPr>
        <a:xfrm>
          <a:off x="0" y="0"/>
          <a:ext cx="0" cy="0"/>
          <a:chOff x="0" y="0"/>
          <a:chExt cx="0" cy="0"/>
        </a:xfrm>
      </p:grpSpPr>
      <p:sp>
        <p:nvSpPr>
          <p:cNvPr id="734" name="Google Shape;734;p175"/>
          <p:cNvSpPr/>
          <p:nvPr/>
        </p:nvSpPr>
        <p:spPr>
          <a:xfrm>
            <a:off x="286600" y="4879525"/>
            <a:ext cx="995400" cy="188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ngle customer view white 3 1">
  <p:cSld name="TITLE_2_1_1_1_1_1_3_1">
    <p:bg>
      <p:bgPr>
        <a:solidFill>
          <a:srgbClr val="F3F3F3">
            <a:alpha val="20250"/>
          </a:srgbClr>
        </a:solidFill>
      </p:bgPr>
    </p:bg>
    <p:spTree>
      <p:nvGrpSpPr>
        <p:cNvPr id="735" name="Shape 735"/>
        <p:cNvGrpSpPr/>
        <p:nvPr/>
      </p:nvGrpSpPr>
      <p:grpSpPr>
        <a:xfrm>
          <a:off x="0" y="0"/>
          <a:ext cx="0" cy="0"/>
          <a:chOff x="0" y="0"/>
          <a:chExt cx="0" cy="0"/>
        </a:xfrm>
      </p:grpSpPr>
      <p:sp>
        <p:nvSpPr>
          <p:cNvPr id="736" name="Google Shape;736;p176"/>
          <p:cNvSpPr txBox="1"/>
          <p:nvPr>
            <p:ph type="title"/>
          </p:nvPr>
        </p:nvSpPr>
        <p:spPr>
          <a:xfrm>
            <a:off x="356350" y="145675"/>
            <a:ext cx="8328300" cy="564900"/>
          </a:xfrm>
          <a:prstGeom prst="rect">
            <a:avLst/>
          </a:prstGeom>
        </p:spPr>
        <p:txBody>
          <a:bodyPr anchorCtr="0" anchor="t" bIns="0" lIns="0" spcFirstLastPara="1" rIns="0" wrap="square" tIns="0">
            <a:normAutofit/>
          </a:bodyPr>
          <a:lstStyle>
            <a:lvl1pPr lvl="0">
              <a:spcBef>
                <a:spcPts val="0"/>
              </a:spcBef>
              <a:spcAft>
                <a:spcPts val="0"/>
              </a:spcAft>
              <a:buClr>
                <a:schemeClr val="dk1"/>
              </a:buClr>
              <a:buSzPts val="2500"/>
              <a:buNone/>
              <a:defRPr sz="2500">
                <a:solidFill>
                  <a:schemeClr val="dk1"/>
                </a:solidFill>
              </a:defRPr>
            </a:lvl1pPr>
            <a:lvl2pPr lvl="1"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2pPr>
            <a:lvl3pPr lvl="2"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3pPr>
            <a:lvl4pPr lvl="3"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4pPr>
            <a:lvl5pPr lvl="4"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5pPr>
            <a:lvl6pPr lvl="5"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6pPr>
            <a:lvl7pPr lvl="6"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7pPr>
            <a:lvl8pPr lvl="7"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8pPr>
            <a:lvl9pPr lvl="8"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9pPr>
          </a:lstStyle>
          <a:p/>
        </p:txBody>
      </p:sp>
      <p:sp>
        <p:nvSpPr>
          <p:cNvPr id="737" name="Google Shape;737;p176"/>
          <p:cNvSpPr txBox="1"/>
          <p:nvPr/>
        </p:nvSpPr>
        <p:spPr>
          <a:xfrm>
            <a:off x="356350" y="4837938"/>
            <a:ext cx="4836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500">
                <a:solidFill>
                  <a:schemeClr val="dk1"/>
                </a:solidFill>
                <a:latin typeface="Archivo Light"/>
                <a:ea typeface="Archivo Light"/>
                <a:cs typeface="Archivo Light"/>
                <a:sym typeface="Archivo Light"/>
              </a:rPr>
              <a:t>CENTER OF EXCELLENCE</a:t>
            </a:r>
            <a:endParaRPr sz="500">
              <a:solidFill>
                <a:schemeClr val="dk1"/>
              </a:solidFill>
              <a:latin typeface="Archivo Light"/>
              <a:ea typeface="Archivo Light"/>
              <a:cs typeface="Archivo Light"/>
              <a:sym typeface="Archivo Light"/>
            </a:endParaRP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ngle customer view white 3 1 1">
  <p:cSld name="TITLE_2_1_1_1_1_1_3_1_1">
    <p:bg>
      <p:bgPr>
        <a:solidFill>
          <a:srgbClr val="F3F3F3">
            <a:alpha val="20250"/>
          </a:srgbClr>
        </a:solidFill>
      </p:bgPr>
    </p:bg>
    <p:spTree>
      <p:nvGrpSpPr>
        <p:cNvPr id="738" name="Shape 738"/>
        <p:cNvGrpSpPr/>
        <p:nvPr/>
      </p:nvGrpSpPr>
      <p:grpSpPr>
        <a:xfrm>
          <a:off x="0" y="0"/>
          <a:ext cx="0" cy="0"/>
          <a:chOff x="0" y="0"/>
          <a:chExt cx="0" cy="0"/>
        </a:xfrm>
      </p:grpSpPr>
      <p:sp>
        <p:nvSpPr>
          <p:cNvPr id="739" name="Google Shape;739;p177"/>
          <p:cNvSpPr txBox="1"/>
          <p:nvPr>
            <p:ph type="title"/>
          </p:nvPr>
        </p:nvSpPr>
        <p:spPr>
          <a:xfrm>
            <a:off x="356350" y="145675"/>
            <a:ext cx="8328300" cy="564900"/>
          </a:xfrm>
          <a:prstGeom prst="rect">
            <a:avLst/>
          </a:prstGeom>
        </p:spPr>
        <p:txBody>
          <a:bodyPr anchorCtr="0" anchor="t" bIns="0" lIns="0" spcFirstLastPara="1" rIns="0" wrap="square" tIns="0">
            <a:normAutofit/>
          </a:bodyPr>
          <a:lstStyle>
            <a:lvl1pPr lvl="0">
              <a:spcBef>
                <a:spcPts val="0"/>
              </a:spcBef>
              <a:spcAft>
                <a:spcPts val="0"/>
              </a:spcAft>
              <a:buClr>
                <a:schemeClr val="dk1"/>
              </a:buClr>
              <a:buSzPts val="2500"/>
              <a:buNone/>
              <a:defRPr sz="2500">
                <a:solidFill>
                  <a:schemeClr val="dk1"/>
                </a:solidFill>
              </a:defRPr>
            </a:lvl1pPr>
            <a:lvl2pPr lvl="1"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2pPr>
            <a:lvl3pPr lvl="2"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3pPr>
            <a:lvl4pPr lvl="3"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4pPr>
            <a:lvl5pPr lvl="4"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5pPr>
            <a:lvl6pPr lvl="5"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6pPr>
            <a:lvl7pPr lvl="6"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7pPr>
            <a:lvl8pPr lvl="7"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8pPr>
            <a:lvl9pPr lvl="8" algn="ctr">
              <a:spcBef>
                <a:spcPts val="0"/>
              </a:spcBef>
              <a:spcAft>
                <a:spcPts val="0"/>
              </a:spcAft>
              <a:buClr>
                <a:schemeClr val="dk1"/>
              </a:buClr>
              <a:buSzPts val="2200"/>
              <a:buFont typeface="Baskervville"/>
              <a:buNone/>
              <a:defRPr sz="2200">
                <a:solidFill>
                  <a:schemeClr val="dk1"/>
                </a:solidFill>
                <a:latin typeface="Baskervville"/>
                <a:ea typeface="Baskervville"/>
                <a:cs typeface="Baskervville"/>
                <a:sym typeface="Baskervville"/>
              </a:defRPr>
            </a:lvl9pPr>
          </a:lstStyle>
          <a:p/>
        </p:txBody>
      </p:sp>
      <p:sp>
        <p:nvSpPr>
          <p:cNvPr id="740" name="Google Shape;740;p177"/>
          <p:cNvSpPr txBox="1"/>
          <p:nvPr/>
        </p:nvSpPr>
        <p:spPr>
          <a:xfrm>
            <a:off x="356350" y="4837938"/>
            <a:ext cx="4836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500">
                <a:solidFill>
                  <a:schemeClr val="dk1"/>
                </a:solidFill>
                <a:latin typeface="Archivo Light"/>
                <a:ea typeface="Archivo Light"/>
                <a:cs typeface="Archivo Light"/>
                <a:sym typeface="Archivo Light"/>
              </a:rPr>
              <a:t>CENTER OF EXCELLENCE</a:t>
            </a:r>
            <a:endParaRPr sz="500">
              <a:solidFill>
                <a:schemeClr val="dk1"/>
              </a:solidFill>
              <a:latin typeface="Archivo Light"/>
              <a:ea typeface="Archivo Light"/>
              <a:cs typeface="Archivo Light"/>
              <a:sym typeface="Archivo Light"/>
            </a:endParaRPr>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Content - Gray Swoop">
  <p:cSld name="CUSTOM_7">
    <p:spTree>
      <p:nvGrpSpPr>
        <p:cNvPr id="741" name="Shape 741"/>
        <p:cNvGrpSpPr/>
        <p:nvPr/>
      </p:nvGrpSpPr>
      <p:grpSpPr>
        <a:xfrm>
          <a:off x="0" y="0"/>
          <a:ext cx="0" cy="0"/>
          <a:chOff x="0" y="0"/>
          <a:chExt cx="0" cy="0"/>
        </a:xfrm>
      </p:grpSpPr>
      <p:pic>
        <p:nvPicPr>
          <p:cNvPr id="742" name="Google Shape;742;p178"/>
          <p:cNvPicPr preferRelativeResize="0"/>
          <p:nvPr/>
        </p:nvPicPr>
        <p:blipFill rotWithShape="1">
          <a:blip r:embed="rId2">
            <a:alphaModFix amt="40000"/>
          </a:blip>
          <a:srcRect b="0" l="21580" r="34450" t="0"/>
          <a:stretch/>
        </p:blipFill>
        <p:spPr>
          <a:xfrm flipH="1" rot="10800000">
            <a:off x="4457200" y="0"/>
            <a:ext cx="4686798" cy="5143500"/>
          </a:xfrm>
          <a:prstGeom prst="rect">
            <a:avLst/>
          </a:prstGeom>
          <a:noFill/>
          <a:ln>
            <a:noFill/>
          </a:ln>
        </p:spPr>
      </p:pic>
      <p:sp>
        <p:nvSpPr>
          <p:cNvPr id="743" name="Google Shape;743;p178"/>
          <p:cNvSpPr txBox="1"/>
          <p:nvPr>
            <p:ph idx="1" type="body"/>
          </p:nvPr>
        </p:nvSpPr>
        <p:spPr>
          <a:xfrm>
            <a:off x="342925" y="1400175"/>
            <a:ext cx="4457700" cy="3400500"/>
          </a:xfrm>
          <a:prstGeom prst="rect">
            <a:avLst/>
          </a:prstGeom>
        </p:spPr>
        <p:txBody>
          <a:bodyPr anchorCtr="0" anchor="t" bIns="91425" lIns="91425" spcFirstLastPara="1" rIns="91425" wrap="square" tIns="91425">
            <a:normAutofit/>
          </a:bodyPr>
          <a:lstStyle>
            <a:lvl1pPr indent="-304800" lvl="0" marL="457200">
              <a:lnSpc>
                <a:spcPct val="115000"/>
              </a:lnSpc>
              <a:spcBef>
                <a:spcPts val="0"/>
              </a:spcBef>
              <a:spcAft>
                <a:spcPts val="0"/>
              </a:spcAft>
              <a:buClr>
                <a:schemeClr val="accent6"/>
              </a:buClr>
              <a:buSzPts val="1200"/>
              <a:buFont typeface="Archivo"/>
              <a:buChar char="●"/>
              <a:defRPr>
                <a:solidFill>
                  <a:schemeClr val="lt2"/>
                </a:solidFill>
                <a:latin typeface="Archivo"/>
                <a:ea typeface="Archivo"/>
                <a:cs typeface="Archivo"/>
                <a:sym typeface="Archivo"/>
              </a:defRPr>
            </a:lvl1pPr>
            <a:lvl2pPr indent="-311150" lvl="1" marL="914400">
              <a:lnSpc>
                <a:spcPct val="115000"/>
              </a:lnSpc>
              <a:spcBef>
                <a:spcPts val="800"/>
              </a:spcBef>
              <a:spcAft>
                <a:spcPts val="0"/>
              </a:spcAft>
              <a:buClr>
                <a:schemeClr val="accent6"/>
              </a:buClr>
              <a:buSzPts val="1300"/>
              <a:buFont typeface="Archivo"/>
              <a:buChar char="○"/>
              <a:defRPr sz="1300">
                <a:solidFill>
                  <a:schemeClr val="lt2"/>
                </a:solidFill>
                <a:latin typeface="Archivo"/>
                <a:ea typeface="Archivo"/>
                <a:cs typeface="Archivo"/>
                <a:sym typeface="Archivo"/>
              </a:defRPr>
            </a:lvl2pPr>
            <a:lvl3pPr indent="-298450" lvl="2" marL="1371600">
              <a:lnSpc>
                <a:spcPct val="115000"/>
              </a:lnSpc>
              <a:spcBef>
                <a:spcPts val="800"/>
              </a:spcBef>
              <a:spcAft>
                <a:spcPts val="0"/>
              </a:spcAft>
              <a:buClr>
                <a:schemeClr val="accent6"/>
              </a:buClr>
              <a:buSzPts val="1100"/>
              <a:buFont typeface="Archivo"/>
              <a:buChar char="■"/>
              <a:defRPr sz="1100">
                <a:solidFill>
                  <a:schemeClr val="lt2"/>
                </a:solidFill>
                <a:latin typeface="Archivo"/>
                <a:ea typeface="Archivo"/>
                <a:cs typeface="Archivo"/>
                <a:sym typeface="Archivo"/>
              </a:defRPr>
            </a:lvl3pPr>
            <a:lvl4pPr indent="-298450" lvl="3" marL="1828800">
              <a:lnSpc>
                <a:spcPct val="115000"/>
              </a:lnSpc>
              <a:spcBef>
                <a:spcPts val="800"/>
              </a:spcBef>
              <a:spcAft>
                <a:spcPts val="0"/>
              </a:spcAft>
              <a:buClr>
                <a:schemeClr val="lt2"/>
              </a:buClr>
              <a:buSzPts val="1100"/>
              <a:buFont typeface="Archivo"/>
              <a:buChar char="●"/>
              <a:defRPr sz="1100">
                <a:solidFill>
                  <a:schemeClr val="lt2"/>
                </a:solidFill>
                <a:latin typeface="Archivo"/>
                <a:ea typeface="Archivo"/>
                <a:cs typeface="Archivo"/>
                <a:sym typeface="Archivo"/>
              </a:defRPr>
            </a:lvl4pPr>
            <a:lvl5pPr indent="-298450" lvl="4" marL="2286000">
              <a:lnSpc>
                <a:spcPct val="115000"/>
              </a:lnSpc>
              <a:spcBef>
                <a:spcPts val="800"/>
              </a:spcBef>
              <a:spcAft>
                <a:spcPts val="0"/>
              </a:spcAft>
              <a:buClr>
                <a:schemeClr val="lt2"/>
              </a:buClr>
              <a:buSzPts val="1100"/>
              <a:buFont typeface="Archivo"/>
              <a:buChar char="○"/>
              <a:defRPr sz="1100">
                <a:solidFill>
                  <a:schemeClr val="lt2"/>
                </a:solidFill>
                <a:latin typeface="Archivo"/>
                <a:ea typeface="Archivo"/>
                <a:cs typeface="Archivo"/>
                <a:sym typeface="Archivo"/>
              </a:defRPr>
            </a:lvl5pPr>
            <a:lvl6pPr indent="-298450" lvl="5" marL="2743200">
              <a:lnSpc>
                <a:spcPct val="115000"/>
              </a:lnSpc>
              <a:spcBef>
                <a:spcPts val="800"/>
              </a:spcBef>
              <a:spcAft>
                <a:spcPts val="0"/>
              </a:spcAft>
              <a:buClr>
                <a:schemeClr val="lt2"/>
              </a:buClr>
              <a:buSzPts val="1100"/>
              <a:buFont typeface="Archivo"/>
              <a:buChar char="■"/>
              <a:defRPr sz="1100">
                <a:solidFill>
                  <a:schemeClr val="lt2"/>
                </a:solidFill>
                <a:latin typeface="Archivo"/>
                <a:ea typeface="Archivo"/>
                <a:cs typeface="Archivo"/>
                <a:sym typeface="Archivo"/>
              </a:defRPr>
            </a:lvl6pPr>
            <a:lvl7pPr indent="-298450" lvl="6" marL="3200400">
              <a:lnSpc>
                <a:spcPct val="115000"/>
              </a:lnSpc>
              <a:spcBef>
                <a:spcPts val="800"/>
              </a:spcBef>
              <a:spcAft>
                <a:spcPts val="0"/>
              </a:spcAft>
              <a:buClr>
                <a:schemeClr val="lt2"/>
              </a:buClr>
              <a:buSzPts val="1100"/>
              <a:buFont typeface="Archivo"/>
              <a:buChar char="●"/>
              <a:defRPr sz="1100">
                <a:solidFill>
                  <a:schemeClr val="lt2"/>
                </a:solidFill>
                <a:latin typeface="Archivo"/>
                <a:ea typeface="Archivo"/>
                <a:cs typeface="Archivo"/>
                <a:sym typeface="Archivo"/>
              </a:defRPr>
            </a:lvl7pPr>
            <a:lvl8pPr indent="-298450" lvl="7" marL="3657600">
              <a:lnSpc>
                <a:spcPct val="115000"/>
              </a:lnSpc>
              <a:spcBef>
                <a:spcPts val="800"/>
              </a:spcBef>
              <a:spcAft>
                <a:spcPts val="0"/>
              </a:spcAft>
              <a:buClr>
                <a:schemeClr val="lt2"/>
              </a:buClr>
              <a:buSzPts val="1100"/>
              <a:buFont typeface="Archivo"/>
              <a:buChar char="○"/>
              <a:defRPr sz="1100">
                <a:solidFill>
                  <a:schemeClr val="lt2"/>
                </a:solidFill>
                <a:latin typeface="Archivo"/>
                <a:ea typeface="Archivo"/>
                <a:cs typeface="Archivo"/>
                <a:sym typeface="Archivo"/>
              </a:defRPr>
            </a:lvl8pPr>
            <a:lvl9pPr indent="-298450" lvl="8" marL="4114800">
              <a:lnSpc>
                <a:spcPct val="115000"/>
              </a:lnSpc>
              <a:spcBef>
                <a:spcPts val="800"/>
              </a:spcBef>
              <a:spcAft>
                <a:spcPts val="800"/>
              </a:spcAft>
              <a:buClr>
                <a:schemeClr val="lt2"/>
              </a:buClr>
              <a:buSzPts val="1100"/>
              <a:buFont typeface="Archivo"/>
              <a:buChar char="■"/>
              <a:defRPr sz="1100">
                <a:solidFill>
                  <a:schemeClr val="lt2"/>
                </a:solidFill>
                <a:latin typeface="Archivo"/>
                <a:ea typeface="Archivo"/>
                <a:cs typeface="Archivo"/>
                <a:sym typeface="Archivo"/>
              </a:defRPr>
            </a:lvl9pPr>
          </a:lstStyle>
          <a:p/>
        </p:txBody>
      </p:sp>
      <p:sp>
        <p:nvSpPr>
          <p:cNvPr id="744" name="Google Shape;744;p178"/>
          <p:cNvSpPr txBox="1"/>
          <p:nvPr>
            <p:ph type="title"/>
          </p:nvPr>
        </p:nvSpPr>
        <p:spPr>
          <a:xfrm>
            <a:off x="342925" y="342900"/>
            <a:ext cx="4457700" cy="4314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SzPts val="2200"/>
              <a:buNone/>
              <a:defRPr/>
            </a:lvl1pPr>
            <a:lvl2pPr lvl="1">
              <a:lnSpc>
                <a:spcPct val="90000"/>
              </a:lnSpc>
              <a:spcBef>
                <a:spcPts val="0"/>
              </a:spcBef>
              <a:spcAft>
                <a:spcPts val="0"/>
              </a:spcAft>
              <a:buClr>
                <a:schemeClr val="dk1"/>
              </a:buClr>
              <a:buSzPts val="2400"/>
              <a:buNone/>
              <a:defRPr sz="2400">
                <a:solidFill>
                  <a:schemeClr val="dk1"/>
                </a:solidFill>
              </a:defRPr>
            </a:lvl2pPr>
            <a:lvl3pPr lvl="2">
              <a:lnSpc>
                <a:spcPct val="90000"/>
              </a:lnSpc>
              <a:spcBef>
                <a:spcPts val="0"/>
              </a:spcBef>
              <a:spcAft>
                <a:spcPts val="0"/>
              </a:spcAft>
              <a:buClr>
                <a:schemeClr val="dk1"/>
              </a:buClr>
              <a:buSzPts val="2400"/>
              <a:buNone/>
              <a:defRPr sz="2400">
                <a:solidFill>
                  <a:schemeClr val="dk1"/>
                </a:solidFill>
              </a:defRPr>
            </a:lvl3pPr>
            <a:lvl4pPr lvl="3">
              <a:lnSpc>
                <a:spcPct val="90000"/>
              </a:lnSpc>
              <a:spcBef>
                <a:spcPts val="0"/>
              </a:spcBef>
              <a:spcAft>
                <a:spcPts val="0"/>
              </a:spcAft>
              <a:buClr>
                <a:schemeClr val="dk1"/>
              </a:buClr>
              <a:buSzPts val="2400"/>
              <a:buNone/>
              <a:defRPr sz="2400">
                <a:solidFill>
                  <a:schemeClr val="dk1"/>
                </a:solidFill>
              </a:defRPr>
            </a:lvl4pPr>
            <a:lvl5pPr lvl="4">
              <a:lnSpc>
                <a:spcPct val="90000"/>
              </a:lnSpc>
              <a:spcBef>
                <a:spcPts val="0"/>
              </a:spcBef>
              <a:spcAft>
                <a:spcPts val="0"/>
              </a:spcAft>
              <a:buClr>
                <a:schemeClr val="dk1"/>
              </a:buClr>
              <a:buSzPts val="2400"/>
              <a:buNone/>
              <a:defRPr sz="2400">
                <a:solidFill>
                  <a:schemeClr val="dk1"/>
                </a:solidFill>
              </a:defRPr>
            </a:lvl5pPr>
            <a:lvl6pPr lvl="5">
              <a:lnSpc>
                <a:spcPct val="90000"/>
              </a:lnSpc>
              <a:spcBef>
                <a:spcPts val="0"/>
              </a:spcBef>
              <a:spcAft>
                <a:spcPts val="0"/>
              </a:spcAft>
              <a:buClr>
                <a:schemeClr val="dk1"/>
              </a:buClr>
              <a:buSzPts val="2400"/>
              <a:buNone/>
              <a:defRPr sz="2400">
                <a:solidFill>
                  <a:schemeClr val="dk1"/>
                </a:solidFill>
              </a:defRPr>
            </a:lvl6pPr>
            <a:lvl7pPr lvl="6">
              <a:lnSpc>
                <a:spcPct val="90000"/>
              </a:lnSpc>
              <a:spcBef>
                <a:spcPts val="0"/>
              </a:spcBef>
              <a:spcAft>
                <a:spcPts val="0"/>
              </a:spcAft>
              <a:buClr>
                <a:schemeClr val="dk1"/>
              </a:buClr>
              <a:buSzPts val="2400"/>
              <a:buNone/>
              <a:defRPr sz="2400">
                <a:solidFill>
                  <a:schemeClr val="dk1"/>
                </a:solidFill>
              </a:defRPr>
            </a:lvl7pPr>
            <a:lvl8pPr lvl="7">
              <a:lnSpc>
                <a:spcPct val="90000"/>
              </a:lnSpc>
              <a:spcBef>
                <a:spcPts val="0"/>
              </a:spcBef>
              <a:spcAft>
                <a:spcPts val="0"/>
              </a:spcAft>
              <a:buClr>
                <a:schemeClr val="dk1"/>
              </a:buClr>
              <a:buSzPts val="2400"/>
              <a:buNone/>
              <a:defRPr sz="2400">
                <a:solidFill>
                  <a:schemeClr val="dk1"/>
                </a:solidFill>
              </a:defRPr>
            </a:lvl8pPr>
            <a:lvl9pPr lvl="8">
              <a:lnSpc>
                <a:spcPct val="90000"/>
              </a:lnSpc>
              <a:spcBef>
                <a:spcPts val="0"/>
              </a:spcBef>
              <a:spcAft>
                <a:spcPts val="0"/>
              </a:spcAft>
              <a:buClr>
                <a:schemeClr val="dk1"/>
              </a:buClr>
              <a:buSzPts val="2400"/>
              <a:buNone/>
              <a:defRPr sz="2400">
                <a:solidFill>
                  <a:schemeClr val="dk1"/>
                </a:solidFill>
              </a:defRPr>
            </a:lvl9pPr>
          </a:lstStyle>
          <a:p/>
        </p:txBody>
      </p:sp>
      <p:sp>
        <p:nvSpPr>
          <p:cNvPr id="745" name="Google Shape;745;p178"/>
          <p:cNvSpPr txBox="1"/>
          <p:nvPr>
            <p:ph idx="2" type="subTitle"/>
          </p:nvPr>
        </p:nvSpPr>
        <p:spPr>
          <a:xfrm>
            <a:off x="342925" y="774250"/>
            <a:ext cx="4457700" cy="625800"/>
          </a:xfrm>
          <a:prstGeom prst="rect">
            <a:avLst/>
          </a:prstGeom>
        </p:spPr>
        <p:txBody>
          <a:bodyPr anchorCtr="0" anchor="t" bIns="91425" lIns="91425" spcFirstLastPara="1" rIns="91425" wrap="square" tIns="91425">
            <a:normAutofit/>
          </a:bodyPr>
          <a:lstStyle>
            <a:lvl1pPr lvl="0">
              <a:spcBef>
                <a:spcPts val="0"/>
              </a:spcBef>
              <a:spcAft>
                <a:spcPts val="0"/>
              </a:spcAft>
              <a:buClr>
                <a:schemeClr val="accent4"/>
              </a:buClr>
              <a:buSzPts val="1200"/>
              <a:buFont typeface="Archivo"/>
              <a:buNone/>
              <a:defRPr b="1">
                <a:solidFill>
                  <a:schemeClr val="accent4"/>
                </a:solidFill>
                <a:latin typeface="Archivo"/>
                <a:ea typeface="Archivo"/>
                <a:cs typeface="Archivo"/>
                <a:sym typeface="Archivo"/>
              </a:defRPr>
            </a:lvl1pPr>
            <a:lvl2pPr lvl="1">
              <a:spcBef>
                <a:spcPts val="0"/>
              </a:spcBef>
              <a:spcAft>
                <a:spcPts val="0"/>
              </a:spcAft>
              <a:buClr>
                <a:schemeClr val="accent4"/>
              </a:buClr>
              <a:buSzPts val="1200"/>
              <a:buFont typeface="Archivo"/>
              <a:buNone/>
              <a:defRPr>
                <a:solidFill>
                  <a:schemeClr val="accent4"/>
                </a:solidFill>
                <a:latin typeface="Archivo"/>
                <a:ea typeface="Archivo"/>
                <a:cs typeface="Archivo"/>
                <a:sym typeface="Archivo"/>
              </a:defRPr>
            </a:lvl2pPr>
            <a:lvl3pPr lvl="2">
              <a:spcBef>
                <a:spcPts val="0"/>
              </a:spcBef>
              <a:spcAft>
                <a:spcPts val="0"/>
              </a:spcAft>
              <a:buClr>
                <a:schemeClr val="accent4"/>
              </a:buClr>
              <a:buSzPts val="1200"/>
              <a:buFont typeface="Archivo"/>
              <a:buNone/>
              <a:defRPr>
                <a:solidFill>
                  <a:schemeClr val="accent4"/>
                </a:solidFill>
                <a:latin typeface="Archivo"/>
                <a:ea typeface="Archivo"/>
                <a:cs typeface="Archivo"/>
                <a:sym typeface="Archivo"/>
              </a:defRPr>
            </a:lvl3pPr>
            <a:lvl4pPr lvl="3">
              <a:spcBef>
                <a:spcPts val="0"/>
              </a:spcBef>
              <a:spcAft>
                <a:spcPts val="0"/>
              </a:spcAft>
              <a:buClr>
                <a:schemeClr val="accent4"/>
              </a:buClr>
              <a:buSzPts val="1200"/>
              <a:buFont typeface="Archivo"/>
              <a:buNone/>
              <a:defRPr>
                <a:solidFill>
                  <a:schemeClr val="accent4"/>
                </a:solidFill>
                <a:latin typeface="Archivo"/>
                <a:ea typeface="Archivo"/>
                <a:cs typeface="Archivo"/>
                <a:sym typeface="Archivo"/>
              </a:defRPr>
            </a:lvl4pPr>
            <a:lvl5pPr lvl="4">
              <a:spcBef>
                <a:spcPts val="0"/>
              </a:spcBef>
              <a:spcAft>
                <a:spcPts val="0"/>
              </a:spcAft>
              <a:buClr>
                <a:schemeClr val="accent4"/>
              </a:buClr>
              <a:buSzPts val="1200"/>
              <a:buFont typeface="Archivo"/>
              <a:buNone/>
              <a:defRPr>
                <a:solidFill>
                  <a:schemeClr val="accent4"/>
                </a:solidFill>
                <a:latin typeface="Archivo"/>
                <a:ea typeface="Archivo"/>
                <a:cs typeface="Archivo"/>
                <a:sym typeface="Archivo"/>
              </a:defRPr>
            </a:lvl5pPr>
            <a:lvl6pPr lvl="5">
              <a:spcBef>
                <a:spcPts val="0"/>
              </a:spcBef>
              <a:spcAft>
                <a:spcPts val="0"/>
              </a:spcAft>
              <a:buClr>
                <a:schemeClr val="accent4"/>
              </a:buClr>
              <a:buSzPts val="1200"/>
              <a:buFont typeface="Archivo"/>
              <a:buNone/>
              <a:defRPr>
                <a:solidFill>
                  <a:schemeClr val="accent4"/>
                </a:solidFill>
                <a:latin typeface="Archivo"/>
                <a:ea typeface="Archivo"/>
                <a:cs typeface="Archivo"/>
                <a:sym typeface="Archivo"/>
              </a:defRPr>
            </a:lvl6pPr>
            <a:lvl7pPr lvl="6">
              <a:spcBef>
                <a:spcPts val="0"/>
              </a:spcBef>
              <a:spcAft>
                <a:spcPts val="0"/>
              </a:spcAft>
              <a:buClr>
                <a:schemeClr val="accent4"/>
              </a:buClr>
              <a:buSzPts val="1200"/>
              <a:buFont typeface="Archivo"/>
              <a:buNone/>
              <a:defRPr>
                <a:solidFill>
                  <a:schemeClr val="accent4"/>
                </a:solidFill>
                <a:latin typeface="Archivo"/>
                <a:ea typeface="Archivo"/>
                <a:cs typeface="Archivo"/>
                <a:sym typeface="Archivo"/>
              </a:defRPr>
            </a:lvl7pPr>
            <a:lvl8pPr lvl="7">
              <a:spcBef>
                <a:spcPts val="0"/>
              </a:spcBef>
              <a:spcAft>
                <a:spcPts val="0"/>
              </a:spcAft>
              <a:buClr>
                <a:schemeClr val="accent4"/>
              </a:buClr>
              <a:buSzPts val="1200"/>
              <a:buFont typeface="Archivo"/>
              <a:buNone/>
              <a:defRPr>
                <a:solidFill>
                  <a:schemeClr val="accent4"/>
                </a:solidFill>
                <a:latin typeface="Archivo"/>
                <a:ea typeface="Archivo"/>
                <a:cs typeface="Archivo"/>
                <a:sym typeface="Archivo"/>
              </a:defRPr>
            </a:lvl8pPr>
            <a:lvl9pPr lvl="8">
              <a:spcBef>
                <a:spcPts val="0"/>
              </a:spcBef>
              <a:spcAft>
                <a:spcPts val="0"/>
              </a:spcAft>
              <a:buClr>
                <a:schemeClr val="accent4"/>
              </a:buClr>
              <a:buSzPts val="1200"/>
              <a:buFont typeface="Archivo"/>
              <a:buNone/>
              <a:defRPr>
                <a:solidFill>
                  <a:schemeClr val="accent4"/>
                </a:solidFill>
                <a:latin typeface="Archivo"/>
                <a:ea typeface="Archivo"/>
                <a:cs typeface="Archivo"/>
                <a:sym typeface="Archivo"/>
              </a:defRPr>
            </a:lvl9pPr>
          </a:lstStyle>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layout - Image background 1 1">
  <p:cSld name="CUSTOM_1_1_2_1">
    <p:bg>
      <p:bgPr>
        <a:solidFill>
          <a:schemeClr val="dk1"/>
        </a:solidFill>
      </p:bgPr>
    </p:bg>
    <p:spTree>
      <p:nvGrpSpPr>
        <p:cNvPr id="746" name="Shape 746"/>
        <p:cNvGrpSpPr/>
        <p:nvPr/>
      </p:nvGrpSpPr>
      <p:grpSpPr>
        <a:xfrm>
          <a:off x="0" y="0"/>
          <a:ext cx="0" cy="0"/>
          <a:chOff x="0" y="0"/>
          <a:chExt cx="0" cy="0"/>
        </a:xfrm>
      </p:grpSpPr>
      <p:pic>
        <p:nvPicPr>
          <p:cNvPr id="747" name="Google Shape;747;p179"/>
          <p:cNvPicPr preferRelativeResize="0"/>
          <p:nvPr/>
        </p:nvPicPr>
        <p:blipFill>
          <a:blip r:embed="rId2">
            <a:alphaModFix/>
          </a:blip>
          <a:stretch>
            <a:fillRect/>
          </a:stretch>
        </p:blipFill>
        <p:spPr>
          <a:xfrm>
            <a:off x="-1" y="0"/>
            <a:ext cx="9144003" cy="5156893"/>
          </a:xfrm>
          <a:prstGeom prst="rect">
            <a:avLst/>
          </a:prstGeom>
          <a:noFill/>
          <a:ln>
            <a:noFill/>
          </a:ln>
        </p:spPr>
      </p:pic>
      <p:sp>
        <p:nvSpPr>
          <p:cNvPr id="748" name="Google Shape;748;p179"/>
          <p:cNvSpPr/>
          <p:nvPr/>
        </p:nvSpPr>
        <p:spPr>
          <a:xfrm>
            <a:off x="0" y="3939975"/>
            <a:ext cx="2635625" cy="1210250"/>
          </a:xfrm>
          <a:custGeom>
            <a:rect b="b" l="l" r="r" t="t"/>
            <a:pathLst>
              <a:path extrusionOk="0" h="48410" w="105425">
                <a:moveTo>
                  <a:pt x="0" y="25012"/>
                </a:moveTo>
                <a:lnTo>
                  <a:pt x="92516" y="0"/>
                </a:lnTo>
                <a:lnTo>
                  <a:pt x="105425" y="48410"/>
                </a:lnTo>
              </a:path>
            </a:pathLst>
          </a:custGeom>
          <a:noFill/>
          <a:ln cap="flat" cmpd="sng" w="9525">
            <a:solidFill>
              <a:srgbClr val="1F4E4B"/>
            </a:solidFill>
            <a:prstDash val="solid"/>
            <a:round/>
            <a:headEnd len="med" w="med" type="none"/>
            <a:tailEnd len="med" w="med" type="none"/>
          </a:ln>
        </p:spPr>
      </p:sp>
      <p:sp>
        <p:nvSpPr>
          <p:cNvPr id="749" name="Google Shape;749;p179"/>
          <p:cNvSpPr/>
          <p:nvPr/>
        </p:nvSpPr>
        <p:spPr>
          <a:xfrm rot="2700000">
            <a:off x="-305554" y="3538580"/>
            <a:ext cx="2161855" cy="992700"/>
          </a:xfrm>
          <a:custGeom>
            <a:rect b="b" l="l" r="r" t="t"/>
            <a:pathLst>
              <a:path extrusionOk="0" h="48410" w="105425">
                <a:moveTo>
                  <a:pt x="0" y="25012"/>
                </a:moveTo>
                <a:lnTo>
                  <a:pt x="92516" y="0"/>
                </a:lnTo>
                <a:lnTo>
                  <a:pt x="105425" y="48410"/>
                </a:lnTo>
              </a:path>
            </a:pathLst>
          </a:custGeom>
          <a:noFill/>
          <a:ln cap="flat" cmpd="sng" w="9525">
            <a:solidFill>
              <a:srgbClr val="1F4E4B"/>
            </a:solidFill>
            <a:prstDash val="solid"/>
            <a:round/>
            <a:headEnd len="med" w="med" type="none"/>
            <a:tailEnd len="med" w="med" type="none"/>
          </a:ln>
        </p:spPr>
      </p:sp>
      <p:sp>
        <p:nvSpPr>
          <p:cNvPr id="750" name="Google Shape;750;p179"/>
          <p:cNvSpPr txBox="1"/>
          <p:nvPr/>
        </p:nvSpPr>
        <p:spPr>
          <a:xfrm>
            <a:off x="401550" y="4846638"/>
            <a:ext cx="4836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500">
                <a:solidFill>
                  <a:schemeClr val="lt1"/>
                </a:solidFill>
                <a:latin typeface="Archivo Light"/>
                <a:ea typeface="Archivo Light"/>
                <a:cs typeface="Archivo Light"/>
                <a:sym typeface="Archivo Light"/>
              </a:rPr>
              <a:t>CENTER OF EXCELLENCE</a:t>
            </a:r>
            <a:endParaRPr sz="500">
              <a:solidFill>
                <a:schemeClr val="lt1"/>
              </a:solidFill>
              <a:latin typeface="Archivo Light"/>
              <a:ea typeface="Archivo Light"/>
              <a:cs typeface="Archivo Light"/>
              <a:sym typeface="Archivo Light"/>
            </a:endParaRPr>
          </a:p>
        </p:txBody>
      </p:sp>
      <p:pic>
        <p:nvPicPr>
          <p:cNvPr id="751" name="Google Shape;751;p179"/>
          <p:cNvPicPr preferRelativeResize="0"/>
          <p:nvPr/>
        </p:nvPicPr>
        <p:blipFill rotWithShape="1">
          <a:blip r:embed="rId3">
            <a:alphaModFix/>
          </a:blip>
          <a:srcRect b="-4340" l="0" r="81455" t="0"/>
          <a:stretch/>
        </p:blipFill>
        <p:spPr>
          <a:xfrm rot="5400000">
            <a:off x="186563" y="4857137"/>
            <a:ext cx="177848" cy="156875"/>
          </a:xfrm>
          <a:prstGeom prst="rect">
            <a:avLst/>
          </a:prstGeom>
          <a:noFill/>
          <a:ln>
            <a:noFill/>
          </a:ln>
        </p:spPr>
      </p:pic>
    </p:spTree>
  </p:cSld>
  <p:clrMapOvr>
    <a:masterClrMapping/>
  </p:clrMapOvr>
</p:sldLayout>
</file>

<file path=ppt/slideLayouts/slideLayout1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layout 1 1 2 1 1 1">
  <p:cSld name="CUSTOM_3_4_1_1_1">
    <p:spTree>
      <p:nvGrpSpPr>
        <p:cNvPr id="752" name="Shape 752"/>
        <p:cNvGrpSpPr/>
        <p:nvPr/>
      </p:nvGrpSpPr>
      <p:grpSpPr>
        <a:xfrm>
          <a:off x="0" y="0"/>
          <a:ext cx="0" cy="0"/>
          <a:chOff x="0" y="0"/>
          <a:chExt cx="0" cy="0"/>
        </a:xfrm>
      </p:grpSpPr>
      <p:sp>
        <p:nvSpPr>
          <p:cNvPr id="753" name="Google Shape;753;p180"/>
          <p:cNvSpPr/>
          <p:nvPr/>
        </p:nvSpPr>
        <p:spPr>
          <a:xfrm>
            <a:off x="-49650" y="-6775"/>
            <a:ext cx="9237000" cy="5199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54" name="Google Shape;754;p180"/>
          <p:cNvPicPr preferRelativeResize="0"/>
          <p:nvPr/>
        </p:nvPicPr>
        <p:blipFill rotWithShape="1">
          <a:blip r:embed="rId2">
            <a:alphaModFix/>
          </a:blip>
          <a:srcRect b="-10132" l="1" r="81455" t="0"/>
          <a:stretch/>
        </p:blipFill>
        <p:spPr>
          <a:xfrm rot="5400000">
            <a:off x="144126" y="4882674"/>
            <a:ext cx="177823" cy="165575"/>
          </a:xfrm>
          <a:prstGeom prst="rect">
            <a:avLst/>
          </a:prstGeom>
          <a:noFill/>
          <a:ln>
            <a:noFill/>
          </a:ln>
        </p:spPr>
      </p:pic>
      <p:grpSp>
        <p:nvGrpSpPr>
          <p:cNvPr id="755" name="Google Shape;755;p180"/>
          <p:cNvGrpSpPr/>
          <p:nvPr/>
        </p:nvGrpSpPr>
        <p:grpSpPr>
          <a:xfrm flipH="1" rot="5400000">
            <a:off x="2801793" y="-871137"/>
            <a:ext cx="3692551" cy="9330312"/>
            <a:chOff x="-669926" y="1588"/>
            <a:chExt cx="4408490" cy="6858002"/>
          </a:xfrm>
        </p:grpSpPr>
        <p:sp>
          <p:nvSpPr>
            <p:cNvPr id="756" name="Google Shape;756;p180"/>
            <p:cNvSpPr/>
            <p:nvPr/>
          </p:nvSpPr>
          <p:spPr>
            <a:xfrm>
              <a:off x="2578100" y="47625"/>
              <a:ext cx="877888" cy="6769103"/>
            </a:xfrm>
            <a:custGeom>
              <a:rect b="b" l="l" r="r" t="t"/>
              <a:pathLst>
                <a:path extrusionOk="0" h="3568" w="462">
                  <a:moveTo>
                    <a:pt x="0" y="0"/>
                  </a:moveTo>
                  <a:cubicBezTo>
                    <a:pt x="23" y="160"/>
                    <a:pt x="79" y="313"/>
                    <a:pt x="158" y="453"/>
                  </a:cubicBezTo>
                  <a:cubicBezTo>
                    <a:pt x="173" y="479"/>
                    <a:pt x="173" y="479"/>
                    <a:pt x="173" y="479"/>
                  </a:cubicBezTo>
                  <a:cubicBezTo>
                    <a:pt x="189" y="504"/>
                    <a:pt x="189" y="504"/>
                    <a:pt x="189" y="504"/>
                  </a:cubicBezTo>
                  <a:cubicBezTo>
                    <a:pt x="197" y="517"/>
                    <a:pt x="197" y="517"/>
                    <a:pt x="197" y="517"/>
                  </a:cubicBezTo>
                  <a:cubicBezTo>
                    <a:pt x="205" y="530"/>
                    <a:pt x="205" y="530"/>
                    <a:pt x="205" y="530"/>
                  </a:cubicBezTo>
                  <a:cubicBezTo>
                    <a:pt x="222" y="555"/>
                    <a:pt x="222" y="555"/>
                    <a:pt x="222" y="555"/>
                  </a:cubicBezTo>
                  <a:cubicBezTo>
                    <a:pt x="244" y="588"/>
                    <a:pt x="268" y="620"/>
                    <a:pt x="293" y="652"/>
                  </a:cubicBezTo>
                  <a:cubicBezTo>
                    <a:pt x="318" y="683"/>
                    <a:pt x="343" y="714"/>
                    <a:pt x="367" y="747"/>
                  </a:cubicBezTo>
                  <a:cubicBezTo>
                    <a:pt x="391" y="779"/>
                    <a:pt x="413" y="813"/>
                    <a:pt x="429" y="850"/>
                  </a:cubicBezTo>
                  <a:cubicBezTo>
                    <a:pt x="435" y="864"/>
                    <a:pt x="435" y="864"/>
                    <a:pt x="435" y="864"/>
                  </a:cubicBezTo>
                  <a:cubicBezTo>
                    <a:pt x="437" y="869"/>
                    <a:pt x="438" y="874"/>
                    <a:pt x="440" y="879"/>
                  </a:cubicBezTo>
                  <a:cubicBezTo>
                    <a:pt x="444" y="888"/>
                    <a:pt x="446" y="898"/>
                    <a:pt x="448" y="908"/>
                  </a:cubicBezTo>
                  <a:cubicBezTo>
                    <a:pt x="450" y="912"/>
                    <a:pt x="451" y="917"/>
                    <a:pt x="452" y="922"/>
                  </a:cubicBezTo>
                  <a:cubicBezTo>
                    <a:pt x="453" y="930"/>
                    <a:pt x="453" y="930"/>
                    <a:pt x="453" y="930"/>
                  </a:cubicBezTo>
                  <a:cubicBezTo>
                    <a:pt x="453" y="932"/>
                    <a:pt x="454" y="935"/>
                    <a:pt x="454" y="937"/>
                  </a:cubicBezTo>
                  <a:cubicBezTo>
                    <a:pt x="456" y="952"/>
                    <a:pt x="456" y="952"/>
                    <a:pt x="456" y="952"/>
                  </a:cubicBezTo>
                  <a:cubicBezTo>
                    <a:pt x="457" y="967"/>
                    <a:pt x="457" y="967"/>
                    <a:pt x="457" y="967"/>
                  </a:cubicBezTo>
                  <a:cubicBezTo>
                    <a:pt x="458" y="975"/>
                    <a:pt x="458" y="975"/>
                    <a:pt x="458" y="975"/>
                  </a:cubicBezTo>
                  <a:cubicBezTo>
                    <a:pt x="458" y="982"/>
                    <a:pt x="458" y="982"/>
                    <a:pt x="458" y="982"/>
                  </a:cubicBezTo>
                  <a:cubicBezTo>
                    <a:pt x="458" y="987"/>
                    <a:pt x="458" y="993"/>
                    <a:pt x="458" y="998"/>
                  </a:cubicBezTo>
                  <a:cubicBezTo>
                    <a:pt x="458" y="1008"/>
                    <a:pt x="458" y="1018"/>
                    <a:pt x="457" y="1028"/>
                  </a:cubicBezTo>
                  <a:cubicBezTo>
                    <a:pt x="455" y="1048"/>
                    <a:pt x="452" y="1068"/>
                    <a:pt x="448" y="1088"/>
                  </a:cubicBezTo>
                  <a:cubicBezTo>
                    <a:pt x="441" y="1127"/>
                    <a:pt x="429" y="1166"/>
                    <a:pt x="416" y="1204"/>
                  </a:cubicBezTo>
                  <a:cubicBezTo>
                    <a:pt x="404" y="1242"/>
                    <a:pt x="389" y="1280"/>
                    <a:pt x="375" y="1317"/>
                  </a:cubicBezTo>
                  <a:cubicBezTo>
                    <a:pt x="345" y="1392"/>
                    <a:pt x="313" y="1465"/>
                    <a:pt x="283" y="1540"/>
                  </a:cubicBezTo>
                  <a:cubicBezTo>
                    <a:pt x="254" y="1615"/>
                    <a:pt x="228" y="1691"/>
                    <a:pt x="211" y="1769"/>
                  </a:cubicBezTo>
                  <a:cubicBezTo>
                    <a:pt x="194" y="1847"/>
                    <a:pt x="186" y="1928"/>
                    <a:pt x="196" y="2008"/>
                  </a:cubicBezTo>
                  <a:cubicBezTo>
                    <a:pt x="201" y="2048"/>
                    <a:pt x="210" y="2087"/>
                    <a:pt x="223" y="2125"/>
                  </a:cubicBezTo>
                  <a:cubicBezTo>
                    <a:pt x="236" y="2162"/>
                    <a:pt x="254" y="2198"/>
                    <a:pt x="276" y="2232"/>
                  </a:cubicBezTo>
                  <a:cubicBezTo>
                    <a:pt x="318" y="2300"/>
                    <a:pt x="371" y="2362"/>
                    <a:pt x="410" y="2432"/>
                  </a:cubicBezTo>
                  <a:cubicBezTo>
                    <a:pt x="420" y="2450"/>
                    <a:pt x="429" y="2468"/>
                    <a:pt x="436" y="2487"/>
                  </a:cubicBezTo>
                  <a:cubicBezTo>
                    <a:pt x="443" y="2506"/>
                    <a:pt x="449" y="2525"/>
                    <a:pt x="453" y="2545"/>
                  </a:cubicBezTo>
                  <a:cubicBezTo>
                    <a:pt x="461" y="2585"/>
                    <a:pt x="462" y="2625"/>
                    <a:pt x="459" y="2665"/>
                  </a:cubicBezTo>
                  <a:cubicBezTo>
                    <a:pt x="455" y="2706"/>
                    <a:pt x="447" y="2745"/>
                    <a:pt x="436" y="2784"/>
                  </a:cubicBezTo>
                  <a:cubicBezTo>
                    <a:pt x="424" y="2822"/>
                    <a:pt x="410" y="2860"/>
                    <a:pt x="393" y="2897"/>
                  </a:cubicBezTo>
                  <a:cubicBezTo>
                    <a:pt x="377" y="2933"/>
                    <a:pt x="359" y="2969"/>
                    <a:pt x="341" y="3005"/>
                  </a:cubicBezTo>
                  <a:cubicBezTo>
                    <a:pt x="284" y="3112"/>
                    <a:pt x="284" y="3112"/>
                    <a:pt x="284" y="3112"/>
                  </a:cubicBezTo>
                  <a:cubicBezTo>
                    <a:pt x="266" y="3147"/>
                    <a:pt x="247" y="3183"/>
                    <a:pt x="231" y="3219"/>
                  </a:cubicBezTo>
                  <a:cubicBezTo>
                    <a:pt x="214" y="3256"/>
                    <a:pt x="198" y="3293"/>
                    <a:pt x="186" y="3331"/>
                  </a:cubicBezTo>
                  <a:cubicBezTo>
                    <a:pt x="173" y="3369"/>
                    <a:pt x="164" y="3408"/>
                    <a:pt x="159" y="3448"/>
                  </a:cubicBezTo>
                  <a:cubicBezTo>
                    <a:pt x="154" y="3488"/>
                    <a:pt x="154" y="3528"/>
                    <a:pt x="160" y="3568"/>
                  </a:cubicBezTo>
                  <a:cubicBezTo>
                    <a:pt x="153" y="3529"/>
                    <a:pt x="153" y="3488"/>
                    <a:pt x="158" y="3448"/>
                  </a:cubicBezTo>
                  <a:cubicBezTo>
                    <a:pt x="163" y="3408"/>
                    <a:pt x="172" y="3369"/>
                    <a:pt x="185" y="3331"/>
                  </a:cubicBezTo>
                  <a:cubicBezTo>
                    <a:pt x="197" y="3293"/>
                    <a:pt x="212" y="3255"/>
                    <a:pt x="229" y="3219"/>
                  </a:cubicBezTo>
                  <a:cubicBezTo>
                    <a:pt x="246" y="3182"/>
                    <a:pt x="264" y="3146"/>
                    <a:pt x="282" y="3111"/>
                  </a:cubicBezTo>
                  <a:cubicBezTo>
                    <a:pt x="339" y="3004"/>
                    <a:pt x="339" y="3004"/>
                    <a:pt x="339" y="3004"/>
                  </a:cubicBezTo>
                  <a:cubicBezTo>
                    <a:pt x="357" y="2968"/>
                    <a:pt x="375" y="2932"/>
                    <a:pt x="391" y="2896"/>
                  </a:cubicBezTo>
                  <a:cubicBezTo>
                    <a:pt x="407" y="2859"/>
                    <a:pt x="421" y="2821"/>
                    <a:pt x="433" y="2783"/>
                  </a:cubicBezTo>
                  <a:cubicBezTo>
                    <a:pt x="444" y="2744"/>
                    <a:pt x="453" y="2705"/>
                    <a:pt x="456" y="2665"/>
                  </a:cubicBezTo>
                  <a:cubicBezTo>
                    <a:pt x="459" y="2625"/>
                    <a:pt x="458" y="2585"/>
                    <a:pt x="450" y="2546"/>
                  </a:cubicBezTo>
                  <a:cubicBezTo>
                    <a:pt x="441" y="2506"/>
                    <a:pt x="427" y="2469"/>
                    <a:pt x="407" y="2434"/>
                  </a:cubicBezTo>
                  <a:cubicBezTo>
                    <a:pt x="368" y="2364"/>
                    <a:pt x="315" y="2302"/>
                    <a:pt x="272" y="2234"/>
                  </a:cubicBezTo>
                  <a:cubicBezTo>
                    <a:pt x="251" y="2200"/>
                    <a:pt x="233" y="2164"/>
                    <a:pt x="219" y="2126"/>
                  </a:cubicBezTo>
                  <a:cubicBezTo>
                    <a:pt x="206" y="2088"/>
                    <a:pt x="197" y="2048"/>
                    <a:pt x="192" y="2008"/>
                  </a:cubicBezTo>
                  <a:cubicBezTo>
                    <a:pt x="182" y="1928"/>
                    <a:pt x="189" y="1847"/>
                    <a:pt x="206" y="1768"/>
                  </a:cubicBezTo>
                  <a:cubicBezTo>
                    <a:pt x="223" y="1690"/>
                    <a:pt x="250" y="1613"/>
                    <a:pt x="280" y="1539"/>
                  </a:cubicBezTo>
                  <a:cubicBezTo>
                    <a:pt x="309" y="1464"/>
                    <a:pt x="341" y="1390"/>
                    <a:pt x="371" y="1316"/>
                  </a:cubicBezTo>
                  <a:cubicBezTo>
                    <a:pt x="386" y="1278"/>
                    <a:pt x="400" y="1241"/>
                    <a:pt x="413" y="1203"/>
                  </a:cubicBezTo>
                  <a:cubicBezTo>
                    <a:pt x="426" y="1165"/>
                    <a:pt x="437" y="1126"/>
                    <a:pt x="445" y="1087"/>
                  </a:cubicBezTo>
                  <a:cubicBezTo>
                    <a:pt x="449" y="1067"/>
                    <a:pt x="452" y="1047"/>
                    <a:pt x="453" y="1028"/>
                  </a:cubicBezTo>
                  <a:cubicBezTo>
                    <a:pt x="454" y="1018"/>
                    <a:pt x="454" y="1008"/>
                    <a:pt x="455" y="998"/>
                  </a:cubicBezTo>
                  <a:cubicBezTo>
                    <a:pt x="455" y="993"/>
                    <a:pt x="455" y="988"/>
                    <a:pt x="455" y="983"/>
                  </a:cubicBezTo>
                  <a:cubicBezTo>
                    <a:pt x="455" y="975"/>
                    <a:pt x="455" y="975"/>
                    <a:pt x="455" y="975"/>
                  </a:cubicBezTo>
                  <a:cubicBezTo>
                    <a:pt x="454" y="968"/>
                    <a:pt x="454" y="968"/>
                    <a:pt x="454" y="968"/>
                  </a:cubicBezTo>
                  <a:cubicBezTo>
                    <a:pt x="453" y="953"/>
                    <a:pt x="453" y="953"/>
                    <a:pt x="453" y="953"/>
                  </a:cubicBezTo>
                  <a:cubicBezTo>
                    <a:pt x="451" y="938"/>
                    <a:pt x="451" y="938"/>
                    <a:pt x="451" y="938"/>
                  </a:cubicBezTo>
                  <a:cubicBezTo>
                    <a:pt x="451" y="935"/>
                    <a:pt x="450" y="933"/>
                    <a:pt x="450" y="930"/>
                  </a:cubicBezTo>
                  <a:cubicBezTo>
                    <a:pt x="448" y="923"/>
                    <a:pt x="448" y="923"/>
                    <a:pt x="448" y="923"/>
                  </a:cubicBezTo>
                  <a:cubicBezTo>
                    <a:pt x="447" y="918"/>
                    <a:pt x="447" y="913"/>
                    <a:pt x="445" y="908"/>
                  </a:cubicBezTo>
                  <a:cubicBezTo>
                    <a:pt x="443" y="899"/>
                    <a:pt x="441" y="889"/>
                    <a:pt x="437" y="879"/>
                  </a:cubicBezTo>
                  <a:cubicBezTo>
                    <a:pt x="435" y="875"/>
                    <a:pt x="434" y="870"/>
                    <a:pt x="432" y="865"/>
                  </a:cubicBezTo>
                  <a:cubicBezTo>
                    <a:pt x="426" y="851"/>
                    <a:pt x="426" y="851"/>
                    <a:pt x="426" y="851"/>
                  </a:cubicBezTo>
                  <a:cubicBezTo>
                    <a:pt x="410" y="815"/>
                    <a:pt x="388" y="781"/>
                    <a:pt x="365" y="749"/>
                  </a:cubicBezTo>
                  <a:cubicBezTo>
                    <a:pt x="341" y="716"/>
                    <a:pt x="316" y="685"/>
                    <a:pt x="291" y="653"/>
                  </a:cubicBezTo>
                  <a:cubicBezTo>
                    <a:pt x="266" y="622"/>
                    <a:pt x="242" y="589"/>
                    <a:pt x="220" y="556"/>
                  </a:cubicBezTo>
                  <a:cubicBezTo>
                    <a:pt x="203" y="531"/>
                    <a:pt x="203" y="531"/>
                    <a:pt x="203" y="531"/>
                  </a:cubicBezTo>
                  <a:cubicBezTo>
                    <a:pt x="195" y="518"/>
                    <a:pt x="195" y="518"/>
                    <a:pt x="195" y="518"/>
                  </a:cubicBezTo>
                  <a:cubicBezTo>
                    <a:pt x="187" y="506"/>
                    <a:pt x="187" y="506"/>
                    <a:pt x="187" y="506"/>
                  </a:cubicBezTo>
                  <a:cubicBezTo>
                    <a:pt x="171" y="480"/>
                    <a:pt x="171" y="480"/>
                    <a:pt x="171" y="480"/>
                  </a:cubicBezTo>
                  <a:cubicBezTo>
                    <a:pt x="156" y="454"/>
                    <a:pt x="156" y="454"/>
                    <a:pt x="156" y="454"/>
                  </a:cubicBezTo>
                  <a:cubicBezTo>
                    <a:pt x="77" y="314"/>
                    <a:pt x="22" y="160"/>
                    <a:pt x="0"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757" name="Google Shape;757;p180"/>
            <p:cNvSpPr/>
            <p:nvPr/>
          </p:nvSpPr>
          <p:spPr>
            <a:xfrm>
              <a:off x="2525713" y="47625"/>
              <a:ext cx="928688" cy="6769103"/>
            </a:xfrm>
            <a:custGeom>
              <a:rect b="b" l="l" r="r" t="t"/>
              <a:pathLst>
                <a:path extrusionOk="0" h="3568" w="488">
                  <a:moveTo>
                    <a:pt x="0" y="0"/>
                  </a:moveTo>
                  <a:cubicBezTo>
                    <a:pt x="2" y="20"/>
                    <a:pt x="4" y="40"/>
                    <a:pt x="8" y="60"/>
                  </a:cubicBezTo>
                  <a:cubicBezTo>
                    <a:pt x="9" y="70"/>
                    <a:pt x="11" y="80"/>
                    <a:pt x="13" y="90"/>
                  </a:cubicBezTo>
                  <a:cubicBezTo>
                    <a:pt x="19" y="119"/>
                    <a:pt x="19" y="119"/>
                    <a:pt x="19" y="119"/>
                  </a:cubicBezTo>
                  <a:cubicBezTo>
                    <a:pt x="28" y="159"/>
                    <a:pt x="38" y="198"/>
                    <a:pt x="51" y="236"/>
                  </a:cubicBezTo>
                  <a:cubicBezTo>
                    <a:pt x="56" y="250"/>
                    <a:pt x="56" y="250"/>
                    <a:pt x="56" y="250"/>
                  </a:cubicBezTo>
                  <a:cubicBezTo>
                    <a:pt x="57" y="255"/>
                    <a:pt x="59" y="260"/>
                    <a:pt x="61" y="265"/>
                  </a:cubicBezTo>
                  <a:cubicBezTo>
                    <a:pt x="71" y="293"/>
                    <a:pt x="71" y="293"/>
                    <a:pt x="71" y="293"/>
                  </a:cubicBezTo>
                  <a:cubicBezTo>
                    <a:pt x="83" y="321"/>
                    <a:pt x="83" y="321"/>
                    <a:pt x="83" y="321"/>
                  </a:cubicBezTo>
                  <a:cubicBezTo>
                    <a:pt x="89" y="335"/>
                    <a:pt x="89" y="335"/>
                    <a:pt x="89" y="335"/>
                  </a:cubicBezTo>
                  <a:cubicBezTo>
                    <a:pt x="95" y="349"/>
                    <a:pt x="95" y="349"/>
                    <a:pt x="95" y="349"/>
                  </a:cubicBezTo>
                  <a:cubicBezTo>
                    <a:pt x="107" y="376"/>
                    <a:pt x="107" y="376"/>
                    <a:pt x="107" y="376"/>
                  </a:cubicBezTo>
                  <a:cubicBezTo>
                    <a:pt x="121" y="403"/>
                    <a:pt x="121" y="403"/>
                    <a:pt x="121" y="403"/>
                  </a:cubicBezTo>
                  <a:cubicBezTo>
                    <a:pt x="123" y="408"/>
                    <a:pt x="125" y="412"/>
                    <a:pt x="128" y="417"/>
                  </a:cubicBezTo>
                  <a:cubicBezTo>
                    <a:pt x="135" y="430"/>
                    <a:pt x="135" y="430"/>
                    <a:pt x="135" y="430"/>
                  </a:cubicBezTo>
                  <a:cubicBezTo>
                    <a:pt x="149" y="457"/>
                    <a:pt x="149" y="457"/>
                    <a:pt x="149" y="457"/>
                  </a:cubicBezTo>
                  <a:cubicBezTo>
                    <a:pt x="189" y="527"/>
                    <a:pt x="235" y="594"/>
                    <a:pt x="286" y="656"/>
                  </a:cubicBezTo>
                  <a:cubicBezTo>
                    <a:pt x="311" y="688"/>
                    <a:pt x="338" y="718"/>
                    <a:pt x="363" y="749"/>
                  </a:cubicBezTo>
                  <a:cubicBezTo>
                    <a:pt x="388" y="781"/>
                    <a:pt x="413" y="813"/>
                    <a:pt x="434" y="848"/>
                  </a:cubicBezTo>
                  <a:cubicBezTo>
                    <a:pt x="454" y="883"/>
                    <a:pt x="470" y="921"/>
                    <a:pt x="478" y="960"/>
                  </a:cubicBezTo>
                  <a:cubicBezTo>
                    <a:pt x="487" y="1000"/>
                    <a:pt x="488" y="1041"/>
                    <a:pt x="485" y="1081"/>
                  </a:cubicBezTo>
                  <a:cubicBezTo>
                    <a:pt x="483" y="1101"/>
                    <a:pt x="481" y="1122"/>
                    <a:pt x="477" y="1141"/>
                  </a:cubicBezTo>
                  <a:cubicBezTo>
                    <a:pt x="473" y="1161"/>
                    <a:pt x="468" y="1181"/>
                    <a:pt x="461" y="1200"/>
                  </a:cubicBezTo>
                  <a:cubicBezTo>
                    <a:pt x="455" y="1219"/>
                    <a:pt x="447" y="1238"/>
                    <a:pt x="439" y="1257"/>
                  </a:cubicBezTo>
                  <a:cubicBezTo>
                    <a:pt x="432" y="1275"/>
                    <a:pt x="424" y="1294"/>
                    <a:pt x="416" y="1312"/>
                  </a:cubicBezTo>
                  <a:cubicBezTo>
                    <a:pt x="400" y="1350"/>
                    <a:pt x="382" y="1386"/>
                    <a:pt x="365" y="1422"/>
                  </a:cubicBezTo>
                  <a:cubicBezTo>
                    <a:pt x="348" y="1459"/>
                    <a:pt x="331" y="1495"/>
                    <a:pt x="314" y="1532"/>
                  </a:cubicBezTo>
                  <a:cubicBezTo>
                    <a:pt x="281" y="1606"/>
                    <a:pt x="249" y="1680"/>
                    <a:pt x="227" y="1757"/>
                  </a:cubicBezTo>
                  <a:cubicBezTo>
                    <a:pt x="205" y="1835"/>
                    <a:pt x="193" y="1916"/>
                    <a:pt x="198" y="1996"/>
                  </a:cubicBezTo>
                  <a:cubicBezTo>
                    <a:pt x="201" y="2036"/>
                    <a:pt x="208" y="2076"/>
                    <a:pt x="220" y="2114"/>
                  </a:cubicBezTo>
                  <a:cubicBezTo>
                    <a:pt x="231" y="2153"/>
                    <a:pt x="248" y="2190"/>
                    <a:pt x="268" y="2224"/>
                  </a:cubicBezTo>
                  <a:cubicBezTo>
                    <a:pt x="309" y="2294"/>
                    <a:pt x="361" y="2356"/>
                    <a:pt x="402" y="2426"/>
                  </a:cubicBezTo>
                  <a:cubicBezTo>
                    <a:pt x="423" y="2461"/>
                    <a:pt x="440" y="2498"/>
                    <a:pt x="449" y="2537"/>
                  </a:cubicBezTo>
                  <a:cubicBezTo>
                    <a:pt x="454" y="2557"/>
                    <a:pt x="457" y="2577"/>
                    <a:pt x="459" y="2597"/>
                  </a:cubicBezTo>
                  <a:cubicBezTo>
                    <a:pt x="461" y="2618"/>
                    <a:pt x="460" y="2638"/>
                    <a:pt x="459" y="2658"/>
                  </a:cubicBezTo>
                  <a:cubicBezTo>
                    <a:pt x="456" y="2698"/>
                    <a:pt x="447" y="2738"/>
                    <a:pt x="435" y="2777"/>
                  </a:cubicBezTo>
                  <a:cubicBezTo>
                    <a:pt x="424" y="2816"/>
                    <a:pt x="409" y="2853"/>
                    <a:pt x="393" y="2890"/>
                  </a:cubicBezTo>
                  <a:cubicBezTo>
                    <a:pt x="376" y="2927"/>
                    <a:pt x="359" y="2964"/>
                    <a:pt x="340" y="2999"/>
                  </a:cubicBezTo>
                  <a:cubicBezTo>
                    <a:pt x="285" y="3107"/>
                    <a:pt x="285" y="3107"/>
                    <a:pt x="285" y="3107"/>
                  </a:cubicBezTo>
                  <a:cubicBezTo>
                    <a:pt x="266" y="3143"/>
                    <a:pt x="249" y="3179"/>
                    <a:pt x="233" y="3216"/>
                  </a:cubicBezTo>
                  <a:cubicBezTo>
                    <a:pt x="216" y="3253"/>
                    <a:pt x="202" y="3291"/>
                    <a:pt x="190" y="3329"/>
                  </a:cubicBezTo>
                  <a:cubicBezTo>
                    <a:pt x="178" y="3368"/>
                    <a:pt x="168" y="3407"/>
                    <a:pt x="164" y="3447"/>
                  </a:cubicBezTo>
                  <a:cubicBezTo>
                    <a:pt x="159" y="3487"/>
                    <a:pt x="159" y="3528"/>
                    <a:pt x="165" y="3568"/>
                  </a:cubicBezTo>
                  <a:cubicBezTo>
                    <a:pt x="159" y="3528"/>
                    <a:pt x="159" y="3487"/>
                    <a:pt x="163" y="3447"/>
                  </a:cubicBezTo>
                  <a:cubicBezTo>
                    <a:pt x="168" y="3407"/>
                    <a:pt x="177" y="3368"/>
                    <a:pt x="188" y="3329"/>
                  </a:cubicBezTo>
                  <a:cubicBezTo>
                    <a:pt x="200" y="3290"/>
                    <a:pt x="215" y="3253"/>
                    <a:pt x="231" y="3216"/>
                  </a:cubicBezTo>
                  <a:cubicBezTo>
                    <a:pt x="247" y="3179"/>
                    <a:pt x="265" y="3142"/>
                    <a:pt x="283" y="3106"/>
                  </a:cubicBezTo>
                  <a:cubicBezTo>
                    <a:pt x="319" y="3034"/>
                    <a:pt x="358" y="2963"/>
                    <a:pt x="390" y="2889"/>
                  </a:cubicBezTo>
                  <a:cubicBezTo>
                    <a:pt x="406" y="2852"/>
                    <a:pt x="421" y="2815"/>
                    <a:pt x="433" y="2776"/>
                  </a:cubicBezTo>
                  <a:cubicBezTo>
                    <a:pt x="444" y="2738"/>
                    <a:pt x="453" y="2698"/>
                    <a:pt x="456" y="2658"/>
                  </a:cubicBezTo>
                  <a:cubicBezTo>
                    <a:pt x="457" y="2638"/>
                    <a:pt x="458" y="2618"/>
                    <a:pt x="456" y="2598"/>
                  </a:cubicBezTo>
                  <a:cubicBezTo>
                    <a:pt x="454" y="2578"/>
                    <a:pt x="451" y="2558"/>
                    <a:pt x="446" y="2538"/>
                  </a:cubicBezTo>
                  <a:cubicBezTo>
                    <a:pt x="437" y="2499"/>
                    <a:pt x="420" y="2462"/>
                    <a:pt x="400" y="2428"/>
                  </a:cubicBezTo>
                  <a:cubicBezTo>
                    <a:pt x="358" y="2358"/>
                    <a:pt x="306" y="2296"/>
                    <a:pt x="265" y="2226"/>
                  </a:cubicBezTo>
                  <a:cubicBezTo>
                    <a:pt x="245" y="2191"/>
                    <a:pt x="228" y="2154"/>
                    <a:pt x="216" y="2115"/>
                  </a:cubicBezTo>
                  <a:cubicBezTo>
                    <a:pt x="204" y="2077"/>
                    <a:pt x="197" y="2037"/>
                    <a:pt x="194" y="1996"/>
                  </a:cubicBezTo>
                  <a:cubicBezTo>
                    <a:pt x="189" y="1915"/>
                    <a:pt x="201" y="1834"/>
                    <a:pt x="223" y="1756"/>
                  </a:cubicBezTo>
                  <a:cubicBezTo>
                    <a:pt x="245" y="1678"/>
                    <a:pt x="277" y="1604"/>
                    <a:pt x="310" y="1530"/>
                  </a:cubicBezTo>
                  <a:cubicBezTo>
                    <a:pt x="327" y="1494"/>
                    <a:pt x="344" y="1457"/>
                    <a:pt x="362" y="1421"/>
                  </a:cubicBezTo>
                  <a:cubicBezTo>
                    <a:pt x="379" y="1384"/>
                    <a:pt x="396" y="1348"/>
                    <a:pt x="412" y="1311"/>
                  </a:cubicBezTo>
                  <a:cubicBezTo>
                    <a:pt x="420" y="1292"/>
                    <a:pt x="428" y="1274"/>
                    <a:pt x="436" y="1255"/>
                  </a:cubicBezTo>
                  <a:cubicBezTo>
                    <a:pt x="444" y="1237"/>
                    <a:pt x="452" y="1218"/>
                    <a:pt x="458" y="1199"/>
                  </a:cubicBezTo>
                  <a:cubicBezTo>
                    <a:pt x="464" y="1180"/>
                    <a:pt x="469" y="1160"/>
                    <a:pt x="473" y="1141"/>
                  </a:cubicBezTo>
                  <a:cubicBezTo>
                    <a:pt x="478" y="1121"/>
                    <a:pt x="480" y="1101"/>
                    <a:pt x="482" y="1081"/>
                  </a:cubicBezTo>
                  <a:cubicBezTo>
                    <a:pt x="485" y="1041"/>
                    <a:pt x="484" y="1000"/>
                    <a:pt x="475" y="961"/>
                  </a:cubicBezTo>
                  <a:cubicBezTo>
                    <a:pt x="467" y="922"/>
                    <a:pt x="452" y="884"/>
                    <a:pt x="431" y="849"/>
                  </a:cubicBezTo>
                  <a:cubicBezTo>
                    <a:pt x="411" y="815"/>
                    <a:pt x="386" y="783"/>
                    <a:pt x="361" y="751"/>
                  </a:cubicBezTo>
                  <a:cubicBezTo>
                    <a:pt x="335" y="720"/>
                    <a:pt x="309" y="689"/>
                    <a:pt x="284" y="658"/>
                  </a:cubicBezTo>
                  <a:cubicBezTo>
                    <a:pt x="233" y="595"/>
                    <a:pt x="187" y="528"/>
                    <a:pt x="147" y="458"/>
                  </a:cubicBezTo>
                  <a:cubicBezTo>
                    <a:pt x="133" y="431"/>
                    <a:pt x="133" y="431"/>
                    <a:pt x="133" y="431"/>
                  </a:cubicBezTo>
                  <a:cubicBezTo>
                    <a:pt x="126" y="418"/>
                    <a:pt x="126" y="418"/>
                    <a:pt x="126" y="418"/>
                  </a:cubicBezTo>
                  <a:cubicBezTo>
                    <a:pt x="124" y="413"/>
                    <a:pt x="121" y="409"/>
                    <a:pt x="119" y="404"/>
                  </a:cubicBezTo>
                  <a:cubicBezTo>
                    <a:pt x="106" y="377"/>
                    <a:pt x="106" y="377"/>
                    <a:pt x="106" y="377"/>
                  </a:cubicBezTo>
                  <a:cubicBezTo>
                    <a:pt x="93" y="349"/>
                    <a:pt x="93" y="349"/>
                    <a:pt x="93" y="349"/>
                  </a:cubicBezTo>
                  <a:cubicBezTo>
                    <a:pt x="87" y="336"/>
                    <a:pt x="87" y="336"/>
                    <a:pt x="87" y="336"/>
                  </a:cubicBezTo>
                  <a:cubicBezTo>
                    <a:pt x="81" y="322"/>
                    <a:pt x="81" y="322"/>
                    <a:pt x="81" y="322"/>
                  </a:cubicBezTo>
                  <a:cubicBezTo>
                    <a:pt x="70" y="294"/>
                    <a:pt x="70" y="294"/>
                    <a:pt x="70" y="294"/>
                  </a:cubicBezTo>
                  <a:cubicBezTo>
                    <a:pt x="60" y="265"/>
                    <a:pt x="60" y="265"/>
                    <a:pt x="60" y="265"/>
                  </a:cubicBezTo>
                  <a:cubicBezTo>
                    <a:pt x="58" y="260"/>
                    <a:pt x="56" y="256"/>
                    <a:pt x="55" y="251"/>
                  </a:cubicBezTo>
                  <a:cubicBezTo>
                    <a:pt x="50" y="236"/>
                    <a:pt x="50" y="236"/>
                    <a:pt x="50" y="236"/>
                  </a:cubicBezTo>
                  <a:cubicBezTo>
                    <a:pt x="37" y="198"/>
                    <a:pt x="27" y="159"/>
                    <a:pt x="18" y="120"/>
                  </a:cubicBezTo>
                  <a:cubicBezTo>
                    <a:pt x="12" y="90"/>
                    <a:pt x="12" y="90"/>
                    <a:pt x="12" y="90"/>
                  </a:cubicBezTo>
                  <a:cubicBezTo>
                    <a:pt x="10" y="80"/>
                    <a:pt x="9" y="70"/>
                    <a:pt x="7" y="60"/>
                  </a:cubicBezTo>
                  <a:cubicBezTo>
                    <a:pt x="4" y="40"/>
                    <a:pt x="2" y="20"/>
                    <a:pt x="0"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758" name="Google Shape;758;p180"/>
            <p:cNvSpPr/>
            <p:nvPr/>
          </p:nvSpPr>
          <p:spPr>
            <a:xfrm>
              <a:off x="2473325" y="47625"/>
              <a:ext cx="987425" cy="6769103"/>
            </a:xfrm>
            <a:custGeom>
              <a:rect b="b" l="l" r="r" t="t"/>
              <a:pathLst>
                <a:path extrusionOk="0" h="3568" w="520">
                  <a:moveTo>
                    <a:pt x="0" y="0"/>
                  </a:moveTo>
                  <a:cubicBezTo>
                    <a:pt x="6" y="81"/>
                    <a:pt x="21" y="161"/>
                    <a:pt x="45" y="238"/>
                  </a:cubicBezTo>
                  <a:cubicBezTo>
                    <a:pt x="69" y="316"/>
                    <a:pt x="103" y="390"/>
                    <a:pt x="142" y="461"/>
                  </a:cubicBezTo>
                  <a:cubicBezTo>
                    <a:pt x="147" y="470"/>
                    <a:pt x="152" y="479"/>
                    <a:pt x="157" y="487"/>
                  </a:cubicBezTo>
                  <a:cubicBezTo>
                    <a:pt x="162" y="496"/>
                    <a:pt x="168" y="505"/>
                    <a:pt x="173" y="513"/>
                  </a:cubicBezTo>
                  <a:cubicBezTo>
                    <a:pt x="189" y="539"/>
                    <a:pt x="189" y="539"/>
                    <a:pt x="189" y="539"/>
                  </a:cubicBezTo>
                  <a:cubicBezTo>
                    <a:pt x="198" y="552"/>
                    <a:pt x="198" y="552"/>
                    <a:pt x="198" y="552"/>
                  </a:cubicBezTo>
                  <a:cubicBezTo>
                    <a:pt x="206" y="564"/>
                    <a:pt x="206" y="564"/>
                    <a:pt x="206" y="564"/>
                  </a:cubicBezTo>
                  <a:cubicBezTo>
                    <a:pt x="224" y="589"/>
                    <a:pt x="224" y="589"/>
                    <a:pt x="224" y="589"/>
                  </a:cubicBezTo>
                  <a:cubicBezTo>
                    <a:pt x="230" y="597"/>
                    <a:pt x="236" y="605"/>
                    <a:pt x="242" y="613"/>
                  </a:cubicBezTo>
                  <a:cubicBezTo>
                    <a:pt x="254" y="630"/>
                    <a:pt x="267" y="645"/>
                    <a:pt x="280" y="661"/>
                  </a:cubicBezTo>
                  <a:cubicBezTo>
                    <a:pt x="331" y="724"/>
                    <a:pt x="388" y="782"/>
                    <a:pt x="436" y="848"/>
                  </a:cubicBezTo>
                  <a:cubicBezTo>
                    <a:pt x="460" y="881"/>
                    <a:pt x="480" y="916"/>
                    <a:pt x="494" y="955"/>
                  </a:cubicBezTo>
                  <a:cubicBezTo>
                    <a:pt x="509" y="993"/>
                    <a:pt x="516" y="1033"/>
                    <a:pt x="518" y="1074"/>
                  </a:cubicBezTo>
                  <a:cubicBezTo>
                    <a:pt x="520" y="1115"/>
                    <a:pt x="517" y="1156"/>
                    <a:pt x="507" y="1195"/>
                  </a:cubicBezTo>
                  <a:cubicBezTo>
                    <a:pt x="501" y="1215"/>
                    <a:pt x="494" y="1234"/>
                    <a:pt x="486" y="1253"/>
                  </a:cubicBezTo>
                  <a:cubicBezTo>
                    <a:pt x="460" y="1308"/>
                    <a:pt x="460" y="1308"/>
                    <a:pt x="460" y="1308"/>
                  </a:cubicBezTo>
                  <a:cubicBezTo>
                    <a:pt x="451" y="1326"/>
                    <a:pt x="443" y="1345"/>
                    <a:pt x="433" y="1363"/>
                  </a:cubicBezTo>
                  <a:cubicBezTo>
                    <a:pt x="424" y="1381"/>
                    <a:pt x="415" y="1399"/>
                    <a:pt x="405" y="1417"/>
                  </a:cubicBezTo>
                  <a:cubicBezTo>
                    <a:pt x="386" y="1453"/>
                    <a:pt x="367" y="1488"/>
                    <a:pt x="348" y="1524"/>
                  </a:cubicBezTo>
                  <a:cubicBezTo>
                    <a:pt x="329" y="1560"/>
                    <a:pt x="311" y="1596"/>
                    <a:pt x="293" y="1633"/>
                  </a:cubicBezTo>
                  <a:cubicBezTo>
                    <a:pt x="276" y="1670"/>
                    <a:pt x="260" y="1707"/>
                    <a:pt x="246" y="1745"/>
                  </a:cubicBezTo>
                  <a:cubicBezTo>
                    <a:pt x="219" y="1821"/>
                    <a:pt x="201" y="1901"/>
                    <a:pt x="202" y="1982"/>
                  </a:cubicBezTo>
                  <a:cubicBezTo>
                    <a:pt x="203" y="2023"/>
                    <a:pt x="208" y="2063"/>
                    <a:pt x="218" y="2102"/>
                  </a:cubicBezTo>
                  <a:cubicBezTo>
                    <a:pt x="220" y="2112"/>
                    <a:pt x="223" y="2122"/>
                    <a:pt x="226" y="2131"/>
                  </a:cubicBezTo>
                  <a:cubicBezTo>
                    <a:pt x="229" y="2141"/>
                    <a:pt x="233" y="2150"/>
                    <a:pt x="236" y="2160"/>
                  </a:cubicBezTo>
                  <a:cubicBezTo>
                    <a:pt x="244" y="2179"/>
                    <a:pt x="252" y="2197"/>
                    <a:pt x="262" y="2215"/>
                  </a:cubicBezTo>
                  <a:cubicBezTo>
                    <a:pt x="301" y="2286"/>
                    <a:pt x="352" y="2350"/>
                    <a:pt x="395" y="2419"/>
                  </a:cubicBezTo>
                  <a:cubicBezTo>
                    <a:pt x="406" y="2436"/>
                    <a:pt x="416" y="2454"/>
                    <a:pt x="425" y="2472"/>
                  </a:cubicBezTo>
                  <a:cubicBezTo>
                    <a:pt x="433" y="2490"/>
                    <a:pt x="441" y="2509"/>
                    <a:pt x="446" y="2529"/>
                  </a:cubicBezTo>
                  <a:cubicBezTo>
                    <a:pt x="452" y="2549"/>
                    <a:pt x="456" y="2569"/>
                    <a:pt x="459" y="2589"/>
                  </a:cubicBezTo>
                  <a:cubicBezTo>
                    <a:pt x="460" y="2599"/>
                    <a:pt x="460" y="2609"/>
                    <a:pt x="461" y="2619"/>
                  </a:cubicBezTo>
                  <a:cubicBezTo>
                    <a:pt x="461" y="2630"/>
                    <a:pt x="461" y="2640"/>
                    <a:pt x="460" y="2650"/>
                  </a:cubicBezTo>
                  <a:cubicBezTo>
                    <a:pt x="458" y="2691"/>
                    <a:pt x="449" y="2731"/>
                    <a:pt x="437" y="2769"/>
                  </a:cubicBezTo>
                  <a:cubicBezTo>
                    <a:pt x="424" y="2808"/>
                    <a:pt x="409" y="2846"/>
                    <a:pt x="393" y="2883"/>
                  </a:cubicBezTo>
                  <a:cubicBezTo>
                    <a:pt x="377" y="2921"/>
                    <a:pt x="359" y="2957"/>
                    <a:pt x="341" y="2993"/>
                  </a:cubicBezTo>
                  <a:cubicBezTo>
                    <a:pt x="323" y="3030"/>
                    <a:pt x="305" y="3066"/>
                    <a:pt x="287" y="3102"/>
                  </a:cubicBezTo>
                  <a:cubicBezTo>
                    <a:pt x="268" y="3139"/>
                    <a:pt x="251" y="3175"/>
                    <a:pt x="236" y="3213"/>
                  </a:cubicBezTo>
                  <a:cubicBezTo>
                    <a:pt x="220" y="3250"/>
                    <a:pt x="206" y="3288"/>
                    <a:pt x="194" y="3327"/>
                  </a:cubicBezTo>
                  <a:cubicBezTo>
                    <a:pt x="183" y="3366"/>
                    <a:pt x="174" y="3406"/>
                    <a:pt x="170" y="3446"/>
                  </a:cubicBezTo>
                  <a:cubicBezTo>
                    <a:pt x="166" y="3487"/>
                    <a:pt x="166" y="3527"/>
                    <a:pt x="172" y="3568"/>
                  </a:cubicBezTo>
                  <a:cubicBezTo>
                    <a:pt x="166" y="3527"/>
                    <a:pt x="165" y="3487"/>
                    <a:pt x="170" y="3446"/>
                  </a:cubicBezTo>
                  <a:cubicBezTo>
                    <a:pt x="174" y="3406"/>
                    <a:pt x="182" y="3366"/>
                    <a:pt x="193" y="3327"/>
                  </a:cubicBezTo>
                  <a:cubicBezTo>
                    <a:pt x="205" y="3288"/>
                    <a:pt x="219" y="3250"/>
                    <a:pt x="234" y="3212"/>
                  </a:cubicBezTo>
                  <a:cubicBezTo>
                    <a:pt x="250" y="3175"/>
                    <a:pt x="267" y="3138"/>
                    <a:pt x="285" y="3101"/>
                  </a:cubicBezTo>
                  <a:cubicBezTo>
                    <a:pt x="303" y="3065"/>
                    <a:pt x="320" y="3028"/>
                    <a:pt x="339" y="2992"/>
                  </a:cubicBezTo>
                  <a:cubicBezTo>
                    <a:pt x="357" y="2956"/>
                    <a:pt x="375" y="2919"/>
                    <a:pt x="391" y="2882"/>
                  </a:cubicBezTo>
                  <a:cubicBezTo>
                    <a:pt x="407" y="2845"/>
                    <a:pt x="422" y="2807"/>
                    <a:pt x="434" y="2769"/>
                  </a:cubicBezTo>
                  <a:cubicBezTo>
                    <a:pt x="446" y="2730"/>
                    <a:pt x="455" y="2690"/>
                    <a:pt x="457" y="2650"/>
                  </a:cubicBezTo>
                  <a:cubicBezTo>
                    <a:pt x="458" y="2640"/>
                    <a:pt x="458" y="2630"/>
                    <a:pt x="458" y="2619"/>
                  </a:cubicBezTo>
                  <a:cubicBezTo>
                    <a:pt x="457" y="2609"/>
                    <a:pt x="457" y="2599"/>
                    <a:pt x="456" y="2589"/>
                  </a:cubicBezTo>
                  <a:cubicBezTo>
                    <a:pt x="453" y="2569"/>
                    <a:pt x="449" y="2549"/>
                    <a:pt x="443" y="2530"/>
                  </a:cubicBezTo>
                  <a:cubicBezTo>
                    <a:pt x="438" y="2511"/>
                    <a:pt x="430" y="2492"/>
                    <a:pt x="422" y="2473"/>
                  </a:cubicBezTo>
                  <a:cubicBezTo>
                    <a:pt x="413" y="2455"/>
                    <a:pt x="403" y="2438"/>
                    <a:pt x="392" y="2420"/>
                  </a:cubicBezTo>
                  <a:cubicBezTo>
                    <a:pt x="349" y="2352"/>
                    <a:pt x="298" y="2288"/>
                    <a:pt x="259" y="2217"/>
                  </a:cubicBezTo>
                  <a:cubicBezTo>
                    <a:pt x="249" y="2199"/>
                    <a:pt x="241" y="2180"/>
                    <a:pt x="233" y="2161"/>
                  </a:cubicBezTo>
                  <a:cubicBezTo>
                    <a:pt x="229" y="2152"/>
                    <a:pt x="226" y="2142"/>
                    <a:pt x="222" y="2133"/>
                  </a:cubicBezTo>
                  <a:cubicBezTo>
                    <a:pt x="220" y="2123"/>
                    <a:pt x="217" y="2113"/>
                    <a:pt x="214" y="2103"/>
                  </a:cubicBezTo>
                  <a:cubicBezTo>
                    <a:pt x="204" y="2064"/>
                    <a:pt x="199" y="2023"/>
                    <a:pt x="198" y="1982"/>
                  </a:cubicBezTo>
                  <a:cubicBezTo>
                    <a:pt x="197" y="1901"/>
                    <a:pt x="214" y="1820"/>
                    <a:pt x="242" y="1743"/>
                  </a:cubicBezTo>
                  <a:cubicBezTo>
                    <a:pt x="256" y="1705"/>
                    <a:pt x="272" y="1668"/>
                    <a:pt x="290" y="1631"/>
                  </a:cubicBezTo>
                  <a:cubicBezTo>
                    <a:pt x="307" y="1594"/>
                    <a:pt x="325" y="1558"/>
                    <a:pt x="344" y="1522"/>
                  </a:cubicBezTo>
                  <a:cubicBezTo>
                    <a:pt x="363" y="1486"/>
                    <a:pt x="383" y="1451"/>
                    <a:pt x="402" y="1415"/>
                  </a:cubicBezTo>
                  <a:cubicBezTo>
                    <a:pt x="411" y="1397"/>
                    <a:pt x="421" y="1379"/>
                    <a:pt x="430" y="1361"/>
                  </a:cubicBezTo>
                  <a:cubicBezTo>
                    <a:pt x="439" y="1343"/>
                    <a:pt x="448" y="1325"/>
                    <a:pt x="457" y="1306"/>
                  </a:cubicBezTo>
                  <a:cubicBezTo>
                    <a:pt x="483" y="1251"/>
                    <a:pt x="483" y="1251"/>
                    <a:pt x="483" y="1251"/>
                  </a:cubicBezTo>
                  <a:cubicBezTo>
                    <a:pt x="491" y="1233"/>
                    <a:pt x="498" y="1214"/>
                    <a:pt x="503" y="1194"/>
                  </a:cubicBezTo>
                  <a:cubicBezTo>
                    <a:pt x="514" y="1155"/>
                    <a:pt x="516" y="1115"/>
                    <a:pt x="515" y="1074"/>
                  </a:cubicBezTo>
                  <a:cubicBezTo>
                    <a:pt x="513" y="1034"/>
                    <a:pt x="506" y="994"/>
                    <a:pt x="492" y="956"/>
                  </a:cubicBezTo>
                  <a:cubicBezTo>
                    <a:pt x="478" y="918"/>
                    <a:pt x="457" y="883"/>
                    <a:pt x="433" y="850"/>
                  </a:cubicBezTo>
                  <a:cubicBezTo>
                    <a:pt x="386" y="784"/>
                    <a:pt x="329" y="726"/>
                    <a:pt x="277" y="663"/>
                  </a:cubicBezTo>
                  <a:cubicBezTo>
                    <a:pt x="265" y="647"/>
                    <a:pt x="252" y="631"/>
                    <a:pt x="240" y="615"/>
                  </a:cubicBezTo>
                  <a:cubicBezTo>
                    <a:pt x="234" y="607"/>
                    <a:pt x="228" y="599"/>
                    <a:pt x="222" y="591"/>
                  </a:cubicBezTo>
                  <a:cubicBezTo>
                    <a:pt x="204" y="566"/>
                    <a:pt x="204" y="566"/>
                    <a:pt x="204" y="566"/>
                  </a:cubicBezTo>
                  <a:cubicBezTo>
                    <a:pt x="196" y="553"/>
                    <a:pt x="196" y="553"/>
                    <a:pt x="196" y="553"/>
                  </a:cubicBezTo>
                  <a:cubicBezTo>
                    <a:pt x="187" y="540"/>
                    <a:pt x="187" y="540"/>
                    <a:pt x="187" y="540"/>
                  </a:cubicBezTo>
                  <a:cubicBezTo>
                    <a:pt x="171" y="515"/>
                    <a:pt x="171" y="515"/>
                    <a:pt x="171" y="515"/>
                  </a:cubicBezTo>
                  <a:cubicBezTo>
                    <a:pt x="166" y="506"/>
                    <a:pt x="161" y="497"/>
                    <a:pt x="155" y="488"/>
                  </a:cubicBezTo>
                  <a:cubicBezTo>
                    <a:pt x="150" y="480"/>
                    <a:pt x="145" y="471"/>
                    <a:pt x="140" y="462"/>
                  </a:cubicBezTo>
                  <a:cubicBezTo>
                    <a:pt x="101" y="391"/>
                    <a:pt x="68" y="316"/>
                    <a:pt x="44" y="239"/>
                  </a:cubicBezTo>
                  <a:cubicBezTo>
                    <a:pt x="20" y="161"/>
                    <a:pt x="5" y="81"/>
                    <a:pt x="0"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759" name="Google Shape;759;p180"/>
            <p:cNvSpPr/>
            <p:nvPr/>
          </p:nvSpPr>
          <p:spPr>
            <a:xfrm>
              <a:off x="2419350" y="46038"/>
              <a:ext cx="1050925" cy="6769103"/>
            </a:xfrm>
            <a:custGeom>
              <a:rect b="b" l="l" r="r" t="t"/>
              <a:pathLst>
                <a:path extrusionOk="0" h="3568" w="553">
                  <a:moveTo>
                    <a:pt x="0" y="0"/>
                  </a:moveTo>
                  <a:cubicBezTo>
                    <a:pt x="2" y="31"/>
                    <a:pt x="2" y="31"/>
                    <a:pt x="2" y="31"/>
                  </a:cubicBezTo>
                  <a:cubicBezTo>
                    <a:pt x="3" y="46"/>
                    <a:pt x="3" y="46"/>
                    <a:pt x="3" y="46"/>
                  </a:cubicBezTo>
                  <a:cubicBezTo>
                    <a:pt x="4" y="61"/>
                    <a:pt x="4" y="61"/>
                    <a:pt x="4" y="61"/>
                  </a:cubicBezTo>
                  <a:cubicBezTo>
                    <a:pt x="6" y="71"/>
                    <a:pt x="6" y="82"/>
                    <a:pt x="8" y="92"/>
                  </a:cubicBezTo>
                  <a:cubicBezTo>
                    <a:pt x="12" y="122"/>
                    <a:pt x="12" y="122"/>
                    <a:pt x="12" y="122"/>
                  </a:cubicBezTo>
                  <a:cubicBezTo>
                    <a:pt x="13" y="127"/>
                    <a:pt x="14" y="132"/>
                    <a:pt x="15" y="137"/>
                  </a:cubicBezTo>
                  <a:cubicBezTo>
                    <a:pt x="18" y="152"/>
                    <a:pt x="18" y="152"/>
                    <a:pt x="18" y="152"/>
                  </a:cubicBezTo>
                  <a:cubicBezTo>
                    <a:pt x="20" y="162"/>
                    <a:pt x="22" y="172"/>
                    <a:pt x="24" y="182"/>
                  </a:cubicBezTo>
                  <a:cubicBezTo>
                    <a:pt x="32" y="212"/>
                    <a:pt x="32" y="212"/>
                    <a:pt x="32" y="212"/>
                  </a:cubicBezTo>
                  <a:cubicBezTo>
                    <a:pt x="33" y="217"/>
                    <a:pt x="34" y="222"/>
                    <a:pt x="36" y="227"/>
                  </a:cubicBezTo>
                  <a:cubicBezTo>
                    <a:pt x="40" y="241"/>
                    <a:pt x="40" y="241"/>
                    <a:pt x="40" y="241"/>
                  </a:cubicBezTo>
                  <a:cubicBezTo>
                    <a:pt x="43" y="251"/>
                    <a:pt x="46" y="261"/>
                    <a:pt x="49" y="271"/>
                  </a:cubicBezTo>
                  <a:cubicBezTo>
                    <a:pt x="59" y="300"/>
                    <a:pt x="59" y="300"/>
                    <a:pt x="59" y="300"/>
                  </a:cubicBezTo>
                  <a:cubicBezTo>
                    <a:pt x="61" y="304"/>
                    <a:pt x="62" y="309"/>
                    <a:pt x="64" y="314"/>
                  </a:cubicBezTo>
                  <a:cubicBezTo>
                    <a:pt x="70" y="328"/>
                    <a:pt x="70" y="328"/>
                    <a:pt x="70" y="328"/>
                  </a:cubicBezTo>
                  <a:cubicBezTo>
                    <a:pt x="81" y="357"/>
                    <a:pt x="81" y="357"/>
                    <a:pt x="81" y="357"/>
                  </a:cubicBezTo>
                  <a:cubicBezTo>
                    <a:pt x="98" y="394"/>
                    <a:pt x="115" y="431"/>
                    <a:pt x="135" y="466"/>
                  </a:cubicBezTo>
                  <a:cubicBezTo>
                    <a:pt x="145" y="485"/>
                    <a:pt x="156" y="502"/>
                    <a:pt x="166" y="519"/>
                  </a:cubicBezTo>
                  <a:cubicBezTo>
                    <a:pt x="171" y="528"/>
                    <a:pt x="177" y="537"/>
                    <a:pt x="183" y="545"/>
                  </a:cubicBezTo>
                  <a:cubicBezTo>
                    <a:pt x="188" y="554"/>
                    <a:pt x="194" y="562"/>
                    <a:pt x="199" y="571"/>
                  </a:cubicBezTo>
                  <a:cubicBezTo>
                    <a:pt x="223" y="604"/>
                    <a:pt x="247" y="637"/>
                    <a:pt x="273" y="668"/>
                  </a:cubicBezTo>
                  <a:cubicBezTo>
                    <a:pt x="325" y="732"/>
                    <a:pt x="384" y="789"/>
                    <a:pt x="436" y="852"/>
                  </a:cubicBezTo>
                  <a:cubicBezTo>
                    <a:pt x="462" y="883"/>
                    <a:pt x="487" y="916"/>
                    <a:pt x="506" y="952"/>
                  </a:cubicBezTo>
                  <a:cubicBezTo>
                    <a:pt x="525" y="989"/>
                    <a:pt x="539" y="1028"/>
                    <a:pt x="546" y="1068"/>
                  </a:cubicBezTo>
                  <a:cubicBezTo>
                    <a:pt x="550" y="1088"/>
                    <a:pt x="552" y="1109"/>
                    <a:pt x="553" y="1129"/>
                  </a:cubicBezTo>
                  <a:cubicBezTo>
                    <a:pt x="553" y="1150"/>
                    <a:pt x="553" y="1170"/>
                    <a:pt x="550" y="1191"/>
                  </a:cubicBezTo>
                  <a:cubicBezTo>
                    <a:pt x="547" y="1211"/>
                    <a:pt x="541" y="1231"/>
                    <a:pt x="534" y="1250"/>
                  </a:cubicBezTo>
                  <a:cubicBezTo>
                    <a:pt x="530" y="1260"/>
                    <a:pt x="526" y="1269"/>
                    <a:pt x="521" y="1278"/>
                  </a:cubicBezTo>
                  <a:cubicBezTo>
                    <a:pt x="507" y="1305"/>
                    <a:pt x="507" y="1305"/>
                    <a:pt x="507" y="1305"/>
                  </a:cubicBezTo>
                  <a:cubicBezTo>
                    <a:pt x="488" y="1342"/>
                    <a:pt x="469" y="1378"/>
                    <a:pt x="447" y="1413"/>
                  </a:cubicBezTo>
                  <a:cubicBezTo>
                    <a:pt x="384" y="1518"/>
                    <a:pt x="384" y="1518"/>
                    <a:pt x="384" y="1518"/>
                  </a:cubicBezTo>
                  <a:cubicBezTo>
                    <a:pt x="363" y="1553"/>
                    <a:pt x="343" y="1588"/>
                    <a:pt x="323" y="1624"/>
                  </a:cubicBezTo>
                  <a:cubicBezTo>
                    <a:pt x="303" y="1660"/>
                    <a:pt x="285" y="1696"/>
                    <a:pt x="268" y="1733"/>
                  </a:cubicBezTo>
                  <a:cubicBezTo>
                    <a:pt x="235" y="1807"/>
                    <a:pt x="212" y="1887"/>
                    <a:pt x="208" y="1969"/>
                  </a:cubicBezTo>
                  <a:cubicBezTo>
                    <a:pt x="206" y="2009"/>
                    <a:pt x="209" y="2050"/>
                    <a:pt x="217" y="2090"/>
                  </a:cubicBezTo>
                  <a:cubicBezTo>
                    <a:pt x="218" y="2095"/>
                    <a:pt x="218" y="2100"/>
                    <a:pt x="220" y="2105"/>
                  </a:cubicBezTo>
                  <a:cubicBezTo>
                    <a:pt x="223" y="2120"/>
                    <a:pt x="223" y="2120"/>
                    <a:pt x="223" y="2120"/>
                  </a:cubicBezTo>
                  <a:cubicBezTo>
                    <a:pt x="227" y="2134"/>
                    <a:pt x="227" y="2134"/>
                    <a:pt x="227" y="2134"/>
                  </a:cubicBezTo>
                  <a:cubicBezTo>
                    <a:pt x="232" y="2149"/>
                    <a:pt x="232" y="2149"/>
                    <a:pt x="232" y="2149"/>
                  </a:cubicBezTo>
                  <a:cubicBezTo>
                    <a:pt x="237" y="2163"/>
                    <a:pt x="237" y="2163"/>
                    <a:pt x="237" y="2163"/>
                  </a:cubicBezTo>
                  <a:cubicBezTo>
                    <a:pt x="243" y="2177"/>
                    <a:pt x="243" y="2177"/>
                    <a:pt x="243" y="2177"/>
                  </a:cubicBezTo>
                  <a:cubicBezTo>
                    <a:pt x="249" y="2191"/>
                    <a:pt x="249" y="2191"/>
                    <a:pt x="249" y="2191"/>
                  </a:cubicBezTo>
                  <a:cubicBezTo>
                    <a:pt x="251" y="2196"/>
                    <a:pt x="253" y="2201"/>
                    <a:pt x="255" y="2205"/>
                  </a:cubicBezTo>
                  <a:cubicBezTo>
                    <a:pt x="291" y="2279"/>
                    <a:pt x="342" y="2343"/>
                    <a:pt x="387" y="2412"/>
                  </a:cubicBezTo>
                  <a:cubicBezTo>
                    <a:pt x="398" y="2429"/>
                    <a:pt x="409" y="2446"/>
                    <a:pt x="418" y="2465"/>
                  </a:cubicBezTo>
                  <a:cubicBezTo>
                    <a:pt x="428" y="2483"/>
                    <a:pt x="436" y="2501"/>
                    <a:pt x="443" y="2521"/>
                  </a:cubicBezTo>
                  <a:cubicBezTo>
                    <a:pt x="456" y="2560"/>
                    <a:pt x="463" y="2601"/>
                    <a:pt x="461" y="2642"/>
                  </a:cubicBezTo>
                  <a:cubicBezTo>
                    <a:pt x="459" y="2683"/>
                    <a:pt x="450" y="2723"/>
                    <a:pt x="438" y="2762"/>
                  </a:cubicBezTo>
                  <a:cubicBezTo>
                    <a:pt x="426" y="2801"/>
                    <a:pt x="410" y="2839"/>
                    <a:pt x="394" y="2877"/>
                  </a:cubicBezTo>
                  <a:cubicBezTo>
                    <a:pt x="361" y="2952"/>
                    <a:pt x="323" y="3024"/>
                    <a:pt x="288" y="3098"/>
                  </a:cubicBezTo>
                  <a:cubicBezTo>
                    <a:pt x="253" y="3172"/>
                    <a:pt x="221" y="3247"/>
                    <a:pt x="199" y="3326"/>
                  </a:cubicBezTo>
                  <a:cubicBezTo>
                    <a:pt x="188" y="3365"/>
                    <a:pt x="180" y="3405"/>
                    <a:pt x="176" y="3446"/>
                  </a:cubicBezTo>
                  <a:cubicBezTo>
                    <a:pt x="172" y="3487"/>
                    <a:pt x="173" y="3528"/>
                    <a:pt x="178" y="3568"/>
                  </a:cubicBezTo>
                  <a:cubicBezTo>
                    <a:pt x="172" y="3528"/>
                    <a:pt x="172" y="3487"/>
                    <a:pt x="176" y="3446"/>
                  </a:cubicBezTo>
                  <a:cubicBezTo>
                    <a:pt x="180" y="3405"/>
                    <a:pt x="188" y="3365"/>
                    <a:pt x="198" y="3326"/>
                  </a:cubicBezTo>
                  <a:cubicBezTo>
                    <a:pt x="209" y="3286"/>
                    <a:pt x="222" y="3248"/>
                    <a:pt x="237" y="3210"/>
                  </a:cubicBezTo>
                  <a:cubicBezTo>
                    <a:pt x="252" y="3171"/>
                    <a:pt x="269" y="3134"/>
                    <a:pt x="286" y="3097"/>
                  </a:cubicBezTo>
                  <a:cubicBezTo>
                    <a:pt x="303" y="3060"/>
                    <a:pt x="322" y="3023"/>
                    <a:pt x="340" y="2987"/>
                  </a:cubicBezTo>
                  <a:cubicBezTo>
                    <a:pt x="358" y="2950"/>
                    <a:pt x="375" y="2913"/>
                    <a:pt x="391" y="2876"/>
                  </a:cubicBezTo>
                  <a:cubicBezTo>
                    <a:pt x="408" y="2838"/>
                    <a:pt x="423" y="2800"/>
                    <a:pt x="435" y="2761"/>
                  </a:cubicBezTo>
                  <a:cubicBezTo>
                    <a:pt x="447" y="2723"/>
                    <a:pt x="456" y="2682"/>
                    <a:pt x="458" y="2642"/>
                  </a:cubicBezTo>
                  <a:cubicBezTo>
                    <a:pt x="460" y="2601"/>
                    <a:pt x="453" y="2560"/>
                    <a:pt x="440" y="2522"/>
                  </a:cubicBezTo>
                  <a:cubicBezTo>
                    <a:pt x="433" y="2503"/>
                    <a:pt x="425" y="2484"/>
                    <a:pt x="415" y="2466"/>
                  </a:cubicBezTo>
                  <a:cubicBezTo>
                    <a:pt x="406" y="2448"/>
                    <a:pt x="395" y="2431"/>
                    <a:pt x="384" y="2414"/>
                  </a:cubicBezTo>
                  <a:cubicBezTo>
                    <a:pt x="339" y="2345"/>
                    <a:pt x="288" y="2281"/>
                    <a:pt x="252" y="2207"/>
                  </a:cubicBezTo>
                  <a:cubicBezTo>
                    <a:pt x="250" y="2202"/>
                    <a:pt x="248" y="2198"/>
                    <a:pt x="245" y="2193"/>
                  </a:cubicBezTo>
                  <a:cubicBezTo>
                    <a:pt x="240" y="2179"/>
                    <a:pt x="240" y="2179"/>
                    <a:pt x="240" y="2179"/>
                  </a:cubicBezTo>
                  <a:cubicBezTo>
                    <a:pt x="234" y="2165"/>
                    <a:pt x="234" y="2165"/>
                    <a:pt x="234" y="2165"/>
                  </a:cubicBezTo>
                  <a:cubicBezTo>
                    <a:pt x="229" y="2150"/>
                    <a:pt x="229" y="2150"/>
                    <a:pt x="229" y="2150"/>
                  </a:cubicBezTo>
                  <a:cubicBezTo>
                    <a:pt x="224" y="2136"/>
                    <a:pt x="224" y="2136"/>
                    <a:pt x="224" y="2136"/>
                  </a:cubicBezTo>
                  <a:cubicBezTo>
                    <a:pt x="220" y="2121"/>
                    <a:pt x="220" y="2121"/>
                    <a:pt x="220" y="2121"/>
                  </a:cubicBezTo>
                  <a:cubicBezTo>
                    <a:pt x="216" y="2106"/>
                    <a:pt x="216" y="2106"/>
                    <a:pt x="216" y="2106"/>
                  </a:cubicBezTo>
                  <a:cubicBezTo>
                    <a:pt x="215" y="2101"/>
                    <a:pt x="214" y="2096"/>
                    <a:pt x="213" y="2091"/>
                  </a:cubicBezTo>
                  <a:cubicBezTo>
                    <a:pt x="205" y="2051"/>
                    <a:pt x="202" y="2009"/>
                    <a:pt x="204" y="1968"/>
                  </a:cubicBezTo>
                  <a:cubicBezTo>
                    <a:pt x="208" y="1886"/>
                    <a:pt x="230" y="1806"/>
                    <a:pt x="264" y="1731"/>
                  </a:cubicBezTo>
                  <a:cubicBezTo>
                    <a:pt x="281" y="1694"/>
                    <a:pt x="300" y="1658"/>
                    <a:pt x="319" y="1622"/>
                  </a:cubicBezTo>
                  <a:cubicBezTo>
                    <a:pt x="339" y="1586"/>
                    <a:pt x="360" y="1551"/>
                    <a:pt x="381" y="1516"/>
                  </a:cubicBezTo>
                  <a:cubicBezTo>
                    <a:pt x="444" y="1411"/>
                    <a:pt x="444" y="1411"/>
                    <a:pt x="444" y="1411"/>
                  </a:cubicBezTo>
                  <a:cubicBezTo>
                    <a:pt x="465" y="1376"/>
                    <a:pt x="484" y="1340"/>
                    <a:pt x="503" y="1304"/>
                  </a:cubicBezTo>
                  <a:cubicBezTo>
                    <a:pt x="518" y="1277"/>
                    <a:pt x="518" y="1277"/>
                    <a:pt x="518" y="1277"/>
                  </a:cubicBezTo>
                  <a:cubicBezTo>
                    <a:pt x="522" y="1268"/>
                    <a:pt x="527" y="1258"/>
                    <a:pt x="530" y="1249"/>
                  </a:cubicBezTo>
                  <a:cubicBezTo>
                    <a:pt x="538" y="1230"/>
                    <a:pt x="543" y="1210"/>
                    <a:pt x="546" y="1190"/>
                  </a:cubicBezTo>
                  <a:cubicBezTo>
                    <a:pt x="549" y="1170"/>
                    <a:pt x="550" y="1150"/>
                    <a:pt x="549" y="1129"/>
                  </a:cubicBezTo>
                  <a:cubicBezTo>
                    <a:pt x="548" y="1109"/>
                    <a:pt x="546" y="1089"/>
                    <a:pt x="543" y="1069"/>
                  </a:cubicBezTo>
                  <a:cubicBezTo>
                    <a:pt x="536" y="1029"/>
                    <a:pt x="522" y="990"/>
                    <a:pt x="503" y="954"/>
                  </a:cubicBezTo>
                  <a:cubicBezTo>
                    <a:pt x="484" y="918"/>
                    <a:pt x="460" y="885"/>
                    <a:pt x="434" y="854"/>
                  </a:cubicBezTo>
                  <a:cubicBezTo>
                    <a:pt x="382" y="791"/>
                    <a:pt x="323" y="733"/>
                    <a:pt x="271" y="670"/>
                  </a:cubicBezTo>
                  <a:cubicBezTo>
                    <a:pt x="245" y="639"/>
                    <a:pt x="221" y="605"/>
                    <a:pt x="197" y="572"/>
                  </a:cubicBezTo>
                  <a:cubicBezTo>
                    <a:pt x="192" y="564"/>
                    <a:pt x="186" y="555"/>
                    <a:pt x="181" y="546"/>
                  </a:cubicBezTo>
                  <a:cubicBezTo>
                    <a:pt x="175" y="538"/>
                    <a:pt x="169" y="529"/>
                    <a:pt x="164" y="521"/>
                  </a:cubicBezTo>
                  <a:cubicBezTo>
                    <a:pt x="154" y="503"/>
                    <a:pt x="143" y="486"/>
                    <a:pt x="133" y="468"/>
                  </a:cubicBezTo>
                  <a:cubicBezTo>
                    <a:pt x="113" y="432"/>
                    <a:pt x="96" y="395"/>
                    <a:pt x="80" y="357"/>
                  </a:cubicBezTo>
                  <a:cubicBezTo>
                    <a:pt x="68" y="329"/>
                    <a:pt x="68" y="329"/>
                    <a:pt x="68" y="329"/>
                  </a:cubicBezTo>
                  <a:cubicBezTo>
                    <a:pt x="63" y="314"/>
                    <a:pt x="63" y="314"/>
                    <a:pt x="63" y="314"/>
                  </a:cubicBezTo>
                  <a:cubicBezTo>
                    <a:pt x="61" y="310"/>
                    <a:pt x="59" y="305"/>
                    <a:pt x="58" y="300"/>
                  </a:cubicBezTo>
                  <a:cubicBezTo>
                    <a:pt x="48" y="271"/>
                    <a:pt x="48" y="271"/>
                    <a:pt x="48" y="271"/>
                  </a:cubicBezTo>
                  <a:cubicBezTo>
                    <a:pt x="45" y="261"/>
                    <a:pt x="42" y="251"/>
                    <a:pt x="39" y="242"/>
                  </a:cubicBezTo>
                  <a:cubicBezTo>
                    <a:pt x="35" y="227"/>
                    <a:pt x="35" y="227"/>
                    <a:pt x="35" y="227"/>
                  </a:cubicBezTo>
                  <a:cubicBezTo>
                    <a:pt x="33" y="222"/>
                    <a:pt x="32" y="217"/>
                    <a:pt x="31" y="212"/>
                  </a:cubicBezTo>
                  <a:cubicBezTo>
                    <a:pt x="23" y="182"/>
                    <a:pt x="23" y="182"/>
                    <a:pt x="23" y="182"/>
                  </a:cubicBezTo>
                  <a:cubicBezTo>
                    <a:pt x="21" y="172"/>
                    <a:pt x="19" y="162"/>
                    <a:pt x="17" y="152"/>
                  </a:cubicBezTo>
                  <a:cubicBezTo>
                    <a:pt x="14" y="137"/>
                    <a:pt x="14" y="137"/>
                    <a:pt x="14" y="137"/>
                  </a:cubicBezTo>
                  <a:cubicBezTo>
                    <a:pt x="13" y="132"/>
                    <a:pt x="13" y="127"/>
                    <a:pt x="12" y="122"/>
                  </a:cubicBezTo>
                  <a:cubicBezTo>
                    <a:pt x="7" y="92"/>
                    <a:pt x="7" y="92"/>
                    <a:pt x="7" y="92"/>
                  </a:cubicBezTo>
                  <a:cubicBezTo>
                    <a:pt x="6" y="82"/>
                    <a:pt x="5" y="72"/>
                    <a:pt x="4" y="61"/>
                  </a:cubicBezTo>
                  <a:cubicBezTo>
                    <a:pt x="3" y="46"/>
                    <a:pt x="3" y="46"/>
                    <a:pt x="3" y="46"/>
                  </a:cubicBezTo>
                  <a:cubicBezTo>
                    <a:pt x="2" y="31"/>
                    <a:pt x="2" y="31"/>
                    <a:pt x="2" y="31"/>
                  </a:cubicBezTo>
                  <a:lnTo>
                    <a:pt x="0" y="0"/>
                  </a:ln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760" name="Google Shape;760;p180"/>
            <p:cNvSpPr/>
            <p:nvPr/>
          </p:nvSpPr>
          <p:spPr>
            <a:xfrm>
              <a:off x="2366963" y="46038"/>
              <a:ext cx="1119188" cy="6769103"/>
            </a:xfrm>
            <a:custGeom>
              <a:rect b="b" l="l" r="r" t="t"/>
              <a:pathLst>
                <a:path extrusionOk="0" h="3568" w="589">
                  <a:moveTo>
                    <a:pt x="0" y="0"/>
                  </a:moveTo>
                  <a:cubicBezTo>
                    <a:pt x="1" y="31"/>
                    <a:pt x="1" y="31"/>
                    <a:pt x="1" y="31"/>
                  </a:cubicBezTo>
                  <a:cubicBezTo>
                    <a:pt x="2" y="46"/>
                    <a:pt x="2" y="46"/>
                    <a:pt x="2" y="46"/>
                  </a:cubicBezTo>
                  <a:cubicBezTo>
                    <a:pt x="3" y="62"/>
                    <a:pt x="3" y="62"/>
                    <a:pt x="3" y="62"/>
                  </a:cubicBezTo>
                  <a:cubicBezTo>
                    <a:pt x="5" y="92"/>
                    <a:pt x="5" y="92"/>
                    <a:pt x="5" y="92"/>
                  </a:cubicBezTo>
                  <a:cubicBezTo>
                    <a:pt x="9" y="123"/>
                    <a:pt x="9" y="123"/>
                    <a:pt x="9" y="123"/>
                  </a:cubicBezTo>
                  <a:cubicBezTo>
                    <a:pt x="11" y="138"/>
                    <a:pt x="11" y="138"/>
                    <a:pt x="11" y="138"/>
                  </a:cubicBezTo>
                  <a:cubicBezTo>
                    <a:pt x="14" y="153"/>
                    <a:pt x="14" y="153"/>
                    <a:pt x="14" y="153"/>
                  </a:cubicBezTo>
                  <a:cubicBezTo>
                    <a:pt x="20" y="184"/>
                    <a:pt x="20" y="184"/>
                    <a:pt x="20" y="184"/>
                  </a:cubicBezTo>
                  <a:cubicBezTo>
                    <a:pt x="22" y="194"/>
                    <a:pt x="25" y="204"/>
                    <a:pt x="27" y="214"/>
                  </a:cubicBezTo>
                  <a:cubicBezTo>
                    <a:pt x="30" y="229"/>
                    <a:pt x="30" y="229"/>
                    <a:pt x="30" y="229"/>
                  </a:cubicBezTo>
                  <a:cubicBezTo>
                    <a:pt x="32" y="234"/>
                    <a:pt x="33" y="239"/>
                    <a:pt x="35" y="244"/>
                  </a:cubicBezTo>
                  <a:cubicBezTo>
                    <a:pt x="57" y="323"/>
                    <a:pt x="88" y="400"/>
                    <a:pt x="128" y="471"/>
                  </a:cubicBezTo>
                  <a:cubicBezTo>
                    <a:pt x="168" y="543"/>
                    <a:pt x="214" y="612"/>
                    <a:pt x="267" y="675"/>
                  </a:cubicBezTo>
                  <a:cubicBezTo>
                    <a:pt x="319" y="739"/>
                    <a:pt x="379" y="796"/>
                    <a:pt x="435" y="856"/>
                  </a:cubicBezTo>
                  <a:cubicBezTo>
                    <a:pt x="449" y="871"/>
                    <a:pt x="463" y="887"/>
                    <a:pt x="476" y="902"/>
                  </a:cubicBezTo>
                  <a:cubicBezTo>
                    <a:pt x="489" y="918"/>
                    <a:pt x="502" y="935"/>
                    <a:pt x="513" y="952"/>
                  </a:cubicBezTo>
                  <a:cubicBezTo>
                    <a:pt x="537" y="986"/>
                    <a:pt x="556" y="1023"/>
                    <a:pt x="569" y="1062"/>
                  </a:cubicBezTo>
                  <a:cubicBezTo>
                    <a:pt x="581" y="1102"/>
                    <a:pt x="588" y="1143"/>
                    <a:pt x="589" y="1184"/>
                  </a:cubicBezTo>
                  <a:cubicBezTo>
                    <a:pt x="589" y="1226"/>
                    <a:pt x="577" y="1267"/>
                    <a:pt x="556" y="1303"/>
                  </a:cubicBezTo>
                  <a:cubicBezTo>
                    <a:pt x="535" y="1338"/>
                    <a:pt x="515" y="1374"/>
                    <a:pt x="492" y="1409"/>
                  </a:cubicBezTo>
                  <a:cubicBezTo>
                    <a:pt x="469" y="1443"/>
                    <a:pt x="446" y="1477"/>
                    <a:pt x="423" y="1511"/>
                  </a:cubicBezTo>
                  <a:cubicBezTo>
                    <a:pt x="377" y="1579"/>
                    <a:pt x="332" y="1648"/>
                    <a:pt x="292" y="1720"/>
                  </a:cubicBezTo>
                  <a:cubicBezTo>
                    <a:pt x="253" y="1792"/>
                    <a:pt x="224" y="1871"/>
                    <a:pt x="215" y="1952"/>
                  </a:cubicBezTo>
                  <a:cubicBezTo>
                    <a:pt x="210" y="1993"/>
                    <a:pt x="210" y="2034"/>
                    <a:pt x="216" y="2075"/>
                  </a:cubicBezTo>
                  <a:cubicBezTo>
                    <a:pt x="221" y="2116"/>
                    <a:pt x="233" y="2155"/>
                    <a:pt x="249" y="2193"/>
                  </a:cubicBezTo>
                  <a:cubicBezTo>
                    <a:pt x="265" y="2231"/>
                    <a:pt x="286" y="2266"/>
                    <a:pt x="308" y="2301"/>
                  </a:cubicBezTo>
                  <a:cubicBezTo>
                    <a:pt x="331" y="2335"/>
                    <a:pt x="355" y="2369"/>
                    <a:pt x="378" y="2403"/>
                  </a:cubicBezTo>
                  <a:cubicBezTo>
                    <a:pt x="401" y="2437"/>
                    <a:pt x="423" y="2472"/>
                    <a:pt x="438" y="2511"/>
                  </a:cubicBezTo>
                  <a:cubicBezTo>
                    <a:pt x="454" y="2549"/>
                    <a:pt x="463" y="2591"/>
                    <a:pt x="462" y="2632"/>
                  </a:cubicBezTo>
                  <a:cubicBezTo>
                    <a:pt x="461" y="2673"/>
                    <a:pt x="452" y="2714"/>
                    <a:pt x="440" y="2753"/>
                  </a:cubicBezTo>
                  <a:cubicBezTo>
                    <a:pt x="427" y="2793"/>
                    <a:pt x="411" y="2831"/>
                    <a:pt x="395" y="2869"/>
                  </a:cubicBezTo>
                  <a:cubicBezTo>
                    <a:pt x="379" y="2906"/>
                    <a:pt x="361" y="2944"/>
                    <a:pt x="343" y="2981"/>
                  </a:cubicBezTo>
                  <a:cubicBezTo>
                    <a:pt x="325" y="3018"/>
                    <a:pt x="307" y="3055"/>
                    <a:pt x="290" y="3092"/>
                  </a:cubicBezTo>
                  <a:cubicBezTo>
                    <a:pt x="281" y="3111"/>
                    <a:pt x="273" y="3130"/>
                    <a:pt x="265" y="3149"/>
                  </a:cubicBezTo>
                  <a:cubicBezTo>
                    <a:pt x="257" y="3168"/>
                    <a:pt x="249" y="3187"/>
                    <a:pt x="242" y="3206"/>
                  </a:cubicBezTo>
                  <a:cubicBezTo>
                    <a:pt x="228" y="3245"/>
                    <a:pt x="215" y="3284"/>
                    <a:pt x="204" y="3323"/>
                  </a:cubicBezTo>
                  <a:cubicBezTo>
                    <a:pt x="194" y="3363"/>
                    <a:pt x="186" y="3404"/>
                    <a:pt x="183" y="3445"/>
                  </a:cubicBezTo>
                  <a:cubicBezTo>
                    <a:pt x="179" y="3486"/>
                    <a:pt x="179" y="3527"/>
                    <a:pt x="185" y="3568"/>
                  </a:cubicBezTo>
                  <a:cubicBezTo>
                    <a:pt x="179" y="3527"/>
                    <a:pt x="179" y="3486"/>
                    <a:pt x="182" y="3445"/>
                  </a:cubicBezTo>
                  <a:cubicBezTo>
                    <a:pt x="186" y="3404"/>
                    <a:pt x="193" y="3363"/>
                    <a:pt x="203" y="3323"/>
                  </a:cubicBezTo>
                  <a:cubicBezTo>
                    <a:pt x="213" y="3283"/>
                    <a:pt x="226" y="3244"/>
                    <a:pt x="241" y="3205"/>
                  </a:cubicBezTo>
                  <a:cubicBezTo>
                    <a:pt x="248" y="3186"/>
                    <a:pt x="255" y="3167"/>
                    <a:pt x="263" y="3148"/>
                  </a:cubicBezTo>
                  <a:cubicBezTo>
                    <a:pt x="271" y="3129"/>
                    <a:pt x="279" y="3110"/>
                    <a:pt x="288" y="3091"/>
                  </a:cubicBezTo>
                  <a:cubicBezTo>
                    <a:pt x="305" y="3054"/>
                    <a:pt x="323" y="3017"/>
                    <a:pt x="341" y="2980"/>
                  </a:cubicBezTo>
                  <a:cubicBezTo>
                    <a:pt x="359" y="2943"/>
                    <a:pt x="376" y="2905"/>
                    <a:pt x="392" y="2868"/>
                  </a:cubicBezTo>
                  <a:cubicBezTo>
                    <a:pt x="409" y="2830"/>
                    <a:pt x="425" y="2792"/>
                    <a:pt x="437" y="2753"/>
                  </a:cubicBezTo>
                  <a:cubicBezTo>
                    <a:pt x="450" y="2714"/>
                    <a:pt x="458" y="2673"/>
                    <a:pt x="459" y="2632"/>
                  </a:cubicBezTo>
                  <a:cubicBezTo>
                    <a:pt x="459" y="2591"/>
                    <a:pt x="451" y="2550"/>
                    <a:pt x="435" y="2512"/>
                  </a:cubicBezTo>
                  <a:cubicBezTo>
                    <a:pt x="420" y="2474"/>
                    <a:pt x="398" y="2439"/>
                    <a:pt x="375" y="2405"/>
                  </a:cubicBezTo>
                  <a:cubicBezTo>
                    <a:pt x="352" y="2371"/>
                    <a:pt x="328" y="2337"/>
                    <a:pt x="305" y="2303"/>
                  </a:cubicBezTo>
                  <a:cubicBezTo>
                    <a:pt x="283" y="2268"/>
                    <a:pt x="262" y="2233"/>
                    <a:pt x="245" y="2195"/>
                  </a:cubicBezTo>
                  <a:cubicBezTo>
                    <a:pt x="229" y="2157"/>
                    <a:pt x="218" y="2117"/>
                    <a:pt x="212" y="2076"/>
                  </a:cubicBezTo>
                  <a:cubicBezTo>
                    <a:pt x="206" y="2035"/>
                    <a:pt x="206" y="1993"/>
                    <a:pt x="211" y="1952"/>
                  </a:cubicBezTo>
                  <a:cubicBezTo>
                    <a:pt x="220" y="1870"/>
                    <a:pt x="249" y="1790"/>
                    <a:pt x="288" y="1718"/>
                  </a:cubicBezTo>
                  <a:cubicBezTo>
                    <a:pt x="328" y="1646"/>
                    <a:pt x="374" y="1577"/>
                    <a:pt x="420" y="1509"/>
                  </a:cubicBezTo>
                  <a:cubicBezTo>
                    <a:pt x="443" y="1475"/>
                    <a:pt x="466" y="1441"/>
                    <a:pt x="489" y="1407"/>
                  </a:cubicBezTo>
                  <a:cubicBezTo>
                    <a:pt x="511" y="1372"/>
                    <a:pt x="531" y="1336"/>
                    <a:pt x="553" y="1301"/>
                  </a:cubicBezTo>
                  <a:cubicBezTo>
                    <a:pt x="573" y="1266"/>
                    <a:pt x="585" y="1225"/>
                    <a:pt x="585" y="1184"/>
                  </a:cubicBezTo>
                  <a:cubicBezTo>
                    <a:pt x="585" y="1143"/>
                    <a:pt x="578" y="1102"/>
                    <a:pt x="565" y="1063"/>
                  </a:cubicBezTo>
                  <a:cubicBezTo>
                    <a:pt x="553" y="1024"/>
                    <a:pt x="534" y="987"/>
                    <a:pt x="511" y="954"/>
                  </a:cubicBezTo>
                  <a:cubicBezTo>
                    <a:pt x="488" y="919"/>
                    <a:pt x="461" y="888"/>
                    <a:pt x="433" y="858"/>
                  </a:cubicBezTo>
                  <a:cubicBezTo>
                    <a:pt x="377" y="798"/>
                    <a:pt x="317" y="740"/>
                    <a:pt x="265" y="677"/>
                  </a:cubicBezTo>
                  <a:cubicBezTo>
                    <a:pt x="258" y="669"/>
                    <a:pt x="252" y="661"/>
                    <a:pt x="246" y="652"/>
                  </a:cubicBezTo>
                  <a:cubicBezTo>
                    <a:pt x="239" y="644"/>
                    <a:pt x="233" y="636"/>
                    <a:pt x="227" y="628"/>
                  </a:cubicBezTo>
                  <a:cubicBezTo>
                    <a:pt x="209" y="603"/>
                    <a:pt x="209" y="603"/>
                    <a:pt x="209" y="603"/>
                  </a:cubicBezTo>
                  <a:cubicBezTo>
                    <a:pt x="203" y="595"/>
                    <a:pt x="196" y="587"/>
                    <a:pt x="191" y="578"/>
                  </a:cubicBezTo>
                  <a:cubicBezTo>
                    <a:pt x="179" y="561"/>
                    <a:pt x="168" y="544"/>
                    <a:pt x="157" y="526"/>
                  </a:cubicBezTo>
                  <a:cubicBezTo>
                    <a:pt x="152" y="517"/>
                    <a:pt x="146" y="508"/>
                    <a:pt x="141" y="500"/>
                  </a:cubicBezTo>
                  <a:cubicBezTo>
                    <a:pt x="126" y="472"/>
                    <a:pt x="126" y="472"/>
                    <a:pt x="126" y="472"/>
                  </a:cubicBezTo>
                  <a:cubicBezTo>
                    <a:pt x="87" y="400"/>
                    <a:pt x="56" y="323"/>
                    <a:pt x="34" y="244"/>
                  </a:cubicBezTo>
                  <a:cubicBezTo>
                    <a:pt x="32" y="239"/>
                    <a:pt x="31" y="234"/>
                    <a:pt x="29" y="229"/>
                  </a:cubicBezTo>
                  <a:cubicBezTo>
                    <a:pt x="26" y="214"/>
                    <a:pt x="26" y="214"/>
                    <a:pt x="26" y="214"/>
                  </a:cubicBezTo>
                  <a:cubicBezTo>
                    <a:pt x="24" y="204"/>
                    <a:pt x="21" y="194"/>
                    <a:pt x="19" y="184"/>
                  </a:cubicBezTo>
                  <a:cubicBezTo>
                    <a:pt x="14" y="154"/>
                    <a:pt x="14" y="154"/>
                    <a:pt x="14" y="154"/>
                  </a:cubicBezTo>
                  <a:cubicBezTo>
                    <a:pt x="11" y="138"/>
                    <a:pt x="11" y="138"/>
                    <a:pt x="11" y="138"/>
                  </a:cubicBezTo>
                  <a:cubicBezTo>
                    <a:pt x="9" y="123"/>
                    <a:pt x="9" y="123"/>
                    <a:pt x="9" y="123"/>
                  </a:cubicBezTo>
                  <a:cubicBezTo>
                    <a:pt x="5" y="92"/>
                    <a:pt x="5" y="92"/>
                    <a:pt x="5" y="92"/>
                  </a:cubicBezTo>
                  <a:cubicBezTo>
                    <a:pt x="3" y="62"/>
                    <a:pt x="3" y="62"/>
                    <a:pt x="3" y="62"/>
                  </a:cubicBezTo>
                  <a:cubicBezTo>
                    <a:pt x="1" y="46"/>
                    <a:pt x="1" y="46"/>
                    <a:pt x="1" y="46"/>
                  </a:cubicBezTo>
                  <a:cubicBezTo>
                    <a:pt x="1" y="31"/>
                    <a:pt x="1" y="31"/>
                    <a:pt x="1" y="31"/>
                  </a:cubicBezTo>
                  <a:lnTo>
                    <a:pt x="0" y="0"/>
                  </a:ln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761" name="Google Shape;761;p180"/>
            <p:cNvSpPr/>
            <p:nvPr/>
          </p:nvSpPr>
          <p:spPr>
            <a:xfrm>
              <a:off x="2312988" y="44450"/>
              <a:ext cx="1187450" cy="6770687"/>
            </a:xfrm>
            <a:custGeom>
              <a:rect b="b" l="l" r="r" t="t"/>
              <a:pathLst>
                <a:path extrusionOk="0" h="3569" w="625">
                  <a:moveTo>
                    <a:pt x="1" y="0"/>
                  </a:moveTo>
                  <a:cubicBezTo>
                    <a:pt x="0" y="32"/>
                    <a:pt x="0" y="32"/>
                    <a:pt x="0" y="32"/>
                  </a:cubicBezTo>
                  <a:cubicBezTo>
                    <a:pt x="0" y="47"/>
                    <a:pt x="0" y="47"/>
                    <a:pt x="0" y="47"/>
                  </a:cubicBezTo>
                  <a:cubicBezTo>
                    <a:pt x="1" y="52"/>
                    <a:pt x="1" y="58"/>
                    <a:pt x="1" y="63"/>
                  </a:cubicBezTo>
                  <a:cubicBezTo>
                    <a:pt x="3" y="94"/>
                    <a:pt x="3" y="94"/>
                    <a:pt x="3" y="94"/>
                  </a:cubicBezTo>
                  <a:cubicBezTo>
                    <a:pt x="4" y="104"/>
                    <a:pt x="5" y="114"/>
                    <a:pt x="6" y="125"/>
                  </a:cubicBezTo>
                  <a:cubicBezTo>
                    <a:pt x="8" y="140"/>
                    <a:pt x="8" y="140"/>
                    <a:pt x="8" y="140"/>
                  </a:cubicBezTo>
                  <a:cubicBezTo>
                    <a:pt x="9" y="145"/>
                    <a:pt x="10" y="151"/>
                    <a:pt x="11" y="156"/>
                  </a:cubicBezTo>
                  <a:cubicBezTo>
                    <a:pt x="16" y="186"/>
                    <a:pt x="16" y="186"/>
                    <a:pt x="16" y="186"/>
                  </a:cubicBezTo>
                  <a:cubicBezTo>
                    <a:pt x="17" y="197"/>
                    <a:pt x="20" y="207"/>
                    <a:pt x="22" y="217"/>
                  </a:cubicBezTo>
                  <a:cubicBezTo>
                    <a:pt x="26" y="232"/>
                    <a:pt x="26" y="232"/>
                    <a:pt x="26" y="232"/>
                  </a:cubicBezTo>
                  <a:cubicBezTo>
                    <a:pt x="26" y="234"/>
                    <a:pt x="27" y="237"/>
                    <a:pt x="27" y="240"/>
                  </a:cubicBezTo>
                  <a:cubicBezTo>
                    <a:pt x="29" y="247"/>
                    <a:pt x="29" y="247"/>
                    <a:pt x="29" y="247"/>
                  </a:cubicBezTo>
                  <a:cubicBezTo>
                    <a:pt x="35" y="267"/>
                    <a:pt x="40" y="287"/>
                    <a:pt x="47" y="307"/>
                  </a:cubicBezTo>
                  <a:cubicBezTo>
                    <a:pt x="51" y="317"/>
                    <a:pt x="54" y="326"/>
                    <a:pt x="57" y="336"/>
                  </a:cubicBezTo>
                  <a:cubicBezTo>
                    <a:pt x="69" y="365"/>
                    <a:pt x="69" y="365"/>
                    <a:pt x="69" y="365"/>
                  </a:cubicBezTo>
                  <a:cubicBezTo>
                    <a:pt x="74" y="380"/>
                    <a:pt x="74" y="380"/>
                    <a:pt x="74" y="380"/>
                  </a:cubicBezTo>
                  <a:cubicBezTo>
                    <a:pt x="81" y="394"/>
                    <a:pt x="81" y="394"/>
                    <a:pt x="81" y="394"/>
                  </a:cubicBezTo>
                  <a:cubicBezTo>
                    <a:pt x="93" y="422"/>
                    <a:pt x="93" y="422"/>
                    <a:pt x="93" y="422"/>
                  </a:cubicBezTo>
                  <a:cubicBezTo>
                    <a:pt x="98" y="432"/>
                    <a:pt x="102" y="441"/>
                    <a:pt x="107" y="450"/>
                  </a:cubicBezTo>
                  <a:cubicBezTo>
                    <a:pt x="114" y="464"/>
                    <a:pt x="114" y="464"/>
                    <a:pt x="114" y="464"/>
                  </a:cubicBezTo>
                  <a:cubicBezTo>
                    <a:pt x="118" y="471"/>
                    <a:pt x="118" y="471"/>
                    <a:pt x="118" y="471"/>
                  </a:cubicBezTo>
                  <a:cubicBezTo>
                    <a:pt x="121" y="478"/>
                    <a:pt x="121" y="478"/>
                    <a:pt x="121" y="478"/>
                  </a:cubicBezTo>
                  <a:cubicBezTo>
                    <a:pt x="161" y="551"/>
                    <a:pt x="208" y="619"/>
                    <a:pt x="261" y="683"/>
                  </a:cubicBezTo>
                  <a:cubicBezTo>
                    <a:pt x="314" y="747"/>
                    <a:pt x="374" y="805"/>
                    <a:pt x="433" y="863"/>
                  </a:cubicBezTo>
                  <a:cubicBezTo>
                    <a:pt x="462" y="893"/>
                    <a:pt x="492" y="922"/>
                    <a:pt x="518" y="955"/>
                  </a:cubicBezTo>
                  <a:cubicBezTo>
                    <a:pt x="544" y="987"/>
                    <a:pt x="568" y="1022"/>
                    <a:pt x="586" y="1059"/>
                  </a:cubicBezTo>
                  <a:cubicBezTo>
                    <a:pt x="604" y="1097"/>
                    <a:pt x="617" y="1137"/>
                    <a:pt x="622" y="1178"/>
                  </a:cubicBezTo>
                  <a:cubicBezTo>
                    <a:pt x="623" y="1189"/>
                    <a:pt x="625" y="1199"/>
                    <a:pt x="625" y="1210"/>
                  </a:cubicBezTo>
                  <a:cubicBezTo>
                    <a:pt x="625" y="1220"/>
                    <a:pt x="625" y="1231"/>
                    <a:pt x="623" y="1241"/>
                  </a:cubicBezTo>
                  <a:cubicBezTo>
                    <a:pt x="621" y="1262"/>
                    <a:pt x="614" y="1282"/>
                    <a:pt x="605" y="1301"/>
                  </a:cubicBezTo>
                  <a:cubicBezTo>
                    <a:pt x="597" y="1320"/>
                    <a:pt x="584" y="1337"/>
                    <a:pt x="573" y="1355"/>
                  </a:cubicBezTo>
                  <a:cubicBezTo>
                    <a:pt x="562" y="1372"/>
                    <a:pt x="550" y="1389"/>
                    <a:pt x="539" y="1407"/>
                  </a:cubicBezTo>
                  <a:cubicBezTo>
                    <a:pt x="527" y="1424"/>
                    <a:pt x="514" y="1440"/>
                    <a:pt x="502" y="1457"/>
                  </a:cubicBezTo>
                  <a:cubicBezTo>
                    <a:pt x="464" y="1507"/>
                    <a:pt x="464" y="1507"/>
                    <a:pt x="464" y="1507"/>
                  </a:cubicBezTo>
                  <a:cubicBezTo>
                    <a:pt x="414" y="1573"/>
                    <a:pt x="364" y="1639"/>
                    <a:pt x="319" y="1709"/>
                  </a:cubicBezTo>
                  <a:cubicBezTo>
                    <a:pt x="314" y="1718"/>
                    <a:pt x="308" y="1726"/>
                    <a:pt x="303" y="1735"/>
                  </a:cubicBezTo>
                  <a:cubicBezTo>
                    <a:pt x="297" y="1744"/>
                    <a:pt x="292" y="1753"/>
                    <a:pt x="287" y="1762"/>
                  </a:cubicBezTo>
                  <a:cubicBezTo>
                    <a:pt x="282" y="1771"/>
                    <a:pt x="277" y="1780"/>
                    <a:pt x="273" y="1790"/>
                  </a:cubicBezTo>
                  <a:cubicBezTo>
                    <a:pt x="269" y="1799"/>
                    <a:pt x="264" y="1808"/>
                    <a:pt x="260" y="1818"/>
                  </a:cubicBezTo>
                  <a:cubicBezTo>
                    <a:pt x="244" y="1856"/>
                    <a:pt x="231" y="1896"/>
                    <a:pt x="224" y="1936"/>
                  </a:cubicBezTo>
                  <a:cubicBezTo>
                    <a:pt x="216" y="1977"/>
                    <a:pt x="213" y="2018"/>
                    <a:pt x="216" y="2060"/>
                  </a:cubicBezTo>
                  <a:cubicBezTo>
                    <a:pt x="219" y="2101"/>
                    <a:pt x="228" y="2142"/>
                    <a:pt x="243" y="2180"/>
                  </a:cubicBezTo>
                  <a:cubicBezTo>
                    <a:pt x="257" y="2219"/>
                    <a:pt x="277" y="2256"/>
                    <a:pt x="299" y="2291"/>
                  </a:cubicBezTo>
                  <a:cubicBezTo>
                    <a:pt x="320" y="2326"/>
                    <a:pt x="344" y="2361"/>
                    <a:pt x="368" y="2395"/>
                  </a:cubicBezTo>
                  <a:cubicBezTo>
                    <a:pt x="391" y="2429"/>
                    <a:pt x="415" y="2463"/>
                    <a:pt x="432" y="2501"/>
                  </a:cubicBezTo>
                  <a:cubicBezTo>
                    <a:pt x="450" y="2539"/>
                    <a:pt x="462" y="2580"/>
                    <a:pt x="462" y="2622"/>
                  </a:cubicBezTo>
                  <a:cubicBezTo>
                    <a:pt x="463" y="2664"/>
                    <a:pt x="454" y="2705"/>
                    <a:pt x="442" y="2745"/>
                  </a:cubicBezTo>
                  <a:cubicBezTo>
                    <a:pt x="429" y="2785"/>
                    <a:pt x="413" y="2823"/>
                    <a:pt x="396" y="2861"/>
                  </a:cubicBezTo>
                  <a:cubicBezTo>
                    <a:pt x="380" y="2899"/>
                    <a:pt x="362" y="2937"/>
                    <a:pt x="344" y="2974"/>
                  </a:cubicBezTo>
                  <a:cubicBezTo>
                    <a:pt x="326" y="3012"/>
                    <a:pt x="308" y="3049"/>
                    <a:pt x="291" y="3087"/>
                  </a:cubicBezTo>
                  <a:cubicBezTo>
                    <a:pt x="283" y="3106"/>
                    <a:pt x="275" y="3125"/>
                    <a:pt x="267" y="3144"/>
                  </a:cubicBezTo>
                  <a:cubicBezTo>
                    <a:pt x="264" y="3154"/>
                    <a:pt x="260" y="3164"/>
                    <a:pt x="256" y="3173"/>
                  </a:cubicBezTo>
                  <a:cubicBezTo>
                    <a:pt x="252" y="3183"/>
                    <a:pt x="249" y="3193"/>
                    <a:pt x="245" y="3203"/>
                  </a:cubicBezTo>
                  <a:cubicBezTo>
                    <a:pt x="231" y="3242"/>
                    <a:pt x="219" y="3281"/>
                    <a:pt x="209" y="3322"/>
                  </a:cubicBezTo>
                  <a:cubicBezTo>
                    <a:pt x="190" y="3402"/>
                    <a:pt x="181" y="3486"/>
                    <a:pt x="191" y="3569"/>
                  </a:cubicBezTo>
                  <a:cubicBezTo>
                    <a:pt x="180" y="3486"/>
                    <a:pt x="189" y="3402"/>
                    <a:pt x="208" y="3321"/>
                  </a:cubicBezTo>
                  <a:cubicBezTo>
                    <a:pt x="218" y="3281"/>
                    <a:pt x="230" y="3241"/>
                    <a:pt x="244" y="3202"/>
                  </a:cubicBezTo>
                  <a:cubicBezTo>
                    <a:pt x="247" y="3192"/>
                    <a:pt x="251" y="3182"/>
                    <a:pt x="254" y="3173"/>
                  </a:cubicBezTo>
                  <a:cubicBezTo>
                    <a:pt x="258" y="3163"/>
                    <a:pt x="262" y="3153"/>
                    <a:pt x="266" y="3144"/>
                  </a:cubicBezTo>
                  <a:cubicBezTo>
                    <a:pt x="273" y="3124"/>
                    <a:pt x="281" y="3105"/>
                    <a:pt x="289" y="3086"/>
                  </a:cubicBezTo>
                  <a:cubicBezTo>
                    <a:pt x="306" y="3048"/>
                    <a:pt x="324" y="3011"/>
                    <a:pt x="342" y="2973"/>
                  </a:cubicBezTo>
                  <a:cubicBezTo>
                    <a:pt x="360" y="2936"/>
                    <a:pt x="377" y="2898"/>
                    <a:pt x="394" y="2860"/>
                  </a:cubicBezTo>
                  <a:cubicBezTo>
                    <a:pt x="410" y="2822"/>
                    <a:pt x="427" y="2784"/>
                    <a:pt x="439" y="2744"/>
                  </a:cubicBezTo>
                  <a:cubicBezTo>
                    <a:pt x="452" y="2705"/>
                    <a:pt x="460" y="2664"/>
                    <a:pt x="459" y="2622"/>
                  </a:cubicBezTo>
                  <a:cubicBezTo>
                    <a:pt x="458" y="2581"/>
                    <a:pt x="447" y="2540"/>
                    <a:pt x="430" y="2503"/>
                  </a:cubicBezTo>
                  <a:cubicBezTo>
                    <a:pt x="412" y="2465"/>
                    <a:pt x="389" y="2431"/>
                    <a:pt x="365" y="2397"/>
                  </a:cubicBezTo>
                  <a:cubicBezTo>
                    <a:pt x="341" y="2363"/>
                    <a:pt x="318" y="2328"/>
                    <a:pt x="296" y="2293"/>
                  </a:cubicBezTo>
                  <a:cubicBezTo>
                    <a:pt x="274" y="2258"/>
                    <a:pt x="254" y="2221"/>
                    <a:pt x="239" y="2182"/>
                  </a:cubicBezTo>
                  <a:cubicBezTo>
                    <a:pt x="225" y="2143"/>
                    <a:pt x="216" y="2102"/>
                    <a:pt x="212" y="2060"/>
                  </a:cubicBezTo>
                  <a:cubicBezTo>
                    <a:pt x="209" y="2018"/>
                    <a:pt x="212" y="1976"/>
                    <a:pt x="219" y="1935"/>
                  </a:cubicBezTo>
                  <a:cubicBezTo>
                    <a:pt x="227" y="1894"/>
                    <a:pt x="240" y="1854"/>
                    <a:pt x="256" y="1816"/>
                  </a:cubicBezTo>
                  <a:cubicBezTo>
                    <a:pt x="260" y="1806"/>
                    <a:pt x="265" y="1797"/>
                    <a:pt x="269" y="1788"/>
                  </a:cubicBezTo>
                  <a:cubicBezTo>
                    <a:pt x="273" y="1778"/>
                    <a:pt x="278" y="1769"/>
                    <a:pt x="283" y="1760"/>
                  </a:cubicBezTo>
                  <a:cubicBezTo>
                    <a:pt x="288" y="1751"/>
                    <a:pt x="294" y="1742"/>
                    <a:pt x="299" y="1733"/>
                  </a:cubicBezTo>
                  <a:cubicBezTo>
                    <a:pt x="304" y="1724"/>
                    <a:pt x="310" y="1715"/>
                    <a:pt x="315" y="1706"/>
                  </a:cubicBezTo>
                  <a:cubicBezTo>
                    <a:pt x="361" y="1637"/>
                    <a:pt x="411" y="1570"/>
                    <a:pt x="461" y="1504"/>
                  </a:cubicBezTo>
                  <a:cubicBezTo>
                    <a:pt x="499" y="1455"/>
                    <a:pt x="499" y="1455"/>
                    <a:pt x="499" y="1455"/>
                  </a:cubicBezTo>
                  <a:cubicBezTo>
                    <a:pt x="511" y="1438"/>
                    <a:pt x="524" y="1421"/>
                    <a:pt x="535" y="1404"/>
                  </a:cubicBezTo>
                  <a:cubicBezTo>
                    <a:pt x="547" y="1387"/>
                    <a:pt x="559" y="1370"/>
                    <a:pt x="570" y="1352"/>
                  </a:cubicBezTo>
                  <a:cubicBezTo>
                    <a:pt x="581" y="1335"/>
                    <a:pt x="594" y="1318"/>
                    <a:pt x="602" y="1299"/>
                  </a:cubicBezTo>
                  <a:cubicBezTo>
                    <a:pt x="611" y="1281"/>
                    <a:pt x="617" y="1261"/>
                    <a:pt x="620" y="1241"/>
                  </a:cubicBezTo>
                  <a:cubicBezTo>
                    <a:pt x="621" y="1230"/>
                    <a:pt x="621" y="1220"/>
                    <a:pt x="621" y="1210"/>
                  </a:cubicBezTo>
                  <a:cubicBezTo>
                    <a:pt x="621" y="1199"/>
                    <a:pt x="620" y="1189"/>
                    <a:pt x="619" y="1179"/>
                  </a:cubicBezTo>
                  <a:cubicBezTo>
                    <a:pt x="613" y="1138"/>
                    <a:pt x="601" y="1098"/>
                    <a:pt x="583" y="1061"/>
                  </a:cubicBezTo>
                  <a:cubicBezTo>
                    <a:pt x="565" y="1023"/>
                    <a:pt x="542" y="989"/>
                    <a:pt x="515" y="957"/>
                  </a:cubicBezTo>
                  <a:cubicBezTo>
                    <a:pt x="489" y="925"/>
                    <a:pt x="460" y="895"/>
                    <a:pt x="431" y="866"/>
                  </a:cubicBezTo>
                  <a:cubicBezTo>
                    <a:pt x="372" y="807"/>
                    <a:pt x="312" y="749"/>
                    <a:pt x="259" y="685"/>
                  </a:cubicBezTo>
                  <a:cubicBezTo>
                    <a:pt x="206" y="621"/>
                    <a:pt x="159" y="552"/>
                    <a:pt x="119" y="479"/>
                  </a:cubicBezTo>
                  <a:cubicBezTo>
                    <a:pt x="116" y="472"/>
                    <a:pt x="116" y="472"/>
                    <a:pt x="116" y="472"/>
                  </a:cubicBezTo>
                  <a:cubicBezTo>
                    <a:pt x="112" y="465"/>
                    <a:pt x="112" y="465"/>
                    <a:pt x="112" y="465"/>
                  </a:cubicBezTo>
                  <a:cubicBezTo>
                    <a:pt x="105" y="451"/>
                    <a:pt x="105" y="451"/>
                    <a:pt x="105" y="451"/>
                  </a:cubicBezTo>
                  <a:cubicBezTo>
                    <a:pt x="101" y="442"/>
                    <a:pt x="96" y="433"/>
                    <a:pt x="91" y="423"/>
                  </a:cubicBezTo>
                  <a:cubicBezTo>
                    <a:pt x="79" y="395"/>
                    <a:pt x="79" y="395"/>
                    <a:pt x="79" y="395"/>
                  </a:cubicBezTo>
                  <a:cubicBezTo>
                    <a:pt x="73" y="380"/>
                    <a:pt x="73" y="380"/>
                    <a:pt x="73" y="380"/>
                  </a:cubicBezTo>
                  <a:cubicBezTo>
                    <a:pt x="67" y="366"/>
                    <a:pt x="67" y="366"/>
                    <a:pt x="67" y="366"/>
                  </a:cubicBezTo>
                  <a:cubicBezTo>
                    <a:pt x="56" y="337"/>
                    <a:pt x="56" y="337"/>
                    <a:pt x="56" y="337"/>
                  </a:cubicBezTo>
                  <a:cubicBezTo>
                    <a:pt x="52" y="327"/>
                    <a:pt x="49" y="317"/>
                    <a:pt x="46" y="307"/>
                  </a:cubicBezTo>
                  <a:cubicBezTo>
                    <a:pt x="39" y="288"/>
                    <a:pt x="34" y="267"/>
                    <a:pt x="28" y="247"/>
                  </a:cubicBezTo>
                  <a:cubicBezTo>
                    <a:pt x="26" y="240"/>
                    <a:pt x="26" y="240"/>
                    <a:pt x="26" y="240"/>
                  </a:cubicBezTo>
                  <a:cubicBezTo>
                    <a:pt x="26" y="237"/>
                    <a:pt x="25" y="235"/>
                    <a:pt x="25" y="232"/>
                  </a:cubicBezTo>
                  <a:cubicBezTo>
                    <a:pt x="21" y="217"/>
                    <a:pt x="21" y="217"/>
                    <a:pt x="21" y="217"/>
                  </a:cubicBezTo>
                  <a:cubicBezTo>
                    <a:pt x="19" y="207"/>
                    <a:pt x="17" y="197"/>
                    <a:pt x="15" y="186"/>
                  </a:cubicBezTo>
                  <a:cubicBezTo>
                    <a:pt x="10" y="156"/>
                    <a:pt x="10" y="156"/>
                    <a:pt x="10" y="156"/>
                  </a:cubicBezTo>
                  <a:cubicBezTo>
                    <a:pt x="9" y="151"/>
                    <a:pt x="8" y="146"/>
                    <a:pt x="8" y="140"/>
                  </a:cubicBezTo>
                  <a:cubicBezTo>
                    <a:pt x="6" y="125"/>
                    <a:pt x="6" y="125"/>
                    <a:pt x="6" y="125"/>
                  </a:cubicBezTo>
                  <a:cubicBezTo>
                    <a:pt x="5" y="115"/>
                    <a:pt x="4" y="104"/>
                    <a:pt x="3" y="94"/>
                  </a:cubicBezTo>
                  <a:cubicBezTo>
                    <a:pt x="1" y="63"/>
                    <a:pt x="1" y="63"/>
                    <a:pt x="1" y="63"/>
                  </a:cubicBezTo>
                  <a:cubicBezTo>
                    <a:pt x="1" y="58"/>
                    <a:pt x="0" y="52"/>
                    <a:pt x="0" y="47"/>
                  </a:cubicBezTo>
                  <a:cubicBezTo>
                    <a:pt x="0" y="32"/>
                    <a:pt x="0" y="32"/>
                    <a:pt x="0" y="32"/>
                  </a:cubicBezTo>
                  <a:lnTo>
                    <a:pt x="1" y="0"/>
                  </a:ln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762" name="Google Shape;762;p180"/>
            <p:cNvSpPr/>
            <p:nvPr/>
          </p:nvSpPr>
          <p:spPr>
            <a:xfrm>
              <a:off x="2252663" y="44450"/>
              <a:ext cx="1265238" cy="6767515"/>
            </a:xfrm>
            <a:custGeom>
              <a:rect b="b" l="l" r="r" t="t"/>
              <a:pathLst>
                <a:path extrusionOk="0" h="3568" w="666">
                  <a:moveTo>
                    <a:pt x="5" y="0"/>
                  </a:moveTo>
                  <a:cubicBezTo>
                    <a:pt x="1" y="84"/>
                    <a:pt x="9" y="168"/>
                    <a:pt x="28" y="250"/>
                  </a:cubicBezTo>
                  <a:cubicBezTo>
                    <a:pt x="49" y="331"/>
                    <a:pt x="80" y="409"/>
                    <a:pt x="119" y="484"/>
                  </a:cubicBezTo>
                  <a:cubicBezTo>
                    <a:pt x="158" y="557"/>
                    <a:pt x="206" y="627"/>
                    <a:pt x="260" y="691"/>
                  </a:cubicBezTo>
                  <a:cubicBezTo>
                    <a:pt x="270" y="703"/>
                    <a:pt x="270" y="703"/>
                    <a:pt x="270" y="703"/>
                  </a:cubicBezTo>
                  <a:cubicBezTo>
                    <a:pt x="275" y="709"/>
                    <a:pt x="275" y="709"/>
                    <a:pt x="275" y="709"/>
                  </a:cubicBezTo>
                  <a:cubicBezTo>
                    <a:pt x="280" y="715"/>
                    <a:pt x="280" y="715"/>
                    <a:pt x="280" y="715"/>
                  </a:cubicBezTo>
                  <a:cubicBezTo>
                    <a:pt x="301" y="738"/>
                    <a:pt x="301" y="738"/>
                    <a:pt x="301" y="738"/>
                  </a:cubicBezTo>
                  <a:cubicBezTo>
                    <a:pt x="315" y="754"/>
                    <a:pt x="330" y="769"/>
                    <a:pt x="344" y="784"/>
                  </a:cubicBezTo>
                  <a:cubicBezTo>
                    <a:pt x="374" y="813"/>
                    <a:pt x="404" y="842"/>
                    <a:pt x="435" y="871"/>
                  </a:cubicBezTo>
                  <a:cubicBezTo>
                    <a:pt x="480" y="915"/>
                    <a:pt x="480" y="915"/>
                    <a:pt x="480" y="915"/>
                  </a:cubicBezTo>
                  <a:cubicBezTo>
                    <a:pt x="495" y="929"/>
                    <a:pt x="510" y="944"/>
                    <a:pt x="525" y="959"/>
                  </a:cubicBezTo>
                  <a:cubicBezTo>
                    <a:pt x="554" y="990"/>
                    <a:pt x="581" y="1022"/>
                    <a:pt x="603" y="1058"/>
                  </a:cubicBezTo>
                  <a:cubicBezTo>
                    <a:pt x="626" y="1093"/>
                    <a:pt x="644" y="1132"/>
                    <a:pt x="655" y="1172"/>
                  </a:cubicBezTo>
                  <a:cubicBezTo>
                    <a:pt x="658" y="1183"/>
                    <a:pt x="660" y="1193"/>
                    <a:pt x="662" y="1203"/>
                  </a:cubicBezTo>
                  <a:cubicBezTo>
                    <a:pt x="663" y="1214"/>
                    <a:pt x="665" y="1224"/>
                    <a:pt x="665" y="1235"/>
                  </a:cubicBezTo>
                  <a:cubicBezTo>
                    <a:pt x="666" y="1256"/>
                    <a:pt x="664" y="1277"/>
                    <a:pt x="657" y="1297"/>
                  </a:cubicBezTo>
                  <a:cubicBezTo>
                    <a:pt x="651" y="1318"/>
                    <a:pt x="640" y="1336"/>
                    <a:pt x="628" y="1353"/>
                  </a:cubicBezTo>
                  <a:cubicBezTo>
                    <a:pt x="591" y="1404"/>
                    <a:pt x="591" y="1404"/>
                    <a:pt x="591" y="1404"/>
                  </a:cubicBezTo>
                  <a:cubicBezTo>
                    <a:pt x="579" y="1421"/>
                    <a:pt x="566" y="1438"/>
                    <a:pt x="553" y="1454"/>
                  </a:cubicBezTo>
                  <a:cubicBezTo>
                    <a:pt x="512" y="1502"/>
                    <a:pt x="512" y="1502"/>
                    <a:pt x="512" y="1502"/>
                  </a:cubicBezTo>
                  <a:cubicBezTo>
                    <a:pt x="458" y="1566"/>
                    <a:pt x="403" y="1630"/>
                    <a:pt x="353" y="1697"/>
                  </a:cubicBezTo>
                  <a:cubicBezTo>
                    <a:pt x="328" y="1730"/>
                    <a:pt x="304" y="1765"/>
                    <a:pt x="284" y="1802"/>
                  </a:cubicBezTo>
                  <a:cubicBezTo>
                    <a:pt x="265" y="1839"/>
                    <a:pt x="249" y="1878"/>
                    <a:pt x="238" y="1918"/>
                  </a:cubicBezTo>
                  <a:cubicBezTo>
                    <a:pt x="227" y="1958"/>
                    <a:pt x="222" y="2000"/>
                    <a:pt x="222" y="2042"/>
                  </a:cubicBezTo>
                  <a:cubicBezTo>
                    <a:pt x="222" y="2084"/>
                    <a:pt x="229" y="2125"/>
                    <a:pt x="241" y="2165"/>
                  </a:cubicBezTo>
                  <a:cubicBezTo>
                    <a:pt x="253" y="2205"/>
                    <a:pt x="272" y="2243"/>
                    <a:pt x="293" y="2279"/>
                  </a:cubicBezTo>
                  <a:cubicBezTo>
                    <a:pt x="314" y="2315"/>
                    <a:pt x="337" y="2350"/>
                    <a:pt x="361" y="2385"/>
                  </a:cubicBezTo>
                  <a:cubicBezTo>
                    <a:pt x="385" y="2419"/>
                    <a:pt x="410" y="2453"/>
                    <a:pt x="430" y="2490"/>
                  </a:cubicBezTo>
                  <a:cubicBezTo>
                    <a:pt x="449" y="2527"/>
                    <a:pt x="464" y="2568"/>
                    <a:pt x="466" y="2610"/>
                  </a:cubicBezTo>
                  <a:cubicBezTo>
                    <a:pt x="469" y="2653"/>
                    <a:pt x="461" y="2695"/>
                    <a:pt x="448" y="2735"/>
                  </a:cubicBezTo>
                  <a:cubicBezTo>
                    <a:pt x="436" y="2775"/>
                    <a:pt x="419" y="2813"/>
                    <a:pt x="402" y="2852"/>
                  </a:cubicBezTo>
                  <a:cubicBezTo>
                    <a:pt x="393" y="2871"/>
                    <a:pt x="384" y="2890"/>
                    <a:pt x="376" y="2909"/>
                  </a:cubicBezTo>
                  <a:cubicBezTo>
                    <a:pt x="349" y="2966"/>
                    <a:pt x="349" y="2966"/>
                    <a:pt x="349" y="2966"/>
                  </a:cubicBezTo>
                  <a:cubicBezTo>
                    <a:pt x="332" y="3004"/>
                    <a:pt x="314" y="3042"/>
                    <a:pt x="297" y="3080"/>
                  </a:cubicBezTo>
                  <a:cubicBezTo>
                    <a:pt x="289" y="3100"/>
                    <a:pt x="281" y="3119"/>
                    <a:pt x="274" y="3139"/>
                  </a:cubicBezTo>
                  <a:cubicBezTo>
                    <a:pt x="270" y="3149"/>
                    <a:pt x="266" y="3158"/>
                    <a:pt x="263" y="3168"/>
                  </a:cubicBezTo>
                  <a:cubicBezTo>
                    <a:pt x="259" y="3178"/>
                    <a:pt x="256" y="3188"/>
                    <a:pt x="253" y="3198"/>
                  </a:cubicBezTo>
                  <a:cubicBezTo>
                    <a:pt x="239" y="3238"/>
                    <a:pt x="227" y="3278"/>
                    <a:pt x="218" y="3319"/>
                  </a:cubicBezTo>
                  <a:cubicBezTo>
                    <a:pt x="200" y="3400"/>
                    <a:pt x="192" y="3485"/>
                    <a:pt x="202" y="3568"/>
                  </a:cubicBezTo>
                  <a:cubicBezTo>
                    <a:pt x="191" y="3485"/>
                    <a:pt x="199" y="3400"/>
                    <a:pt x="217" y="3318"/>
                  </a:cubicBezTo>
                  <a:cubicBezTo>
                    <a:pt x="226" y="3278"/>
                    <a:pt x="238" y="3237"/>
                    <a:pt x="251" y="3197"/>
                  </a:cubicBezTo>
                  <a:cubicBezTo>
                    <a:pt x="254" y="3187"/>
                    <a:pt x="258" y="3177"/>
                    <a:pt x="261" y="3168"/>
                  </a:cubicBezTo>
                  <a:cubicBezTo>
                    <a:pt x="265" y="3158"/>
                    <a:pt x="268" y="3148"/>
                    <a:pt x="272" y="3138"/>
                  </a:cubicBezTo>
                  <a:cubicBezTo>
                    <a:pt x="279" y="3118"/>
                    <a:pt x="287" y="3099"/>
                    <a:pt x="295" y="3080"/>
                  </a:cubicBezTo>
                  <a:cubicBezTo>
                    <a:pt x="312" y="3041"/>
                    <a:pt x="330" y="3003"/>
                    <a:pt x="347" y="2965"/>
                  </a:cubicBezTo>
                  <a:cubicBezTo>
                    <a:pt x="373" y="2908"/>
                    <a:pt x="373" y="2908"/>
                    <a:pt x="373" y="2908"/>
                  </a:cubicBezTo>
                  <a:cubicBezTo>
                    <a:pt x="382" y="2889"/>
                    <a:pt x="391" y="2870"/>
                    <a:pt x="399" y="2850"/>
                  </a:cubicBezTo>
                  <a:cubicBezTo>
                    <a:pt x="416" y="2812"/>
                    <a:pt x="433" y="2774"/>
                    <a:pt x="446" y="2734"/>
                  </a:cubicBezTo>
                  <a:cubicBezTo>
                    <a:pt x="458" y="2694"/>
                    <a:pt x="466" y="2652"/>
                    <a:pt x="463" y="2610"/>
                  </a:cubicBezTo>
                  <a:cubicBezTo>
                    <a:pt x="461" y="2569"/>
                    <a:pt x="446" y="2529"/>
                    <a:pt x="427" y="2492"/>
                  </a:cubicBezTo>
                  <a:cubicBezTo>
                    <a:pt x="407" y="2455"/>
                    <a:pt x="382" y="2421"/>
                    <a:pt x="358" y="2387"/>
                  </a:cubicBezTo>
                  <a:cubicBezTo>
                    <a:pt x="334" y="2352"/>
                    <a:pt x="311" y="2317"/>
                    <a:pt x="290" y="2281"/>
                  </a:cubicBezTo>
                  <a:cubicBezTo>
                    <a:pt x="269" y="2245"/>
                    <a:pt x="250" y="2207"/>
                    <a:pt x="238" y="2166"/>
                  </a:cubicBezTo>
                  <a:cubicBezTo>
                    <a:pt x="225" y="2126"/>
                    <a:pt x="218" y="2084"/>
                    <a:pt x="218" y="2042"/>
                  </a:cubicBezTo>
                  <a:cubicBezTo>
                    <a:pt x="218" y="2000"/>
                    <a:pt x="223" y="1958"/>
                    <a:pt x="234" y="1917"/>
                  </a:cubicBezTo>
                  <a:cubicBezTo>
                    <a:pt x="245" y="1876"/>
                    <a:pt x="261" y="1837"/>
                    <a:pt x="281" y="1800"/>
                  </a:cubicBezTo>
                  <a:cubicBezTo>
                    <a:pt x="300" y="1763"/>
                    <a:pt x="324" y="1728"/>
                    <a:pt x="349" y="1694"/>
                  </a:cubicBezTo>
                  <a:cubicBezTo>
                    <a:pt x="400" y="1627"/>
                    <a:pt x="455" y="1564"/>
                    <a:pt x="509" y="1500"/>
                  </a:cubicBezTo>
                  <a:cubicBezTo>
                    <a:pt x="550" y="1452"/>
                    <a:pt x="550" y="1452"/>
                    <a:pt x="550" y="1452"/>
                  </a:cubicBezTo>
                  <a:cubicBezTo>
                    <a:pt x="563" y="1436"/>
                    <a:pt x="576" y="1419"/>
                    <a:pt x="588" y="1402"/>
                  </a:cubicBezTo>
                  <a:cubicBezTo>
                    <a:pt x="625" y="1351"/>
                    <a:pt x="625" y="1351"/>
                    <a:pt x="625" y="1351"/>
                  </a:cubicBezTo>
                  <a:cubicBezTo>
                    <a:pt x="637" y="1334"/>
                    <a:pt x="647" y="1316"/>
                    <a:pt x="654" y="1296"/>
                  </a:cubicBezTo>
                  <a:cubicBezTo>
                    <a:pt x="660" y="1276"/>
                    <a:pt x="663" y="1256"/>
                    <a:pt x="662" y="1235"/>
                  </a:cubicBezTo>
                  <a:cubicBezTo>
                    <a:pt x="661" y="1224"/>
                    <a:pt x="660" y="1214"/>
                    <a:pt x="658" y="1204"/>
                  </a:cubicBezTo>
                  <a:cubicBezTo>
                    <a:pt x="656" y="1194"/>
                    <a:pt x="654" y="1183"/>
                    <a:pt x="651" y="1173"/>
                  </a:cubicBezTo>
                  <a:cubicBezTo>
                    <a:pt x="641" y="1133"/>
                    <a:pt x="623" y="1095"/>
                    <a:pt x="601" y="1059"/>
                  </a:cubicBezTo>
                  <a:cubicBezTo>
                    <a:pt x="578" y="1024"/>
                    <a:pt x="551" y="992"/>
                    <a:pt x="523" y="961"/>
                  </a:cubicBezTo>
                  <a:cubicBezTo>
                    <a:pt x="508" y="946"/>
                    <a:pt x="493" y="931"/>
                    <a:pt x="478" y="917"/>
                  </a:cubicBezTo>
                  <a:cubicBezTo>
                    <a:pt x="433" y="873"/>
                    <a:pt x="433" y="873"/>
                    <a:pt x="433" y="873"/>
                  </a:cubicBezTo>
                  <a:cubicBezTo>
                    <a:pt x="402" y="844"/>
                    <a:pt x="372" y="816"/>
                    <a:pt x="342" y="786"/>
                  </a:cubicBezTo>
                  <a:cubicBezTo>
                    <a:pt x="328" y="771"/>
                    <a:pt x="313" y="756"/>
                    <a:pt x="299" y="740"/>
                  </a:cubicBezTo>
                  <a:cubicBezTo>
                    <a:pt x="278" y="717"/>
                    <a:pt x="278" y="717"/>
                    <a:pt x="278" y="717"/>
                  </a:cubicBezTo>
                  <a:cubicBezTo>
                    <a:pt x="273" y="711"/>
                    <a:pt x="273" y="711"/>
                    <a:pt x="273" y="711"/>
                  </a:cubicBezTo>
                  <a:cubicBezTo>
                    <a:pt x="268" y="705"/>
                    <a:pt x="268" y="705"/>
                    <a:pt x="268" y="705"/>
                  </a:cubicBezTo>
                  <a:cubicBezTo>
                    <a:pt x="258" y="693"/>
                    <a:pt x="258" y="693"/>
                    <a:pt x="258" y="693"/>
                  </a:cubicBezTo>
                  <a:cubicBezTo>
                    <a:pt x="204" y="628"/>
                    <a:pt x="156" y="559"/>
                    <a:pt x="117" y="485"/>
                  </a:cubicBezTo>
                  <a:cubicBezTo>
                    <a:pt x="78" y="410"/>
                    <a:pt x="47" y="331"/>
                    <a:pt x="27" y="250"/>
                  </a:cubicBezTo>
                  <a:cubicBezTo>
                    <a:pt x="8" y="168"/>
                    <a:pt x="0" y="84"/>
                    <a:pt x="5"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763" name="Google Shape;763;p180"/>
            <p:cNvSpPr/>
            <p:nvPr/>
          </p:nvSpPr>
          <p:spPr>
            <a:xfrm>
              <a:off x="2195513" y="44450"/>
              <a:ext cx="1341439" cy="6767515"/>
            </a:xfrm>
            <a:custGeom>
              <a:rect b="b" l="l" r="r" t="t"/>
              <a:pathLst>
                <a:path extrusionOk="0" h="3568" w="706">
                  <a:moveTo>
                    <a:pt x="7" y="0"/>
                  </a:moveTo>
                  <a:cubicBezTo>
                    <a:pt x="0" y="84"/>
                    <a:pt x="7" y="170"/>
                    <a:pt x="25" y="252"/>
                  </a:cubicBezTo>
                  <a:cubicBezTo>
                    <a:pt x="45" y="335"/>
                    <a:pt x="75" y="414"/>
                    <a:pt x="114" y="489"/>
                  </a:cubicBezTo>
                  <a:cubicBezTo>
                    <a:pt x="153" y="565"/>
                    <a:pt x="202" y="635"/>
                    <a:pt x="256" y="700"/>
                  </a:cubicBezTo>
                  <a:cubicBezTo>
                    <a:pt x="277" y="724"/>
                    <a:pt x="277" y="724"/>
                    <a:pt x="277" y="724"/>
                  </a:cubicBezTo>
                  <a:cubicBezTo>
                    <a:pt x="284" y="732"/>
                    <a:pt x="291" y="739"/>
                    <a:pt x="298" y="747"/>
                  </a:cubicBezTo>
                  <a:cubicBezTo>
                    <a:pt x="320" y="770"/>
                    <a:pt x="320" y="770"/>
                    <a:pt x="320" y="770"/>
                  </a:cubicBezTo>
                  <a:cubicBezTo>
                    <a:pt x="327" y="778"/>
                    <a:pt x="335" y="786"/>
                    <a:pt x="342" y="793"/>
                  </a:cubicBezTo>
                  <a:cubicBezTo>
                    <a:pt x="372" y="823"/>
                    <a:pt x="403" y="852"/>
                    <a:pt x="435" y="880"/>
                  </a:cubicBezTo>
                  <a:cubicBezTo>
                    <a:pt x="466" y="909"/>
                    <a:pt x="498" y="937"/>
                    <a:pt x="529" y="966"/>
                  </a:cubicBezTo>
                  <a:cubicBezTo>
                    <a:pt x="560" y="995"/>
                    <a:pt x="589" y="1025"/>
                    <a:pt x="616" y="1059"/>
                  </a:cubicBezTo>
                  <a:cubicBezTo>
                    <a:pt x="642" y="1092"/>
                    <a:pt x="665" y="1128"/>
                    <a:pt x="681" y="1168"/>
                  </a:cubicBezTo>
                  <a:cubicBezTo>
                    <a:pt x="689" y="1187"/>
                    <a:pt x="695" y="1208"/>
                    <a:pt x="700" y="1229"/>
                  </a:cubicBezTo>
                  <a:cubicBezTo>
                    <a:pt x="705" y="1249"/>
                    <a:pt x="706" y="1271"/>
                    <a:pt x="703" y="1292"/>
                  </a:cubicBezTo>
                  <a:cubicBezTo>
                    <a:pt x="700" y="1314"/>
                    <a:pt x="693" y="1334"/>
                    <a:pt x="682" y="1353"/>
                  </a:cubicBezTo>
                  <a:cubicBezTo>
                    <a:pt x="676" y="1362"/>
                    <a:pt x="670" y="1371"/>
                    <a:pt x="663" y="1379"/>
                  </a:cubicBezTo>
                  <a:cubicBezTo>
                    <a:pt x="644" y="1404"/>
                    <a:pt x="644" y="1404"/>
                    <a:pt x="644" y="1404"/>
                  </a:cubicBezTo>
                  <a:cubicBezTo>
                    <a:pt x="630" y="1420"/>
                    <a:pt x="617" y="1437"/>
                    <a:pt x="603" y="1453"/>
                  </a:cubicBezTo>
                  <a:cubicBezTo>
                    <a:pt x="589" y="1469"/>
                    <a:pt x="575" y="1484"/>
                    <a:pt x="560" y="1500"/>
                  </a:cubicBezTo>
                  <a:cubicBezTo>
                    <a:pt x="502" y="1561"/>
                    <a:pt x="443" y="1622"/>
                    <a:pt x="387" y="1686"/>
                  </a:cubicBezTo>
                  <a:cubicBezTo>
                    <a:pt x="360" y="1718"/>
                    <a:pt x="332" y="1751"/>
                    <a:pt x="310" y="1786"/>
                  </a:cubicBezTo>
                  <a:cubicBezTo>
                    <a:pt x="287" y="1822"/>
                    <a:pt x="268" y="1860"/>
                    <a:pt x="253" y="1900"/>
                  </a:cubicBezTo>
                  <a:cubicBezTo>
                    <a:pt x="239" y="1939"/>
                    <a:pt x="230" y="1981"/>
                    <a:pt x="228" y="2023"/>
                  </a:cubicBezTo>
                  <a:cubicBezTo>
                    <a:pt x="225" y="2065"/>
                    <a:pt x="228" y="2108"/>
                    <a:pt x="238" y="2149"/>
                  </a:cubicBezTo>
                  <a:cubicBezTo>
                    <a:pt x="240" y="2159"/>
                    <a:pt x="244" y="2169"/>
                    <a:pt x="247" y="2179"/>
                  </a:cubicBezTo>
                  <a:cubicBezTo>
                    <a:pt x="249" y="2187"/>
                    <a:pt x="249" y="2187"/>
                    <a:pt x="249" y="2187"/>
                  </a:cubicBezTo>
                  <a:cubicBezTo>
                    <a:pt x="250" y="2189"/>
                    <a:pt x="251" y="2192"/>
                    <a:pt x="252" y="2194"/>
                  </a:cubicBezTo>
                  <a:cubicBezTo>
                    <a:pt x="254" y="2199"/>
                    <a:pt x="256" y="2204"/>
                    <a:pt x="258" y="2209"/>
                  </a:cubicBezTo>
                  <a:cubicBezTo>
                    <a:pt x="266" y="2228"/>
                    <a:pt x="275" y="2247"/>
                    <a:pt x="285" y="2266"/>
                  </a:cubicBezTo>
                  <a:cubicBezTo>
                    <a:pt x="305" y="2303"/>
                    <a:pt x="328" y="2339"/>
                    <a:pt x="352" y="2374"/>
                  </a:cubicBezTo>
                  <a:cubicBezTo>
                    <a:pt x="376" y="2408"/>
                    <a:pt x="402" y="2442"/>
                    <a:pt x="424" y="2479"/>
                  </a:cubicBezTo>
                  <a:cubicBezTo>
                    <a:pt x="445" y="2515"/>
                    <a:pt x="463" y="2555"/>
                    <a:pt x="468" y="2598"/>
                  </a:cubicBezTo>
                  <a:cubicBezTo>
                    <a:pt x="470" y="2619"/>
                    <a:pt x="470" y="2640"/>
                    <a:pt x="467" y="2661"/>
                  </a:cubicBezTo>
                  <a:cubicBezTo>
                    <a:pt x="464" y="2683"/>
                    <a:pt x="459" y="2703"/>
                    <a:pt x="453" y="2724"/>
                  </a:cubicBezTo>
                  <a:cubicBezTo>
                    <a:pt x="440" y="2764"/>
                    <a:pt x="423" y="2803"/>
                    <a:pt x="406" y="2842"/>
                  </a:cubicBezTo>
                  <a:cubicBezTo>
                    <a:pt x="397" y="2861"/>
                    <a:pt x="388" y="2880"/>
                    <a:pt x="379" y="2900"/>
                  </a:cubicBezTo>
                  <a:cubicBezTo>
                    <a:pt x="353" y="2957"/>
                    <a:pt x="353" y="2957"/>
                    <a:pt x="353" y="2957"/>
                  </a:cubicBezTo>
                  <a:cubicBezTo>
                    <a:pt x="335" y="2996"/>
                    <a:pt x="317" y="3034"/>
                    <a:pt x="301" y="3073"/>
                  </a:cubicBezTo>
                  <a:cubicBezTo>
                    <a:pt x="285" y="3112"/>
                    <a:pt x="271" y="3152"/>
                    <a:pt x="258" y="3193"/>
                  </a:cubicBezTo>
                  <a:cubicBezTo>
                    <a:pt x="245" y="3233"/>
                    <a:pt x="234" y="3274"/>
                    <a:pt x="225" y="3316"/>
                  </a:cubicBezTo>
                  <a:cubicBezTo>
                    <a:pt x="207" y="3398"/>
                    <a:pt x="201" y="3484"/>
                    <a:pt x="210" y="3568"/>
                  </a:cubicBezTo>
                  <a:cubicBezTo>
                    <a:pt x="200" y="3484"/>
                    <a:pt x="207" y="3398"/>
                    <a:pt x="224" y="3315"/>
                  </a:cubicBezTo>
                  <a:cubicBezTo>
                    <a:pt x="233" y="3274"/>
                    <a:pt x="244" y="3233"/>
                    <a:pt x="256" y="3192"/>
                  </a:cubicBezTo>
                  <a:cubicBezTo>
                    <a:pt x="269" y="3152"/>
                    <a:pt x="283" y="3112"/>
                    <a:pt x="299" y="3073"/>
                  </a:cubicBezTo>
                  <a:cubicBezTo>
                    <a:pt x="315" y="3033"/>
                    <a:pt x="333" y="2995"/>
                    <a:pt x="351" y="2956"/>
                  </a:cubicBezTo>
                  <a:cubicBezTo>
                    <a:pt x="377" y="2899"/>
                    <a:pt x="377" y="2899"/>
                    <a:pt x="377" y="2899"/>
                  </a:cubicBezTo>
                  <a:cubicBezTo>
                    <a:pt x="386" y="2879"/>
                    <a:pt x="395" y="2860"/>
                    <a:pt x="403" y="2841"/>
                  </a:cubicBezTo>
                  <a:cubicBezTo>
                    <a:pt x="420" y="2802"/>
                    <a:pt x="438" y="2763"/>
                    <a:pt x="450" y="2723"/>
                  </a:cubicBezTo>
                  <a:cubicBezTo>
                    <a:pt x="457" y="2703"/>
                    <a:pt x="462" y="2682"/>
                    <a:pt x="464" y="2661"/>
                  </a:cubicBezTo>
                  <a:cubicBezTo>
                    <a:pt x="467" y="2640"/>
                    <a:pt x="467" y="2619"/>
                    <a:pt x="465" y="2598"/>
                  </a:cubicBezTo>
                  <a:cubicBezTo>
                    <a:pt x="460" y="2556"/>
                    <a:pt x="442" y="2517"/>
                    <a:pt x="421" y="2480"/>
                  </a:cubicBezTo>
                  <a:cubicBezTo>
                    <a:pt x="399" y="2444"/>
                    <a:pt x="373" y="2410"/>
                    <a:pt x="349" y="2376"/>
                  </a:cubicBezTo>
                  <a:cubicBezTo>
                    <a:pt x="325" y="2341"/>
                    <a:pt x="302" y="2305"/>
                    <a:pt x="282" y="2268"/>
                  </a:cubicBezTo>
                  <a:cubicBezTo>
                    <a:pt x="272" y="2249"/>
                    <a:pt x="262" y="2230"/>
                    <a:pt x="254" y="2210"/>
                  </a:cubicBezTo>
                  <a:cubicBezTo>
                    <a:pt x="252" y="2205"/>
                    <a:pt x="250" y="2200"/>
                    <a:pt x="249" y="2195"/>
                  </a:cubicBezTo>
                  <a:cubicBezTo>
                    <a:pt x="248" y="2193"/>
                    <a:pt x="247" y="2190"/>
                    <a:pt x="246" y="2188"/>
                  </a:cubicBezTo>
                  <a:cubicBezTo>
                    <a:pt x="244" y="2180"/>
                    <a:pt x="244" y="2180"/>
                    <a:pt x="244" y="2180"/>
                  </a:cubicBezTo>
                  <a:cubicBezTo>
                    <a:pt x="241" y="2170"/>
                    <a:pt x="237" y="2160"/>
                    <a:pt x="235" y="2149"/>
                  </a:cubicBezTo>
                  <a:cubicBezTo>
                    <a:pt x="225" y="2108"/>
                    <a:pt x="221" y="2065"/>
                    <a:pt x="224" y="2023"/>
                  </a:cubicBezTo>
                  <a:cubicBezTo>
                    <a:pt x="226" y="1980"/>
                    <a:pt x="235" y="1938"/>
                    <a:pt x="250" y="1898"/>
                  </a:cubicBezTo>
                  <a:cubicBezTo>
                    <a:pt x="264" y="1858"/>
                    <a:pt x="283" y="1820"/>
                    <a:pt x="306" y="1784"/>
                  </a:cubicBezTo>
                  <a:cubicBezTo>
                    <a:pt x="329" y="1748"/>
                    <a:pt x="356" y="1716"/>
                    <a:pt x="384" y="1683"/>
                  </a:cubicBezTo>
                  <a:cubicBezTo>
                    <a:pt x="440" y="1619"/>
                    <a:pt x="499" y="1559"/>
                    <a:pt x="557" y="1497"/>
                  </a:cubicBezTo>
                  <a:cubicBezTo>
                    <a:pt x="572" y="1482"/>
                    <a:pt x="586" y="1466"/>
                    <a:pt x="600" y="1450"/>
                  </a:cubicBezTo>
                  <a:cubicBezTo>
                    <a:pt x="614" y="1434"/>
                    <a:pt x="627" y="1418"/>
                    <a:pt x="641" y="1401"/>
                  </a:cubicBezTo>
                  <a:cubicBezTo>
                    <a:pt x="660" y="1376"/>
                    <a:pt x="660" y="1376"/>
                    <a:pt x="660" y="1376"/>
                  </a:cubicBezTo>
                  <a:cubicBezTo>
                    <a:pt x="667" y="1368"/>
                    <a:pt x="673" y="1360"/>
                    <a:pt x="678" y="1351"/>
                  </a:cubicBezTo>
                  <a:cubicBezTo>
                    <a:pt x="689" y="1333"/>
                    <a:pt x="697" y="1313"/>
                    <a:pt x="699" y="1292"/>
                  </a:cubicBezTo>
                  <a:cubicBezTo>
                    <a:pt x="702" y="1271"/>
                    <a:pt x="701" y="1250"/>
                    <a:pt x="696" y="1229"/>
                  </a:cubicBezTo>
                  <a:cubicBezTo>
                    <a:pt x="692" y="1209"/>
                    <a:pt x="686" y="1189"/>
                    <a:pt x="678" y="1169"/>
                  </a:cubicBezTo>
                  <a:cubicBezTo>
                    <a:pt x="662" y="1130"/>
                    <a:pt x="639" y="1094"/>
                    <a:pt x="613" y="1061"/>
                  </a:cubicBezTo>
                  <a:cubicBezTo>
                    <a:pt x="587" y="1027"/>
                    <a:pt x="557" y="997"/>
                    <a:pt x="527" y="968"/>
                  </a:cubicBezTo>
                  <a:cubicBezTo>
                    <a:pt x="496" y="939"/>
                    <a:pt x="464" y="911"/>
                    <a:pt x="433" y="882"/>
                  </a:cubicBezTo>
                  <a:cubicBezTo>
                    <a:pt x="401" y="854"/>
                    <a:pt x="370" y="825"/>
                    <a:pt x="340" y="795"/>
                  </a:cubicBezTo>
                  <a:cubicBezTo>
                    <a:pt x="333" y="788"/>
                    <a:pt x="325" y="780"/>
                    <a:pt x="318" y="772"/>
                  </a:cubicBezTo>
                  <a:cubicBezTo>
                    <a:pt x="296" y="749"/>
                    <a:pt x="296" y="749"/>
                    <a:pt x="296" y="749"/>
                  </a:cubicBezTo>
                  <a:cubicBezTo>
                    <a:pt x="289" y="741"/>
                    <a:pt x="282" y="734"/>
                    <a:pt x="275" y="726"/>
                  </a:cubicBezTo>
                  <a:cubicBezTo>
                    <a:pt x="254" y="701"/>
                    <a:pt x="254" y="701"/>
                    <a:pt x="254" y="701"/>
                  </a:cubicBezTo>
                  <a:cubicBezTo>
                    <a:pt x="227" y="669"/>
                    <a:pt x="202" y="635"/>
                    <a:pt x="178" y="600"/>
                  </a:cubicBezTo>
                  <a:cubicBezTo>
                    <a:pt x="175" y="595"/>
                    <a:pt x="172" y="591"/>
                    <a:pt x="169" y="586"/>
                  </a:cubicBezTo>
                  <a:cubicBezTo>
                    <a:pt x="160" y="573"/>
                    <a:pt x="160" y="573"/>
                    <a:pt x="160" y="573"/>
                  </a:cubicBezTo>
                  <a:cubicBezTo>
                    <a:pt x="143" y="546"/>
                    <a:pt x="143" y="546"/>
                    <a:pt x="143" y="546"/>
                  </a:cubicBezTo>
                  <a:cubicBezTo>
                    <a:pt x="128" y="518"/>
                    <a:pt x="128" y="518"/>
                    <a:pt x="128" y="518"/>
                  </a:cubicBezTo>
                  <a:cubicBezTo>
                    <a:pt x="123" y="509"/>
                    <a:pt x="117" y="500"/>
                    <a:pt x="113" y="490"/>
                  </a:cubicBezTo>
                  <a:cubicBezTo>
                    <a:pt x="74" y="415"/>
                    <a:pt x="43" y="335"/>
                    <a:pt x="24" y="252"/>
                  </a:cubicBezTo>
                  <a:cubicBezTo>
                    <a:pt x="6" y="170"/>
                    <a:pt x="0" y="84"/>
                    <a:pt x="7"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764" name="Google Shape;764;p180"/>
            <p:cNvSpPr/>
            <p:nvPr/>
          </p:nvSpPr>
          <p:spPr>
            <a:xfrm>
              <a:off x="2138363" y="41275"/>
              <a:ext cx="1414463" cy="6770687"/>
            </a:xfrm>
            <a:custGeom>
              <a:rect b="b" l="l" r="r" t="t"/>
              <a:pathLst>
                <a:path extrusionOk="0" h="3569" w="744">
                  <a:moveTo>
                    <a:pt x="9" y="0"/>
                  </a:moveTo>
                  <a:cubicBezTo>
                    <a:pt x="0" y="86"/>
                    <a:pt x="5" y="172"/>
                    <a:pt x="23" y="256"/>
                  </a:cubicBezTo>
                  <a:cubicBezTo>
                    <a:pt x="41" y="340"/>
                    <a:pt x="71" y="421"/>
                    <a:pt x="110" y="497"/>
                  </a:cubicBezTo>
                  <a:cubicBezTo>
                    <a:pt x="150" y="573"/>
                    <a:pt x="198" y="644"/>
                    <a:pt x="253" y="710"/>
                  </a:cubicBezTo>
                  <a:cubicBezTo>
                    <a:pt x="274" y="734"/>
                    <a:pt x="274" y="734"/>
                    <a:pt x="274" y="734"/>
                  </a:cubicBezTo>
                  <a:cubicBezTo>
                    <a:pt x="285" y="746"/>
                    <a:pt x="285" y="746"/>
                    <a:pt x="285" y="746"/>
                  </a:cubicBezTo>
                  <a:cubicBezTo>
                    <a:pt x="288" y="750"/>
                    <a:pt x="292" y="754"/>
                    <a:pt x="296" y="758"/>
                  </a:cubicBezTo>
                  <a:cubicBezTo>
                    <a:pt x="318" y="781"/>
                    <a:pt x="318" y="781"/>
                    <a:pt x="318" y="781"/>
                  </a:cubicBezTo>
                  <a:cubicBezTo>
                    <a:pt x="329" y="793"/>
                    <a:pt x="329" y="793"/>
                    <a:pt x="329" y="793"/>
                  </a:cubicBezTo>
                  <a:cubicBezTo>
                    <a:pt x="340" y="804"/>
                    <a:pt x="340" y="804"/>
                    <a:pt x="340" y="804"/>
                  </a:cubicBezTo>
                  <a:cubicBezTo>
                    <a:pt x="371" y="834"/>
                    <a:pt x="402" y="863"/>
                    <a:pt x="435" y="891"/>
                  </a:cubicBezTo>
                  <a:cubicBezTo>
                    <a:pt x="467" y="919"/>
                    <a:pt x="500" y="947"/>
                    <a:pt x="532" y="975"/>
                  </a:cubicBezTo>
                  <a:cubicBezTo>
                    <a:pt x="548" y="989"/>
                    <a:pt x="564" y="1004"/>
                    <a:pt x="580" y="1018"/>
                  </a:cubicBezTo>
                  <a:cubicBezTo>
                    <a:pt x="596" y="1033"/>
                    <a:pt x="611" y="1048"/>
                    <a:pt x="626" y="1063"/>
                  </a:cubicBezTo>
                  <a:cubicBezTo>
                    <a:pt x="655" y="1095"/>
                    <a:pt x="682" y="1129"/>
                    <a:pt x="703" y="1166"/>
                  </a:cubicBezTo>
                  <a:cubicBezTo>
                    <a:pt x="714" y="1185"/>
                    <a:pt x="723" y="1205"/>
                    <a:pt x="730" y="1225"/>
                  </a:cubicBezTo>
                  <a:cubicBezTo>
                    <a:pt x="737" y="1245"/>
                    <a:pt x="743" y="1266"/>
                    <a:pt x="744" y="1288"/>
                  </a:cubicBezTo>
                  <a:cubicBezTo>
                    <a:pt x="744" y="1299"/>
                    <a:pt x="744" y="1310"/>
                    <a:pt x="742" y="1320"/>
                  </a:cubicBezTo>
                  <a:cubicBezTo>
                    <a:pt x="740" y="1331"/>
                    <a:pt x="737" y="1342"/>
                    <a:pt x="733" y="1352"/>
                  </a:cubicBezTo>
                  <a:cubicBezTo>
                    <a:pt x="725" y="1372"/>
                    <a:pt x="712" y="1390"/>
                    <a:pt x="698" y="1406"/>
                  </a:cubicBezTo>
                  <a:cubicBezTo>
                    <a:pt x="670" y="1438"/>
                    <a:pt x="641" y="1471"/>
                    <a:pt x="610" y="1500"/>
                  </a:cubicBezTo>
                  <a:cubicBezTo>
                    <a:pt x="548" y="1559"/>
                    <a:pt x="485" y="1617"/>
                    <a:pt x="424" y="1678"/>
                  </a:cubicBezTo>
                  <a:cubicBezTo>
                    <a:pt x="394" y="1708"/>
                    <a:pt x="364" y="1739"/>
                    <a:pt x="338" y="1773"/>
                  </a:cubicBezTo>
                  <a:cubicBezTo>
                    <a:pt x="312" y="1806"/>
                    <a:pt x="289" y="1843"/>
                    <a:pt x="271" y="1882"/>
                  </a:cubicBezTo>
                  <a:cubicBezTo>
                    <a:pt x="254" y="1921"/>
                    <a:pt x="241" y="1962"/>
                    <a:pt x="235" y="2004"/>
                  </a:cubicBezTo>
                  <a:cubicBezTo>
                    <a:pt x="229" y="2046"/>
                    <a:pt x="229" y="2089"/>
                    <a:pt x="237" y="2131"/>
                  </a:cubicBezTo>
                  <a:cubicBezTo>
                    <a:pt x="240" y="2147"/>
                    <a:pt x="240" y="2147"/>
                    <a:pt x="240" y="2147"/>
                  </a:cubicBezTo>
                  <a:cubicBezTo>
                    <a:pt x="241" y="2152"/>
                    <a:pt x="242" y="2158"/>
                    <a:pt x="243" y="2163"/>
                  </a:cubicBezTo>
                  <a:cubicBezTo>
                    <a:pt x="248" y="2178"/>
                    <a:pt x="248" y="2178"/>
                    <a:pt x="248" y="2178"/>
                  </a:cubicBezTo>
                  <a:cubicBezTo>
                    <a:pt x="250" y="2186"/>
                    <a:pt x="250" y="2186"/>
                    <a:pt x="250" y="2186"/>
                  </a:cubicBezTo>
                  <a:cubicBezTo>
                    <a:pt x="251" y="2188"/>
                    <a:pt x="252" y="2191"/>
                    <a:pt x="252" y="2193"/>
                  </a:cubicBezTo>
                  <a:cubicBezTo>
                    <a:pt x="259" y="2214"/>
                    <a:pt x="268" y="2233"/>
                    <a:pt x="277" y="2253"/>
                  </a:cubicBezTo>
                  <a:cubicBezTo>
                    <a:pt x="296" y="2291"/>
                    <a:pt x="318" y="2328"/>
                    <a:pt x="342" y="2363"/>
                  </a:cubicBezTo>
                  <a:cubicBezTo>
                    <a:pt x="366" y="2398"/>
                    <a:pt x="393" y="2432"/>
                    <a:pt x="417" y="2468"/>
                  </a:cubicBezTo>
                  <a:cubicBezTo>
                    <a:pt x="428" y="2486"/>
                    <a:pt x="439" y="2504"/>
                    <a:pt x="448" y="2524"/>
                  </a:cubicBezTo>
                  <a:cubicBezTo>
                    <a:pt x="457" y="2544"/>
                    <a:pt x="464" y="2564"/>
                    <a:pt x="468" y="2585"/>
                  </a:cubicBezTo>
                  <a:cubicBezTo>
                    <a:pt x="472" y="2607"/>
                    <a:pt x="473" y="2628"/>
                    <a:pt x="471" y="2650"/>
                  </a:cubicBezTo>
                  <a:cubicBezTo>
                    <a:pt x="469" y="2671"/>
                    <a:pt x="464" y="2692"/>
                    <a:pt x="458" y="2713"/>
                  </a:cubicBezTo>
                  <a:cubicBezTo>
                    <a:pt x="446" y="2754"/>
                    <a:pt x="428" y="2793"/>
                    <a:pt x="410" y="2832"/>
                  </a:cubicBezTo>
                  <a:cubicBezTo>
                    <a:pt x="392" y="2871"/>
                    <a:pt x="374" y="2910"/>
                    <a:pt x="357" y="2949"/>
                  </a:cubicBezTo>
                  <a:cubicBezTo>
                    <a:pt x="330" y="3008"/>
                    <a:pt x="330" y="3008"/>
                    <a:pt x="330" y="3008"/>
                  </a:cubicBezTo>
                  <a:cubicBezTo>
                    <a:pt x="321" y="3027"/>
                    <a:pt x="313" y="3047"/>
                    <a:pt x="305" y="3067"/>
                  </a:cubicBezTo>
                  <a:cubicBezTo>
                    <a:pt x="289" y="3107"/>
                    <a:pt x="275" y="3147"/>
                    <a:pt x="263" y="3188"/>
                  </a:cubicBezTo>
                  <a:cubicBezTo>
                    <a:pt x="251" y="3229"/>
                    <a:pt x="240" y="3271"/>
                    <a:pt x="232" y="3313"/>
                  </a:cubicBezTo>
                  <a:cubicBezTo>
                    <a:pt x="215" y="3397"/>
                    <a:pt x="209" y="3484"/>
                    <a:pt x="219" y="3569"/>
                  </a:cubicBezTo>
                  <a:cubicBezTo>
                    <a:pt x="209" y="3484"/>
                    <a:pt x="215" y="3397"/>
                    <a:pt x="231" y="3313"/>
                  </a:cubicBezTo>
                  <a:cubicBezTo>
                    <a:pt x="239" y="3271"/>
                    <a:pt x="249" y="3229"/>
                    <a:pt x="261" y="3188"/>
                  </a:cubicBezTo>
                  <a:cubicBezTo>
                    <a:pt x="274" y="3147"/>
                    <a:pt x="287" y="3106"/>
                    <a:pt x="303" y="3066"/>
                  </a:cubicBezTo>
                  <a:cubicBezTo>
                    <a:pt x="311" y="3046"/>
                    <a:pt x="319" y="3027"/>
                    <a:pt x="328" y="3007"/>
                  </a:cubicBezTo>
                  <a:cubicBezTo>
                    <a:pt x="355" y="2948"/>
                    <a:pt x="355" y="2948"/>
                    <a:pt x="355" y="2948"/>
                  </a:cubicBezTo>
                  <a:cubicBezTo>
                    <a:pt x="372" y="2909"/>
                    <a:pt x="390" y="2870"/>
                    <a:pt x="407" y="2831"/>
                  </a:cubicBezTo>
                  <a:cubicBezTo>
                    <a:pt x="425" y="2792"/>
                    <a:pt x="443" y="2753"/>
                    <a:pt x="455" y="2712"/>
                  </a:cubicBezTo>
                  <a:cubicBezTo>
                    <a:pt x="461" y="2692"/>
                    <a:pt x="466" y="2671"/>
                    <a:pt x="468" y="2650"/>
                  </a:cubicBezTo>
                  <a:cubicBezTo>
                    <a:pt x="470" y="2628"/>
                    <a:pt x="469" y="2607"/>
                    <a:pt x="465" y="2586"/>
                  </a:cubicBezTo>
                  <a:cubicBezTo>
                    <a:pt x="461" y="2565"/>
                    <a:pt x="454" y="2545"/>
                    <a:pt x="445" y="2525"/>
                  </a:cubicBezTo>
                  <a:cubicBezTo>
                    <a:pt x="436" y="2506"/>
                    <a:pt x="426" y="2487"/>
                    <a:pt x="414" y="2470"/>
                  </a:cubicBezTo>
                  <a:cubicBezTo>
                    <a:pt x="390" y="2434"/>
                    <a:pt x="364" y="2400"/>
                    <a:pt x="339" y="2365"/>
                  </a:cubicBezTo>
                  <a:cubicBezTo>
                    <a:pt x="315" y="2329"/>
                    <a:pt x="293" y="2293"/>
                    <a:pt x="274" y="2254"/>
                  </a:cubicBezTo>
                  <a:cubicBezTo>
                    <a:pt x="264" y="2235"/>
                    <a:pt x="256" y="2215"/>
                    <a:pt x="249" y="2195"/>
                  </a:cubicBezTo>
                  <a:cubicBezTo>
                    <a:pt x="248" y="2192"/>
                    <a:pt x="247" y="2190"/>
                    <a:pt x="246" y="2187"/>
                  </a:cubicBezTo>
                  <a:cubicBezTo>
                    <a:pt x="244" y="2179"/>
                    <a:pt x="244" y="2179"/>
                    <a:pt x="244" y="2179"/>
                  </a:cubicBezTo>
                  <a:cubicBezTo>
                    <a:pt x="240" y="2164"/>
                    <a:pt x="240" y="2164"/>
                    <a:pt x="240" y="2164"/>
                  </a:cubicBezTo>
                  <a:cubicBezTo>
                    <a:pt x="238" y="2158"/>
                    <a:pt x="237" y="2153"/>
                    <a:pt x="236" y="2148"/>
                  </a:cubicBezTo>
                  <a:cubicBezTo>
                    <a:pt x="233" y="2132"/>
                    <a:pt x="233" y="2132"/>
                    <a:pt x="233" y="2132"/>
                  </a:cubicBezTo>
                  <a:cubicBezTo>
                    <a:pt x="225" y="2090"/>
                    <a:pt x="225" y="2046"/>
                    <a:pt x="231" y="2003"/>
                  </a:cubicBezTo>
                  <a:cubicBezTo>
                    <a:pt x="237" y="1961"/>
                    <a:pt x="250" y="1919"/>
                    <a:pt x="268" y="1880"/>
                  </a:cubicBezTo>
                  <a:cubicBezTo>
                    <a:pt x="285" y="1841"/>
                    <a:pt x="308" y="1804"/>
                    <a:pt x="335" y="1770"/>
                  </a:cubicBezTo>
                  <a:cubicBezTo>
                    <a:pt x="361" y="1736"/>
                    <a:pt x="391" y="1705"/>
                    <a:pt x="421" y="1675"/>
                  </a:cubicBezTo>
                  <a:cubicBezTo>
                    <a:pt x="482" y="1614"/>
                    <a:pt x="545" y="1556"/>
                    <a:pt x="607" y="1497"/>
                  </a:cubicBezTo>
                  <a:cubicBezTo>
                    <a:pt x="639" y="1468"/>
                    <a:pt x="667" y="1436"/>
                    <a:pt x="695" y="1403"/>
                  </a:cubicBezTo>
                  <a:cubicBezTo>
                    <a:pt x="709" y="1387"/>
                    <a:pt x="722" y="1370"/>
                    <a:pt x="730" y="1350"/>
                  </a:cubicBezTo>
                  <a:cubicBezTo>
                    <a:pt x="734" y="1341"/>
                    <a:pt x="737" y="1330"/>
                    <a:pt x="738" y="1320"/>
                  </a:cubicBezTo>
                  <a:cubicBezTo>
                    <a:pt x="740" y="1309"/>
                    <a:pt x="740" y="1299"/>
                    <a:pt x="740" y="1288"/>
                  </a:cubicBezTo>
                  <a:cubicBezTo>
                    <a:pt x="739" y="1267"/>
                    <a:pt x="733" y="1246"/>
                    <a:pt x="726" y="1226"/>
                  </a:cubicBezTo>
                  <a:cubicBezTo>
                    <a:pt x="719" y="1206"/>
                    <a:pt x="710" y="1187"/>
                    <a:pt x="700" y="1168"/>
                  </a:cubicBezTo>
                  <a:cubicBezTo>
                    <a:pt x="679" y="1131"/>
                    <a:pt x="653" y="1097"/>
                    <a:pt x="623" y="1066"/>
                  </a:cubicBezTo>
                  <a:cubicBezTo>
                    <a:pt x="609" y="1050"/>
                    <a:pt x="594" y="1035"/>
                    <a:pt x="578" y="1021"/>
                  </a:cubicBezTo>
                  <a:cubicBezTo>
                    <a:pt x="562" y="1006"/>
                    <a:pt x="546" y="992"/>
                    <a:pt x="530" y="977"/>
                  </a:cubicBezTo>
                  <a:cubicBezTo>
                    <a:pt x="498" y="949"/>
                    <a:pt x="465" y="922"/>
                    <a:pt x="433" y="893"/>
                  </a:cubicBezTo>
                  <a:cubicBezTo>
                    <a:pt x="401" y="865"/>
                    <a:pt x="369" y="836"/>
                    <a:pt x="338" y="806"/>
                  </a:cubicBezTo>
                  <a:cubicBezTo>
                    <a:pt x="327" y="795"/>
                    <a:pt x="327" y="795"/>
                    <a:pt x="327" y="795"/>
                  </a:cubicBezTo>
                  <a:cubicBezTo>
                    <a:pt x="316" y="783"/>
                    <a:pt x="316" y="783"/>
                    <a:pt x="316" y="783"/>
                  </a:cubicBezTo>
                  <a:cubicBezTo>
                    <a:pt x="294" y="760"/>
                    <a:pt x="294" y="760"/>
                    <a:pt x="294" y="760"/>
                  </a:cubicBezTo>
                  <a:cubicBezTo>
                    <a:pt x="290" y="756"/>
                    <a:pt x="286" y="752"/>
                    <a:pt x="283" y="748"/>
                  </a:cubicBezTo>
                  <a:cubicBezTo>
                    <a:pt x="272" y="736"/>
                    <a:pt x="272" y="736"/>
                    <a:pt x="272" y="736"/>
                  </a:cubicBezTo>
                  <a:cubicBezTo>
                    <a:pt x="251" y="711"/>
                    <a:pt x="251" y="711"/>
                    <a:pt x="251" y="711"/>
                  </a:cubicBezTo>
                  <a:cubicBezTo>
                    <a:pt x="196" y="646"/>
                    <a:pt x="148" y="574"/>
                    <a:pt x="108" y="498"/>
                  </a:cubicBezTo>
                  <a:cubicBezTo>
                    <a:pt x="70" y="421"/>
                    <a:pt x="39" y="340"/>
                    <a:pt x="22" y="256"/>
                  </a:cubicBezTo>
                  <a:cubicBezTo>
                    <a:pt x="5" y="172"/>
                    <a:pt x="0" y="86"/>
                    <a:pt x="9"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765" name="Google Shape;765;p180"/>
            <p:cNvSpPr/>
            <p:nvPr/>
          </p:nvSpPr>
          <p:spPr>
            <a:xfrm>
              <a:off x="2081213" y="41275"/>
              <a:ext cx="1492250" cy="6770687"/>
            </a:xfrm>
            <a:custGeom>
              <a:rect b="b" l="l" r="r" t="t"/>
              <a:pathLst>
                <a:path extrusionOk="0" h="3569" w="785">
                  <a:moveTo>
                    <a:pt x="11" y="0"/>
                  </a:moveTo>
                  <a:cubicBezTo>
                    <a:pt x="0" y="86"/>
                    <a:pt x="4" y="174"/>
                    <a:pt x="20" y="259"/>
                  </a:cubicBezTo>
                  <a:cubicBezTo>
                    <a:pt x="22" y="267"/>
                    <a:pt x="22" y="267"/>
                    <a:pt x="22" y="267"/>
                  </a:cubicBezTo>
                  <a:cubicBezTo>
                    <a:pt x="24" y="275"/>
                    <a:pt x="24" y="275"/>
                    <a:pt x="24" y="275"/>
                  </a:cubicBezTo>
                  <a:cubicBezTo>
                    <a:pt x="27" y="291"/>
                    <a:pt x="27" y="291"/>
                    <a:pt x="27" y="291"/>
                  </a:cubicBezTo>
                  <a:cubicBezTo>
                    <a:pt x="30" y="301"/>
                    <a:pt x="32" y="312"/>
                    <a:pt x="35" y="322"/>
                  </a:cubicBezTo>
                  <a:cubicBezTo>
                    <a:pt x="45" y="353"/>
                    <a:pt x="45" y="353"/>
                    <a:pt x="45" y="353"/>
                  </a:cubicBezTo>
                  <a:cubicBezTo>
                    <a:pt x="49" y="369"/>
                    <a:pt x="49" y="369"/>
                    <a:pt x="49" y="369"/>
                  </a:cubicBezTo>
                  <a:cubicBezTo>
                    <a:pt x="51" y="374"/>
                    <a:pt x="53" y="379"/>
                    <a:pt x="55" y="384"/>
                  </a:cubicBezTo>
                  <a:cubicBezTo>
                    <a:pt x="63" y="404"/>
                    <a:pt x="70" y="425"/>
                    <a:pt x="79" y="445"/>
                  </a:cubicBezTo>
                  <a:cubicBezTo>
                    <a:pt x="92" y="474"/>
                    <a:pt x="92" y="474"/>
                    <a:pt x="92" y="474"/>
                  </a:cubicBezTo>
                  <a:cubicBezTo>
                    <a:pt x="97" y="484"/>
                    <a:pt x="102" y="494"/>
                    <a:pt x="106" y="503"/>
                  </a:cubicBezTo>
                  <a:cubicBezTo>
                    <a:pt x="146" y="581"/>
                    <a:pt x="195" y="653"/>
                    <a:pt x="250" y="719"/>
                  </a:cubicBezTo>
                  <a:cubicBezTo>
                    <a:pt x="264" y="736"/>
                    <a:pt x="279" y="752"/>
                    <a:pt x="293" y="768"/>
                  </a:cubicBezTo>
                  <a:cubicBezTo>
                    <a:pt x="339" y="815"/>
                    <a:pt x="339" y="815"/>
                    <a:pt x="339" y="815"/>
                  </a:cubicBezTo>
                  <a:cubicBezTo>
                    <a:pt x="370" y="845"/>
                    <a:pt x="402" y="874"/>
                    <a:pt x="435" y="902"/>
                  </a:cubicBezTo>
                  <a:cubicBezTo>
                    <a:pt x="468" y="930"/>
                    <a:pt x="502" y="958"/>
                    <a:pt x="535" y="985"/>
                  </a:cubicBezTo>
                  <a:cubicBezTo>
                    <a:pt x="552" y="998"/>
                    <a:pt x="569" y="1013"/>
                    <a:pt x="585" y="1027"/>
                  </a:cubicBezTo>
                  <a:cubicBezTo>
                    <a:pt x="602" y="1041"/>
                    <a:pt x="619" y="1054"/>
                    <a:pt x="635" y="1069"/>
                  </a:cubicBezTo>
                  <a:cubicBezTo>
                    <a:pt x="666" y="1099"/>
                    <a:pt x="696" y="1131"/>
                    <a:pt x="722" y="1166"/>
                  </a:cubicBezTo>
                  <a:cubicBezTo>
                    <a:pt x="747" y="1201"/>
                    <a:pt x="767" y="1241"/>
                    <a:pt x="778" y="1283"/>
                  </a:cubicBezTo>
                  <a:cubicBezTo>
                    <a:pt x="784" y="1304"/>
                    <a:pt x="785" y="1327"/>
                    <a:pt x="781" y="1349"/>
                  </a:cubicBezTo>
                  <a:cubicBezTo>
                    <a:pt x="776" y="1370"/>
                    <a:pt x="766" y="1390"/>
                    <a:pt x="753" y="1408"/>
                  </a:cubicBezTo>
                  <a:cubicBezTo>
                    <a:pt x="746" y="1417"/>
                    <a:pt x="739" y="1424"/>
                    <a:pt x="731" y="1432"/>
                  </a:cubicBezTo>
                  <a:cubicBezTo>
                    <a:pt x="724" y="1440"/>
                    <a:pt x="716" y="1448"/>
                    <a:pt x="709" y="1456"/>
                  </a:cubicBezTo>
                  <a:cubicBezTo>
                    <a:pt x="694" y="1471"/>
                    <a:pt x="678" y="1487"/>
                    <a:pt x="662" y="1501"/>
                  </a:cubicBezTo>
                  <a:cubicBezTo>
                    <a:pt x="596" y="1558"/>
                    <a:pt x="529" y="1612"/>
                    <a:pt x="464" y="1670"/>
                  </a:cubicBezTo>
                  <a:cubicBezTo>
                    <a:pt x="431" y="1699"/>
                    <a:pt x="399" y="1728"/>
                    <a:pt x="369" y="1759"/>
                  </a:cubicBezTo>
                  <a:cubicBezTo>
                    <a:pt x="340" y="1791"/>
                    <a:pt x="313" y="1825"/>
                    <a:pt x="292" y="1863"/>
                  </a:cubicBezTo>
                  <a:cubicBezTo>
                    <a:pt x="271" y="1901"/>
                    <a:pt x="254" y="1941"/>
                    <a:pt x="245" y="1983"/>
                  </a:cubicBezTo>
                  <a:cubicBezTo>
                    <a:pt x="235" y="2025"/>
                    <a:pt x="232" y="2069"/>
                    <a:pt x="237" y="2112"/>
                  </a:cubicBezTo>
                  <a:cubicBezTo>
                    <a:pt x="237" y="2117"/>
                    <a:pt x="238" y="2123"/>
                    <a:pt x="238" y="2128"/>
                  </a:cubicBezTo>
                  <a:cubicBezTo>
                    <a:pt x="241" y="2144"/>
                    <a:pt x="241" y="2144"/>
                    <a:pt x="241" y="2144"/>
                  </a:cubicBezTo>
                  <a:cubicBezTo>
                    <a:pt x="243" y="2155"/>
                    <a:pt x="246" y="2165"/>
                    <a:pt x="248" y="2176"/>
                  </a:cubicBezTo>
                  <a:cubicBezTo>
                    <a:pt x="254" y="2196"/>
                    <a:pt x="261" y="2217"/>
                    <a:pt x="269" y="2237"/>
                  </a:cubicBezTo>
                  <a:cubicBezTo>
                    <a:pt x="286" y="2277"/>
                    <a:pt x="308" y="2314"/>
                    <a:pt x="332" y="2350"/>
                  </a:cubicBezTo>
                  <a:cubicBezTo>
                    <a:pt x="344" y="2368"/>
                    <a:pt x="357" y="2386"/>
                    <a:pt x="370" y="2403"/>
                  </a:cubicBezTo>
                  <a:cubicBezTo>
                    <a:pt x="383" y="2421"/>
                    <a:pt x="396" y="2438"/>
                    <a:pt x="408" y="2456"/>
                  </a:cubicBezTo>
                  <a:cubicBezTo>
                    <a:pt x="421" y="2473"/>
                    <a:pt x="433" y="2492"/>
                    <a:pt x="443" y="2511"/>
                  </a:cubicBezTo>
                  <a:cubicBezTo>
                    <a:pt x="453" y="2530"/>
                    <a:pt x="462" y="2550"/>
                    <a:pt x="468" y="2571"/>
                  </a:cubicBezTo>
                  <a:cubicBezTo>
                    <a:pt x="473" y="2592"/>
                    <a:pt x="475" y="2614"/>
                    <a:pt x="474" y="2636"/>
                  </a:cubicBezTo>
                  <a:cubicBezTo>
                    <a:pt x="473" y="2658"/>
                    <a:pt x="469" y="2680"/>
                    <a:pt x="463" y="2701"/>
                  </a:cubicBezTo>
                  <a:cubicBezTo>
                    <a:pt x="451" y="2743"/>
                    <a:pt x="433" y="2782"/>
                    <a:pt x="414" y="2821"/>
                  </a:cubicBezTo>
                  <a:cubicBezTo>
                    <a:pt x="396" y="2861"/>
                    <a:pt x="379" y="2900"/>
                    <a:pt x="361" y="2940"/>
                  </a:cubicBezTo>
                  <a:cubicBezTo>
                    <a:pt x="334" y="2999"/>
                    <a:pt x="334" y="2999"/>
                    <a:pt x="334" y="2999"/>
                  </a:cubicBezTo>
                  <a:cubicBezTo>
                    <a:pt x="325" y="3019"/>
                    <a:pt x="317" y="3039"/>
                    <a:pt x="309" y="3059"/>
                  </a:cubicBezTo>
                  <a:cubicBezTo>
                    <a:pt x="293" y="3100"/>
                    <a:pt x="280" y="3141"/>
                    <a:pt x="268" y="3183"/>
                  </a:cubicBezTo>
                  <a:cubicBezTo>
                    <a:pt x="256" y="3224"/>
                    <a:pt x="246" y="3267"/>
                    <a:pt x="239" y="3309"/>
                  </a:cubicBezTo>
                  <a:cubicBezTo>
                    <a:pt x="223" y="3395"/>
                    <a:pt x="218" y="3482"/>
                    <a:pt x="227" y="3569"/>
                  </a:cubicBezTo>
                  <a:cubicBezTo>
                    <a:pt x="218" y="3482"/>
                    <a:pt x="223" y="3395"/>
                    <a:pt x="238" y="3309"/>
                  </a:cubicBezTo>
                  <a:cubicBezTo>
                    <a:pt x="245" y="3266"/>
                    <a:pt x="255" y="3224"/>
                    <a:pt x="266" y="3182"/>
                  </a:cubicBezTo>
                  <a:cubicBezTo>
                    <a:pt x="278" y="3140"/>
                    <a:pt x="291" y="3099"/>
                    <a:pt x="307" y="3058"/>
                  </a:cubicBezTo>
                  <a:cubicBezTo>
                    <a:pt x="315" y="3038"/>
                    <a:pt x="323" y="3018"/>
                    <a:pt x="332" y="2998"/>
                  </a:cubicBezTo>
                  <a:cubicBezTo>
                    <a:pt x="359" y="2939"/>
                    <a:pt x="359" y="2939"/>
                    <a:pt x="359" y="2939"/>
                  </a:cubicBezTo>
                  <a:cubicBezTo>
                    <a:pt x="376" y="2899"/>
                    <a:pt x="394" y="2860"/>
                    <a:pt x="412" y="2820"/>
                  </a:cubicBezTo>
                  <a:cubicBezTo>
                    <a:pt x="430" y="2781"/>
                    <a:pt x="449" y="2742"/>
                    <a:pt x="460" y="2700"/>
                  </a:cubicBezTo>
                  <a:cubicBezTo>
                    <a:pt x="466" y="2679"/>
                    <a:pt x="470" y="2658"/>
                    <a:pt x="471" y="2636"/>
                  </a:cubicBezTo>
                  <a:cubicBezTo>
                    <a:pt x="472" y="2615"/>
                    <a:pt x="470" y="2593"/>
                    <a:pt x="465" y="2572"/>
                  </a:cubicBezTo>
                  <a:cubicBezTo>
                    <a:pt x="459" y="2551"/>
                    <a:pt x="451" y="2531"/>
                    <a:pt x="440" y="2512"/>
                  </a:cubicBezTo>
                  <a:cubicBezTo>
                    <a:pt x="430" y="2493"/>
                    <a:pt x="418" y="2475"/>
                    <a:pt x="406" y="2458"/>
                  </a:cubicBezTo>
                  <a:cubicBezTo>
                    <a:pt x="393" y="2440"/>
                    <a:pt x="380" y="2423"/>
                    <a:pt x="367" y="2405"/>
                  </a:cubicBezTo>
                  <a:cubicBezTo>
                    <a:pt x="354" y="2388"/>
                    <a:pt x="341" y="2370"/>
                    <a:pt x="329" y="2352"/>
                  </a:cubicBezTo>
                  <a:cubicBezTo>
                    <a:pt x="305" y="2316"/>
                    <a:pt x="283" y="2278"/>
                    <a:pt x="266" y="2238"/>
                  </a:cubicBezTo>
                  <a:cubicBezTo>
                    <a:pt x="258" y="2218"/>
                    <a:pt x="250" y="2198"/>
                    <a:pt x="245" y="2177"/>
                  </a:cubicBezTo>
                  <a:cubicBezTo>
                    <a:pt x="242" y="2166"/>
                    <a:pt x="239" y="2155"/>
                    <a:pt x="238" y="2145"/>
                  </a:cubicBezTo>
                  <a:cubicBezTo>
                    <a:pt x="235" y="2129"/>
                    <a:pt x="235" y="2129"/>
                    <a:pt x="235" y="2129"/>
                  </a:cubicBezTo>
                  <a:cubicBezTo>
                    <a:pt x="234" y="2123"/>
                    <a:pt x="234" y="2118"/>
                    <a:pt x="233" y="2112"/>
                  </a:cubicBezTo>
                  <a:cubicBezTo>
                    <a:pt x="229" y="2069"/>
                    <a:pt x="231" y="2025"/>
                    <a:pt x="241" y="1982"/>
                  </a:cubicBezTo>
                  <a:cubicBezTo>
                    <a:pt x="251" y="1940"/>
                    <a:pt x="267" y="1899"/>
                    <a:pt x="289" y="1861"/>
                  </a:cubicBezTo>
                  <a:cubicBezTo>
                    <a:pt x="310" y="1823"/>
                    <a:pt x="336" y="1788"/>
                    <a:pt x="366" y="1756"/>
                  </a:cubicBezTo>
                  <a:cubicBezTo>
                    <a:pt x="396" y="1725"/>
                    <a:pt x="428" y="1695"/>
                    <a:pt x="461" y="1667"/>
                  </a:cubicBezTo>
                  <a:cubicBezTo>
                    <a:pt x="526" y="1609"/>
                    <a:pt x="594" y="1555"/>
                    <a:pt x="659" y="1498"/>
                  </a:cubicBezTo>
                  <a:cubicBezTo>
                    <a:pt x="675" y="1484"/>
                    <a:pt x="691" y="1469"/>
                    <a:pt x="706" y="1453"/>
                  </a:cubicBezTo>
                  <a:cubicBezTo>
                    <a:pt x="713" y="1445"/>
                    <a:pt x="721" y="1437"/>
                    <a:pt x="728" y="1430"/>
                  </a:cubicBezTo>
                  <a:cubicBezTo>
                    <a:pt x="736" y="1422"/>
                    <a:pt x="743" y="1414"/>
                    <a:pt x="750" y="1405"/>
                  </a:cubicBezTo>
                  <a:cubicBezTo>
                    <a:pt x="763" y="1388"/>
                    <a:pt x="773" y="1369"/>
                    <a:pt x="777" y="1348"/>
                  </a:cubicBezTo>
                  <a:cubicBezTo>
                    <a:pt x="781" y="1327"/>
                    <a:pt x="780" y="1305"/>
                    <a:pt x="775" y="1284"/>
                  </a:cubicBezTo>
                  <a:cubicBezTo>
                    <a:pt x="764" y="1242"/>
                    <a:pt x="744" y="1203"/>
                    <a:pt x="719" y="1168"/>
                  </a:cubicBezTo>
                  <a:cubicBezTo>
                    <a:pt x="694" y="1133"/>
                    <a:pt x="664" y="1101"/>
                    <a:pt x="632" y="1072"/>
                  </a:cubicBezTo>
                  <a:cubicBezTo>
                    <a:pt x="616" y="1057"/>
                    <a:pt x="600" y="1043"/>
                    <a:pt x="583" y="1029"/>
                  </a:cubicBezTo>
                  <a:cubicBezTo>
                    <a:pt x="567" y="1015"/>
                    <a:pt x="550" y="1001"/>
                    <a:pt x="533" y="987"/>
                  </a:cubicBezTo>
                  <a:cubicBezTo>
                    <a:pt x="500" y="960"/>
                    <a:pt x="466" y="933"/>
                    <a:pt x="433" y="904"/>
                  </a:cubicBezTo>
                  <a:cubicBezTo>
                    <a:pt x="400" y="876"/>
                    <a:pt x="368" y="847"/>
                    <a:pt x="337" y="817"/>
                  </a:cubicBezTo>
                  <a:cubicBezTo>
                    <a:pt x="291" y="770"/>
                    <a:pt x="291" y="770"/>
                    <a:pt x="291" y="770"/>
                  </a:cubicBezTo>
                  <a:cubicBezTo>
                    <a:pt x="277" y="754"/>
                    <a:pt x="262" y="738"/>
                    <a:pt x="248" y="721"/>
                  </a:cubicBezTo>
                  <a:cubicBezTo>
                    <a:pt x="193" y="654"/>
                    <a:pt x="144" y="582"/>
                    <a:pt x="105" y="504"/>
                  </a:cubicBezTo>
                  <a:cubicBezTo>
                    <a:pt x="100" y="495"/>
                    <a:pt x="95" y="485"/>
                    <a:pt x="90" y="475"/>
                  </a:cubicBezTo>
                  <a:cubicBezTo>
                    <a:pt x="77" y="445"/>
                    <a:pt x="77" y="445"/>
                    <a:pt x="77" y="445"/>
                  </a:cubicBezTo>
                  <a:cubicBezTo>
                    <a:pt x="68" y="426"/>
                    <a:pt x="61" y="405"/>
                    <a:pt x="53" y="385"/>
                  </a:cubicBezTo>
                  <a:cubicBezTo>
                    <a:pt x="52" y="380"/>
                    <a:pt x="49" y="375"/>
                    <a:pt x="48" y="369"/>
                  </a:cubicBezTo>
                  <a:cubicBezTo>
                    <a:pt x="43" y="354"/>
                    <a:pt x="43" y="354"/>
                    <a:pt x="43" y="354"/>
                  </a:cubicBezTo>
                  <a:cubicBezTo>
                    <a:pt x="34" y="323"/>
                    <a:pt x="34" y="323"/>
                    <a:pt x="34" y="323"/>
                  </a:cubicBezTo>
                  <a:cubicBezTo>
                    <a:pt x="31" y="312"/>
                    <a:pt x="29" y="301"/>
                    <a:pt x="26" y="291"/>
                  </a:cubicBezTo>
                  <a:cubicBezTo>
                    <a:pt x="23" y="275"/>
                    <a:pt x="23" y="275"/>
                    <a:pt x="23" y="275"/>
                  </a:cubicBezTo>
                  <a:cubicBezTo>
                    <a:pt x="21" y="267"/>
                    <a:pt x="21" y="267"/>
                    <a:pt x="21" y="267"/>
                  </a:cubicBezTo>
                  <a:cubicBezTo>
                    <a:pt x="19" y="259"/>
                    <a:pt x="19" y="259"/>
                    <a:pt x="19" y="259"/>
                  </a:cubicBezTo>
                  <a:cubicBezTo>
                    <a:pt x="3" y="174"/>
                    <a:pt x="0" y="86"/>
                    <a:pt x="11"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766" name="Google Shape;766;p180"/>
            <p:cNvSpPr/>
            <p:nvPr/>
          </p:nvSpPr>
          <p:spPr>
            <a:xfrm>
              <a:off x="2032000" y="41275"/>
              <a:ext cx="1557339" cy="6769103"/>
            </a:xfrm>
            <a:custGeom>
              <a:rect b="b" l="l" r="r" t="t"/>
              <a:pathLst>
                <a:path extrusionOk="0" h="3568" w="819">
                  <a:moveTo>
                    <a:pt x="10" y="0"/>
                  </a:moveTo>
                  <a:cubicBezTo>
                    <a:pt x="3" y="43"/>
                    <a:pt x="0" y="87"/>
                    <a:pt x="1" y="131"/>
                  </a:cubicBezTo>
                  <a:cubicBezTo>
                    <a:pt x="1" y="175"/>
                    <a:pt x="6" y="219"/>
                    <a:pt x="14" y="262"/>
                  </a:cubicBezTo>
                  <a:cubicBezTo>
                    <a:pt x="29" y="348"/>
                    <a:pt x="59" y="432"/>
                    <a:pt x="98" y="511"/>
                  </a:cubicBezTo>
                  <a:cubicBezTo>
                    <a:pt x="138" y="589"/>
                    <a:pt x="187" y="662"/>
                    <a:pt x="244" y="730"/>
                  </a:cubicBezTo>
                  <a:cubicBezTo>
                    <a:pt x="300" y="797"/>
                    <a:pt x="364" y="858"/>
                    <a:pt x="431" y="914"/>
                  </a:cubicBezTo>
                  <a:cubicBezTo>
                    <a:pt x="499" y="970"/>
                    <a:pt x="570" y="1022"/>
                    <a:pt x="638" y="1077"/>
                  </a:cubicBezTo>
                  <a:cubicBezTo>
                    <a:pt x="672" y="1105"/>
                    <a:pt x="705" y="1135"/>
                    <a:pt x="734" y="1168"/>
                  </a:cubicBezTo>
                  <a:cubicBezTo>
                    <a:pt x="763" y="1202"/>
                    <a:pt x="788" y="1239"/>
                    <a:pt x="804" y="1280"/>
                  </a:cubicBezTo>
                  <a:cubicBezTo>
                    <a:pt x="813" y="1300"/>
                    <a:pt x="819" y="1322"/>
                    <a:pt x="819" y="1344"/>
                  </a:cubicBezTo>
                  <a:cubicBezTo>
                    <a:pt x="819" y="1367"/>
                    <a:pt x="813" y="1389"/>
                    <a:pt x="802" y="1409"/>
                  </a:cubicBezTo>
                  <a:cubicBezTo>
                    <a:pt x="797" y="1418"/>
                    <a:pt x="790" y="1427"/>
                    <a:pt x="783" y="1436"/>
                  </a:cubicBezTo>
                  <a:cubicBezTo>
                    <a:pt x="775" y="1444"/>
                    <a:pt x="767" y="1452"/>
                    <a:pt x="760" y="1459"/>
                  </a:cubicBezTo>
                  <a:cubicBezTo>
                    <a:pt x="744" y="1475"/>
                    <a:pt x="728" y="1489"/>
                    <a:pt x="711" y="1504"/>
                  </a:cubicBezTo>
                  <a:cubicBezTo>
                    <a:pt x="694" y="1518"/>
                    <a:pt x="677" y="1532"/>
                    <a:pt x="659" y="1545"/>
                  </a:cubicBezTo>
                  <a:cubicBezTo>
                    <a:pt x="606" y="1584"/>
                    <a:pt x="606" y="1584"/>
                    <a:pt x="606" y="1584"/>
                  </a:cubicBezTo>
                  <a:cubicBezTo>
                    <a:pt x="571" y="1611"/>
                    <a:pt x="536" y="1637"/>
                    <a:pt x="501" y="1664"/>
                  </a:cubicBezTo>
                  <a:cubicBezTo>
                    <a:pt x="466" y="1691"/>
                    <a:pt x="432" y="1718"/>
                    <a:pt x="399" y="1747"/>
                  </a:cubicBezTo>
                  <a:cubicBezTo>
                    <a:pt x="367" y="1776"/>
                    <a:pt x="337" y="1809"/>
                    <a:pt x="312" y="1845"/>
                  </a:cubicBezTo>
                  <a:cubicBezTo>
                    <a:pt x="287" y="1881"/>
                    <a:pt x="267" y="1920"/>
                    <a:pt x="254" y="1962"/>
                  </a:cubicBezTo>
                  <a:cubicBezTo>
                    <a:pt x="240" y="2004"/>
                    <a:pt x="233" y="2047"/>
                    <a:pt x="234" y="2091"/>
                  </a:cubicBezTo>
                  <a:cubicBezTo>
                    <a:pt x="235" y="2135"/>
                    <a:pt x="244" y="2178"/>
                    <a:pt x="259" y="2220"/>
                  </a:cubicBezTo>
                  <a:cubicBezTo>
                    <a:pt x="274" y="2261"/>
                    <a:pt x="294" y="2300"/>
                    <a:pt x="318" y="2337"/>
                  </a:cubicBezTo>
                  <a:cubicBezTo>
                    <a:pt x="329" y="2355"/>
                    <a:pt x="342" y="2373"/>
                    <a:pt x="355" y="2391"/>
                  </a:cubicBezTo>
                  <a:cubicBezTo>
                    <a:pt x="368" y="2409"/>
                    <a:pt x="382" y="2426"/>
                    <a:pt x="395" y="2443"/>
                  </a:cubicBezTo>
                  <a:cubicBezTo>
                    <a:pt x="422" y="2478"/>
                    <a:pt x="447" y="2515"/>
                    <a:pt x="462" y="2557"/>
                  </a:cubicBezTo>
                  <a:cubicBezTo>
                    <a:pt x="465" y="2567"/>
                    <a:pt x="468" y="2578"/>
                    <a:pt x="470" y="2589"/>
                  </a:cubicBezTo>
                  <a:cubicBezTo>
                    <a:pt x="472" y="2597"/>
                    <a:pt x="472" y="2597"/>
                    <a:pt x="472" y="2597"/>
                  </a:cubicBezTo>
                  <a:cubicBezTo>
                    <a:pt x="472" y="2605"/>
                    <a:pt x="472" y="2605"/>
                    <a:pt x="472" y="2605"/>
                  </a:cubicBezTo>
                  <a:cubicBezTo>
                    <a:pt x="473" y="2614"/>
                    <a:pt x="473" y="2614"/>
                    <a:pt x="473" y="2614"/>
                  </a:cubicBezTo>
                  <a:cubicBezTo>
                    <a:pt x="473" y="2622"/>
                    <a:pt x="473" y="2622"/>
                    <a:pt x="473" y="2622"/>
                  </a:cubicBezTo>
                  <a:cubicBezTo>
                    <a:pt x="473" y="2644"/>
                    <a:pt x="470" y="2666"/>
                    <a:pt x="464" y="2688"/>
                  </a:cubicBezTo>
                  <a:cubicBezTo>
                    <a:pt x="453" y="2730"/>
                    <a:pt x="434" y="2770"/>
                    <a:pt x="415" y="2810"/>
                  </a:cubicBezTo>
                  <a:cubicBezTo>
                    <a:pt x="406" y="2830"/>
                    <a:pt x="397" y="2850"/>
                    <a:pt x="388" y="2870"/>
                  </a:cubicBezTo>
                  <a:cubicBezTo>
                    <a:pt x="361" y="2930"/>
                    <a:pt x="361" y="2930"/>
                    <a:pt x="361" y="2930"/>
                  </a:cubicBezTo>
                  <a:cubicBezTo>
                    <a:pt x="343" y="2970"/>
                    <a:pt x="324" y="3010"/>
                    <a:pt x="309" y="3051"/>
                  </a:cubicBezTo>
                  <a:cubicBezTo>
                    <a:pt x="301" y="3072"/>
                    <a:pt x="294" y="3092"/>
                    <a:pt x="287" y="3113"/>
                  </a:cubicBezTo>
                  <a:cubicBezTo>
                    <a:pt x="281" y="3134"/>
                    <a:pt x="275" y="3155"/>
                    <a:pt x="269" y="3177"/>
                  </a:cubicBezTo>
                  <a:cubicBezTo>
                    <a:pt x="258" y="3219"/>
                    <a:pt x="249" y="3262"/>
                    <a:pt x="242" y="3306"/>
                  </a:cubicBezTo>
                  <a:cubicBezTo>
                    <a:pt x="227" y="3392"/>
                    <a:pt x="223" y="3481"/>
                    <a:pt x="232" y="3568"/>
                  </a:cubicBezTo>
                  <a:cubicBezTo>
                    <a:pt x="223" y="3481"/>
                    <a:pt x="227" y="3392"/>
                    <a:pt x="241" y="3305"/>
                  </a:cubicBezTo>
                  <a:cubicBezTo>
                    <a:pt x="247" y="3262"/>
                    <a:pt x="256" y="3219"/>
                    <a:pt x="267" y="3176"/>
                  </a:cubicBezTo>
                  <a:cubicBezTo>
                    <a:pt x="273" y="3155"/>
                    <a:pt x="279" y="3134"/>
                    <a:pt x="285" y="3113"/>
                  </a:cubicBezTo>
                  <a:cubicBezTo>
                    <a:pt x="292" y="3092"/>
                    <a:pt x="299" y="3071"/>
                    <a:pt x="307" y="3050"/>
                  </a:cubicBezTo>
                  <a:cubicBezTo>
                    <a:pt x="322" y="3009"/>
                    <a:pt x="341" y="2969"/>
                    <a:pt x="359" y="2929"/>
                  </a:cubicBezTo>
                  <a:cubicBezTo>
                    <a:pt x="386" y="2869"/>
                    <a:pt x="386" y="2869"/>
                    <a:pt x="386" y="2869"/>
                  </a:cubicBezTo>
                  <a:cubicBezTo>
                    <a:pt x="394" y="2849"/>
                    <a:pt x="404" y="2829"/>
                    <a:pt x="413" y="2809"/>
                  </a:cubicBezTo>
                  <a:cubicBezTo>
                    <a:pt x="432" y="2769"/>
                    <a:pt x="451" y="2729"/>
                    <a:pt x="462" y="2687"/>
                  </a:cubicBezTo>
                  <a:cubicBezTo>
                    <a:pt x="467" y="2666"/>
                    <a:pt x="470" y="2644"/>
                    <a:pt x="470" y="2622"/>
                  </a:cubicBezTo>
                  <a:cubicBezTo>
                    <a:pt x="470" y="2614"/>
                    <a:pt x="470" y="2614"/>
                    <a:pt x="470" y="2614"/>
                  </a:cubicBezTo>
                  <a:cubicBezTo>
                    <a:pt x="469" y="2606"/>
                    <a:pt x="469" y="2606"/>
                    <a:pt x="469" y="2606"/>
                  </a:cubicBezTo>
                  <a:cubicBezTo>
                    <a:pt x="469" y="2598"/>
                    <a:pt x="469" y="2598"/>
                    <a:pt x="469" y="2598"/>
                  </a:cubicBezTo>
                  <a:cubicBezTo>
                    <a:pt x="467" y="2589"/>
                    <a:pt x="467" y="2589"/>
                    <a:pt x="467" y="2589"/>
                  </a:cubicBezTo>
                  <a:cubicBezTo>
                    <a:pt x="465" y="2579"/>
                    <a:pt x="463" y="2568"/>
                    <a:pt x="459" y="2558"/>
                  </a:cubicBezTo>
                  <a:cubicBezTo>
                    <a:pt x="444" y="2516"/>
                    <a:pt x="419" y="2480"/>
                    <a:pt x="392" y="2445"/>
                  </a:cubicBezTo>
                  <a:cubicBezTo>
                    <a:pt x="379" y="2428"/>
                    <a:pt x="365" y="2411"/>
                    <a:pt x="352" y="2393"/>
                  </a:cubicBezTo>
                  <a:cubicBezTo>
                    <a:pt x="339" y="2375"/>
                    <a:pt x="327" y="2357"/>
                    <a:pt x="315" y="2339"/>
                  </a:cubicBezTo>
                  <a:cubicBezTo>
                    <a:pt x="291" y="2301"/>
                    <a:pt x="271" y="2262"/>
                    <a:pt x="255" y="2221"/>
                  </a:cubicBezTo>
                  <a:cubicBezTo>
                    <a:pt x="240" y="2179"/>
                    <a:pt x="231" y="2135"/>
                    <a:pt x="230" y="2091"/>
                  </a:cubicBezTo>
                  <a:cubicBezTo>
                    <a:pt x="230" y="2047"/>
                    <a:pt x="236" y="2003"/>
                    <a:pt x="250" y="1961"/>
                  </a:cubicBezTo>
                  <a:cubicBezTo>
                    <a:pt x="263" y="1919"/>
                    <a:pt x="283" y="1879"/>
                    <a:pt x="308" y="1843"/>
                  </a:cubicBezTo>
                  <a:cubicBezTo>
                    <a:pt x="334" y="1806"/>
                    <a:pt x="363" y="1773"/>
                    <a:pt x="397" y="1744"/>
                  </a:cubicBezTo>
                  <a:cubicBezTo>
                    <a:pt x="429" y="1715"/>
                    <a:pt x="464" y="1687"/>
                    <a:pt x="498" y="1660"/>
                  </a:cubicBezTo>
                  <a:cubicBezTo>
                    <a:pt x="533" y="1633"/>
                    <a:pt x="569" y="1607"/>
                    <a:pt x="604" y="1581"/>
                  </a:cubicBezTo>
                  <a:cubicBezTo>
                    <a:pt x="657" y="1541"/>
                    <a:pt x="657" y="1541"/>
                    <a:pt x="657" y="1541"/>
                  </a:cubicBezTo>
                  <a:cubicBezTo>
                    <a:pt x="674" y="1528"/>
                    <a:pt x="692" y="1515"/>
                    <a:pt x="708" y="1501"/>
                  </a:cubicBezTo>
                  <a:cubicBezTo>
                    <a:pt x="725" y="1486"/>
                    <a:pt x="741" y="1472"/>
                    <a:pt x="757" y="1456"/>
                  </a:cubicBezTo>
                  <a:cubicBezTo>
                    <a:pt x="765" y="1449"/>
                    <a:pt x="773" y="1441"/>
                    <a:pt x="780" y="1433"/>
                  </a:cubicBezTo>
                  <a:cubicBezTo>
                    <a:pt x="787" y="1425"/>
                    <a:pt x="793" y="1416"/>
                    <a:pt x="799" y="1407"/>
                  </a:cubicBezTo>
                  <a:cubicBezTo>
                    <a:pt x="809" y="1388"/>
                    <a:pt x="815" y="1366"/>
                    <a:pt x="815" y="1345"/>
                  </a:cubicBezTo>
                  <a:cubicBezTo>
                    <a:pt x="815" y="1323"/>
                    <a:pt x="809" y="1301"/>
                    <a:pt x="801" y="1281"/>
                  </a:cubicBezTo>
                  <a:cubicBezTo>
                    <a:pt x="785" y="1240"/>
                    <a:pt x="760" y="1204"/>
                    <a:pt x="731" y="1171"/>
                  </a:cubicBezTo>
                  <a:cubicBezTo>
                    <a:pt x="703" y="1138"/>
                    <a:pt x="670" y="1108"/>
                    <a:pt x="636" y="1080"/>
                  </a:cubicBezTo>
                  <a:cubicBezTo>
                    <a:pt x="568" y="1025"/>
                    <a:pt x="497" y="973"/>
                    <a:pt x="429" y="916"/>
                  </a:cubicBezTo>
                  <a:cubicBezTo>
                    <a:pt x="362" y="860"/>
                    <a:pt x="298" y="799"/>
                    <a:pt x="242" y="731"/>
                  </a:cubicBezTo>
                  <a:cubicBezTo>
                    <a:pt x="185" y="664"/>
                    <a:pt x="136" y="590"/>
                    <a:pt x="96" y="512"/>
                  </a:cubicBezTo>
                  <a:cubicBezTo>
                    <a:pt x="57" y="433"/>
                    <a:pt x="28" y="349"/>
                    <a:pt x="13" y="262"/>
                  </a:cubicBezTo>
                  <a:cubicBezTo>
                    <a:pt x="5" y="219"/>
                    <a:pt x="0" y="175"/>
                    <a:pt x="0" y="131"/>
                  </a:cubicBezTo>
                  <a:cubicBezTo>
                    <a:pt x="0" y="87"/>
                    <a:pt x="3" y="43"/>
                    <a:pt x="10"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767" name="Google Shape;767;p180"/>
            <p:cNvSpPr/>
            <p:nvPr/>
          </p:nvSpPr>
          <p:spPr>
            <a:xfrm>
              <a:off x="1966913" y="39688"/>
              <a:ext cx="1639888" cy="6770687"/>
            </a:xfrm>
            <a:custGeom>
              <a:rect b="b" l="l" r="r" t="t"/>
              <a:pathLst>
                <a:path extrusionOk="0" h="3569" w="863">
                  <a:moveTo>
                    <a:pt x="16" y="0"/>
                  </a:moveTo>
                  <a:cubicBezTo>
                    <a:pt x="0" y="88"/>
                    <a:pt x="0" y="178"/>
                    <a:pt x="15" y="266"/>
                  </a:cubicBezTo>
                  <a:cubicBezTo>
                    <a:pt x="30" y="354"/>
                    <a:pt x="59" y="439"/>
                    <a:pt x="99" y="519"/>
                  </a:cubicBezTo>
                  <a:cubicBezTo>
                    <a:pt x="138" y="599"/>
                    <a:pt x="188" y="673"/>
                    <a:pt x="245" y="741"/>
                  </a:cubicBezTo>
                  <a:cubicBezTo>
                    <a:pt x="303" y="810"/>
                    <a:pt x="367" y="871"/>
                    <a:pt x="436" y="928"/>
                  </a:cubicBezTo>
                  <a:cubicBezTo>
                    <a:pt x="471" y="956"/>
                    <a:pt x="506" y="983"/>
                    <a:pt x="542" y="1009"/>
                  </a:cubicBezTo>
                  <a:cubicBezTo>
                    <a:pt x="596" y="1049"/>
                    <a:pt x="596" y="1049"/>
                    <a:pt x="596" y="1049"/>
                  </a:cubicBezTo>
                  <a:cubicBezTo>
                    <a:pt x="650" y="1088"/>
                    <a:pt x="650" y="1088"/>
                    <a:pt x="650" y="1088"/>
                  </a:cubicBezTo>
                  <a:cubicBezTo>
                    <a:pt x="686" y="1115"/>
                    <a:pt x="720" y="1143"/>
                    <a:pt x="752" y="1174"/>
                  </a:cubicBezTo>
                  <a:cubicBezTo>
                    <a:pt x="785" y="1205"/>
                    <a:pt x="814" y="1240"/>
                    <a:pt x="835" y="1279"/>
                  </a:cubicBezTo>
                  <a:cubicBezTo>
                    <a:pt x="838" y="1284"/>
                    <a:pt x="840" y="1289"/>
                    <a:pt x="842" y="1294"/>
                  </a:cubicBezTo>
                  <a:cubicBezTo>
                    <a:pt x="845" y="1299"/>
                    <a:pt x="847" y="1305"/>
                    <a:pt x="849" y="1310"/>
                  </a:cubicBezTo>
                  <a:cubicBezTo>
                    <a:pt x="854" y="1320"/>
                    <a:pt x="857" y="1331"/>
                    <a:pt x="859" y="1342"/>
                  </a:cubicBezTo>
                  <a:cubicBezTo>
                    <a:pt x="862" y="1353"/>
                    <a:pt x="863" y="1364"/>
                    <a:pt x="862" y="1376"/>
                  </a:cubicBezTo>
                  <a:cubicBezTo>
                    <a:pt x="862" y="1387"/>
                    <a:pt x="860" y="1398"/>
                    <a:pt x="856" y="1409"/>
                  </a:cubicBezTo>
                  <a:cubicBezTo>
                    <a:pt x="849" y="1430"/>
                    <a:pt x="835" y="1449"/>
                    <a:pt x="819" y="1465"/>
                  </a:cubicBezTo>
                  <a:cubicBezTo>
                    <a:pt x="803" y="1481"/>
                    <a:pt x="786" y="1495"/>
                    <a:pt x="769" y="1509"/>
                  </a:cubicBezTo>
                  <a:cubicBezTo>
                    <a:pt x="734" y="1538"/>
                    <a:pt x="697" y="1562"/>
                    <a:pt x="660" y="1587"/>
                  </a:cubicBezTo>
                  <a:cubicBezTo>
                    <a:pt x="623" y="1611"/>
                    <a:pt x="586" y="1636"/>
                    <a:pt x="549" y="1661"/>
                  </a:cubicBezTo>
                  <a:cubicBezTo>
                    <a:pt x="512" y="1686"/>
                    <a:pt x="475" y="1712"/>
                    <a:pt x="440" y="1739"/>
                  </a:cubicBezTo>
                  <a:cubicBezTo>
                    <a:pt x="422" y="1752"/>
                    <a:pt x="405" y="1766"/>
                    <a:pt x="389" y="1781"/>
                  </a:cubicBezTo>
                  <a:cubicBezTo>
                    <a:pt x="372" y="1796"/>
                    <a:pt x="357" y="1812"/>
                    <a:pt x="343" y="1829"/>
                  </a:cubicBezTo>
                  <a:cubicBezTo>
                    <a:pt x="314" y="1863"/>
                    <a:pt x="290" y="1901"/>
                    <a:pt x="273" y="1942"/>
                  </a:cubicBezTo>
                  <a:cubicBezTo>
                    <a:pt x="268" y="1952"/>
                    <a:pt x="265" y="1962"/>
                    <a:pt x="261" y="1973"/>
                  </a:cubicBezTo>
                  <a:cubicBezTo>
                    <a:pt x="258" y="1981"/>
                    <a:pt x="258" y="1981"/>
                    <a:pt x="258" y="1981"/>
                  </a:cubicBezTo>
                  <a:cubicBezTo>
                    <a:pt x="256" y="1989"/>
                    <a:pt x="256" y="1989"/>
                    <a:pt x="256" y="1989"/>
                  </a:cubicBezTo>
                  <a:cubicBezTo>
                    <a:pt x="252" y="2005"/>
                    <a:pt x="252" y="2005"/>
                    <a:pt x="252" y="2005"/>
                  </a:cubicBezTo>
                  <a:cubicBezTo>
                    <a:pt x="250" y="2010"/>
                    <a:pt x="250" y="2016"/>
                    <a:pt x="248" y="2021"/>
                  </a:cubicBezTo>
                  <a:cubicBezTo>
                    <a:pt x="245" y="2037"/>
                    <a:pt x="245" y="2037"/>
                    <a:pt x="245" y="2037"/>
                  </a:cubicBezTo>
                  <a:cubicBezTo>
                    <a:pt x="243" y="2054"/>
                    <a:pt x="243" y="2054"/>
                    <a:pt x="243" y="2054"/>
                  </a:cubicBezTo>
                  <a:cubicBezTo>
                    <a:pt x="242" y="2062"/>
                    <a:pt x="242" y="2062"/>
                    <a:pt x="242" y="2062"/>
                  </a:cubicBezTo>
                  <a:cubicBezTo>
                    <a:pt x="242" y="2066"/>
                    <a:pt x="242" y="2066"/>
                    <a:pt x="242" y="2066"/>
                  </a:cubicBezTo>
                  <a:cubicBezTo>
                    <a:pt x="242" y="2070"/>
                    <a:pt x="242" y="2070"/>
                    <a:pt x="242" y="2070"/>
                  </a:cubicBezTo>
                  <a:cubicBezTo>
                    <a:pt x="241" y="2087"/>
                    <a:pt x="241" y="2087"/>
                    <a:pt x="241" y="2087"/>
                  </a:cubicBezTo>
                  <a:cubicBezTo>
                    <a:pt x="241" y="2095"/>
                    <a:pt x="241" y="2095"/>
                    <a:pt x="241" y="2095"/>
                  </a:cubicBezTo>
                  <a:cubicBezTo>
                    <a:pt x="241" y="2104"/>
                    <a:pt x="241" y="2104"/>
                    <a:pt x="241" y="2104"/>
                  </a:cubicBezTo>
                  <a:cubicBezTo>
                    <a:pt x="242" y="2120"/>
                    <a:pt x="242" y="2120"/>
                    <a:pt x="242" y="2120"/>
                  </a:cubicBezTo>
                  <a:cubicBezTo>
                    <a:pt x="242" y="2124"/>
                    <a:pt x="242" y="2124"/>
                    <a:pt x="242" y="2124"/>
                  </a:cubicBezTo>
                  <a:cubicBezTo>
                    <a:pt x="243" y="2129"/>
                    <a:pt x="243" y="2129"/>
                    <a:pt x="243" y="2129"/>
                  </a:cubicBezTo>
                  <a:cubicBezTo>
                    <a:pt x="244" y="2137"/>
                    <a:pt x="244" y="2137"/>
                    <a:pt x="244" y="2137"/>
                  </a:cubicBezTo>
                  <a:cubicBezTo>
                    <a:pt x="246" y="2153"/>
                    <a:pt x="246" y="2153"/>
                    <a:pt x="246" y="2153"/>
                  </a:cubicBezTo>
                  <a:cubicBezTo>
                    <a:pt x="249" y="2170"/>
                    <a:pt x="249" y="2170"/>
                    <a:pt x="249" y="2170"/>
                  </a:cubicBezTo>
                  <a:cubicBezTo>
                    <a:pt x="251" y="2181"/>
                    <a:pt x="254" y="2191"/>
                    <a:pt x="257" y="2202"/>
                  </a:cubicBezTo>
                  <a:cubicBezTo>
                    <a:pt x="263" y="2223"/>
                    <a:pt x="271" y="2244"/>
                    <a:pt x="280" y="2264"/>
                  </a:cubicBezTo>
                  <a:cubicBezTo>
                    <a:pt x="289" y="2284"/>
                    <a:pt x="300" y="2304"/>
                    <a:pt x="311" y="2323"/>
                  </a:cubicBezTo>
                  <a:cubicBezTo>
                    <a:pt x="323" y="2342"/>
                    <a:pt x="335" y="2361"/>
                    <a:pt x="348" y="2379"/>
                  </a:cubicBezTo>
                  <a:cubicBezTo>
                    <a:pt x="361" y="2397"/>
                    <a:pt x="375" y="2414"/>
                    <a:pt x="389" y="2432"/>
                  </a:cubicBezTo>
                  <a:cubicBezTo>
                    <a:pt x="416" y="2466"/>
                    <a:pt x="444" y="2502"/>
                    <a:pt x="463" y="2543"/>
                  </a:cubicBezTo>
                  <a:cubicBezTo>
                    <a:pt x="471" y="2564"/>
                    <a:pt x="478" y="2586"/>
                    <a:pt x="479" y="2608"/>
                  </a:cubicBezTo>
                  <a:cubicBezTo>
                    <a:pt x="481" y="2630"/>
                    <a:pt x="479" y="2653"/>
                    <a:pt x="474" y="2675"/>
                  </a:cubicBezTo>
                  <a:cubicBezTo>
                    <a:pt x="463" y="2719"/>
                    <a:pt x="444" y="2759"/>
                    <a:pt x="425" y="2799"/>
                  </a:cubicBezTo>
                  <a:cubicBezTo>
                    <a:pt x="415" y="2819"/>
                    <a:pt x="405" y="2839"/>
                    <a:pt x="396" y="2860"/>
                  </a:cubicBezTo>
                  <a:cubicBezTo>
                    <a:pt x="369" y="2921"/>
                    <a:pt x="369" y="2921"/>
                    <a:pt x="369" y="2921"/>
                  </a:cubicBezTo>
                  <a:cubicBezTo>
                    <a:pt x="342" y="2982"/>
                    <a:pt x="342" y="2982"/>
                    <a:pt x="342" y="2982"/>
                  </a:cubicBezTo>
                  <a:cubicBezTo>
                    <a:pt x="333" y="3002"/>
                    <a:pt x="325" y="3023"/>
                    <a:pt x="317" y="3044"/>
                  </a:cubicBezTo>
                  <a:cubicBezTo>
                    <a:pt x="309" y="3064"/>
                    <a:pt x="302" y="3085"/>
                    <a:pt x="295" y="3107"/>
                  </a:cubicBezTo>
                  <a:cubicBezTo>
                    <a:pt x="292" y="3117"/>
                    <a:pt x="289" y="3128"/>
                    <a:pt x="286" y="3139"/>
                  </a:cubicBezTo>
                  <a:cubicBezTo>
                    <a:pt x="283" y="3150"/>
                    <a:pt x="281" y="3161"/>
                    <a:pt x="278" y="3171"/>
                  </a:cubicBezTo>
                  <a:cubicBezTo>
                    <a:pt x="267" y="3215"/>
                    <a:pt x="259" y="3258"/>
                    <a:pt x="252" y="3302"/>
                  </a:cubicBezTo>
                  <a:cubicBezTo>
                    <a:pt x="239" y="3391"/>
                    <a:pt x="236" y="3480"/>
                    <a:pt x="244" y="3569"/>
                  </a:cubicBezTo>
                  <a:cubicBezTo>
                    <a:pt x="236" y="3480"/>
                    <a:pt x="239" y="3390"/>
                    <a:pt x="251" y="3302"/>
                  </a:cubicBezTo>
                  <a:cubicBezTo>
                    <a:pt x="257" y="3258"/>
                    <a:pt x="266" y="3214"/>
                    <a:pt x="276" y="3171"/>
                  </a:cubicBezTo>
                  <a:cubicBezTo>
                    <a:pt x="279" y="3160"/>
                    <a:pt x="282" y="3149"/>
                    <a:pt x="284" y="3139"/>
                  </a:cubicBezTo>
                  <a:cubicBezTo>
                    <a:pt x="287" y="3128"/>
                    <a:pt x="290" y="3117"/>
                    <a:pt x="293" y="3106"/>
                  </a:cubicBezTo>
                  <a:cubicBezTo>
                    <a:pt x="300" y="3085"/>
                    <a:pt x="307" y="3064"/>
                    <a:pt x="315" y="3043"/>
                  </a:cubicBezTo>
                  <a:cubicBezTo>
                    <a:pt x="323" y="3022"/>
                    <a:pt x="331" y="3001"/>
                    <a:pt x="340" y="2981"/>
                  </a:cubicBezTo>
                  <a:cubicBezTo>
                    <a:pt x="367" y="2920"/>
                    <a:pt x="367" y="2920"/>
                    <a:pt x="367" y="2920"/>
                  </a:cubicBezTo>
                  <a:cubicBezTo>
                    <a:pt x="394" y="2859"/>
                    <a:pt x="394" y="2859"/>
                    <a:pt x="394" y="2859"/>
                  </a:cubicBezTo>
                  <a:cubicBezTo>
                    <a:pt x="403" y="2838"/>
                    <a:pt x="413" y="2818"/>
                    <a:pt x="422" y="2798"/>
                  </a:cubicBezTo>
                  <a:cubicBezTo>
                    <a:pt x="442" y="2758"/>
                    <a:pt x="461" y="2718"/>
                    <a:pt x="471" y="2674"/>
                  </a:cubicBezTo>
                  <a:cubicBezTo>
                    <a:pt x="476" y="2653"/>
                    <a:pt x="478" y="2630"/>
                    <a:pt x="476" y="2608"/>
                  </a:cubicBezTo>
                  <a:cubicBezTo>
                    <a:pt x="475" y="2586"/>
                    <a:pt x="469" y="2565"/>
                    <a:pt x="460" y="2544"/>
                  </a:cubicBezTo>
                  <a:cubicBezTo>
                    <a:pt x="451" y="2524"/>
                    <a:pt x="439" y="2505"/>
                    <a:pt x="427" y="2487"/>
                  </a:cubicBezTo>
                  <a:cubicBezTo>
                    <a:pt x="414" y="2469"/>
                    <a:pt x="400" y="2451"/>
                    <a:pt x="386" y="2434"/>
                  </a:cubicBezTo>
                  <a:cubicBezTo>
                    <a:pt x="372" y="2416"/>
                    <a:pt x="358" y="2399"/>
                    <a:pt x="345" y="2381"/>
                  </a:cubicBezTo>
                  <a:cubicBezTo>
                    <a:pt x="332" y="2363"/>
                    <a:pt x="320" y="2344"/>
                    <a:pt x="308" y="2325"/>
                  </a:cubicBezTo>
                  <a:cubicBezTo>
                    <a:pt x="297" y="2306"/>
                    <a:pt x="286" y="2286"/>
                    <a:pt x="277" y="2266"/>
                  </a:cubicBezTo>
                  <a:cubicBezTo>
                    <a:pt x="268" y="2245"/>
                    <a:pt x="260" y="2224"/>
                    <a:pt x="254" y="2203"/>
                  </a:cubicBezTo>
                  <a:cubicBezTo>
                    <a:pt x="250" y="2192"/>
                    <a:pt x="248" y="2181"/>
                    <a:pt x="246" y="2170"/>
                  </a:cubicBezTo>
                  <a:cubicBezTo>
                    <a:pt x="242" y="2154"/>
                    <a:pt x="242" y="2154"/>
                    <a:pt x="242" y="2154"/>
                  </a:cubicBezTo>
                  <a:cubicBezTo>
                    <a:pt x="240" y="2137"/>
                    <a:pt x="240" y="2137"/>
                    <a:pt x="240" y="2137"/>
                  </a:cubicBezTo>
                  <a:cubicBezTo>
                    <a:pt x="239" y="2129"/>
                    <a:pt x="239" y="2129"/>
                    <a:pt x="239" y="2129"/>
                  </a:cubicBezTo>
                  <a:cubicBezTo>
                    <a:pt x="239" y="2125"/>
                    <a:pt x="239" y="2125"/>
                    <a:pt x="239" y="2125"/>
                  </a:cubicBezTo>
                  <a:cubicBezTo>
                    <a:pt x="238" y="2121"/>
                    <a:pt x="238" y="2121"/>
                    <a:pt x="238" y="2121"/>
                  </a:cubicBezTo>
                  <a:cubicBezTo>
                    <a:pt x="238" y="2104"/>
                    <a:pt x="238" y="2104"/>
                    <a:pt x="238" y="2104"/>
                  </a:cubicBezTo>
                  <a:cubicBezTo>
                    <a:pt x="237" y="2095"/>
                    <a:pt x="237" y="2095"/>
                    <a:pt x="237" y="2095"/>
                  </a:cubicBezTo>
                  <a:cubicBezTo>
                    <a:pt x="238" y="2087"/>
                    <a:pt x="238" y="2087"/>
                    <a:pt x="238" y="2087"/>
                  </a:cubicBezTo>
                  <a:cubicBezTo>
                    <a:pt x="238" y="2070"/>
                    <a:pt x="238" y="2070"/>
                    <a:pt x="238" y="2070"/>
                  </a:cubicBezTo>
                  <a:cubicBezTo>
                    <a:pt x="238" y="2066"/>
                    <a:pt x="238" y="2066"/>
                    <a:pt x="238" y="2066"/>
                  </a:cubicBezTo>
                  <a:cubicBezTo>
                    <a:pt x="239" y="2062"/>
                    <a:pt x="239" y="2062"/>
                    <a:pt x="239" y="2062"/>
                  </a:cubicBezTo>
                  <a:cubicBezTo>
                    <a:pt x="240" y="2053"/>
                    <a:pt x="240" y="2053"/>
                    <a:pt x="240" y="2053"/>
                  </a:cubicBezTo>
                  <a:cubicBezTo>
                    <a:pt x="242" y="2037"/>
                    <a:pt x="242" y="2037"/>
                    <a:pt x="242" y="2037"/>
                  </a:cubicBezTo>
                  <a:cubicBezTo>
                    <a:pt x="245" y="2020"/>
                    <a:pt x="245" y="2020"/>
                    <a:pt x="245" y="2020"/>
                  </a:cubicBezTo>
                  <a:cubicBezTo>
                    <a:pt x="246" y="2015"/>
                    <a:pt x="246" y="2009"/>
                    <a:pt x="248" y="2004"/>
                  </a:cubicBezTo>
                  <a:cubicBezTo>
                    <a:pt x="252" y="1988"/>
                    <a:pt x="252" y="1988"/>
                    <a:pt x="252" y="1988"/>
                  </a:cubicBezTo>
                  <a:cubicBezTo>
                    <a:pt x="255" y="1980"/>
                    <a:pt x="255" y="1980"/>
                    <a:pt x="255" y="1980"/>
                  </a:cubicBezTo>
                  <a:cubicBezTo>
                    <a:pt x="257" y="1972"/>
                    <a:pt x="257" y="1972"/>
                    <a:pt x="257" y="1972"/>
                  </a:cubicBezTo>
                  <a:cubicBezTo>
                    <a:pt x="261" y="1961"/>
                    <a:pt x="265" y="1950"/>
                    <a:pt x="269" y="1940"/>
                  </a:cubicBezTo>
                  <a:cubicBezTo>
                    <a:pt x="287" y="1899"/>
                    <a:pt x="311" y="1861"/>
                    <a:pt x="340" y="1826"/>
                  </a:cubicBezTo>
                  <a:cubicBezTo>
                    <a:pt x="354" y="1809"/>
                    <a:pt x="370" y="1793"/>
                    <a:pt x="386" y="1778"/>
                  </a:cubicBezTo>
                  <a:cubicBezTo>
                    <a:pt x="402" y="1763"/>
                    <a:pt x="420" y="1749"/>
                    <a:pt x="437" y="1735"/>
                  </a:cubicBezTo>
                  <a:cubicBezTo>
                    <a:pt x="473" y="1708"/>
                    <a:pt x="509" y="1682"/>
                    <a:pt x="546" y="1657"/>
                  </a:cubicBezTo>
                  <a:cubicBezTo>
                    <a:pt x="583" y="1632"/>
                    <a:pt x="620" y="1608"/>
                    <a:pt x="658" y="1583"/>
                  </a:cubicBezTo>
                  <a:cubicBezTo>
                    <a:pt x="694" y="1558"/>
                    <a:pt x="732" y="1534"/>
                    <a:pt x="766" y="1506"/>
                  </a:cubicBezTo>
                  <a:cubicBezTo>
                    <a:pt x="784" y="1492"/>
                    <a:pt x="800" y="1477"/>
                    <a:pt x="816" y="1462"/>
                  </a:cubicBezTo>
                  <a:cubicBezTo>
                    <a:pt x="832" y="1447"/>
                    <a:pt x="845" y="1428"/>
                    <a:pt x="852" y="1408"/>
                  </a:cubicBezTo>
                  <a:cubicBezTo>
                    <a:pt x="856" y="1397"/>
                    <a:pt x="858" y="1386"/>
                    <a:pt x="859" y="1375"/>
                  </a:cubicBezTo>
                  <a:cubicBezTo>
                    <a:pt x="859" y="1365"/>
                    <a:pt x="858" y="1354"/>
                    <a:pt x="856" y="1343"/>
                  </a:cubicBezTo>
                  <a:cubicBezTo>
                    <a:pt x="853" y="1332"/>
                    <a:pt x="850" y="1321"/>
                    <a:pt x="846" y="1311"/>
                  </a:cubicBezTo>
                  <a:cubicBezTo>
                    <a:pt x="844" y="1306"/>
                    <a:pt x="842" y="1301"/>
                    <a:pt x="839" y="1296"/>
                  </a:cubicBezTo>
                  <a:cubicBezTo>
                    <a:pt x="837" y="1291"/>
                    <a:pt x="834" y="1286"/>
                    <a:pt x="832" y="1281"/>
                  </a:cubicBezTo>
                  <a:cubicBezTo>
                    <a:pt x="811" y="1242"/>
                    <a:pt x="782" y="1208"/>
                    <a:pt x="750" y="1177"/>
                  </a:cubicBezTo>
                  <a:cubicBezTo>
                    <a:pt x="718" y="1146"/>
                    <a:pt x="683" y="1118"/>
                    <a:pt x="648" y="1091"/>
                  </a:cubicBezTo>
                  <a:cubicBezTo>
                    <a:pt x="594" y="1051"/>
                    <a:pt x="594" y="1051"/>
                    <a:pt x="594" y="1051"/>
                  </a:cubicBezTo>
                  <a:cubicBezTo>
                    <a:pt x="540" y="1012"/>
                    <a:pt x="540" y="1012"/>
                    <a:pt x="540" y="1012"/>
                  </a:cubicBezTo>
                  <a:cubicBezTo>
                    <a:pt x="504" y="985"/>
                    <a:pt x="469" y="958"/>
                    <a:pt x="434" y="930"/>
                  </a:cubicBezTo>
                  <a:cubicBezTo>
                    <a:pt x="365" y="873"/>
                    <a:pt x="301" y="812"/>
                    <a:pt x="243" y="743"/>
                  </a:cubicBezTo>
                  <a:cubicBezTo>
                    <a:pt x="186" y="675"/>
                    <a:pt x="136" y="600"/>
                    <a:pt x="97" y="520"/>
                  </a:cubicBezTo>
                  <a:cubicBezTo>
                    <a:pt x="58" y="440"/>
                    <a:pt x="29" y="354"/>
                    <a:pt x="14" y="266"/>
                  </a:cubicBezTo>
                  <a:cubicBezTo>
                    <a:pt x="0" y="178"/>
                    <a:pt x="0" y="88"/>
                    <a:pt x="16"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768" name="Google Shape;768;p180"/>
            <p:cNvSpPr/>
            <p:nvPr/>
          </p:nvSpPr>
          <p:spPr>
            <a:xfrm>
              <a:off x="1906588" y="39688"/>
              <a:ext cx="1722437" cy="6770687"/>
            </a:xfrm>
            <a:custGeom>
              <a:rect b="b" l="l" r="r" t="t"/>
              <a:pathLst>
                <a:path extrusionOk="0" h="3569" w="906">
                  <a:moveTo>
                    <a:pt x="20" y="0"/>
                  </a:moveTo>
                  <a:cubicBezTo>
                    <a:pt x="3" y="89"/>
                    <a:pt x="1" y="180"/>
                    <a:pt x="15" y="269"/>
                  </a:cubicBezTo>
                  <a:cubicBezTo>
                    <a:pt x="22" y="314"/>
                    <a:pt x="33" y="358"/>
                    <a:pt x="47" y="401"/>
                  </a:cubicBezTo>
                  <a:cubicBezTo>
                    <a:pt x="60" y="444"/>
                    <a:pt x="78" y="486"/>
                    <a:pt x="97" y="527"/>
                  </a:cubicBezTo>
                  <a:cubicBezTo>
                    <a:pt x="137" y="608"/>
                    <a:pt x="188" y="683"/>
                    <a:pt x="246" y="753"/>
                  </a:cubicBezTo>
                  <a:cubicBezTo>
                    <a:pt x="304" y="822"/>
                    <a:pt x="369" y="884"/>
                    <a:pt x="440" y="941"/>
                  </a:cubicBezTo>
                  <a:cubicBezTo>
                    <a:pt x="475" y="969"/>
                    <a:pt x="511" y="996"/>
                    <a:pt x="548" y="1023"/>
                  </a:cubicBezTo>
                  <a:cubicBezTo>
                    <a:pt x="566" y="1036"/>
                    <a:pt x="585" y="1049"/>
                    <a:pt x="603" y="1061"/>
                  </a:cubicBezTo>
                  <a:cubicBezTo>
                    <a:pt x="659" y="1100"/>
                    <a:pt x="659" y="1100"/>
                    <a:pt x="659" y="1100"/>
                  </a:cubicBezTo>
                  <a:cubicBezTo>
                    <a:pt x="696" y="1125"/>
                    <a:pt x="733" y="1152"/>
                    <a:pt x="768" y="1181"/>
                  </a:cubicBezTo>
                  <a:cubicBezTo>
                    <a:pt x="802" y="1210"/>
                    <a:pt x="835" y="1243"/>
                    <a:pt x="861" y="1280"/>
                  </a:cubicBezTo>
                  <a:cubicBezTo>
                    <a:pt x="873" y="1299"/>
                    <a:pt x="884" y="1319"/>
                    <a:pt x="893" y="1340"/>
                  </a:cubicBezTo>
                  <a:cubicBezTo>
                    <a:pt x="902" y="1361"/>
                    <a:pt x="906" y="1384"/>
                    <a:pt x="904" y="1407"/>
                  </a:cubicBezTo>
                  <a:cubicBezTo>
                    <a:pt x="901" y="1430"/>
                    <a:pt x="891" y="1452"/>
                    <a:pt x="876" y="1469"/>
                  </a:cubicBezTo>
                  <a:cubicBezTo>
                    <a:pt x="873" y="1474"/>
                    <a:pt x="869" y="1478"/>
                    <a:pt x="865" y="1482"/>
                  </a:cubicBezTo>
                  <a:cubicBezTo>
                    <a:pt x="861" y="1486"/>
                    <a:pt x="856" y="1490"/>
                    <a:pt x="852" y="1494"/>
                  </a:cubicBezTo>
                  <a:cubicBezTo>
                    <a:pt x="844" y="1501"/>
                    <a:pt x="835" y="1508"/>
                    <a:pt x="826" y="1515"/>
                  </a:cubicBezTo>
                  <a:cubicBezTo>
                    <a:pt x="808" y="1529"/>
                    <a:pt x="790" y="1542"/>
                    <a:pt x="771" y="1555"/>
                  </a:cubicBezTo>
                  <a:cubicBezTo>
                    <a:pt x="752" y="1567"/>
                    <a:pt x="732" y="1579"/>
                    <a:pt x="713" y="1590"/>
                  </a:cubicBezTo>
                  <a:cubicBezTo>
                    <a:pt x="596" y="1659"/>
                    <a:pt x="596" y="1659"/>
                    <a:pt x="596" y="1659"/>
                  </a:cubicBezTo>
                  <a:cubicBezTo>
                    <a:pt x="557" y="1682"/>
                    <a:pt x="518" y="1706"/>
                    <a:pt x="481" y="1731"/>
                  </a:cubicBezTo>
                  <a:cubicBezTo>
                    <a:pt x="443" y="1756"/>
                    <a:pt x="407" y="1782"/>
                    <a:pt x="375" y="1814"/>
                  </a:cubicBezTo>
                  <a:cubicBezTo>
                    <a:pt x="343" y="1845"/>
                    <a:pt x="315" y="1881"/>
                    <a:pt x="293" y="1921"/>
                  </a:cubicBezTo>
                  <a:cubicBezTo>
                    <a:pt x="271" y="1960"/>
                    <a:pt x="257" y="2003"/>
                    <a:pt x="250" y="2048"/>
                  </a:cubicBezTo>
                  <a:cubicBezTo>
                    <a:pt x="243" y="2092"/>
                    <a:pt x="245" y="2138"/>
                    <a:pt x="254" y="2182"/>
                  </a:cubicBezTo>
                  <a:cubicBezTo>
                    <a:pt x="264" y="2226"/>
                    <a:pt x="281" y="2268"/>
                    <a:pt x="303" y="2308"/>
                  </a:cubicBezTo>
                  <a:cubicBezTo>
                    <a:pt x="325" y="2347"/>
                    <a:pt x="351" y="2384"/>
                    <a:pt x="379" y="2419"/>
                  </a:cubicBezTo>
                  <a:cubicBezTo>
                    <a:pt x="408" y="2454"/>
                    <a:pt x="438" y="2488"/>
                    <a:pt x="460" y="2528"/>
                  </a:cubicBezTo>
                  <a:cubicBezTo>
                    <a:pt x="470" y="2548"/>
                    <a:pt x="479" y="2570"/>
                    <a:pt x="482" y="2592"/>
                  </a:cubicBezTo>
                  <a:cubicBezTo>
                    <a:pt x="486" y="2615"/>
                    <a:pt x="485" y="2638"/>
                    <a:pt x="481" y="2660"/>
                  </a:cubicBezTo>
                  <a:cubicBezTo>
                    <a:pt x="472" y="2705"/>
                    <a:pt x="452" y="2747"/>
                    <a:pt x="433" y="2787"/>
                  </a:cubicBezTo>
                  <a:cubicBezTo>
                    <a:pt x="423" y="2807"/>
                    <a:pt x="412" y="2828"/>
                    <a:pt x="403" y="2848"/>
                  </a:cubicBezTo>
                  <a:cubicBezTo>
                    <a:pt x="375" y="2910"/>
                    <a:pt x="375" y="2910"/>
                    <a:pt x="375" y="2910"/>
                  </a:cubicBezTo>
                  <a:cubicBezTo>
                    <a:pt x="357" y="2951"/>
                    <a:pt x="338" y="2992"/>
                    <a:pt x="323" y="3035"/>
                  </a:cubicBezTo>
                  <a:cubicBezTo>
                    <a:pt x="315" y="3056"/>
                    <a:pt x="307" y="3077"/>
                    <a:pt x="301" y="3099"/>
                  </a:cubicBezTo>
                  <a:cubicBezTo>
                    <a:pt x="298" y="3110"/>
                    <a:pt x="295" y="3121"/>
                    <a:pt x="293" y="3132"/>
                  </a:cubicBezTo>
                  <a:cubicBezTo>
                    <a:pt x="290" y="3143"/>
                    <a:pt x="287" y="3154"/>
                    <a:pt x="285" y="3165"/>
                  </a:cubicBezTo>
                  <a:cubicBezTo>
                    <a:pt x="275" y="3209"/>
                    <a:pt x="267" y="3253"/>
                    <a:pt x="261" y="3298"/>
                  </a:cubicBezTo>
                  <a:cubicBezTo>
                    <a:pt x="249" y="3388"/>
                    <a:pt x="247" y="3479"/>
                    <a:pt x="255" y="3569"/>
                  </a:cubicBezTo>
                  <a:cubicBezTo>
                    <a:pt x="247" y="3479"/>
                    <a:pt x="249" y="3388"/>
                    <a:pt x="260" y="3298"/>
                  </a:cubicBezTo>
                  <a:cubicBezTo>
                    <a:pt x="265" y="3253"/>
                    <a:pt x="273" y="3209"/>
                    <a:pt x="283" y="3164"/>
                  </a:cubicBezTo>
                  <a:cubicBezTo>
                    <a:pt x="286" y="3153"/>
                    <a:pt x="288" y="3142"/>
                    <a:pt x="291" y="3131"/>
                  </a:cubicBezTo>
                  <a:cubicBezTo>
                    <a:pt x="293" y="3120"/>
                    <a:pt x="296" y="3109"/>
                    <a:pt x="299" y="3099"/>
                  </a:cubicBezTo>
                  <a:cubicBezTo>
                    <a:pt x="306" y="3077"/>
                    <a:pt x="313" y="3055"/>
                    <a:pt x="321" y="3034"/>
                  </a:cubicBezTo>
                  <a:cubicBezTo>
                    <a:pt x="336" y="2992"/>
                    <a:pt x="354" y="2950"/>
                    <a:pt x="373" y="2909"/>
                  </a:cubicBezTo>
                  <a:cubicBezTo>
                    <a:pt x="401" y="2847"/>
                    <a:pt x="401" y="2847"/>
                    <a:pt x="401" y="2847"/>
                  </a:cubicBezTo>
                  <a:cubicBezTo>
                    <a:pt x="410" y="2826"/>
                    <a:pt x="420" y="2806"/>
                    <a:pt x="430" y="2786"/>
                  </a:cubicBezTo>
                  <a:cubicBezTo>
                    <a:pt x="450" y="2746"/>
                    <a:pt x="470" y="2704"/>
                    <a:pt x="478" y="2660"/>
                  </a:cubicBezTo>
                  <a:cubicBezTo>
                    <a:pt x="482" y="2638"/>
                    <a:pt x="483" y="2615"/>
                    <a:pt x="479" y="2593"/>
                  </a:cubicBezTo>
                  <a:cubicBezTo>
                    <a:pt x="476" y="2571"/>
                    <a:pt x="468" y="2550"/>
                    <a:pt x="457" y="2530"/>
                  </a:cubicBezTo>
                  <a:cubicBezTo>
                    <a:pt x="436" y="2490"/>
                    <a:pt x="406" y="2456"/>
                    <a:pt x="377" y="2421"/>
                  </a:cubicBezTo>
                  <a:cubicBezTo>
                    <a:pt x="348" y="2386"/>
                    <a:pt x="322" y="2349"/>
                    <a:pt x="300" y="2309"/>
                  </a:cubicBezTo>
                  <a:cubicBezTo>
                    <a:pt x="278" y="2270"/>
                    <a:pt x="261" y="2227"/>
                    <a:pt x="251" y="2183"/>
                  </a:cubicBezTo>
                  <a:cubicBezTo>
                    <a:pt x="241" y="2138"/>
                    <a:pt x="240" y="2092"/>
                    <a:pt x="246" y="2047"/>
                  </a:cubicBezTo>
                  <a:cubicBezTo>
                    <a:pt x="253" y="2002"/>
                    <a:pt x="268" y="1959"/>
                    <a:pt x="290" y="1919"/>
                  </a:cubicBezTo>
                  <a:cubicBezTo>
                    <a:pt x="311" y="1879"/>
                    <a:pt x="339" y="1843"/>
                    <a:pt x="372" y="1811"/>
                  </a:cubicBezTo>
                  <a:cubicBezTo>
                    <a:pt x="404" y="1779"/>
                    <a:pt x="441" y="1752"/>
                    <a:pt x="478" y="1727"/>
                  </a:cubicBezTo>
                  <a:cubicBezTo>
                    <a:pt x="516" y="1702"/>
                    <a:pt x="555" y="1678"/>
                    <a:pt x="594" y="1655"/>
                  </a:cubicBezTo>
                  <a:cubicBezTo>
                    <a:pt x="710" y="1587"/>
                    <a:pt x="710" y="1587"/>
                    <a:pt x="710" y="1587"/>
                  </a:cubicBezTo>
                  <a:cubicBezTo>
                    <a:pt x="730" y="1575"/>
                    <a:pt x="749" y="1563"/>
                    <a:pt x="768" y="1551"/>
                  </a:cubicBezTo>
                  <a:cubicBezTo>
                    <a:pt x="787" y="1539"/>
                    <a:pt x="806" y="1526"/>
                    <a:pt x="823" y="1512"/>
                  </a:cubicBezTo>
                  <a:cubicBezTo>
                    <a:pt x="832" y="1505"/>
                    <a:pt x="841" y="1498"/>
                    <a:pt x="850" y="1491"/>
                  </a:cubicBezTo>
                  <a:cubicBezTo>
                    <a:pt x="854" y="1487"/>
                    <a:pt x="858" y="1483"/>
                    <a:pt x="862" y="1479"/>
                  </a:cubicBezTo>
                  <a:cubicBezTo>
                    <a:pt x="866" y="1475"/>
                    <a:pt x="870" y="1471"/>
                    <a:pt x="873" y="1467"/>
                  </a:cubicBezTo>
                  <a:cubicBezTo>
                    <a:pt x="887" y="1450"/>
                    <a:pt x="897" y="1429"/>
                    <a:pt x="900" y="1407"/>
                  </a:cubicBezTo>
                  <a:cubicBezTo>
                    <a:pt x="902" y="1385"/>
                    <a:pt x="898" y="1362"/>
                    <a:pt x="889" y="1341"/>
                  </a:cubicBezTo>
                  <a:cubicBezTo>
                    <a:pt x="881" y="1321"/>
                    <a:pt x="870" y="1301"/>
                    <a:pt x="857" y="1282"/>
                  </a:cubicBezTo>
                  <a:cubicBezTo>
                    <a:pt x="832" y="1245"/>
                    <a:pt x="800" y="1213"/>
                    <a:pt x="766" y="1184"/>
                  </a:cubicBezTo>
                  <a:cubicBezTo>
                    <a:pt x="731" y="1155"/>
                    <a:pt x="694" y="1128"/>
                    <a:pt x="657" y="1103"/>
                  </a:cubicBezTo>
                  <a:cubicBezTo>
                    <a:pt x="601" y="1064"/>
                    <a:pt x="601" y="1064"/>
                    <a:pt x="601" y="1064"/>
                  </a:cubicBezTo>
                  <a:cubicBezTo>
                    <a:pt x="583" y="1051"/>
                    <a:pt x="564" y="1038"/>
                    <a:pt x="546" y="1025"/>
                  </a:cubicBezTo>
                  <a:cubicBezTo>
                    <a:pt x="509" y="999"/>
                    <a:pt x="473" y="972"/>
                    <a:pt x="438" y="943"/>
                  </a:cubicBezTo>
                  <a:cubicBezTo>
                    <a:pt x="367" y="886"/>
                    <a:pt x="302" y="824"/>
                    <a:pt x="244" y="754"/>
                  </a:cubicBezTo>
                  <a:cubicBezTo>
                    <a:pt x="186" y="685"/>
                    <a:pt x="135" y="609"/>
                    <a:pt x="95" y="527"/>
                  </a:cubicBezTo>
                  <a:cubicBezTo>
                    <a:pt x="76" y="487"/>
                    <a:pt x="59" y="445"/>
                    <a:pt x="45" y="402"/>
                  </a:cubicBezTo>
                  <a:cubicBezTo>
                    <a:pt x="31" y="359"/>
                    <a:pt x="21" y="314"/>
                    <a:pt x="14" y="270"/>
                  </a:cubicBezTo>
                  <a:cubicBezTo>
                    <a:pt x="0" y="180"/>
                    <a:pt x="2" y="88"/>
                    <a:pt x="20"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769" name="Google Shape;769;p180"/>
            <p:cNvSpPr/>
            <p:nvPr/>
          </p:nvSpPr>
          <p:spPr>
            <a:xfrm>
              <a:off x="1847850" y="38100"/>
              <a:ext cx="1800226" cy="6770687"/>
            </a:xfrm>
            <a:custGeom>
              <a:rect b="b" l="l" r="r" t="t"/>
              <a:pathLst>
                <a:path extrusionOk="0" h="3569" w="947">
                  <a:moveTo>
                    <a:pt x="23" y="0"/>
                  </a:moveTo>
                  <a:cubicBezTo>
                    <a:pt x="4" y="90"/>
                    <a:pt x="1" y="183"/>
                    <a:pt x="14" y="274"/>
                  </a:cubicBezTo>
                  <a:cubicBezTo>
                    <a:pt x="27" y="365"/>
                    <a:pt x="55" y="453"/>
                    <a:pt x="95" y="535"/>
                  </a:cubicBezTo>
                  <a:cubicBezTo>
                    <a:pt x="135" y="618"/>
                    <a:pt x="186" y="695"/>
                    <a:pt x="245" y="765"/>
                  </a:cubicBezTo>
                  <a:cubicBezTo>
                    <a:pt x="304" y="835"/>
                    <a:pt x="371" y="899"/>
                    <a:pt x="442" y="956"/>
                  </a:cubicBezTo>
                  <a:cubicBezTo>
                    <a:pt x="478" y="985"/>
                    <a:pt x="515" y="1012"/>
                    <a:pt x="553" y="1038"/>
                  </a:cubicBezTo>
                  <a:cubicBezTo>
                    <a:pt x="590" y="1064"/>
                    <a:pt x="629" y="1089"/>
                    <a:pt x="668" y="1114"/>
                  </a:cubicBezTo>
                  <a:cubicBezTo>
                    <a:pt x="706" y="1138"/>
                    <a:pt x="745" y="1163"/>
                    <a:pt x="781" y="1191"/>
                  </a:cubicBezTo>
                  <a:cubicBezTo>
                    <a:pt x="818" y="1219"/>
                    <a:pt x="853" y="1249"/>
                    <a:pt x="883" y="1284"/>
                  </a:cubicBezTo>
                  <a:cubicBezTo>
                    <a:pt x="898" y="1302"/>
                    <a:pt x="911" y="1321"/>
                    <a:pt x="922" y="1341"/>
                  </a:cubicBezTo>
                  <a:cubicBezTo>
                    <a:pt x="933" y="1361"/>
                    <a:pt x="942" y="1383"/>
                    <a:pt x="944" y="1406"/>
                  </a:cubicBezTo>
                  <a:cubicBezTo>
                    <a:pt x="947" y="1430"/>
                    <a:pt x="942" y="1454"/>
                    <a:pt x="930" y="1474"/>
                  </a:cubicBezTo>
                  <a:cubicBezTo>
                    <a:pt x="918" y="1494"/>
                    <a:pt x="900" y="1510"/>
                    <a:pt x="882" y="1524"/>
                  </a:cubicBezTo>
                  <a:cubicBezTo>
                    <a:pt x="846" y="1552"/>
                    <a:pt x="806" y="1576"/>
                    <a:pt x="765" y="1597"/>
                  </a:cubicBezTo>
                  <a:cubicBezTo>
                    <a:pt x="725" y="1618"/>
                    <a:pt x="684" y="1639"/>
                    <a:pt x="643" y="1661"/>
                  </a:cubicBezTo>
                  <a:cubicBezTo>
                    <a:pt x="603" y="1682"/>
                    <a:pt x="562" y="1703"/>
                    <a:pt x="523" y="1726"/>
                  </a:cubicBezTo>
                  <a:cubicBezTo>
                    <a:pt x="483" y="1749"/>
                    <a:pt x="443" y="1772"/>
                    <a:pt x="408" y="1801"/>
                  </a:cubicBezTo>
                  <a:cubicBezTo>
                    <a:pt x="373" y="1830"/>
                    <a:pt x="341" y="1864"/>
                    <a:pt x="315" y="1902"/>
                  </a:cubicBezTo>
                  <a:cubicBezTo>
                    <a:pt x="290" y="1940"/>
                    <a:pt x="271" y="1982"/>
                    <a:pt x="260" y="2026"/>
                  </a:cubicBezTo>
                  <a:cubicBezTo>
                    <a:pt x="257" y="2037"/>
                    <a:pt x="255" y="2048"/>
                    <a:pt x="253" y="2060"/>
                  </a:cubicBezTo>
                  <a:cubicBezTo>
                    <a:pt x="252" y="2065"/>
                    <a:pt x="252" y="2071"/>
                    <a:pt x="251" y="2077"/>
                  </a:cubicBezTo>
                  <a:cubicBezTo>
                    <a:pt x="250" y="2094"/>
                    <a:pt x="250" y="2094"/>
                    <a:pt x="250" y="2094"/>
                  </a:cubicBezTo>
                  <a:cubicBezTo>
                    <a:pt x="249" y="2111"/>
                    <a:pt x="249" y="2111"/>
                    <a:pt x="249" y="2111"/>
                  </a:cubicBezTo>
                  <a:cubicBezTo>
                    <a:pt x="249" y="2116"/>
                    <a:pt x="249" y="2122"/>
                    <a:pt x="250" y="2128"/>
                  </a:cubicBezTo>
                  <a:cubicBezTo>
                    <a:pt x="251" y="2139"/>
                    <a:pt x="251" y="2151"/>
                    <a:pt x="253" y="2162"/>
                  </a:cubicBezTo>
                  <a:cubicBezTo>
                    <a:pt x="259" y="2207"/>
                    <a:pt x="274" y="2251"/>
                    <a:pt x="294" y="2292"/>
                  </a:cubicBezTo>
                  <a:cubicBezTo>
                    <a:pt x="304" y="2313"/>
                    <a:pt x="316" y="2332"/>
                    <a:pt x="328" y="2352"/>
                  </a:cubicBezTo>
                  <a:cubicBezTo>
                    <a:pt x="340" y="2371"/>
                    <a:pt x="354" y="2389"/>
                    <a:pt x="369" y="2407"/>
                  </a:cubicBezTo>
                  <a:cubicBezTo>
                    <a:pt x="398" y="2442"/>
                    <a:pt x="429" y="2476"/>
                    <a:pt x="454" y="2515"/>
                  </a:cubicBezTo>
                  <a:cubicBezTo>
                    <a:pt x="466" y="2534"/>
                    <a:pt x="477" y="2555"/>
                    <a:pt x="483" y="2578"/>
                  </a:cubicBezTo>
                  <a:cubicBezTo>
                    <a:pt x="488" y="2600"/>
                    <a:pt x="489" y="2623"/>
                    <a:pt x="486" y="2646"/>
                  </a:cubicBezTo>
                  <a:cubicBezTo>
                    <a:pt x="483" y="2669"/>
                    <a:pt x="476" y="2691"/>
                    <a:pt x="468" y="2713"/>
                  </a:cubicBezTo>
                  <a:cubicBezTo>
                    <a:pt x="460" y="2734"/>
                    <a:pt x="450" y="2755"/>
                    <a:pt x="440" y="2776"/>
                  </a:cubicBezTo>
                  <a:cubicBezTo>
                    <a:pt x="429" y="2796"/>
                    <a:pt x="419" y="2816"/>
                    <a:pt x="409" y="2837"/>
                  </a:cubicBezTo>
                  <a:cubicBezTo>
                    <a:pt x="399" y="2858"/>
                    <a:pt x="390" y="2879"/>
                    <a:pt x="381" y="2900"/>
                  </a:cubicBezTo>
                  <a:cubicBezTo>
                    <a:pt x="362" y="2942"/>
                    <a:pt x="343" y="2984"/>
                    <a:pt x="328" y="3027"/>
                  </a:cubicBezTo>
                  <a:cubicBezTo>
                    <a:pt x="320" y="3048"/>
                    <a:pt x="312" y="3070"/>
                    <a:pt x="306" y="3092"/>
                  </a:cubicBezTo>
                  <a:cubicBezTo>
                    <a:pt x="300" y="3114"/>
                    <a:pt x="295" y="3136"/>
                    <a:pt x="290" y="3159"/>
                  </a:cubicBezTo>
                  <a:cubicBezTo>
                    <a:pt x="281" y="3204"/>
                    <a:pt x="274" y="3249"/>
                    <a:pt x="269" y="3295"/>
                  </a:cubicBezTo>
                  <a:cubicBezTo>
                    <a:pt x="263" y="3340"/>
                    <a:pt x="260" y="3386"/>
                    <a:pt x="260" y="3432"/>
                  </a:cubicBezTo>
                  <a:cubicBezTo>
                    <a:pt x="259" y="3478"/>
                    <a:pt x="261" y="3524"/>
                    <a:pt x="264" y="3569"/>
                  </a:cubicBezTo>
                  <a:cubicBezTo>
                    <a:pt x="260" y="3524"/>
                    <a:pt x="259" y="3478"/>
                    <a:pt x="259" y="3432"/>
                  </a:cubicBezTo>
                  <a:cubicBezTo>
                    <a:pt x="260" y="3386"/>
                    <a:pt x="263" y="3340"/>
                    <a:pt x="267" y="3295"/>
                  </a:cubicBezTo>
                  <a:cubicBezTo>
                    <a:pt x="272" y="3249"/>
                    <a:pt x="280" y="3204"/>
                    <a:pt x="289" y="3159"/>
                  </a:cubicBezTo>
                  <a:cubicBezTo>
                    <a:pt x="293" y="3136"/>
                    <a:pt x="298" y="3114"/>
                    <a:pt x="304" y="3091"/>
                  </a:cubicBezTo>
                  <a:cubicBezTo>
                    <a:pt x="310" y="3069"/>
                    <a:pt x="318" y="3048"/>
                    <a:pt x="325" y="3026"/>
                  </a:cubicBezTo>
                  <a:cubicBezTo>
                    <a:pt x="341" y="2983"/>
                    <a:pt x="360" y="2941"/>
                    <a:pt x="378" y="2899"/>
                  </a:cubicBezTo>
                  <a:cubicBezTo>
                    <a:pt x="388" y="2878"/>
                    <a:pt x="397" y="2857"/>
                    <a:pt x="407" y="2836"/>
                  </a:cubicBezTo>
                  <a:cubicBezTo>
                    <a:pt x="416" y="2815"/>
                    <a:pt x="427" y="2795"/>
                    <a:pt x="437" y="2774"/>
                  </a:cubicBezTo>
                  <a:cubicBezTo>
                    <a:pt x="447" y="2754"/>
                    <a:pt x="457" y="2733"/>
                    <a:pt x="466" y="2712"/>
                  </a:cubicBezTo>
                  <a:cubicBezTo>
                    <a:pt x="474" y="2691"/>
                    <a:pt x="480" y="2669"/>
                    <a:pt x="483" y="2646"/>
                  </a:cubicBezTo>
                  <a:cubicBezTo>
                    <a:pt x="486" y="2623"/>
                    <a:pt x="485" y="2600"/>
                    <a:pt x="480" y="2578"/>
                  </a:cubicBezTo>
                  <a:cubicBezTo>
                    <a:pt x="474" y="2556"/>
                    <a:pt x="464" y="2536"/>
                    <a:pt x="452" y="2516"/>
                  </a:cubicBezTo>
                  <a:cubicBezTo>
                    <a:pt x="427" y="2478"/>
                    <a:pt x="395" y="2444"/>
                    <a:pt x="366" y="2409"/>
                  </a:cubicBezTo>
                  <a:cubicBezTo>
                    <a:pt x="351" y="2391"/>
                    <a:pt x="338" y="2373"/>
                    <a:pt x="325" y="2353"/>
                  </a:cubicBezTo>
                  <a:cubicBezTo>
                    <a:pt x="313" y="2334"/>
                    <a:pt x="301" y="2314"/>
                    <a:pt x="291" y="2294"/>
                  </a:cubicBezTo>
                  <a:cubicBezTo>
                    <a:pt x="271" y="2252"/>
                    <a:pt x="255" y="2208"/>
                    <a:pt x="249" y="2162"/>
                  </a:cubicBezTo>
                  <a:cubicBezTo>
                    <a:pt x="247" y="2151"/>
                    <a:pt x="247" y="2139"/>
                    <a:pt x="246" y="2128"/>
                  </a:cubicBezTo>
                  <a:cubicBezTo>
                    <a:pt x="246" y="2122"/>
                    <a:pt x="246" y="2116"/>
                    <a:pt x="246" y="2111"/>
                  </a:cubicBezTo>
                  <a:cubicBezTo>
                    <a:pt x="246" y="2093"/>
                    <a:pt x="246" y="2093"/>
                    <a:pt x="246" y="2093"/>
                  </a:cubicBezTo>
                  <a:cubicBezTo>
                    <a:pt x="248" y="2076"/>
                    <a:pt x="248" y="2076"/>
                    <a:pt x="248" y="2076"/>
                  </a:cubicBezTo>
                  <a:cubicBezTo>
                    <a:pt x="248" y="2070"/>
                    <a:pt x="248" y="2065"/>
                    <a:pt x="250" y="2059"/>
                  </a:cubicBezTo>
                  <a:cubicBezTo>
                    <a:pt x="252" y="2048"/>
                    <a:pt x="253" y="2036"/>
                    <a:pt x="256" y="2025"/>
                  </a:cubicBezTo>
                  <a:cubicBezTo>
                    <a:pt x="267" y="1980"/>
                    <a:pt x="287" y="1938"/>
                    <a:pt x="312" y="1899"/>
                  </a:cubicBezTo>
                  <a:cubicBezTo>
                    <a:pt x="338" y="1861"/>
                    <a:pt x="370" y="1827"/>
                    <a:pt x="405" y="1798"/>
                  </a:cubicBezTo>
                  <a:cubicBezTo>
                    <a:pt x="441" y="1769"/>
                    <a:pt x="481" y="1745"/>
                    <a:pt x="520" y="1722"/>
                  </a:cubicBezTo>
                  <a:cubicBezTo>
                    <a:pt x="560" y="1699"/>
                    <a:pt x="601" y="1678"/>
                    <a:pt x="641" y="1657"/>
                  </a:cubicBezTo>
                  <a:cubicBezTo>
                    <a:pt x="682" y="1635"/>
                    <a:pt x="723" y="1615"/>
                    <a:pt x="763" y="1593"/>
                  </a:cubicBezTo>
                  <a:cubicBezTo>
                    <a:pt x="804" y="1572"/>
                    <a:pt x="844" y="1549"/>
                    <a:pt x="880" y="1521"/>
                  </a:cubicBezTo>
                  <a:cubicBezTo>
                    <a:pt x="884" y="1517"/>
                    <a:pt x="889" y="1514"/>
                    <a:pt x="893" y="1510"/>
                  </a:cubicBezTo>
                  <a:cubicBezTo>
                    <a:pt x="900" y="1504"/>
                    <a:pt x="900" y="1504"/>
                    <a:pt x="900" y="1504"/>
                  </a:cubicBezTo>
                  <a:cubicBezTo>
                    <a:pt x="902" y="1502"/>
                    <a:pt x="904" y="1500"/>
                    <a:pt x="906" y="1498"/>
                  </a:cubicBezTo>
                  <a:cubicBezTo>
                    <a:pt x="910" y="1494"/>
                    <a:pt x="913" y="1490"/>
                    <a:pt x="917" y="1486"/>
                  </a:cubicBezTo>
                  <a:cubicBezTo>
                    <a:pt x="920" y="1481"/>
                    <a:pt x="924" y="1477"/>
                    <a:pt x="926" y="1472"/>
                  </a:cubicBezTo>
                  <a:cubicBezTo>
                    <a:pt x="938" y="1452"/>
                    <a:pt x="943" y="1429"/>
                    <a:pt x="940" y="1407"/>
                  </a:cubicBezTo>
                  <a:cubicBezTo>
                    <a:pt x="938" y="1384"/>
                    <a:pt x="930" y="1363"/>
                    <a:pt x="919" y="1343"/>
                  </a:cubicBezTo>
                  <a:cubicBezTo>
                    <a:pt x="908" y="1323"/>
                    <a:pt x="895" y="1304"/>
                    <a:pt x="880" y="1286"/>
                  </a:cubicBezTo>
                  <a:cubicBezTo>
                    <a:pt x="851" y="1252"/>
                    <a:pt x="816" y="1221"/>
                    <a:pt x="779" y="1194"/>
                  </a:cubicBezTo>
                  <a:cubicBezTo>
                    <a:pt x="743" y="1166"/>
                    <a:pt x="704" y="1141"/>
                    <a:pt x="666" y="1116"/>
                  </a:cubicBezTo>
                  <a:cubicBezTo>
                    <a:pt x="627" y="1091"/>
                    <a:pt x="589" y="1067"/>
                    <a:pt x="551" y="1040"/>
                  </a:cubicBezTo>
                  <a:cubicBezTo>
                    <a:pt x="513" y="1014"/>
                    <a:pt x="476" y="987"/>
                    <a:pt x="440" y="958"/>
                  </a:cubicBezTo>
                  <a:cubicBezTo>
                    <a:pt x="369" y="901"/>
                    <a:pt x="302" y="837"/>
                    <a:pt x="243" y="767"/>
                  </a:cubicBezTo>
                  <a:cubicBezTo>
                    <a:pt x="184" y="696"/>
                    <a:pt x="133" y="619"/>
                    <a:pt x="93" y="536"/>
                  </a:cubicBezTo>
                  <a:cubicBezTo>
                    <a:pt x="53" y="454"/>
                    <a:pt x="26" y="365"/>
                    <a:pt x="13" y="274"/>
                  </a:cubicBezTo>
                  <a:cubicBezTo>
                    <a:pt x="0" y="183"/>
                    <a:pt x="4" y="90"/>
                    <a:pt x="23"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770" name="Google Shape;770;p180"/>
            <p:cNvSpPr/>
            <p:nvPr/>
          </p:nvSpPr>
          <p:spPr>
            <a:xfrm>
              <a:off x="1789113" y="38100"/>
              <a:ext cx="1873250" cy="6770687"/>
            </a:xfrm>
            <a:custGeom>
              <a:rect b="b" l="l" r="r" t="t"/>
              <a:pathLst>
                <a:path extrusionOk="0" h="3569" w="986">
                  <a:moveTo>
                    <a:pt x="26" y="0"/>
                  </a:moveTo>
                  <a:cubicBezTo>
                    <a:pt x="5" y="91"/>
                    <a:pt x="0" y="185"/>
                    <a:pt x="13" y="278"/>
                  </a:cubicBezTo>
                  <a:cubicBezTo>
                    <a:pt x="25" y="370"/>
                    <a:pt x="53" y="460"/>
                    <a:pt x="93" y="544"/>
                  </a:cubicBezTo>
                  <a:cubicBezTo>
                    <a:pt x="133" y="628"/>
                    <a:pt x="185" y="706"/>
                    <a:pt x="244" y="777"/>
                  </a:cubicBezTo>
                  <a:cubicBezTo>
                    <a:pt x="304" y="849"/>
                    <a:pt x="372" y="913"/>
                    <a:pt x="445" y="971"/>
                  </a:cubicBezTo>
                  <a:cubicBezTo>
                    <a:pt x="482" y="999"/>
                    <a:pt x="520" y="1027"/>
                    <a:pt x="558" y="1053"/>
                  </a:cubicBezTo>
                  <a:cubicBezTo>
                    <a:pt x="597" y="1079"/>
                    <a:pt x="636" y="1103"/>
                    <a:pt x="676" y="1127"/>
                  </a:cubicBezTo>
                  <a:cubicBezTo>
                    <a:pt x="716" y="1152"/>
                    <a:pt x="756" y="1175"/>
                    <a:pt x="795" y="1202"/>
                  </a:cubicBezTo>
                  <a:cubicBezTo>
                    <a:pt x="833" y="1228"/>
                    <a:pt x="871" y="1256"/>
                    <a:pt x="904" y="1289"/>
                  </a:cubicBezTo>
                  <a:cubicBezTo>
                    <a:pt x="920" y="1306"/>
                    <a:pt x="936" y="1323"/>
                    <a:pt x="949" y="1343"/>
                  </a:cubicBezTo>
                  <a:cubicBezTo>
                    <a:pt x="952" y="1348"/>
                    <a:pt x="955" y="1353"/>
                    <a:pt x="958" y="1358"/>
                  </a:cubicBezTo>
                  <a:cubicBezTo>
                    <a:pt x="961" y="1363"/>
                    <a:pt x="964" y="1368"/>
                    <a:pt x="967" y="1373"/>
                  </a:cubicBezTo>
                  <a:cubicBezTo>
                    <a:pt x="972" y="1383"/>
                    <a:pt x="977" y="1394"/>
                    <a:pt x="980" y="1406"/>
                  </a:cubicBezTo>
                  <a:cubicBezTo>
                    <a:pt x="984" y="1417"/>
                    <a:pt x="986" y="1429"/>
                    <a:pt x="986" y="1440"/>
                  </a:cubicBezTo>
                  <a:cubicBezTo>
                    <a:pt x="986" y="1452"/>
                    <a:pt x="984" y="1464"/>
                    <a:pt x="980" y="1475"/>
                  </a:cubicBezTo>
                  <a:cubicBezTo>
                    <a:pt x="976" y="1487"/>
                    <a:pt x="971" y="1497"/>
                    <a:pt x="963" y="1507"/>
                  </a:cubicBezTo>
                  <a:cubicBezTo>
                    <a:pt x="961" y="1510"/>
                    <a:pt x="961" y="1510"/>
                    <a:pt x="961" y="1510"/>
                  </a:cubicBezTo>
                  <a:cubicBezTo>
                    <a:pt x="958" y="1513"/>
                    <a:pt x="958" y="1513"/>
                    <a:pt x="958" y="1513"/>
                  </a:cubicBezTo>
                  <a:cubicBezTo>
                    <a:pt x="956" y="1516"/>
                    <a:pt x="954" y="1518"/>
                    <a:pt x="952" y="1520"/>
                  </a:cubicBezTo>
                  <a:cubicBezTo>
                    <a:pt x="948" y="1524"/>
                    <a:pt x="944" y="1528"/>
                    <a:pt x="939" y="1532"/>
                  </a:cubicBezTo>
                  <a:cubicBezTo>
                    <a:pt x="921" y="1547"/>
                    <a:pt x="901" y="1560"/>
                    <a:pt x="881" y="1572"/>
                  </a:cubicBezTo>
                  <a:cubicBezTo>
                    <a:pt x="861" y="1584"/>
                    <a:pt x="840" y="1594"/>
                    <a:pt x="819" y="1605"/>
                  </a:cubicBezTo>
                  <a:cubicBezTo>
                    <a:pt x="777" y="1625"/>
                    <a:pt x="735" y="1644"/>
                    <a:pt x="692" y="1663"/>
                  </a:cubicBezTo>
                  <a:cubicBezTo>
                    <a:pt x="650" y="1682"/>
                    <a:pt x="607" y="1702"/>
                    <a:pt x="566" y="1722"/>
                  </a:cubicBezTo>
                  <a:cubicBezTo>
                    <a:pt x="545" y="1733"/>
                    <a:pt x="524" y="1743"/>
                    <a:pt x="504" y="1754"/>
                  </a:cubicBezTo>
                  <a:cubicBezTo>
                    <a:pt x="499" y="1757"/>
                    <a:pt x="494" y="1760"/>
                    <a:pt x="489" y="1763"/>
                  </a:cubicBezTo>
                  <a:cubicBezTo>
                    <a:pt x="483" y="1766"/>
                    <a:pt x="478" y="1768"/>
                    <a:pt x="473" y="1772"/>
                  </a:cubicBezTo>
                  <a:cubicBezTo>
                    <a:pt x="459" y="1781"/>
                    <a:pt x="459" y="1781"/>
                    <a:pt x="459" y="1781"/>
                  </a:cubicBezTo>
                  <a:cubicBezTo>
                    <a:pt x="454" y="1784"/>
                    <a:pt x="449" y="1787"/>
                    <a:pt x="444" y="1790"/>
                  </a:cubicBezTo>
                  <a:cubicBezTo>
                    <a:pt x="406" y="1816"/>
                    <a:pt x="370" y="1847"/>
                    <a:pt x="341" y="1883"/>
                  </a:cubicBezTo>
                  <a:cubicBezTo>
                    <a:pt x="312" y="1919"/>
                    <a:pt x="288" y="1959"/>
                    <a:pt x="272" y="2003"/>
                  </a:cubicBezTo>
                  <a:cubicBezTo>
                    <a:pt x="271" y="2007"/>
                    <a:pt x="271" y="2007"/>
                    <a:pt x="271" y="2007"/>
                  </a:cubicBezTo>
                  <a:cubicBezTo>
                    <a:pt x="270" y="2011"/>
                    <a:pt x="270" y="2011"/>
                    <a:pt x="270" y="2011"/>
                  </a:cubicBezTo>
                  <a:cubicBezTo>
                    <a:pt x="267" y="2020"/>
                    <a:pt x="267" y="2020"/>
                    <a:pt x="267" y="2020"/>
                  </a:cubicBezTo>
                  <a:cubicBezTo>
                    <a:pt x="266" y="2025"/>
                    <a:pt x="264" y="2031"/>
                    <a:pt x="263" y="2036"/>
                  </a:cubicBezTo>
                  <a:cubicBezTo>
                    <a:pt x="259" y="2053"/>
                    <a:pt x="259" y="2053"/>
                    <a:pt x="259" y="2053"/>
                  </a:cubicBezTo>
                  <a:cubicBezTo>
                    <a:pt x="257" y="2062"/>
                    <a:pt x="257" y="2062"/>
                    <a:pt x="257" y="2062"/>
                  </a:cubicBezTo>
                  <a:cubicBezTo>
                    <a:pt x="257" y="2065"/>
                    <a:pt x="257" y="2068"/>
                    <a:pt x="256" y="2070"/>
                  </a:cubicBezTo>
                  <a:cubicBezTo>
                    <a:pt x="254" y="2088"/>
                    <a:pt x="254" y="2088"/>
                    <a:pt x="254" y="2088"/>
                  </a:cubicBezTo>
                  <a:cubicBezTo>
                    <a:pt x="254" y="2092"/>
                    <a:pt x="254" y="2092"/>
                    <a:pt x="254" y="2092"/>
                  </a:cubicBezTo>
                  <a:cubicBezTo>
                    <a:pt x="253" y="2096"/>
                    <a:pt x="253" y="2096"/>
                    <a:pt x="253" y="2096"/>
                  </a:cubicBezTo>
                  <a:cubicBezTo>
                    <a:pt x="253" y="2105"/>
                    <a:pt x="253" y="2105"/>
                    <a:pt x="253" y="2105"/>
                  </a:cubicBezTo>
                  <a:cubicBezTo>
                    <a:pt x="253" y="2111"/>
                    <a:pt x="252" y="2117"/>
                    <a:pt x="252" y="2122"/>
                  </a:cubicBezTo>
                  <a:cubicBezTo>
                    <a:pt x="253" y="2140"/>
                    <a:pt x="253" y="2140"/>
                    <a:pt x="253" y="2140"/>
                  </a:cubicBezTo>
                  <a:cubicBezTo>
                    <a:pt x="256" y="2186"/>
                    <a:pt x="267" y="2232"/>
                    <a:pt x="286" y="2274"/>
                  </a:cubicBezTo>
                  <a:cubicBezTo>
                    <a:pt x="295" y="2296"/>
                    <a:pt x="306" y="2316"/>
                    <a:pt x="318" y="2336"/>
                  </a:cubicBezTo>
                  <a:cubicBezTo>
                    <a:pt x="330" y="2356"/>
                    <a:pt x="343" y="2375"/>
                    <a:pt x="357" y="2393"/>
                  </a:cubicBezTo>
                  <a:cubicBezTo>
                    <a:pt x="386" y="2430"/>
                    <a:pt x="420" y="2462"/>
                    <a:pt x="447" y="2500"/>
                  </a:cubicBezTo>
                  <a:cubicBezTo>
                    <a:pt x="461" y="2519"/>
                    <a:pt x="473" y="2539"/>
                    <a:pt x="481" y="2561"/>
                  </a:cubicBezTo>
                  <a:cubicBezTo>
                    <a:pt x="485" y="2572"/>
                    <a:pt x="489" y="2584"/>
                    <a:pt x="490" y="2595"/>
                  </a:cubicBezTo>
                  <a:cubicBezTo>
                    <a:pt x="491" y="2604"/>
                    <a:pt x="491" y="2604"/>
                    <a:pt x="491" y="2604"/>
                  </a:cubicBezTo>
                  <a:cubicBezTo>
                    <a:pt x="491" y="2607"/>
                    <a:pt x="491" y="2610"/>
                    <a:pt x="491" y="2613"/>
                  </a:cubicBezTo>
                  <a:cubicBezTo>
                    <a:pt x="492" y="2622"/>
                    <a:pt x="492" y="2622"/>
                    <a:pt x="492" y="2622"/>
                  </a:cubicBezTo>
                  <a:cubicBezTo>
                    <a:pt x="492" y="2625"/>
                    <a:pt x="491" y="2628"/>
                    <a:pt x="491" y="2631"/>
                  </a:cubicBezTo>
                  <a:cubicBezTo>
                    <a:pt x="490" y="2654"/>
                    <a:pt x="484" y="2677"/>
                    <a:pt x="476" y="2699"/>
                  </a:cubicBezTo>
                  <a:cubicBezTo>
                    <a:pt x="468" y="2721"/>
                    <a:pt x="458" y="2742"/>
                    <a:pt x="447" y="2763"/>
                  </a:cubicBezTo>
                  <a:cubicBezTo>
                    <a:pt x="437" y="2784"/>
                    <a:pt x="426" y="2804"/>
                    <a:pt x="415" y="2825"/>
                  </a:cubicBezTo>
                  <a:cubicBezTo>
                    <a:pt x="405" y="2846"/>
                    <a:pt x="396" y="2867"/>
                    <a:pt x="386" y="2888"/>
                  </a:cubicBezTo>
                  <a:cubicBezTo>
                    <a:pt x="367" y="2931"/>
                    <a:pt x="348" y="2974"/>
                    <a:pt x="332" y="3017"/>
                  </a:cubicBezTo>
                  <a:cubicBezTo>
                    <a:pt x="324" y="3039"/>
                    <a:pt x="317" y="3061"/>
                    <a:pt x="311" y="3084"/>
                  </a:cubicBezTo>
                  <a:cubicBezTo>
                    <a:pt x="305" y="3106"/>
                    <a:pt x="300" y="3129"/>
                    <a:pt x="296" y="3152"/>
                  </a:cubicBezTo>
                  <a:cubicBezTo>
                    <a:pt x="287" y="3198"/>
                    <a:pt x="280" y="3244"/>
                    <a:pt x="276" y="3290"/>
                  </a:cubicBezTo>
                  <a:cubicBezTo>
                    <a:pt x="272" y="3336"/>
                    <a:pt x="269" y="3383"/>
                    <a:pt x="269" y="3429"/>
                  </a:cubicBezTo>
                  <a:cubicBezTo>
                    <a:pt x="269" y="3476"/>
                    <a:pt x="270" y="3523"/>
                    <a:pt x="274" y="3569"/>
                  </a:cubicBezTo>
                  <a:cubicBezTo>
                    <a:pt x="270" y="3523"/>
                    <a:pt x="268" y="3476"/>
                    <a:pt x="268" y="3429"/>
                  </a:cubicBezTo>
                  <a:cubicBezTo>
                    <a:pt x="268" y="3383"/>
                    <a:pt x="271" y="3336"/>
                    <a:pt x="275" y="3290"/>
                  </a:cubicBezTo>
                  <a:cubicBezTo>
                    <a:pt x="279" y="3243"/>
                    <a:pt x="286" y="3197"/>
                    <a:pt x="294" y="3151"/>
                  </a:cubicBezTo>
                  <a:cubicBezTo>
                    <a:pt x="299" y="3129"/>
                    <a:pt x="303" y="3106"/>
                    <a:pt x="309" y="3083"/>
                  </a:cubicBezTo>
                  <a:cubicBezTo>
                    <a:pt x="315" y="3061"/>
                    <a:pt x="322" y="3038"/>
                    <a:pt x="330" y="3017"/>
                  </a:cubicBezTo>
                  <a:cubicBezTo>
                    <a:pt x="346" y="2973"/>
                    <a:pt x="365" y="2930"/>
                    <a:pt x="384" y="2887"/>
                  </a:cubicBezTo>
                  <a:cubicBezTo>
                    <a:pt x="394" y="2866"/>
                    <a:pt x="403" y="2845"/>
                    <a:pt x="413" y="2824"/>
                  </a:cubicBezTo>
                  <a:cubicBezTo>
                    <a:pt x="423" y="2803"/>
                    <a:pt x="434" y="2782"/>
                    <a:pt x="445" y="2762"/>
                  </a:cubicBezTo>
                  <a:cubicBezTo>
                    <a:pt x="455" y="2741"/>
                    <a:pt x="465" y="2720"/>
                    <a:pt x="473" y="2698"/>
                  </a:cubicBezTo>
                  <a:cubicBezTo>
                    <a:pt x="481" y="2676"/>
                    <a:pt x="487" y="2654"/>
                    <a:pt x="488" y="2630"/>
                  </a:cubicBezTo>
                  <a:cubicBezTo>
                    <a:pt x="488" y="2628"/>
                    <a:pt x="489" y="2625"/>
                    <a:pt x="489" y="2622"/>
                  </a:cubicBezTo>
                  <a:cubicBezTo>
                    <a:pt x="489" y="2613"/>
                    <a:pt x="489" y="2613"/>
                    <a:pt x="489" y="2613"/>
                  </a:cubicBezTo>
                  <a:cubicBezTo>
                    <a:pt x="488" y="2610"/>
                    <a:pt x="489" y="2607"/>
                    <a:pt x="488" y="2604"/>
                  </a:cubicBezTo>
                  <a:cubicBezTo>
                    <a:pt x="487" y="2596"/>
                    <a:pt x="487" y="2596"/>
                    <a:pt x="487" y="2596"/>
                  </a:cubicBezTo>
                  <a:cubicBezTo>
                    <a:pt x="486" y="2584"/>
                    <a:pt x="483" y="2573"/>
                    <a:pt x="479" y="2562"/>
                  </a:cubicBezTo>
                  <a:cubicBezTo>
                    <a:pt x="471" y="2541"/>
                    <a:pt x="458" y="2521"/>
                    <a:pt x="445" y="2502"/>
                  </a:cubicBezTo>
                  <a:cubicBezTo>
                    <a:pt x="417" y="2465"/>
                    <a:pt x="384" y="2432"/>
                    <a:pt x="355" y="2395"/>
                  </a:cubicBezTo>
                  <a:cubicBezTo>
                    <a:pt x="340" y="2377"/>
                    <a:pt x="327" y="2358"/>
                    <a:pt x="315" y="2338"/>
                  </a:cubicBezTo>
                  <a:cubicBezTo>
                    <a:pt x="303" y="2318"/>
                    <a:pt x="292" y="2297"/>
                    <a:pt x="283" y="2276"/>
                  </a:cubicBezTo>
                  <a:cubicBezTo>
                    <a:pt x="264" y="2233"/>
                    <a:pt x="252" y="2187"/>
                    <a:pt x="250" y="2140"/>
                  </a:cubicBezTo>
                  <a:cubicBezTo>
                    <a:pt x="249" y="2122"/>
                    <a:pt x="249" y="2122"/>
                    <a:pt x="249" y="2122"/>
                  </a:cubicBezTo>
                  <a:cubicBezTo>
                    <a:pt x="249" y="2117"/>
                    <a:pt x="249" y="2111"/>
                    <a:pt x="249" y="2105"/>
                  </a:cubicBezTo>
                  <a:cubicBezTo>
                    <a:pt x="250" y="2096"/>
                    <a:pt x="250" y="2096"/>
                    <a:pt x="250" y="2096"/>
                  </a:cubicBezTo>
                  <a:cubicBezTo>
                    <a:pt x="250" y="2092"/>
                    <a:pt x="250" y="2092"/>
                    <a:pt x="250" y="2092"/>
                  </a:cubicBezTo>
                  <a:cubicBezTo>
                    <a:pt x="250" y="2087"/>
                    <a:pt x="250" y="2087"/>
                    <a:pt x="250" y="2087"/>
                  </a:cubicBezTo>
                  <a:cubicBezTo>
                    <a:pt x="253" y="2070"/>
                    <a:pt x="253" y="2070"/>
                    <a:pt x="253" y="2070"/>
                  </a:cubicBezTo>
                  <a:cubicBezTo>
                    <a:pt x="253" y="2067"/>
                    <a:pt x="253" y="2064"/>
                    <a:pt x="254" y="2061"/>
                  </a:cubicBezTo>
                  <a:cubicBezTo>
                    <a:pt x="255" y="2053"/>
                    <a:pt x="255" y="2053"/>
                    <a:pt x="255" y="2053"/>
                  </a:cubicBezTo>
                  <a:cubicBezTo>
                    <a:pt x="259" y="2035"/>
                    <a:pt x="259" y="2035"/>
                    <a:pt x="259" y="2035"/>
                  </a:cubicBezTo>
                  <a:cubicBezTo>
                    <a:pt x="260" y="2030"/>
                    <a:pt x="262" y="2024"/>
                    <a:pt x="264" y="2018"/>
                  </a:cubicBezTo>
                  <a:cubicBezTo>
                    <a:pt x="266" y="2010"/>
                    <a:pt x="266" y="2010"/>
                    <a:pt x="266" y="2010"/>
                  </a:cubicBezTo>
                  <a:cubicBezTo>
                    <a:pt x="267" y="2006"/>
                    <a:pt x="267" y="2006"/>
                    <a:pt x="267" y="2006"/>
                  </a:cubicBezTo>
                  <a:cubicBezTo>
                    <a:pt x="269" y="2002"/>
                    <a:pt x="269" y="2002"/>
                    <a:pt x="269" y="2002"/>
                  </a:cubicBezTo>
                  <a:cubicBezTo>
                    <a:pt x="284" y="1958"/>
                    <a:pt x="308" y="1916"/>
                    <a:pt x="338" y="1880"/>
                  </a:cubicBezTo>
                  <a:cubicBezTo>
                    <a:pt x="368" y="1844"/>
                    <a:pt x="403" y="1813"/>
                    <a:pt x="442" y="1787"/>
                  </a:cubicBezTo>
                  <a:cubicBezTo>
                    <a:pt x="446" y="1783"/>
                    <a:pt x="452" y="1780"/>
                    <a:pt x="456" y="1777"/>
                  </a:cubicBezTo>
                  <a:cubicBezTo>
                    <a:pt x="471" y="1768"/>
                    <a:pt x="471" y="1768"/>
                    <a:pt x="471" y="1768"/>
                  </a:cubicBezTo>
                  <a:cubicBezTo>
                    <a:pt x="476" y="1765"/>
                    <a:pt x="481" y="1762"/>
                    <a:pt x="486" y="1759"/>
                  </a:cubicBezTo>
                  <a:cubicBezTo>
                    <a:pt x="492" y="1756"/>
                    <a:pt x="497" y="1753"/>
                    <a:pt x="502" y="1751"/>
                  </a:cubicBezTo>
                  <a:cubicBezTo>
                    <a:pt x="522" y="1739"/>
                    <a:pt x="543" y="1729"/>
                    <a:pt x="564" y="1718"/>
                  </a:cubicBezTo>
                  <a:cubicBezTo>
                    <a:pt x="606" y="1698"/>
                    <a:pt x="648" y="1678"/>
                    <a:pt x="690" y="1659"/>
                  </a:cubicBezTo>
                  <a:cubicBezTo>
                    <a:pt x="733" y="1640"/>
                    <a:pt x="775" y="1621"/>
                    <a:pt x="817" y="1601"/>
                  </a:cubicBezTo>
                  <a:cubicBezTo>
                    <a:pt x="838" y="1591"/>
                    <a:pt x="859" y="1580"/>
                    <a:pt x="879" y="1568"/>
                  </a:cubicBezTo>
                  <a:cubicBezTo>
                    <a:pt x="899" y="1556"/>
                    <a:pt x="918" y="1544"/>
                    <a:pt x="936" y="1529"/>
                  </a:cubicBezTo>
                  <a:cubicBezTo>
                    <a:pt x="941" y="1525"/>
                    <a:pt x="945" y="1521"/>
                    <a:pt x="949" y="1517"/>
                  </a:cubicBezTo>
                  <a:cubicBezTo>
                    <a:pt x="955" y="1511"/>
                    <a:pt x="955" y="1511"/>
                    <a:pt x="955" y="1511"/>
                  </a:cubicBezTo>
                  <a:cubicBezTo>
                    <a:pt x="958" y="1508"/>
                    <a:pt x="958" y="1508"/>
                    <a:pt x="958" y="1508"/>
                  </a:cubicBezTo>
                  <a:cubicBezTo>
                    <a:pt x="960" y="1504"/>
                    <a:pt x="960" y="1504"/>
                    <a:pt x="960" y="1504"/>
                  </a:cubicBezTo>
                  <a:cubicBezTo>
                    <a:pt x="967" y="1495"/>
                    <a:pt x="973" y="1485"/>
                    <a:pt x="976" y="1474"/>
                  </a:cubicBezTo>
                  <a:cubicBezTo>
                    <a:pt x="980" y="1463"/>
                    <a:pt x="982" y="1452"/>
                    <a:pt x="982" y="1441"/>
                  </a:cubicBezTo>
                  <a:cubicBezTo>
                    <a:pt x="982" y="1429"/>
                    <a:pt x="980" y="1418"/>
                    <a:pt x="977" y="1407"/>
                  </a:cubicBezTo>
                  <a:cubicBezTo>
                    <a:pt x="973" y="1396"/>
                    <a:pt x="969" y="1385"/>
                    <a:pt x="963" y="1375"/>
                  </a:cubicBezTo>
                  <a:cubicBezTo>
                    <a:pt x="961" y="1370"/>
                    <a:pt x="958" y="1365"/>
                    <a:pt x="955" y="1360"/>
                  </a:cubicBezTo>
                  <a:cubicBezTo>
                    <a:pt x="952" y="1355"/>
                    <a:pt x="949" y="1350"/>
                    <a:pt x="946" y="1345"/>
                  </a:cubicBezTo>
                  <a:cubicBezTo>
                    <a:pt x="933" y="1326"/>
                    <a:pt x="917" y="1308"/>
                    <a:pt x="901" y="1292"/>
                  </a:cubicBezTo>
                  <a:cubicBezTo>
                    <a:pt x="868" y="1259"/>
                    <a:pt x="831" y="1231"/>
                    <a:pt x="793" y="1205"/>
                  </a:cubicBezTo>
                  <a:cubicBezTo>
                    <a:pt x="754" y="1178"/>
                    <a:pt x="714" y="1154"/>
                    <a:pt x="674" y="1130"/>
                  </a:cubicBezTo>
                  <a:cubicBezTo>
                    <a:pt x="635" y="1106"/>
                    <a:pt x="595" y="1081"/>
                    <a:pt x="556" y="1055"/>
                  </a:cubicBezTo>
                  <a:cubicBezTo>
                    <a:pt x="518" y="1029"/>
                    <a:pt x="480" y="1002"/>
                    <a:pt x="443" y="973"/>
                  </a:cubicBezTo>
                  <a:cubicBezTo>
                    <a:pt x="370" y="915"/>
                    <a:pt x="302" y="850"/>
                    <a:pt x="242" y="779"/>
                  </a:cubicBezTo>
                  <a:cubicBezTo>
                    <a:pt x="183" y="708"/>
                    <a:pt x="131" y="629"/>
                    <a:pt x="91" y="545"/>
                  </a:cubicBezTo>
                  <a:cubicBezTo>
                    <a:pt x="51" y="461"/>
                    <a:pt x="23" y="370"/>
                    <a:pt x="12" y="278"/>
                  </a:cubicBezTo>
                  <a:cubicBezTo>
                    <a:pt x="0" y="185"/>
                    <a:pt x="5" y="91"/>
                    <a:pt x="26"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771" name="Google Shape;771;p180"/>
            <p:cNvSpPr/>
            <p:nvPr/>
          </p:nvSpPr>
          <p:spPr>
            <a:xfrm>
              <a:off x="1730375" y="38100"/>
              <a:ext cx="1951038" cy="6770687"/>
            </a:xfrm>
            <a:custGeom>
              <a:rect b="b" l="l" r="r" t="t"/>
              <a:pathLst>
                <a:path extrusionOk="0" h="3569" w="1027">
                  <a:moveTo>
                    <a:pt x="30" y="0"/>
                  </a:moveTo>
                  <a:cubicBezTo>
                    <a:pt x="6" y="91"/>
                    <a:pt x="0" y="187"/>
                    <a:pt x="12" y="281"/>
                  </a:cubicBezTo>
                  <a:cubicBezTo>
                    <a:pt x="23" y="375"/>
                    <a:pt x="51" y="467"/>
                    <a:pt x="91" y="552"/>
                  </a:cubicBezTo>
                  <a:cubicBezTo>
                    <a:pt x="131" y="638"/>
                    <a:pt x="184" y="717"/>
                    <a:pt x="245" y="790"/>
                  </a:cubicBezTo>
                  <a:cubicBezTo>
                    <a:pt x="305" y="862"/>
                    <a:pt x="375" y="927"/>
                    <a:pt x="449" y="986"/>
                  </a:cubicBezTo>
                  <a:cubicBezTo>
                    <a:pt x="523" y="1044"/>
                    <a:pt x="603" y="1095"/>
                    <a:pt x="685" y="1142"/>
                  </a:cubicBezTo>
                  <a:cubicBezTo>
                    <a:pt x="726" y="1166"/>
                    <a:pt x="768" y="1189"/>
                    <a:pt x="808" y="1214"/>
                  </a:cubicBezTo>
                  <a:cubicBezTo>
                    <a:pt x="848" y="1239"/>
                    <a:pt x="888" y="1265"/>
                    <a:pt x="924" y="1296"/>
                  </a:cubicBezTo>
                  <a:cubicBezTo>
                    <a:pt x="941" y="1312"/>
                    <a:pt x="958" y="1328"/>
                    <a:pt x="974" y="1347"/>
                  </a:cubicBezTo>
                  <a:cubicBezTo>
                    <a:pt x="989" y="1365"/>
                    <a:pt x="1002" y="1385"/>
                    <a:pt x="1013" y="1407"/>
                  </a:cubicBezTo>
                  <a:cubicBezTo>
                    <a:pt x="1018" y="1417"/>
                    <a:pt x="1022" y="1429"/>
                    <a:pt x="1024" y="1440"/>
                  </a:cubicBezTo>
                  <a:cubicBezTo>
                    <a:pt x="1027" y="1452"/>
                    <a:pt x="1027" y="1464"/>
                    <a:pt x="1026" y="1476"/>
                  </a:cubicBezTo>
                  <a:cubicBezTo>
                    <a:pt x="1025" y="1488"/>
                    <a:pt x="1021" y="1500"/>
                    <a:pt x="1016" y="1511"/>
                  </a:cubicBezTo>
                  <a:cubicBezTo>
                    <a:pt x="1014" y="1514"/>
                    <a:pt x="1013" y="1516"/>
                    <a:pt x="1011" y="1519"/>
                  </a:cubicBezTo>
                  <a:cubicBezTo>
                    <a:pt x="1009" y="1521"/>
                    <a:pt x="1008" y="1524"/>
                    <a:pt x="1006" y="1526"/>
                  </a:cubicBezTo>
                  <a:cubicBezTo>
                    <a:pt x="1004" y="1528"/>
                    <a:pt x="1002" y="1531"/>
                    <a:pt x="1000" y="1533"/>
                  </a:cubicBezTo>
                  <a:cubicBezTo>
                    <a:pt x="994" y="1540"/>
                    <a:pt x="994" y="1540"/>
                    <a:pt x="994" y="1540"/>
                  </a:cubicBezTo>
                  <a:cubicBezTo>
                    <a:pt x="992" y="1542"/>
                    <a:pt x="990" y="1544"/>
                    <a:pt x="988" y="1546"/>
                  </a:cubicBezTo>
                  <a:cubicBezTo>
                    <a:pt x="986" y="1548"/>
                    <a:pt x="983" y="1550"/>
                    <a:pt x="981" y="1552"/>
                  </a:cubicBezTo>
                  <a:cubicBezTo>
                    <a:pt x="976" y="1556"/>
                    <a:pt x="972" y="1560"/>
                    <a:pt x="967" y="1563"/>
                  </a:cubicBezTo>
                  <a:cubicBezTo>
                    <a:pt x="957" y="1570"/>
                    <a:pt x="947" y="1576"/>
                    <a:pt x="937" y="1582"/>
                  </a:cubicBezTo>
                  <a:cubicBezTo>
                    <a:pt x="916" y="1594"/>
                    <a:pt x="895" y="1604"/>
                    <a:pt x="873" y="1614"/>
                  </a:cubicBezTo>
                  <a:cubicBezTo>
                    <a:pt x="830" y="1633"/>
                    <a:pt x="786" y="1650"/>
                    <a:pt x="742" y="1668"/>
                  </a:cubicBezTo>
                  <a:cubicBezTo>
                    <a:pt x="698" y="1685"/>
                    <a:pt x="654" y="1702"/>
                    <a:pt x="610" y="1721"/>
                  </a:cubicBezTo>
                  <a:cubicBezTo>
                    <a:pt x="588" y="1730"/>
                    <a:pt x="567" y="1739"/>
                    <a:pt x="545" y="1750"/>
                  </a:cubicBezTo>
                  <a:cubicBezTo>
                    <a:pt x="535" y="1755"/>
                    <a:pt x="524" y="1760"/>
                    <a:pt x="513" y="1765"/>
                  </a:cubicBezTo>
                  <a:cubicBezTo>
                    <a:pt x="498" y="1773"/>
                    <a:pt x="498" y="1773"/>
                    <a:pt x="498" y="1773"/>
                  </a:cubicBezTo>
                  <a:cubicBezTo>
                    <a:pt x="482" y="1781"/>
                    <a:pt x="482" y="1781"/>
                    <a:pt x="482" y="1781"/>
                  </a:cubicBezTo>
                  <a:cubicBezTo>
                    <a:pt x="441" y="1804"/>
                    <a:pt x="402" y="1832"/>
                    <a:pt x="369" y="1866"/>
                  </a:cubicBezTo>
                  <a:cubicBezTo>
                    <a:pt x="336" y="1899"/>
                    <a:pt x="308" y="1937"/>
                    <a:pt x="288" y="1980"/>
                  </a:cubicBezTo>
                  <a:cubicBezTo>
                    <a:pt x="269" y="2023"/>
                    <a:pt x="257" y="2070"/>
                    <a:pt x="256" y="2117"/>
                  </a:cubicBezTo>
                  <a:cubicBezTo>
                    <a:pt x="255" y="2123"/>
                    <a:pt x="256" y="2129"/>
                    <a:pt x="256" y="2134"/>
                  </a:cubicBezTo>
                  <a:cubicBezTo>
                    <a:pt x="256" y="2143"/>
                    <a:pt x="256" y="2143"/>
                    <a:pt x="256" y="2143"/>
                  </a:cubicBezTo>
                  <a:cubicBezTo>
                    <a:pt x="256" y="2148"/>
                    <a:pt x="256" y="2148"/>
                    <a:pt x="256" y="2148"/>
                  </a:cubicBezTo>
                  <a:cubicBezTo>
                    <a:pt x="256" y="2152"/>
                    <a:pt x="256" y="2152"/>
                    <a:pt x="256" y="2152"/>
                  </a:cubicBezTo>
                  <a:cubicBezTo>
                    <a:pt x="258" y="2164"/>
                    <a:pt x="258" y="2176"/>
                    <a:pt x="260" y="2187"/>
                  </a:cubicBezTo>
                  <a:cubicBezTo>
                    <a:pt x="264" y="2210"/>
                    <a:pt x="270" y="2233"/>
                    <a:pt x="278" y="2255"/>
                  </a:cubicBezTo>
                  <a:cubicBezTo>
                    <a:pt x="294" y="2300"/>
                    <a:pt x="318" y="2341"/>
                    <a:pt x="346" y="2379"/>
                  </a:cubicBezTo>
                  <a:cubicBezTo>
                    <a:pt x="374" y="2417"/>
                    <a:pt x="409" y="2449"/>
                    <a:pt x="439" y="2486"/>
                  </a:cubicBezTo>
                  <a:cubicBezTo>
                    <a:pt x="454" y="2505"/>
                    <a:pt x="468" y="2524"/>
                    <a:pt x="478" y="2545"/>
                  </a:cubicBezTo>
                  <a:cubicBezTo>
                    <a:pt x="484" y="2556"/>
                    <a:pt x="488" y="2567"/>
                    <a:pt x="491" y="2579"/>
                  </a:cubicBezTo>
                  <a:cubicBezTo>
                    <a:pt x="491" y="2582"/>
                    <a:pt x="492" y="2585"/>
                    <a:pt x="493" y="2588"/>
                  </a:cubicBezTo>
                  <a:cubicBezTo>
                    <a:pt x="494" y="2596"/>
                    <a:pt x="494" y="2596"/>
                    <a:pt x="494" y="2596"/>
                  </a:cubicBezTo>
                  <a:cubicBezTo>
                    <a:pt x="494" y="2599"/>
                    <a:pt x="495" y="2602"/>
                    <a:pt x="495" y="2605"/>
                  </a:cubicBezTo>
                  <a:cubicBezTo>
                    <a:pt x="495" y="2614"/>
                    <a:pt x="495" y="2614"/>
                    <a:pt x="495" y="2614"/>
                  </a:cubicBezTo>
                  <a:cubicBezTo>
                    <a:pt x="496" y="2638"/>
                    <a:pt x="491" y="2662"/>
                    <a:pt x="483" y="2684"/>
                  </a:cubicBezTo>
                  <a:cubicBezTo>
                    <a:pt x="476" y="2707"/>
                    <a:pt x="466" y="2728"/>
                    <a:pt x="455" y="2750"/>
                  </a:cubicBezTo>
                  <a:cubicBezTo>
                    <a:pt x="444" y="2771"/>
                    <a:pt x="433" y="2791"/>
                    <a:pt x="422" y="2812"/>
                  </a:cubicBezTo>
                  <a:cubicBezTo>
                    <a:pt x="411" y="2833"/>
                    <a:pt x="402" y="2855"/>
                    <a:pt x="392" y="2877"/>
                  </a:cubicBezTo>
                  <a:cubicBezTo>
                    <a:pt x="372" y="2920"/>
                    <a:pt x="353" y="2963"/>
                    <a:pt x="337" y="3008"/>
                  </a:cubicBezTo>
                  <a:cubicBezTo>
                    <a:pt x="329" y="3030"/>
                    <a:pt x="322" y="3052"/>
                    <a:pt x="316" y="3075"/>
                  </a:cubicBezTo>
                  <a:cubicBezTo>
                    <a:pt x="313" y="3087"/>
                    <a:pt x="310" y="3098"/>
                    <a:pt x="308" y="3110"/>
                  </a:cubicBezTo>
                  <a:cubicBezTo>
                    <a:pt x="305" y="3121"/>
                    <a:pt x="303" y="3133"/>
                    <a:pt x="301" y="3144"/>
                  </a:cubicBezTo>
                  <a:cubicBezTo>
                    <a:pt x="293" y="3191"/>
                    <a:pt x="287" y="3238"/>
                    <a:pt x="283" y="3285"/>
                  </a:cubicBezTo>
                  <a:cubicBezTo>
                    <a:pt x="280" y="3332"/>
                    <a:pt x="278" y="3380"/>
                    <a:pt x="278" y="3427"/>
                  </a:cubicBezTo>
                  <a:cubicBezTo>
                    <a:pt x="278" y="3474"/>
                    <a:pt x="280" y="3522"/>
                    <a:pt x="283" y="3569"/>
                  </a:cubicBezTo>
                  <a:cubicBezTo>
                    <a:pt x="280" y="3522"/>
                    <a:pt x="278" y="3474"/>
                    <a:pt x="277" y="3427"/>
                  </a:cubicBezTo>
                  <a:cubicBezTo>
                    <a:pt x="277" y="3380"/>
                    <a:pt x="279" y="3332"/>
                    <a:pt x="282" y="3285"/>
                  </a:cubicBezTo>
                  <a:cubicBezTo>
                    <a:pt x="286" y="3238"/>
                    <a:pt x="292" y="3191"/>
                    <a:pt x="300" y="3144"/>
                  </a:cubicBezTo>
                  <a:cubicBezTo>
                    <a:pt x="302" y="3133"/>
                    <a:pt x="304" y="3121"/>
                    <a:pt x="306" y="3109"/>
                  </a:cubicBezTo>
                  <a:cubicBezTo>
                    <a:pt x="308" y="3098"/>
                    <a:pt x="311" y="3086"/>
                    <a:pt x="314" y="3075"/>
                  </a:cubicBezTo>
                  <a:cubicBezTo>
                    <a:pt x="320" y="3052"/>
                    <a:pt x="327" y="3029"/>
                    <a:pt x="335" y="3007"/>
                  </a:cubicBezTo>
                  <a:cubicBezTo>
                    <a:pt x="351" y="2962"/>
                    <a:pt x="370" y="2919"/>
                    <a:pt x="390" y="2876"/>
                  </a:cubicBezTo>
                  <a:cubicBezTo>
                    <a:pt x="399" y="2854"/>
                    <a:pt x="409" y="2832"/>
                    <a:pt x="420" y="2811"/>
                  </a:cubicBezTo>
                  <a:cubicBezTo>
                    <a:pt x="431" y="2790"/>
                    <a:pt x="442" y="2770"/>
                    <a:pt x="453" y="2748"/>
                  </a:cubicBezTo>
                  <a:cubicBezTo>
                    <a:pt x="463" y="2727"/>
                    <a:pt x="473" y="2706"/>
                    <a:pt x="481" y="2684"/>
                  </a:cubicBezTo>
                  <a:cubicBezTo>
                    <a:pt x="488" y="2661"/>
                    <a:pt x="493" y="2638"/>
                    <a:pt x="492" y="2614"/>
                  </a:cubicBezTo>
                  <a:cubicBezTo>
                    <a:pt x="492" y="2606"/>
                    <a:pt x="492" y="2606"/>
                    <a:pt x="492" y="2606"/>
                  </a:cubicBezTo>
                  <a:cubicBezTo>
                    <a:pt x="492" y="2603"/>
                    <a:pt x="491" y="2600"/>
                    <a:pt x="491" y="2597"/>
                  </a:cubicBezTo>
                  <a:cubicBezTo>
                    <a:pt x="490" y="2588"/>
                    <a:pt x="490" y="2588"/>
                    <a:pt x="490" y="2588"/>
                  </a:cubicBezTo>
                  <a:cubicBezTo>
                    <a:pt x="489" y="2585"/>
                    <a:pt x="489" y="2582"/>
                    <a:pt x="488" y="2580"/>
                  </a:cubicBezTo>
                  <a:cubicBezTo>
                    <a:pt x="485" y="2568"/>
                    <a:pt x="481" y="2557"/>
                    <a:pt x="476" y="2547"/>
                  </a:cubicBezTo>
                  <a:cubicBezTo>
                    <a:pt x="465" y="2525"/>
                    <a:pt x="451" y="2506"/>
                    <a:pt x="436" y="2488"/>
                  </a:cubicBezTo>
                  <a:cubicBezTo>
                    <a:pt x="406" y="2452"/>
                    <a:pt x="372" y="2419"/>
                    <a:pt x="343" y="2381"/>
                  </a:cubicBezTo>
                  <a:cubicBezTo>
                    <a:pt x="315" y="2343"/>
                    <a:pt x="291" y="2301"/>
                    <a:pt x="275" y="2256"/>
                  </a:cubicBezTo>
                  <a:cubicBezTo>
                    <a:pt x="267" y="2234"/>
                    <a:pt x="261" y="2211"/>
                    <a:pt x="257" y="2188"/>
                  </a:cubicBezTo>
                  <a:cubicBezTo>
                    <a:pt x="255" y="2176"/>
                    <a:pt x="254" y="2164"/>
                    <a:pt x="253" y="2152"/>
                  </a:cubicBezTo>
                  <a:cubicBezTo>
                    <a:pt x="252" y="2148"/>
                    <a:pt x="252" y="2148"/>
                    <a:pt x="252" y="2148"/>
                  </a:cubicBezTo>
                  <a:cubicBezTo>
                    <a:pt x="252" y="2143"/>
                    <a:pt x="252" y="2143"/>
                    <a:pt x="252" y="2143"/>
                  </a:cubicBezTo>
                  <a:cubicBezTo>
                    <a:pt x="252" y="2134"/>
                    <a:pt x="252" y="2134"/>
                    <a:pt x="252" y="2134"/>
                  </a:cubicBezTo>
                  <a:cubicBezTo>
                    <a:pt x="252" y="2129"/>
                    <a:pt x="252" y="2123"/>
                    <a:pt x="252" y="2117"/>
                  </a:cubicBezTo>
                  <a:cubicBezTo>
                    <a:pt x="254" y="2069"/>
                    <a:pt x="265" y="2022"/>
                    <a:pt x="285" y="1979"/>
                  </a:cubicBezTo>
                  <a:cubicBezTo>
                    <a:pt x="305" y="1935"/>
                    <a:pt x="333" y="1896"/>
                    <a:pt x="366" y="1863"/>
                  </a:cubicBezTo>
                  <a:cubicBezTo>
                    <a:pt x="400" y="1829"/>
                    <a:pt x="439" y="1801"/>
                    <a:pt x="480" y="1778"/>
                  </a:cubicBezTo>
                  <a:cubicBezTo>
                    <a:pt x="496" y="1769"/>
                    <a:pt x="496" y="1769"/>
                    <a:pt x="496" y="1769"/>
                  </a:cubicBezTo>
                  <a:cubicBezTo>
                    <a:pt x="512" y="1761"/>
                    <a:pt x="512" y="1761"/>
                    <a:pt x="512" y="1761"/>
                  </a:cubicBezTo>
                  <a:cubicBezTo>
                    <a:pt x="522" y="1756"/>
                    <a:pt x="533" y="1751"/>
                    <a:pt x="544" y="1746"/>
                  </a:cubicBezTo>
                  <a:cubicBezTo>
                    <a:pt x="565" y="1736"/>
                    <a:pt x="587" y="1726"/>
                    <a:pt x="609" y="1717"/>
                  </a:cubicBezTo>
                  <a:cubicBezTo>
                    <a:pt x="652" y="1698"/>
                    <a:pt x="696" y="1681"/>
                    <a:pt x="740" y="1664"/>
                  </a:cubicBezTo>
                  <a:cubicBezTo>
                    <a:pt x="784" y="1646"/>
                    <a:pt x="828" y="1629"/>
                    <a:pt x="872" y="1610"/>
                  </a:cubicBezTo>
                  <a:cubicBezTo>
                    <a:pt x="893" y="1601"/>
                    <a:pt x="914" y="1590"/>
                    <a:pt x="935" y="1578"/>
                  </a:cubicBezTo>
                  <a:cubicBezTo>
                    <a:pt x="945" y="1572"/>
                    <a:pt x="955" y="1566"/>
                    <a:pt x="965" y="1559"/>
                  </a:cubicBezTo>
                  <a:cubicBezTo>
                    <a:pt x="969" y="1556"/>
                    <a:pt x="974" y="1552"/>
                    <a:pt x="979" y="1549"/>
                  </a:cubicBezTo>
                  <a:cubicBezTo>
                    <a:pt x="981" y="1547"/>
                    <a:pt x="983" y="1545"/>
                    <a:pt x="985" y="1543"/>
                  </a:cubicBezTo>
                  <a:cubicBezTo>
                    <a:pt x="987" y="1541"/>
                    <a:pt x="989" y="1539"/>
                    <a:pt x="991" y="1537"/>
                  </a:cubicBezTo>
                  <a:cubicBezTo>
                    <a:pt x="1008" y="1520"/>
                    <a:pt x="1020" y="1499"/>
                    <a:pt x="1022" y="1476"/>
                  </a:cubicBezTo>
                  <a:cubicBezTo>
                    <a:pt x="1023" y="1464"/>
                    <a:pt x="1023" y="1453"/>
                    <a:pt x="1020" y="1441"/>
                  </a:cubicBezTo>
                  <a:cubicBezTo>
                    <a:pt x="1018" y="1430"/>
                    <a:pt x="1014" y="1419"/>
                    <a:pt x="1009" y="1408"/>
                  </a:cubicBezTo>
                  <a:cubicBezTo>
                    <a:pt x="999" y="1387"/>
                    <a:pt x="986" y="1367"/>
                    <a:pt x="971" y="1349"/>
                  </a:cubicBezTo>
                  <a:cubicBezTo>
                    <a:pt x="956" y="1331"/>
                    <a:pt x="939" y="1315"/>
                    <a:pt x="921" y="1299"/>
                  </a:cubicBezTo>
                  <a:cubicBezTo>
                    <a:pt x="886" y="1268"/>
                    <a:pt x="846" y="1242"/>
                    <a:pt x="806" y="1217"/>
                  </a:cubicBezTo>
                  <a:cubicBezTo>
                    <a:pt x="766" y="1192"/>
                    <a:pt x="725" y="1169"/>
                    <a:pt x="684" y="1145"/>
                  </a:cubicBezTo>
                  <a:cubicBezTo>
                    <a:pt x="601" y="1098"/>
                    <a:pt x="522" y="1046"/>
                    <a:pt x="447" y="988"/>
                  </a:cubicBezTo>
                  <a:cubicBezTo>
                    <a:pt x="373" y="929"/>
                    <a:pt x="303" y="864"/>
                    <a:pt x="243" y="791"/>
                  </a:cubicBezTo>
                  <a:cubicBezTo>
                    <a:pt x="182" y="719"/>
                    <a:pt x="129" y="639"/>
                    <a:pt x="89" y="553"/>
                  </a:cubicBezTo>
                  <a:cubicBezTo>
                    <a:pt x="49" y="467"/>
                    <a:pt x="22" y="376"/>
                    <a:pt x="11" y="281"/>
                  </a:cubicBezTo>
                  <a:cubicBezTo>
                    <a:pt x="0" y="187"/>
                    <a:pt x="6" y="91"/>
                    <a:pt x="30"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772" name="Google Shape;772;p180"/>
            <p:cNvSpPr/>
            <p:nvPr/>
          </p:nvSpPr>
          <p:spPr>
            <a:xfrm>
              <a:off x="1671638" y="36513"/>
              <a:ext cx="2028826" cy="6770687"/>
            </a:xfrm>
            <a:custGeom>
              <a:rect b="b" l="l" r="r" t="t"/>
              <a:pathLst>
                <a:path extrusionOk="0" h="3569" w="1068">
                  <a:moveTo>
                    <a:pt x="33" y="0"/>
                  </a:moveTo>
                  <a:cubicBezTo>
                    <a:pt x="8" y="93"/>
                    <a:pt x="0" y="191"/>
                    <a:pt x="11" y="286"/>
                  </a:cubicBezTo>
                  <a:cubicBezTo>
                    <a:pt x="21" y="382"/>
                    <a:pt x="49" y="475"/>
                    <a:pt x="89" y="562"/>
                  </a:cubicBezTo>
                  <a:cubicBezTo>
                    <a:pt x="130" y="649"/>
                    <a:pt x="183" y="730"/>
                    <a:pt x="245" y="804"/>
                  </a:cubicBezTo>
                  <a:cubicBezTo>
                    <a:pt x="307" y="877"/>
                    <a:pt x="377" y="943"/>
                    <a:pt x="453" y="1002"/>
                  </a:cubicBezTo>
                  <a:cubicBezTo>
                    <a:pt x="529" y="1061"/>
                    <a:pt x="610" y="1113"/>
                    <a:pt x="695" y="1159"/>
                  </a:cubicBezTo>
                  <a:cubicBezTo>
                    <a:pt x="758" y="1193"/>
                    <a:pt x="758" y="1193"/>
                    <a:pt x="758" y="1193"/>
                  </a:cubicBezTo>
                  <a:cubicBezTo>
                    <a:pt x="779" y="1205"/>
                    <a:pt x="800" y="1216"/>
                    <a:pt x="821" y="1228"/>
                  </a:cubicBezTo>
                  <a:cubicBezTo>
                    <a:pt x="842" y="1240"/>
                    <a:pt x="863" y="1252"/>
                    <a:pt x="883" y="1265"/>
                  </a:cubicBezTo>
                  <a:cubicBezTo>
                    <a:pt x="904" y="1278"/>
                    <a:pt x="924" y="1291"/>
                    <a:pt x="943" y="1306"/>
                  </a:cubicBezTo>
                  <a:cubicBezTo>
                    <a:pt x="962" y="1321"/>
                    <a:pt x="980" y="1336"/>
                    <a:pt x="997" y="1354"/>
                  </a:cubicBezTo>
                  <a:cubicBezTo>
                    <a:pt x="1014" y="1371"/>
                    <a:pt x="1029" y="1390"/>
                    <a:pt x="1042" y="1411"/>
                  </a:cubicBezTo>
                  <a:cubicBezTo>
                    <a:pt x="1049" y="1421"/>
                    <a:pt x="1054" y="1432"/>
                    <a:pt x="1058" y="1443"/>
                  </a:cubicBezTo>
                  <a:cubicBezTo>
                    <a:pt x="1063" y="1454"/>
                    <a:pt x="1066" y="1466"/>
                    <a:pt x="1067" y="1478"/>
                  </a:cubicBezTo>
                  <a:cubicBezTo>
                    <a:pt x="1068" y="1490"/>
                    <a:pt x="1068" y="1503"/>
                    <a:pt x="1064" y="1515"/>
                  </a:cubicBezTo>
                  <a:cubicBezTo>
                    <a:pt x="1061" y="1527"/>
                    <a:pt x="1055" y="1538"/>
                    <a:pt x="1048" y="1548"/>
                  </a:cubicBezTo>
                  <a:cubicBezTo>
                    <a:pt x="1033" y="1567"/>
                    <a:pt x="1013" y="1582"/>
                    <a:pt x="993" y="1594"/>
                  </a:cubicBezTo>
                  <a:cubicBezTo>
                    <a:pt x="972" y="1607"/>
                    <a:pt x="950" y="1617"/>
                    <a:pt x="928" y="1626"/>
                  </a:cubicBezTo>
                  <a:cubicBezTo>
                    <a:pt x="905" y="1636"/>
                    <a:pt x="883" y="1644"/>
                    <a:pt x="860" y="1652"/>
                  </a:cubicBezTo>
                  <a:cubicBezTo>
                    <a:pt x="838" y="1660"/>
                    <a:pt x="815" y="1668"/>
                    <a:pt x="792" y="1676"/>
                  </a:cubicBezTo>
                  <a:cubicBezTo>
                    <a:pt x="701" y="1707"/>
                    <a:pt x="609" y="1736"/>
                    <a:pt x="522" y="1776"/>
                  </a:cubicBezTo>
                  <a:cubicBezTo>
                    <a:pt x="478" y="1796"/>
                    <a:pt x="437" y="1820"/>
                    <a:pt x="400" y="1851"/>
                  </a:cubicBezTo>
                  <a:cubicBezTo>
                    <a:pt x="395" y="1855"/>
                    <a:pt x="391" y="1859"/>
                    <a:pt x="386" y="1863"/>
                  </a:cubicBezTo>
                  <a:cubicBezTo>
                    <a:pt x="373" y="1875"/>
                    <a:pt x="373" y="1875"/>
                    <a:pt x="373" y="1875"/>
                  </a:cubicBezTo>
                  <a:cubicBezTo>
                    <a:pt x="370" y="1878"/>
                    <a:pt x="370" y="1878"/>
                    <a:pt x="370" y="1878"/>
                  </a:cubicBezTo>
                  <a:cubicBezTo>
                    <a:pt x="367" y="1881"/>
                    <a:pt x="367" y="1881"/>
                    <a:pt x="367" y="1881"/>
                  </a:cubicBezTo>
                  <a:cubicBezTo>
                    <a:pt x="361" y="1888"/>
                    <a:pt x="361" y="1888"/>
                    <a:pt x="361" y="1888"/>
                  </a:cubicBezTo>
                  <a:cubicBezTo>
                    <a:pt x="349" y="1901"/>
                    <a:pt x="349" y="1901"/>
                    <a:pt x="349" y="1901"/>
                  </a:cubicBezTo>
                  <a:cubicBezTo>
                    <a:pt x="345" y="1906"/>
                    <a:pt x="341" y="1910"/>
                    <a:pt x="337" y="1915"/>
                  </a:cubicBezTo>
                  <a:cubicBezTo>
                    <a:pt x="334" y="1920"/>
                    <a:pt x="330" y="1924"/>
                    <a:pt x="326" y="1929"/>
                  </a:cubicBezTo>
                  <a:cubicBezTo>
                    <a:pt x="316" y="1944"/>
                    <a:pt x="316" y="1944"/>
                    <a:pt x="316" y="1944"/>
                  </a:cubicBezTo>
                  <a:cubicBezTo>
                    <a:pt x="311" y="1952"/>
                    <a:pt x="311" y="1952"/>
                    <a:pt x="311" y="1952"/>
                  </a:cubicBezTo>
                  <a:cubicBezTo>
                    <a:pt x="310" y="1954"/>
                    <a:pt x="308" y="1957"/>
                    <a:pt x="307" y="1959"/>
                  </a:cubicBezTo>
                  <a:cubicBezTo>
                    <a:pt x="298" y="1975"/>
                    <a:pt x="298" y="1975"/>
                    <a:pt x="298" y="1975"/>
                  </a:cubicBezTo>
                  <a:cubicBezTo>
                    <a:pt x="297" y="1978"/>
                    <a:pt x="295" y="1980"/>
                    <a:pt x="294" y="1983"/>
                  </a:cubicBezTo>
                  <a:cubicBezTo>
                    <a:pt x="290" y="1991"/>
                    <a:pt x="290" y="1991"/>
                    <a:pt x="290" y="1991"/>
                  </a:cubicBezTo>
                  <a:cubicBezTo>
                    <a:pt x="288" y="1997"/>
                    <a:pt x="285" y="2002"/>
                    <a:pt x="283" y="2008"/>
                  </a:cubicBezTo>
                  <a:cubicBezTo>
                    <a:pt x="277" y="2025"/>
                    <a:pt x="277" y="2025"/>
                    <a:pt x="277" y="2025"/>
                  </a:cubicBezTo>
                  <a:cubicBezTo>
                    <a:pt x="274" y="2033"/>
                    <a:pt x="274" y="2033"/>
                    <a:pt x="274" y="2033"/>
                  </a:cubicBezTo>
                  <a:cubicBezTo>
                    <a:pt x="272" y="2042"/>
                    <a:pt x="272" y="2042"/>
                    <a:pt x="272" y="2042"/>
                  </a:cubicBezTo>
                  <a:cubicBezTo>
                    <a:pt x="267" y="2059"/>
                    <a:pt x="267" y="2059"/>
                    <a:pt x="267" y="2059"/>
                  </a:cubicBezTo>
                  <a:cubicBezTo>
                    <a:pt x="265" y="2065"/>
                    <a:pt x="265" y="2071"/>
                    <a:pt x="264" y="2077"/>
                  </a:cubicBezTo>
                  <a:cubicBezTo>
                    <a:pt x="262" y="2085"/>
                    <a:pt x="262" y="2085"/>
                    <a:pt x="262" y="2085"/>
                  </a:cubicBezTo>
                  <a:cubicBezTo>
                    <a:pt x="261" y="2090"/>
                    <a:pt x="261" y="2090"/>
                    <a:pt x="261" y="2090"/>
                  </a:cubicBezTo>
                  <a:cubicBezTo>
                    <a:pt x="261" y="2094"/>
                    <a:pt x="261" y="2094"/>
                    <a:pt x="261" y="2094"/>
                  </a:cubicBezTo>
                  <a:cubicBezTo>
                    <a:pt x="260" y="2106"/>
                    <a:pt x="258" y="2118"/>
                    <a:pt x="258" y="2130"/>
                  </a:cubicBezTo>
                  <a:cubicBezTo>
                    <a:pt x="258" y="2136"/>
                    <a:pt x="258" y="2142"/>
                    <a:pt x="258" y="2148"/>
                  </a:cubicBezTo>
                  <a:cubicBezTo>
                    <a:pt x="259" y="2166"/>
                    <a:pt x="259" y="2166"/>
                    <a:pt x="259" y="2166"/>
                  </a:cubicBezTo>
                  <a:cubicBezTo>
                    <a:pt x="261" y="2190"/>
                    <a:pt x="266" y="2213"/>
                    <a:pt x="272" y="2236"/>
                  </a:cubicBezTo>
                  <a:cubicBezTo>
                    <a:pt x="285" y="2282"/>
                    <a:pt x="307" y="2326"/>
                    <a:pt x="334" y="2365"/>
                  </a:cubicBezTo>
                  <a:cubicBezTo>
                    <a:pt x="361" y="2405"/>
                    <a:pt x="397" y="2438"/>
                    <a:pt x="429" y="2474"/>
                  </a:cubicBezTo>
                  <a:cubicBezTo>
                    <a:pt x="445" y="2491"/>
                    <a:pt x="461" y="2510"/>
                    <a:pt x="473" y="2531"/>
                  </a:cubicBezTo>
                  <a:cubicBezTo>
                    <a:pt x="486" y="2551"/>
                    <a:pt x="495" y="2574"/>
                    <a:pt x="498" y="2599"/>
                  </a:cubicBezTo>
                  <a:cubicBezTo>
                    <a:pt x="501" y="2623"/>
                    <a:pt x="497" y="2647"/>
                    <a:pt x="490" y="2670"/>
                  </a:cubicBezTo>
                  <a:cubicBezTo>
                    <a:pt x="484" y="2694"/>
                    <a:pt x="474" y="2716"/>
                    <a:pt x="463" y="2737"/>
                  </a:cubicBezTo>
                  <a:cubicBezTo>
                    <a:pt x="452" y="2759"/>
                    <a:pt x="440" y="2780"/>
                    <a:pt x="429" y="2801"/>
                  </a:cubicBezTo>
                  <a:cubicBezTo>
                    <a:pt x="423" y="2811"/>
                    <a:pt x="418" y="2822"/>
                    <a:pt x="413" y="2833"/>
                  </a:cubicBezTo>
                  <a:cubicBezTo>
                    <a:pt x="407" y="2844"/>
                    <a:pt x="403" y="2855"/>
                    <a:pt x="398" y="2866"/>
                  </a:cubicBezTo>
                  <a:cubicBezTo>
                    <a:pt x="378" y="2909"/>
                    <a:pt x="359" y="2953"/>
                    <a:pt x="342" y="2999"/>
                  </a:cubicBezTo>
                  <a:cubicBezTo>
                    <a:pt x="334" y="3021"/>
                    <a:pt x="327" y="3044"/>
                    <a:pt x="321" y="3067"/>
                  </a:cubicBezTo>
                  <a:cubicBezTo>
                    <a:pt x="318" y="3079"/>
                    <a:pt x="315" y="3091"/>
                    <a:pt x="313" y="3102"/>
                  </a:cubicBezTo>
                  <a:cubicBezTo>
                    <a:pt x="310" y="3114"/>
                    <a:pt x="308" y="3126"/>
                    <a:pt x="306" y="3138"/>
                  </a:cubicBezTo>
                  <a:cubicBezTo>
                    <a:pt x="299" y="3185"/>
                    <a:pt x="294" y="3233"/>
                    <a:pt x="291" y="3281"/>
                  </a:cubicBezTo>
                  <a:cubicBezTo>
                    <a:pt x="284" y="3377"/>
                    <a:pt x="286" y="3474"/>
                    <a:pt x="293" y="3569"/>
                  </a:cubicBezTo>
                  <a:cubicBezTo>
                    <a:pt x="286" y="3474"/>
                    <a:pt x="284" y="3377"/>
                    <a:pt x="289" y="3281"/>
                  </a:cubicBezTo>
                  <a:cubicBezTo>
                    <a:pt x="292" y="3233"/>
                    <a:pt x="297" y="3185"/>
                    <a:pt x="305" y="3138"/>
                  </a:cubicBezTo>
                  <a:cubicBezTo>
                    <a:pt x="307" y="3126"/>
                    <a:pt x="308" y="3114"/>
                    <a:pt x="311" y="3102"/>
                  </a:cubicBezTo>
                  <a:cubicBezTo>
                    <a:pt x="313" y="3090"/>
                    <a:pt x="316" y="3079"/>
                    <a:pt x="319" y="3067"/>
                  </a:cubicBezTo>
                  <a:cubicBezTo>
                    <a:pt x="325" y="3044"/>
                    <a:pt x="332" y="3021"/>
                    <a:pt x="340" y="2998"/>
                  </a:cubicBezTo>
                  <a:cubicBezTo>
                    <a:pt x="373" y="2908"/>
                    <a:pt x="414" y="2820"/>
                    <a:pt x="461" y="2736"/>
                  </a:cubicBezTo>
                  <a:cubicBezTo>
                    <a:pt x="471" y="2715"/>
                    <a:pt x="481" y="2693"/>
                    <a:pt x="488" y="2670"/>
                  </a:cubicBezTo>
                  <a:cubicBezTo>
                    <a:pt x="495" y="2647"/>
                    <a:pt x="498" y="2623"/>
                    <a:pt x="495" y="2599"/>
                  </a:cubicBezTo>
                  <a:cubicBezTo>
                    <a:pt x="493" y="2575"/>
                    <a:pt x="483" y="2552"/>
                    <a:pt x="471" y="2532"/>
                  </a:cubicBezTo>
                  <a:cubicBezTo>
                    <a:pt x="458" y="2512"/>
                    <a:pt x="443" y="2493"/>
                    <a:pt x="427" y="2476"/>
                  </a:cubicBezTo>
                  <a:cubicBezTo>
                    <a:pt x="395" y="2440"/>
                    <a:pt x="359" y="2407"/>
                    <a:pt x="332" y="2367"/>
                  </a:cubicBezTo>
                  <a:cubicBezTo>
                    <a:pt x="304" y="2327"/>
                    <a:pt x="282" y="2284"/>
                    <a:pt x="269" y="2237"/>
                  </a:cubicBezTo>
                  <a:cubicBezTo>
                    <a:pt x="262" y="2214"/>
                    <a:pt x="258" y="2190"/>
                    <a:pt x="256" y="2166"/>
                  </a:cubicBezTo>
                  <a:cubicBezTo>
                    <a:pt x="255" y="2148"/>
                    <a:pt x="255" y="2148"/>
                    <a:pt x="255" y="2148"/>
                  </a:cubicBezTo>
                  <a:cubicBezTo>
                    <a:pt x="255" y="2142"/>
                    <a:pt x="255" y="2136"/>
                    <a:pt x="255" y="2130"/>
                  </a:cubicBezTo>
                  <a:cubicBezTo>
                    <a:pt x="254" y="2118"/>
                    <a:pt x="256" y="2106"/>
                    <a:pt x="257" y="2094"/>
                  </a:cubicBezTo>
                  <a:cubicBezTo>
                    <a:pt x="258" y="2089"/>
                    <a:pt x="258" y="2089"/>
                    <a:pt x="258" y="2089"/>
                  </a:cubicBezTo>
                  <a:cubicBezTo>
                    <a:pt x="258" y="2085"/>
                    <a:pt x="258" y="2085"/>
                    <a:pt x="258" y="2085"/>
                  </a:cubicBezTo>
                  <a:cubicBezTo>
                    <a:pt x="260" y="2076"/>
                    <a:pt x="260" y="2076"/>
                    <a:pt x="260" y="2076"/>
                  </a:cubicBezTo>
                  <a:cubicBezTo>
                    <a:pt x="261" y="2070"/>
                    <a:pt x="262" y="2064"/>
                    <a:pt x="263" y="2058"/>
                  </a:cubicBezTo>
                  <a:cubicBezTo>
                    <a:pt x="268" y="2041"/>
                    <a:pt x="268" y="2041"/>
                    <a:pt x="268" y="2041"/>
                  </a:cubicBezTo>
                  <a:cubicBezTo>
                    <a:pt x="270" y="2032"/>
                    <a:pt x="270" y="2032"/>
                    <a:pt x="270" y="2032"/>
                  </a:cubicBezTo>
                  <a:cubicBezTo>
                    <a:pt x="274" y="2023"/>
                    <a:pt x="274" y="2023"/>
                    <a:pt x="274" y="2023"/>
                  </a:cubicBezTo>
                  <a:cubicBezTo>
                    <a:pt x="280" y="2006"/>
                    <a:pt x="280" y="2006"/>
                    <a:pt x="280" y="2006"/>
                  </a:cubicBezTo>
                  <a:cubicBezTo>
                    <a:pt x="282" y="2001"/>
                    <a:pt x="285" y="1995"/>
                    <a:pt x="287" y="1990"/>
                  </a:cubicBezTo>
                  <a:cubicBezTo>
                    <a:pt x="291" y="1981"/>
                    <a:pt x="291" y="1981"/>
                    <a:pt x="291" y="1981"/>
                  </a:cubicBezTo>
                  <a:cubicBezTo>
                    <a:pt x="292" y="1979"/>
                    <a:pt x="293" y="1976"/>
                    <a:pt x="295" y="1973"/>
                  </a:cubicBezTo>
                  <a:cubicBezTo>
                    <a:pt x="304" y="1958"/>
                    <a:pt x="304" y="1958"/>
                    <a:pt x="304" y="1958"/>
                  </a:cubicBezTo>
                  <a:cubicBezTo>
                    <a:pt x="305" y="1955"/>
                    <a:pt x="307" y="1952"/>
                    <a:pt x="308" y="1950"/>
                  </a:cubicBezTo>
                  <a:cubicBezTo>
                    <a:pt x="313" y="1942"/>
                    <a:pt x="313" y="1942"/>
                    <a:pt x="313" y="1942"/>
                  </a:cubicBezTo>
                  <a:cubicBezTo>
                    <a:pt x="323" y="1927"/>
                    <a:pt x="323" y="1927"/>
                    <a:pt x="323" y="1927"/>
                  </a:cubicBezTo>
                  <a:cubicBezTo>
                    <a:pt x="327" y="1922"/>
                    <a:pt x="331" y="1918"/>
                    <a:pt x="334" y="1913"/>
                  </a:cubicBezTo>
                  <a:cubicBezTo>
                    <a:pt x="338" y="1908"/>
                    <a:pt x="342" y="1903"/>
                    <a:pt x="346" y="1899"/>
                  </a:cubicBezTo>
                  <a:cubicBezTo>
                    <a:pt x="358" y="1885"/>
                    <a:pt x="358" y="1885"/>
                    <a:pt x="358" y="1885"/>
                  </a:cubicBezTo>
                  <a:cubicBezTo>
                    <a:pt x="364" y="1879"/>
                    <a:pt x="364" y="1879"/>
                    <a:pt x="364" y="1879"/>
                  </a:cubicBezTo>
                  <a:cubicBezTo>
                    <a:pt x="367" y="1875"/>
                    <a:pt x="367" y="1875"/>
                    <a:pt x="367" y="1875"/>
                  </a:cubicBezTo>
                  <a:cubicBezTo>
                    <a:pt x="370" y="1872"/>
                    <a:pt x="370" y="1872"/>
                    <a:pt x="370" y="1872"/>
                  </a:cubicBezTo>
                  <a:cubicBezTo>
                    <a:pt x="384" y="1860"/>
                    <a:pt x="384" y="1860"/>
                    <a:pt x="384" y="1860"/>
                  </a:cubicBezTo>
                  <a:cubicBezTo>
                    <a:pt x="388" y="1856"/>
                    <a:pt x="393" y="1852"/>
                    <a:pt x="397" y="1848"/>
                  </a:cubicBezTo>
                  <a:cubicBezTo>
                    <a:pt x="435" y="1817"/>
                    <a:pt x="476" y="1792"/>
                    <a:pt x="520" y="1772"/>
                  </a:cubicBezTo>
                  <a:cubicBezTo>
                    <a:pt x="608" y="1732"/>
                    <a:pt x="700" y="1703"/>
                    <a:pt x="791" y="1671"/>
                  </a:cubicBezTo>
                  <a:cubicBezTo>
                    <a:pt x="813" y="1664"/>
                    <a:pt x="836" y="1656"/>
                    <a:pt x="859" y="1648"/>
                  </a:cubicBezTo>
                  <a:cubicBezTo>
                    <a:pt x="881" y="1640"/>
                    <a:pt x="904" y="1632"/>
                    <a:pt x="926" y="1622"/>
                  </a:cubicBezTo>
                  <a:cubicBezTo>
                    <a:pt x="948" y="1613"/>
                    <a:pt x="970" y="1603"/>
                    <a:pt x="990" y="1591"/>
                  </a:cubicBezTo>
                  <a:cubicBezTo>
                    <a:pt x="1011" y="1579"/>
                    <a:pt x="1030" y="1564"/>
                    <a:pt x="1045" y="1545"/>
                  </a:cubicBezTo>
                  <a:cubicBezTo>
                    <a:pt x="1051" y="1536"/>
                    <a:pt x="1057" y="1525"/>
                    <a:pt x="1060" y="1514"/>
                  </a:cubicBezTo>
                  <a:cubicBezTo>
                    <a:pt x="1063" y="1502"/>
                    <a:pt x="1064" y="1490"/>
                    <a:pt x="1063" y="1479"/>
                  </a:cubicBezTo>
                  <a:cubicBezTo>
                    <a:pt x="1062" y="1467"/>
                    <a:pt x="1059" y="1455"/>
                    <a:pt x="1055" y="1444"/>
                  </a:cubicBezTo>
                  <a:cubicBezTo>
                    <a:pt x="1050" y="1433"/>
                    <a:pt x="1045" y="1423"/>
                    <a:pt x="1039" y="1413"/>
                  </a:cubicBezTo>
                  <a:cubicBezTo>
                    <a:pt x="1026" y="1392"/>
                    <a:pt x="1011" y="1373"/>
                    <a:pt x="994" y="1356"/>
                  </a:cubicBezTo>
                  <a:cubicBezTo>
                    <a:pt x="978" y="1339"/>
                    <a:pt x="959" y="1324"/>
                    <a:pt x="940" y="1309"/>
                  </a:cubicBezTo>
                  <a:cubicBezTo>
                    <a:pt x="921" y="1294"/>
                    <a:pt x="902" y="1281"/>
                    <a:pt x="881" y="1268"/>
                  </a:cubicBezTo>
                  <a:cubicBezTo>
                    <a:pt x="861" y="1255"/>
                    <a:pt x="840" y="1243"/>
                    <a:pt x="820" y="1231"/>
                  </a:cubicBezTo>
                  <a:cubicBezTo>
                    <a:pt x="799" y="1219"/>
                    <a:pt x="778" y="1208"/>
                    <a:pt x="756" y="1196"/>
                  </a:cubicBezTo>
                  <a:cubicBezTo>
                    <a:pt x="693" y="1162"/>
                    <a:pt x="693" y="1162"/>
                    <a:pt x="693" y="1162"/>
                  </a:cubicBezTo>
                  <a:cubicBezTo>
                    <a:pt x="609" y="1116"/>
                    <a:pt x="527" y="1064"/>
                    <a:pt x="451" y="1005"/>
                  </a:cubicBezTo>
                  <a:cubicBezTo>
                    <a:pt x="375" y="946"/>
                    <a:pt x="305" y="879"/>
                    <a:pt x="243" y="805"/>
                  </a:cubicBezTo>
                  <a:cubicBezTo>
                    <a:pt x="181" y="732"/>
                    <a:pt x="128" y="651"/>
                    <a:pt x="87" y="563"/>
                  </a:cubicBezTo>
                  <a:cubicBezTo>
                    <a:pt x="47" y="476"/>
                    <a:pt x="20" y="382"/>
                    <a:pt x="10" y="286"/>
                  </a:cubicBezTo>
                  <a:cubicBezTo>
                    <a:pt x="0" y="191"/>
                    <a:pt x="7" y="93"/>
                    <a:pt x="33"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773" name="Google Shape;773;p180"/>
            <p:cNvSpPr/>
            <p:nvPr/>
          </p:nvSpPr>
          <p:spPr>
            <a:xfrm>
              <a:off x="1609725" y="36513"/>
              <a:ext cx="2109788" cy="6770687"/>
            </a:xfrm>
            <a:custGeom>
              <a:rect b="b" l="l" r="r" t="t"/>
              <a:pathLst>
                <a:path extrusionOk="0" h="3569" w="1110">
                  <a:moveTo>
                    <a:pt x="37" y="0"/>
                  </a:moveTo>
                  <a:cubicBezTo>
                    <a:pt x="10" y="94"/>
                    <a:pt x="1" y="193"/>
                    <a:pt x="11" y="290"/>
                  </a:cubicBezTo>
                  <a:cubicBezTo>
                    <a:pt x="20" y="387"/>
                    <a:pt x="48" y="483"/>
                    <a:pt x="89" y="571"/>
                  </a:cubicBezTo>
                  <a:cubicBezTo>
                    <a:pt x="129" y="660"/>
                    <a:pt x="184" y="742"/>
                    <a:pt x="246" y="817"/>
                  </a:cubicBezTo>
                  <a:cubicBezTo>
                    <a:pt x="309" y="892"/>
                    <a:pt x="381" y="959"/>
                    <a:pt x="458" y="1018"/>
                  </a:cubicBezTo>
                  <a:cubicBezTo>
                    <a:pt x="536" y="1078"/>
                    <a:pt x="619" y="1130"/>
                    <a:pt x="706" y="1175"/>
                  </a:cubicBezTo>
                  <a:cubicBezTo>
                    <a:pt x="836" y="1242"/>
                    <a:pt x="836" y="1242"/>
                    <a:pt x="836" y="1242"/>
                  </a:cubicBezTo>
                  <a:cubicBezTo>
                    <a:pt x="858" y="1254"/>
                    <a:pt x="879" y="1265"/>
                    <a:pt x="900" y="1277"/>
                  </a:cubicBezTo>
                  <a:cubicBezTo>
                    <a:pt x="921" y="1290"/>
                    <a:pt x="942" y="1303"/>
                    <a:pt x="963" y="1316"/>
                  </a:cubicBezTo>
                  <a:cubicBezTo>
                    <a:pt x="983" y="1330"/>
                    <a:pt x="1002" y="1345"/>
                    <a:pt x="1021" y="1361"/>
                  </a:cubicBezTo>
                  <a:cubicBezTo>
                    <a:pt x="1039" y="1378"/>
                    <a:pt x="1056" y="1395"/>
                    <a:pt x="1071" y="1415"/>
                  </a:cubicBezTo>
                  <a:cubicBezTo>
                    <a:pt x="1075" y="1420"/>
                    <a:pt x="1078" y="1425"/>
                    <a:pt x="1081" y="1430"/>
                  </a:cubicBezTo>
                  <a:cubicBezTo>
                    <a:pt x="1083" y="1433"/>
                    <a:pt x="1085" y="1435"/>
                    <a:pt x="1086" y="1438"/>
                  </a:cubicBezTo>
                  <a:cubicBezTo>
                    <a:pt x="1091" y="1446"/>
                    <a:pt x="1091" y="1446"/>
                    <a:pt x="1091" y="1446"/>
                  </a:cubicBezTo>
                  <a:cubicBezTo>
                    <a:pt x="1097" y="1457"/>
                    <a:pt x="1102" y="1468"/>
                    <a:pt x="1105" y="1480"/>
                  </a:cubicBezTo>
                  <a:cubicBezTo>
                    <a:pt x="1108" y="1492"/>
                    <a:pt x="1110" y="1505"/>
                    <a:pt x="1109" y="1517"/>
                  </a:cubicBezTo>
                  <a:cubicBezTo>
                    <a:pt x="1109" y="1530"/>
                    <a:pt x="1105" y="1542"/>
                    <a:pt x="1100" y="1553"/>
                  </a:cubicBezTo>
                  <a:cubicBezTo>
                    <a:pt x="1097" y="1559"/>
                    <a:pt x="1094" y="1564"/>
                    <a:pt x="1090" y="1569"/>
                  </a:cubicBezTo>
                  <a:cubicBezTo>
                    <a:pt x="1086" y="1574"/>
                    <a:pt x="1083" y="1579"/>
                    <a:pt x="1078" y="1583"/>
                  </a:cubicBezTo>
                  <a:cubicBezTo>
                    <a:pt x="1076" y="1585"/>
                    <a:pt x="1074" y="1588"/>
                    <a:pt x="1071" y="1590"/>
                  </a:cubicBezTo>
                  <a:cubicBezTo>
                    <a:pt x="1064" y="1595"/>
                    <a:pt x="1064" y="1595"/>
                    <a:pt x="1064" y="1595"/>
                  </a:cubicBezTo>
                  <a:cubicBezTo>
                    <a:pt x="1063" y="1596"/>
                    <a:pt x="1062" y="1597"/>
                    <a:pt x="1061" y="1598"/>
                  </a:cubicBezTo>
                  <a:cubicBezTo>
                    <a:pt x="1057" y="1601"/>
                    <a:pt x="1057" y="1601"/>
                    <a:pt x="1057" y="1601"/>
                  </a:cubicBezTo>
                  <a:cubicBezTo>
                    <a:pt x="1049" y="1606"/>
                    <a:pt x="1049" y="1606"/>
                    <a:pt x="1049" y="1606"/>
                  </a:cubicBezTo>
                  <a:cubicBezTo>
                    <a:pt x="1028" y="1620"/>
                    <a:pt x="1006" y="1630"/>
                    <a:pt x="983" y="1639"/>
                  </a:cubicBezTo>
                  <a:cubicBezTo>
                    <a:pt x="960" y="1648"/>
                    <a:pt x="937" y="1656"/>
                    <a:pt x="914" y="1663"/>
                  </a:cubicBezTo>
                  <a:cubicBezTo>
                    <a:pt x="890" y="1671"/>
                    <a:pt x="867" y="1678"/>
                    <a:pt x="844" y="1684"/>
                  </a:cubicBezTo>
                  <a:cubicBezTo>
                    <a:pt x="750" y="1712"/>
                    <a:pt x="655" y="1737"/>
                    <a:pt x="564" y="1772"/>
                  </a:cubicBezTo>
                  <a:cubicBezTo>
                    <a:pt x="541" y="1780"/>
                    <a:pt x="519" y="1790"/>
                    <a:pt x="497" y="1801"/>
                  </a:cubicBezTo>
                  <a:cubicBezTo>
                    <a:pt x="486" y="1807"/>
                    <a:pt x="475" y="1812"/>
                    <a:pt x="465" y="1818"/>
                  </a:cubicBezTo>
                  <a:cubicBezTo>
                    <a:pt x="449" y="1828"/>
                    <a:pt x="449" y="1828"/>
                    <a:pt x="449" y="1828"/>
                  </a:cubicBezTo>
                  <a:cubicBezTo>
                    <a:pt x="442" y="1833"/>
                    <a:pt x="442" y="1833"/>
                    <a:pt x="442" y="1833"/>
                  </a:cubicBezTo>
                  <a:cubicBezTo>
                    <a:pt x="439" y="1834"/>
                    <a:pt x="436" y="1836"/>
                    <a:pt x="434" y="1838"/>
                  </a:cubicBezTo>
                  <a:cubicBezTo>
                    <a:pt x="394" y="1865"/>
                    <a:pt x="358" y="1899"/>
                    <a:pt x="329" y="1939"/>
                  </a:cubicBezTo>
                  <a:cubicBezTo>
                    <a:pt x="271" y="2017"/>
                    <a:pt x="248" y="2120"/>
                    <a:pt x="269" y="2215"/>
                  </a:cubicBezTo>
                  <a:cubicBezTo>
                    <a:pt x="278" y="2263"/>
                    <a:pt x="298" y="2308"/>
                    <a:pt x="324" y="2349"/>
                  </a:cubicBezTo>
                  <a:cubicBezTo>
                    <a:pt x="337" y="2370"/>
                    <a:pt x="352" y="2390"/>
                    <a:pt x="369" y="2407"/>
                  </a:cubicBezTo>
                  <a:cubicBezTo>
                    <a:pt x="385" y="2426"/>
                    <a:pt x="402" y="2443"/>
                    <a:pt x="419" y="2460"/>
                  </a:cubicBezTo>
                  <a:cubicBezTo>
                    <a:pt x="436" y="2478"/>
                    <a:pt x="453" y="2496"/>
                    <a:pt x="468" y="2515"/>
                  </a:cubicBezTo>
                  <a:cubicBezTo>
                    <a:pt x="482" y="2535"/>
                    <a:pt x="494" y="2557"/>
                    <a:pt x="500" y="2581"/>
                  </a:cubicBezTo>
                  <a:cubicBezTo>
                    <a:pt x="505" y="2606"/>
                    <a:pt x="504" y="2631"/>
                    <a:pt x="498" y="2655"/>
                  </a:cubicBezTo>
                  <a:cubicBezTo>
                    <a:pt x="493" y="2679"/>
                    <a:pt x="483" y="2701"/>
                    <a:pt x="472" y="2723"/>
                  </a:cubicBezTo>
                  <a:cubicBezTo>
                    <a:pt x="451" y="2767"/>
                    <a:pt x="424" y="2808"/>
                    <a:pt x="405" y="2853"/>
                  </a:cubicBezTo>
                  <a:cubicBezTo>
                    <a:pt x="384" y="2898"/>
                    <a:pt x="365" y="2943"/>
                    <a:pt x="348" y="2989"/>
                  </a:cubicBezTo>
                  <a:cubicBezTo>
                    <a:pt x="332" y="3034"/>
                    <a:pt x="318" y="3082"/>
                    <a:pt x="312" y="3130"/>
                  </a:cubicBezTo>
                  <a:cubicBezTo>
                    <a:pt x="305" y="3179"/>
                    <a:pt x="301" y="3227"/>
                    <a:pt x="299" y="3276"/>
                  </a:cubicBezTo>
                  <a:cubicBezTo>
                    <a:pt x="294" y="3374"/>
                    <a:pt x="297" y="3472"/>
                    <a:pt x="303" y="3569"/>
                  </a:cubicBezTo>
                  <a:cubicBezTo>
                    <a:pt x="297" y="3472"/>
                    <a:pt x="293" y="3374"/>
                    <a:pt x="298" y="3276"/>
                  </a:cubicBezTo>
                  <a:cubicBezTo>
                    <a:pt x="300" y="3227"/>
                    <a:pt x="304" y="3178"/>
                    <a:pt x="311" y="3130"/>
                  </a:cubicBezTo>
                  <a:cubicBezTo>
                    <a:pt x="317" y="3081"/>
                    <a:pt x="330" y="3034"/>
                    <a:pt x="346" y="2988"/>
                  </a:cubicBezTo>
                  <a:cubicBezTo>
                    <a:pt x="363" y="2942"/>
                    <a:pt x="382" y="2897"/>
                    <a:pt x="402" y="2852"/>
                  </a:cubicBezTo>
                  <a:cubicBezTo>
                    <a:pt x="422" y="2807"/>
                    <a:pt x="448" y="2766"/>
                    <a:pt x="470" y="2722"/>
                  </a:cubicBezTo>
                  <a:cubicBezTo>
                    <a:pt x="481" y="2700"/>
                    <a:pt x="490" y="2678"/>
                    <a:pt x="496" y="2654"/>
                  </a:cubicBezTo>
                  <a:cubicBezTo>
                    <a:pt x="501" y="2631"/>
                    <a:pt x="503" y="2606"/>
                    <a:pt x="497" y="2582"/>
                  </a:cubicBezTo>
                  <a:cubicBezTo>
                    <a:pt x="492" y="2558"/>
                    <a:pt x="480" y="2537"/>
                    <a:pt x="465" y="2517"/>
                  </a:cubicBezTo>
                  <a:cubicBezTo>
                    <a:pt x="451" y="2498"/>
                    <a:pt x="434" y="2480"/>
                    <a:pt x="417" y="2462"/>
                  </a:cubicBezTo>
                  <a:cubicBezTo>
                    <a:pt x="400" y="2445"/>
                    <a:pt x="383" y="2428"/>
                    <a:pt x="366" y="2410"/>
                  </a:cubicBezTo>
                  <a:cubicBezTo>
                    <a:pt x="350" y="2392"/>
                    <a:pt x="335" y="2372"/>
                    <a:pt x="322" y="2351"/>
                  </a:cubicBezTo>
                  <a:cubicBezTo>
                    <a:pt x="295" y="2310"/>
                    <a:pt x="275" y="2264"/>
                    <a:pt x="265" y="2216"/>
                  </a:cubicBezTo>
                  <a:cubicBezTo>
                    <a:pt x="263" y="2204"/>
                    <a:pt x="261" y="2192"/>
                    <a:pt x="260" y="2180"/>
                  </a:cubicBezTo>
                  <a:cubicBezTo>
                    <a:pt x="259" y="2174"/>
                    <a:pt x="259" y="2167"/>
                    <a:pt x="259" y="2161"/>
                  </a:cubicBezTo>
                  <a:cubicBezTo>
                    <a:pt x="258" y="2155"/>
                    <a:pt x="258" y="2149"/>
                    <a:pt x="258" y="2143"/>
                  </a:cubicBezTo>
                  <a:cubicBezTo>
                    <a:pt x="259" y="2124"/>
                    <a:pt x="259" y="2124"/>
                    <a:pt x="259" y="2124"/>
                  </a:cubicBezTo>
                  <a:cubicBezTo>
                    <a:pt x="259" y="2121"/>
                    <a:pt x="259" y="2118"/>
                    <a:pt x="259" y="2115"/>
                  </a:cubicBezTo>
                  <a:cubicBezTo>
                    <a:pt x="260" y="2106"/>
                    <a:pt x="260" y="2106"/>
                    <a:pt x="260" y="2106"/>
                  </a:cubicBezTo>
                  <a:cubicBezTo>
                    <a:pt x="262" y="2088"/>
                    <a:pt x="262" y="2088"/>
                    <a:pt x="262" y="2088"/>
                  </a:cubicBezTo>
                  <a:cubicBezTo>
                    <a:pt x="266" y="2070"/>
                    <a:pt x="266" y="2070"/>
                    <a:pt x="266" y="2070"/>
                  </a:cubicBezTo>
                  <a:cubicBezTo>
                    <a:pt x="268" y="2061"/>
                    <a:pt x="268" y="2061"/>
                    <a:pt x="268" y="2061"/>
                  </a:cubicBezTo>
                  <a:cubicBezTo>
                    <a:pt x="269" y="2058"/>
                    <a:pt x="270" y="2055"/>
                    <a:pt x="270" y="2052"/>
                  </a:cubicBezTo>
                  <a:cubicBezTo>
                    <a:pt x="276" y="2034"/>
                    <a:pt x="276" y="2034"/>
                    <a:pt x="276" y="2034"/>
                  </a:cubicBezTo>
                  <a:cubicBezTo>
                    <a:pt x="276" y="2031"/>
                    <a:pt x="278" y="2028"/>
                    <a:pt x="279" y="2026"/>
                  </a:cubicBezTo>
                  <a:cubicBezTo>
                    <a:pt x="282" y="2017"/>
                    <a:pt x="282" y="2017"/>
                    <a:pt x="282" y="2017"/>
                  </a:cubicBezTo>
                  <a:cubicBezTo>
                    <a:pt x="286" y="2008"/>
                    <a:pt x="286" y="2008"/>
                    <a:pt x="286" y="2008"/>
                  </a:cubicBezTo>
                  <a:cubicBezTo>
                    <a:pt x="287" y="2006"/>
                    <a:pt x="288" y="2003"/>
                    <a:pt x="289" y="2000"/>
                  </a:cubicBezTo>
                  <a:cubicBezTo>
                    <a:pt x="297" y="1983"/>
                    <a:pt x="297" y="1983"/>
                    <a:pt x="297" y="1983"/>
                  </a:cubicBezTo>
                  <a:cubicBezTo>
                    <a:pt x="299" y="1981"/>
                    <a:pt x="300" y="1978"/>
                    <a:pt x="302" y="1975"/>
                  </a:cubicBezTo>
                  <a:cubicBezTo>
                    <a:pt x="306" y="1967"/>
                    <a:pt x="306" y="1967"/>
                    <a:pt x="306" y="1967"/>
                  </a:cubicBezTo>
                  <a:cubicBezTo>
                    <a:pt x="316" y="1952"/>
                    <a:pt x="316" y="1952"/>
                    <a:pt x="316" y="1952"/>
                  </a:cubicBezTo>
                  <a:cubicBezTo>
                    <a:pt x="319" y="1946"/>
                    <a:pt x="323" y="1942"/>
                    <a:pt x="326" y="1937"/>
                  </a:cubicBezTo>
                  <a:cubicBezTo>
                    <a:pt x="355" y="1897"/>
                    <a:pt x="391" y="1863"/>
                    <a:pt x="432" y="1835"/>
                  </a:cubicBezTo>
                  <a:cubicBezTo>
                    <a:pt x="434" y="1833"/>
                    <a:pt x="437" y="1831"/>
                    <a:pt x="439" y="1830"/>
                  </a:cubicBezTo>
                  <a:cubicBezTo>
                    <a:pt x="447" y="1825"/>
                    <a:pt x="447" y="1825"/>
                    <a:pt x="447" y="1825"/>
                  </a:cubicBezTo>
                  <a:cubicBezTo>
                    <a:pt x="463" y="1815"/>
                    <a:pt x="463" y="1815"/>
                    <a:pt x="463" y="1815"/>
                  </a:cubicBezTo>
                  <a:cubicBezTo>
                    <a:pt x="473" y="1809"/>
                    <a:pt x="484" y="1803"/>
                    <a:pt x="495" y="1797"/>
                  </a:cubicBezTo>
                  <a:cubicBezTo>
                    <a:pt x="517" y="1787"/>
                    <a:pt x="540" y="1777"/>
                    <a:pt x="562" y="1768"/>
                  </a:cubicBezTo>
                  <a:cubicBezTo>
                    <a:pt x="654" y="1733"/>
                    <a:pt x="749" y="1708"/>
                    <a:pt x="842" y="1680"/>
                  </a:cubicBezTo>
                  <a:cubicBezTo>
                    <a:pt x="866" y="1673"/>
                    <a:pt x="889" y="1666"/>
                    <a:pt x="912" y="1659"/>
                  </a:cubicBezTo>
                  <a:cubicBezTo>
                    <a:pt x="936" y="1652"/>
                    <a:pt x="959" y="1644"/>
                    <a:pt x="982" y="1635"/>
                  </a:cubicBezTo>
                  <a:cubicBezTo>
                    <a:pt x="1004" y="1626"/>
                    <a:pt x="1026" y="1616"/>
                    <a:pt x="1047" y="1603"/>
                  </a:cubicBezTo>
                  <a:cubicBezTo>
                    <a:pt x="1054" y="1598"/>
                    <a:pt x="1054" y="1598"/>
                    <a:pt x="1054" y="1598"/>
                  </a:cubicBezTo>
                  <a:cubicBezTo>
                    <a:pt x="1058" y="1595"/>
                    <a:pt x="1058" y="1595"/>
                    <a:pt x="1058" y="1595"/>
                  </a:cubicBezTo>
                  <a:cubicBezTo>
                    <a:pt x="1059" y="1594"/>
                    <a:pt x="1060" y="1593"/>
                    <a:pt x="1062" y="1592"/>
                  </a:cubicBezTo>
                  <a:cubicBezTo>
                    <a:pt x="1069" y="1586"/>
                    <a:pt x="1069" y="1586"/>
                    <a:pt x="1069" y="1586"/>
                  </a:cubicBezTo>
                  <a:cubicBezTo>
                    <a:pt x="1071" y="1585"/>
                    <a:pt x="1073" y="1582"/>
                    <a:pt x="1075" y="1580"/>
                  </a:cubicBezTo>
                  <a:cubicBezTo>
                    <a:pt x="1080" y="1576"/>
                    <a:pt x="1083" y="1571"/>
                    <a:pt x="1087" y="1567"/>
                  </a:cubicBezTo>
                  <a:cubicBezTo>
                    <a:pt x="1090" y="1562"/>
                    <a:pt x="1094" y="1557"/>
                    <a:pt x="1096" y="1551"/>
                  </a:cubicBezTo>
                  <a:cubicBezTo>
                    <a:pt x="1101" y="1541"/>
                    <a:pt x="1105" y="1529"/>
                    <a:pt x="1105" y="1517"/>
                  </a:cubicBezTo>
                  <a:cubicBezTo>
                    <a:pt x="1106" y="1505"/>
                    <a:pt x="1104" y="1493"/>
                    <a:pt x="1101" y="1481"/>
                  </a:cubicBezTo>
                  <a:cubicBezTo>
                    <a:pt x="1098" y="1470"/>
                    <a:pt x="1093" y="1459"/>
                    <a:pt x="1088" y="1448"/>
                  </a:cubicBezTo>
                  <a:cubicBezTo>
                    <a:pt x="1083" y="1440"/>
                    <a:pt x="1083" y="1440"/>
                    <a:pt x="1083" y="1440"/>
                  </a:cubicBezTo>
                  <a:cubicBezTo>
                    <a:pt x="1082" y="1438"/>
                    <a:pt x="1080" y="1435"/>
                    <a:pt x="1078" y="1433"/>
                  </a:cubicBezTo>
                  <a:cubicBezTo>
                    <a:pt x="1075" y="1427"/>
                    <a:pt x="1072" y="1422"/>
                    <a:pt x="1068" y="1418"/>
                  </a:cubicBezTo>
                  <a:cubicBezTo>
                    <a:pt x="1053" y="1398"/>
                    <a:pt x="1036" y="1380"/>
                    <a:pt x="1018" y="1364"/>
                  </a:cubicBezTo>
                  <a:cubicBezTo>
                    <a:pt x="1000" y="1348"/>
                    <a:pt x="980" y="1333"/>
                    <a:pt x="960" y="1319"/>
                  </a:cubicBezTo>
                  <a:cubicBezTo>
                    <a:pt x="940" y="1306"/>
                    <a:pt x="920" y="1293"/>
                    <a:pt x="898" y="1281"/>
                  </a:cubicBezTo>
                  <a:cubicBezTo>
                    <a:pt x="877" y="1268"/>
                    <a:pt x="856" y="1257"/>
                    <a:pt x="834" y="1245"/>
                  </a:cubicBezTo>
                  <a:cubicBezTo>
                    <a:pt x="704" y="1178"/>
                    <a:pt x="704" y="1178"/>
                    <a:pt x="704" y="1178"/>
                  </a:cubicBezTo>
                  <a:cubicBezTo>
                    <a:pt x="617" y="1133"/>
                    <a:pt x="534" y="1080"/>
                    <a:pt x="457" y="1021"/>
                  </a:cubicBezTo>
                  <a:cubicBezTo>
                    <a:pt x="379" y="961"/>
                    <a:pt x="307" y="894"/>
                    <a:pt x="244" y="819"/>
                  </a:cubicBezTo>
                  <a:cubicBezTo>
                    <a:pt x="182" y="744"/>
                    <a:pt x="127" y="661"/>
                    <a:pt x="87" y="572"/>
                  </a:cubicBezTo>
                  <a:cubicBezTo>
                    <a:pt x="46" y="483"/>
                    <a:pt x="19" y="388"/>
                    <a:pt x="10" y="290"/>
                  </a:cubicBezTo>
                  <a:cubicBezTo>
                    <a:pt x="0" y="193"/>
                    <a:pt x="10" y="94"/>
                    <a:pt x="37"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774" name="Google Shape;774;p180"/>
            <p:cNvSpPr/>
            <p:nvPr/>
          </p:nvSpPr>
          <p:spPr>
            <a:xfrm>
              <a:off x="1550988" y="36513"/>
              <a:ext cx="2187576" cy="6770687"/>
            </a:xfrm>
            <a:custGeom>
              <a:rect b="b" l="l" r="r" t="t"/>
              <a:pathLst>
                <a:path extrusionOk="0" h="3569" w="1151">
                  <a:moveTo>
                    <a:pt x="40" y="0"/>
                  </a:moveTo>
                  <a:cubicBezTo>
                    <a:pt x="12" y="95"/>
                    <a:pt x="1" y="195"/>
                    <a:pt x="10" y="294"/>
                  </a:cubicBezTo>
                  <a:cubicBezTo>
                    <a:pt x="19" y="393"/>
                    <a:pt x="46" y="490"/>
                    <a:pt x="87" y="580"/>
                  </a:cubicBezTo>
                  <a:cubicBezTo>
                    <a:pt x="108" y="626"/>
                    <a:pt x="132" y="669"/>
                    <a:pt x="159" y="711"/>
                  </a:cubicBezTo>
                  <a:cubicBezTo>
                    <a:pt x="166" y="721"/>
                    <a:pt x="172" y="732"/>
                    <a:pt x="179" y="742"/>
                  </a:cubicBezTo>
                  <a:cubicBezTo>
                    <a:pt x="201" y="772"/>
                    <a:pt x="201" y="772"/>
                    <a:pt x="201" y="772"/>
                  </a:cubicBezTo>
                  <a:cubicBezTo>
                    <a:pt x="208" y="782"/>
                    <a:pt x="216" y="792"/>
                    <a:pt x="224" y="802"/>
                  </a:cubicBezTo>
                  <a:cubicBezTo>
                    <a:pt x="231" y="812"/>
                    <a:pt x="239" y="821"/>
                    <a:pt x="247" y="830"/>
                  </a:cubicBezTo>
                  <a:cubicBezTo>
                    <a:pt x="263" y="850"/>
                    <a:pt x="280" y="868"/>
                    <a:pt x="297" y="886"/>
                  </a:cubicBezTo>
                  <a:cubicBezTo>
                    <a:pt x="314" y="904"/>
                    <a:pt x="331" y="922"/>
                    <a:pt x="350" y="938"/>
                  </a:cubicBezTo>
                  <a:cubicBezTo>
                    <a:pt x="368" y="956"/>
                    <a:pt x="387" y="972"/>
                    <a:pt x="405" y="988"/>
                  </a:cubicBezTo>
                  <a:cubicBezTo>
                    <a:pt x="425" y="1004"/>
                    <a:pt x="443" y="1020"/>
                    <a:pt x="463" y="1035"/>
                  </a:cubicBezTo>
                  <a:cubicBezTo>
                    <a:pt x="542" y="1095"/>
                    <a:pt x="627" y="1147"/>
                    <a:pt x="716" y="1192"/>
                  </a:cubicBezTo>
                  <a:cubicBezTo>
                    <a:pt x="760" y="1215"/>
                    <a:pt x="805" y="1235"/>
                    <a:pt x="850" y="1257"/>
                  </a:cubicBezTo>
                  <a:cubicBezTo>
                    <a:pt x="894" y="1279"/>
                    <a:pt x="939" y="1302"/>
                    <a:pt x="981" y="1328"/>
                  </a:cubicBezTo>
                  <a:cubicBezTo>
                    <a:pt x="992" y="1335"/>
                    <a:pt x="1002" y="1341"/>
                    <a:pt x="1012" y="1349"/>
                  </a:cubicBezTo>
                  <a:cubicBezTo>
                    <a:pt x="1017" y="1352"/>
                    <a:pt x="1023" y="1356"/>
                    <a:pt x="1028" y="1359"/>
                  </a:cubicBezTo>
                  <a:cubicBezTo>
                    <a:pt x="1043" y="1371"/>
                    <a:pt x="1043" y="1371"/>
                    <a:pt x="1043" y="1371"/>
                  </a:cubicBezTo>
                  <a:cubicBezTo>
                    <a:pt x="1048" y="1374"/>
                    <a:pt x="1052" y="1378"/>
                    <a:pt x="1057" y="1383"/>
                  </a:cubicBezTo>
                  <a:cubicBezTo>
                    <a:pt x="1062" y="1387"/>
                    <a:pt x="1066" y="1391"/>
                    <a:pt x="1071" y="1395"/>
                  </a:cubicBezTo>
                  <a:cubicBezTo>
                    <a:pt x="1084" y="1408"/>
                    <a:pt x="1084" y="1408"/>
                    <a:pt x="1084" y="1408"/>
                  </a:cubicBezTo>
                  <a:cubicBezTo>
                    <a:pt x="1087" y="1410"/>
                    <a:pt x="1089" y="1412"/>
                    <a:pt x="1091" y="1415"/>
                  </a:cubicBezTo>
                  <a:cubicBezTo>
                    <a:pt x="1097" y="1422"/>
                    <a:pt x="1097" y="1422"/>
                    <a:pt x="1097" y="1422"/>
                  </a:cubicBezTo>
                  <a:cubicBezTo>
                    <a:pt x="1101" y="1426"/>
                    <a:pt x="1106" y="1431"/>
                    <a:pt x="1109" y="1436"/>
                  </a:cubicBezTo>
                  <a:cubicBezTo>
                    <a:pt x="1120" y="1451"/>
                    <a:pt x="1120" y="1451"/>
                    <a:pt x="1120" y="1451"/>
                  </a:cubicBezTo>
                  <a:cubicBezTo>
                    <a:pt x="1128" y="1461"/>
                    <a:pt x="1134" y="1472"/>
                    <a:pt x="1139" y="1484"/>
                  </a:cubicBezTo>
                  <a:cubicBezTo>
                    <a:pt x="1144" y="1495"/>
                    <a:pt x="1148" y="1507"/>
                    <a:pt x="1150" y="1520"/>
                  </a:cubicBezTo>
                  <a:cubicBezTo>
                    <a:pt x="1151" y="1532"/>
                    <a:pt x="1151" y="1545"/>
                    <a:pt x="1148" y="1558"/>
                  </a:cubicBezTo>
                  <a:cubicBezTo>
                    <a:pt x="1144" y="1570"/>
                    <a:pt x="1138" y="1581"/>
                    <a:pt x="1131" y="1592"/>
                  </a:cubicBezTo>
                  <a:cubicBezTo>
                    <a:pt x="1127" y="1596"/>
                    <a:pt x="1123" y="1602"/>
                    <a:pt x="1118" y="1606"/>
                  </a:cubicBezTo>
                  <a:cubicBezTo>
                    <a:pt x="1116" y="1608"/>
                    <a:pt x="1114" y="1610"/>
                    <a:pt x="1111" y="1612"/>
                  </a:cubicBezTo>
                  <a:cubicBezTo>
                    <a:pt x="1104" y="1618"/>
                    <a:pt x="1104" y="1618"/>
                    <a:pt x="1104" y="1618"/>
                  </a:cubicBezTo>
                  <a:cubicBezTo>
                    <a:pt x="1084" y="1633"/>
                    <a:pt x="1061" y="1644"/>
                    <a:pt x="1038" y="1653"/>
                  </a:cubicBezTo>
                  <a:cubicBezTo>
                    <a:pt x="1014" y="1662"/>
                    <a:pt x="991" y="1669"/>
                    <a:pt x="967" y="1676"/>
                  </a:cubicBezTo>
                  <a:cubicBezTo>
                    <a:pt x="943" y="1683"/>
                    <a:pt x="919" y="1689"/>
                    <a:pt x="894" y="1695"/>
                  </a:cubicBezTo>
                  <a:cubicBezTo>
                    <a:pt x="798" y="1719"/>
                    <a:pt x="701" y="1740"/>
                    <a:pt x="606" y="1770"/>
                  </a:cubicBezTo>
                  <a:cubicBezTo>
                    <a:pt x="559" y="1785"/>
                    <a:pt x="512" y="1803"/>
                    <a:pt x="469" y="1827"/>
                  </a:cubicBezTo>
                  <a:cubicBezTo>
                    <a:pt x="426" y="1852"/>
                    <a:pt x="387" y="1882"/>
                    <a:pt x="354" y="1919"/>
                  </a:cubicBezTo>
                  <a:cubicBezTo>
                    <a:pt x="352" y="1922"/>
                    <a:pt x="350" y="1924"/>
                    <a:pt x="348" y="1926"/>
                  </a:cubicBezTo>
                  <a:cubicBezTo>
                    <a:pt x="342" y="1934"/>
                    <a:pt x="342" y="1934"/>
                    <a:pt x="342" y="1934"/>
                  </a:cubicBezTo>
                  <a:cubicBezTo>
                    <a:pt x="331" y="1948"/>
                    <a:pt x="331" y="1948"/>
                    <a:pt x="331" y="1948"/>
                  </a:cubicBezTo>
                  <a:cubicBezTo>
                    <a:pt x="327" y="1953"/>
                    <a:pt x="324" y="1959"/>
                    <a:pt x="320" y="1964"/>
                  </a:cubicBezTo>
                  <a:cubicBezTo>
                    <a:pt x="317" y="1969"/>
                    <a:pt x="313" y="1974"/>
                    <a:pt x="310" y="1979"/>
                  </a:cubicBezTo>
                  <a:cubicBezTo>
                    <a:pt x="302" y="1996"/>
                    <a:pt x="302" y="1996"/>
                    <a:pt x="302" y="1996"/>
                  </a:cubicBezTo>
                  <a:cubicBezTo>
                    <a:pt x="300" y="1998"/>
                    <a:pt x="299" y="2001"/>
                    <a:pt x="297" y="2004"/>
                  </a:cubicBezTo>
                  <a:cubicBezTo>
                    <a:pt x="294" y="2012"/>
                    <a:pt x="294" y="2012"/>
                    <a:pt x="294" y="2012"/>
                  </a:cubicBezTo>
                  <a:cubicBezTo>
                    <a:pt x="286" y="2029"/>
                    <a:pt x="286" y="2029"/>
                    <a:pt x="286" y="2029"/>
                  </a:cubicBezTo>
                  <a:cubicBezTo>
                    <a:pt x="284" y="2035"/>
                    <a:pt x="282" y="2041"/>
                    <a:pt x="280" y="2047"/>
                  </a:cubicBezTo>
                  <a:cubicBezTo>
                    <a:pt x="276" y="2059"/>
                    <a:pt x="274" y="2071"/>
                    <a:pt x="271" y="2083"/>
                  </a:cubicBezTo>
                  <a:cubicBezTo>
                    <a:pt x="270" y="2086"/>
                    <a:pt x="269" y="2089"/>
                    <a:pt x="269" y="2092"/>
                  </a:cubicBezTo>
                  <a:cubicBezTo>
                    <a:pt x="267" y="2101"/>
                    <a:pt x="267" y="2101"/>
                    <a:pt x="267" y="2101"/>
                  </a:cubicBezTo>
                  <a:cubicBezTo>
                    <a:pt x="266" y="2110"/>
                    <a:pt x="266" y="2110"/>
                    <a:pt x="266" y="2110"/>
                  </a:cubicBezTo>
                  <a:cubicBezTo>
                    <a:pt x="265" y="2115"/>
                    <a:pt x="265" y="2115"/>
                    <a:pt x="265" y="2115"/>
                  </a:cubicBezTo>
                  <a:cubicBezTo>
                    <a:pt x="265" y="2119"/>
                    <a:pt x="265" y="2119"/>
                    <a:pt x="265" y="2119"/>
                  </a:cubicBezTo>
                  <a:cubicBezTo>
                    <a:pt x="264" y="2132"/>
                    <a:pt x="263" y="2144"/>
                    <a:pt x="264" y="2156"/>
                  </a:cubicBezTo>
                  <a:cubicBezTo>
                    <a:pt x="264" y="2163"/>
                    <a:pt x="264" y="2169"/>
                    <a:pt x="264" y="2175"/>
                  </a:cubicBezTo>
                  <a:cubicBezTo>
                    <a:pt x="265" y="2181"/>
                    <a:pt x="265" y="2187"/>
                    <a:pt x="266" y="2193"/>
                  </a:cubicBezTo>
                  <a:cubicBezTo>
                    <a:pt x="269" y="2218"/>
                    <a:pt x="275" y="2242"/>
                    <a:pt x="283" y="2266"/>
                  </a:cubicBezTo>
                  <a:cubicBezTo>
                    <a:pt x="291" y="2289"/>
                    <a:pt x="301" y="2312"/>
                    <a:pt x="314" y="2333"/>
                  </a:cubicBezTo>
                  <a:cubicBezTo>
                    <a:pt x="326" y="2354"/>
                    <a:pt x="340" y="2375"/>
                    <a:pt x="356" y="2394"/>
                  </a:cubicBezTo>
                  <a:cubicBezTo>
                    <a:pt x="372" y="2413"/>
                    <a:pt x="390" y="2430"/>
                    <a:pt x="408" y="2447"/>
                  </a:cubicBezTo>
                  <a:cubicBezTo>
                    <a:pt x="426" y="2465"/>
                    <a:pt x="443" y="2482"/>
                    <a:pt x="460" y="2501"/>
                  </a:cubicBezTo>
                  <a:cubicBezTo>
                    <a:pt x="476" y="2520"/>
                    <a:pt x="490" y="2541"/>
                    <a:pt x="499" y="2565"/>
                  </a:cubicBezTo>
                  <a:cubicBezTo>
                    <a:pt x="507" y="2588"/>
                    <a:pt x="509" y="2614"/>
                    <a:pt x="505" y="2639"/>
                  </a:cubicBezTo>
                  <a:cubicBezTo>
                    <a:pt x="501" y="2663"/>
                    <a:pt x="492" y="2687"/>
                    <a:pt x="481" y="2709"/>
                  </a:cubicBezTo>
                  <a:cubicBezTo>
                    <a:pt x="459" y="2754"/>
                    <a:pt x="431" y="2796"/>
                    <a:pt x="411" y="2841"/>
                  </a:cubicBezTo>
                  <a:cubicBezTo>
                    <a:pt x="390" y="2886"/>
                    <a:pt x="370" y="2932"/>
                    <a:pt x="353" y="2978"/>
                  </a:cubicBezTo>
                  <a:cubicBezTo>
                    <a:pt x="336" y="3025"/>
                    <a:pt x="323" y="3073"/>
                    <a:pt x="317" y="3122"/>
                  </a:cubicBezTo>
                  <a:cubicBezTo>
                    <a:pt x="311" y="3172"/>
                    <a:pt x="307" y="3221"/>
                    <a:pt x="306" y="3271"/>
                  </a:cubicBezTo>
                  <a:cubicBezTo>
                    <a:pt x="302" y="3370"/>
                    <a:pt x="307" y="3470"/>
                    <a:pt x="313" y="3569"/>
                  </a:cubicBezTo>
                  <a:cubicBezTo>
                    <a:pt x="307" y="3470"/>
                    <a:pt x="302" y="3370"/>
                    <a:pt x="305" y="3271"/>
                  </a:cubicBezTo>
                  <a:cubicBezTo>
                    <a:pt x="306" y="3221"/>
                    <a:pt x="309" y="3172"/>
                    <a:pt x="315" y="3122"/>
                  </a:cubicBezTo>
                  <a:cubicBezTo>
                    <a:pt x="321" y="3073"/>
                    <a:pt x="334" y="3024"/>
                    <a:pt x="351" y="2977"/>
                  </a:cubicBezTo>
                  <a:cubicBezTo>
                    <a:pt x="368" y="2931"/>
                    <a:pt x="388" y="2885"/>
                    <a:pt x="408" y="2840"/>
                  </a:cubicBezTo>
                  <a:cubicBezTo>
                    <a:pt x="429" y="2794"/>
                    <a:pt x="457" y="2753"/>
                    <a:pt x="478" y="2708"/>
                  </a:cubicBezTo>
                  <a:cubicBezTo>
                    <a:pt x="489" y="2686"/>
                    <a:pt x="498" y="2663"/>
                    <a:pt x="502" y="2638"/>
                  </a:cubicBezTo>
                  <a:cubicBezTo>
                    <a:pt x="506" y="2614"/>
                    <a:pt x="505" y="2589"/>
                    <a:pt x="496" y="2565"/>
                  </a:cubicBezTo>
                  <a:cubicBezTo>
                    <a:pt x="488" y="2542"/>
                    <a:pt x="473" y="2522"/>
                    <a:pt x="457" y="2503"/>
                  </a:cubicBezTo>
                  <a:cubicBezTo>
                    <a:pt x="441" y="2484"/>
                    <a:pt x="423" y="2467"/>
                    <a:pt x="406" y="2449"/>
                  </a:cubicBezTo>
                  <a:cubicBezTo>
                    <a:pt x="388" y="2432"/>
                    <a:pt x="370" y="2415"/>
                    <a:pt x="354" y="2396"/>
                  </a:cubicBezTo>
                  <a:cubicBezTo>
                    <a:pt x="338" y="2377"/>
                    <a:pt x="324" y="2356"/>
                    <a:pt x="311" y="2335"/>
                  </a:cubicBezTo>
                  <a:cubicBezTo>
                    <a:pt x="298" y="2313"/>
                    <a:pt x="288" y="2290"/>
                    <a:pt x="280" y="2267"/>
                  </a:cubicBezTo>
                  <a:cubicBezTo>
                    <a:pt x="272" y="2243"/>
                    <a:pt x="266" y="2219"/>
                    <a:pt x="263" y="2194"/>
                  </a:cubicBezTo>
                  <a:cubicBezTo>
                    <a:pt x="262" y="2188"/>
                    <a:pt x="261" y="2181"/>
                    <a:pt x="261" y="2175"/>
                  </a:cubicBezTo>
                  <a:cubicBezTo>
                    <a:pt x="260" y="2169"/>
                    <a:pt x="261" y="2163"/>
                    <a:pt x="260" y="2156"/>
                  </a:cubicBezTo>
                  <a:cubicBezTo>
                    <a:pt x="260" y="2144"/>
                    <a:pt x="261" y="2132"/>
                    <a:pt x="262" y="2119"/>
                  </a:cubicBezTo>
                  <a:cubicBezTo>
                    <a:pt x="262" y="2114"/>
                    <a:pt x="262" y="2114"/>
                    <a:pt x="262" y="2114"/>
                  </a:cubicBezTo>
                  <a:cubicBezTo>
                    <a:pt x="263" y="2110"/>
                    <a:pt x="263" y="2110"/>
                    <a:pt x="263" y="2110"/>
                  </a:cubicBezTo>
                  <a:cubicBezTo>
                    <a:pt x="264" y="2101"/>
                    <a:pt x="264" y="2101"/>
                    <a:pt x="264" y="2101"/>
                  </a:cubicBezTo>
                  <a:cubicBezTo>
                    <a:pt x="265" y="2091"/>
                    <a:pt x="265" y="2091"/>
                    <a:pt x="265" y="2091"/>
                  </a:cubicBezTo>
                  <a:cubicBezTo>
                    <a:pt x="266" y="2088"/>
                    <a:pt x="266" y="2085"/>
                    <a:pt x="267" y="2082"/>
                  </a:cubicBezTo>
                  <a:cubicBezTo>
                    <a:pt x="270" y="2070"/>
                    <a:pt x="272" y="2058"/>
                    <a:pt x="277" y="2046"/>
                  </a:cubicBezTo>
                  <a:cubicBezTo>
                    <a:pt x="279" y="2040"/>
                    <a:pt x="281" y="2034"/>
                    <a:pt x="283" y="2028"/>
                  </a:cubicBezTo>
                  <a:cubicBezTo>
                    <a:pt x="290" y="2011"/>
                    <a:pt x="290" y="2011"/>
                    <a:pt x="290" y="2011"/>
                  </a:cubicBezTo>
                  <a:cubicBezTo>
                    <a:pt x="294" y="2002"/>
                    <a:pt x="294" y="2002"/>
                    <a:pt x="294" y="2002"/>
                  </a:cubicBezTo>
                  <a:cubicBezTo>
                    <a:pt x="295" y="2000"/>
                    <a:pt x="297" y="1997"/>
                    <a:pt x="298" y="1994"/>
                  </a:cubicBezTo>
                  <a:cubicBezTo>
                    <a:pt x="307" y="1978"/>
                    <a:pt x="307" y="1978"/>
                    <a:pt x="307" y="1978"/>
                  </a:cubicBezTo>
                  <a:cubicBezTo>
                    <a:pt x="310" y="1972"/>
                    <a:pt x="314" y="1967"/>
                    <a:pt x="317" y="1962"/>
                  </a:cubicBezTo>
                  <a:cubicBezTo>
                    <a:pt x="321" y="1957"/>
                    <a:pt x="324" y="1951"/>
                    <a:pt x="328" y="1946"/>
                  </a:cubicBezTo>
                  <a:cubicBezTo>
                    <a:pt x="339" y="1931"/>
                    <a:pt x="339" y="1931"/>
                    <a:pt x="339" y="1931"/>
                  </a:cubicBezTo>
                  <a:cubicBezTo>
                    <a:pt x="345" y="1924"/>
                    <a:pt x="345" y="1924"/>
                    <a:pt x="345" y="1924"/>
                  </a:cubicBezTo>
                  <a:cubicBezTo>
                    <a:pt x="347" y="1922"/>
                    <a:pt x="349" y="1919"/>
                    <a:pt x="351" y="1917"/>
                  </a:cubicBezTo>
                  <a:cubicBezTo>
                    <a:pt x="384" y="1880"/>
                    <a:pt x="424" y="1848"/>
                    <a:pt x="467" y="1824"/>
                  </a:cubicBezTo>
                  <a:cubicBezTo>
                    <a:pt x="511" y="1799"/>
                    <a:pt x="557" y="1781"/>
                    <a:pt x="605" y="1766"/>
                  </a:cubicBezTo>
                  <a:cubicBezTo>
                    <a:pt x="700" y="1736"/>
                    <a:pt x="797" y="1715"/>
                    <a:pt x="893" y="1691"/>
                  </a:cubicBezTo>
                  <a:cubicBezTo>
                    <a:pt x="917" y="1685"/>
                    <a:pt x="942" y="1678"/>
                    <a:pt x="965" y="1672"/>
                  </a:cubicBezTo>
                  <a:cubicBezTo>
                    <a:pt x="989" y="1665"/>
                    <a:pt x="1013" y="1658"/>
                    <a:pt x="1036" y="1649"/>
                  </a:cubicBezTo>
                  <a:cubicBezTo>
                    <a:pt x="1059" y="1640"/>
                    <a:pt x="1082" y="1629"/>
                    <a:pt x="1101" y="1615"/>
                  </a:cubicBezTo>
                  <a:cubicBezTo>
                    <a:pt x="1109" y="1609"/>
                    <a:pt x="1109" y="1609"/>
                    <a:pt x="1109" y="1609"/>
                  </a:cubicBezTo>
                  <a:cubicBezTo>
                    <a:pt x="1111" y="1607"/>
                    <a:pt x="1113" y="1605"/>
                    <a:pt x="1115" y="1603"/>
                  </a:cubicBezTo>
                  <a:cubicBezTo>
                    <a:pt x="1120" y="1599"/>
                    <a:pt x="1124" y="1594"/>
                    <a:pt x="1128" y="1589"/>
                  </a:cubicBezTo>
                  <a:cubicBezTo>
                    <a:pt x="1135" y="1579"/>
                    <a:pt x="1140" y="1568"/>
                    <a:pt x="1144" y="1557"/>
                  </a:cubicBezTo>
                  <a:cubicBezTo>
                    <a:pt x="1147" y="1545"/>
                    <a:pt x="1147" y="1532"/>
                    <a:pt x="1146" y="1520"/>
                  </a:cubicBezTo>
                  <a:cubicBezTo>
                    <a:pt x="1144" y="1508"/>
                    <a:pt x="1140" y="1496"/>
                    <a:pt x="1135" y="1485"/>
                  </a:cubicBezTo>
                  <a:cubicBezTo>
                    <a:pt x="1130" y="1474"/>
                    <a:pt x="1124" y="1463"/>
                    <a:pt x="1117" y="1453"/>
                  </a:cubicBezTo>
                  <a:cubicBezTo>
                    <a:pt x="1106" y="1438"/>
                    <a:pt x="1106" y="1438"/>
                    <a:pt x="1106" y="1438"/>
                  </a:cubicBezTo>
                  <a:cubicBezTo>
                    <a:pt x="1102" y="1434"/>
                    <a:pt x="1098" y="1429"/>
                    <a:pt x="1094" y="1424"/>
                  </a:cubicBezTo>
                  <a:cubicBezTo>
                    <a:pt x="1088" y="1417"/>
                    <a:pt x="1088" y="1417"/>
                    <a:pt x="1088" y="1417"/>
                  </a:cubicBezTo>
                  <a:cubicBezTo>
                    <a:pt x="1086" y="1415"/>
                    <a:pt x="1084" y="1413"/>
                    <a:pt x="1082" y="1411"/>
                  </a:cubicBezTo>
                  <a:cubicBezTo>
                    <a:pt x="1069" y="1398"/>
                    <a:pt x="1069" y="1398"/>
                    <a:pt x="1069" y="1398"/>
                  </a:cubicBezTo>
                  <a:cubicBezTo>
                    <a:pt x="1064" y="1394"/>
                    <a:pt x="1059" y="1390"/>
                    <a:pt x="1054" y="1385"/>
                  </a:cubicBezTo>
                  <a:cubicBezTo>
                    <a:pt x="1050" y="1381"/>
                    <a:pt x="1045" y="1377"/>
                    <a:pt x="1040" y="1374"/>
                  </a:cubicBezTo>
                  <a:cubicBezTo>
                    <a:pt x="1025" y="1362"/>
                    <a:pt x="1025" y="1362"/>
                    <a:pt x="1025" y="1362"/>
                  </a:cubicBezTo>
                  <a:cubicBezTo>
                    <a:pt x="1021" y="1359"/>
                    <a:pt x="1015" y="1355"/>
                    <a:pt x="1010" y="1352"/>
                  </a:cubicBezTo>
                  <a:cubicBezTo>
                    <a:pt x="1000" y="1344"/>
                    <a:pt x="990" y="1338"/>
                    <a:pt x="979" y="1331"/>
                  </a:cubicBezTo>
                  <a:cubicBezTo>
                    <a:pt x="937" y="1305"/>
                    <a:pt x="893" y="1282"/>
                    <a:pt x="848" y="1261"/>
                  </a:cubicBezTo>
                  <a:cubicBezTo>
                    <a:pt x="804" y="1239"/>
                    <a:pt x="759" y="1218"/>
                    <a:pt x="714" y="1195"/>
                  </a:cubicBezTo>
                  <a:cubicBezTo>
                    <a:pt x="626" y="1150"/>
                    <a:pt x="540" y="1098"/>
                    <a:pt x="462" y="1037"/>
                  </a:cubicBezTo>
                  <a:cubicBezTo>
                    <a:pt x="442" y="1022"/>
                    <a:pt x="423" y="1006"/>
                    <a:pt x="403" y="990"/>
                  </a:cubicBezTo>
                  <a:cubicBezTo>
                    <a:pt x="385" y="974"/>
                    <a:pt x="366" y="958"/>
                    <a:pt x="348" y="940"/>
                  </a:cubicBezTo>
                  <a:cubicBezTo>
                    <a:pt x="330" y="924"/>
                    <a:pt x="312" y="906"/>
                    <a:pt x="295" y="888"/>
                  </a:cubicBezTo>
                  <a:cubicBezTo>
                    <a:pt x="278" y="869"/>
                    <a:pt x="261" y="851"/>
                    <a:pt x="245" y="832"/>
                  </a:cubicBezTo>
                  <a:cubicBezTo>
                    <a:pt x="237" y="823"/>
                    <a:pt x="229" y="813"/>
                    <a:pt x="222" y="803"/>
                  </a:cubicBezTo>
                  <a:cubicBezTo>
                    <a:pt x="214" y="793"/>
                    <a:pt x="206" y="784"/>
                    <a:pt x="199" y="774"/>
                  </a:cubicBezTo>
                  <a:cubicBezTo>
                    <a:pt x="177" y="743"/>
                    <a:pt x="177" y="743"/>
                    <a:pt x="177" y="743"/>
                  </a:cubicBezTo>
                  <a:cubicBezTo>
                    <a:pt x="170" y="733"/>
                    <a:pt x="164" y="723"/>
                    <a:pt x="157" y="712"/>
                  </a:cubicBezTo>
                  <a:cubicBezTo>
                    <a:pt x="130" y="670"/>
                    <a:pt x="106" y="627"/>
                    <a:pt x="85" y="581"/>
                  </a:cubicBezTo>
                  <a:cubicBezTo>
                    <a:pt x="44" y="491"/>
                    <a:pt x="17" y="394"/>
                    <a:pt x="9" y="294"/>
                  </a:cubicBezTo>
                  <a:cubicBezTo>
                    <a:pt x="0" y="195"/>
                    <a:pt x="11" y="95"/>
                    <a:pt x="40"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775" name="Google Shape;775;p180"/>
            <p:cNvSpPr/>
            <p:nvPr/>
          </p:nvSpPr>
          <p:spPr>
            <a:xfrm>
              <a:off x="1579563" y="34925"/>
              <a:ext cx="2043113" cy="6772272"/>
            </a:xfrm>
            <a:custGeom>
              <a:rect b="b" l="l" r="r" t="t"/>
              <a:pathLst>
                <a:path extrusionOk="0" h="3570" w="1075">
                  <a:moveTo>
                    <a:pt x="36" y="0"/>
                  </a:moveTo>
                  <a:cubicBezTo>
                    <a:pt x="9" y="93"/>
                    <a:pt x="1" y="192"/>
                    <a:pt x="9" y="288"/>
                  </a:cubicBezTo>
                  <a:cubicBezTo>
                    <a:pt x="18" y="385"/>
                    <a:pt x="44" y="480"/>
                    <a:pt x="83" y="569"/>
                  </a:cubicBezTo>
                  <a:cubicBezTo>
                    <a:pt x="122" y="658"/>
                    <a:pt x="174" y="741"/>
                    <a:pt x="235" y="817"/>
                  </a:cubicBezTo>
                  <a:cubicBezTo>
                    <a:pt x="296" y="893"/>
                    <a:pt x="366" y="961"/>
                    <a:pt x="441" y="1022"/>
                  </a:cubicBezTo>
                  <a:cubicBezTo>
                    <a:pt x="517" y="1083"/>
                    <a:pt x="599" y="1136"/>
                    <a:pt x="684" y="1182"/>
                  </a:cubicBezTo>
                  <a:cubicBezTo>
                    <a:pt x="727" y="1205"/>
                    <a:pt x="770" y="1227"/>
                    <a:pt x="813" y="1251"/>
                  </a:cubicBezTo>
                  <a:cubicBezTo>
                    <a:pt x="856" y="1274"/>
                    <a:pt x="898" y="1298"/>
                    <a:pt x="938" y="1327"/>
                  </a:cubicBezTo>
                  <a:cubicBezTo>
                    <a:pt x="957" y="1341"/>
                    <a:pt x="976" y="1356"/>
                    <a:pt x="994" y="1373"/>
                  </a:cubicBezTo>
                  <a:cubicBezTo>
                    <a:pt x="1012" y="1390"/>
                    <a:pt x="1028" y="1409"/>
                    <a:pt x="1042" y="1429"/>
                  </a:cubicBezTo>
                  <a:cubicBezTo>
                    <a:pt x="1049" y="1439"/>
                    <a:pt x="1055" y="1450"/>
                    <a:pt x="1060" y="1461"/>
                  </a:cubicBezTo>
                  <a:cubicBezTo>
                    <a:pt x="1065" y="1472"/>
                    <a:pt x="1069" y="1484"/>
                    <a:pt x="1071" y="1496"/>
                  </a:cubicBezTo>
                  <a:cubicBezTo>
                    <a:pt x="1075" y="1521"/>
                    <a:pt x="1069" y="1547"/>
                    <a:pt x="1055" y="1567"/>
                  </a:cubicBezTo>
                  <a:cubicBezTo>
                    <a:pt x="1054" y="1568"/>
                    <a:pt x="1054" y="1570"/>
                    <a:pt x="1053" y="1571"/>
                  </a:cubicBezTo>
                  <a:cubicBezTo>
                    <a:pt x="1050" y="1575"/>
                    <a:pt x="1050" y="1575"/>
                    <a:pt x="1050" y="1575"/>
                  </a:cubicBezTo>
                  <a:cubicBezTo>
                    <a:pt x="1048" y="1577"/>
                    <a:pt x="1046" y="1580"/>
                    <a:pt x="1044" y="1582"/>
                  </a:cubicBezTo>
                  <a:cubicBezTo>
                    <a:pt x="1039" y="1586"/>
                    <a:pt x="1035" y="1591"/>
                    <a:pt x="1030" y="1594"/>
                  </a:cubicBezTo>
                  <a:cubicBezTo>
                    <a:pt x="1028" y="1596"/>
                    <a:pt x="1025" y="1598"/>
                    <a:pt x="1023" y="1600"/>
                  </a:cubicBezTo>
                  <a:cubicBezTo>
                    <a:pt x="1015" y="1605"/>
                    <a:pt x="1015" y="1605"/>
                    <a:pt x="1015" y="1605"/>
                  </a:cubicBezTo>
                  <a:cubicBezTo>
                    <a:pt x="1010" y="1609"/>
                    <a:pt x="1005" y="1612"/>
                    <a:pt x="1000" y="1615"/>
                  </a:cubicBezTo>
                  <a:cubicBezTo>
                    <a:pt x="978" y="1627"/>
                    <a:pt x="956" y="1636"/>
                    <a:pt x="933" y="1645"/>
                  </a:cubicBezTo>
                  <a:cubicBezTo>
                    <a:pt x="910" y="1653"/>
                    <a:pt x="886" y="1660"/>
                    <a:pt x="863" y="1667"/>
                  </a:cubicBezTo>
                  <a:cubicBezTo>
                    <a:pt x="840" y="1674"/>
                    <a:pt x="817" y="1681"/>
                    <a:pt x="793" y="1687"/>
                  </a:cubicBezTo>
                  <a:cubicBezTo>
                    <a:pt x="700" y="1713"/>
                    <a:pt x="605" y="1738"/>
                    <a:pt x="515" y="1774"/>
                  </a:cubicBezTo>
                  <a:cubicBezTo>
                    <a:pt x="470" y="1792"/>
                    <a:pt x="427" y="1815"/>
                    <a:pt x="389" y="1845"/>
                  </a:cubicBezTo>
                  <a:cubicBezTo>
                    <a:pt x="350" y="1874"/>
                    <a:pt x="317" y="1911"/>
                    <a:pt x="292" y="1952"/>
                  </a:cubicBezTo>
                  <a:cubicBezTo>
                    <a:pt x="285" y="1962"/>
                    <a:pt x="281" y="1973"/>
                    <a:pt x="275" y="1984"/>
                  </a:cubicBezTo>
                  <a:cubicBezTo>
                    <a:pt x="272" y="1989"/>
                    <a:pt x="270" y="1995"/>
                    <a:pt x="268" y="2001"/>
                  </a:cubicBezTo>
                  <a:cubicBezTo>
                    <a:pt x="266" y="2007"/>
                    <a:pt x="263" y="2012"/>
                    <a:pt x="261" y="2018"/>
                  </a:cubicBezTo>
                  <a:cubicBezTo>
                    <a:pt x="256" y="2035"/>
                    <a:pt x="256" y="2035"/>
                    <a:pt x="256" y="2035"/>
                  </a:cubicBezTo>
                  <a:cubicBezTo>
                    <a:pt x="255" y="2038"/>
                    <a:pt x="254" y="2041"/>
                    <a:pt x="254" y="2044"/>
                  </a:cubicBezTo>
                  <a:cubicBezTo>
                    <a:pt x="252" y="2053"/>
                    <a:pt x="252" y="2053"/>
                    <a:pt x="252" y="2053"/>
                  </a:cubicBezTo>
                  <a:cubicBezTo>
                    <a:pt x="248" y="2070"/>
                    <a:pt x="248" y="2070"/>
                    <a:pt x="248" y="2070"/>
                  </a:cubicBezTo>
                  <a:cubicBezTo>
                    <a:pt x="246" y="2089"/>
                    <a:pt x="246" y="2089"/>
                    <a:pt x="246" y="2089"/>
                  </a:cubicBezTo>
                  <a:cubicBezTo>
                    <a:pt x="245" y="2098"/>
                    <a:pt x="245" y="2098"/>
                    <a:pt x="245" y="2098"/>
                  </a:cubicBezTo>
                  <a:cubicBezTo>
                    <a:pt x="245" y="2107"/>
                    <a:pt x="245" y="2107"/>
                    <a:pt x="245" y="2107"/>
                  </a:cubicBezTo>
                  <a:cubicBezTo>
                    <a:pt x="244" y="2125"/>
                    <a:pt x="244" y="2125"/>
                    <a:pt x="244" y="2125"/>
                  </a:cubicBezTo>
                  <a:cubicBezTo>
                    <a:pt x="244" y="2131"/>
                    <a:pt x="245" y="2137"/>
                    <a:pt x="245" y="2143"/>
                  </a:cubicBezTo>
                  <a:cubicBezTo>
                    <a:pt x="245" y="2149"/>
                    <a:pt x="246" y="2155"/>
                    <a:pt x="246" y="2161"/>
                  </a:cubicBezTo>
                  <a:cubicBezTo>
                    <a:pt x="249" y="2185"/>
                    <a:pt x="255" y="2209"/>
                    <a:pt x="262" y="2232"/>
                  </a:cubicBezTo>
                  <a:cubicBezTo>
                    <a:pt x="270" y="2255"/>
                    <a:pt x="280" y="2277"/>
                    <a:pt x="291" y="2298"/>
                  </a:cubicBezTo>
                  <a:cubicBezTo>
                    <a:pt x="303" y="2319"/>
                    <a:pt x="316" y="2340"/>
                    <a:pt x="331" y="2359"/>
                  </a:cubicBezTo>
                  <a:cubicBezTo>
                    <a:pt x="360" y="2398"/>
                    <a:pt x="397" y="2430"/>
                    <a:pt x="431" y="2465"/>
                  </a:cubicBezTo>
                  <a:cubicBezTo>
                    <a:pt x="447" y="2483"/>
                    <a:pt x="463" y="2501"/>
                    <a:pt x="476" y="2522"/>
                  </a:cubicBezTo>
                  <a:cubicBezTo>
                    <a:pt x="489" y="2543"/>
                    <a:pt x="498" y="2567"/>
                    <a:pt x="500" y="2591"/>
                  </a:cubicBezTo>
                  <a:cubicBezTo>
                    <a:pt x="503" y="2616"/>
                    <a:pt x="499" y="2640"/>
                    <a:pt x="492" y="2664"/>
                  </a:cubicBezTo>
                  <a:cubicBezTo>
                    <a:pt x="485" y="2687"/>
                    <a:pt x="475" y="2709"/>
                    <a:pt x="464" y="2731"/>
                  </a:cubicBezTo>
                  <a:cubicBezTo>
                    <a:pt x="453" y="2753"/>
                    <a:pt x="441" y="2774"/>
                    <a:pt x="430" y="2796"/>
                  </a:cubicBezTo>
                  <a:cubicBezTo>
                    <a:pt x="418" y="2817"/>
                    <a:pt x="408" y="2839"/>
                    <a:pt x="397" y="2861"/>
                  </a:cubicBezTo>
                  <a:cubicBezTo>
                    <a:pt x="387" y="2883"/>
                    <a:pt x="376" y="2905"/>
                    <a:pt x="366" y="2927"/>
                  </a:cubicBezTo>
                  <a:cubicBezTo>
                    <a:pt x="356" y="2949"/>
                    <a:pt x="347" y="2971"/>
                    <a:pt x="338" y="2994"/>
                  </a:cubicBezTo>
                  <a:cubicBezTo>
                    <a:pt x="329" y="3017"/>
                    <a:pt x="321" y="3040"/>
                    <a:pt x="314" y="3063"/>
                  </a:cubicBezTo>
                  <a:cubicBezTo>
                    <a:pt x="308" y="3086"/>
                    <a:pt x="303" y="3110"/>
                    <a:pt x="299" y="3134"/>
                  </a:cubicBezTo>
                  <a:cubicBezTo>
                    <a:pt x="290" y="3182"/>
                    <a:pt x="285" y="3230"/>
                    <a:pt x="281" y="3279"/>
                  </a:cubicBezTo>
                  <a:cubicBezTo>
                    <a:pt x="274" y="3376"/>
                    <a:pt x="275" y="3473"/>
                    <a:pt x="283" y="3570"/>
                  </a:cubicBezTo>
                  <a:cubicBezTo>
                    <a:pt x="275" y="3473"/>
                    <a:pt x="273" y="3376"/>
                    <a:pt x="280" y="3279"/>
                  </a:cubicBezTo>
                  <a:cubicBezTo>
                    <a:pt x="283" y="3230"/>
                    <a:pt x="289" y="3182"/>
                    <a:pt x="297" y="3134"/>
                  </a:cubicBezTo>
                  <a:cubicBezTo>
                    <a:pt x="301" y="3110"/>
                    <a:pt x="306" y="3086"/>
                    <a:pt x="313" y="3062"/>
                  </a:cubicBezTo>
                  <a:cubicBezTo>
                    <a:pt x="319" y="3039"/>
                    <a:pt x="327" y="3016"/>
                    <a:pt x="336" y="2993"/>
                  </a:cubicBezTo>
                  <a:cubicBezTo>
                    <a:pt x="353" y="2948"/>
                    <a:pt x="374" y="2904"/>
                    <a:pt x="395" y="2860"/>
                  </a:cubicBezTo>
                  <a:cubicBezTo>
                    <a:pt x="406" y="2838"/>
                    <a:pt x="416" y="2816"/>
                    <a:pt x="428" y="2794"/>
                  </a:cubicBezTo>
                  <a:cubicBezTo>
                    <a:pt x="439" y="2773"/>
                    <a:pt x="451" y="2752"/>
                    <a:pt x="462" y="2730"/>
                  </a:cubicBezTo>
                  <a:cubicBezTo>
                    <a:pt x="472" y="2708"/>
                    <a:pt x="482" y="2686"/>
                    <a:pt x="489" y="2663"/>
                  </a:cubicBezTo>
                  <a:cubicBezTo>
                    <a:pt x="496" y="2640"/>
                    <a:pt x="500" y="2615"/>
                    <a:pt x="497" y="2591"/>
                  </a:cubicBezTo>
                  <a:cubicBezTo>
                    <a:pt x="495" y="2567"/>
                    <a:pt x="486" y="2544"/>
                    <a:pt x="474" y="2524"/>
                  </a:cubicBezTo>
                  <a:cubicBezTo>
                    <a:pt x="461" y="2503"/>
                    <a:pt x="445" y="2485"/>
                    <a:pt x="429" y="2467"/>
                  </a:cubicBezTo>
                  <a:cubicBezTo>
                    <a:pt x="395" y="2432"/>
                    <a:pt x="358" y="2400"/>
                    <a:pt x="328" y="2361"/>
                  </a:cubicBezTo>
                  <a:cubicBezTo>
                    <a:pt x="314" y="2341"/>
                    <a:pt x="300" y="2321"/>
                    <a:pt x="289" y="2300"/>
                  </a:cubicBezTo>
                  <a:cubicBezTo>
                    <a:pt x="277" y="2278"/>
                    <a:pt x="267" y="2256"/>
                    <a:pt x="259" y="2233"/>
                  </a:cubicBezTo>
                  <a:cubicBezTo>
                    <a:pt x="251" y="2209"/>
                    <a:pt x="246" y="2186"/>
                    <a:pt x="243" y="2161"/>
                  </a:cubicBezTo>
                  <a:cubicBezTo>
                    <a:pt x="242" y="2155"/>
                    <a:pt x="242" y="2149"/>
                    <a:pt x="242" y="2143"/>
                  </a:cubicBezTo>
                  <a:cubicBezTo>
                    <a:pt x="241" y="2137"/>
                    <a:pt x="241" y="2131"/>
                    <a:pt x="241" y="2125"/>
                  </a:cubicBezTo>
                  <a:cubicBezTo>
                    <a:pt x="241" y="2106"/>
                    <a:pt x="241" y="2106"/>
                    <a:pt x="241" y="2106"/>
                  </a:cubicBezTo>
                  <a:cubicBezTo>
                    <a:pt x="241" y="2097"/>
                    <a:pt x="241" y="2097"/>
                    <a:pt x="241" y="2097"/>
                  </a:cubicBezTo>
                  <a:cubicBezTo>
                    <a:pt x="243" y="2088"/>
                    <a:pt x="243" y="2088"/>
                    <a:pt x="243" y="2088"/>
                  </a:cubicBezTo>
                  <a:cubicBezTo>
                    <a:pt x="245" y="2070"/>
                    <a:pt x="245" y="2070"/>
                    <a:pt x="245" y="2070"/>
                  </a:cubicBezTo>
                  <a:cubicBezTo>
                    <a:pt x="248" y="2052"/>
                    <a:pt x="248" y="2052"/>
                    <a:pt x="248" y="2052"/>
                  </a:cubicBezTo>
                  <a:cubicBezTo>
                    <a:pt x="250" y="2043"/>
                    <a:pt x="250" y="2043"/>
                    <a:pt x="250" y="2043"/>
                  </a:cubicBezTo>
                  <a:cubicBezTo>
                    <a:pt x="251" y="2040"/>
                    <a:pt x="252" y="2037"/>
                    <a:pt x="253" y="2034"/>
                  </a:cubicBezTo>
                  <a:cubicBezTo>
                    <a:pt x="258" y="2017"/>
                    <a:pt x="258" y="2017"/>
                    <a:pt x="258" y="2017"/>
                  </a:cubicBezTo>
                  <a:cubicBezTo>
                    <a:pt x="260" y="2011"/>
                    <a:pt x="262" y="2005"/>
                    <a:pt x="265" y="1999"/>
                  </a:cubicBezTo>
                  <a:cubicBezTo>
                    <a:pt x="267" y="1994"/>
                    <a:pt x="269" y="1988"/>
                    <a:pt x="272" y="1983"/>
                  </a:cubicBezTo>
                  <a:cubicBezTo>
                    <a:pt x="277" y="1972"/>
                    <a:pt x="282" y="1961"/>
                    <a:pt x="289" y="1950"/>
                  </a:cubicBezTo>
                  <a:cubicBezTo>
                    <a:pt x="314" y="1908"/>
                    <a:pt x="348" y="1872"/>
                    <a:pt x="386" y="1842"/>
                  </a:cubicBezTo>
                  <a:cubicBezTo>
                    <a:pt x="425" y="1812"/>
                    <a:pt x="468" y="1788"/>
                    <a:pt x="513" y="1770"/>
                  </a:cubicBezTo>
                  <a:cubicBezTo>
                    <a:pt x="604" y="1734"/>
                    <a:pt x="698" y="1709"/>
                    <a:pt x="792" y="1683"/>
                  </a:cubicBezTo>
                  <a:cubicBezTo>
                    <a:pt x="815" y="1676"/>
                    <a:pt x="839" y="1670"/>
                    <a:pt x="862" y="1663"/>
                  </a:cubicBezTo>
                  <a:cubicBezTo>
                    <a:pt x="885" y="1656"/>
                    <a:pt x="909" y="1649"/>
                    <a:pt x="931" y="1641"/>
                  </a:cubicBezTo>
                  <a:cubicBezTo>
                    <a:pt x="954" y="1632"/>
                    <a:pt x="977" y="1623"/>
                    <a:pt x="998" y="1611"/>
                  </a:cubicBezTo>
                  <a:cubicBezTo>
                    <a:pt x="1003" y="1608"/>
                    <a:pt x="1008" y="1605"/>
                    <a:pt x="1013" y="1602"/>
                  </a:cubicBezTo>
                  <a:cubicBezTo>
                    <a:pt x="1020" y="1597"/>
                    <a:pt x="1020" y="1597"/>
                    <a:pt x="1020" y="1597"/>
                  </a:cubicBezTo>
                  <a:cubicBezTo>
                    <a:pt x="1023" y="1595"/>
                    <a:pt x="1025" y="1593"/>
                    <a:pt x="1027" y="1591"/>
                  </a:cubicBezTo>
                  <a:cubicBezTo>
                    <a:pt x="1032" y="1587"/>
                    <a:pt x="1036" y="1583"/>
                    <a:pt x="1041" y="1579"/>
                  </a:cubicBezTo>
                  <a:cubicBezTo>
                    <a:pt x="1043" y="1577"/>
                    <a:pt x="1044" y="1574"/>
                    <a:pt x="1046" y="1572"/>
                  </a:cubicBezTo>
                  <a:cubicBezTo>
                    <a:pt x="1049" y="1569"/>
                    <a:pt x="1049" y="1569"/>
                    <a:pt x="1049" y="1569"/>
                  </a:cubicBezTo>
                  <a:cubicBezTo>
                    <a:pt x="1050" y="1567"/>
                    <a:pt x="1051" y="1566"/>
                    <a:pt x="1052" y="1565"/>
                  </a:cubicBezTo>
                  <a:cubicBezTo>
                    <a:pt x="1066" y="1545"/>
                    <a:pt x="1070" y="1520"/>
                    <a:pt x="1067" y="1497"/>
                  </a:cubicBezTo>
                  <a:cubicBezTo>
                    <a:pt x="1065" y="1485"/>
                    <a:pt x="1061" y="1474"/>
                    <a:pt x="1056" y="1463"/>
                  </a:cubicBezTo>
                  <a:cubicBezTo>
                    <a:pt x="1051" y="1452"/>
                    <a:pt x="1045" y="1441"/>
                    <a:pt x="1038" y="1431"/>
                  </a:cubicBezTo>
                  <a:cubicBezTo>
                    <a:pt x="1025" y="1411"/>
                    <a:pt x="1009" y="1393"/>
                    <a:pt x="991" y="1376"/>
                  </a:cubicBezTo>
                  <a:cubicBezTo>
                    <a:pt x="974" y="1359"/>
                    <a:pt x="955" y="1344"/>
                    <a:pt x="935" y="1330"/>
                  </a:cubicBezTo>
                  <a:cubicBezTo>
                    <a:pt x="896" y="1301"/>
                    <a:pt x="854" y="1277"/>
                    <a:pt x="811" y="1254"/>
                  </a:cubicBezTo>
                  <a:cubicBezTo>
                    <a:pt x="769" y="1230"/>
                    <a:pt x="725" y="1209"/>
                    <a:pt x="683" y="1185"/>
                  </a:cubicBezTo>
                  <a:cubicBezTo>
                    <a:pt x="597" y="1139"/>
                    <a:pt x="515" y="1086"/>
                    <a:pt x="439" y="1024"/>
                  </a:cubicBezTo>
                  <a:cubicBezTo>
                    <a:pt x="364" y="963"/>
                    <a:pt x="294" y="894"/>
                    <a:pt x="233" y="818"/>
                  </a:cubicBezTo>
                  <a:cubicBezTo>
                    <a:pt x="172" y="743"/>
                    <a:pt x="120" y="659"/>
                    <a:pt x="81" y="570"/>
                  </a:cubicBezTo>
                  <a:cubicBezTo>
                    <a:pt x="42" y="481"/>
                    <a:pt x="16" y="386"/>
                    <a:pt x="8" y="288"/>
                  </a:cubicBezTo>
                  <a:cubicBezTo>
                    <a:pt x="0" y="192"/>
                    <a:pt x="9" y="93"/>
                    <a:pt x="36"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776" name="Google Shape;776;p180"/>
            <p:cNvSpPr/>
            <p:nvPr/>
          </p:nvSpPr>
          <p:spPr>
            <a:xfrm>
              <a:off x="1606550" y="31750"/>
              <a:ext cx="1890714" cy="6775446"/>
            </a:xfrm>
            <a:custGeom>
              <a:rect b="b" l="l" r="r" t="t"/>
              <a:pathLst>
                <a:path extrusionOk="0" h="3571" w="995">
                  <a:moveTo>
                    <a:pt x="33" y="0"/>
                  </a:moveTo>
                  <a:cubicBezTo>
                    <a:pt x="9" y="92"/>
                    <a:pt x="1" y="188"/>
                    <a:pt x="10" y="283"/>
                  </a:cubicBezTo>
                  <a:cubicBezTo>
                    <a:pt x="18" y="378"/>
                    <a:pt x="43" y="471"/>
                    <a:pt x="80" y="558"/>
                  </a:cubicBezTo>
                  <a:cubicBezTo>
                    <a:pt x="117" y="646"/>
                    <a:pt x="166" y="728"/>
                    <a:pt x="224" y="804"/>
                  </a:cubicBezTo>
                  <a:cubicBezTo>
                    <a:pt x="282" y="879"/>
                    <a:pt x="348" y="948"/>
                    <a:pt x="420" y="1010"/>
                  </a:cubicBezTo>
                  <a:cubicBezTo>
                    <a:pt x="492" y="1072"/>
                    <a:pt x="571" y="1127"/>
                    <a:pt x="653" y="1174"/>
                  </a:cubicBezTo>
                  <a:cubicBezTo>
                    <a:pt x="694" y="1198"/>
                    <a:pt x="736" y="1221"/>
                    <a:pt x="777" y="1246"/>
                  </a:cubicBezTo>
                  <a:cubicBezTo>
                    <a:pt x="817" y="1271"/>
                    <a:pt x="857" y="1297"/>
                    <a:pt x="893" y="1329"/>
                  </a:cubicBezTo>
                  <a:cubicBezTo>
                    <a:pt x="911" y="1344"/>
                    <a:pt x="928" y="1361"/>
                    <a:pt x="944" y="1380"/>
                  </a:cubicBezTo>
                  <a:cubicBezTo>
                    <a:pt x="959" y="1398"/>
                    <a:pt x="972" y="1418"/>
                    <a:pt x="982" y="1440"/>
                  </a:cubicBezTo>
                  <a:cubicBezTo>
                    <a:pt x="987" y="1451"/>
                    <a:pt x="991" y="1463"/>
                    <a:pt x="993" y="1475"/>
                  </a:cubicBezTo>
                  <a:cubicBezTo>
                    <a:pt x="995" y="1487"/>
                    <a:pt x="995" y="1499"/>
                    <a:pt x="992" y="1511"/>
                  </a:cubicBezTo>
                  <a:cubicBezTo>
                    <a:pt x="990" y="1523"/>
                    <a:pt x="986" y="1534"/>
                    <a:pt x="979" y="1544"/>
                  </a:cubicBezTo>
                  <a:cubicBezTo>
                    <a:pt x="976" y="1550"/>
                    <a:pt x="972" y="1554"/>
                    <a:pt x="969" y="1559"/>
                  </a:cubicBezTo>
                  <a:cubicBezTo>
                    <a:pt x="962" y="1566"/>
                    <a:pt x="962" y="1566"/>
                    <a:pt x="962" y="1566"/>
                  </a:cubicBezTo>
                  <a:cubicBezTo>
                    <a:pt x="959" y="1569"/>
                    <a:pt x="959" y="1569"/>
                    <a:pt x="959" y="1569"/>
                  </a:cubicBezTo>
                  <a:cubicBezTo>
                    <a:pt x="956" y="1572"/>
                    <a:pt x="956" y="1572"/>
                    <a:pt x="956" y="1572"/>
                  </a:cubicBezTo>
                  <a:cubicBezTo>
                    <a:pt x="938" y="1588"/>
                    <a:pt x="917" y="1600"/>
                    <a:pt x="895" y="1610"/>
                  </a:cubicBezTo>
                  <a:cubicBezTo>
                    <a:pt x="873" y="1621"/>
                    <a:pt x="851" y="1629"/>
                    <a:pt x="829" y="1637"/>
                  </a:cubicBezTo>
                  <a:cubicBezTo>
                    <a:pt x="784" y="1653"/>
                    <a:pt x="738" y="1668"/>
                    <a:pt x="693" y="1682"/>
                  </a:cubicBezTo>
                  <a:cubicBezTo>
                    <a:pt x="648" y="1697"/>
                    <a:pt x="603" y="1711"/>
                    <a:pt x="558" y="1728"/>
                  </a:cubicBezTo>
                  <a:cubicBezTo>
                    <a:pt x="513" y="1744"/>
                    <a:pt x="469" y="1762"/>
                    <a:pt x="427" y="1784"/>
                  </a:cubicBezTo>
                  <a:cubicBezTo>
                    <a:pt x="386" y="1807"/>
                    <a:pt x="348" y="1836"/>
                    <a:pt x="316" y="1871"/>
                  </a:cubicBezTo>
                  <a:cubicBezTo>
                    <a:pt x="283" y="1906"/>
                    <a:pt x="258" y="1947"/>
                    <a:pt x="243" y="1992"/>
                  </a:cubicBezTo>
                  <a:cubicBezTo>
                    <a:pt x="240" y="2000"/>
                    <a:pt x="240" y="2000"/>
                    <a:pt x="240" y="2000"/>
                  </a:cubicBezTo>
                  <a:cubicBezTo>
                    <a:pt x="237" y="2009"/>
                    <a:pt x="237" y="2009"/>
                    <a:pt x="237" y="2009"/>
                  </a:cubicBezTo>
                  <a:cubicBezTo>
                    <a:pt x="233" y="2026"/>
                    <a:pt x="233" y="2026"/>
                    <a:pt x="233" y="2026"/>
                  </a:cubicBezTo>
                  <a:cubicBezTo>
                    <a:pt x="232" y="2032"/>
                    <a:pt x="231" y="2038"/>
                    <a:pt x="230" y="2043"/>
                  </a:cubicBezTo>
                  <a:cubicBezTo>
                    <a:pt x="228" y="2052"/>
                    <a:pt x="228" y="2052"/>
                    <a:pt x="228" y="2052"/>
                  </a:cubicBezTo>
                  <a:cubicBezTo>
                    <a:pt x="228" y="2055"/>
                    <a:pt x="228" y="2058"/>
                    <a:pt x="227" y="2061"/>
                  </a:cubicBezTo>
                  <a:cubicBezTo>
                    <a:pt x="226" y="2079"/>
                    <a:pt x="226" y="2079"/>
                    <a:pt x="226" y="2079"/>
                  </a:cubicBezTo>
                  <a:cubicBezTo>
                    <a:pt x="225" y="2085"/>
                    <a:pt x="226" y="2091"/>
                    <a:pt x="226" y="2096"/>
                  </a:cubicBezTo>
                  <a:cubicBezTo>
                    <a:pt x="225" y="2108"/>
                    <a:pt x="227" y="2120"/>
                    <a:pt x="228" y="2132"/>
                  </a:cubicBezTo>
                  <a:cubicBezTo>
                    <a:pt x="233" y="2179"/>
                    <a:pt x="250" y="2224"/>
                    <a:pt x="272" y="2266"/>
                  </a:cubicBezTo>
                  <a:cubicBezTo>
                    <a:pt x="283" y="2287"/>
                    <a:pt x="296" y="2307"/>
                    <a:pt x="309" y="2326"/>
                  </a:cubicBezTo>
                  <a:cubicBezTo>
                    <a:pt x="323" y="2346"/>
                    <a:pt x="338" y="2364"/>
                    <a:pt x="355" y="2381"/>
                  </a:cubicBezTo>
                  <a:cubicBezTo>
                    <a:pt x="387" y="2416"/>
                    <a:pt x="423" y="2448"/>
                    <a:pt x="452" y="2486"/>
                  </a:cubicBezTo>
                  <a:cubicBezTo>
                    <a:pt x="467" y="2505"/>
                    <a:pt x="480" y="2525"/>
                    <a:pt x="487" y="2548"/>
                  </a:cubicBezTo>
                  <a:cubicBezTo>
                    <a:pt x="495" y="2571"/>
                    <a:pt x="497" y="2595"/>
                    <a:pt x="495" y="2619"/>
                  </a:cubicBezTo>
                  <a:cubicBezTo>
                    <a:pt x="493" y="2643"/>
                    <a:pt x="486" y="2666"/>
                    <a:pt x="478" y="2689"/>
                  </a:cubicBezTo>
                  <a:cubicBezTo>
                    <a:pt x="470" y="2711"/>
                    <a:pt x="459" y="2733"/>
                    <a:pt x="449" y="2754"/>
                  </a:cubicBezTo>
                  <a:cubicBezTo>
                    <a:pt x="416" y="2817"/>
                    <a:pt x="416" y="2817"/>
                    <a:pt x="416" y="2817"/>
                  </a:cubicBezTo>
                  <a:cubicBezTo>
                    <a:pt x="405" y="2839"/>
                    <a:pt x="395" y="2860"/>
                    <a:pt x="384" y="2881"/>
                  </a:cubicBezTo>
                  <a:cubicBezTo>
                    <a:pt x="373" y="2902"/>
                    <a:pt x="362" y="2923"/>
                    <a:pt x="352" y="2945"/>
                  </a:cubicBezTo>
                  <a:cubicBezTo>
                    <a:pt x="341" y="2966"/>
                    <a:pt x="331" y="2988"/>
                    <a:pt x="322" y="3010"/>
                  </a:cubicBezTo>
                  <a:cubicBezTo>
                    <a:pt x="313" y="3032"/>
                    <a:pt x="305" y="3054"/>
                    <a:pt x="298" y="3077"/>
                  </a:cubicBezTo>
                  <a:cubicBezTo>
                    <a:pt x="291" y="3099"/>
                    <a:pt x="285" y="3123"/>
                    <a:pt x="280" y="3146"/>
                  </a:cubicBezTo>
                  <a:cubicBezTo>
                    <a:pt x="270" y="3192"/>
                    <a:pt x="262" y="3239"/>
                    <a:pt x="256" y="3286"/>
                  </a:cubicBezTo>
                  <a:cubicBezTo>
                    <a:pt x="246" y="3381"/>
                    <a:pt x="244" y="3477"/>
                    <a:pt x="254" y="3571"/>
                  </a:cubicBezTo>
                  <a:cubicBezTo>
                    <a:pt x="244" y="3477"/>
                    <a:pt x="245" y="3381"/>
                    <a:pt x="255" y="3286"/>
                  </a:cubicBezTo>
                  <a:cubicBezTo>
                    <a:pt x="260" y="3239"/>
                    <a:pt x="268" y="3192"/>
                    <a:pt x="278" y="3145"/>
                  </a:cubicBezTo>
                  <a:cubicBezTo>
                    <a:pt x="283" y="3122"/>
                    <a:pt x="289" y="3099"/>
                    <a:pt x="296" y="3076"/>
                  </a:cubicBezTo>
                  <a:cubicBezTo>
                    <a:pt x="303" y="3053"/>
                    <a:pt x="311" y="3031"/>
                    <a:pt x="320" y="3009"/>
                  </a:cubicBezTo>
                  <a:cubicBezTo>
                    <a:pt x="338" y="2965"/>
                    <a:pt x="360" y="2922"/>
                    <a:pt x="382" y="2880"/>
                  </a:cubicBezTo>
                  <a:cubicBezTo>
                    <a:pt x="392" y="2859"/>
                    <a:pt x="403" y="2838"/>
                    <a:pt x="414" y="2816"/>
                  </a:cubicBezTo>
                  <a:cubicBezTo>
                    <a:pt x="446" y="2753"/>
                    <a:pt x="446" y="2753"/>
                    <a:pt x="446" y="2753"/>
                  </a:cubicBezTo>
                  <a:cubicBezTo>
                    <a:pt x="457" y="2731"/>
                    <a:pt x="467" y="2710"/>
                    <a:pt x="476" y="2688"/>
                  </a:cubicBezTo>
                  <a:cubicBezTo>
                    <a:pt x="484" y="2665"/>
                    <a:pt x="490" y="2642"/>
                    <a:pt x="492" y="2619"/>
                  </a:cubicBezTo>
                  <a:cubicBezTo>
                    <a:pt x="495" y="2595"/>
                    <a:pt x="493" y="2571"/>
                    <a:pt x="485" y="2549"/>
                  </a:cubicBezTo>
                  <a:cubicBezTo>
                    <a:pt x="477" y="2527"/>
                    <a:pt x="464" y="2506"/>
                    <a:pt x="450" y="2487"/>
                  </a:cubicBezTo>
                  <a:cubicBezTo>
                    <a:pt x="421" y="2450"/>
                    <a:pt x="385" y="2418"/>
                    <a:pt x="353" y="2383"/>
                  </a:cubicBezTo>
                  <a:cubicBezTo>
                    <a:pt x="336" y="2366"/>
                    <a:pt x="321" y="2348"/>
                    <a:pt x="307" y="2328"/>
                  </a:cubicBezTo>
                  <a:cubicBezTo>
                    <a:pt x="293" y="2309"/>
                    <a:pt x="280" y="2289"/>
                    <a:pt x="269" y="2268"/>
                  </a:cubicBezTo>
                  <a:cubicBezTo>
                    <a:pt x="246" y="2226"/>
                    <a:pt x="230" y="2180"/>
                    <a:pt x="224" y="2132"/>
                  </a:cubicBezTo>
                  <a:cubicBezTo>
                    <a:pt x="223" y="2120"/>
                    <a:pt x="222" y="2108"/>
                    <a:pt x="222" y="2096"/>
                  </a:cubicBezTo>
                  <a:cubicBezTo>
                    <a:pt x="222" y="2091"/>
                    <a:pt x="222" y="2085"/>
                    <a:pt x="222" y="2079"/>
                  </a:cubicBezTo>
                  <a:cubicBezTo>
                    <a:pt x="224" y="2061"/>
                    <a:pt x="224" y="2061"/>
                    <a:pt x="224" y="2061"/>
                  </a:cubicBezTo>
                  <a:cubicBezTo>
                    <a:pt x="224" y="2058"/>
                    <a:pt x="224" y="2055"/>
                    <a:pt x="225" y="2052"/>
                  </a:cubicBezTo>
                  <a:cubicBezTo>
                    <a:pt x="226" y="2043"/>
                    <a:pt x="226" y="2043"/>
                    <a:pt x="226" y="2043"/>
                  </a:cubicBezTo>
                  <a:cubicBezTo>
                    <a:pt x="227" y="2037"/>
                    <a:pt x="228" y="2031"/>
                    <a:pt x="229" y="2025"/>
                  </a:cubicBezTo>
                  <a:cubicBezTo>
                    <a:pt x="234" y="2008"/>
                    <a:pt x="234" y="2008"/>
                    <a:pt x="234" y="2008"/>
                  </a:cubicBezTo>
                  <a:cubicBezTo>
                    <a:pt x="236" y="1999"/>
                    <a:pt x="236" y="1999"/>
                    <a:pt x="236" y="1999"/>
                  </a:cubicBezTo>
                  <a:cubicBezTo>
                    <a:pt x="239" y="1991"/>
                    <a:pt x="239" y="1991"/>
                    <a:pt x="239" y="1991"/>
                  </a:cubicBezTo>
                  <a:cubicBezTo>
                    <a:pt x="255" y="1945"/>
                    <a:pt x="280" y="1904"/>
                    <a:pt x="313" y="1869"/>
                  </a:cubicBezTo>
                  <a:cubicBezTo>
                    <a:pt x="345" y="1833"/>
                    <a:pt x="384" y="1804"/>
                    <a:pt x="425" y="1781"/>
                  </a:cubicBezTo>
                  <a:cubicBezTo>
                    <a:pt x="467" y="1758"/>
                    <a:pt x="512" y="1740"/>
                    <a:pt x="556" y="1724"/>
                  </a:cubicBezTo>
                  <a:cubicBezTo>
                    <a:pt x="601" y="1707"/>
                    <a:pt x="646" y="1693"/>
                    <a:pt x="692" y="1678"/>
                  </a:cubicBezTo>
                  <a:cubicBezTo>
                    <a:pt x="737" y="1663"/>
                    <a:pt x="782" y="1649"/>
                    <a:pt x="827" y="1633"/>
                  </a:cubicBezTo>
                  <a:cubicBezTo>
                    <a:pt x="850" y="1625"/>
                    <a:pt x="872" y="1617"/>
                    <a:pt x="893" y="1606"/>
                  </a:cubicBezTo>
                  <a:cubicBezTo>
                    <a:pt x="915" y="1596"/>
                    <a:pt x="935" y="1584"/>
                    <a:pt x="953" y="1569"/>
                  </a:cubicBezTo>
                  <a:cubicBezTo>
                    <a:pt x="956" y="1566"/>
                    <a:pt x="956" y="1566"/>
                    <a:pt x="956" y="1566"/>
                  </a:cubicBezTo>
                  <a:cubicBezTo>
                    <a:pt x="959" y="1563"/>
                    <a:pt x="959" y="1563"/>
                    <a:pt x="959" y="1563"/>
                  </a:cubicBezTo>
                  <a:cubicBezTo>
                    <a:pt x="965" y="1557"/>
                    <a:pt x="965" y="1557"/>
                    <a:pt x="965" y="1557"/>
                  </a:cubicBezTo>
                  <a:cubicBezTo>
                    <a:pt x="969" y="1552"/>
                    <a:pt x="973" y="1547"/>
                    <a:pt x="976" y="1542"/>
                  </a:cubicBezTo>
                  <a:cubicBezTo>
                    <a:pt x="982" y="1532"/>
                    <a:pt x="986" y="1522"/>
                    <a:pt x="988" y="1510"/>
                  </a:cubicBezTo>
                  <a:cubicBezTo>
                    <a:pt x="991" y="1499"/>
                    <a:pt x="991" y="1487"/>
                    <a:pt x="989" y="1475"/>
                  </a:cubicBezTo>
                  <a:cubicBezTo>
                    <a:pt x="987" y="1464"/>
                    <a:pt x="983" y="1452"/>
                    <a:pt x="979" y="1442"/>
                  </a:cubicBezTo>
                  <a:cubicBezTo>
                    <a:pt x="969" y="1420"/>
                    <a:pt x="956" y="1400"/>
                    <a:pt x="941" y="1382"/>
                  </a:cubicBezTo>
                  <a:cubicBezTo>
                    <a:pt x="926" y="1364"/>
                    <a:pt x="909" y="1347"/>
                    <a:pt x="891" y="1331"/>
                  </a:cubicBezTo>
                  <a:cubicBezTo>
                    <a:pt x="855" y="1300"/>
                    <a:pt x="815" y="1274"/>
                    <a:pt x="775" y="1249"/>
                  </a:cubicBezTo>
                  <a:cubicBezTo>
                    <a:pt x="734" y="1224"/>
                    <a:pt x="693" y="1201"/>
                    <a:pt x="652" y="1177"/>
                  </a:cubicBezTo>
                  <a:cubicBezTo>
                    <a:pt x="569" y="1129"/>
                    <a:pt x="491" y="1074"/>
                    <a:pt x="418" y="1012"/>
                  </a:cubicBezTo>
                  <a:cubicBezTo>
                    <a:pt x="346" y="950"/>
                    <a:pt x="280" y="881"/>
                    <a:pt x="222" y="805"/>
                  </a:cubicBezTo>
                  <a:cubicBezTo>
                    <a:pt x="164" y="730"/>
                    <a:pt x="115" y="647"/>
                    <a:pt x="78" y="559"/>
                  </a:cubicBezTo>
                  <a:cubicBezTo>
                    <a:pt x="42" y="471"/>
                    <a:pt x="17" y="378"/>
                    <a:pt x="9" y="283"/>
                  </a:cubicBezTo>
                  <a:cubicBezTo>
                    <a:pt x="0" y="188"/>
                    <a:pt x="8" y="92"/>
                    <a:pt x="33"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777" name="Google Shape;777;p180"/>
            <p:cNvSpPr/>
            <p:nvPr/>
          </p:nvSpPr>
          <p:spPr>
            <a:xfrm>
              <a:off x="1635125" y="30163"/>
              <a:ext cx="1739901" cy="6778624"/>
            </a:xfrm>
            <a:custGeom>
              <a:rect b="b" l="l" r="r" t="t"/>
              <a:pathLst>
                <a:path extrusionOk="0" h="3573" w="916">
                  <a:moveTo>
                    <a:pt x="29" y="0"/>
                  </a:moveTo>
                  <a:cubicBezTo>
                    <a:pt x="7" y="90"/>
                    <a:pt x="1" y="185"/>
                    <a:pt x="10" y="277"/>
                  </a:cubicBezTo>
                  <a:cubicBezTo>
                    <a:pt x="18" y="370"/>
                    <a:pt x="42" y="461"/>
                    <a:pt x="77" y="548"/>
                  </a:cubicBezTo>
                  <a:cubicBezTo>
                    <a:pt x="111" y="634"/>
                    <a:pt x="158" y="716"/>
                    <a:pt x="212" y="791"/>
                  </a:cubicBezTo>
                  <a:cubicBezTo>
                    <a:pt x="266" y="867"/>
                    <a:pt x="329" y="936"/>
                    <a:pt x="398" y="999"/>
                  </a:cubicBezTo>
                  <a:cubicBezTo>
                    <a:pt x="432" y="1031"/>
                    <a:pt x="468" y="1061"/>
                    <a:pt x="506" y="1088"/>
                  </a:cubicBezTo>
                  <a:cubicBezTo>
                    <a:pt x="543" y="1117"/>
                    <a:pt x="582" y="1142"/>
                    <a:pt x="621" y="1167"/>
                  </a:cubicBezTo>
                  <a:cubicBezTo>
                    <a:pt x="660" y="1192"/>
                    <a:pt x="700" y="1217"/>
                    <a:pt x="738" y="1244"/>
                  </a:cubicBezTo>
                  <a:cubicBezTo>
                    <a:pt x="776" y="1271"/>
                    <a:pt x="813" y="1300"/>
                    <a:pt x="845" y="1334"/>
                  </a:cubicBezTo>
                  <a:cubicBezTo>
                    <a:pt x="861" y="1351"/>
                    <a:pt x="876" y="1369"/>
                    <a:pt x="888" y="1389"/>
                  </a:cubicBezTo>
                  <a:cubicBezTo>
                    <a:pt x="894" y="1399"/>
                    <a:pt x="900" y="1410"/>
                    <a:pt x="904" y="1421"/>
                  </a:cubicBezTo>
                  <a:cubicBezTo>
                    <a:pt x="909" y="1432"/>
                    <a:pt x="912" y="1443"/>
                    <a:pt x="914" y="1455"/>
                  </a:cubicBezTo>
                  <a:cubicBezTo>
                    <a:pt x="916" y="1466"/>
                    <a:pt x="916" y="1478"/>
                    <a:pt x="914" y="1490"/>
                  </a:cubicBezTo>
                  <a:cubicBezTo>
                    <a:pt x="912" y="1502"/>
                    <a:pt x="907" y="1513"/>
                    <a:pt x="901" y="1523"/>
                  </a:cubicBezTo>
                  <a:cubicBezTo>
                    <a:pt x="898" y="1529"/>
                    <a:pt x="895" y="1533"/>
                    <a:pt x="891" y="1538"/>
                  </a:cubicBezTo>
                  <a:cubicBezTo>
                    <a:pt x="885" y="1545"/>
                    <a:pt x="885" y="1545"/>
                    <a:pt x="885" y="1545"/>
                  </a:cubicBezTo>
                  <a:cubicBezTo>
                    <a:pt x="882" y="1548"/>
                    <a:pt x="882" y="1548"/>
                    <a:pt x="882" y="1548"/>
                  </a:cubicBezTo>
                  <a:cubicBezTo>
                    <a:pt x="879" y="1551"/>
                    <a:pt x="879" y="1551"/>
                    <a:pt x="879" y="1551"/>
                  </a:cubicBezTo>
                  <a:cubicBezTo>
                    <a:pt x="872" y="1557"/>
                    <a:pt x="872" y="1557"/>
                    <a:pt x="872" y="1557"/>
                  </a:cubicBezTo>
                  <a:cubicBezTo>
                    <a:pt x="865" y="1562"/>
                    <a:pt x="865" y="1562"/>
                    <a:pt x="865" y="1562"/>
                  </a:cubicBezTo>
                  <a:cubicBezTo>
                    <a:pt x="861" y="1566"/>
                    <a:pt x="856" y="1569"/>
                    <a:pt x="851" y="1572"/>
                  </a:cubicBezTo>
                  <a:cubicBezTo>
                    <a:pt x="811" y="1598"/>
                    <a:pt x="767" y="1615"/>
                    <a:pt x="724" y="1631"/>
                  </a:cubicBezTo>
                  <a:cubicBezTo>
                    <a:pt x="680" y="1648"/>
                    <a:pt x="637" y="1664"/>
                    <a:pt x="593" y="1681"/>
                  </a:cubicBezTo>
                  <a:cubicBezTo>
                    <a:pt x="549" y="1697"/>
                    <a:pt x="506" y="1714"/>
                    <a:pt x="464" y="1733"/>
                  </a:cubicBezTo>
                  <a:cubicBezTo>
                    <a:pt x="453" y="1738"/>
                    <a:pt x="443" y="1743"/>
                    <a:pt x="432" y="1748"/>
                  </a:cubicBezTo>
                  <a:cubicBezTo>
                    <a:pt x="422" y="1753"/>
                    <a:pt x="411" y="1759"/>
                    <a:pt x="401" y="1764"/>
                  </a:cubicBezTo>
                  <a:cubicBezTo>
                    <a:pt x="391" y="1770"/>
                    <a:pt x="381" y="1777"/>
                    <a:pt x="371" y="1783"/>
                  </a:cubicBezTo>
                  <a:cubicBezTo>
                    <a:pt x="362" y="1789"/>
                    <a:pt x="353" y="1796"/>
                    <a:pt x="343" y="1803"/>
                  </a:cubicBezTo>
                  <a:cubicBezTo>
                    <a:pt x="307" y="1832"/>
                    <a:pt x="275" y="1866"/>
                    <a:pt x="251" y="1906"/>
                  </a:cubicBezTo>
                  <a:cubicBezTo>
                    <a:pt x="248" y="1911"/>
                    <a:pt x="245" y="1916"/>
                    <a:pt x="242" y="1921"/>
                  </a:cubicBezTo>
                  <a:cubicBezTo>
                    <a:pt x="240" y="1926"/>
                    <a:pt x="237" y="1931"/>
                    <a:pt x="234" y="1936"/>
                  </a:cubicBezTo>
                  <a:cubicBezTo>
                    <a:pt x="228" y="1952"/>
                    <a:pt x="228" y="1952"/>
                    <a:pt x="228" y="1952"/>
                  </a:cubicBezTo>
                  <a:cubicBezTo>
                    <a:pt x="224" y="1961"/>
                    <a:pt x="224" y="1961"/>
                    <a:pt x="224" y="1961"/>
                  </a:cubicBezTo>
                  <a:cubicBezTo>
                    <a:pt x="222" y="1969"/>
                    <a:pt x="222" y="1969"/>
                    <a:pt x="222" y="1969"/>
                  </a:cubicBezTo>
                  <a:cubicBezTo>
                    <a:pt x="216" y="1985"/>
                    <a:pt x="216" y="1985"/>
                    <a:pt x="216" y="1985"/>
                  </a:cubicBezTo>
                  <a:cubicBezTo>
                    <a:pt x="212" y="2002"/>
                    <a:pt x="212" y="2002"/>
                    <a:pt x="212" y="2002"/>
                  </a:cubicBezTo>
                  <a:cubicBezTo>
                    <a:pt x="210" y="2011"/>
                    <a:pt x="210" y="2011"/>
                    <a:pt x="210" y="2011"/>
                  </a:cubicBezTo>
                  <a:cubicBezTo>
                    <a:pt x="210" y="2014"/>
                    <a:pt x="210" y="2016"/>
                    <a:pt x="209" y="2019"/>
                  </a:cubicBezTo>
                  <a:cubicBezTo>
                    <a:pt x="207" y="2037"/>
                    <a:pt x="207" y="2037"/>
                    <a:pt x="207" y="2037"/>
                  </a:cubicBezTo>
                  <a:cubicBezTo>
                    <a:pt x="203" y="2083"/>
                    <a:pt x="209" y="2130"/>
                    <a:pt x="224" y="2173"/>
                  </a:cubicBezTo>
                  <a:cubicBezTo>
                    <a:pt x="239" y="2217"/>
                    <a:pt x="262" y="2258"/>
                    <a:pt x="289" y="2296"/>
                  </a:cubicBezTo>
                  <a:cubicBezTo>
                    <a:pt x="302" y="2316"/>
                    <a:pt x="316" y="2334"/>
                    <a:pt x="332" y="2351"/>
                  </a:cubicBezTo>
                  <a:cubicBezTo>
                    <a:pt x="347" y="2369"/>
                    <a:pt x="364" y="2385"/>
                    <a:pt x="380" y="2402"/>
                  </a:cubicBezTo>
                  <a:cubicBezTo>
                    <a:pt x="396" y="2418"/>
                    <a:pt x="413" y="2435"/>
                    <a:pt x="428" y="2453"/>
                  </a:cubicBezTo>
                  <a:cubicBezTo>
                    <a:pt x="443" y="2471"/>
                    <a:pt x="457" y="2490"/>
                    <a:pt x="468" y="2510"/>
                  </a:cubicBezTo>
                  <a:cubicBezTo>
                    <a:pt x="479" y="2531"/>
                    <a:pt x="487" y="2554"/>
                    <a:pt x="489" y="2577"/>
                  </a:cubicBezTo>
                  <a:cubicBezTo>
                    <a:pt x="492" y="2601"/>
                    <a:pt x="489" y="2624"/>
                    <a:pt x="484" y="2647"/>
                  </a:cubicBezTo>
                  <a:cubicBezTo>
                    <a:pt x="479" y="2670"/>
                    <a:pt x="471" y="2692"/>
                    <a:pt x="462" y="2714"/>
                  </a:cubicBezTo>
                  <a:cubicBezTo>
                    <a:pt x="453" y="2735"/>
                    <a:pt x="443" y="2756"/>
                    <a:pt x="433" y="2777"/>
                  </a:cubicBezTo>
                  <a:cubicBezTo>
                    <a:pt x="401" y="2840"/>
                    <a:pt x="401" y="2840"/>
                    <a:pt x="401" y="2840"/>
                  </a:cubicBezTo>
                  <a:cubicBezTo>
                    <a:pt x="391" y="2860"/>
                    <a:pt x="379" y="2881"/>
                    <a:pt x="368" y="2901"/>
                  </a:cubicBezTo>
                  <a:cubicBezTo>
                    <a:pt x="345" y="2942"/>
                    <a:pt x="323" y="2983"/>
                    <a:pt x="304" y="3025"/>
                  </a:cubicBezTo>
                  <a:cubicBezTo>
                    <a:pt x="294" y="3046"/>
                    <a:pt x="286" y="3068"/>
                    <a:pt x="278" y="3090"/>
                  </a:cubicBezTo>
                  <a:cubicBezTo>
                    <a:pt x="271" y="3112"/>
                    <a:pt x="264" y="3135"/>
                    <a:pt x="258" y="3157"/>
                  </a:cubicBezTo>
                  <a:cubicBezTo>
                    <a:pt x="246" y="3202"/>
                    <a:pt x="237" y="3248"/>
                    <a:pt x="230" y="3294"/>
                  </a:cubicBezTo>
                  <a:cubicBezTo>
                    <a:pt x="216" y="3386"/>
                    <a:pt x="213" y="3480"/>
                    <a:pt x="224" y="3573"/>
                  </a:cubicBezTo>
                  <a:cubicBezTo>
                    <a:pt x="212" y="3480"/>
                    <a:pt x="215" y="3386"/>
                    <a:pt x="229" y="3294"/>
                  </a:cubicBezTo>
                  <a:cubicBezTo>
                    <a:pt x="235" y="3248"/>
                    <a:pt x="245" y="3202"/>
                    <a:pt x="257" y="3157"/>
                  </a:cubicBezTo>
                  <a:cubicBezTo>
                    <a:pt x="263" y="3134"/>
                    <a:pt x="269" y="3112"/>
                    <a:pt x="276" y="3090"/>
                  </a:cubicBezTo>
                  <a:cubicBezTo>
                    <a:pt x="284" y="3067"/>
                    <a:pt x="292" y="3046"/>
                    <a:pt x="302" y="3024"/>
                  </a:cubicBezTo>
                  <a:cubicBezTo>
                    <a:pt x="321" y="2982"/>
                    <a:pt x="343" y="2940"/>
                    <a:pt x="366" y="2900"/>
                  </a:cubicBezTo>
                  <a:cubicBezTo>
                    <a:pt x="377" y="2880"/>
                    <a:pt x="388" y="2859"/>
                    <a:pt x="399" y="2838"/>
                  </a:cubicBezTo>
                  <a:cubicBezTo>
                    <a:pt x="430" y="2776"/>
                    <a:pt x="430" y="2776"/>
                    <a:pt x="430" y="2776"/>
                  </a:cubicBezTo>
                  <a:cubicBezTo>
                    <a:pt x="441" y="2755"/>
                    <a:pt x="451" y="2734"/>
                    <a:pt x="460" y="2713"/>
                  </a:cubicBezTo>
                  <a:cubicBezTo>
                    <a:pt x="469" y="2691"/>
                    <a:pt x="477" y="2669"/>
                    <a:pt x="482" y="2647"/>
                  </a:cubicBezTo>
                  <a:cubicBezTo>
                    <a:pt x="487" y="2624"/>
                    <a:pt x="489" y="2601"/>
                    <a:pt x="486" y="2578"/>
                  </a:cubicBezTo>
                  <a:cubicBezTo>
                    <a:pt x="484" y="2554"/>
                    <a:pt x="477" y="2532"/>
                    <a:pt x="466" y="2512"/>
                  </a:cubicBezTo>
                  <a:cubicBezTo>
                    <a:pt x="455" y="2491"/>
                    <a:pt x="441" y="2473"/>
                    <a:pt x="426" y="2455"/>
                  </a:cubicBezTo>
                  <a:cubicBezTo>
                    <a:pt x="410" y="2437"/>
                    <a:pt x="394" y="2421"/>
                    <a:pt x="378" y="2404"/>
                  </a:cubicBezTo>
                  <a:cubicBezTo>
                    <a:pt x="362" y="2387"/>
                    <a:pt x="345" y="2371"/>
                    <a:pt x="330" y="2353"/>
                  </a:cubicBezTo>
                  <a:cubicBezTo>
                    <a:pt x="314" y="2336"/>
                    <a:pt x="300" y="2317"/>
                    <a:pt x="286" y="2298"/>
                  </a:cubicBezTo>
                  <a:cubicBezTo>
                    <a:pt x="259" y="2260"/>
                    <a:pt x="236" y="2219"/>
                    <a:pt x="221" y="2175"/>
                  </a:cubicBezTo>
                  <a:cubicBezTo>
                    <a:pt x="205" y="2130"/>
                    <a:pt x="199" y="2083"/>
                    <a:pt x="203" y="2036"/>
                  </a:cubicBezTo>
                  <a:cubicBezTo>
                    <a:pt x="205" y="2019"/>
                    <a:pt x="205" y="2019"/>
                    <a:pt x="205" y="2019"/>
                  </a:cubicBezTo>
                  <a:cubicBezTo>
                    <a:pt x="206" y="2016"/>
                    <a:pt x="206" y="2013"/>
                    <a:pt x="207" y="2010"/>
                  </a:cubicBezTo>
                  <a:cubicBezTo>
                    <a:pt x="209" y="2001"/>
                    <a:pt x="209" y="2001"/>
                    <a:pt x="209" y="2001"/>
                  </a:cubicBezTo>
                  <a:cubicBezTo>
                    <a:pt x="213" y="1984"/>
                    <a:pt x="213" y="1984"/>
                    <a:pt x="213" y="1984"/>
                  </a:cubicBezTo>
                  <a:cubicBezTo>
                    <a:pt x="218" y="1968"/>
                    <a:pt x="218" y="1968"/>
                    <a:pt x="218" y="1968"/>
                  </a:cubicBezTo>
                  <a:cubicBezTo>
                    <a:pt x="221" y="1959"/>
                    <a:pt x="221" y="1959"/>
                    <a:pt x="221" y="1959"/>
                  </a:cubicBezTo>
                  <a:cubicBezTo>
                    <a:pt x="224" y="1951"/>
                    <a:pt x="224" y="1951"/>
                    <a:pt x="224" y="1951"/>
                  </a:cubicBezTo>
                  <a:cubicBezTo>
                    <a:pt x="231" y="1935"/>
                    <a:pt x="231" y="1935"/>
                    <a:pt x="231" y="1935"/>
                  </a:cubicBezTo>
                  <a:cubicBezTo>
                    <a:pt x="233" y="1930"/>
                    <a:pt x="236" y="1924"/>
                    <a:pt x="239" y="1919"/>
                  </a:cubicBezTo>
                  <a:cubicBezTo>
                    <a:pt x="242" y="1914"/>
                    <a:pt x="244" y="1909"/>
                    <a:pt x="247" y="1904"/>
                  </a:cubicBezTo>
                  <a:cubicBezTo>
                    <a:pt x="272" y="1864"/>
                    <a:pt x="304" y="1829"/>
                    <a:pt x="341" y="1800"/>
                  </a:cubicBezTo>
                  <a:cubicBezTo>
                    <a:pt x="350" y="1793"/>
                    <a:pt x="360" y="1786"/>
                    <a:pt x="369" y="1779"/>
                  </a:cubicBezTo>
                  <a:cubicBezTo>
                    <a:pt x="379" y="1773"/>
                    <a:pt x="389" y="1767"/>
                    <a:pt x="399" y="1761"/>
                  </a:cubicBezTo>
                  <a:cubicBezTo>
                    <a:pt x="409" y="1755"/>
                    <a:pt x="420" y="1750"/>
                    <a:pt x="430" y="1744"/>
                  </a:cubicBezTo>
                  <a:cubicBezTo>
                    <a:pt x="441" y="1739"/>
                    <a:pt x="451" y="1734"/>
                    <a:pt x="462" y="1730"/>
                  </a:cubicBezTo>
                  <a:cubicBezTo>
                    <a:pt x="504" y="1710"/>
                    <a:pt x="548" y="1693"/>
                    <a:pt x="591" y="1677"/>
                  </a:cubicBezTo>
                  <a:cubicBezTo>
                    <a:pt x="635" y="1660"/>
                    <a:pt x="679" y="1644"/>
                    <a:pt x="722" y="1627"/>
                  </a:cubicBezTo>
                  <a:cubicBezTo>
                    <a:pt x="766" y="1611"/>
                    <a:pt x="810" y="1594"/>
                    <a:pt x="849" y="1569"/>
                  </a:cubicBezTo>
                  <a:cubicBezTo>
                    <a:pt x="854" y="1566"/>
                    <a:pt x="858" y="1563"/>
                    <a:pt x="863" y="1559"/>
                  </a:cubicBezTo>
                  <a:cubicBezTo>
                    <a:pt x="870" y="1554"/>
                    <a:pt x="870" y="1554"/>
                    <a:pt x="870" y="1554"/>
                  </a:cubicBezTo>
                  <a:cubicBezTo>
                    <a:pt x="876" y="1548"/>
                    <a:pt x="876" y="1548"/>
                    <a:pt x="876" y="1548"/>
                  </a:cubicBezTo>
                  <a:cubicBezTo>
                    <a:pt x="879" y="1545"/>
                    <a:pt x="879" y="1545"/>
                    <a:pt x="879" y="1545"/>
                  </a:cubicBezTo>
                  <a:cubicBezTo>
                    <a:pt x="882" y="1542"/>
                    <a:pt x="882" y="1542"/>
                    <a:pt x="882" y="1542"/>
                  </a:cubicBezTo>
                  <a:cubicBezTo>
                    <a:pt x="888" y="1535"/>
                    <a:pt x="888" y="1535"/>
                    <a:pt x="888" y="1535"/>
                  </a:cubicBezTo>
                  <a:cubicBezTo>
                    <a:pt x="891" y="1531"/>
                    <a:pt x="895" y="1526"/>
                    <a:pt x="898" y="1521"/>
                  </a:cubicBezTo>
                  <a:cubicBezTo>
                    <a:pt x="910" y="1502"/>
                    <a:pt x="914" y="1478"/>
                    <a:pt x="910" y="1455"/>
                  </a:cubicBezTo>
                  <a:cubicBezTo>
                    <a:pt x="909" y="1444"/>
                    <a:pt x="905" y="1433"/>
                    <a:pt x="901" y="1422"/>
                  </a:cubicBezTo>
                  <a:cubicBezTo>
                    <a:pt x="897" y="1411"/>
                    <a:pt x="891" y="1401"/>
                    <a:pt x="885" y="1391"/>
                  </a:cubicBezTo>
                  <a:cubicBezTo>
                    <a:pt x="873" y="1372"/>
                    <a:pt x="859" y="1353"/>
                    <a:pt x="843" y="1336"/>
                  </a:cubicBezTo>
                  <a:cubicBezTo>
                    <a:pt x="811" y="1302"/>
                    <a:pt x="774" y="1273"/>
                    <a:pt x="736" y="1247"/>
                  </a:cubicBezTo>
                  <a:cubicBezTo>
                    <a:pt x="698" y="1220"/>
                    <a:pt x="658" y="1195"/>
                    <a:pt x="619" y="1170"/>
                  </a:cubicBezTo>
                  <a:cubicBezTo>
                    <a:pt x="580" y="1145"/>
                    <a:pt x="541" y="1119"/>
                    <a:pt x="504" y="1091"/>
                  </a:cubicBezTo>
                  <a:cubicBezTo>
                    <a:pt x="466" y="1063"/>
                    <a:pt x="430" y="1033"/>
                    <a:pt x="396" y="1001"/>
                  </a:cubicBezTo>
                  <a:cubicBezTo>
                    <a:pt x="327" y="938"/>
                    <a:pt x="264" y="869"/>
                    <a:pt x="210" y="793"/>
                  </a:cubicBezTo>
                  <a:cubicBezTo>
                    <a:pt x="155" y="717"/>
                    <a:pt x="109" y="635"/>
                    <a:pt x="75" y="549"/>
                  </a:cubicBezTo>
                  <a:cubicBezTo>
                    <a:pt x="40" y="462"/>
                    <a:pt x="17" y="371"/>
                    <a:pt x="8" y="277"/>
                  </a:cubicBezTo>
                  <a:cubicBezTo>
                    <a:pt x="0" y="185"/>
                    <a:pt x="7" y="90"/>
                    <a:pt x="29"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778" name="Google Shape;778;p180"/>
            <p:cNvSpPr/>
            <p:nvPr/>
          </p:nvSpPr>
          <p:spPr>
            <a:xfrm>
              <a:off x="1663700" y="28575"/>
              <a:ext cx="1590675" cy="6780209"/>
            </a:xfrm>
            <a:custGeom>
              <a:rect b="b" l="l" r="r" t="t"/>
              <a:pathLst>
                <a:path extrusionOk="0" h="3574" w="837">
                  <a:moveTo>
                    <a:pt x="25" y="0"/>
                  </a:moveTo>
                  <a:cubicBezTo>
                    <a:pt x="5" y="89"/>
                    <a:pt x="0" y="181"/>
                    <a:pt x="9" y="272"/>
                  </a:cubicBezTo>
                  <a:cubicBezTo>
                    <a:pt x="18" y="363"/>
                    <a:pt x="40" y="453"/>
                    <a:pt x="73" y="538"/>
                  </a:cubicBezTo>
                  <a:cubicBezTo>
                    <a:pt x="106" y="623"/>
                    <a:pt x="149" y="704"/>
                    <a:pt x="200" y="780"/>
                  </a:cubicBezTo>
                  <a:cubicBezTo>
                    <a:pt x="251" y="856"/>
                    <a:pt x="311" y="926"/>
                    <a:pt x="376" y="990"/>
                  </a:cubicBezTo>
                  <a:cubicBezTo>
                    <a:pt x="408" y="1022"/>
                    <a:pt x="442" y="1052"/>
                    <a:pt x="478" y="1081"/>
                  </a:cubicBezTo>
                  <a:cubicBezTo>
                    <a:pt x="513" y="1110"/>
                    <a:pt x="550" y="1136"/>
                    <a:pt x="588" y="1163"/>
                  </a:cubicBezTo>
                  <a:cubicBezTo>
                    <a:pt x="625" y="1189"/>
                    <a:pt x="662" y="1216"/>
                    <a:pt x="698" y="1244"/>
                  </a:cubicBezTo>
                  <a:cubicBezTo>
                    <a:pt x="716" y="1259"/>
                    <a:pt x="733" y="1274"/>
                    <a:pt x="749" y="1290"/>
                  </a:cubicBezTo>
                  <a:cubicBezTo>
                    <a:pt x="765" y="1307"/>
                    <a:pt x="780" y="1324"/>
                    <a:pt x="794" y="1343"/>
                  </a:cubicBezTo>
                  <a:cubicBezTo>
                    <a:pt x="807" y="1361"/>
                    <a:pt x="819" y="1381"/>
                    <a:pt x="827" y="1403"/>
                  </a:cubicBezTo>
                  <a:cubicBezTo>
                    <a:pt x="831" y="1414"/>
                    <a:pt x="834" y="1425"/>
                    <a:pt x="836" y="1436"/>
                  </a:cubicBezTo>
                  <a:cubicBezTo>
                    <a:pt x="837" y="1448"/>
                    <a:pt x="837" y="1460"/>
                    <a:pt x="835" y="1471"/>
                  </a:cubicBezTo>
                  <a:cubicBezTo>
                    <a:pt x="834" y="1477"/>
                    <a:pt x="832" y="1482"/>
                    <a:pt x="830" y="1488"/>
                  </a:cubicBezTo>
                  <a:cubicBezTo>
                    <a:pt x="827" y="1496"/>
                    <a:pt x="827" y="1496"/>
                    <a:pt x="827" y="1496"/>
                  </a:cubicBezTo>
                  <a:cubicBezTo>
                    <a:pt x="825" y="1499"/>
                    <a:pt x="824" y="1501"/>
                    <a:pt x="822" y="1504"/>
                  </a:cubicBezTo>
                  <a:cubicBezTo>
                    <a:pt x="820" y="1507"/>
                    <a:pt x="820" y="1507"/>
                    <a:pt x="820" y="1507"/>
                  </a:cubicBezTo>
                  <a:cubicBezTo>
                    <a:pt x="818" y="1511"/>
                    <a:pt x="818" y="1511"/>
                    <a:pt x="818" y="1511"/>
                  </a:cubicBezTo>
                  <a:cubicBezTo>
                    <a:pt x="816" y="1513"/>
                    <a:pt x="814" y="1516"/>
                    <a:pt x="813" y="1518"/>
                  </a:cubicBezTo>
                  <a:cubicBezTo>
                    <a:pt x="809" y="1522"/>
                    <a:pt x="805" y="1527"/>
                    <a:pt x="801" y="1531"/>
                  </a:cubicBezTo>
                  <a:cubicBezTo>
                    <a:pt x="784" y="1547"/>
                    <a:pt x="765" y="1559"/>
                    <a:pt x="745" y="1571"/>
                  </a:cubicBezTo>
                  <a:cubicBezTo>
                    <a:pt x="725" y="1582"/>
                    <a:pt x="704" y="1592"/>
                    <a:pt x="683" y="1601"/>
                  </a:cubicBezTo>
                  <a:cubicBezTo>
                    <a:pt x="662" y="1611"/>
                    <a:pt x="641" y="1620"/>
                    <a:pt x="620" y="1629"/>
                  </a:cubicBezTo>
                  <a:cubicBezTo>
                    <a:pt x="578" y="1647"/>
                    <a:pt x="536" y="1665"/>
                    <a:pt x="495" y="1684"/>
                  </a:cubicBezTo>
                  <a:cubicBezTo>
                    <a:pt x="474" y="1693"/>
                    <a:pt x="453" y="1703"/>
                    <a:pt x="433" y="1713"/>
                  </a:cubicBezTo>
                  <a:cubicBezTo>
                    <a:pt x="413" y="1723"/>
                    <a:pt x="392" y="1733"/>
                    <a:pt x="373" y="1745"/>
                  </a:cubicBezTo>
                  <a:cubicBezTo>
                    <a:pt x="333" y="1768"/>
                    <a:pt x="297" y="1797"/>
                    <a:pt x="267" y="1831"/>
                  </a:cubicBezTo>
                  <a:cubicBezTo>
                    <a:pt x="237" y="1865"/>
                    <a:pt x="213" y="1905"/>
                    <a:pt x="199" y="1948"/>
                  </a:cubicBezTo>
                  <a:cubicBezTo>
                    <a:pt x="186" y="1991"/>
                    <a:pt x="181" y="2038"/>
                    <a:pt x="189" y="2082"/>
                  </a:cubicBezTo>
                  <a:cubicBezTo>
                    <a:pt x="190" y="2088"/>
                    <a:pt x="190" y="2094"/>
                    <a:pt x="192" y="2099"/>
                  </a:cubicBezTo>
                  <a:cubicBezTo>
                    <a:pt x="193" y="2105"/>
                    <a:pt x="194" y="2110"/>
                    <a:pt x="195" y="2116"/>
                  </a:cubicBezTo>
                  <a:cubicBezTo>
                    <a:pt x="197" y="2121"/>
                    <a:pt x="198" y="2127"/>
                    <a:pt x="200" y="2132"/>
                  </a:cubicBezTo>
                  <a:cubicBezTo>
                    <a:pt x="202" y="2138"/>
                    <a:pt x="204" y="2143"/>
                    <a:pt x="206" y="2148"/>
                  </a:cubicBezTo>
                  <a:cubicBezTo>
                    <a:pt x="213" y="2170"/>
                    <a:pt x="223" y="2191"/>
                    <a:pt x="234" y="2211"/>
                  </a:cubicBezTo>
                  <a:cubicBezTo>
                    <a:pt x="255" y="2251"/>
                    <a:pt x="282" y="2288"/>
                    <a:pt x="311" y="2323"/>
                  </a:cubicBezTo>
                  <a:cubicBezTo>
                    <a:pt x="341" y="2358"/>
                    <a:pt x="374" y="2389"/>
                    <a:pt x="405" y="2423"/>
                  </a:cubicBezTo>
                  <a:cubicBezTo>
                    <a:pt x="420" y="2440"/>
                    <a:pt x="435" y="2458"/>
                    <a:pt x="448" y="2477"/>
                  </a:cubicBezTo>
                  <a:cubicBezTo>
                    <a:pt x="460" y="2496"/>
                    <a:pt x="471" y="2517"/>
                    <a:pt x="477" y="2539"/>
                  </a:cubicBezTo>
                  <a:cubicBezTo>
                    <a:pt x="484" y="2561"/>
                    <a:pt x="486" y="2584"/>
                    <a:pt x="484" y="2607"/>
                  </a:cubicBezTo>
                  <a:cubicBezTo>
                    <a:pt x="483" y="2630"/>
                    <a:pt x="478" y="2653"/>
                    <a:pt x="471" y="2675"/>
                  </a:cubicBezTo>
                  <a:cubicBezTo>
                    <a:pt x="458" y="2719"/>
                    <a:pt x="438" y="2760"/>
                    <a:pt x="417" y="2801"/>
                  </a:cubicBezTo>
                  <a:cubicBezTo>
                    <a:pt x="407" y="2821"/>
                    <a:pt x="397" y="2842"/>
                    <a:pt x="385" y="2861"/>
                  </a:cubicBezTo>
                  <a:cubicBezTo>
                    <a:pt x="374" y="2881"/>
                    <a:pt x="362" y="2901"/>
                    <a:pt x="350" y="2920"/>
                  </a:cubicBezTo>
                  <a:cubicBezTo>
                    <a:pt x="326" y="2959"/>
                    <a:pt x="304" y="2999"/>
                    <a:pt x="284" y="3040"/>
                  </a:cubicBezTo>
                  <a:cubicBezTo>
                    <a:pt x="264" y="3082"/>
                    <a:pt x="249" y="3125"/>
                    <a:pt x="235" y="3168"/>
                  </a:cubicBezTo>
                  <a:cubicBezTo>
                    <a:pt x="222" y="3212"/>
                    <a:pt x="210" y="3256"/>
                    <a:pt x="202" y="3301"/>
                  </a:cubicBezTo>
                  <a:cubicBezTo>
                    <a:pt x="194" y="3346"/>
                    <a:pt x="189" y="3392"/>
                    <a:pt x="187" y="3437"/>
                  </a:cubicBezTo>
                  <a:cubicBezTo>
                    <a:pt x="185" y="3483"/>
                    <a:pt x="188" y="3529"/>
                    <a:pt x="194" y="3574"/>
                  </a:cubicBezTo>
                  <a:cubicBezTo>
                    <a:pt x="187" y="3529"/>
                    <a:pt x="185" y="3483"/>
                    <a:pt x="187" y="3437"/>
                  </a:cubicBezTo>
                  <a:cubicBezTo>
                    <a:pt x="188" y="3392"/>
                    <a:pt x="193" y="3346"/>
                    <a:pt x="201" y="3301"/>
                  </a:cubicBezTo>
                  <a:cubicBezTo>
                    <a:pt x="209" y="3256"/>
                    <a:pt x="220" y="3211"/>
                    <a:pt x="234" y="3168"/>
                  </a:cubicBezTo>
                  <a:cubicBezTo>
                    <a:pt x="247" y="3124"/>
                    <a:pt x="262" y="3081"/>
                    <a:pt x="282" y="3039"/>
                  </a:cubicBezTo>
                  <a:cubicBezTo>
                    <a:pt x="301" y="2998"/>
                    <a:pt x="324" y="2958"/>
                    <a:pt x="348" y="2919"/>
                  </a:cubicBezTo>
                  <a:cubicBezTo>
                    <a:pt x="359" y="2899"/>
                    <a:pt x="372" y="2880"/>
                    <a:pt x="383" y="2860"/>
                  </a:cubicBezTo>
                  <a:cubicBezTo>
                    <a:pt x="394" y="2840"/>
                    <a:pt x="405" y="2820"/>
                    <a:pt x="415" y="2800"/>
                  </a:cubicBezTo>
                  <a:cubicBezTo>
                    <a:pt x="435" y="2759"/>
                    <a:pt x="455" y="2718"/>
                    <a:pt x="469" y="2674"/>
                  </a:cubicBezTo>
                  <a:cubicBezTo>
                    <a:pt x="475" y="2652"/>
                    <a:pt x="480" y="2630"/>
                    <a:pt x="481" y="2607"/>
                  </a:cubicBezTo>
                  <a:cubicBezTo>
                    <a:pt x="483" y="2584"/>
                    <a:pt x="481" y="2562"/>
                    <a:pt x="474" y="2540"/>
                  </a:cubicBezTo>
                  <a:cubicBezTo>
                    <a:pt x="468" y="2518"/>
                    <a:pt x="458" y="2497"/>
                    <a:pt x="445" y="2479"/>
                  </a:cubicBezTo>
                  <a:cubicBezTo>
                    <a:pt x="432" y="2460"/>
                    <a:pt x="418" y="2442"/>
                    <a:pt x="403" y="2425"/>
                  </a:cubicBezTo>
                  <a:cubicBezTo>
                    <a:pt x="372" y="2391"/>
                    <a:pt x="338" y="2360"/>
                    <a:pt x="309" y="2325"/>
                  </a:cubicBezTo>
                  <a:cubicBezTo>
                    <a:pt x="279" y="2290"/>
                    <a:pt x="253" y="2253"/>
                    <a:pt x="231" y="2212"/>
                  </a:cubicBezTo>
                  <a:cubicBezTo>
                    <a:pt x="220" y="2192"/>
                    <a:pt x="210" y="2171"/>
                    <a:pt x="202" y="2150"/>
                  </a:cubicBezTo>
                  <a:cubicBezTo>
                    <a:pt x="200" y="2144"/>
                    <a:pt x="198" y="2139"/>
                    <a:pt x="197" y="2133"/>
                  </a:cubicBezTo>
                  <a:cubicBezTo>
                    <a:pt x="195" y="2128"/>
                    <a:pt x="193" y="2122"/>
                    <a:pt x="192" y="2117"/>
                  </a:cubicBezTo>
                  <a:cubicBezTo>
                    <a:pt x="190" y="2111"/>
                    <a:pt x="189" y="2106"/>
                    <a:pt x="188" y="2100"/>
                  </a:cubicBezTo>
                  <a:cubicBezTo>
                    <a:pt x="187" y="2094"/>
                    <a:pt x="186" y="2089"/>
                    <a:pt x="185" y="2083"/>
                  </a:cubicBezTo>
                  <a:cubicBezTo>
                    <a:pt x="177" y="2038"/>
                    <a:pt x="182" y="1991"/>
                    <a:pt x="196" y="1947"/>
                  </a:cubicBezTo>
                  <a:cubicBezTo>
                    <a:pt x="210" y="1903"/>
                    <a:pt x="234" y="1863"/>
                    <a:pt x="264" y="1828"/>
                  </a:cubicBezTo>
                  <a:cubicBezTo>
                    <a:pt x="294" y="1794"/>
                    <a:pt x="331" y="1765"/>
                    <a:pt x="370" y="1742"/>
                  </a:cubicBezTo>
                  <a:cubicBezTo>
                    <a:pt x="390" y="1730"/>
                    <a:pt x="411" y="1719"/>
                    <a:pt x="431" y="1709"/>
                  </a:cubicBezTo>
                  <a:cubicBezTo>
                    <a:pt x="451" y="1699"/>
                    <a:pt x="472" y="1689"/>
                    <a:pt x="493" y="1680"/>
                  </a:cubicBezTo>
                  <a:cubicBezTo>
                    <a:pt x="535" y="1661"/>
                    <a:pt x="577" y="1643"/>
                    <a:pt x="619" y="1625"/>
                  </a:cubicBezTo>
                  <a:cubicBezTo>
                    <a:pt x="640" y="1616"/>
                    <a:pt x="661" y="1607"/>
                    <a:pt x="681" y="1597"/>
                  </a:cubicBezTo>
                  <a:cubicBezTo>
                    <a:pt x="702" y="1588"/>
                    <a:pt x="723" y="1578"/>
                    <a:pt x="743" y="1567"/>
                  </a:cubicBezTo>
                  <a:cubicBezTo>
                    <a:pt x="762" y="1556"/>
                    <a:pt x="782" y="1544"/>
                    <a:pt x="798" y="1528"/>
                  </a:cubicBezTo>
                  <a:cubicBezTo>
                    <a:pt x="802" y="1524"/>
                    <a:pt x="806" y="1520"/>
                    <a:pt x="809" y="1515"/>
                  </a:cubicBezTo>
                  <a:cubicBezTo>
                    <a:pt x="811" y="1513"/>
                    <a:pt x="813" y="1511"/>
                    <a:pt x="814" y="1509"/>
                  </a:cubicBezTo>
                  <a:cubicBezTo>
                    <a:pt x="817" y="1505"/>
                    <a:pt x="817" y="1505"/>
                    <a:pt x="817" y="1505"/>
                  </a:cubicBezTo>
                  <a:cubicBezTo>
                    <a:pt x="819" y="1502"/>
                    <a:pt x="819" y="1502"/>
                    <a:pt x="819" y="1502"/>
                  </a:cubicBezTo>
                  <a:cubicBezTo>
                    <a:pt x="820" y="1499"/>
                    <a:pt x="822" y="1497"/>
                    <a:pt x="823" y="1494"/>
                  </a:cubicBezTo>
                  <a:cubicBezTo>
                    <a:pt x="826" y="1486"/>
                    <a:pt x="826" y="1486"/>
                    <a:pt x="826" y="1486"/>
                  </a:cubicBezTo>
                  <a:cubicBezTo>
                    <a:pt x="828" y="1481"/>
                    <a:pt x="830" y="1476"/>
                    <a:pt x="831" y="1470"/>
                  </a:cubicBezTo>
                  <a:cubicBezTo>
                    <a:pt x="833" y="1459"/>
                    <a:pt x="833" y="1448"/>
                    <a:pt x="832" y="1437"/>
                  </a:cubicBezTo>
                  <a:cubicBezTo>
                    <a:pt x="830" y="1426"/>
                    <a:pt x="828" y="1415"/>
                    <a:pt x="824" y="1404"/>
                  </a:cubicBezTo>
                  <a:cubicBezTo>
                    <a:pt x="816" y="1383"/>
                    <a:pt x="804" y="1363"/>
                    <a:pt x="791" y="1345"/>
                  </a:cubicBezTo>
                  <a:cubicBezTo>
                    <a:pt x="778" y="1326"/>
                    <a:pt x="763" y="1309"/>
                    <a:pt x="746" y="1293"/>
                  </a:cubicBezTo>
                  <a:cubicBezTo>
                    <a:pt x="730" y="1277"/>
                    <a:pt x="713" y="1262"/>
                    <a:pt x="696" y="1247"/>
                  </a:cubicBezTo>
                  <a:cubicBezTo>
                    <a:pt x="660" y="1218"/>
                    <a:pt x="623" y="1192"/>
                    <a:pt x="586" y="1165"/>
                  </a:cubicBezTo>
                  <a:cubicBezTo>
                    <a:pt x="549" y="1139"/>
                    <a:pt x="511" y="1112"/>
                    <a:pt x="476" y="1083"/>
                  </a:cubicBezTo>
                  <a:cubicBezTo>
                    <a:pt x="440" y="1055"/>
                    <a:pt x="406" y="1024"/>
                    <a:pt x="374" y="992"/>
                  </a:cubicBezTo>
                  <a:cubicBezTo>
                    <a:pt x="309" y="927"/>
                    <a:pt x="249" y="857"/>
                    <a:pt x="198" y="781"/>
                  </a:cubicBezTo>
                  <a:cubicBezTo>
                    <a:pt x="147" y="706"/>
                    <a:pt x="104" y="624"/>
                    <a:pt x="71" y="539"/>
                  </a:cubicBezTo>
                  <a:cubicBezTo>
                    <a:pt x="39" y="453"/>
                    <a:pt x="16" y="364"/>
                    <a:pt x="8" y="272"/>
                  </a:cubicBezTo>
                  <a:cubicBezTo>
                    <a:pt x="0" y="181"/>
                    <a:pt x="5" y="89"/>
                    <a:pt x="25"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779" name="Google Shape;779;p180"/>
            <p:cNvSpPr/>
            <p:nvPr/>
          </p:nvSpPr>
          <p:spPr>
            <a:xfrm>
              <a:off x="1690688" y="26988"/>
              <a:ext cx="1446214" cy="6781802"/>
            </a:xfrm>
            <a:custGeom>
              <a:rect b="b" l="l" r="r" t="t"/>
              <a:pathLst>
                <a:path extrusionOk="0" h="3575" w="761">
                  <a:moveTo>
                    <a:pt x="22" y="0"/>
                  </a:moveTo>
                  <a:cubicBezTo>
                    <a:pt x="4" y="88"/>
                    <a:pt x="1" y="178"/>
                    <a:pt x="10" y="268"/>
                  </a:cubicBezTo>
                  <a:cubicBezTo>
                    <a:pt x="19" y="357"/>
                    <a:pt x="40" y="445"/>
                    <a:pt x="71" y="529"/>
                  </a:cubicBezTo>
                  <a:cubicBezTo>
                    <a:pt x="101" y="613"/>
                    <a:pt x="142" y="693"/>
                    <a:pt x="189" y="769"/>
                  </a:cubicBezTo>
                  <a:cubicBezTo>
                    <a:pt x="237" y="845"/>
                    <a:pt x="293" y="916"/>
                    <a:pt x="354" y="981"/>
                  </a:cubicBezTo>
                  <a:cubicBezTo>
                    <a:pt x="384" y="1014"/>
                    <a:pt x="417" y="1045"/>
                    <a:pt x="450" y="1075"/>
                  </a:cubicBezTo>
                  <a:cubicBezTo>
                    <a:pt x="484" y="1105"/>
                    <a:pt x="519" y="1132"/>
                    <a:pt x="554" y="1160"/>
                  </a:cubicBezTo>
                  <a:cubicBezTo>
                    <a:pt x="589" y="1189"/>
                    <a:pt x="624" y="1217"/>
                    <a:pt x="656" y="1248"/>
                  </a:cubicBezTo>
                  <a:cubicBezTo>
                    <a:pt x="672" y="1264"/>
                    <a:pt x="687" y="1281"/>
                    <a:pt x="701" y="1298"/>
                  </a:cubicBezTo>
                  <a:cubicBezTo>
                    <a:pt x="715" y="1316"/>
                    <a:pt x="728" y="1335"/>
                    <a:pt x="738" y="1355"/>
                  </a:cubicBezTo>
                  <a:cubicBezTo>
                    <a:pt x="743" y="1365"/>
                    <a:pt x="748" y="1375"/>
                    <a:pt x="751" y="1386"/>
                  </a:cubicBezTo>
                  <a:cubicBezTo>
                    <a:pt x="755" y="1397"/>
                    <a:pt x="757" y="1408"/>
                    <a:pt x="758" y="1419"/>
                  </a:cubicBezTo>
                  <a:cubicBezTo>
                    <a:pt x="761" y="1442"/>
                    <a:pt x="755" y="1465"/>
                    <a:pt x="744" y="1485"/>
                  </a:cubicBezTo>
                  <a:cubicBezTo>
                    <a:pt x="732" y="1505"/>
                    <a:pt x="715" y="1521"/>
                    <a:pt x="697" y="1534"/>
                  </a:cubicBezTo>
                  <a:cubicBezTo>
                    <a:pt x="679" y="1547"/>
                    <a:pt x="659" y="1559"/>
                    <a:pt x="640" y="1569"/>
                  </a:cubicBezTo>
                  <a:cubicBezTo>
                    <a:pt x="560" y="1611"/>
                    <a:pt x="479" y="1649"/>
                    <a:pt x="400" y="1692"/>
                  </a:cubicBezTo>
                  <a:cubicBezTo>
                    <a:pt x="381" y="1703"/>
                    <a:pt x="361" y="1714"/>
                    <a:pt x="342" y="1726"/>
                  </a:cubicBezTo>
                  <a:cubicBezTo>
                    <a:pt x="333" y="1732"/>
                    <a:pt x="324" y="1738"/>
                    <a:pt x="315" y="1745"/>
                  </a:cubicBezTo>
                  <a:cubicBezTo>
                    <a:pt x="301" y="1755"/>
                    <a:pt x="301" y="1755"/>
                    <a:pt x="301" y="1755"/>
                  </a:cubicBezTo>
                  <a:cubicBezTo>
                    <a:pt x="295" y="1760"/>
                    <a:pt x="295" y="1760"/>
                    <a:pt x="295" y="1760"/>
                  </a:cubicBezTo>
                  <a:cubicBezTo>
                    <a:pt x="292" y="1762"/>
                    <a:pt x="290" y="1763"/>
                    <a:pt x="288" y="1765"/>
                  </a:cubicBezTo>
                  <a:cubicBezTo>
                    <a:pt x="276" y="1776"/>
                    <a:pt x="276" y="1776"/>
                    <a:pt x="276" y="1776"/>
                  </a:cubicBezTo>
                  <a:cubicBezTo>
                    <a:pt x="271" y="1780"/>
                    <a:pt x="268" y="1784"/>
                    <a:pt x="264" y="1788"/>
                  </a:cubicBezTo>
                  <a:cubicBezTo>
                    <a:pt x="260" y="1792"/>
                    <a:pt x="256" y="1796"/>
                    <a:pt x="252" y="1800"/>
                  </a:cubicBezTo>
                  <a:cubicBezTo>
                    <a:pt x="241" y="1813"/>
                    <a:pt x="241" y="1813"/>
                    <a:pt x="241" y="1813"/>
                  </a:cubicBezTo>
                  <a:cubicBezTo>
                    <a:pt x="236" y="1819"/>
                    <a:pt x="236" y="1819"/>
                    <a:pt x="236" y="1819"/>
                  </a:cubicBezTo>
                  <a:cubicBezTo>
                    <a:pt x="231" y="1826"/>
                    <a:pt x="231" y="1826"/>
                    <a:pt x="231" y="1826"/>
                  </a:cubicBezTo>
                  <a:cubicBezTo>
                    <a:pt x="221" y="1839"/>
                    <a:pt x="221" y="1839"/>
                    <a:pt x="221" y="1839"/>
                  </a:cubicBezTo>
                  <a:cubicBezTo>
                    <a:pt x="218" y="1844"/>
                    <a:pt x="215" y="1848"/>
                    <a:pt x="212" y="1853"/>
                  </a:cubicBezTo>
                  <a:cubicBezTo>
                    <a:pt x="209" y="1858"/>
                    <a:pt x="206" y="1863"/>
                    <a:pt x="203" y="1868"/>
                  </a:cubicBezTo>
                  <a:cubicBezTo>
                    <a:pt x="195" y="1882"/>
                    <a:pt x="195" y="1882"/>
                    <a:pt x="195" y="1882"/>
                  </a:cubicBezTo>
                  <a:cubicBezTo>
                    <a:pt x="193" y="1887"/>
                    <a:pt x="191" y="1893"/>
                    <a:pt x="189" y="1898"/>
                  </a:cubicBezTo>
                  <a:cubicBezTo>
                    <a:pt x="184" y="1908"/>
                    <a:pt x="181" y="1918"/>
                    <a:pt x="177" y="1929"/>
                  </a:cubicBezTo>
                  <a:cubicBezTo>
                    <a:pt x="172" y="1950"/>
                    <a:pt x="167" y="1972"/>
                    <a:pt x="166" y="1995"/>
                  </a:cubicBezTo>
                  <a:cubicBezTo>
                    <a:pt x="166" y="2003"/>
                    <a:pt x="166" y="2003"/>
                    <a:pt x="166" y="2003"/>
                  </a:cubicBezTo>
                  <a:cubicBezTo>
                    <a:pt x="165" y="2006"/>
                    <a:pt x="166" y="2009"/>
                    <a:pt x="166" y="2011"/>
                  </a:cubicBezTo>
                  <a:cubicBezTo>
                    <a:pt x="166" y="2028"/>
                    <a:pt x="166" y="2028"/>
                    <a:pt x="166" y="2028"/>
                  </a:cubicBezTo>
                  <a:cubicBezTo>
                    <a:pt x="166" y="2034"/>
                    <a:pt x="167" y="2039"/>
                    <a:pt x="168" y="2045"/>
                  </a:cubicBezTo>
                  <a:cubicBezTo>
                    <a:pt x="169" y="2053"/>
                    <a:pt x="169" y="2053"/>
                    <a:pt x="169" y="2053"/>
                  </a:cubicBezTo>
                  <a:cubicBezTo>
                    <a:pt x="169" y="2056"/>
                    <a:pt x="170" y="2058"/>
                    <a:pt x="170" y="2061"/>
                  </a:cubicBezTo>
                  <a:cubicBezTo>
                    <a:pt x="174" y="2083"/>
                    <a:pt x="180" y="2105"/>
                    <a:pt x="188" y="2125"/>
                  </a:cubicBezTo>
                  <a:cubicBezTo>
                    <a:pt x="204" y="2167"/>
                    <a:pt x="227" y="2206"/>
                    <a:pt x="253" y="2243"/>
                  </a:cubicBezTo>
                  <a:cubicBezTo>
                    <a:pt x="265" y="2261"/>
                    <a:pt x="279" y="2279"/>
                    <a:pt x="293" y="2296"/>
                  </a:cubicBezTo>
                  <a:cubicBezTo>
                    <a:pt x="307" y="2314"/>
                    <a:pt x="323" y="2330"/>
                    <a:pt x="338" y="2346"/>
                  </a:cubicBezTo>
                  <a:cubicBezTo>
                    <a:pt x="369" y="2379"/>
                    <a:pt x="401" y="2410"/>
                    <a:pt x="428" y="2446"/>
                  </a:cubicBezTo>
                  <a:cubicBezTo>
                    <a:pt x="441" y="2464"/>
                    <a:pt x="453" y="2484"/>
                    <a:pt x="462" y="2504"/>
                  </a:cubicBezTo>
                  <a:cubicBezTo>
                    <a:pt x="464" y="2508"/>
                    <a:pt x="464" y="2508"/>
                    <a:pt x="464" y="2508"/>
                  </a:cubicBezTo>
                  <a:cubicBezTo>
                    <a:pt x="466" y="2512"/>
                    <a:pt x="466" y="2512"/>
                    <a:pt x="466" y="2512"/>
                  </a:cubicBezTo>
                  <a:cubicBezTo>
                    <a:pt x="469" y="2520"/>
                    <a:pt x="469" y="2520"/>
                    <a:pt x="469" y="2520"/>
                  </a:cubicBezTo>
                  <a:cubicBezTo>
                    <a:pt x="471" y="2525"/>
                    <a:pt x="472" y="2531"/>
                    <a:pt x="474" y="2536"/>
                  </a:cubicBezTo>
                  <a:cubicBezTo>
                    <a:pt x="476" y="2547"/>
                    <a:pt x="478" y="2558"/>
                    <a:pt x="479" y="2570"/>
                  </a:cubicBezTo>
                  <a:cubicBezTo>
                    <a:pt x="480" y="2581"/>
                    <a:pt x="480" y="2592"/>
                    <a:pt x="480" y="2603"/>
                  </a:cubicBezTo>
                  <a:cubicBezTo>
                    <a:pt x="480" y="2609"/>
                    <a:pt x="479" y="2615"/>
                    <a:pt x="478" y="2620"/>
                  </a:cubicBezTo>
                  <a:cubicBezTo>
                    <a:pt x="478" y="2626"/>
                    <a:pt x="477" y="2631"/>
                    <a:pt x="476" y="2637"/>
                  </a:cubicBezTo>
                  <a:cubicBezTo>
                    <a:pt x="472" y="2659"/>
                    <a:pt x="466" y="2681"/>
                    <a:pt x="458" y="2702"/>
                  </a:cubicBezTo>
                  <a:cubicBezTo>
                    <a:pt x="443" y="2744"/>
                    <a:pt x="423" y="2785"/>
                    <a:pt x="402" y="2825"/>
                  </a:cubicBezTo>
                  <a:cubicBezTo>
                    <a:pt x="392" y="2844"/>
                    <a:pt x="380" y="2864"/>
                    <a:pt x="368" y="2883"/>
                  </a:cubicBezTo>
                  <a:cubicBezTo>
                    <a:pt x="356" y="2901"/>
                    <a:pt x="343" y="2920"/>
                    <a:pt x="331" y="2939"/>
                  </a:cubicBezTo>
                  <a:cubicBezTo>
                    <a:pt x="307" y="2977"/>
                    <a:pt x="284" y="3015"/>
                    <a:pt x="264" y="3055"/>
                  </a:cubicBezTo>
                  <a:cubicBezTo>
                    <a:pt x="254" y="3075"/>
                    <a:pt x="244" y="3095"/>
                    <a:pt x="236" y="3116"/>
                  </a:cubicBezTo>
                  <a:cubicBezTo>
                    <a:pt x="227" y="3137"/>
                    <a:pt x="219" y="3158"/>
                    <a:pt x="212" y="3179"/>
                  </a:cubicBezTo>
                  <a:cubicBezTo>
                    <a:pt x="197" y="3221"/>
                    <a:pt x="184" y="3264"/>
                    <a:pt x="175" y="3308"/>
                  </a:cubicBezTo>
                  <a:cubicBezTo>
                    <a:pt x="170" y="3330"/>
                    <a:pt x="167" y="3352"/>
                    <a:pt x="164" y="3374"/>
                  </a:cubicBezTo>
                  <a:cubicBezTo>
                    <a:pt x="161" y="3397"/>
                    <a:pt x="159" y="3419"/>
                    <a:pt x="158" y="3441"/>
                  </a:cubicBezTo>
                  <a:cubicBezTo>
                    <a:pt x="156" y="3486"/>
                    <a:pt x="158" y="3531"/>
                    <a:pt x="165" y="3575"/>
                  </a:cubicBezTo>
                  <a:cubicBezTo>
                    <a:pt x="158" y="3531"/>
                    <a:pt x="155" y="3486"/>
                    <a:pt x="157" y="3441"/>
                  </a:cubicBezTo>
                  <a:cubicBezTo>
                    <a:pt x="158" y="3419"/>
                    <a:pt x="160" y="3396"/>
                    <a:pt x="163" y="3374"/>
                  </a:cubicBezTo>
                  <a:cubicBezTo>
                    <a:pt x="166" y="3352"/>
                    <a:pt x="169" y="3330"/>
                    <a:pt x="174" y="3308"/>
                  </a:cubicBezTo>
                  <a:cubicBezTo>
                    <a:pt x="183" y="3264"/>
                    <a:pt x="195" y="3221"/>
                    <a:pt x="210" y="3178"/>
                  </a:cubicBezTo>
                  <a:cubicBezTo>
                    <a:pt x="217" y="3157"/>
                    <a:pt x="225" y="3136"/>
                    <a:pt x="234" y="3115"/>
                  </a:cubicBezTo>
                  <a:cubicBezTo>
                    <a:pt x="243" y="3095"/>
                    <a:pt x="252" y="3074"/>
                    <a:pt x="262" y="3054"/>
                  </a:cubicBezTo>
                  <a:cubicBezTo>
                    <a:pt x="282" y="3014"/>
                    <a:pt x="305" y="2975"/>
                    <a:pt x="329" y="2938"/>
                  </a:cubicBezTo>
                  <a:cubicBezTo>
                    <a:pt x="341" y="2919"/>
                    <a:pt x="354" y="2900"/>
                    <a:pt x="366" y="2881"/>
                  </a:cubicBezTo>
                  <a:cubicBezTo>
                    <a:pt x="378" y="2862"/>
                    <a:pt x="390" y="2843"/>
                    <a:pt x="400" y="2823"/>
                  </a:cubicBezTo>
                  <a:cubicBezTo>
                    <a:pt x="421" y="2784"/>
                    <a:pt x="441" y="2743"/>
                    <a:pt x="456" y="2701"/>
                  </a:cubicBezTo>
                  <a:cubicBezTo>
                    <a:pt x="463" y="2680"/>
                    <a:pt x="469" y="2659"/>
                    <a:pt x="473" y="2637"/>
                  </a:cubicBezTo>
                  <a:cubicBezTo>
                    <a:pt x="474" y="2631"/>
                    <a:pt x="475" y="2626"/>
                    <a:pt x="476" y="2620"/>
                  </a:cubicBezTo>
                  <a:cubicBezTo>
                    <a:pt x="476" y="2614"/>
                    <a:pt x="477" y="2609"/>
                    <a:pt x="477" y="2603"/>
                  </a:cubicBezTo>
                  <a:cubicBezTo>
                    <a:pt x="477" y="2592"/>
                    <a:pt x="477" y="2581"/>
                    <a:pt x="476" y="2570"/>
                  </a:cubicBezTo>
                  <a:cubicBezTo>
                    <a:pt x="475" y="2559"/>
                    <a:pt x="473" y="2548"/>
                    <a:pt x="471" y="2537"/>
                  </a:cubicBezTo>
                  <a:cubicBezTo>
                    <a:pt x="469" y="2532"/>
                    <a:pt x="468" y="2526"/>
                    <a:pt x="466" y="2521"/>
                  </a:cubicBezTo>
                  <a:cubicBezTo>
                    <a:pt x="463" y="2513"/>
                    <a:pt x="463" y="2513"/>
                    <a:pt x="463" y="2513"/>
                  </a:cubicBezTo>
                  <a:cubicBezTo>
                    <a:pt x="461" y="2509"/>
                    <a:pt x="461" y="2509"/>
                    <a:pt x="461" y="2509"/>
                  </a:cubicBezTo>
                  <a:cubicBezTo>
                    <a:pt x="460" y="2506"/>
                    <a:pt x="460" y="2506"/>
                    <a:pt x="460" y="2506"/>
                  </a:cubicBezTo>
                  <a:cubicBezTo>
                    <a:pt x="451" y="2485"/>
                    <a:pt x="439" y="2466"/>
                    <a:pt x="425" y="2448"/>
                  </a:cubicBezTo>
                  <a:cubicBezTo>
                    <a:pt x="398" y="2413"/>
                    <a:pt x="366" y="2381"/>
                    <a:pt x="336" y="2349"/>
                  </a:cubicBezTo>
                  <a:cubicBezTo>
                    <a:pt x="320" y="2332"/>
                    <a:pt x="305" y="2316"/>
                    <a:pt x="290" y="2298"/>
                  </a:cubicBezTo>
                  <a:cubicBezTo>
                    <a:pt x="276" y="2281"/>
                    <a:pt x="263" y="2263"/>
                    <a:pt x="250" y="2245"/>
                  </a:cubicBezTo>
                  <a:cubicBezTo>
                    <a:pt x="224" y="2208"/>
                    <a:pt x="201" y="2169"/>
                    <a:pt x="185" y="2127"/>
                  </a:cubicBezTo>
                  <a:cubicBezTo>
                    <a:pt x="177" y="2106"/>
                    <a:pt x="170" y="2084"/>
                    <a:pt x="166" y="2062"/>
                  </a:cubicBezTo>
                  <a:cubicBezTo>
                    <a:pt x="166" y="2059"/>
                    <a:pt x="165" y="2056"/>
                    <a:pt x="165" y="2054"/>
                  </a:cubicBezTo>
                  <a:cubicBezTo>
                    <a:pt x="164" y="2045"/>
                    <a:pt x="164" y="2045"/>
                    <a:pt x="164" y="2045"/>
                  </a:cubicBezTo>
                  <a:cubicBezTo>
                    <a:pt x="163" y="2040"/>
                    <a:pt x="163" y="2034"/>
                    <a:pt x="162" y="2028"/>
                  </a:cubicBezTo>
                  <a:cubicBezTo>
                    <a:pt x="162" y="2011"/>
                    <a:pt x="162" y="2011"/>
                    <a:pt x="162" y="2011"/>
                  </a:cubicBezTo>
                  <a:cubicBezTo>
                    <a:pt x="162" y="2009"/>
                    <a:pt x="162" y="2006"/>
                    <a:pt x="162" y="2003"/>
                  </a:cubicBezTo>
                  <a:cubicBezTo>
                    <a:pt x="162" y="1994"/>
                    <a:pt x="162" y="1994"/>
                    <a:pt x="162" y="1994"/>
                  </a:cubicBezTo>
                  <a:cubicBezTo>
                    <a:pt x="163" y="1972"/>
                    <a:pt x="168" y="1950"/>
                    <a:pt x="174" y="1928"/>
                  </a:cubicBezTo>
                  <a:cubicBezTo>
                    <a:pt x="177" y="1917"/>
                    <a:pt x="180" y="1906"/>
                    <a:pt x="185" y="1896"/>
                  </a:cubicBezTo>
                  <a:cubicBezTo>
                    <a:pt x="187" y="1891"/>
                    <a:pt x="189" y="1886"/>
                    <a:pt x="192" y="1881"/>
                  </a:cubicBezTo>
                  <a:cubicBezTo>
                    <a:pt x="200" y="1866"/>
                    <a:pt x="200" y="1866"/>
                    <a:pt x="200" y="1866"/>
                  </a:cubicBezTo>
                  <a:cubicBezTo>
                    <a:pt x="202" y="1860"/>
                    <a:pt x="205" y="1856"/>
                    <a:pt x="208" y="1851"/>
                  </a:cubicBezTo>
                  <a:cubicBezTo>
                    <a:pt x="211" y="1846"/>
                    <a:pt x="214" y="1841"/>
                    <a:pt x="217" y="1837"/>
                  </a:cubicBezTo>
                  <a:cubicBezTo>
                    <a:pt x="227" y="1823"/>
                    <a:pt x="227" y="1823"/>
                    <a:pt x="227" y="1823"/>
                  </a:cubicBezTo>
                  <a:cubicBezTo>
                    <a:pt x="232" y="1816"/>
                    <a:pt x="232" y="1816"/>
                    <a:pt x="232" y="1816"/>
                  </a:cubicBezTo>
                  <a:cubicBezTo>
                    <a:pt x="238" y="1810"/>
                    <a:pt x="238" y="1810"/>
                    <a:pt x="238" y="1810"/>
                  </a:cubicBezTo>
                  <a:cubicBezTo>
                    <a:pt x="249" y="1797"/>
                    <a:pt x="249" y="1797"/>
                    <a:pt x="249" y="1797"/>
                  </a:cubicBezTo>
                  <a:cubicBezTo>
                    <a:pt x="253" y="1793"/>
                    <a:pt x="257" y="1789"/>
                    <a:pt x="261" y="1785"/>
                  </a:cubicBezTo>
                  <a:cubicBezTo>
                    <a:pt x="265" y="1781"/>
                    <a:pt x="268" y="1777"/>
                    <a:pt x="273" y="1773"/>
                  </a:cubicBezTo>
                  <a:cubicBezTo>
                    <a:pt x="285" y="1762"/>
                    <a:pt x="285" y="1762"/>
                    <a:pt x="285" y="1762"/>
                  </a:cubicBezTo>
                  <a:cubicBezTo>
                    <a:pt x="288" y="1760"/>
                    <a:pt x="290" y="1758"/>
                    <a:pt x="292" y="1756"/>
                  </a:cubicBezTo>
                  <a:cubicBezTo>
                    <a:pt x="299" y="1751"/>
                    <a:pt x="299" y="1751"/>
                    <a:pt x="299" y="1751"/>
                  </a:cubicBezTo>
                  <a:cubicBezTo>
                    <a:pt x="312" y="1741"/>
                    <a:pt x="312" y="1741"/>
                    <a:pt x="312" y="1741"/>
                  </a:cubicBezTo>
                  <a:cubicBezTo>
                    <a:pt x="321" y="1735"/>
                    <a:pt x="331" y="1729"/>
                    <a:pt x="340" y="1722"/>
                  </a:cubicBezTo>
                  <a:cubicBezTo>
                    <a:pt x="359" y="1710"/>
                    <a:pt x="379" y="1699"/>
                    <a:pt x="398" y="1688"/>
                  </a:cubicBezTo>
                  <a:cubicBezTo>
                    <a:pt x="477" y="1645"/>
                    <a:pt x="558" y="1607"/>
                    <a:pt x="638" y="1566"/>
                  </a:cubicBezTo>
                  <a:cubicBezTo>
                    <a:pt x="657" y="1555"/>
                    <a:pt x="677" y="1544"/>
                    <a:pt x="695" y="1530"/>
                  </a:cubicBezTo>
                  <a:cubicBezTo>
                    <a:pt x="713" y="1517"/>
                    <a:pt x="729" y="1502"/>
                    <a:pt x="741" y="1483"/>
                  </a:cubicBezTo>
                  <a:cubicBezTo>
                    <a:pt x="752" y="1464"/>
                    <a:pt x="757" y="1442"/>
                    <a:pt x="755" y="1420"/>
                  </a:cubicBezTo>
                  <a:cubicBezTo>
                    <a:pt x="754" y="1409"/>
                    <a:pt x="751" y="1398"/>
                    <a:pt x="748" y="1387"/>
                  </a:cubicBezTo>
                  <a:cubicBezTo>
                    <a:pt x="744" y="1377"/>
                    <a:pt x="740" y="1367"/>
                    <a:pt x="735" y="1357"/>
                  </a:cubicBezTo>
                  <a:cubicBezTo>
                    <a:pt x="725" y="1337"/>
                    <a:pt x="712" y="1318"/>
                    <a:pt x="698" y="1300"/>
                  </a:cubicBezTo>
                  <a:cubicBezTo>
                    <a:pt x="685" y="1283"/>
                    <a:pt x="670" y="1266"/>
                    <a:pt x="654" y="1251"/>
                  </a:cubicBezTo>
                  <a:cubicBezTo>
                    <a:pt x="622" y="1219"/>
                    <a:pt x="587" y="1191"/>
                    <a:pt x="552" y="1163"/>
                  </a:cubicBezTo>
                  <a:cubicBezTo>
                    <a:pt x="517" y="1135"/>
                    <a:pt x="482" y="1107"/>
                    <a:pt x="448" y="1077"/>
                  </a:cubicBezTo>
                  <a:cubicBezTo>
                    <a:pt x="414" y="1048"/>
                    <a:pt x="382" y="1016"/>
                    <a:pt x="352" y="983"/>
                  </a:cubicBezTo>
                  <a:cubicBezTo>
                    <a:pt x="291" y="918"/>
                    <a:pt x="235" y="847"/>
                    <a:pt x="187" y="771"/>
                  </a:cubicBezTo>
                  <a:cubicBezTo>
                    <a:pt x="139" y="695"/>
                    <a:pt x="99" y="614"/>
                    <a:pt x="69" y="529"/>
                  </a:cubicBezTo>
                  <a:cubicBezTo>
                    <a:pt x="38" y="445"/>
                    <a:pt x="17" y="357"/>
                    <a:pt x="9" y="268"/>
                  </a:cubicBezTo>
                  <a:cubicBezTo>
                    <a:pt x="0" y="178"/>
                    <a:pt x="4" y="88"/>
                    <a:pt x="22"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780" name="Google Shape;780;p180"/>
            <p:cNvSpPr/>
            <p:nvPr/>
          </p:nvSpPr>
          <p:spPr>
            <a:xfrm>
              <a:off x="1719263" y="25400"/>
              <a:ext cx="1295399" cy="6784979"/>
            </a:xfrm>
            <a:custGeom>
              <a:rect b="b" l="l" r="r" t="t"/>
              <a:pathLst>
                <a:path extrusionOk="0" h="3577" w="682">
                  <a:moveTo>
                    <a:pt x="18" y="0"/>
                  </a:moveTo>
                  <a:cubicBezTo>
                    <a:pt x="3" y="87"/>
                    <a:pt x="1" y="176"/>
                    <a:pt x="10" y="263"/>
                  </a:cubicBezTo>
                  <a:cubicBezTo>
                    <a:pt x="19" y="351"/>
                    <a:pt x="39" y="437"/>
                    <a:pt x="67" y="520"/>
                  </a:cubicBezTo>
                  <a:cubicBezTo>
                    <a:pt x="96" y="603"/>
                    <a:pt x="133" y="684"/>
                    <a:pt x="178" y="759"/>
                  </a:cubicBezTo>
                  <a:cubicBezTo>
                    <a:pt x="195" y="788"/>
                    <a:pt x="195" y="788"/>
                    <a:pt x="195" y="788"/>
                  </a:cubicBezTo>
                  <a:cubicBezTo>
                    <a:pt x="198" y="792"/>
                    <a:pt x="200" y="797"/>
                    <a:pt x="203" y="802"/>
                  </a:cubicBezTo>
                  <a:cubicBezTo>
                    <a:pt x="212" y="816"/>
                    <a:pt x="212" y="816"/>
                    <a:pt x="212" y="816"/>
                  </a:cubicBezTo>
                  <a:cubicBezTo>
                    <a:pt x="225" y="834"/>
                    <a:pt x="236" y="853"/>
                    <a:pt x="250" y="870"/>
                  </a:cubicBezTo>
                  <a:cubicBezTo>
                    <a:pt x="275" y="906"/>
                    <a:pt x="302" y="941"/>
                    <a:pt x="330" y="975"/>
                  </a:cubicBezTo>
                  <a:cubicBezTo>
                    <a:pt x="359" y="1008"/>
                    <a:pt x="389" y="1041"/>
                    <a:pt x="420" y="1071"/>
                  </a:cubicBezTo>
                  <a:cubicBezTo>
                    <a:pt x="452" y="1102"/>
                    <a:pt x="485" y="1131"/>
                    <a:pt x="517" y="1161"/>
                  </a:cubicBezTo>
                  <a:cubicBezTo>
                    <a:pt x="550" y="1191"/>
                    <a:pt x="582" y="1221"/>
                    <a:pt x="610" y="1256"/>
                  </a:cubicBezTo>
                  <a:cubicBezTo>
                    <a:pt x="624" y="1273"/>
                    <a:pt x="637" y="1291"/>
                    <a:pt x="648" y="1310"/>
                  </a:cubicBezTo>
                  <a:cubicBezTo>
                    <a:pt x="653" y="1319"/>
                    <a:pt x="658" y="1329"/>
                    <a:pt x="663" y="1339"/>
                  </a:cubicBezTo>
                  <a:cubicBezTo>
                    <a:pt x="668" y="1349"/>
                    <a:pt x="672" y="1360"/>
                    <a:pt x="675" y="1370"/>
                  </a:cubicBezTo>
                  <a:cubicBezTo>
                    <a:pt x="681" y="1392"/>
                    <a:pt x="682" y="1415"/>
                    <a:pt x="677" y="1437"/>
                  </a:cubicBezTo>
                  <a:cubicBezTo>
                    <a:pt x="674" y="1448"/>
                    <a:pt x="670" y="1458"/>
                    <a:pt x="664" y="1468"/>
                  </a:cubicBezTo>
                  <a:cubicBezTo>
                    <a:pt x="658" y="1477"/>
                    <a:pt x="651" y="1486"/>
                    <a:pt x="643" y="1494"/>
                  </a:cubicBezTo>
                  <a:cubicBezTo>
                    <a:pt x="611" y="1525"/>
                    <a:pt x="573" y="1548"/>
                    <a:pt x="535" y="1570"/>
                  </a:cubicBezTo>
                  <a:cubicBezTo>
                    <a:pt x="459" y="1614"/>
                    <a:pt x="382" y="1657"/>
                    <a:pt x="309" y="1707"/>
                  </a:cubicBezTo>
                  <a:cubicBezTo>
                    <a:pt x="291" y="1719"/>
                    <a:pt x="274" y="1733"/>
                    <a:pt x="257" y="1747"/>
                  </a:cubicBezTo>
                  <a:cubicBezTo>
                    <a:pt x="253" y="1751"/>
                    <a:pt x="249" y="1755"/>
                    <a:pt x="246" y="1759"/>
                  </a:cubicBezTo>
                  <a:cubicBezTo>
                    <a:pt x="242" y="1762"/>
                    <a:pt x="237" y="1766"/>
                    <a:pt x="234" y="1770"/>
                  </a:cubicBezTo>
                  <a:cubicBezTo>
                    <a:pt x="227" y="1778"/>
                    <a:pt x="219" y="1786"/>
                    <a:pt x="213" y="1795"/>
                  </a:cubicBezTo>
                  <a:cubicBezTo>
                    <a:pt x="209" y="1799"/>
                    <a:pt x="206" y="1804"/>
                    <a:pt x="203" y="1808"/>
                  </a:cubicBezTo>
                  <a:cubicBezTo>
                    <a:pt x="194" y="1822"/>
                    <a:pt x="194" y="1822"/>
                    <a:pt x="194" y="1822"/>
                  </a:cubicBezTo>
                  <a:cubicBezTo>
                    <a:pt x="192" y="1824"/>
                    <a:pt x="190" y="1826"/>
                    <a:pt x="189" y="1829"/>
                  </a:cubicBezTo>
                  <a:cubicBezTo>
                    <a:pt x="185" y="1836"/>
                    <a:pt x="185" y="1836"/>
                    <a:pt x="185" y="1836"/>
                  </a:cubicBezTo>
                  <a:cubicBezTo>
                    <a:pt x="182" y="1841"/>
                    <a:pt x="180" y="1845"/>
                    <a:pt x="177" y="1850"/>
                  </a:cubicBezTo>
                  <a:cubicBezTo>
                    <a:pt x="170" y="1865"/>
                    <a:pt x="170" y="1865"/>
                    <a:pt x="170" y="1865"/>
                  </a:cubicBezTo>
                  <a:cubicBezTo>
                    <a:pt x="169" y="1868"/>
                    <a:pt x="168" y="1870"/>
                    <a:pt x="167" y="1873"/>
                  </a:cubicBezTo>
                  <a:cubicBezTo>
                    <a:pt x="164" y="1880"/>
                    <a:pt x="164" y="1880"/>
                    <a:pt x="164" y="1880"/>
                  </a:cubicBezTo>
                  <a:cubicBezTo>
                    <a:pt x="162" y="1885"/>
                    <a:pt x="160" y="1890"/>
                    <a:pt x="158" y="1896"/>
                  </a:cubicBezTo>
                  <a:cubicBezTo>
                    <a:pt x="154" y="1911"/>
                    <a:pt x="154" y="1911"/>
                    <a:pt x="154" y="1911"/>
                  </a:cubicBezTo>
                  <a:cubicBezTo>
                    <a:pt x="152" y="1917"/>
                    <a:pt x="151" y="1922"/>
                    <a:pt x="150" y="1927"/>
                  </a:cubicBezTo>
                  <a:cubicBezTo>
                    <a:pt x="149" y="1936"/>
                    <a:pt x="149" y="1936"/>
                    <a:pt x="149" y="1936"/>
                  </a:cubicBezTo>
                  <a:cubicBezTo>
                    <a:pt x="148" y="1938"/>
                    <a:pt x="148" y="1941"/>
                    <a:pt x="147" y="1944"/>
                  </a:cubicBezTo>
                  <a:cubicBezTo>
                    <a:pt x="146" y="1960"/>
                    <a:pt x="146" y="1960"/>
                    <a:pt x="146" y="1960"/>
                  </a:cubicBezTo>
                  <a:cubicBezTo>
                    <a:pt x="145" y="1964"/>
                    <a:pt x="145" y="1964"/>
                    <a:pt x="145" y="1964"/>
                  </a:cubicBezTo>
                  <a:cubicBezTo>
                    <a:pt x="145" y="1968"/>
                    <a:pt x="145" y="1968"/>
                    <a:pt x="145" y="1968"/>
                  </a:cubicBezTo>
                  <a:cubicBezTo>
                    <a:pt x="145" y="1976"/>
                    <a:pt x="145" y="1976"/>
                    <a:pt x="145" y="1976"/>
                  </a:cubicBezTo>
                  <a:cubicBezTo>
                    <a:pt x="144" y="1987"/>
                    <a:pt x="145" y="1998"/>
                    <a:pt x="146" y="2009"/>
                  </a:cubicBezTo>
                  <a:cubicBezTo>
                    <a:pt x="146" y="2014"/>
                    <a:pt x="147" y="2020"/>
                    <a:pt x="148" y="2025"/>
                  </a:cubicBezTo>
                  <a:cubicBezTo>
                    <a:pt x="149" y="2031"/>
                    <a:pt x="149" y="2036"/>
                    <a:pt x="151" y="2041"/>
                  </a:cubicBezTo>
                  <a:cubicBezTo>
                    <a:pt x="160" y="2084"/>
                    <a:pt x="178" y="2125"/>
                    <a:pt x="200" y="2163"/>
                  </a:cubicBezTo>
                  <a:cubicBezTo>
                    <a:pt x="222" y="2201"/>
                    <a:pt x="248" y="2237"/>
                    <a:pt x="275" y="2271"/>
                  </a:cubicBezTo>
                  <a:cubicBezTo>
                    <a:pt x="303" y="2305"/>
                    <a:pt x="334" y="2336"/>
                    <a:pt x="364" y="2369"/>
                  </a:cubicBezTo>
                  <a:cubicBezTo>
                    <a:pt x="394" y="2401"/>
                    <a:pt x="423" y="2434"/>
                    <a:pt x="445" y="2473"/>
                  </a:cubicBezTo>
                  <a:cubicBezTo>
                    <a:pt x="449" y="2480"/>
                    <a:pt x="449" y="2480"/>
                    <a:pt x="449" y="2480"/>
                  </a:cubicBezTo>
                  <a:cubicBezTo>
                    <a:pt x="450" y="2483"/>
                    <a:pt x="451" y="2485"/>
                    <a:pt x="453" y="2488"/>
                  </a:cubicBezTo>
                  <a:cubicBezTo>
                    <a:pt x="455" y="2493"/>
                    <a:pt x="457" y="2498"/>
                    <a:pt x="459" y="2503"/>
                  </a:cubicBezTo>
                  <a:cubicBezTo>
                    <a:pt x="463" y="2513"/>
                    <a:pt x="467" y="2524"/>
                    <a:pt x="469" y="2535"/>
                  </a:cubicBezTo>
                  <a:cubicBezTo>
                    <a:pt x="474" y="2556"/>
                    <a:pt x="476" y="2579"/>
                    <a:pt x="475" y="2601"/>
                  </a:cubicBezTo>
                  <a:cubicBezTo>
                    <a:pt x="473" y="2645"/>
                    <a:pt x="460" y="2688"/>
                    <a:pt x="444" y="2729"/>
                  </a:cubicBezTo>
                  <a:cubicBezTo>
                    <a:pt x="436" y="2750"/>
                    <a:pt x="427" y="2770"/>
                    <a:pt x="417" y="2789"/>
                  </a:cubicBezTo>
                  <a:cubicBezTo>
                    <a:pt x="407" y="2809"/>
                    <a:pt x="397" y="2829"/>
                    <a:pt x="385" y="2847"/>
                  </a:cubicBezTo>
                  <a:cubicBezTo>
                    <a:pt x="374" y="2866"/>
                    <a:pt x="361" y="2884"/>
                    <a:pt x="348" y="2902"/>
                  </a:cubicBezTo>
                  <a:cubicBezTo>
                    <a:pt x="335" y="2920"/>
                    <a:pt x="323" y="2938"/>
                    <a:pt x="310" y="2957"/>
                  </a:cubicBezTo>
                  <a:cubicBezTo>
                    <a:pt x="286" y="2993"/>
                    <a:pt x="262" y="3030"/>
                    <a:pt x="241" y="3069"/>
                  </a:cubicBezTo>
                  <a:cubicBezTo>
                    <a:pt x="221" y="3108"/>
                    <a:pt x="202" y="3148"/>
                    <a:pt x="186" y="3189"/>
                  </a:cubicBezTo>
                  <a:cubicBezTo>
                    <a:pt x="170" y="3230"/>
                    <a:pt x="156" y="3272"/>
                    <a:pt x="146" y="3315"/>
                  </a:cubicBezTo>
                  <a:cubicBezTo>
                    <a:pt x="136" y="3357"/>
                    <a:pt x="130" y="3401"/>
                    <a:pt x="127" y="3445"/>
                  </a:cubicBezTo>
                  <a:cubicBezTo>
                    <a:pt x="126" y="3467"/>
                    <a:pt x="126" y="3489"/>
                    <a:pt x="127" y="3511"/>
                  </a:cubicBezTo>
                  <a:cubicBezTo>
                    <a:pt x="129" y="3533"/>
                    <a:pt x="131" y="3555"/>
                    <a:pt x="135" y="3577"/>
                  </a:cubicBezTo>
                  <a:cubicBezTo>
                    <a:pt x="131" y="3555"/>
                    <a:pt x="129" y="3533"/>
                    <a:pt x="127" y="3511"/>
                  </a:cubicBezTo>
                  <a:cubicBezTo>
                    <a:pt x="126" y="3489"/>
                    <a:pt x="126" y="3467"/>
                    <a:pt x="127" y="3445"/>
                  </a:cubicBezTo>
                  <a:cubicBezTo>
                    <a:pt x="129" y="3401"/>
                    <a:pt x="135" y="3357"/>
                    <a:pt x="145" y="3314"/>
                  </a:cubicBezTo>
                  <a:cubicBezTo>
                    <a:pt x="155" y="3271"/>
                    <a:pt x="168" y="3229"/>
                    <a:pt x="184" y="3188"/>
                  </a:cubicBezTo>
                  <a:cubicBezTo>
                    <a:pt x="200" y="3147"/>
                    <a:pt x="219" y="3107"/>
                    <a:pt x="239" y="3068"/>
                  </a:cubicBezTo>
                  <a:cubicBezTo>
                    <a:pt x="260" y="3029"/>
                    <a:pt x="284" y="2992"/>
                    <a:pt x="308" y="2955"/>
                  </a:cubicBezTo>
                  <a:cubicBezTo>
                    <a:pt x="321" y="2937"/>
                    <a:pt x="333" y="2919"/>
                    <a:pt x="346" y="2901"/>
                  </a:cubicBezTo>
                  <a:cubicBezTo>
                    <a:pt x="359" y="2883"/>
                    <a:pt x="372" y="2865"/>
                    <a:pt x="383" y="2846"/>
                  </a:cubicBezTo>
                  <a:cubicBezTo>
                    <a:pt x="394" y="2827"/>
                    <a:pt x="404" y="2808"/>
                    <a:pt x="414" y="2788"/>
                  </a:cubicBezTo>
                  <a:cubicBezTo>
                    <a:pt x="424" y="2768"/>
                    <a:pt x="433" y="2748"/>
                    <a:pt x="441" y="2728"/>
                  </a:cubicBezTo>
                  <a:cubicBezTo>
                    <a:pt x="457" y="2687"/>
                    <a:pt x="470" y="2644"/>
                    <a:pt x="472" y="2601"/>
                  </a:cubicBezTo>
                  <a:cubicBezTo>
                    <a:pt x="473" y="2579"/>
                    <a:pt x="471" y="2557"/>
                    <a:pt x="466" y="2535"/>
                  </a:cubicBezTo>
                  <a:cubicBezTo>
                    <a:pt x="464" y="2525"/>
                    <a:pt x="460" y="2514"/>
                    <a:pt x="456" y="2504"/>
                  </a:cubicBezTo>
                  <a:cubicBezTo>
                    <a:pt x="455" y="2499"/>
                    <a:pt x="452" y="2494"/>
                    <a:pt x="450" y="2489"/>
                  </a:cubicBezTo>
                  <a:cubicBezTo>
                    <a:pt x="449" y="2487"/>
                    <a:pt x="447" y="2484"/>
                    <a:pt x="446" y="2482"/>
                  </a:cubicBezTo>
                  <a:cubicBezTo>
                    <a:pt x="442" y="2474"/>
                    <a:pt x="442" y="2474"/>
                    <a:pt x="442" y="2474"/>
                  </a:cubicBezTo>
                  <a:cubicBezTo>
                    <a:pt x="421" y="2436"/>
                    <a:pt x="391" y="2403"/>
                    <a:pt x="361" y="2371"/>
                  </a:cubicBezTo>
                  <a:cubicBezTo>
                    <a:pt x="331" y="2339"/>
                    <a:pt x="300" y="2307"/>
                    <a:pt x="272" y="2273"/>
                  </a:cubicBezTo>
                  <a:cubicBezTo>
                    <a:pt x="245" y="2239"/>
                    <a:pt x="219" y="2203"/>
                    <a:pt x="196" y="2165"/>
                  </a:cubicBezTo>
                  <a:cubicBezTo>
                    <a:pt x="174" y="2127"/>
                    <a:pt x="156" y="2086"/>
                    <a:pt x="147" y="2042"/>
                  </a:cubicBezTo>
                  <a:cubicBezTo>
                    <a:pt x="145" y="2037"/>
                    <a:pt x="145" y="2031"/>
                    <a:pt x="144" y="2026"/>
                  </a:cubicBezTo>
                  <a:cubicBezTo>
                    <a:pt x="143" y="2020"/>
                    <a:pt x="142" y="2015"/>
                    <a:pt x="142" y="2009"/>
                  </a:cubicBezTo>
                  <a:cubicBezTo>
                    <a:pt x="141" y="1998"/>
                    <a:pt x="140" y="1987"/>
                    <a:pt x="141" y="1976"/>
                  </a:cubicBezTo>
                  <a:cubicBezTo>
                    <a:pt x="141" y="1968"/>
                    <a:pt x="141" y="1968"/>
                    <a:pt x="141" y="1968"/>
                  </a:cubicBezTo>
                  <a:cubicBezTo>
                    <a:pt x="141" y="1964"/>
                    <a:pt x="141" y="1964"/>
                    <a:pt x="141" y="1964"/>
                  </a:cubicBezTo>
                  <a:cubicBezTo>
                    <a:pt x="142" y="1960"/>
                    <a:pt x="142" y="1960"/>
                    <a:pt x="142" y="1960"/>
                  </a:cubicBezTo>
                  <a:cubicBezTo>
                    <a:pt x="143" y="1943"/>
                    <a:pt x="143" y="1943"/>
                    <a:pt x="143" y="1943"/>
                  </a:cubicBezTo>
                  <a:cubicBezTo>
                    <a:pt x="144" y="1940"/>
                    <a:pt x="144" y="1938"/>
                    <a:pt x="145" y="1935"/>
                  </a:cubicBezTo>
                  <a:cubicBezTo>
                    <a:pt x="146" y="1927"/>
                    <a:pt x="146" y="1927"/>
                    <a:pt x="146" y="1927"/>
                  </a:cubicBezTo>
                  <a:cubicBezTo>
                    <a:pt x="147" y="1921"/>
                    <a:pt x="148" y="1916"/>
                    <a:pt x="150" y="1910"/>
                  </a:cubicBezTo>
                  <a:cubicBezTo>
                    <a:pt x="154" y="1894"/>
                    <a:pt x="154" y="1894"/>
                    <a:pt x="154" y="1894"/>
                  </a:cubicBezTo>
                  <a:cubicBezTo>
                    <a:pt x="156" y="1889"/>
                    <a:pt x="158" y="1884"/>
                    <a:pt x="160" y="1879"/>
                  </a:cubicBezTo>
                  <a:cubicBezTo>
                    <a:pt x="163" y="1871"/>
                    <a:pt x="163" y="1871"/>
                    <a:pt x="163" y="1871"/>
                  </a:cubicBezTo>
                  <a:cubicBezTo>
                    <a:pt x="164" y="1868"/>
                    <a:pt x="165" y="1866"/>
                    <a:pt x="166" y="1863"/>
                  </a:cubicBezTo>
                  <a:cubicBezTo>
                    <a:pt x="173" y="1848"/>
                    <a:pt x="173" y="1848"/>
                    <a:pt x="173" y="1848"/>
                  </a:cubicBezTo>
                  <a:cubicBezTo>
                    <a:pt x="176" y="1843"/>
                    <a:pt x="179" y="1839"/>
                    <a:pt x="181" y="1834"/>
                  </a:cubicBezTo>
                  <a:cubicBezTo>
                    <a:pt x="185" y="1827"/>
                    <a:pt x="185" y="1827"/>
                    <a:pt x="185" y="1827"/>
                  </a:cubicBezTo>
                  <a:cubicBezTo>
                    <a:pt x="187" y="1824"/>
                    <a:pt x="189" y="1822"/>
                    <a:pt x="190" y="1820"/>
                  </a:cubicBezTo>
                  <a:cubicBezTo>
                    <a:pt x="199" y="1806"/>
                    <a:pt x="199" y="1806"/>
                    <a:pt x="199" y="1806"/>
                  </a:cubicBezTo>
                  <a:cubicBezTo>
                    <a:pt x="202" y="1801"/>
                    <a:pt x="206" y="1797"/>
                    <a:pt x="209" y="1792"/>
                  </a:cubicBezTo>
                  <a:cubicBezTo>
                    <a:pt x="216" y="1783"/>
                    <a:pt x="223" y="1776"/>
                    <a:pt x="231" y="1767"/>
                  </a:cubicBezTo>
                  <a:cubicBezTo>
                    <a:pt x="234" y="1763"/>
                    <a:pt x="239" y="1759"/>
                    <a:pt x="242" y="1755"/>
                  </a:cubicBezTo>
                  <a:cubicBezTo>
                    <a:pt x="246" y="1752"/>
                    <a:pt x="250" y="1748"/>
                    <a:pt x="254" y="1744"/>
                  </a:cubicBezTo>
                  <a:cubicBezTo>
                    <a:pt x="271" y="1729"/>
                    <a:pt x="289" y="1716"/>
                    <a:pt x="307" y="1703"/>
                  </a:cubicBezTo>
                  <a:cubicBezTo>
                    <a:pt x="380" y="1653"/>
                    <a:pt x="457" y="1610"/>
                    <a:pt x="533" y="1566"/>
                  </a:cubicBezTo>
                  <a:cubicBezTo>
                    <a:pt x="552" y="1555"/>
                    <a:pt x="571" y="1544"/>
                    <a:pt x="589" y="1532"/>
                  </a:cubicBezTo>
                  <a:cubicBezTo>
                    <a:pt x="598" y="1526"/>
                    <a:pt x="607" y="1519"/>
                    <a:pt x="616" y="1513"/>
                  </a:cubicBezTo>
                  <a:cubicBezTo>
                    <a:pt x="624" y="1506"/>
                    <a:pt x="633" y="1499"/>
                    <a:pt x="641" y="1491"/>
                  </a:cubicBezTo>
                  <a:cubicBezTo>
                    <a:pt x="648" y="1483"/>
                    <a:pt x="655" y="1475"/>
                    <a:pt x="661" y="1466"/>
                  </a:cubicBezTo>
                  <a:cubicBezTo>
                    <a:pt x="666" y="1456"/>
                    <a:pt x="670" y="1446"/>
                    <a:pt x="673" y="1436"/>
                  </a:cubicBezTo>
                  <a:cubicBezTo>
                    <a:pt x="678" y="1415"/>
                    <a:pt x="677" y="1392"/>
                    <a:pt x="671" y="1371"/>
                  </a:cubicBezTo>
                  <a:cubicBezTo>
                    <a:pt x="668" y="1361"/>
                    <a:pt x="664" y="1351"/>
                    <a:pt x="660" y="1341"/>
                  </a:cubicBezTo>
                  <a:cubicBezTo>
                    <a:pt x="655" y="1331"/>
                    <a:pt x="650" y="1321"/>
                    <a:pt x="645" y="1312"/>
                  </a:cubicBezTo>
                  <a:cubicBezTo>
                    <a:pt x="634" y="1293"/>
                    <a:pt x="621" y="1275"/>
                    <a:pt x="607" y="1258"/>
                  </a:cubicBezTo>
                  <a:cubicBezTo>
                    <a:pt x="579" y="1224"/>
                    <a:pt x="547" y="1193"/>
                    <a:pt x="515" y="1163"/>
                  </a:cubicBezTo>
                  <a:cubicBezTo>
                    <a:pt x="483" y="1133"/>
                    <a:pt x="450" y="1104"/>
                    <a:pt x="418" y="1073"/>
                  </a:cubicBezTo>
                  <a:cubicBezTo>
                    <a:pt x="387" y="1043"/>
                    <a:pt x="357" y="1010"/>
                    <a:pt x="328" y="976"/>
                  </a:cubicBezTo>
                  <a:cubicBezTo>
                    <a:pt x="300" y="943"/>
                    <a:pt x="273" y="908"/>
                    <a:pt x="247" y="872"/>
                  </a:cubicBezTo>
                  <a:cubicBezTo>
                    <a:pt x="234" y="854"/>
                    <a:pt x="222" y="836"/>
                    <a:pt x="210" y="817"/>
                  </a:cubicBezTo>
                  <a:cubicBezTo>
                    <a:pt x="201" y="803"/>
                    <a:pt x="201" y="803"/>
                    <a:pt x="201" y="803"/>
                  </a:cubicBezTo>
                  <a:cubicBezTo>
                    <a:pt x="198" y="799"/>
                    <a:pt x="195" y="794"/>
                    <a:pt x="193" y="789"/>
                  </a:cubicBezTo>
                  <a:cubicBezTo>
                    <a:pt x="176" y="761"/>
                    <a:pt x="176" y="761"/>
                    <a:pt x="176" y="761"/>
                  </a:cubicBezTo>
                  <a:cubicBezTo>
                    <a:pt x="131" y="685"/>
                    <a:pt x="94" y="604"/>
                    <a:pt x="65" y="521"/>
                  </a:cubicBezTo>
                  <a:cubicBezTo>
                    <a:pt x="37" y="437"/>
                    <a:pt x="17" y="351"/>
                    <a:pt x="9" y="263"/>
                  </a:cubicBezTo>
                  <a:cubicBezTo>
                    <a:pt x="0" y="176"/>
                    <a:pt x="2" y="87"/>
                    <a:pt x="18"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781" name="Google Shape;781;p180"/>
            <p:cNvSpPr/>
            <p:nvPr/>
          </p:nvSpPr>
          <p:spPr>
            <a:xfrm>
              <a:off x="1747838" y="22225"/>
              <a:ext cx="1141413" cy="6788146"/>
            </a:xfrm>
            <a:custGeom>
              <a:rect b="b" l="l" r="r" t="t"/>
              <a:pathLst>
                <a:path extrusionOk="0" h="3578" w="601">
                  <a:moveTo>
                    <a:pt x="14" y="0"/>
                  </a:moveTo>
                  <a:cubicBezTo>
                    <a:pt x="1" y="86"/>
                    <a:pt x="0" y="173"/>
                    <a:pt x="9" y="259"/>
                  </a:cubicBezTo>
                  <a:cubicBezTo>
                    <a:pt x="19" y="345"/>
                    <a:pt x="37" y="430"/>
                    <a:pt x="64" y="512"/>
                  </a:cubicBezTo>
                  <a:cubicBezTo>
                    <a:pt x="91" y="595"/>
                    <a:pt x="125" y="675"/>
                    <a:pt x="166" y="751"/>
                  </a:cubicBezTo>
                  <a:cubicBezTo>
                    <a:pt x="181" y="780"/>
                    <a:pt x="181" y="780"/>
                    <a:pt x="181" y="780"/>
                  </a:cubicBezTo>
                  <a:cubicBezTo>
                    <a:pt x="187" y="789"/>
                    <a:pt x="192" y="798"/>
                    <a:pt x="198" y="808"/>
                  </a:cubicBezTo>
                  <a:cubicBezTo>
                    <a:pt x="203" y="817"/>
                    <a:pt x="209" y="826"/>
                    <a:pt x="214" y="836"/>
                  </a:cubicBezTo>
                  <a:cubicBezTo>
                    <a:pt x="232" y="863"/>
                    <a:pt x="232" y="863"/>
                    <a:pt x="232" y="863"/>
                  </a:cubicBezTo>
                  <a:cubicBezTo>
                    <a:pt x="243" y="881"/>
                    <a:pt x="255" y="899"/>
                    <a:pt x="268" y="917"/>
                  </a:cubicBezTo>
                  <a:cubicBezTo>
                    <a:pt x="280" y="935"/>
                    <a:pt x="293" y="952"/>
                    <a:pt x="306" y="970"/>
                  </a:cubicBezTo>
                  <a:cubicBezTo>
                    <a:pt x="332" y="1004"/>
                    <a:pt x="359" y="1038"/>
                    <a:pt x="389" y="1069"/>
                  </a:cubicBezTo>
                  <a:cubicBezTo>
                    <a:pt x="478" y="1164"/>
                    <a:pt x="478" y="1164"/>
                    <a:pt x="478" y="1164"/>
                  </a:cubicBezTo>
                  <a:cubicBezTo>
                    <a:pt x="507" y="1196"/>
                    <a:pt x="535" y="1229"/>
                    <a:pt x="558" y="1266"/>
                  </a:cubicBezTo>
                  <a:cubicBezTo>
                    <a:pt x="570" y="1285"/>
                    <a:pt x="580" y="1304"/>
                    <a:pt x="588" y="1324"/>
                  </a:cubicBezTo>
                  <a:cubicBezTo>
                    <a:pt x="596" y="1344"/>
                    <a:pt x="601" y="1366"/>
                    <a:pt x="601" y="1388"/>
                  </a:cubicBezTo>
                  <a:cubicBezTo>
                    <a:pt x="601" y="1410"/>
                    <a:pt x="595" y="1432"/>
                    <a:pt x="584" y="1451"/>
                  </a:cubicBezTo>
                  <a:cubicBezTo>
                    <a:pt x="578" y="1460"/>
                    <a:pt x="571" y="1469"/>
                    <a:pt x="563" y="1477"/>
                  </a:cubicBezTo>
                  <a:cubicBezTo>
                    <a:pt x="556" y="1485"/>
                    <a:pt x="548" y="1492"/>
                    <a:pt x="539" y="1499"/>
                  </a:cubicBezTo>
                  <a:cubicBezTo>
                    <a:pt x="506" y="1527"/>
                    <a:pt x="469" y="1550"/>
                    <a:pt x="433" y="1574"/>
                  </a:cubicBezTo>
                  <a:cubicBezTo>
                    <a:pt x="397" y="1598"/>
                    <a:pt x="361" y="1623"/>
                    <a:pt x="326" y="1648"/>
                  </a:cubicBezTo>
                  <a:cubicBezTo>
                    <a:pt x="309" y="1661"/>
                    <a:pt x="292" y="1674"/>
                    <a:pt x="274" y="1687"/>
                  </a:cubicBezTo>
                  <a:cubicBezTo>
                    <a:pt x="262" y="1697"/>
                    <a:pt x="262" y="1697"/>
                    <a:pt x="262" y="1697"/>
                  </a:cubicBezTo>
                  <a:cubicBezTo>
                    <a:pt x="257" y="1700"/>
                    <a:pt x="253" y="1704"/>
                    <a:pt x="249" y="1707"/>
                  </a:cubicBezTo>
                  <a:cubicBezTo>
                    <a:pt x="237" y="1718"/>
                    <a:pt x="237" y="1718"/>
                    <a:pt x="237" y="1718"/>
                  </a:cubicBezTo>
                  <a:cubicBezTo>
                    <a:pt x="233" y="1721"/>
                    <a:pt x="229" y="1725"/>
                    <a:pt x="225" y="1729"/>
                  </a:cubicBezTo>
                  <a:cubicBezTo>
                    <a:pt x="194" y="1759"/>
                    <a:pt x="169" y="1795"/>
                    <a:pt x="151" y="1833"/>
                  </a:cubicBezTo>
                  <a:cubicBezTo>
                    <a:pt x="142" y="1853"/>
                    <a:pt x="134" y="1873"/>
                    <a:pt x="130" y="1895"/>
                  </a:cubicBezTo>
                  <a:cubicBezTo>
                    <a:pt x="128" y="1902"/>
                    <a:pt x="128" y="1902"/>
                    <a:pt x="128" y="1902"/>
                  </a:cubicBezTo>
                  <a:cubicBezTo>
                    <a:pt x="127" y="1910"/>
                    <a:pt x="127" y="1910"/>
                    <a:pt x="127" y="1910"/>
                  </a:cubicBezTo>
                  <a:cubicBezTo>
                    <a:pt x="126" y="1916"/>
                    <a:pt x="125" y="1921"/>
                    <a:pt x="125" y="1926"/>
                  </a:cubicBezTo>
                  <a:cubicBezTo>
                    <a:pt x="124" y="1937"/>
                    <a:pt x="123" y="1948"/>
                    <a:pt x="124" y="1959"/>
                  </a:cubicBezTo>
                  <a:cubicBezTo>
                    <a:pt x="124" y="2002"/>
                    <a:pt x="135" y="2044"/>
                    <a:pt x="153" y="2083"/>
                  </a:cubicBezTo>
                  <a:cubicBezTo>
                    <a:pt x="170" y="2123"/>
                    <a:pt x="193" y="2160"/>
                    <a:pt x="218" y="2195"/>
                  </a:cubicBezTo>
                  <a:cubicBezTo>
                    <a:pt x="231" y="2212"/>
                    <a:pt x="244" y="2229"/>
                    <a:pt x="258" y="2246"/>
                  </a:cubicBezTo>
                  <a:cubicBezTo>
                    <a:pt x="271" y="2263"/>
                    <a:pt x="286" y="2279"/>
                    <a:pt x="300" y="2295"/>
                  </a:cubicBezTo>
                  <a:cubicBezTo>
                    <a:pt x="329" y="2327"/>
                    <a:pt x="360" y="2358"/>
                    <a:pt x="388" y="2391"/>
                  </a:cubicBezTo>
                  <a:cubicBezTo>
                    <a:pt x="416" y="2425"/>
                    <a:pt x="441" y="2461"/>
                    <a:pt x="456" y="2502"/>
                  </a:cubicBezTo>
                  <a:cubicBezTo>
                    <a:pt x="463" y="2522"/>
                    <a:pt x="468" y="2544"/>
                    <a:pt x="469" y="2566"/>
                  </a:cubicBezTo>
                  <a:cubicBezTo>
                    <a:pt x="471" y="2587"/>
                    <a:pt x="470" y="2609"/>
                    <a:pt x="467" y="2631"/>
                  </a:cubicBezTo>
                  <a:cubicBezTo>
                    <a:pt x="461" y="2674"/>
                    <a:pt x="447" y="2716"/>
                    <a:pt x="429" y="2755"/>
                  </a:cubicBezTo>
                  <a:cubicBezTo>
                    <a:pt x="412" y="2795"/>
                    <a:pt x="391" y="2833"/>
                    <a:pt x="366" y="2869"/>
                  </a:cubicBezTo>
                  <a:cubicBezTo>
                    <a:pt x="314" y="2938"/>
                    <a:pt x="260" y="3007"/>
                    <a:pt x="217" y="3082"/>
                  </a:cubicBezTo>
                  <a:cubicBezTo>
                    <a:pt x="196" y="3119"/>
                    <a:pt x="176" y="3158"/>
                    <a:pt x="159" y="3198"/>
                  </a:cubicBezTo>
                  <a:cubicBezTo>
                    <a:pt x="142" y="3238"/>
                    <a:pt x="128" y="3279"/>
                    <a:pt x="117" y="3321"/>
                  </a:cubicBezTo>
                  <a:cubicBezTo>
                    <a:pt x="112" y="3341"/>
                    <a:pt x="107" y="3363"/>
                    <a:pt x="104" y="3384"/>
                  </a:cubicBezTo>
                  <a:cubicBezTo>
                    <a:pt x="100" y="3405"/>
                    <a:pt x="98" y="3427"/>
                    <a:pt x="97" y="3449"/>
                  </a:cubicBezTo>
                  <a:cubicBezTo>
                    <a:pt x="96" y="3470"/>
                    <a:pt x="96" y="3492"/>
                    <a:pt x="97" y="3514"/>
                  </a:cubicBezTo>
                  <a:cubicBezTo>
                    <a:pt x="98" y="3535"/>
                    <a:pt x="101" y="3557"/>
                    <a:pt x="105" y="3578"/>
                  </a:cubicBezTo>
                  <a:cubicBezTo>
                    <a:pt x="101" y="3557"/>
                    <a:pt x="98" y="3535"/>
                    <a:pt x="96" y="3514"/>
                  </a:cubicBezTo>
                  <a:cubicBezTo>
                    <a:pt x="95" y="3492"/>
                    <a:pt x="95" y="3470"/>
                    <a:pt x="96" y="3449"/>
                  </a:cubicBezTo>
                  <a:cubicBezTo>
                    <a:pt x="98" y="3427"/>
                    <a:pt x="100" y="3405"/>
                    <a:pt x="103" y="3384"/>
                  </a:cubicBezTo>
                  <a:cubicBezTo>
                    <a:pt x="106" y="3363"/>
                    <a:pt x="111" y="3341"/>
                    <a:pt x="116" y="3320"/>
                  </a:cubicBezTo>
                  <a:cubicBezTo>
                    <a:pt x="126" y="3278"/>
                    <a:pt x="141" y="3237"/>
                    <a:pt x="158" y="3197"/>
                  </a:cubicBezTo>
                  <a:cubicBezTo>
                    <a:pt x="175" y="3157"/>
                    <a:pt x="194" y="3119"/>
                    <a:pt x="216" y="3081"/>
                  </a:cubicBezTo>
                  <a:cubicBezTo>
                    <a:pt x="258" y="3005"/>
                    <a:pt x="312" y="2937"/>
                    <a:pt x="364" y="2867"/>
                  </a:cubicBezTo>
                  <a:cubicBezTo>
                    <a:pt x="389" y="2832"/>
                    <a:pt x="409" y="2794"/>
                    <a:pt x="427" y="2754"/>
                  </a:cubicBezTo>
                  <a:cubicBezTo>
                    <a:pt x="444" y="2715"/>
                    <a:pt x="458" y="2673"/>
                    <a:pt x="464" y="2630"/>
                  </a:cubicBezTo>
                  <a:cubicBezTo>
                    <a:pt x="467" y="2609"/>
                    <a:pt x="468" y="2587"/>
                    <a:pt x="466" y="2566"/>
                  </a:cubicBezTo>
                  <a:cubicBezTo>
                    <a:pt x="465" y="2545"/>
                    <a:pt x="460" y="2523"/>
                    <a:pt x="453" y="2503"/>
                  </a:cubicBezTo>
                  <a:cubicBezTo>
                    <a:pt x="438" y="2462"/>
                    <a:pt x="413" y="2427"/>
                    <a:pt x="385" y="2394"/>
                  </a:cubicBezTo>
                  <a:cubicBezTo>
                    <a:pt x="357" y="2360"/>
                    <a:pt x="327" y="2330"/>
                    <a:pt x="298" y="2298"/>
                  </a:cubicBezTo>
                  <a:cubicBezTo>
                    <a:pt x="283" y="2282"/>
                    <a:pt x="269" y="2265"/>
                    <a:pt x="255" y="2248"/>
                  </a:cubicBezTo>
                  <a:cubicBezTo>
                    <a:pt x="241" y="2232"/>
                    <a:pt x="228" y="2215"/>
                    <a:pt x="215" y="2197"/>
                  </a:cubicBezTo>
                  <a:cubicBezTo>
                    <a:pt x="190" y="2162"/>
                    <a:pt x="167" y="2125"/>
                    <a:pt x="149" y="2085"/>
                  </a:cubicBezTo>
                  <a:cubicBezTo>
                    <a:pt x="131" y="2045"/>
                    <a:pt x="120" y="2002"/>
                    <a:pt x="119" y="1959"/>
                  </a:cubicBezTo>
                  <a:cubicBezTo>
                    <a:pt x="119" y="1948"/>
                    <a:pt x="120" y="1937"/>
                    <a:pt x="121" y="1926"/>
                  </a:cubicBezTo>
                  <a:cubicBezTo>
                    <a:pt x="121" y="1920"/>
                    <a:pt x="122" y="1915"/>
                    <a:pt x="123" y="1910"/>
                  </a:cubicBezTo>
                  <a:cubicBezTo>
                    <a:pt x="124" y="1902"/>
                    <a:pt x="124" y="1902"/>
                    <a:pt x="124" y="1902"/>
                  </a:cubicBezTo>
                  <a:cubicBezTo>
                    <a:pt x="126" y="1894"/>
                    <a:pt x="126" y="1894"/>
                    <a:pt x="126" y="1894"/>
                  </a:cubicBezTo>
                  <a:cubicBezTo>
                    <a:pt x="130" y="1872"/>
                    <a:pt x="138" y="1852"/>
                    <a:pt x="147" y="1832"/>
                  </a:cubicBezTo>
                  <a:cubicBezTo>
                    <a:pt x="165" y="1792"/>
                    <a:pt x="191" y="1756"/>
                    <a:pt x="222" y="1726"/>
                  </a:cubicBezTo>
                  <a:cubicBezTo>
                    <a:pt x="226" y="1722"/>
                    <a:pt x="230" y="1718"/>
                    <a:pt x="234" y="1715"/>
                  </a:cubicBezTo>
                  <a:cubicBezTo>
                    <a:pt x="246" y="1704"/>
                    <a:pt x="246" y="1704"/>
                    <a:pt x="246" y="1704"/>
                  </a:cubicBezTo>
                  <a:cubicBezTo>
                    <a:pt x="251" y="1700"/>
                    <a:pt x="255" y="1697"/>
                    <a:pt x="259" y="1694"/>
                  </a:cubicBezTo>
                  <a:cubicBezTo>
                    <a:pt x="272" y="1683"/>
                    <a:pt x="272" y="1683"/>
                    <a:pt x="272" y="1683"/>
                  </a:cubicBezTo>
                  <a:cubicBezTo>
                    <a:pt x="289" y="1670"/>
                    <a:pt x="306" y="1657"/>
                    <a:pt x="324" y="1645"/>
                  </a:cubicBezTo>
                  <a:cubicBezTo>
                    <a:pt x="359" y="1619"/>
                    <a:pt x="395" y="1595"/>
                    <a:pt x="431" y="1571"/>
                  </a:cubicBezTo>
                  <a:cubicBezTo>
                    <a:pt x="467" y="1546"/>
                    <a:pt x="504" y="1524"/>
                    <a:pt x="537" y="1496"/>
                  </a:cubicBezTo>
                  <a:cubicBezTo>
                    <a:pt x="553" y="1482"/>
                    <a:pt x="569" y="1467"/>
                    <a:pt x="580" y="1449"/>
                  </a:cubicBezTo>
                  <a:cubicBezTo>
                    <a:pt x="592" y="1431"/>
                    <a:pt x="598" y="1409"/>
                    <a:pt x="598" y="1388"/>
                  </a:cubicBezTo>
                  <a:cubicBezTo>
                    <a:pt x="598" y="1367"/>
                    <a:pt x="593" y="1346"/>
                    <a:pt x="585" y="1326"/>
                  </a:cubicBezTo>
                  <a:cubicBezTo>
                    <a:pt x="577" y="1306"/>
                    <a:pt x="567" y="1286"/>
                    <a:pt x="555" y="1268"/>
                  </a:cubicBezTo>
                  <a:cubicBezTo>
                    <a:pt x="533" y="1231"/>
                    <a:pt x="505" y="1198"/>
                    <a:pt x="475" y="1166"/>
                  </a:cubicBezTo>
                  <a:cubicBezTo>
                    <a:pt x="387" y="1071"/>
                    <a:pt x="387" y="1071"/>
                    <a:pt x="387" y="1071"/>
                  </a:cubicBezTo>
                  <a:cubicBezTo>
                    <a:pt x="357" y="1040"/>
                    <a:pt x="329" y="1006"/>
                    <a:pt x="303" y="971"/>
                  </a:cubicBezTo>
                  <a:cubicBezTo>
                    <a:pt x="290" y="954"/>
                    <a:pt x="278" y="936"/>
                    <a:pt x="265" y="919"/>
                  </a:cubicBezTo>
                  <a:cubicBezTo>
                    <a:pt x="253" y="901"/>
                    <a:pt x="241" y="883"/>
                    <a:pt x="229" y="864"/>
                  </a:cubicBezTo>
                  <a:cubicBezTo>
                    <a:pt x="212" y="837"/>
                    <a:pt x="212" y="837"/>
                    <a:pt x="212" y="837"/>
                  </a:cubicBezTo>
                  <a:cubicBezTo>
                    <a:pt x="206" y="828"/>
                    <a:pt x="201" y="818"/>
                    <a:pt x="195" y="809"/>
                  </a:cubicBezTo>
                  <a:cubicBezTo>
                    <a:pt x="190" y="800"/>
                    <a:pt x="184" y="790"/>
                    <a:pt x="179" y="781"/>
                  </a:cubicBezTo>
                  <a:cubicBezTo>
                    <a:pt x="164" y="752"/>
                    <a:pt x="164" y="752"/>
                    <a:pt x="164" y="752"/>
                  </a:cubicBezTo>
                  <a:cubicBezTo>
                    <a:pt x="123" y="676"/>
                    <a:pt x="88" y="596"/>
                    <a:pt x="62" y="513"/>
                  </a:cubicBezTo>
                  <a:cubicBezTo>
                    <a:pt x="36" y="431"/>
                    <a:pt x="17" y="345"/>
                    <a:pt x="8" y="259"/>
                  </a:cubicBezTo>
                  <a:cubicBezTo>
                    <a:pt x="0" y="173"/>
                    <a:pt x="1" y="86"/>
                    <a:pt x="14"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782" name="Google Shape;782;p180"/>
            <p:cNvSpPr/>
            <p:nvPr/>
          </p:nvSpPr>
          <p:spPr>
            <a:xfrm>
              <a:off x="1773238" y="20638"/>
              <a:ext cx="998538" cy="6789739"/>
            </a:xfrm>
            <a:custGeom>
              <a:rect b="b" l="l" r="r" t="t"/>
              <a:pathLst>
                <a:path extrusionOk="0" h="3579" w="525">
                  <a:moveTo>
                    <a:pt x="11" y="0"/>
                  </a:moveTo>
                  <a:cubicBezTo>
                    <a:pt x="0" y="85"/>
                    <a:pt x="1" y="171"/>
                    <a:pt x="10" y="255"/>
                  </a:cubicBezTo>
                  <a:cubicBezTo>
                    <a:pt x="19" y="340"/>
                    <a:pt x="37" y="424"/>
                    <a:pt x="62" y="506"/>
                  </a:cubicBezTo>
                  <a:cubicBezTo>
                    <a:pt x="87" y="587"/>
                    <a:pt x="118" y="667"/>
                    <a:pt x="155" y="744"/>
                  </a:cubicBezTo>
                  <a:cubicBezTo>
                    <a:pt x="159" y="753"/>
                    <a:pt x="164" y="763"/>
                    <a:pt x="169" y="773"/>
                  </a:cubicBezTo>
                  <a:cubicBezTo>
                    <a:pt x="183" y="801"/>
                    <a:pt x="183" y="801"/>
                    <a:pt x="183" y="801"/>
                  </a:cubicBezTo>
                  <a:cubicBezTo>
                    <a:pt x="191" y="815"/>
                    <a:pt x="191" y="815"/>
                    <a:pt x="191" y="815"/>
                  </a:cubicBezTo>
                  <a:cubicBezTo>
                    <a:pt x="198" y="829"/>
                    <a:pt x="198" y="829"/>
                    <a:pt x="198" y="829"/>
                  </a:cubicBezTo>
                  <a:cubicBezTo>
                    <a:pt x="214" y="857"/>
                    <a:pt x="214" y="857"/>
                    <a:pt x="214" y="857"/>
                  </a:cubicBezTo>
                  <a:cubicBezTo>
                    <a:pt x="235" y="894"/>
                    <a:pt x="257" y="931"/>
                    <a:pt x="280" y="967"/>
                  </a:cubicBezTo>
                  <a:cubicBezTo>
                    <a:pt x="304" y="1002"/>
                    <a:pt x="329" y="1037"/>
                    <a:pt x="356" y="1070"/>
                  </a:cubicBezTo>
                  <a:cubicBezTo>
                    <a:pt x="396" y="1120"/>
                    <a:pt x="396" y="1120"/>
                    <a:pt x="396" y="1120"/>
                  </a:cubicBezTo>
                  <a:cubicBezTo>
                    <a:pt x="409" y="1137"/>
                    <a:pt x="422" y="1153"/>
                    <a:pt x="435" y="1170"/>
                  </a:cubicBezTo>
                  <a:cubicBezTo>
                    <a:pt x="461" y="1204"/>
                    <a:pt x="485" y="1240"/>
                    <a:pt x="502" y="1280"/>
                  </a:cubicBezTo>
                  <a:cubicBezTo>
                    <a:pt x="511" y="1299"/>
                    <a:pt x="518" y="1320"/>
                    <a:pt x="522" y="1341"/>
                  </a:cubicBezTo>
                  <a:cubicBezTo>
                    <a:pt x="525" y="1362"/>
                    <a:pt x="524" y="1384"/>
                    <a:pt x="518" y="1405"/>
                  </a:cubicBezTo>
                  <a:cubicBezTo>
                    <a:pt x="515" y="1415"/>
                    <a:pt x="510" y="1425"/>
                    <a:pt x="504" y="1435"/>
                  </a:cubicBezTo>
                  <a:cubicBezTo>
                    <a:pt x="499" y="1444"/>
                    <a:pt x="492" y="1452"/>
                    <a:pt x="484" y="1460"/>
                  </a:cubicBezTo>
                  <a:cubicBezTo>
                    <a:pt x="470" y="1476"/>
                    <a:pt x="454" y="1490"/>
                    <a:pt x="437" y="1504"/>
                  </a:cubicBezTo>
                  <a:cubicBezTo>
                    <a:pt x="421" y="1517"/>
                    <a:pt x="404" y="1530"/>
                    <a:pt x="387" y="1543"/>
                  </a:cubicBezTo>
                  <a:cubicBezTo>
                    <a:pt x="370" y="1556"/>
                    <a:pt x="353" y="1570"/>
                    <a:pt x="337" y="1583"/>
                  </a:cubicBezTo>
                  <a:cubicBezTo>
                    <a:pt x="304" y="1610"/>
                    <a:pt x="271" y="1637"/>
                    <a:pt x="239" y="1666"/>
                  </a:cubicBezTo>
                  <a:cubicBezTo>
                    <a:pt x="231" y="1673"/>
                    <a:pt x="223" y="1680"/>
                    <a:pt x="216" y="1687"/>
                  </a:cubicBezTo>
                  <a:cubicBezTo>
                    <a:pt x="212" y="1691"/>
                    <a:pt x="208" y="1695"/>
                    <a:pt x="204" y="1699"/>
                  </a:cubicBezTo>
                  <a:cubicBezTo>
                    <a:pt x="201" y="1702"/>
                    <a:pt x="197" y="1706"/>
                    <a:pt x="193" y="1710"/>
                  </a:cubicBezTo>
                  <a:cubicBezTo>
                    <a:pt x="183" y="1722"/>
                    <a:pt x="183" y="1722"/>
                    <a:pt x="183" y="1722"/>
                  </a:cubicBezTo>
                  <a:cubicBezTo>
                    <a:pt x="179" y="1726"/>
                    <a:pt x="176" y="1730"/>
                    <a:pt x="173" y="1734"/>
                  </a:cubicBezTo>
                  <a:cubicBezTo>
                    <a:pt x="166" y="1743"/>
                    <a:pt x="160" y="1752"/>
                    <a:pt x="154" y="1760"/>
                  </a:cubicBezTo>
                  <a:cubicBezTo>
                    <a:pt x="151" y="1765"/>
                    <a:pt x="149" y="1769"/>
                    <a:pt x="146" y="1774"/>
                  </a:cubicBezTo>
                  <a:cubicBezTo>
                    <a:pt x="143" y="1778"/>
                    <a:pt x="140" y="1783"/>
                    <a:pt x="138" y="1788"/>
                  </a:cubicBezTo>
                  <a:cubicBezTo>
                    <a:pt x="131" y="1802"/>
                    <a:pt x="131" y="1802"/>
                    <a:pt x="131" y="1802"/>
                  </a:cubicBezTo>
                  <a:cubicBezTo>
                    <a:pt x="125" y="1817"/>
                    <a:pt x="125" y="1817"/>
                    <a:pt x="125" y="1817"/>
                  </a:cubicBezTo>
                  <a:cubicBezTo>
                    <a:pt x="124" y="1819"/>
                    <a:pt x="123" y="1821"/>
                    <a:pt x="122" y="1824"/>
                  </a:cubicBezTo>
                  <a:cubicBezTo>
                    <a:pt x="119" y="1831"/>
                    <a:pt x="119" y="1831"/>
                    <a:pt x="119" y="1831"/>
                  </a:cubicBezTo>
                  <a:cubicBezTo>
                    <a:pt x="118" y="1836"/>
                    <a:pt x="116" y="1841"/>
                    <a:pt x="114" y="1846"/>
                  </a:cubicBezTo>
                  <a:cubicBezTo>
                    <a:pt x="112" y="1857"/>
                    <a:pt x="109" y="1867"/>
                    <a:pt x="107" y="1877"/>
                  </a:cubicBezTo>
                  <a:cubicBezTo>
                    <a:pt x="105" y="1888"/>
                    <a:pt x="104" y="1898"/>
                    <a:pt x="103" y="1909"/>
                  </a:cubicBezTo>
                  <a:cubicBezTo>
                    <a:pt x="103" y="1914"/>
                    <a:pt x="103" y="1920"/>
                    <a:pt x="103" y="1925"/>
                  </a:cubicBezTo>
                  <a:cubicBezTo>
                    <a:pt x="103" y="1927"/>
                    <a:pt x="103" y="1930"/>
                    <a:pt x="103" y="1933"/>
                  </a:cubicBezTo>
                  <a:cubicBezTo>
                    <a:pt x="103" y="1941"/>
                    <a:pt x="103" y="1941"/>
                    <a:pt x="103" y="1941"/>
                  </a:cubicBezTo>
                  <a:cubicBezTo>
                    <a:pt x="104" y="1962"/>
                    <a:pt x="108" y="1983"/>
                    <a:pt x="113" y="2003"/>
                  </a:cubicBezTo>
                  <a:cubicBezTo>
                    <a:pt x="125" y="2044"/>
                    <a:pt x="144" y="2083"/>
                    <a:pt x="166" y="2119"/>
                  </a:cubicBezTo>
                  <a:cubicBezTo>
                    <a:pt x="189" y="2155"/>
                    <a:pt x="215" y="2189"/>
                    <a:pt x="242" y="2222"/>
                  </a:cubicBezTo>
                  <a:cubicBezTo>
                    <a:pt x="268" y="2255"/>
                    <a:pt x="298" y="2286"/>
                    <a:pt x="327" y="2318"/>
                  </a:cubicBezTo>
                  <a:cubicBezTo>
                    <a:pt x="356" y="2349"/>
                    <a:pt x="385" y="2380"/>
                    <a:pt x="409" y="2416"/>
                  </a:cubicBezTo>
                  <a:cubicBezTo>
                    <a:pt x="434" y="2450"/>
                    <a:pt x="454" y="2490"/>
                    <a:pt x="461" y="2532"/>
                  </a:cubicBezTo>
                  <a:cubicBezTo>
                    <a:pt x="470" y="2574"/>
                    <a:pt x="467" y="2618"/>
                    <a:pt x="458" y="2660"/>
                  </a:cubicBezTo>
                  <a:cubicBezTo>
                    <a:pt x="449" y="2702"/>
                    <a:pt x="434" y="2742"/>
                    <a:pt x="415" y="2780"/>
                  </a:cubicBezTo>
                  <a:cubicBezTo>
                    <a:pt x="406" y="2800"/>
                    <a:pt x="395" y="2818"/>
                    <a:pt x="384" y="2836"/>
                  </a:cubicBezTo>
                  <a:cubicBezTo>
                    <a:pt x="372" y="2854"/>
                    <a:pt x="359" y="2872"/>
                    <a:pt x="346" y="2888"/>
                  </a:cubicBezTo>
                  <a:cubicBezTo>
                    <a:pt x="292" y="2955"/>
                    <a:pt x="238" y="3021"/>
                    <a:pt x="194" y="3094"/>
                  </a:cubicBezTo>
                  <a:cubicBezTo>
                    <a:pt x="171" y="3130"/>
                    <a:pt x="151" y="3167"/>
                    <a:pt x="133" y="3206"/>
                  </a:cubicBezTo>
                  <a:cubicBezTo>
                    <a:pt x="115" y="3245"/>
                    <a:pt x="99" y="3285"/>
                    <a:pt x="88" y="3326"/>
                  </a:cubicBezTo>
                  <a:cubicBezTo>
                    <a:pt x="85" y="3336"/>
                    <a:pt x="83" y="3347"/>
                    <a:pt x="81" y="3357"/>
                  </a:cubicBezTo>
                  <a:cubicBezTo>
                    <a:pt x="79" y="3367"/>
                    <a:pt x="76" y="3378"/>
                    <a:pt x="75" y="3388"/>
                  </a:cubicBezTo>
                  <a:cubicBezTo>
                    <a:pt x="71" y="3409"/>
                    <a:pt x="69" y="3431"/>
                    <a:pt x="67" y="3452"/>
                  </a:cubicBezTo>
                  <a:cubicBezTo>
                    <a:pt x="66" y="3473"/>
                    <a:pt x="66" y="3495"/>
                    <a:pt x="67" y="3516"/>
                  </a:cubicBezTo>
                  <a:cubicBezTo>
                    <a:pt x="69" y="3537"/>
                    <a:pt x="72" y="3558"/>
                    <a:pt x="76" y="3579"/>
                  </a:cubicBezTo>
                  <a:cubicBezTo>
                    <a:pt x="72" y="3558"/>
                    <a:pt x="69" y="3537"/>
                    <a:pt x="67" y="3516"/>
                  </a:cubicBezTo>
                  <a:cubicBezTo>
                    <a:pt x="66" y="3495"/>
                    <a:pt x="65" y="3473"/>
                    <a:pt x="67" y="3452"/>
                  </a:cubicBezTo>
                  <a:cubicBezTo>
                    <a:pt x="68" y="3431"/>
                    <a:pt x="70" y="3409"/>
                    <a:pt x="74" y="3388"/>
                  </a:cubicBezTo>
                  <a:cubicBezTo>
                    <a:pt x="75" y="3378"/>
                    <a:pt x="78" y="3367"/>
                    <a:pt x="80" y="3357"/>
                  </a:cubicBezTo>
                  <a:cubicBezTo>
                    <a:pt x="82" y="3346"/>
                    <a:pt x="84" y="3336"/>
                    <a:pt x="87" y="3326"/>
                  </a:cubicBezTo>
                  <a:cubicBezTo>
                    <a:pt x="98" y="3284"/>
                    <a:pt x="113" y="3244"/>
                    <a:pt x="131" y="3205"/>
                  </a:cubicBezTo>
                  <a:cubicBezTo>
                    <a:pt x="149" y="3167"/>
                    <a:pt x="170" y="3129"/>
                    <a:pt x="192" y="3093"/>
                  </a:cubicBezTo>
                  <a:cubicBezTo>
                    <a:pt x="236" y="3019"/>
                    <a:pt x="291" y="2953"/>
                    <a:pt x="344" y="2887"/>
                  </a:cubicBezTo>
                  <a:cubicBezTo>
                    <a:pt x="357" y="2870"/>
                    <a:pt x="370" y="2853"/>
                    <a:pt x="381" y="2835"/>
                  </a:cubicBezTo>
                  <a:cubicBezTo>
                    <a:pt x="393" y="2817"/>
                    <a:pt x="403" y="2798"/>
                    <a:pt x="413" y="2779"/>
                  </a:cubicBezTo>
                  <a:cubicBezTo>
                    <a:pt x="431" y="2741"/>
                    <a:pt x="446" y="2701"/>
                    <a:pt x="455" y="2659"/>
                  </a:cubicBezTo>
                  <a:cubicBezTo>
                    <a:pt x="464" y="2618"/>
                    <a:pt x="467" y="2574"/>
                    <a:pt x="458" y="2533"/>
                  </a:cubicBezTo>
                  <a:cubicBezTo>
                    <a:pt x="451" y="2491"/>
                    <a:pt x="431" y="2452"/>
                    <a:pt x="406" y="2417"/>
                  </a:cubicBezTo>
                  <a:cubicBezTo>
                    <a:pt x="382" y="2383"/>
                    <a:pt x="353" y="2351"/>
                    <a:pt x="324" y="2320"/>
                  </a:cubicBezTo>
                  <a:cubicBezTo>
                    <a:pt x="295" y="2289"/>
                    <a:pt x="266" y="2258"/>
                    <a:pt x="239" y="2224"/>
                  </a:cubicBezTo>
                  <a:cubicBezTo>
                    <a:pt x="212" y="2191"/>
                    <a:pt x="186" y="2157"/>
                    <a:pt x="163" y="2121"/>
                  </a:cubicBezTo>
                  <a:cubicBezTo>
                    <a:pt x="141" y="2084"/>
                    <a:pt x="121" y="2046"/>
                    <a:pt x="109" y="2004"/>
                  </a:cubicBezTo>
                  <a:cubicBezTo>
                    <a:pt x="104" y="1984"/>
                    <a:pt x="100" y="1962"/>
                    <a:pt x="99" y="1941"/>
                  </a:cubicBezTo>
                  <a:cubicBezTo>
                    <a:pt x="98" y="1933"/>
                    <a:pt x="98" y="1933"/>
                    <a:pt x="98" y="1933"/>
                  </a:cubicBezTo>
                  <a:cubicBezTo>
                    <a:pt x="98" y="1930"/>
                    <a:pt x="99" y="1927"/>
                    <a:pt x="99" y="1925"/>
                  </a:cubicBezTo>
                  <a:cubicBezTo>
                    <a:pt x="99" y="1919"/>
                    <a:pt x="99" y="1914"/>
                    <a:pt x="99" y="1909"/>
                  </a:cubicBezTo>
                  <a:cubicBezTo>
                    <a:pt x="100" y="1898"/>
                    <a:pt x="101" y="1887"/>
                    <a:pt x="103" y="1877"/>
                  </a:cubicBezTo>
                  <a:cubicBezTo>
                    <a:pt x="104" y="1866"/>
                    <a:pt x="107" y="1856"/>
                    <a:pt x="110" y="1845"/>
                  </a:cubicBezTo>
                  <a:cubicBezTo>
                    <a:pt x="111" y="1840"/>
                    <a:pt x="113" y="1835"/>
                    <a:pt x="115" y="1830"/>
                  </a:cubicBezTo>
                  <a:cubicBezTo>
                    <a:pt x="118" y="1822"/>
                    <a:pt x="118" y="1822"/>
                    <a:pt x="118" y="1822"/>
                  </a:cubicBezTo>
                  <a:cubicBezTo>
                    <a:pt x="119" y="1820"/>
                    <a:pt x="120" y="1817"/>
                    <a:pt x="121" y="1815"/>
                  </a:cubicBezTo>
                  <a:cubicBezTo>
                    <a:pt x="127" y="1800"/>
                    <a:pt x="127" y="1800"/>
                    <a:pt x="127" y="1800"/>
                  </a:cubicBezTo>
                  <a:cubicBezTo>
                    <a:pt x="134" y="1786"/>
                    <a:pt x="134" y="1786"/>
                    <a:pt x="134" y="1786"/>
                  </a:cubicBezTo>
                  <a:cubicBezTo>
                    <a:pt x="137" y="1781"/>
                    <a:pt x="139" y="1776"/>
                    <a:pt x="142" y="1772"/>
                  </a:cubicBezTo>
                  <a:cubicBezTo>
                    <a:pt x="145" y="1767"/>
                    <a:pt x="147" y="1762"/>
                    <a:pt x="150" y="1758"/>
                  </a:cubicBezTo>
                  <a:cubicBezTo>
                    <a:pt x="157" y="1749"/>
                    <a:pt x="162" y="1740"/>
                    <a:pt x="169" y="1732"/>
                  </a:cubicBezTo>
                  <a:cubicBezTo>
                    <a:pt x="173" y="1727"/>
                    <a:pt x="176" y="1723"/>
                    <a:pt x="179" y="1719"/>
                  </a:cubicBezTo>
                  <a:cubicBezTo>
                    <a:pt x="190" y="1707"/>
                    <a:pt x="190" y="1707"/>
                    <a:pt x="190" y="1707"/>
                  </a:cubicBezTo>
                  <a:cubicBezTo>
                    <a:pt x="193" y="1703"/>
                    <a:pt x="197" y="1699"/>
                    <a:pt x="201" y="1696"/>
                  </a:cubicBezTo>
                  <a:cubicBezTo>
                    <a:pt x="205" y="1692"/>
                    <a:pt x="209" y="1688"/>
                    <a:pt x="213" y="1684"/>
                  </a:cubicBezTo>
                  <a:cubicBezTo>
                    <a:pt x="221" y="1677"/>
                    <a:pt x="228" y="1670"/>
                    <a:pt x="236" y="1663"/>
                  </a:cubicBezTo>
                  <a:cubicBezTo>
                    <a:pt x="268" y="1634"/>
                    <a:pt x="301" y="1607"/>
                    <a:pt x="334" y="1580"/>
                  </a:cubicBezTo>
                  <a:cubicBezTo>
                    <a:pt x="351" y="1566"/>
                    <a:pt x="368" y="1553"/>
                    <a:pt x="384" y="1540"/>
                  </a:cubicBezTo>
                  <a:cubicBezTo>
                    <a:pt x="401" y="1527"/>
                    <a:pt x="418" y="1514"/>
                    <a:pt x="435" y="1501"/>
                  </a:cubicBezTo>
                  <a:cubicBezTo>
                    <a:pt x="451" y="1487"/>
                    <a:pt x="467" y="1473"/>
                    <a:pt x="482" y="1457"/>
                  </a:cubicBezTo>
                  <a:cubicBezTo>
                    <a:pt x="489" y="1450"/>
                    <a:pt x="496" y="1442"/>
                    <a:pt x="501" y="1433"/>
                  </a:cubicBezTo>
                  <a:cubicBezTo>
                    <a:pt x="507" y="1424"/>
                    <a:pt x="511" y="1414"/>
                    <a:pt x="514" y="1404"/>
                  </a:cubicBezTo>
                  <a:cubicBezTo>
                    <a:pt x="521" y="1384"/>
                    <a:pt x="522" y="1362"/>
                    <a:pt x="518" y="1342"/>
                  </a:cubicBezTo>
                  <a:cubicBezTo>
                    <a:pt x="515" y="1321"/>
                    <a:pt x="507" y="1301"/>
                    <a:pt x="499" y="1281"/>
                  </a:cubicBezTo>
                  <a:cubicBezTo>
                    <a:pt x="482" y="1242"/>
                    <a:pt x="458" y="1206"/>
                    <a:pt x="432" y="1172"/>
                  </a:cubicBezTo>
                  <a:cubicBezTo>
                    <a:pt x="420" y="1155"/>
                    <a:pt x="406" y="1139"/>
                    <a:pt x="393" y="1122"/>
                  </a:cubicBezTo>
                  <a:cubicBezTo>
                    <a:pt x="353" y="1072"/>
                    <a:pt x="353" y="1072"/>
                    <a:pt x="353" y="1072"/>
                  </a:cubicBezTo>
                  <a:cubicBezTo>
                    <a:pt x="326" y="1039"/>
                    <a:pt x="301" y="1004"/>
                    <a:pt x="278" y="968"/>
                  </a:cubicBezTo>
                  <a:cubicBezTo>
                    <a:pt x="255" y="932"/>
                    <a:pt x="233" y="896"/>
                    <a:pt x="212" y="859"/>
                  </a:cubicBezTo>
                  <a:cubicBezTo>
                    <a:pt x="196" y="831"/>
                    <a:pt x="196" y="831"/>
                    <a:pt x="196" y="831"/>
                  </a:cubicBezTo>
                  <a:cubicBezTo>
                    <a:pt x="188" y="817"/>
                    <a:pt x="188" y="817"/>
                    <a:pt x="188" y="817"/>
                  </a:cubicBezTo>
                  <a:cubicBezTo>
                    <a:pt x="181" y="802"/>
                    <a:pt x="181" y="802"/>
                    <a:pt x="181" y="802"/>
                  </a:cubicBezTo>
                  <a:cubicBezTo>
                    <a:pt x="166" y="774"/>
                    <a:pt x="166" y="774"/>
                    <a:pt x="166" y="774"/>
                  </a:cubicBezTo>
                  <a:cubicBezTo>
                    <a:pt x="161" y="764"/>
                    <a:pt x="157" y="755"/>
                    <a:pt x="152" y="745"/>
                  </a:cubicBezTo>
                  <a:cubicBezTo>
                    <a:pt x="116" y="668"/>
                    <a:pt x="84" y="588"/>
                    <a:pt x="60" y="506"/>
                  </a:cubicBezTo>
                  <a:cubicBezTo>
                    <a:pt x="35" y="424"/>
                    <a:pt x="18" y="340"/>
                    <a:pt x="9" y="256"/>
                  </a:cubicBezTo>
                  <a:cubicBezTo>
                    <a:pt x="0" y="171"/>
                    <a:pt x="0" y="85"/>
                    <a:pt x="11"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783" name="Google Shape;783;p180"/>
            <p:cNvSpPr/>
            <p:nvPr/>
          </p:nvSpPr>
          <p:spPr>
            <a:xfrm>
              <a:off x="1798638" y="19050"/>
              <a:ext cx="885825" cy="6792915"/>
            </a:xfrm>
            <a:custGeom>
              <a:rect b="b" l="l" r="r" t="t"/>
              <a:pathLst>
                <a:path extrusionOk="0" h="3581" w="466">
                  <a:moveTo>
                    <a:pt x="9" y="0"/>
                  </a:moveTo>
                  <a:cubicBezTo>
                    <a:pt x="1" y="84"/>
                    <a:pt x="3" y="169"/>
                    <a:pt x="12" y="252"/>
                  </a:cubicBezTo>
                  <a:cubicBezTo>
                    <a:pt x="21" y="336"/>
                    <a:pt x="38" y="419"/>
                    <a:pt x="61" y="500"/>
                  </a:cubicBezTo>
                  <a:cubicBezTo>
                    <a:pt x="83" y="581"/>
                    <a:pt x="111" y="661"/>
                    <a:pt x="144" y="738"/>
                  </a:cubicBezTo>
                  <a:cubicBezTo>
                    <a:pt x="148" y="748"/>
                    <a:pt x="152" y="758"/>
                    <a:pt x="156" y="767"/>
                  </a:cubicBezTo>
                  <a:cubicBezTo>
                    <a:pt x="169" y="796"/>
                    <a:pt x="169" y="796"/>
                    <a:pt x="169" y="796"/>
                  </a:cubicBezTo>
                  <a:cubicBezTo>
                    <a:pt x="178" y="815"/>
                    <a:pt x="187" y="834"/>
                    <a:pt x="196" y="853"/>
                  </a:cubicBezTo>
                  <a:cubicBezTo>
                    <a:pt x="214" y="891"/>
                    <a:pt x="233" y="929"/>
                    <a:pt x="254" y="966"/>
                  </a:cubicBezTo>
                  <a:cubicBezTo>
                    <a:pt x="264" y="984"/>
                    <a:pt x="275" y="1002"/>
                    <a:pt x="286" y="1020"/>
                  </a:cubicBezTo>
                  <a:cubicBezTo>
                    <a:pt x="297" y="1038"/>
                    <a:pt x="309" y="1055"/>
                    <a:pt x="320" y="1073"/>
                  </a:cubicBezTo>
                  <a:cubicBezTo>
                    <a:pt x="355" y="1126"/>
                    <a:pt x="355" y="1126"/>
                    <a:pt x="355" y="1126"/>
                  </a:cubicBezTo>
                  <a:cubicBezTo>
                    <a:pt x="366" y="1144"/>
                    <a:pt x="378" y="1161"/>
                    <a:pt x="389" y="1180"/>
                  </a:cubicBezTo>
                  <a:cubicBezTo>
                    <a:pt x="410" y="1216"/>
                    <a:pt x="429" y="1254"/>
                    <a:pt x="440" y="1295"/>
                  </a:cubicBezTo>
                  <a:cubicBezTo>
                    <a:pt x="446" y="1316"/>
                    <a:pt x="448" y="1337"/>
                    <a:pt x="447" y="1358"/>
                  </a:cubicBezTo>
                  <a:cubicBezTo>
                    <a:pt x="445" y="1380"/>
                    <a:pt x="437" y="1400"/>
                    <a:pt x="426" y="1418"/>
                  </a:cubicBezTo>
                  <a:cubicBezTo>
                    <a:pt x="420" y="1427"/>
                    <a:pt x="414" y="1436"/>
                    <a:pt x="407" y="1444"/>
                  </a:cubicBezTo>
                  <a:cubicBezTo>
                    <a:pt x="400" y="1452"/>
                    <a:pt x="392" y="1459"/>
                    <a:pt x="385" y="1467"/>
                  </a:cubicBezTo>
                  <a:cubicBezTo>
                    <a:pt x="370" y="1482"/>
                    <a:pt x="355" y="1496"/>
                    <a:pt x="339" y="1510"/>
                  </a:cubicBezTo>
                  <a:cubicBezTo>
                    <a:pt x="308" y="1539"/>
                    <a:pt x="277" y="1568"/>
                    <a:pt x="248" y="1598"/>
                  </a:cubicBezTo>
                  <a:cubicBezTo>
                    <a:pt x="233" y="1612"/>
                    <a:pt x="218" y="1628"/>
                    <a:pt x="204" y="1643"/>
                  </a:cubicBezTo>
                  <a:cubicBezTo>
                    <a:pt x="197" y="1651"/>
                    <a:pt x="189" y="1658"/>
                    <a:pt x="182" y="1666"/>
                  </a:cubicBezTo>
                  <a:cubicBezTo>
                    <a:pt x="172" y="1678"/>
                    <a:pt x="172" y="1678"/>
                    <a:pt x="172" y="1678"/>
                  </a:cubicBezTo>
                  <a:cubicBezTo>
                    <a:pt x="162" y="1690"/>
                    <a:pt x="162" y="1690"/>
                    <a:pt x="162" y="1690"/>
                  </a:cubicBezTo>
                  <a:cubicBezTo>
                    <a:pt x="148" y="1706"/>
                    <a:pt x="136" y="1723"/>
                    <a:pt x="126" y="1741"/>
                  </a:cubicBezTo>
                  <a:cubicBezTo>
                    <a:pt x="120" y="1750"/>
                    <a:pt x="116" y="1760"/>
                    <a:pt x="111" y="1769"/>
                  </a:cubicBezTo>
                  <a:cubicBezTo>
                    <a:pt x="107" y="1779"/>
                    <a:pt x="103" y="1788"/>
                    <a:pt x="100" y="1798"/>
                  </a:cubicBezTo>
                  <a:cubicBezTo>
                    <a:pt x="98" y="1803"/>
                    <a:pt x="96" y="1808"/>
                    <a:pt x="95" y="1813"/>
                  </a:cubicBezTo>
                  <a:cubicBezTo>
                    <a:pt x="91" y="1828"/>
                    <a:pt x="91" y="1828"/>
                    <a:pt x="91" y="1828"/>
                  </a:cubicBezTo>
                  <a:cubicBezTo>
                    <a:pt x="89" y="1834"/>
                    <a:pt x="89" y="1839"/>
                    <a:pt x="88" y="1844"/>
                  </a:cubicBezTo>
                  <a:cubicBezTo>
                    <a:pt x="86" y="1852"/>
                    <a:pt x="86" y="1852"/>
                    <a:pt x="86" y="1852"/>
                  </a:cubicBezTo>
                  <a:cubicBezTo>
                    <a:pt x="85" y="1859"/>
                    <a:pt x="85" y="1859"/>
                    <a:pt x="85" y="1859"/>
                  </a:cubicBezTo>
                  <a:cubicBezTo>
                    <a:pt x="82" y="1880"/>
                    <a:pt x="82" y="1901"/>
                    <a:pt x="84" y="1922"/>
                  </a:cubicBezTo>
                  <a:cubicBezTo>
                    <a:pt x="85" y="1937"/>
                    <a:pt x="85" y="1937"/>
                    <a:pt x="85" y="1937"/>
                  </a:cubicBezTo>
                  <a:cubicBezTo>
                    <a:pt x="88" y="1953"/>
                    <a:pt x="88" y="1953"/>
                    <a:pt x="88" y="1953"/>
                  </a:cubicBezTo>
                  <a:cubicBezTo>
                    <a:pt x="88" y="1955"/>
                    <a:pt x="89" y="1958"/>
                    <a:pt x="89" y="1961"/>
                  </a:cubicBezTo>
                  <a:cubicBezTo>
                    <a:pt x="91" y="1968"/>
                    <a:pt x="91" y="1968"/>
                    <a:pt x="91" y="1968"/>
                  </a:cubicBezTo>
                  <a:cubicBezTo>
                    <a:pt x="93" y="1973"/>
                    <a:pt x="94" y="1978"/>
                    <a:pt x="96" y="1983"/>
                  </a:cubicBezTo>
                  <a:cubicBezTo>
                    <a:pt x="102" y="2003"/>
                    <a:pt x="110" y="2023"/>
                    <a:pt x="119" y="2041"/>
                  </a:cubicBezTo>
                  <a:cubicBezTo>
                    <a:pt x="138" y="2079"/>
                    <a:pt x="162" y="2114"/>
                    <a:pt x="187" y="2148"/>
                  </a:cubicBezTo>
                  <a:cubicBezTo>
                    <a:pt x="200" y="2164"/>
                    <a:pt x="213" y="2181"/>
                    <a:pt x="226" y="2197"/>
                  </a:cubicBezTo>
                  <a:cubicBezTo>
                    <a:pt x="240" y="2213"/>
                    <a:pt x="253" y="2230"/>
                    <a:pt x="267" y="2245"/>
                  </a:cubicBezTo>
                  <a:cubicBezTo>
                    <a:pt x="295" y="2277"/>
                    <a:pt x="324" y="2307"/>
                    <a:pt x="352" y="2339"/>
                  </a:cubicBezTo>
                  <a:cubicBezTo>
                    <a:pt x="366" y="2355"/>
                    <a:pt x="379" y="2371"/>
                    <a:pt x="392" y="2388"/>
                  </a:cubicBezTo>
                  <a:cubicBezTo>
                    <a:pt x="405" y="2405"/>
                    <a:pt x="417" y="2422"/>
                    <a:pt x="427" y="2441"/>
                  </a:cubicBezTo>
                  <a:cubicBezTo>
                    <a:pt x="429" y="2445"/>
                    <a:pt x="432" y="2450"/>
                    <a:pt x="434" y="2455"/>
                  </a:cubicBezTo>
                  <a:cubicBezTo>
                    <a:pt x="438" y="2462"/>
                    <a:pt x="438" y="2462"/>
                    <a:pt x="438" y="2462"/>
                  </a:cubicBezTo>
                  <a:cubicBezTo>
                    <a:pt x="441" y="2469"/>
                    <a:pt x="441" y="2469"/>
                    <a:pt x="441" y="2469"/>
                  </a:cubicBezTo>
                  <a:cubicBezTo>
                    <a:pt x="445" y="2479"/>
                    <a:pt x="449" y="2489"/>
                    <a:pt x="452" y="2499"/>
                  </a:cubicBezTo>
                  <a:cubicBezTo>
                    <a:pt x="458" y="2520"/>
                    <a:pt x="462" y="2541"/>
                    <a:pt x="463" y="2562"/>
                  </a:cubicBezTo>
                  <a:cubicBezTo>
                    <a:pt x="466" y="2604"/>
                    <a:pt x="461" y="2647"/>
                    <a:pt x="450" y="2687"/>
                  </a:cubicBezTo>
                  <a:cubicBezTo>
                    <a:pt x="438" y="2728"/>
                    <a:pt x="422" y="2767"/>
                    <a:pt x="401" y="2804"/>
                  </a:cubicBezTo>
                  <a:cubicBezTo>
                    <a:pt x="391" y="2822"/>
                    <a:pt x="379" y="2840"/>
                    <a:pt x="366" y="2857"/>
                  </a:cubicBezTo>
                  <a:cubicBezTo>
                    <a:pt x="354" y="2874"/>
                    <a:pt x="339" y="2890"/>
                    <a:pt x="326" y="2906"/>
                  </a:cubicBezTo>
                  <a:cubicBezTo>
                    <a:pt x="271" y="2970"/>
                    <a:pt x="216" y="3034"/>
                    <a:pt x="170" y="3104"/>
                  </a:cubicBezTo>
                  <a:cubicBezTo>
                    <a:pt x="147" y="3139"/>
                    <a:pt x="125" y="3176"/>
                    <a:pt x="106" y="3213"/>
                  </a:cubicBezTo>
                  <a:cubicBezTo>
                    <a:pt x="88" y="3251"/>
                    <a:pt x="72" y="3290"/>
                    <a:pt x="60" y="3331"/>
                  </a:cubicBezTo>
                  <a:cubicBezTo>
                    <a:pt x="49" y="3371"/>
                    <a:pt x="41" y="3413"/>
                    <a:pt x="39" y="3455"/>
                  </a:cubicBezTo>
                  <a:cubicBezTo>
                    <a:pt x="37" y="3476"/>
                    <a:pt x="37" y="3497"/>
                    <a:pt x="39" y="3518"/>
                  </a:cubicBezTo>
                  <a:cubicBezTo>
                    <a:pt x="40" y="3539"/>
                    <a:pt x="44" y="3560"/>
                    <a:pt x="48" y="3581"/>
                  </a:cubicBezTo>
                  <a:cubicBezTo>
                    <a:pt x="43" y="3560"/>
                    <a:pt x="40" y="3539"/>
                    <a:pt x="38" y="3518"/>
                  </a:cubicBezTo>
                  <a:cubicBezTo>
                    <a:pt x="37" y="3497"/>
                    <a:pt x="37" y="3476"/>
                    <a:pt x="38" y="3455"/>
                  </a:cubicBezTo>
                  <a:cubicBezTo>
                    <a:pt x="40" y="3413"/>
                    <a:pt x="48" y="3371"/>
                    <a:pt x="59" y="3331"/>
                  </a:cubicBezTo>
                  <a:cubicBezTo>
                    <a:pt x="71" y="3290"/>
                    <a:pt x="86" y="3250"/>
                    <a:pt x="105" y="3213"/>
                  </a:cubicBezTo>
                  <a:cubicBezTo>
                    <a:pt x="124" y="3175"/>
                    <a:pt x="145" y="3138"/>
                    <a:pt x="168" y="3103"/>
                  </a:cubicBezTo>
                  <a:cubicBezTo>
                    <a:pt x="214" y="3032"/>
                    <a:pt x="269" y="2968"/>
                    <a:pt x="324" y="2904"/>
                  </a:cubicBezTo>
                  <a:cubicBezTo>
                    <a:pt x="337" y="2888"/>
                    <a:pt x="352" y="2872"/>
                    <a:pt x="364" y="2855"/>
                  </a:cubicBezTo>
                  <a:cubicBezTo>
                    <a:pt x="377" y="2839"/>
                    <a:pt x="388" y="2821"/>
                    <a:pt x="399" y="2803"/>
                  </a:cubicBezTo>
                  <a:cubicBezTo>
                    <a:pt x="419" y="2766"/>
                    <a:pt x="436" y="2727"/>
                    <a:pt x="447" y="2686"/>
                  </a:cubicBezTo>
                  <a:cubicBezTo>
                    <a:pt x="458" y="2646"/>
                    <a:pt x="463" y="2604"/>
                    <a:pt x="460" y="2562"/>
                  </a:cubicBezTo>
                  <a:cubicBezTo>
                    <a:pt x="458" y="2541"/>
                    <a:pt x="455" y="2520"/>
                    <a:pt x="448" y="2500"/>
                  </a:cubicBezTo>
                  <a:cubicBezTo>
                    <a:pt x="445" y="2490"/>
                    <a:pt x="442" y="2480"/>
                    <a:pt x="438" y="2471"/>
                  </a:cubicBezTo>
                  <a:cubicBezTo>
                    <a:pt x="435" y="2464"/>
                    <a:pt x="435" y="2464"/>
                    <a:pt x="435" y="2464"/>
                  </a:cubicBezTo>
                  <a:cubicBezTo>
                    <a:pt x="431" y="2457"/>
                    <a:pt x="431" y="2457"/>
                    <a:pt x="431" y="2457"/>
                  </a:cubicBezTo>
                  <a:cubicBezTo>
                    <a:pt x="429" y="2452"/>
                    <a:pt x="427" y="2447"/>
                    <a:pt x="424" y="2443"/>
                  </a:cubicBezTo>
                  <a:cubicBezTo>
                    <a:pt x="414" y="2424"/>
                    <a:pt x="402" y="2407"/>
                    <a:pt x="389" y="2390"/>
                  </a:cubicBezTo>
                  <a:cubicBezTo>
                    <a:pt x="377" y="2373"/>
                    <a:pt x="363" y="2357"/>
                    <a:pt x="349" y="2341"/>
                  </a:cubicBezTo>
                  <a:cubicBezTo>
                    <a:pt x="322" y="2310"/>
                    <a:pt x="292" y="2279"/>
                    <a:pt x="264" y="2248"/>
                  </a:cubicBezTo>
                  <a:cubicBezTo>
                    <a:pt x="250" y="2232"/>
                    <a:pt x="237" y="2216"/>
                    <a:pt x="223" y="2200"/>
                  </a:cubicBezTo>
                  <a:cubicBezTo>
                    <a:pt x="210" y="2183"/>
                    <a:pt x="196" y="2167"/>
                    <a:pt x="184" y="2150"/>
                  </a:cubicBezTo>
                  <a:cubicBezTo>
                    <a:pt x="158" y="2116"/>
                    <a:pt x="135" y="2081"/>
                    <a:pt x="116" y="2043"/>
                  </a:cubicBezTo>
                  <a:cubicBezTo>
                    <a:pt x="106" y="2024"/>
                    <a:pt x="98" y="2005"/>
                    <a:pt x="91" y="1985"/>
                  </a:cubicBezTo>
                  <a:cubicBezTo>
                    <a:pt x="90" y="1980"/>
                    <a:pt x="89" y="1974"/>
                    <a:pt x="87" y="1969"/>
                  </a:cubicBezTo>
                  <a:cubicBezTo>
                    <a:pt x="85" y="1962"/>
                    <a:pt x="85" y="1962"/>
                    <a:pt x="85" y="1962"/>
                  </a:cubicBezTo>
                  <a:cubicBezTo>
                    <a:pt x="85" y="1959"/>
                    <a:pt x="84" y="1956"/>
                    <a:pt x="84" y="1954"/>
                  </a:cubicBezTo>
                  <a:cubicBezTo>
                    <a:pt x="81" y="1938"/>
                    <a:pt x="81" y="1938"/>
                    <a:pt x="81" y="1938"/>
                  </a:cubicBezTo>
                  <a:cubicBezTo>
                    <a:pt x="79" y="1922"/>
                    <a:pt x="79" y="1922"/>
                    <a:pt x="79" y="1922"/>
                  </a:cubicBezTo>
                  <a:cubicBezTo>
                    <a:pt x="78" y="1901"/>
                    <a:pt x="78" y="1880"/>
                    <a:pt x="81" y="1859"/>
                  </a:cubicBezTo>
                  <a:cubicBezTo>
                    <a:pt x="82" y="1851"/>
                    <a:pt x="82" y="1851"/>
                    <a:pt x="82" y="1851"/>
                  </a:cubicBezTo>
                  <a:cubicBezTo>
                    <a:pt x="83" y="1843"/>
                    <a:pt x="83" y="1843"/>
                    <a:pt x="83" y="1843"/>
                  </a:cubicBezTo>
                  <a:cubicBezTo>
                    <a:pt x="84" y="1838"/>
                    <a:pt x="85" y="1833"/>
                    <a:pt x="86" y="1827"/>
                  </a:cubicBezTo>
                  <a:cubicBezTo>
                    <a:pt x="91" y="1812"/>
                    <a:pt x="91" y="1812"/>
                    <a:pt x="91" y="1812"/>
                  </a:cubicBezTo>
                  <a:cubicBezTo>
                    <a:pt x="92" y="1807"/>
                    <a:pt x="94" y="1802"/>
                    <a:pt x="95" y="1797"/>
                  </a:cubicBezTo>
                  <a:cubicBezTo>
                    <a:pt x="99" y="1787"/>
                    <a:pt x="103" y="1777"/>
                    <a:pt x="107" y="1767"/>
                  </a:cubicBezTo>
                  <a:cubicBezTo>
                    <a:pt x="112" y="1758"/>
                    <a:pt x="116" y="1748"/>
                    <a:pt x="122" y="1739"/>
                  </a:cubicBezTo>
                  <a:cubicBezTo>
                    <a:pt x="132" y="1721"/>
                    <a:pt x="145" y="1703"/>
                    <a:pt x="158" y="1687"/>
                  </a:cubicBezTo>
                  <a:cubicBezTo>
                    <a:pt x="169" y="1675"/>
                    <a:pt x="169" y="1675"/>
                    <a:pt x="169" y="1675"/>
                  </a:cubicBezTo>
                  <a:cubicBezTo>
                    <a:pt x="179" y="1663"/>
                    <a:pt x="179" y="1663"/>
                    <a:pt x="179" y="1663"/>
                  </a:cubicBezTo>
                  <a:cubicBezTo>
                    <a:pt x="186" y="1655"/>
                    <a:pt x="193" y="1648"/>
                    <a:pt x="201" y="1640"/>
                  </a:cubicBezTo>
                  <a:cubicBezTo>
                    <a:pt x="215" y="1625"/>
                    <a:pt x="230" y="1610"/>
                    <a:pt x="245" y="1595"/>
                  </a:cubicBezTo>
                  <a:cubicBezTo>
                    <a:pt x="275" y="1565"/>
                    <a:pt x="305" y="1536"/>
                    <a:pt x="336" y="1507"/>
                  </a:cubicBezTo>
                  <a:cubicBezTo>
                    <a:pt x="352" y="1493"/>
                    <a:pt x="368" y="1479"/>
                    <a:pt x="382" y="1464"/>
                  </a:cubicBezTo>
                  <a:cubicBezTo>
                    <a:pt x="390" y="1457"/>
                    <a:pt x="397" y="1449"/>
                    <a:pt x="404" y="1441"/>
                  </a:cubicBezTo>
                  <a:cubicBezTo>
                    <a:pt x="411" y="1433"/>
                    <a:pt x="417" y="1425"/>
                    <a:pt x="423" y="1416"/>
                  </a:cubicBezTo>
                  <a:cubicBezTo>
                    <a:pt x="434" y="1399"/>
                    <a:pt x="441" y="1379"/>
                    <a:pt x="443" y="1358"/>
                  </a:cubicBezTo>
                  <a:cubicBezTo>
                    <a:pt x="445" y="1337"/>
                    <a:pt x="442" y="1316"/>
                    <a:pt x="437" y="1296"/>
                  </a:cubicBezTo>
                  <a:cubicBezTo>
                    <a:pt x="425" y="1256"/>
                    <a:pt x="407" y="1217"/>
                    <a:pt x="386" y="1181"/>
                  </a:cubicBezTo>
                  <a:cubicBezTo>
                    <a:pt x="375" y="1163"/>
                    <a:pt x="364" y="1145"/>
                    <a:pt x="352" y="1128"/>
                  </a:cubicBezTo>
                  <a:cubicBezTo>
                    <a:pt x="318" y="1075"/>
                    <a:pt x="318" y="1075"/>
                    <a:pt x="318" y="1075"/>
                  </a:cubicBezTo>
                  <a:cubicBezTo>
                    <a:pt x="306" y="1057"/>
                    <a:pt x="295" y="1040"/>
                    <a:pt x="283" y="1022"/>
                  </a:cubicBezTo>
                  <a:cubicBezTo>
                    <a:pt x="272" y="1004"/>
                    <a:pt x="261" y="986"/>
                    <a:pt x="251" y="967"/>
                  </a:cubicBezTo>
                  <a:cubicBezTo>
                    <a:pt x="231" y="930"/>
                    <a:pt x="212" y="893"/>
                    <a:pt x="194" y="855"/>
                  </a:cubicBezTo>
                  <a:cubicBezTo>
                    <a:pt x="184" y="836"/>
                    <a:pt x="175" y="816"/>
                    <a:pt x="167" y="797"/>
                  </a:cubicBezTo>
                  <a:cubicBezTo>
                    <a:pt x="154" y="768"/>
                    <a:pt x="154" y="768"/>
                    <a:pt x="154" y="768"/>
                  </a:cubicBezTo>
                  <a:cubicBezTo>
                    <a:pt x="150" y="759"/>
                    <a:pt x="145" y="749"/>
                    <a:pt x="141" y="739"/>
                  </a:cubicBezTo>
                  <a:cubicBezTo>
                    <a:pt x="109" y="662"/>
                    <a:pt x="81" y="582"/>
                    <a:pt x="59" y="501"/>
                  </a:cubicBezTo>
                  <a:cubicBezTo>
                    <a:pt x="36" y="419"/>
                    <a:pt x="20" y="336"/>
                    <a:pt x="11" y="252"/>
                  </a:cubicBezTo>
                  <a:cubicBezTo>
                    <a:pt x="2" y="169"/>
                    <a:pt x="0" y="84"/>
                    <a:pt x="9"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784" name="Google Shape;784;p180"/>
            <p:cNvSpPr/>
            <p:nvPr/>
          </p:nvSpPr>
          <p:spPr>
            <a:xfrm>
              <a:off x="1825625" y="17463"/>
              <a:ext cx="874713" cy="6794499"/>
            </a:xfrm>
            <a:custGeom>
              <a:rect b="b" l="l" r="r" t="t"/>
              <a:pathLst>
                <a:path extrusionOk="0" h="3582" w="461">
                  <a:moveTo>
                    <a:pt x="5" y="0"/>
                  </a:moveTo>
                  <a:cubicBezTo>
                    <a:pt x="0" y="83"/>
                    <a:pt x="3" y="167"/>
                    <a:pt x="13" y="250"/>
                  </a:cubicBezTo>
                  <a:cubicBezTo>
                    <a:pt x="14" y="265"/>
                    <a:pt x="14" y="265"/>
                    <a:pt x="14" y="265"/>
                  </a:cubicBezTo>
                  <a:cubicBezTo>
                    <a:pt x="15" y="270"/>
                    <a:pt x="16" y="276"/>
                    <a:pt x="17" y="281"/>
                  </a:cubicBezTo>
                  <a:cubicBezTo>
                    <a:pt x="21" y="312"/>
                    <a:pt x="21" y="312"/>
                    <a:pt x="21" y="312"/>
                  </a:cubicBezTo>
                  <a:cubicBezTo>
                    <a:pt x="24" y="332"/>
                    <a:pt x="28" y="353"/>
                    <a:pt x="31" y="373"/>
                  </a:cubicBezTo>
                  <a:cubicBezTo>
                    <a:pt x="35" y="394"/>
                    <a:pt x="39" y="414"/>
                    <a:pt x="44" y="435"/>
                  </a:cubicBezTo>
                  <a:cubicBezTo>
                    <a:pt x="51" y="465"/>
                    <a:pt x="51" y="465"/>
                    <a:pt x="51" y="465"/>
                  </a:cubicBezTo>
                  <a:cubicBezTo>
                    <a:pt x="54" y="480"/>
                    <a:pt x="54" y="480"/>
                    <a:pt x="54" y="480"/>
                  </a:cubicBezTo>
                  <a:cubicBezTo>
                    <a:pt x="58" y="495"/>
                    <a:pt x="58" y="495"/>
                    <a:pt x="58" y="495"/>
                  </a:cubicBezTo>
                  <a:cubicBezTo>
                    <a:pt x="78" y="576"/>
                    <a:pt x="103" y="656"/>
                    <a:pt x="131" y="735"/>
                  </a:cubicBezTo>
                  <a:cubicBezTo>
                    <a:pt x="145" y="774"/>
                    <a:pt x="160" y="813"/>
                    <a:pt x="175" y="852"/>
                  </a:cubicBezTo>
                  <a:cubicBezTo>
                    <a:pt x="191" y="890"/>
                    <a:pt x="206" y="929"/>
                    <a:pt x="223" y="967"/>
                  </a:cubicBezTo>
                  <a:cubicBezTo>
                    <a:pt x="232" y="986"/>
                    <a:pt x="241" y="1005"/>
                    <a:pt x="250" y="1023"/>
                  </a:cubicBezTo>
                  <a:cubicBezTo>
                    <a:pt x="279" y="1079"/>
                    <a:pt x="279" y="1079"/>
                    <a:pt x="279" y="1079"/>
                  </a:cubicBezTo>
                  <a:cubicBezTo>
                    <a:pt x="298" y="1116"/>
                    <a:pt x="318" y="1152"/>
                    <a:pt x="335" y="1191"/>
                  </a:cubicBezTo>
                  <a:cubicBezTo>
                    <a:pt x="343" y="1210"/>
                    <a:pt x="351" y="1230"/>
                    <a:pt x="357" y="1250"/>
                  </a:cubicBezTo>
                  <a:cubicBezTo>
                    <a:pt x="360" y="1260"/>
                    <a:pt x="363" y="1270"/>
                    <a:pt x="365" y="1280"/>
                  </a:cubicBezTo>
                  <a:cubicBezTo>
                    <a:pt x="367" y="1290"/>
                    <a:pt x="369" y="1301"/>
                    <a:pt x="369" y="1311"/>
                  </a:cubicBezTo>
                  <a:cubicBezTo>
                    <a:pt x="371" y="1332"/>
                    <a:pt x="368" y="1354"/>
                    <a:pt x="361" y="1374"/>
                  </a:cubicBezTo>
                  <a:cubicBezTo>
                    <a:pt x="357" y="1383"/>
                    <a:pt x="353" y="1393"/>
                    <a:pt x="347" y="1402"/>
                  </a:cubicBezTo>
                  <a:cubicBezTo>
                    <a:pt x="342" y="1411"/>
                    <a:pt x="335" y="1419"/>
                    <a:pt x="329" y="1427"/>
                  </a:cubicBezTo>
                  <a:cubicBezTo>
                    <a:pt x="316" y="1444"/>
                    <a:pt x="302" y="1460"/>
                    <a:pt x="288" y="1475"/>
                  </a:cubicBezTo>
                  <a:cubicBezTo>
                    <a:pt x="274" y="1490"/>
                    <a:pt x="259" y="1505"/>
                    <a:pt x="246" y="1521"/>
                  </a:cubicBezTo>
                  <a:cubicBezTo>
                    <a:pt x="218" y="1552"/>
                    <a:pt x="191" y="1584"/>
                    <a:pt x="166" y="1617"/>
                  </a:cubicBezTo>
                  <a:cubicBezTo>
                    <a:pt x="153" y="1634"/>
                    <a:pt x="141" y="1650"/>
                    <a:pt x="128" y="1667"/>
                  </a:cubicBezTo>
                  <a:cubicBezTo>
                    <a:pt x="116" y="1684"/>
                    <a:pt x="106" y="1702"/>
                    <a:pt x="96" y="1720"/>
                  </a:cubicBezTo>
                  <a:cubicBezTo>
                    <a:pt x="87" y="1739"/>
                    <a:pt x="79" y="1758"/>
                    <a:pt x="73" y="1778"/>
                  </a:cubicBezTo>
                  <a:cubicBezTo>
                    <a:pt x="68" y="1798"/>
                    <a:pt x="64" y="1818"/>
                    <a:pt x="62" y="1839"/>
                  </a:cubicBezTo>
                  <a:cubicBezTo>
                    <a:pt x="60" y="1860"/>
                    <a:pt x="60" y="1880"/>
                    <a:pt x="62" y="1901"/>
                  </a:cubicBezTo>
                  <a:cubicBezTo>
                    <a:pt x="65" y="1922"/>
                    <a:pt x="70" y="1942"/>
                    <a:pt x="76" y="1961"/>
                  </a:cubicBezTo>
                  <a:cubicBezTo>
                    <a:pt x="78" y="1966"/>
                    <a:pt x="80" y="1971"/>
                    <a:pt x="82" y="1976"/>
                  </a:cubicBezTo>
                  <a:cubicBezTo>
                    <a:pt x="83" y="1981"/>
                    <a:pt x="85" y="1986"/>
                    <a:pt x="88" y="1990"/>
                  </a:cubicBezTo>
                  <a:cubicBezTo>
                    <a:pt x="92" y="2000"/>
                    <a:pt x="96" y="2009"/>
                    <a:pt x="101" y="2018"/>
                  </a:cubicBezTo>
                  <a:cubicBezTo>
                    <a:pt x="111" y="2037"/>
                    <a:pt x="121" y="2055"/>
                    <a:pt x="133" y="2072"/>
                  </a:cubicBezTo>
                  <a:cubicBezTo>
                    <a:pt x="156" y="2107"/>
                    <a:pt x="182" y="2139"/>
                    <a:pt x="208" y="2171"/>
                  </a:cubicBezTo>
                  <a:cubicBezTo>
                    <a:pt x="222" y="2187"/>
                    <a:pt x="235" y="2203"/>
                    <a:pt x="249" y="2219"/>
                  </a:cubicBezTo>
                  <a:cubicBezTo>
                    <a:pt x="263" y="2235"/>
                    <a:pt x="277" y="2250"/>
                    <a:pt x="291" y="2265"/>
                  </a:cubicBezTo>
                  <a:cubicBezTo>
                    <a:pt x="319" y="2296"/>
                    <a:pt x="347" y="2327"/>
                    <a:pt x="373" y="2360"/>
                  </a:cubicBezTo>
                  <a:cubicBezTo>
                    <a:pt x="399" y="2392"/>
                    <a:pt x="422" y="2428"/>
                    <a:pt x="438" y="2467"/>
                  </a:cubicBezTo>
                  <a:cubicBezTo>
                    <a:pt x="454" y="2506"/>
                    <a:pt x="461" y="2548"/>
                    <a:pt x="461" y="2590"/>
                  </a:cubicBezTo>
                  <a:cubicBezTo>
                    <a:pt x="461" y="2631"/>
                    <a:pt x="453" y="2673"/>
                    <a:pt x="439" y="2713"/>
                  </a:cubicBezTo>
                  <a:cubicBezTo>
                    <a:pt x="426" y="2752"/>
                    <a:pt x="408" y="2790"/>
                    <a:pt x="385" y="2825"/>
                  </a:cubicBezTo>
                  <a:cubicBezTo>
                    <a:pt x="373" y="2843"/>
                    <a:pt x="360" y="2859"/>
                    <a:pt x="346" y="2875"/>
                  </a:cubicBezTo>
                  <a:cubicBezTo>
                    <a:pt x="304" y="2921"/>
                    <a:pt x="304" y="2921"/>
                    <a:pt x="304" y="2921"/>
                  </a:cubicBezTo>
                  <a:cubicBezTo>
                    <a:pt x="276" y="2952"/>
                    <a:pt x="248" y="2983"/>
                    <a:pt x="221" y="3015"/>
                  </a:cubicBezTo>
                  <a:cubicBezTo>
                    <a:pt x="194" y="3047"/>
                    <a:pt x="169" y="3079"/>
                    <a:pt x="145" y="3113"/>
                  </a:cubicBezTo>
                  <a:cubicBezTo>
                    <a:pt x="121" y="3148"/>
                    <a:pt x="98" y="3183"/>
                    <a:pt x="79" y="3220"/>
                  </a:cubicBezTo>
                  <a:cubicBezTo>
                    <a:pt x="74" y="3229"/>
                    <a:pt x="69" y="3238"/>
                    <a:pt x="65" y="3248"/>
                  </a:cubicBezTo>
                  <a:cubicBezTo>
                    <a:pt x="59" y="3262"/>
                    <a:pt x="59" y="3262"/>
                    <a:pt x="59" y="3262"/>
                  </a:cubicBezTo>
                  <a:cubicBezTo>
                    <a:pt x="52" y="3276"/>
                    <a:pt x="52" y="3276"/>
                    <a:pt x="52" y="3276"/>
                  </a:cubicBezTo>
                  <a:cubicBezTo>
                    <a:pt x="50" y="3281"/>
                    <a:pt x="49" y="3286"/>
                    <a:pt x="47" y="3291"/>
                  </a:cubicBezTo>
                  <a:cubicBezTo>
                    <a:pt x="41" y="3305"/>
                    <a:pt x="41" y="3305"/>
                    <a:pt x="41" y="3305"/>
                  </a:cubicBezTo>
                  <a:cubicBezTo>
                    <a:pt x="36" y="3320"/>
                    <a:pt x="36" y="3320"/>
                    <a:pt x="36" y="3320"/>
                  </a:cubicBezTo>
                  <a:cubicBezTo>
                    <a:pt x="35" y="3325"/>
                    <a:pt x="33" y="3330"/>
                    <a:pt x="32" y="3335"/>
                  </a:cubicBezTo>
                  <a:cubicBezTo>
                    <a:pt x="27" y="3350"/>
                    <a:pt x="27" y="3350"/>
                    <a:pt x="27" y="3350"/>
                  </a:cubicBezTo>
                  <a:cubicBezTo>
                    <a:pt x="23" y="3365"/>
                    <a:pt x="23" y="3365"/>
                    <a:pt x="23" y="3365"/>
                  </a:cubicBezTo>
                  <a:cubicBezTo>
                    <a:pt x="21" y="3375"/>
                    <a:pt x="19" y="3386"/>
                    <a:pt x="17" y="3396"/>
                  </a:cubicBezTo>
                  <a:cubicBezTo>
                    <a:pt x="13" y="3416"/>
                    <a:pt x="10" y="3437"/>
                    <a:pt x="9" y="3458"/>
                  </a:cubicBezTo>
                  <a:cubicBezTo>
                    <a:pt x="6" y="3499"/>
                    <a:pt x="9" y="3541"/>
                    <a:pt x="19" y="3582"/>
                  </a:cubicBezTo>
                  <a:cubicBezTo>
                    <a:pt x="9" y="3541"/>
                    <a:pt x="6" y="3499"/>
                    <a:pt x="8" y="3458"/>
                  </a:cubicBezTo>
                  <a:cubicBezTo>
                    <a:pt x="9" y="3437"/>
                    <a:pt x="12" y="3416"/>
                    <a:pt x="16" y="3396"/>
                  </a:cubicBezTo>
                  <a:cubicBezTo>
                    <a:pt x="18" y="3385"/>
                    <a:pt x="20" y="3375"/>
                    <a:pt x="22" y="3365"/>
                  </a:cubicBezTo>
                  <a:cubicBezTo>
                    <a:pt x="26" y="3350"/>
                    <a:pt x="26" y="3350"/>
                    <a:pt x="26" y="3350"/>
                  </a:cubicBezTo>
                  <a:cubicBezTo>
                    <a:pt x="31" y="3335"/>
                    <a:pt x="31" y="3335"/>
                    <a:pt x="31" y="3335"/>
                  </a:cubicBezTo>
                  <a:cubicBezTo>
                    <a:pt x="32" y="3330"/>
                    <a:pt x="33" y="3325"/>
                    <a:pt x="35" y="3320"/>
                  </a:cubicBezTo>
                  <a:cubicBezTo>
                    <a:pt x="40" y="3305"/>
                    <a:pt x="40" y="3305"/>
                    <a:pt x="40" y="3305"/>
                  </a:cubicBezTo>
                  <a:cubicBezTo>
                    <a:pt x="46" y="3290"/>
                    <a:pt x="46" y="3290"/>
                    <a:pt x="46" y="3290"/>
                  </a:cubicBezTo>
                  <a:cubicBezTo>
                    <a:pt x="47" y="3285"/>
                    <a:pt x="49" y="3281"/>
                    <a:pt x="51" y="3276"/>
                  </a:cubicBezTo>
                  <a:cubicBezTo>
                    <a:pt x="57" y="3261"/>
                    <a:pt x="57" y="3261"/>
                    <a:pt x="57" y="3261"/>
                  </a:cubicBezTo>
                  <a:cubicBezTo>
                    <a:pt x="64" y="3247"/>
                    <a:pt x="64" y="3247"/>
                    <a:pt x="64" y="3247"/>
                  </a:cubicBezTo>
                  <a:cubicBezTo>
                    <a:pt x="68" y="3237"/>
                    <a:pt x="73" y="3228"/>
                    <a:pt x="77" y="3219"/>
                  </a:cubicBezTo>
                  <a:cubicBezTo>
                    <a:pt x="97" y="3182"/>
                    <a:pt x="119" y="3146"/>
                    <a:pt x="143" y="3112"/>
                  </a:cubicBezTo>
                  <a:cubicBezTo>
                    <a:pt x="167" y="3078"/>
                    <a:pt x="193" y="3045"/>
                    <a:pt x="219" y="3013"/>
                  </a:cubicBezTo>
                  <a:cubicBezTo>
                    <a:pt x="246" y="2981"/>
                    <a:pt x="274" y="2950"/>
                    <a:pt x="302" y="2919"/>
                  </a:cubicBezTo>
                  <a:cubicBezTo>
                    <a:pt x="330" y="2888"/>
                    <a:pt x="360" y="2859"/>
                    <a:pt x="382" y="2824"/>
                  </a:cubicBezTo>
                  <a:cubicBezTo>
                    <a:pt x="405" y="2789"/>
                    <a:pt x="423" y="2751"/>
                    <a:pt x="437" y="2712"/>
                  </a:cubicBezTo>
                  <a:cubicBezTo>
                    <a:pt x="450" y="2672"/>
                    <a:pt x="457" y="2631"/>
                    <a:pt x="458" y="2590"/>
                  </a:cubicBezTo>
                  <a:cubicBezTo>
                    <a:pt x="458" y="2548"/>
                    <a:pt x="451" y="2506"/>
                    <a:pt x="435" y="2468"/>
                  </a:cubicBezTo>
                  <a:cubicBezTo>
                    <a:pt x="419" y="2430"/>
                    <a:pt x="396" y="2395"/>
                    <a:pt x="370" y="2362"/>
                  </a:cubicBezTo>
                  <a:cubicBezTo>
                    <a:pt x="345" y="2329"/>
                    <a:pt x="316" y="2299"/>
                    <a:pt x="288" y="2268"/>
                  </a:cubicBezTo>
                  <a:cubicBezTo>
                    <a:pt x="274" y="2253"/>
                    <a:pt x="260" y="2237"/>
                    <a:pt x="246" y="2222"/>
                  </a:cubicBezTo>
                  <a:cubicBezTo>
                    <a:pt x="232" y="2206"/>
                    <a:pt x="219" y="2190"/>
                    <a:pt x="205" y="2174"/>
                  </a:cubicBezTo>
                  <a:cubicBezTo>
                    <a:pt x="179" y="2142"/>
                    <a:pt x="153" y="2109"/>
                    <a:pt x="130" y="2074"/>
                  </a:cubicBezTo>
                  <a:cubicBezTo>
                    <a:pt x="118" y="2057"/>
                    <a:pt x="107" y="2039"/>
                    <a:pt x="97" y="2020"/>
                  </a:cubicBezTo>
                  <a:cubicBezTo>
                    <a:pt x="93" y="2011"/>
                    <a:pt x="88" y="2002"/>
                    <a:pt x="84" y="1992"/>
                  </a:cubicBezTo>
                  <a:cubicBezTo>
                    <a:pt x="81" y="1987"/>
                    <a:pt x="80" y="1983"/>
                    <a:pt x="78" y="1978"/>
                  </a:cubicBezTo>
                  <a:cubicBezTo>
                    <a:pt x="76" y="1973"/>
                    <a:pt x="74" y="1968"/>
                    <a:pt x="72" y="1963"/>
                  </a:cubicBezTo>
                  <a:cubicBezTo>
                    <a:pt x="65" y="1943"/>
                    <a:pt x="61" y="1922"/>
                    <a:pt x="58" y="1902"/>
                  </a:cubicBezTo>
                  <a:cubicBezTo>
                    <a:pt x="56" y="1881"/>
                    <a:pt x="55" y="1860"/>
                    <a:pt x="57" y="1839"/>
                  </a:cubicBezTo>
                  <a:cubicBezTo>
                    <a:pt x="59" y="1818"/>
                    <a:pt x="63" y="1797"/>
                    <a:pt x="69" y="1777"/>
                  </a:cubicBezTo>
                  <a:cubicBezTo>
                    <a:pt x="75" y="1757"/>
                    <a:pt x="83" y="1737"/>
                    <a:pt x="92" y="1718"/>
                  </a:cubicBezTo>
                  <a:cubicBezTo>
                    <a:pt x="102" y="1700"/>
                    <a:pt x="113" y="1682"/>
                    <a:pt x="125" y="1665"/>
                  </a:cubicBezTo>
                  <a:cubicBezTo>
                    <a:pt x="137" y="1648"/>
                    <a:pt x="150" y="1631"/>
                    <a:pt x="163" y="1615"/>
                  </a:cubicBezTo>
                  <a:cubicBezTo>
                    <a:pt x="188" y="1582"/>
                    <a:pt x="215" y="1550"/>
                    <a:pt x="243" y="1518"/>
                  </a:cubicBezTo>
                  <a:cubicBezTo>
                    <a:pt x="257" y="1503"/>
                    <a:pt x="271" y="1488"/>
                    <a:pt x="285" y="1472"/>
                  </a:cubicBezTo>
                  <a:cubicBezTo>
                    <a:pt x="299" y="1457"/>
                    <a:pt x="313" y="1441"/>
                    <a:pt x="326" y="1425"/>
                  </a:cubicBezTo>
                  <a:cubicBezTo>
                    <a:pt x="332" y="1417"/>
                    <a:pt x="339" y="1409"/>
                    <a:pt x="344" y="1400"/>
                  </a:cubicBezTo>
                  <a:cubicBezTo>
                    <a:pt x="349" y="1391"/>
                    <a:pt x="354" y="1382"/>
                    <a:pt x="357" y="1372"/>
                  </a:cubicBezTo>
                  <a:cubicBezTo>
                    <a:pt x="364" y="1353"/>
                    <a:pt x="367" y="1332"/>
                    <a:pt x="366" y="1311"/>
                  </a:cubicBezTo>
                  <a:cubicBezTo>
                    <a:pt x="365" y="1301"/>
                    <a:pt x="364" y="1291"/>
                    <a:pt x="362" y="1281"/>
                  </a:cubicBezTo>
                  <a:cubicBezTo>
                    <a:pt x="359" y="1271"/>
                    <a:pt x="356" y="1261"/>
                    <a:pt x="354" y="1251"/>
                  </a:cubicBezTo>
                  <a:cubicBezTo>
                    <a:pt x="348" y="1231"/>
                    <a:pt x="340" y="1211"/>
                    <a:pt x="332" y="1192"/>
                  </a:cubicBezTo>
                  <a:cubicBezTo>
                    <a:pt x="315" y="1154"/>
                    <a:pt x="295" y="1118"/>
                    <a:pt x="276" y="1080"/>
                  </a:cubicBezTo>
                  <a:cubicBezTo>
                    <a:pt x="248" y="1025"/>
                    <a:pt x="248" y="1025"/>
                    <a:pt x="248" y="1025"/>
                  </a:cubicBezTo>
                  <a:cubicBezTo>
                    <a:pt x="238" y="1006"/>
                    <a:pt x="229" y="987"/>
                    <a:pt x="220" y="968"/>
                  </a:cubicBezTo>
                  <a:cubicBezTo>
                    <a:pt x="203" y="930"/>
                    <a:pt x="188" y="891"/>
                    <a:pt x="173" y="853"/>
                  </a:cubicBezTo>
                  <a:cubicBezTo>
                    <a:pt x="157" y="814"/>
                    <a:pt x="143" y="775"/>
                    <a:pt x="128" y="736"/>
                  </a:cubicBezTo>
                  <a:cubicBezTo>
                    <a:pt x="101" y="657"/>
                    <a:pt x="76" y="577"/>
                    <a:pt x="56" y="496"/>
                  </a:cubicBezTo>
                  <a:cubicBezTo>
                    <a:pt x="52" y="481"/>
                    <a:pt x="52" y="481"/>
                    <a:pt x="52" y="481"/>
                  </a:cubicBezTo>
                  <a:cubicBezTo>
                    <a:pt x="49" y="466"/>
                    <a:pt x="49" y="466"/>
                    <a:pt x="49" y="466"/>
                  </a:cubicBezTo>
                  <a:cubicBezTo>
                    <a:pt x="42" y="435"/>
                    <a:pt x="42" y="435"/>
                    <a:pt x="42" y="435"/>
                  </a:cubicBezTo>
                  <a:cubicBezTo>
                    <a:pt x="38" y="415"/>
                    <a:pt x="34" y="394"/>
                    <a:pt x="30" y="374"/>
                  </a:cubicBezTo>
                  <a:cubicBezTo>
                    <a:pt x="26" y="353"/>
                    <a:pt x="23" y="333"/>
                    <a:pt x="20" y="312"/>
                  </a:cubicBezTo>
                  <a:cubicBezTo>
                    <a:pt x="15" y="281"/>
                    <a:pt x="15" y="281"/>
                    <a:pt x="15" y="281"/>
                  </a:cubicBezTo>
                  <a:cubicBezTo>
                    <a:pt x="15" y="276"/>
                    <a:pt x="14" y="271"/>
                    <a:pt x="13" y="265"/>
                  </a:cubicBezTo>
                  <a:cubicBezTo>
                    <a:pt x="12" y="250"/>
                    <a:pt x="12" y="250"/>
                    <a:pt x="12" y="250"/>
                  </a:cubicBezTo>
                  <a:cubicBezTo>
                    <a:pt x="3" y="167"/>
                    <a:pt x="0" y="83"/>
                    <a:pt x="5"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785" name="Google Shape;785;p180"/>
            <p:cNvSpPr/>
            <p:nvPr/>
          </p:nvSpPr>
          <p:spPr>
            <a:xfrm>
              <a:off x="1809750" y="15875"/>
              <a:ext cx="915988" cy="6796091"/>
            </a:xfrm>
            <a:custGeom>
              <a:rect b="b" l="l" r="r" t="t"/>
              <a:pathLst>
                <a:path extrusionOk="0" h="3583" w="482">
                  <a:moveTo>
                    <a:pt x="24" y="0"/>
                  </a:moveTo>
                  <a:cubicBezTo>
                    <a:pt x="19" y="166"/>
                    <a:pt x="42" y="331"/>
                    <a:pt x="78" y="492"/>
                  </a:cubicBezTo>
                  <a:cubicBezTo>
                    <a:pt x="95" y="573"/>
                    <a:pt x="116" y="653"/>
                    <a:pt x="139" y="733"/>
                  </a:cubicBezTo>
                  <a:cubicBezTo>
                    <a:pt x="150" y="773"/>
                    <a:pt x="162" y="812"/>
                    <a:pt x="174" y="852"/>
                  </a:cubicBezTo>
                  <a:cubicBezTo>
                    <a:pt x="185" y="892"/>
                    <a:pt x="197" y="931"/>
                    <a:pt x="210" y="971"/>
                  </a:cubicBezTo>
                  <a:cubicBezTo>
                    <a:pt x="224" y="1010"/>
                    <a:pt x="238" y="1048"/>
                    <a:pt x="254" y="1087"/>
                  </a:cubicBezTo>
                  <a:cubicBezTo>
                    <a:pt x="269" y="1125"/>
                    <a:pt x="285" y="1163"/>
                    <a:pt x="297" y="1203"/>
                  </a:cubicBezTo>
                  <a:cubicBezTo>
                    <a:pt x="303" y="1223"/>
                    <a:pt x="308" y="1243"/>
                    <a:pt x="311" y="1264"/>
                  </a:cubicBezTo>
                  <a:cubicBezTo>
                    <a:pt x="315" y="1284"/>
                    <a:pt x="315" y="1306"/>
                    <a:pt x="312" y="1326"/>
                  </a:cubicBezTo>
                  <a:cubicBezTo>
                    <a:pt x="309" y="1347"/>
                    <a:pt x="302" y="1367"/>
                    <a:pt x="291" y="1385"/>
                  </a:cubicBezTo>
                  <a:cubicBezTo>
                    <a:pt x="286" y="1394"/>
                    <a:pt x="280" y="1402"/>
                    <a:pt x="274" y="1411"/>
                  </a:cubicBezTo>
                  <a:cubicBezTo>
                    <a:pt x="268" y="1419"/>
                    <a:pt x="262" y="1428"/>
                    <a:pt x="256" y="1436"/>
                  </a:cubicBezTo>
                  <a:cubicBezTo>
                    <a:pt x="243" y="1453"/>
                    <a:pt x="230" y="1469"/>
                    <a:pt x="218" y="1486"/>
                  </a:cubicBezTo>
                  <a:cubicBezTo>
                    <a:pt x="206" y="1502"/>
                    <a:pt x="194" y="1519"/>
                    <a:pt x="182" y="1536"/>
                  </a:cubicBezTo>
                  <a:cubicBezTo>
                    <a:pt x="159" y="1570"/>
                    <a:pt x="137" y="1606"/>
                    <a:pt x="116" y="1641"/>
                  </a:cubicBezTo>
                  <a:cubicBezTo>
                    <a:pt x="111" y="1650"/>
                    <a:pt x="106" y="1659"/>
                    <a:pt x="101" y="1668"/>
                  </a:cubicBezTo>
                  <a:cubicBezTo>
                    <a:pt x="99" y="1673"/>
                    <a:pt x="97" y="1677"/>
                    <a:pt x="94" y="1682"/>
                  </a:cubicBezTo>
                  <a:cubicBezTo>
                    <a:pt x="92" y="1687"/>
                    <a:pt x="90" y="1691"/>
                    <a:pt x="88" y="1696"/>
                  </a:cubicBezTo>
                  <a:cubicBezTo>
                    <a:pt x="84" y="1705"/>
                    <a:pt x="81" y="1715"/>
                    <a:pt x="77" y="1725"/>
                  </a:cubicBezTo>
                  <a:cubicBezTo>
                    <a:pt x="74" y="1735"/>
                    <a:pt x="71" y="1745"/>
                    <a:pt x="69" y="1755"/>
                  </a:cubicBezTo>
                  <a:cubicBezTo>
                    <a:pt x="64" y="1775"/>
                    <a:pt x="61" y="1795"/>
                    <a:pt x="60" y="1816"/>
                  </a:cubicBezTo>
                  <a:cubicBezTo>
                    <a:pt x="59" y="1836"/>
                    <a:pt x="60" y="1857"/>
                    <a:pt x="63" y="1877"/>
                  </a:cubicBezTo>
                  <a:cubicBezTo>
                    <a:pt x="66" y="1897"/>
                    <a:pt x="70" y="1917"/>
                    <a:pt x="78" y="1937"/>
                  </a:cubicBezTo>
                  <a:cubicBezTo>
                    <a:pt x="81" y="1947"/>
                    <a:pt x="85" y="1956"/>
                    <a:pt x="89" y="1965"/>
                  </a:cubicBezTo>
                  <a:cubicBezTo>
                    <a:pt x="94" y="1975"/>
                    <a:pt x="98" y="1984"/>
                    <a:pt x="103" y="1993"/>
                  </a:cubicBezTo>
                  <a:cubicBezTo>
                    <a:pt x="123" y="2029"/>
                    <a:pt x="147" y="2063"/>
                    <a:pt x="172" y="2096"/>
                  </a:cubicBezTo>
                  <a:cubicBezTo>
                    <a:pt x="197" y="2128"/>
                    <a:pt x="224" y="2160"/>
                    <a:pt x="251" y="2191"/>
                  </a:cubicBezTo>
                  <a:cubicBezTo>
                    <a:pt x="278" y="2222"/>
                    <a:pt x="307" y="2252"/>
                    <a:pt x="334" y="2283"/>
                  </a:cubicBezTo>
                  <a:cubicBezTo>
                    <a:pt x="348" y="2299"/>
                    <a:pt x="362" y="2314"/>
                    <a:pt x="375" y="2330"/>
                  </a:cubicBezTo>
                  <a:cubicBezTo>
                    <a:pt x="388" y="2346"/>
                    <a:pt x="401" y="2363"/>
                    <a:pt x="412" y="2380"/>
                  </a:cubicBezTo>
                  <a:cubicBezTo>
                    <a:pt x="424" y="2397"/>
                    <a:pt x="435" y="2415"/>
                    <a:pt x="444" y="2434"/>
                  </a:cubicBezTo>
                  <a:cubicBezTo>
                    <a:pt x="446" y="2438"/>
                    <a:pt x="448" y="2443"/>
                    <a:pt x="451" y="2448"/>
                  </a:cubicBezTo>
                  <a:cubicBezTo>
                    <a:pt x="453" y="2452"/>
                    <a:pt x="455" y="2457"/>
                    <a:pt x="457" y="2462"/>
                  </a:cubicBezTo>
                  <a:cubicBezTo>
                    <a:pt x="460" y="2472"/>
                    <a:pt x="464" y="2482"/>
                    <a:pt x="467" y="2492"/>
                  </a:cubicBezTo>
                  <a:cubicBezTo>
                    <a:pt x="478" y="2532"/>
                    <a:pt x="482" y="2574"/>
                    <a:pt x="479" y="2615"/>
                  </a:cubicBezTo>
                  <a:cubicBezTo>
                    <a:pt x="476" y="2656"/>
                    <a:pt x="466" y="2697"/>
                    <a:pt x="451" y="2736"/>
                  </a:cubicBezTo>
                  <a:cubicBezTo>
                    <a:pt x="443" y="2755"/>
                    <a:pt x="434" y="2774"/>
                    <a:pt x="424" y="2792"/>
                  </a:cubicBezTo>
                  <a:cubicBezTo>
                    <a:pt x="414" y="2810"/>
                    <a:pt x="402" y="2827"/>
                    <a:pt x="389" y="2844"/>
                  </a:cubicBezTo>
                  <a:cubicBezTo>
                    <a:pt x="383" y="2852"/>
                    <a:pt x="376" y="2860"/>
                    <a:pt x="369" y="2868"/>
                  </a:cubicBezTo>
                  <a:cubicBezTo>
                    <a:pt x="362" y="2875"/>
                    <a:pt x="355" y="2883"/>
                    <a:pt x="348" y="2890"/>
                  </a:cubicBezTo>
                  <a:cubicBezTo>
                    <a:pt x="305" y="2935"/>
                    <a:pt x="305" y="2935"/>
                    <a:pt x="305" y="2935"/>
                  </a:cubicBezTo>
                  <a:cubicBezTo>
                    <a:pt x="276" y="2965"/>
                    <a:pt x="247" y="2994"/>
                    <a:pt x="220" y="3025"/>
                  </a:cubicBezTo>
                  <a:cubicBezTo>
                    <a:pt x="192" y="3056"/>
                    <a:pt x="166" y="3088"/>
                    <a:pt x="141" y="3121"/>
                  </a:cubicBezTo>
                  <a:cubicBezTo>
                    <a:pt x="116" y="3154"/>
                    <a:pt x="93" y="3189"/>
                    <a:pt x="73" y="3225"/>
                  </a:cubicBezTo>
                  <a:cubicBezTo>
                    <a:pt x="63" y="3243"/>
                    <a:pt x="54" y="3262"/>
                    <a:pt x="46" y="3280"/>
                  </a:cubicBezTo>
                  <a:cubicBezTo>
                    <a:pt x="40" y="3295"/>
                    <a:pt x="40" y="3295"/>
                    <a:pt x="40" y="3295"/>
                  </a:cubicBezTo>
                  <a:cubicBezTo>
                    <a:pt x="37" y="3302"/>
                    <a:pt x="37" y="3302"/>
                    <a:pt x="37" y="3302"/>
                  </a:cubicBezTo>
                  <a:cubicBezTo>
                    <a:pt x="35" y="3309"/>
                    <a:pt x="35" y="3309"/>
                    <a:pt x="35" y="3309"/>
                  </a:cubicBezTo>
                  <a:cubicBezTo>
                    <a:pt x="29" y="3324"/>
                    <a:pt x="29" y="3324"/>
                    <a:pt x="29" y="3324"/>
                  </a:cubicBezTo>
                  <a:cubicBezTo>
                    <a:pt x="25" y="3339"/>
                    <a:pt x="25" y="3339"/>
                    <a:pt x="25" y="3339"/>
                  </a:cubicBezTo>
                  <a:cubicBezTo>
                    <a:pt x="12" y="3378"/>
                    <a:pt x="4" y="3419"/>
                    <a:pt x="1" y="3460"/>
                  </a:cubicBezTo>
                  <a:cubicBezTo>
                    <a:pt x="1" y="3468"/>
                    <a:pt x="1" y="3468"/>
                    <a:pt x="1" y="3468"/>
                  </a:cubicBezTo>
                  <a:cubicBezTo>
                    <a:pt x="0" y="3476"/>
                    <a:pt x="0" y="3476"/>
                    <a:pt x="0" y="3476"/>
                  </a:cubicBezTo>
                  <a:cubicBezTo>
                    <a:pt x="0" y="3491"/>
                    <a:pt x="0" y="3491"/>
                    <a:pt x="0" y="3491"/>
                  </a:cubicBezTo>
                  <a:cubicBezTo>
                    <a:pt x="1" y="3507"/>
                    <a:pt x="1" y="3507"/>
                    <a:pt x="1" y="3507"/>
                  </a:cubicBezTo>
                  <a:cubicBezTo>
                    <a:pt x="1" y="3514"/>
                    <a:pt x="1" y="3514"/>
                    <a:pt x="1" y="3514"/>
                  </a:cubicBezTo>
                  <a:cubicBezTo>
                    <a:pt x="2" y="3522"/>
                    <a:pt x="2" y="3522"/>
                    <a:pt x="2" y="3522"/>
                  </a:cubicBezTo>
                  <a:cubicBezTo>
                    <a:pt x="3" y="3538"/>
                    <a:pt x="3" y="3538"/>
                    <a:pt x="3" y="3538"/>
                  </a:cubicBezTo>
                  <a:cubicBezTo>
                    <a:pt x="6" y="3553"/>
                    <a:pt x="6" y="3553"/>
                    <a:pt x="6" y="3553"/>
                  </a:cubicBezTo>
                  <a:cubicBezTo>
                    <a:pt x="7" y="3560"/>
                    <a:pt x="7" y="3560"/>
                    <a:pt x="7" y="3560"/>
                  </a:cubicBezTo>
                  <a:cubicBezTo>
                    <a:pt x="9" y="3568"/>
                    <a:pt x="9" y="3568"/>
                    <a:pt x="9" y="3568"/>
                  </a:cubicBezTo>
                  <a:cubicBezTo>
                    <a:pt x="12" y="3583"/>
                    <a:pt x="12" y="3583"/>
                    <a:pt x="12" y="3583"/>
                  </a:cubicBezTo>
                  <a:cubicBezTo>
                    <a:pt x="9" y="3568"/>
                    <a:pt x="9" y="3568"/>
                    <a:pt x="9" y="3568"/>
                  </a:cubicBezTo>
                  <a:cubicBezTo>
                    <a:pt x="7" y="3561"/>
                    <a:pt x="7" y="3561"/>
                    <a:pt x="7" y="3561"/>
                  </a:cubicBezTo>
                  <a:cubicBezTo>
                    <a:pt x="5" y="3553"/>
                    <a:pt x="5" y="3553"/>
                    <a:pt x="5" y="3553"/>
                  </a:cubicBezTo>
                  <a:cubicBezTo>
                    <a:pt x="3" y="3538"/>
                    <a:pt x="3" y="3538"/>
                    <a:pt x="3" y="3538"/>
                  </a:cubicBezTo>
                  <a:cubicBezTo>
                    <a:pt x="1" y="3522"/>
                    <a:pt x="1" y="3522"/>
                    <a:pt x="1" y="3522"/>
                  </a:cubicBezTo>
                  <a:cubicBezTo>
                    <a:pt x="1" y="3514"/>
                    <a:pt x="1" y="3514"/>
                    <a:pt x="1" y="3514"/>
                  </a:cubicBezTo>
                  <a:cubicBezTo>
                    <a:pt x="0" y="3507"/>
                    <a:pt x="0" y="3507"/>
                    <a:pt x="0" y="3507"/>
                  </a:cubicBezTo>
                  <a:cubicBezTo>
                    <a:pt x="0" y="3491"/>
                    <a:pt x="0" y="3491"/>
                    <a:pt x="0" y="3491"/>
                  </a:cubicBezTo>
                  <a:cubicBezTo>
                    <a:pt x="0" y="3476"/>
                    <a:pt x="0" y="3476"/>
                    <a:pt x="0" y="3476"/>
                  </a:cubicBezTo>
                  <a:cubicBezTo>
                    <a:pt x="0" y="3468"/>
                    <a:pt x="0" y="3468"/>
                    <a:pt x="0" y="3468"/>
                  </a:cubicBezTo>
                  <a:cubicBezTo>
                    <a:pt x="1" y="3460"/>
                    <a:pt x="1" y="3460"/>
                    <a:pt x="1" y="3460"/>
                  </a:cubicBezTo>
                  <a:cubicBezTo>
                    <a:pt x="3" y="3419"/>
                    <a:pt x="11" y="3378"/>
                    <a:pt x="23" y="3338"/>
                  </a:cubicBezTo>
                  <a:cubicBezTo>
                    <a:pt x="28" y="3323"/>
                    <a:pt x="28" y="3323"/>
                    <a:pt x="28" y="3323"/>
                  </a:cubicBezTo>
                  <a:cubicBezTo>
                    <a:pt x="33" y="3309"/>
                    <a:pt x="33" y="3309"/>
                    <a:pt x="33" y="3309"/>
                  </a:cubicBezTo>
                  <a:cubicBezTo>
                    <a:pt x="36" y="3302"/>
                    <a:pt x="36" y="3302"/>
                    <a:pt x="36" y="3302"/>
                  </a:cubicBezTo>
                  <a:cubicBezTo>
                    <a:pt x="39" y="3294"/>
                    <a:pt x="39" y="3294"/>
                    <a:pt x="39" y="3294"/>
                  </a:cubicBezTo>
                  <a:cubicBezTo>
                    <a:pt x="45" y="3280"/>
                    <a:pt x="45" y="3280"/>
                    <a:pt x="45" y="3280"/>
                  </a:cubicBezTo>
                  <a:cubicBezTo>
                    <a:pt x="53" y="3261"/>
                    <a:pt x="62" y="3242"/>
                    <a:pt x="72" y="3224"/>
                  </a:cubicBezTo>
                  <a:cubicBezTo>
                    <a:pt x="92" y="3188"/>
                    <a:pt x="115" y="3153"/>
                    <a:pt x="139" y="3120"/>
                  </a:cubicBezTo>
                  <a:cubicBezTo>
                    <a:pt x="164" y="3087"/>
                    <a:pt x="191" y="3055"/>
                    <a:pt x="218" y="3024"/>
                  </a:cubicBezTo>
                  <a:cubicBezTo>
                    <a:pt x="246" y="2993"/>
                    <a:pt x="274" y="2963"/>
                    <a:pt x="303" y="2933"/>
                  </a:cubicBezTo>
                  <a:cubicBezTo>
                    <a:pt x="346" y="2888"/>
                    <a:pt x="346" y="2888"/>
                    <a:pt x="346" y="2888"/>
                  </a:cubicBezTo>
                  <a:cubicBezTo>
                    <a:pt x="353" y="2881"/>
                    <a:pt x="360" y="2873"/>
                    <a:pt x="367" y="2866"/>
                  </a:cubicBezTo>
                  <a:cubicBezTo>
                    <a:pt x="374" y="2858"/>
                    <a:pt x="381" y="2850"/>
                    <a:pt x="387" y="2842"/>
                  </a:cubicBezTo>
                  <a:cubicBezTo>
                    <a:pt x="400" y="2826"/>
                    <a:pt x="411" y="2809"/>
                    <a:pt x="421" y="2791"/>
                  </a:cubicBezTo>
                  <a:cubicBezTo>
                    <a:pt x="432" y="2773"/>
                    <a:pt x="440" y="2754"/>
                    <a:pt x="448" y="2735"/>
                  </a:cubicBezTo>
                  <a:cubicBezTo>
                    <a:pt x="463" y="2696"/>
                    <a:pt x="473" y="2656"/>
                    <a:pt x="476" y="2615"/>
                  </a:cubicBezTo>
                  <a:cubicBezTo>
                    <a:pt x="479" y="2574"/>
                    <a:pt x="475" y="2532"/>
                    <a:pt x="463" y="2493"/>
                  </a:cubicBezTo>
                  <a:cubicBezTo>
                    <a:pt x="461" y="2483"/>
                    <a:pt x="457" y="2473"/>
                    <a:pt x="454" y="2463"/>
                  </a:cubicBezTo>
                  <a:cubicBezTo>
                    <a:pt x="452" y="2458"/>
                    <a:pt x="449" y="2454"/>
                    <a:pt x="447" y="2449"/>
                  </a:cubicBezTo>
                  <a:cubicBezTo>
                    <a:pt x="445" y="2444"/>
                    <a:pt x="443" y="2440"/>
                    <a:pt x="441" y="2435"/>
                  </a:cubicBezTo>
                  <a:cubicBezTo>
                    <a:pt x="432" y="2417"/>
                    <a:pt x="421" y="2399"/>
                    <a:pt x="409" y="2382"/>
                  </a:cubicBezTo>
                  <a:cubicBezTo>
                    <a:pt x="398" y="2365"/>
                    <a:pt x="385" y="2349"/>
                    <a:pt x="372" y="2333"/>
                  </a:cubicBezTo>
                  <a:cubicBezTo>
                    <a:pt x="359" y="2317"/>
                    <a:pt x="345" y="2301"/>
                    <a:pt x="331" y="2286"/>
                  </a:cubicBezTo>
                  <a:cubicBezTo>
                    <a:pt x="304" y="2255"/>
                    <a:pt x="275" y="2225"/>
                    <a:pt x="248" y="2194"/>
                  </a:cubicBezTo>
                  <a:cubicBezTo>
                    <a:pt x="221" y="2162"/>
                    <a:pt x="194" y="2131"/>
                    <a:pt x="169" y="2098"/>
                  </a:cubicBezTo>
                  <a:cubicBezTo>
                    <a:pt x="143" y="2065"/>
                    <a:pt x="119" y="2031"/>
                    <a:pt x="99" y="1995"/>
                  </a:cubicBezTo>
                  <a:cubicBezTo>
                    <a:pt x="94" y="1986"/>
                    <a:pt x="90" y="1976"/>
                    <a:pt x="85" y="1967"/>
                  </a:cubicBezTo>
                  <a:cubicBezTo>
                    <a:pt x="81" y="1958"/>
                    <a:pt x="77" y="1948"/>
                    <a:pt x="73" y="1938"/>
                  </a:cubicBezTo>
                  <a:cubicBezTo>
                    <a:pt x="66" y="1919"/>
                    <a:pt x="61" y="1898"/>
                    <a:pt x="58" y="1878"/>
                  </a:cubicBezTo>
                  <a:cubicBezTo>
                    <a:pt x="55" y="1857"/>
                    <a:pt x="55" y="1836"/>
                    <a:pt x="56" y="1815"/>
                  </a:cubicBezTo>
                  <a:cubicBezTo>
                    <a:pt x="56" y="1794"/>
                    <a:pt x="60" y="1774"/>
                    <a:pt x="65" y="1754"/>
                  </a:cubicBezTo>
                  <a:cubicBezTo>
                    <a:pt x="67" y="1743"/>
                    <a:pt x="70" y="1734"/>
                    <a:pt x="73" y="1724"/>
                  </a:cubicBezTo>
                  <a:cubicBezTo>
                    <a:pt x="77" y="1714"/>
                    <a:pt x="80" y="1704"/>
                    <a:pt x="84" y="1694"/>
                  </a:cubicBezTo>
                  <a:cubicBezTo>
                    <a:pt x="86" y="1690"/>
                    <a:pt x="88" y="1685"/>
                    <a:pt x="91" y="1680"/>
                  </a:cubicBezTo>
                  <a:cubicBezTo>
                    <a:pt x="93" y="1676"/>
                    <a:pt x="95" y="1671"/>
                    <a:pt x="98" y="1666"/>
                  </a:cubicBezTo>
                  <a:cubicBezTo>
                    <a:pt x="103" y="1657"/>
                    <a:pt x="108" y="1648"/>
                    <a:pt x="113" y="1639"/>
                  </a:cubicBezTo>
                  <a:cubicBezTo>
                    <a:pt x="134" y="1603"/>
                    <a:pt x="156" y="1568"/>
                    <a:pt x="179" y="1534"/>
                  </a:cubicBezTo>
                  <a:cubicBezTo>
                    <a:pt x="191" y="1517"/>
                    <a:pt x="203" y="1500"/>
                    <a:pt x="215" y="1483"/>
                  </a:cubicBezTo>
                  <a:cubicBezTo>
                    <a:pt x="227" y="1467"/>
                    <a:pt x="241" y="1451"/>
                    <a:pt x="253" y="1434"/>
                  </a:cubicBezTo>
                  <a:cubicBezTo>
                    <a:pt x="259" y="1426"/>
                    <a:pt x="265" y="1417"/>
                    <a:pt x="271" y="1409"/>
                  </a:cubicBezTo>
                  <a:cubicBezTo>
                    <a:pt x="277" y="1400"/>
                    <a:pt x="283" y="1392"/>
                    <a:pt x="288" y="1383"/>
                  </a:cubicBezTo>
                  <a:cubicBezTo>
                    <a:pt x="298" y="1365"/>
                    <a:pt x="305" y="1346"/>
                    <a:pt x="309" y="1326"/>
                  </a:cubicBezTo>
                  <a:cubicBezTo>
                    <a:pt x="312" y="1305"/>
                    <a:pt x="311" y="1285"/>
                    <a:pt x="308" y="1264"/>
                  </a:cubicBezTo>
                  <a:cubicBezTo>
                    <a:pt x="304" y="1244"/>
                    <a:pt x="299" y="1224"/>
                    <a:pt x="294" y="1204"/>
                  </a:cubicBezTo>
                  <a:cubicBezTo>
                    <a:pt x="282" y="1165"/>
                    <a:pt x="266" y="1126"/>
                    <a:pt x="251" y="1088"/>
                  </a:cubicBezTo>
                  <a:cubicBezTo>
                    <a:pt x="235" y="1050"/>
                    <a:pt x="221" y="1011"/>
                    <a:pt x="207" y="972"/>
                  </a:cubicBezTo>
                  <a:cubicBezTo>
                    <a:pt x="194" y="932"/>
                    <a:pt x="183" y="893"/>
                    <a:pt x="171" y="853"/>
                  </a:cubicBezTo>
                  <a:cubicBezTo>
                    <a:pt x="160" y="813"/>
                    <a:pt x="147" y="773"/>
                    <a:pt x="136" y="734"/>
                  </a:cubicBezTo>
                  <a:cubicBezTo>
                    <a:pt x="114" y="654"/>
                    <a:pt x="93" y="574"/>
                    <a:pt x="75" y="493"/>
                  </a:cubicBezTo>
                  <a:cubicBezTo>
                    <a:pt x="40" y="331"/>
                    <a:pt x="18" y="166"/>
                    <a:pt x="24"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786" name="Google Shape;786;p180"/>
            <p:cNvSpPr/>
            <p:nvPr/>
          </p:nvSpPr>
          <p:spPr>
            <a:xfrm>
              <a:off x="1776413" y="12700"/>
              <a:ext cx="979488" cy="6799260"/>
            </a:xfrm>
            <a:custGeom>
              <a:rect b="b" l="l" r="r" t="t"/>
              <a:pathLst>
                <a:path extrusionOk="0" h="3584" w="516">
                  <a:moveTo>
                    <a:pt x="53" y="0"/>
                  </a:moveTo>
                  <a:cubicBezTo>
                    <a:pt x="53" y="83"/>
                    <a:pt x="59" y="165"/>
                    <a:pt x="68" y="247"/>
                  </a:cubicBezTo>
                  <a:cubicBezTo>
                    <a:pt x="78" y="328"/>
                    <a:pt x="91" y="410"/>
                    <a:pt x="106" y="491"/>
                  </a:cubicBezTo>
                  <a:cubicBezTo>
                    <a:pt x="121" y="572"/>
                    <a:pt x="138" y="652"/>
                    <a:pt x="155" y="733"/>
                  </a:cubicBezTo>
                  <a:cubicBezTo>
                    <a:pt x="163" y="774"/>
                    <a:pt x="171" y="814"/>
                    <a:pt x="178" y="854"/>
                  </a:cubicBezTo>
                  <a:cubicBezTo>
                    <a:pt x="186" y="895"/>
                    <a:pt x="193" y="936"/>
                    <a:pt x="202" y="976"/>
                  </a:cubicBezTo>
                  <a:cubicBezTo>
                    <a:pt x="211" y="1016"/>
                    <a:pt x="221" y="1056"/>
                    <a:pt x="233" y="1095"/>
                  </a:cubicBezTo>
                  <a:cubicBezTo>
                    <a:pt x="244" y="1135"/>
                    <a:pt x="255" y="1175"/>
                    <a:pt x="262" y="1215"/>
                  </a:cubicBezTo>
                  <a:cubicBezTo>
                    <a:pt x="266" y="1236"/>
                    <a:pt x="269" y="1256"/>
                    <a:pt x="269" y="1277"/>
                  </a:cubicBezTo>
                  <a:cubicBezTo>
                    <a:pt x="268" y="1298"/>
                    <a:pt x="265" y="1319"/>
                    <a:pt x="259" y="1338"/>
                  </a:cubicBezTo>
                  <a:cubicBezTo>
                    <a:pt x="255" y="1348"/>
                    <a:pt x="251" y="1358"/>
                    <a:pt x="246" y="1367"/>
                  </a:cubicBezTo>
                  <a:cubicBezTo>
                    <a:pt x="244" y="1372"/>
                    <a:pt x="241" y="1376"/>
                    <a:pt x="238" y="1380"/>
                  </a:cubicBezTo>
                  <a:cubicBezTo>
                    <a:pt x="230" y="1394"/>
                    <a:pt x="230" y="1394"/>
                    <a:pt x="230" y="1394"/>
                  </a:cubicBezTo>
                  <a:cubicBezTo>
                    <a:pt x="198" y="1446"/>
                    <a:pt x="198" y="1446"/>
                    <a:pt x="198" y="1446"/>
                  </a:cubicBezTo>
                  <a:cubicBezTo>
                    <a:pt x="176" y="1481"/>
                    <a:pt x="157" y="1517"/>
                    <a:pt x="139" y="1554"/>
                  </a:cubicBezTo>
                  <a:cubicBezTo>
                    <a:pt x="130" y="1573"/>
                    <a:pt x="121" y="1592"/>
                    <a:pt x="113" y="1610"/>
                  </a:cubicBezTo>
                  <a:cubicBezTo>
                    <a:pt x="104" y="1629"/>
                    <a:pt x="96" y="1648"/>
                    <a:pt x="89" y="1667"/>
                  </a:cubicBezTo>
                  <a:cubicBezTo>
                    <a:pt x="75" y="1706"/>
                    <a:pt x="68" y="1747"/>
                    <a:pt x="67" y="1788"/>
                  </a:cubicBezTo>
                  <a:cubicBezTo>
                    <a:pt x="67" y="1808"/>
                    <a:pt x="68" y="1829"/>
                    <a:pt x="71" y="1849"/>
                  </a:cubicBezTo>
                  <a:cubicBezTo>
                    <a:pt x="75" y="1869"/>
                    <a:pt x="80" y="1889"/>
                    <a:pt x="87" y="1908"/>
                  </a:cubicBezTo>
                  <a:cubicBezTo>
                    <a:pt x="101" y="1946"/>
                    <a:pt x="122" y="1982"/>
                    <a:pt x="145" y="2016"/>
                  </a:cubicBezTo>
                  <a:cubicBezTo>
                    <a:pt x="168" y="2050"/>
                    <a:pt x="194" y="2082"/>
                    <a:pt x="221" y="2114"/>
                  </a:cubicBezTo>
                  <a:cubicBezTo>
                    <a:pt x="247" y="2145"/>
                    <a:pt x="275" y="2176"/>
                    <a:pt x="302" y="2206"/>
                  </a:cubicBezTo>
                  <a:cubicBezTo>
                    <a:pt x="330" y="2237"/>
                    <a:pt x="358" y="2267"/>
                    <a:pt x="384" y="2299"/>
                  </a:cubicBezTo>
                  <a:cubicBezTo>
                    <a:pt x="398" y="2315"/>
                    <a:pt x="411" y="2331"/>
                    <a:pt x="423" y="2347"/>
                  </a:cubicBezTo>
                  <a:cubicBezTo>
                    <a:pt x="435" y="2364"/>
                    <a:pt x="447" y="2381"/>
                    <a:pt x="457" y="2399"/>
                  </a:cubicBezTo>
                  <a:cubicBezTo>
                    <a:pt x="459" y="2404"/>
                    <a:pt x="462" y="2408"/>
                    <a:pt x="465" y="2413"/>
                  </a:cubicBezTo>
                  <a:cubicBezTo>
                    <a:pt x="472" y="2426"/>
                    <a:pt x="472" y="2426"/>
                    <a:pt x="472" y="2426"/>
                  </a:cubicBezTo>
                  <a:cubicBezTo>
                    <a:pt x="474" y="2431"/>
                    <a:pt x="476" y="2436"/>
                    <a:pt x="478" y="2440"/>
                  </a:cubicBezTo>
                  <a:cubicBezTo>
                    <a:pt x="480" y="2445"/>
                    <a:pt x="482" y="2450"/>
                    <a:pt x="484" y="2455"/>
                  </a:cubicBezTo>
                  <a:cubicBezTo>
                    <a:pt x="492" y="2474"/>
                    <a:pt x="498" y="2494"/>
                    <a:pt x="502" y="2514"/>
                  </a:cubicBezTo>
                  <a:cubicBezTo>
                    <a:pt x="510" y="2555"/>
                    <a:pt x="512" y="2597"/>
                    <a:pt x="506" y="2638"/>
                  </a:cubicBezTo>
                  <a:cubicBezTo>
                    <a:pt x="501" y="2679"/>
                    <a:pt x="489" y="2719"/>
                    <a:pt x="472" y="2756"/>
                  </a:cubicBezTo>
                  <a:cubicBezTo>
                    <a:pt x="470" y="2761"/>
                    <a:pt x="467" y="2766"/>
                    <a:pt x="465" y="2770"/>
                  </a:cubicBezTo>
                  <a:cubicBezTo>
                    <a:pt x="463" y="2775"/>
                    <a:pt x="460" y="2779"/>
                    <a:pt x="458" y="2784"/>
                  </a:cubicBezTo>
                  <a:cubicBezTo>
                    <a:pt x="453" y="2793"/>
                    <a:pt x="447" y="2802"/>
                    <a:pt x="442" y="2810"/>
                  </a:cubicBezTo>
                  <a:cubicBezTo>
                    <a:pt x="430" y="2828"/>
                    <a:pt x="417" y="2844"/>
                    <a:pt x="403" y="2859"/>
                  </a:cubicBezTo>
                  <a:cubicBezTo>
                    <a:pt x="375" y="2889"/>
                    <a:pt x="345" y="2917"/>
                    <a:pt x="315" y="2946"/>
                  </a:cubicBezTo>
                  <a:cubicBezTo>
                    <a:pt x="286" y="2975"/>
                    <a:pt x="257" y="3004"/>
                    <a:pt x="229" y="3034"/>
                  </a:cubicBezTo>
                  <a:cubicBezTo>
                    <a:pt x="200" y="3064"/>
                    <a:pt x="173" y="3095"/>
                    <a:pt x="148" y="3127"/>
                  </a:cubicBezTo>
                  <a:cubicBezTo>
                    <a:pt x="122" y="3159"/>
                    <a:pt x="98" y="3193"/>
                    <a:pt x="78" y="3229"/>
                  </a:cubicBezTo>
                  <a:cubicBezTo>
                    <a:pt x="57" y="3264"/>
                    <a:pt x="40" y="3302"/>
                    <a:pt x="27" y="3341"/>
                  </a:cubicBezTo>
                  <a:cubicBezTo>
                    <a:pt x="15" y="3380"/>
                    <a:pt x="6" y="3421"/>
                    <a:pt x="3" y="3462"/>
                  </a:cubicBezTo>
                  <a:cubicBezTo>
                    <a:pt x="0" y="3503"/>
                    <a:pt x="4" y="3545"/>
                    <a:pt x="15" y="3584"/>
                  </a:cubicBezTo>
                  <a:cubicBezTo>
                    <a:pt x="4" y="3545"/>
                    <a:pt x="0" y="3503"/>
                    <a:pt x="3" y="3462"/>
                  </a:cubicBezTo>
                  <a:cubicBezTo>
                    <a:pt x="6" y="3421"/>
                    <a:pt x="14" y="3380"/>
                    <a:pt x="26" y="3341"/>
                  </a:cubicBezTo>
                  <a:cubicBezTo>
                    <a:pt x="39" y="3302"/>
                    <a:pt x="56" y="3264"/>
                    <a:pt x="76" y="3228"/>
                  </a:cubicBezTo>
                  <a:cubicBezTo>
                    <a:pt x="97" y="3192"/>
                    <a:pt x="120" y="3158"/>
                    <a:pt x="146" y="3126"/>
                  </a:cubicBezTo>
                  <a:cubicBezTo>
                    <a:pt x="171" y="3093"/>
                    <a:pt x="199" y="3062"/>
                    <a:pt x="227" y="3032"/>
                  </a:cubicBezTo>
                  <a:cubicBezTo>
                    <a:pt x="255" y="3002"/>
                    <a:pt x="284" y="2973"/>
                    <a:pt x="314" y="2944"/>
                  </a:cubicBezTo>
                  <a:cubicBezTo>
                    <a:pt x="343" y="2915"/>
                    <a:pt x="373" y="2887"/>
                    <a:pt x="401" y="2857"/>
                  </a:cubicBezTo>
                  <a:cubicBezTo>
                    <a:pt x="415" y="2842"/>
                    <a:pt x="428" y="2826"/>
                    <a:pt x="439" y="2809"/>
                  </a:cubicBezTo>
                  <a:cubicBezTo>
                    <a:pt x="445" y="2800"/>
                    <a:pt x="450" y="2792"/>
                    <a:pt x="455" y="2783"/>
                  </a:cubicBezTo>
                  <a:cubicBezTo>
                    <a:pt x="458" y="2778"/>
                    <a:pt x="460" y="2774"/>
                    <a:pt x="462" y="2769"/>
                  </a:cubicBezTo>
                  <a:cubicBezTo>
                    <a:pt x="465" y="2764"/>
                    <a:pt x="467" y="2760"/>
                    <a:pt x="469" y="2755"/>
                  </a:cubicBezTo>
                  <a:cubicBezTo>
                    <a:pt x="503" y="2681"/>
                    <a:pt x="516" y="2595"/>
                    <a:pt x="499" y="2515"/>
                  </a:cubicBezTo>
                  <a:cubicBezTo>
                    <a:pt x="494" y="2495"/>
                    <a:pt x="489" y="2475"/>
                    <a:pt x="481" y="2456"/>
                  </a:cubicBezTo>
                  <a:cubicBezTo>
                    <a:pt x="479" y="2451"/>
                    <a:pt x="477" y="2447"/>
                    <a:pt x="475" y="2442"/>
                  </a:cubicBezTo>
                  <a:cubicBezTo>
                    <a:pt x="473" y="2437"/>
                    <a:pt x="471" y="2433"/>
                    <a:pt x="469" y="2428"/>
                  </a:cubicBezTo>
                  <a:cubicBezTo>
                    <a:pt x="461" y="2414"/>
                    <a:pt x="461" y="2414"/>
                    <a:pt x="461" y="2414"/>
                  </a:cubicBezTo>
                  <a:cubicBezTo>
                    <a:pt x="459" y="2410"/>
                    <a:pt x="456" y="2405"/>
                    <a:pt x="454" y="2401"/>
                  </a:cubicBezTo>
                  <a:cubicBezTo>
                    <a:pt x="443" y="2383"/>
                    <a:pt x="432" y="2366"/>
                    <a:pt x="420" y="2350"/>
                  </a:cubicBezTo>
                  <a:cubicBezTo>
                    <a:pt x="408" y="2333"/>
                    <a:pt x="395" y="2317"/>
                    <a:pt x="382" y="2301"/>
                  </a:cubicBezTo>
                  <a:cubicBezTo>
                    <a:pt x="355" y="2270"/>
                    <a:pt x="327" y="2240"/>
                    <a:pt x="299" y="2209"/>
                  </a:cubicBezTo>
                  <a:cubicBezTo>
                    <a:pt x="272" y="2179"/>
                    <a:pt x="244" y="2148"/>
                    <a:pt x="218" y="2116"/>
                  </a:cubicBezTo>
                  <a:cubicBezTo>
                    <a:pt x="191" y="2085"/>
                    <a:pt x="165" y="2053"/>
                    <a:pt x="142" y="2018"/>
                  </a:cubicBezTo>
                  <a:cubicBezTo>
                    <a:pt x="118" y="1984"/>
                    <a:pt x="97" y="1949"/>
                    <a:pt x="83" y="1910"/>
                  </a:cubicBezTo>
                  <a:cubicBezTo>
                    <a:pt x="76" y="1890"/>
                    <a:pt x="71" y="1870"/>
                    <a:pt x="67" y="1850"/>
                  </a:cubicBezTo>
                  <a:cubicBezTo>
                    <a:pt x="64" y="1829"/>
                    <a:pt x="62" y="1808"/>
                    <a:pt x="63" y="1788"/>
                  </a:cubicBezTo>
                  <a:cubicBezTo>
                    <a:pt x="64" y="1746"/>
                    <a:pt x="71" y="1705"/>
                    <a:pt x="85" y="1666"/>
                  </a:cubicBezTo>
                  <a:cubicBezTo>
                    <a:pt x="92" y="1646"/>
                    <a:pt x="101" y="1628"/>
                    <a:pt x="109" y="1609"/>
                  </a:cubicBezTo>
                  <a:cubicBezTo>
                    <a:pt x="117" y="1590"/>
                    <a:pt x="126" y="1571"/>
                    <a:pt x="135" y="1553"/>
                  </a:cubicBezTo>
                  <a:cubicBezTo>
                    <a:pt x="153" y="1516"/>
                    <a:pt x="173" y="1479"/>
                    <a:pt x="195" y="1444"/>
                  </a:cubicBezTo>
                  <a:cubicBezTo>
                    <a:pt x="227" y="1392"/>
                    <a:pt x="227" y="1392"/>
                    <a:pt x="227" y="1392"/>
                  </a:cubicBezTo>
                  <a:cubicBezTo>
                    <a:pt x="232" y="1383"/>
                    <a:pt x="238" y="1374"/>
                    <a:pt x="243" y="1365"/>
                  </a:cubicBezTo>
                  <a:cubicBezTo>
                    <a:pt x="248" y="1356"/>
                    <a:pt x="252" y="1347"/>
                    <a:pt x="255" y="1337"/>
                  </a:cubicBezTo>
                  <a:cubicBezTo>
                    <a:pt x="262" y="1318"/>
                    <a:pt x="265" y="1298"/>
                    <a:pt x="265" y="1277"/>
                  </a:cubicBezTo>
                  <a:cubicBezTo>
                    <a:pt x="266" y="1257"/>
                    <a:pt x="263" y="1236"/>
                    <a:pt x="259" y="1216"/>
                  </a:cubicBezTo>
                  <a:cubicBezTo>
                    <a:pt x="252" y="1176"/>
                    <a:pt x="241" y="1136"/>
                    <a:pt x="230" y="1096"/>
                  </a:cubicBezTo>
                  <a:cubicBezTo>
                    <a:pt x="218" y="1057"/>
                    <a:pt x="208" y="1017"/>
                    <a:pt x="199" y="976"/>
                  </a:cubicBezTo>
                  <a:cubicBezTo>
                    <a:pt x="190" y="936"/>
                    <a:pt x="183" y="896"/>
                    <a:pt x="176" y="855"/>
                  </a:cubicBezTo>
                  <a:cubicBezTo>
                    <a:pt x="169" y="814"/>
                    <a:pt x="160" y="774"/>
                    <a:pt x="152" y="734"/>
                  </a:cubicBezTo>
                  <a:cubicBezTo>
                    <a:pt x="136" y="653"/>
                    <a:pt x="119" y="572"/>
                    <a:pt x="104" y="491"/>
                  </a:cubicBezTo>
                  <a:cubicBezTo>
                    <a:pt x="90" y="410"/>
                    <a:pt x="76" y="329"/>
                    <a:pt x="67" y="247"/>
                  </a:cubicBezTo>
                  <a:cubicBezTo>
                    <a:pt x="58" y="165"/>
                    <a:pt x="53" y="83"/>
                    <a:pt x="53"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787" name="Google Shape;787;p180"/>
            <p:cNvSpPr/>
            <p:nvPr/>
          </p:nvSpPr>
          <p:spPr>
            <a:xfrm>
              <a:off x="1744663" y="11113"/>
              <a:ext cx="1036638" cy="6804023"/>
            </a:xfrm>
            <a:custGeom>
              <a:rect b="b" l="l" r="r" t="t"/>
              <a:pathLst>
                <a:path extrusionOk="0" h="3586" w="545">
                  <a:moveTo>
                    <a:pt x="80" y="0"/>
                  </a:moveTo>
                  <a:cubicBezTo>
                    <a:pt x="83" y="82"/>
                    <a:pt x="90" y="164"/>
                    <a:pt x="99" y="246"/>
                  </a:cubicBezTo>
                  <a:cubicBezTo>
                    <a:pt x="109" y="328"/>
                    <a:pt x="121" y="409"/>
                    <a:pt x="132" y="491"/>
                  </a:cubicBezTo>
                  <a:cubicBezTo>
                    <a:pt x="144" y="572"/>
                    <a:pt x="156" y="654"/>
                    <a:pt x="166" y="736"/>
                  </a:cubicBezTo>
                  <a:cubicBezTo>
                    <a:pt x="176" y="817"/>
                    <a:pt x="178" y="900"/>
                    <a:pt x="186" y="982"/>
                  </a:cubicBezTo>
                  <a:cubicBezTo>
                    <a:pt x="189" y="1002"/>
                    <a:pt x="191" y="1022"/>
                    <a:pt x="194" y="1043"/>
                  </a:cubicBezTo>
                  <a:cubicBezTo>
                    <a:pt x="197" y="1063"/>
                    <a:pt x="200" y="1083"/>
                    <a:pt x="204" y="1104"/>
                  </a:cubicBezTo>
                  <a:cubicBezTo>
                    <a:pt x="211" y="1144"/>
                    <a:pt x="217" y="1185"/>
                    <a:pt x="221" y="1226"/>
                  </a:cubicBezTo>
                  <a:cubicBezTo>
                    <a:pt x="224" y="1267"/>
                    <a:pt x="218" y="1310"/>
                    <a:pt x="200" y="1347"/>
                  </a:cubicBezTo>
                  <a:cubicBezTo>
                    <a:pt x="173" y="1403"/>
                    <a:pt x="173" y="1403"/>
                    <a:pt x="173" y="1403"/>
                  </a:cubicBezTo>
                  <a:cubicBezTo>
                    <a:pt x="164" y="1421"/>
                    <a:pt x="155" y="1440"/>
                    <a:pt x="146" y="1458"/>
                  </a:cubicBezTo>
                  <a:cubicBezTo>
                    <a:pt x="130" y="1496"/>
                    <a:pt x="116" y="1535"/>
                    <a:pt x="103" y="1574"/>
                  </a:cubicBezTo>
                  <a:cubicBezTo>
                    <a:pt x="91" y="1613"/>
                    <a:pt x="78" y="1652"/>
                    <a:pt x="74" y="1693"/>
                  </a:cubicBezTo>
                  <a:cubicBezTo>
                    <a:pt x="71" y="1713"/>
                    <a:pt x="70" y="1734"/>
                    <a:pt x="70" y="1754"/>
                  </a:cubicBezTo>
                  <a:cubicBezTo>
                    <a:pt x="71" y="1775"/>
                    <a:pt x="73" y="1795"/>
                    <a:pt x="76" y="1815"/>
                  </a:cubicBezTo>
                  <a:cubicBezTo>
                    <a:pt x="80" y="1835"/>
                    <a:pt x="85" y="1855"/>
                    <a:pt x="92" y="1875"/>
                  </a:cubicBezTo>
                  <a:cubicBezTo>
                    <a:pt x="99" y="1894"/>
                    <a:pt x="108" y="1912"/>
                    <a:pt x="117" y="1930"/>
                  </a:cubicBezTo>
                  <a:cubicBezTo>
                    <a:pt x="158" y="2002"/>
                    <a:pt x="212" y="2065"/>
                    <a:pt x="266" y="2126"/>
                  </a:cubicBezTo>
                  <a:cubicBezTo>
                    <a:pt x="293" y="2157"/>
                    <a:pt x="321" y="2188"/>
                    <a:pt x="348" y="2218"/>
                  </a:cubicBezTo>
                  <a:cubicBezTo>
                    <a:pt x="376" y="2249"/>
                    <a:pt x="403" y="2280"/>
                    <a:pt x="429" y="2312"/>
                  </a:cubicBezTo>
                  <a:cubicBezTo>
                    <a:pt x="441" y="2328"/>
                    <a:pt x="453" y="2345"/>
                    <a:pt x="465" y="2362"/>
                  </a:cubicBezTo>
                  <a:cubicBezTo>
                    <a:pt x="476" y="2380"/>
                    <a:pt x="486" y="2397"/>
                    <a:pt x="496" y="2416"/>
                  </a:cubicBezTo>
                  <a:cubicBezTo>
                    <a:pt x="514" y="2453"/>
                    <a:pt x="527" y="2493"/>
                    <a:pt x="533" y="2534"/>
                  </a:cubicBezTo>
                  <a:cubicBezTo>
                    <a:pt x="545" y="2616"/>
                    <a:pt x="530" y="2701"/>
                    <a:pt x="491" y="2774"/>
                  </a:cubicBezTo>
                  <a:cubicBezTo>
                    <a:pt x="471" y="2810"/>
                    <a:pt x="445" y="2843"/>
                    <a:pt x="415" y="2871"/>
                  </a:cubicBezTo>
                  <a:cubicBezTo>
                    <a:pt x="385" y="2900"/>
                    <a:pt x="355" y="2927"/>
                    <a:pt x="325" y="2955"/>
                  </a:cubicBezTo>
                  <a:cubicBezTo>
                    <a:pt x="264" y="3011"/>
                    <a:pt x="205" y="3068"/>
                    <a:pt x="152" y="3132"/>
                  </a:cubicBezTo>
                  <a:cubicBezTo>
                    <a:pt x="139" y="3147"/>
                    <a:pt x="126" y="3164"/>
                    <a:pt x="114" y="3180"/>
                  </a:cubicBezTo>
                  <a:cubicBezTo>
                    <a:pt x="108" y="3188"/>
                    <a:pt x="102" y="3197"/>
                    <a:pt x="97" y="3205"/>
                  </a:cubicBezTo>
                  <a:cubicBezTo>
                    <a:pt x="91" y="3214"/>
                    <a:pt x="85" y="3223"/>
                    <a:pt x="80" y="3232"/>
                  </a:cubicBezTo>
                  <a:cubicBezTo>
                    <a:pt x="59" y="3267"/>
                    <a:pt x="42" y="3304"/>
                    <a:pt x="28" y="3343"/>
                  </a:cubicBezTo>
                  <a:cubicBezTo>
                    <a:pt x="15" y="3382"/>
                    <a:pt x="7" y="3423"/>
                    <a:pt x="4" y="3464"/>
                  </a:cubicBezTo>
                  <a:cubicBezTo>
                    <a:pt x="1" y="3505"/>
                    <a:pt x="5" y="3546"/>
                    <a:pt x="16" y="3586"/>
                  </a:cubicBezTo>
                  <a:cubicBezTo>
                    <a:pt x="4" y="3546"/>
                    <a:pt x="0" y="3505"/>
                    <a:pt x="3" y="3464"/>
                  </a:cubicBezTo>
                  <a:cubicBezTo>
                    <a:pt x="6" y="3423"/>
                    <a:pt x="15" y="3382"/>
                    <a:pt x="27" y="3343"/>
                  </a:cubicBezTo>
                  <a:cubicBezTo>
                    <a:pt x="41" y="3304"/>
                    <a:pt x="58" y="3266"/>
                    <a:pt x="79" y="3231"/>
                  </a:cubicBezTo>
                  <a:cubicBezTo>
                    <a:pt x="84" y="3222"/>
                    <a:pt x="90" y="3213"/>
                    <a:pt x="95" y="3204"/>
                  </a:cubicBezTo>
                  <a:cubicBezTo>
                    <a:pt x="101" y="3196"/>
                    <a:pt x="107" y="3187"/>
                    <a:pt x="113" y="3179"/>
                  </a:cubicBezTo>
                  <a:cubicBezTo>
                    <a:pt x="125" y="3162"/>
                    <a:pt x="137" y="3146"/>
                    <a:pt x="151" y="3130"/>
                  </a:cubicBezTo>
                  <a:cubicBezTo>
                    <a:pt x="203" y="3067"/>
                    <a:pt x="263" y="3009"/>
                    <a:pt x="323" y="2954"/>
                  </a:cubicBezTo>
                  <a:cubicBezTo>
                    <a:pt x="353" y="2925"/>
                    <a:pt x="383" y="2898"/>
                    <a:pt x="413" y="2869"/>
                  </a:cubicBezTo>
                  <a:cubicBezTo>
                    <a:pt x="443" y="2841"/>
                    <a:pt x="469" y="2809"/>
                    <a:pt x="488" y="2772"/>
                  </a:cubicBezTo>
                  <a:cubicBezTo>
                    <a:pt x="527" y="2700"/>
                    <a:pt x="542" y="2615"/>
                    <a:pt x="530" y="2534"/>
                  </a:cubicBezTo>
                  <a:cubicBezTo>
                    <a:pt x="524" y="2494"/>
                    <a:pt x="511" y="2454"/>
                    <a:pt x="493" y="2418"/>
                  </a:cubicBezTo>
                  <a:cubicBezTo>
                    <a:pt x="483" y="2399"/>
                    <a:pt x="473" y="2382"/>
                    <a:pt x="462" y="2364"/>
                  </a:cubicBezTo>
                  <a:cubicBezTo>
                    <a:pt x="450" y="2347"/>
                    <a:pt x="438" y="2331"/>
                    <a:pt x="426" y="2314"/>
                  </a:cubicBezTo>
                  <a:cubicBezTo>
                    <a:pt x="400" y="2282"/>
                    <a:pt x="373" y="2251"/>
                    <a:pt x="345" y="2221"/>
                  </a:cubicBezTo>
                  <a:cubicBezTo>
                    <a:pt x="318" y="2190"/>
                    <a:pt x="290" y="2160"/>
                    <a:pt x="263" y="2129"/>
                  </a:cubicBezTo>
                  <a:cubicBezTo>
                    <a:pt x="208" y="2067"/>
                    <a:pt x="154" y="2005"/>
                    <a:pt x="114" y="1932"/>
                  </a:cubicBezTo>
                  <a:cubicBezTo>
                    <a:pt x="104" y="1914"/>
                    <a:pt x="95" y="1896"/>
                    <a:pt x="88" y="1876"/>
                  </a:cubicBezTo>
                  <a:cubicBezTo>
                    <a:pt x="81" y="1856"/>
                    <a:pt x="75" y="1836"/>
                    <a:pt x="72" y="1816"/>
                  </a:cubicBezTo>
                  <a:cubicBezTo>
                    <a:pt x="68" y="1796"/>
                    <a:pt x="66" y="1775"/>
                    <a:pt x="66" y="1754"/>
                  </a:cubicBezTo>
                  <a:cubicBezTo>
                    <a:pt x="66" y="1734"/>
                    <a:pt x="67" y="1713"/>
                    <a:pt x="70" y="1692"/>
                  </a:cubicBezTo>
                  <a:cubicBezTo>
                    <a:pt x="72" y="1672"/>
                    <a:pt x="76" y="1652"/>
                    <a:pt x="82" y="1632"/>
                  </a:cubicBezTo>
                  <a:cubicBezTo>
                    <a:pt x="88" y="1612"/>
                    <a:pt x="93" y="1592"/>
                    <a:pt x="100" y="1573"/>
                  </a:cubicBezTo>
                  <a:cubicBezTo>
                    <a:pt x="112" y="1533"/>
                    <a:pt x="126" y="1494"/>
                    <a:pt x="143" y="1457"/>
                  </a:cubicBezTo>
                  <a:cubicBezTo>
                    <a:pt x="151" y="1438"/>
                    <a:pt x="161" y="1420"/>
                    <a:pt x="170" y="1401"/>
                  </a:cubicBezTo>
                  <a:cubicBezTo>
                    <a:pt x="197" y="1346"/>
                    <a:pt x="197" y="1346"/>
                    <a:pt x="197" y="1346"/>
                  </a:cubicBezTo>
                  <a:cubicBezTo>
                    <a:pt x="215" y="1309"/>
                    <a:pt x="220" y="1267"/>
                    <a:pt x="217" y="1226"/>
                  </a:cubicBezTo>
                  <a:cubicBezTo>
                    <a:pt x="214" y="1185"/>
                    <a:pt x="208" y="1145"/>
                    <a:pt x="201" y="1104"/>
                  </a:cubicBezTo>
                  <a:cubicBezTo>
                    <a:pt x="197" y="1084"/>
                    <a:pt x="194" y="1064"/>
                    <a:pt x="191" y="1043"/>
                  </a:cubicBezTo>
                  <a:cubicBezTo>
                    <a:pt x="188" y="1023"/>
                    <a:pt x="186" y="1002"/>
                    <a:pt x="183" y="982"/>
                  </a:cubicBezTo>
                  <a:cubicBezTo>
                    <a:pt x="175" y="900"/>
                    <a:pt x="173" y="818"/>
                    <a:pt x="163" y="736"/>
                  </a:cubicBezTo>
                  <a:cubicBezTo>
                    <a:pt x="154" y="654"/>
                    <a:pt x="142" y="573"/>
                    <a:pt x="130" y="491"/>
                  </a:cubicBezTo>
                  <a:cubicBezTo>
                    <a:pt x="119" y="410"/>
                    <a:pt x="107" y="328"/>
                    <a:pt x="98" y="246"/>
                  </a:cubicBezTo>
                  <a:cubicBezTo>
                    <a:pt x="89" y="165"/>
                    <a:pt x="82" y="82"/>
                    <a:pt x="80"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788" name="Google Shape;788;p180"/>
            <p:cNvSpPr/>
            <p:nvPr/>
          </p:nvSpPr>
          <p:spPr>
            <a:xfrm>
              <a:off x="1716088" y="9525"/>
              <a:ext cx="1076325" cy="6805615"/>
            </a:xfrm>
            <a:custGeom>
              <a:rect b="b" l="l" r="r" t="t"/>
              <a:pathLst>
                <a:path extrusionOk="0" h="3587" w="566">
                  <a:moveTo>
                    <a:pt x="106" y="0"/>
                  </a:moveTo>
                  <a:cubicBezTo>
                    <a:pt x="117" y="165"/>
                    <a:pt x="140" y="328"/>
                    <a:pt x="156" y="493"/>
                  </a:cubicBezTo>
                  <a:cubicBezTo>
                    <a:pt x="160" y="534"/>
                    <a:pt x="164" y="575"/>
                    <a:pt x="167" y="616"/>
                  </a:cubicBezTo>
                  <a:cubicBezTo>
                    <a:pt x="168" y="647"/>
                    <a:pt x="168" y="647"/>
                    <a:pt x="168" y="647"/>
                  </a:cubicBezTo>
                  <a:cubicBezTo>
                    <a:pt x="169" y="657"/>
                    <a:pt x="170" y="668"/>
                    <a:pt x="170" y="678"/>
                  </a:cubicBezTo>
                  <a:cubicBezTo>
                    <a:pt x="171" y="709"/>
                    <a:pt x="171" y="709"/>
                    <a:pt x="171" y="709"/>
                  </a:cubicBezTo>
                  <a:cubicBezTo>
                    <a:pt x="172" y="740"/>
                    <a:pt x="172" y="740"/>
                    <a:pt x="172" y="740"/>
                  </a:cubicBezTo>
                  <a:cubicBezTo>
                    <a:pt x="172" y="781"/>
                    <a:pt x="170" y="822"/>
                    <a:pt x="168" y="864"/>
                  </a:cubicBezTo>
                  <a:cubicBezTo>
                    <a:pt x="166" y="905"/>
                    <a:pt x="164" y="946"/>
                    <a:pt x="164" y="987"/>
                  </a:cubicBezTo>
                  <a:cubicBezTo>
                    <a:pt x="163" y="1028"/>
                    <a:pt x="165" y="1070"/>
                    <a:pt x="168" y="1111"/>
                  </a:cubicBezTo>
                  <a:cubicBezTo>
                    <a:pt x="170" y="1131"/>
                    <a:pt x="171" y="1152"/>
                    <a:pt x="172" y="1172"/>
                  </a:cubicBezTo>
                  <a:cubicBezTo>
                    <a:pt x="173" y="1193"/>
                    <a:pt x="174" y="1214"/>
                    <a:pt x="173" y="1234"/>
                  </a:cubicBezTo>
                  <a:cubicBezTo>
                    <a:pt x="172" y="1255"/>
                    <a:pt x="169" y="1276"/>
                    <a:pt x="164" y="1296"/>
                  </a:cubicBezTo>
                  <a:cubicBezTo>
                    <a:pt x="159" y="1316"/>
                    <a:pt x="151" y="1335"/>
                    <a:pt x="143" y="1354"/>
                  </a:cubicBezTo>
                  <a:cubicBezTo>
                    <a:pt x="136" y="1374"/>
                    <a:pt x="129" y="1393"/>
                    <a:pt x="121" y="1412"/>
                  </a:cubicBezTo>
                  <a:cubicBezTo>
                    <a:pt x="114" y="1432"/>
                    <a:pt x="108" y="1451"/>
                    <a:pt x="103" y="1471"/>
                  </a:cubicBezTo>
                  <a:cubicBezTo>
                    <a:pt x="92" y="1511"/>
                    <a:pt x="84" y="1551"/>
                    <a:pt x="77" y="1592"/>
                  </a:cubicBezTo>
                  <a:cubicBezTo>
                    <a:pt x="74" y="1612"/>
                    <a:pt x="71" y="1633"/>
                    <a:pt x="70" y="1653"/>
                  </a:cubicBezTo>
                  <a:cubicBezTo>
                    <a:pt x="68" y="1674"/>
                    <a:pt x="68" y="1694"/>
                    <a:pt x="69" y="1715"/>
                  </a:cubicBezTo>
                  <a:cubicBezTo>
                    <a:pt x="70" y="1735"/>
                    <a:pt x="73" y="1756"/>
                    <a:pt x="77" y="1776"/>
                  </a:cubicBezTo>
                  <a:cubicBezTo>
                    <a:pt x="81" y="1796"/>
                    <a:pt x="86" y="1816"/>
                    <a:pt x="93" y="1835"/>
                  </a:cubicBezTo>
                  <a:cubicBezTo>
                    <a:pt x="100" y="1854"/>
                    <a:pt x="108" y="1873"/>
                    <a:pt x="117" y="1891"/>
                  </a:cubicBezTo>
                  <a:cubicBezTo>
                    <a:pt x="127" y="1909"/>
                    <a:pt x="138" y="1927"/>
                    <a:pt x="150" y="1944"/>
                  </a:cubicBezTo>
                  <a:cubicBezTo>
                    <a:pt x="196" y="2012"/>
                    <a:pt x="252" y="2073"/>
                    <a:pt x="307" y="2134"/>
                  </a:cubicBezTo>
                  <a:cubicBezTo>
                    <a:pt x="362" y="2196"/>
                    <a:pt x="419" y="2256"/>
                    <a:pt x="468" y="2323"/>
                  </a:cubicBezTo>
                  <a:cubicBezTo>
                    <a:pt x="492" y="2356"/>
                    <a:pt x="514" y="2392"/>
                    <a:pt x="530" y="2430"/>
                  </a:cubicBezTo>
                  <a:cubicBezTo>
                    <a:pt x="546" y="2468"/>
                    <a:pt x="558" y="2508"/>
                    <a:pt x="562" y="2550"/>
                  </a:cubicBezTo>
                  <a:cubicBezTo>
                    <a:pt x="566" y="2591"/>
                    <a:pt x="564" y="2633"/>
                    <a:pt x="555" y="2673"/>
                  </a:cubicBezTo>
                  <a:cubicBezTo>
                    <a:pt x="550" y="2693"/>
                    <a:pt x="544" y="2713"/>
                    <a:pt x="537" y="2732"/>
                  </a:cubicBezTo>
                  <a:cubicBezTo>
                    <a:pt x="529" y="2752"/>
                    <a:pt x="519" y="2770"/>
                    <a:pt x="509" y="2788"/>
                  </a:cubicBezTo>
                  <a:cubicBezTo>
                    <a:pt x="498" y="2805"/>
                    <a:pt x="485" y="2822"/>
                    <a:pt x="471" y="2837"/>
                  </a:cubicBezTo>
                  <a:cubicBezTo>
                    <a:pt x="458" y="2853"/>
                    <a:pt x="442" y="2867"/>
                    <a:pt x="427" y="2881"/>
                  </a:cubicBezTo>
                  <a:cubicBezTo>
                    <a:pt x="396" y="2908"/>
                    <a:pt x="365" y="2935"/>
                    <a:pt x="334" y="2962"/>
                  </a:cubicBezTo>
                  <a:cubicBezTo>
                    <a:pt x="272" y="3017"/>
                    <a:pt x="211" y="3072"/>
                    <a:pt x="156" y="3134"/>
                  </a:cubicBezTo>
                  <a:cubicBezTo>
                    <a:pt x="129" y="3165"/>
                    <a:pt x="104" y="3198"/>
                    <a:pt x="82" y="3233"/>
                  </a:cubicBezTo>
                  <a:cubicBezTo>
                    <a:pt x="61" y="3268"/>
                    <a:pt x="42" y="3305"/>
                    <a:pt x="29" y="3344"/>
                  </a:cubicBezTo>
                  <a:cubicBezTo>
                    <a:pt x="15" y="3383"/>
                    <a:pt x="6" y="3424"/>
                    <a:pt x="3" y="3465"/>
                  </a:cubicBezTo>
                  <a:cubicBezTo>
                    <a:pt x="0" y="3506"/>
                    <a:pt x="4" y="3548"/>
                    <a:pt x="16" y="3587"/>
                  </a:cubicBezTo>
                  <a:cubicBezTo>
                    <a:pt x="4" y="3548"/>
                    <a:pt x="0" y="3506"/>
                    <a:pt x="2" y="3465"/>
                  </a:cubicBezTo>
                  <a:cubicBezTo>
                    <a:pt x="5" y="3424"/>
                    <a:pt x="14" y="3383"/>
                    <a:pt x="28" y="3344"/>
                  </a:cubicBezTo>
                  <a:cubicBezTo>
                    <a:pt x="41" y="3305"/>
                    <a:pt x="59" y="3267"/>
                    <a:pt x="81" y="3232"/>
                  </a:cubicBezTo>
                  <a:cubicBezTo>
                    <a:pt x="102" y="3197"/>
                    <a:pt x="128" y="3164"/>
                    <a:pt x="155" y="3133"/>
                  </a:cubicBezTo>
                  <a:cubicBezTo>
                    <a:pt x="209" y="3071"/>
                    <a:pt x="270" y="3015"/>
                    <a:pt x="332" y="2961"/>
                  </a:cubicBezTo>
                  <a:cubicBezTo>
                    <a:pt x="363" y="2933"/>
                    <a:pt x="394" y="2906"/>
                    <a:pt x="425" y="2879"/>
                  </a:cubicBezTo>
                  <a:cubicBezTo>
                    <a:pt x="440" y="2865"/>
                    <a:pt x="456" y="2851"/>
                    <a:pt x="469" y="2836"/>
                  </a:cubicBezTo>
                  <a:cubicBezTo>
                    <a:pt x="483" y="2820"/>
                    <a:pt x="495" y="2804"/>
                    <a:pt x="506" y="2786"/>
                  </a:cubicBezTo>
                  <a:cubicBezTo>
                    <a:pt x="517" y="2769"/>
                    <a:pt x="526" y="2750"/>
                    <a:pt x="534" y="2731"/>
                  </a:cubicBezTo>
                  <a:cubicBezTo>
                    <a:pt x="541" y="2712"/>
                    <a:pt x="547" y="2692"/>
                    <a:pt x="552" y="2672"/>
                  </a:cubicBezTo>
                  <a:cubicBezTo>
                    <a:pt x="561" y="2632"/>
                    <a:pt x="563" y="2591"/>
                    <a:pt x="559" y="2550"/>
                  </a:cubicBezTo>
                  <a:cubicBezTo>
                    <a:pt x="554" y="2509"/>
                    <a:pt x="543" y="2469"/>
                    <a:pt x="527" y="2431"/>
                  </a:cubicBezTo>
                  <a:cubicBezTo>
                    <a:pt x="510" y="2394"/>
                    <a:pt x="489" y="2358"/>
                    <a:pt x="465" y="2325"/>
                  </a:cubicBezTo>
                  <a:cubicBezTo>
                    <a:pt x="416" y="2258"/>
                    <a:pt x="359" y="2199"/>
                    <a:pt x="304" y="2137"/>
                  </a:cubicBezTo>
                  <a:cubicBezTo>
                    <a:pt x="249" y="2076"/>
                    <a:pt x="193" y="2015"/>
                    <a:pt x="146" y="1946"/>
                  </a:cubicBezTo>
                  <a:cubicBezTo>
                    <a:pt x="134" y="1929"/>
                    <a:pt x="124" y="1912"/>
                    <a:pt x="114" y="1894"/>
                  </a:cubicBezTo>
                  <a:cubicBezTo>
                    <a:pt x="104" y="1875"/>
                    <a:pt x="96" y="1856"/>
                    <a:pt x="89" y="1837"/>
                  </a:cubicBezTo>
                  <a:cubicBezTo>
                    <a:pt x="82" y="1817"/>
                    <a:pt x="76" y="1797"/>
                    <a:pt x="72" y="1777"/>
                  </a:cubicBezTo>
                  <a:cubicBezTo>
                    <a:pt x="68" y="1756"/>
                    <a:pt x="66" y="1736"/>
                    <a:pt x="65" y="1715"/>
                  </a:cubicBezTo>
                  <a:cubicBezTo>
                    <a:pt x="64" y="1694"/>
                    <a:pt x="64" y="1673"/>
                    <a:pt x="66" y="1653"/>
                  </a:cubicBezTo>
                  <a:cubicBezTo>
                    <a:pt x="67" y="1632"/>
                    <a:pt x="70" y="1612"/>
                    <a:pt x="74" y="1591"/>
                  </a:cubicBezTo>
                  <a:cubicBezTo>
                    <a:pt x="80" y="1551"/>
                    <a:pt x="88" y="1510"/>
                    <a:pt x="99" y="1470"/>
                  </a:cubicBezTo>
                  <a:cubicBezTo>
                    <a:pt x="105" y="1450"/>
                    <a:pt x="111" y="1430"/>
                    <a:pt x="118" y="1411"/>
                  </a:cubicBezTo>
                  <a:cubicBezTo>
                    <a:pt x="125" y="1392"/>
                    <a:pt x="133" y="1372"/>
                    <a:pt x="140" y="1353"/>
                  </a:cubicBezTo>
                  <a:cubicBezTo>
                    <a:pt x="147" y="1334"/>
                    <a:pt x="156" y="1315"/>
                    <a:pt x="161" y="1295"/>
                  </a:cubicBezTo>
                  <a:cubicBezTo>
                    <a:pt x="166" y="1275"/>
                    <a:pt x="169" y="1255"/>
                    <a:pt x="170" y="1234"/>
                  </a:cubicBezTo>
                  <a:cubicBezTo>
                    <a:pt x="171" y="1214"/>
                    <a:pt x="170" y="1193"/>
                    <a:pt x="169" y="1173"/>
                  </a:cubicBezTo>
                  <a:cubicBezTo>
                    <a:pt x="168" y="1152"/>
                    <a:pt x="166" y="1131"/>
                    <a:pt x="165" y="1111"/>
                  </a:cubicBezTo>
                  <a:cubicBezTo>
                    <a:pt x="162" y="1070"/>
                    <a:pt x="160" y="1028"/>
                    <a:pt x="161" y="987"/>
                  </a:cubicBezTo>
                  <a:cubicBezTo>
                    <a:pt x="161" y="946"/>
                    <a:pt x="163" y="905"/>
                    <a:pt x="165" y="863"/>
                  </a:cubicBezTo>
                  <a:cubicBezTo>
                    <a:pt x="168" y="822"/>
                    <a:pt x="170" y="781"/>
                    <a:pt x="169" y="740"/>
                  </a:cubicBezTo>
                  <a:cubicBezTo>
                    <a:pt x="168" y="709"/>
                    <a:pt x="168" y="709"/>
                    <a:pt x="168" y="709"/>
                  </a:cubicBezTo>
                  <a:cubicBezTo>
                    <a:pt x="167" y="678"/>
                    <a:pt x="167" y="678"/>
                    <a:pt x="167" y="678"/>
                  </a:cubicBezTo>
                  <a:cubicBezTo>
                    <a:pt x="167" y="668"/>
                    <a:pt x="167" y="657"/>
                    <a:pt x="166" y="647"/>
                  </a:cubicBezTo>
                  <a:cubicBezTo>
                    <a:pt x="164" y="616"/>
                    <a:pt x="164" y="616"/>
                    <a:pt x="164" y="616"/>
                  </a:cubicBezTo>
                  <a:cubicBezTo>
                    <a:pt x="161" y="575"/>
                    <a:pt x="158" y="534"/>
                    <a:pt x="154" y="493"/>
                  </a:cubicBezTo>
                  <a:cubicBezTo>
                    <a:pt x="139" y="329"/>
                    <a:pt x="116" y="165"/>
                    <a:pt x="106"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789" name="Google Shape;789;p180"/>
            <p:cNvSpPr/>
            <p:nvPr/>
          </p:nvSpPr>
          <p:spPr>
            <a:xfrm>
              <a:off x="1685925" y="7938"/>
              <a:ext cx="1128713" cy="6807198"/>
            </a:xfrm>
            <a:custGeom>
              <a:rect b="b" l="l" r="r" t="t"/>
              <a:pathLst>
                <a:path extrusionOk="0" h="3588" w="594">
                  <a:moveTo>
                    <a:pt x="133" y="0"/>
                  </a:moveTo>
                  <a:cubicBezTo>
                    <a:pt x="160" y="248"/>
                    <a:pt x="160" y="248"/>
                    <a:pt x="160" y="248"/>
                  </a:cubicBezTo>
                  <a:cubicBezTo>
                    <a:pt x="169" y="330"/>
                    <a:pt x="176" y="413"/>
                    <a:pt x="180" y="496"/>
                  </a:cubicBezTo>
                  <a:cubicBezTo>
                    <a:pt x="180" y="512"/>
                    <a:pt x="180" y="512"/>
                    <a:pt x="180" y="512"/>
                  </a:cubicBezTo>
                  <a:cubicBezTo>
                    <a:pt x="181" y="527"/>
                    <a:pt x="181" y="527"/>
                    <a:pt x="181" y="527"/>
                  </a:cubicBezTo>
                  <a:cubicBezTo>
                    <a:pt x="182" y="558"/>
                    <a:pt x="182" y="558"/>
                    <a:pt x="182" y="558"/>
                  </a:cubicBezTo>
                  <a:cubicBezTo>
                    <a:pt x="182" y="579"/>
                    <a:pt x="182" y="600"/>
                    <a:pt x="181" y="621"/>
                  </a:cubicBezTo>
                  <a:cubicBezTo>
                    <a:pt x="181" y="662"/>
                    <a:pt x="178" y="704"/>
                    <a:pt x="174" y="745"/>
                  </a:cubicBezTo>
                  <a:cubicBezTo>
                    <a:pt x="169" y="786"/>
                    <a:pt x="162" y="827"/>
                    <a:pt x="155" y="868"/>
                  </a:cubicBezTo>
                  <a:cubicBezTo>
                    <a:pt x="148" y="909"/>
                    <a:pt x="141" y="950"/>
                    <a:pt x="136" y="991"/>
                  </a:cubicBezTo>
                  <a:cubicBezTo>
                    <a:pt x="131" y="1032"/>
                    <a:pt x="130" y="1074"/>
                    <a:pt x="129" y="1115"/>
                  </a:cubicBezTo>
                  <a:cubicBezTo>
                    <a:pt x="128" y="1178"/>
                    <a:pt x="128" y="1178"/>
                    <a:pt x="128" y="1178"/>
                  </a:cubicBezTo>
                  <a:cubicBezTo>
                    <a:pt x="127" y="1198"/>
                    <a:pt x="126" y="1219"/>
                    <a:pt x="123" y="1240"/>
                  </a:cubicBezTo>
                  <a:cubicBezTo>
                    <a:pt x="121" y="1261"/>
                    <a:pt x="117" y="1281"/>
                    <a:pt x="111" y="1301"/>
                  </a:cubicBezTo>
                  <a:cubicBezTo>
                    <a:pt x="104" y="1321"/>
                    <a:pt x="99" y="1341"/>
                    <a:pt x="93" y="1361"/>
                  </a:cubicBezTo>
                  <a:cubicBezTo>
                    <a:pt x="88" y="1381"/>
                    <a:pt x="83" y="1401"/>
                    <a:pt x="79" y="1421"/>
                  </a:cubicBezTo>
                  <a:cubicBezTo>
                    <a:pt x="74" y="1442"/>
                    <a:pt x="71" y="1462"/>
                    <a:pt x="69" y="1483"/>
                  </a:cubicBezTo>
                  <a:cubicBezTo>
                    <a:pt x="64" y="1524"/>
                    <a:pt x="62" y="1565"/>
                    <a:pt x="61" y="1607"/>
                  </a:cubicBezTo>
                  <a:cubicBezTo>
                    <a:pt x="61" y="1648"/>
                    <a:pt x="65" y="1689"/>
                    <a:pt x="74" y="1730"/>
                  </a:cubicBezTo>
                  <a:cubicBezTo>
                    <a:pt x="78" y="1750"/>
                    <a:pt x="84" y="1770"/>
                    <a:pt x="91" y="1789"/>
                  </a:cubicBezTo>
                  <a:cubicBezTo>
                    <a:pt x="94" y="1799"/>
                    <a:pt x="98" y="1809"/>
                    <a:pt x="102" y="1818"/>
                  </a:cubicBezTo>
                  <a:cubicBezTo>
                    <a:pt x="106" y="1828"/>
                    <a:pt x="110" y="1837"/>
                    <a:pt x="115" y="1846"/>
                  </a:cubicBezTo>
                  <a:cubicBezTo>
                    <a:pt x="119" y="1856"/>
                    <a:pt x="125" y="1865"/>
                    <a:pt x="130" y="1874"/>
                  </a:cubicBezTo>
                  <a:cubicBezTo>
                    <a:pt x="135" y="1883"/>
                    <a:pt x="140" y="1891"/>
                    <a:pt x="146" y="1900"/>
                  </a:cubicBezTo>
                  <a:cubicBezTo>
                    <a:pt x="158" y="1917"/>
                    <a:pt x="170" y="1934"/>
                    <a:pt x="182" y="1950"/>
                  </a:cubicBezTo>
                  <a:cubicBezTo>
                    <a:pt x="233" y="2016"/>
                    <a:pt x="290" y="2076"/>
                    <a:pt x="346" y="2138"/>
                  </a:cubicBezTo>
                  <a:cubicBezTo>
                    <a:pt x="401" y="2200"/>
                    <a:pt x="458" y="2261"/>
                    <a:pt x="505" y="2330"/>
                  </a:cubicBezTo>
                  <a:cubicBezTo>
                    <a:pt x="510" y="2339"/>
                    <a:pt x="516" y="2348"/>
                    <a:pt x="521" y="2356"/>
                  </a:cubicBezTo>
                  <a:cubicBezTo>
                    <a:pt x="527" y="2365"/>
                    <a:pt x="532" y="2374"/>
                    <a:pt x="537" y="2383"/>
                  </a:cubicBezTo>
                  <a:cubicBezTo>
                    <a:pt x="547" y="2402"/>
                    <a:pt x="556" y="2421"/>
                    <a:pt x="563" y="2440"/>
                  </a:cubicBezTo>
                  <a:cubicBezTo>
                    <a:pt x="578" y="2479"/>
                    <a:pt x="588" y="2520"/>
                    <a:pt x="591" y="2562"/>
                  </a:cubicBezTo>
                  <a:cubicBezTo>
                    <a:pt x="594" y="2603"/>
                    <a:pt x="591" y="2645"/>
                    <a:pt x="580" y="2686"/>
                  </a:cubicBezTo>
                  <a:cubicBezTo>
                    <a:pt x="575" y="2706"/>
                    <a:pt x="568" y="2726"/>
                    <a:pt x="559" y="2744"/>
                  </a:cubicBezTo>
                  <a:cubicBezTo>
                    <a:pt x="555" y="2754"/>
                    <a:pt x="550" y="2763"/>
                    <a:pt x="545" y="2772"/>
                  </a:cubicBezTo>
                  <a:cubicBezTo>
                    <a:pt x="540" y="2781"/>
                    <a:pt x="534" y="2790"/>
                    <a:pt x="528" y="2799"/>
                  </a:cubicBezTo>
                  <a:cubicBezTo>
                    <a:pt x="516" y="2816"/>
                    <a:pt x="503" y="2832"/>
                    <a:pt x="488" y="2846"/>
                  </a:cubicBezTo>
                  <a:cubicBezTo>
                    <a:pt x="480" y="2854"/>
                    <a:pt x="472" y="2860"/>
                    <a:pt x="465" y="2867"/>
                  </a:cubicBezTo>
                  <a:cubicBezTo>
                    <a:pt x="441" y="2888"/>
                    <a:pt x="441" y="2888"/>
                    <a:pt x="441" y="2888"/>
                  </a:cubicBezTo>
                  <a:cubicBezTo>
                    <a:pt x="409" y="2915"/>
                    <a:pt x="377" y="2941"/>
                    <a:pt x="345" y="2967"/>
                  </a:cubicBezTo>
                  <a:cubicBezTo>
                    <a:pt x="282" y="3021"/>
                    <a:pt x="218" y="3075"/>
                    <a:pt x="162" y="3136"/>
                  </a:cubicBezTo>
                  <a:cubicBezTo>
                    <a:pt x="134" y="3166"/>
                    <a:pt x="108" y="3199"/>
                    <a:pt x="85" y="3233"/>
                  </a:cubicBezTo>
                  <a:cubicBezTo>
                    <a:pt x="79" y="3242"/>
                    <a:pt x="75" y="3251"/>
                    <a:pt x="69" y="3260"/>
                  </a:cubicBezTo>
                  <a:cubicBezTo>
                    <a:pt x="64" y="3269"/>
                    <a:pt x="59" y="3278"/>
                    <a:pt x="54" y="3287"/>
                  </a:cubicBezTo>
                  <a:cubicBezTo>
                    <a:pt x="50" y="3297"/>
                    <a:pt x="46" y="3306"/>
                    <a:pt x="41" y="3315"/>
                  </a:cubicBezTo>
                  <a:cubicBezTo>
                    <a:pt x="36" y="3330"/>
                    <a:pt x="36" y="3330"/>
                    <a:pt x="36" y="3330"/>
                  </a:cubicBezTo>
                  <a:cubicBezTo>
                    <a:pt x="33" y="3337"/>
                    <a:pt x="33" y="3337"/>
                    <a:pt x="33" y="3337"/>
                  </a:cubicBezTo>
                  <a:cubicBezTo>
                    <a:pt x="30" y="3344"/>
                    <a:pt x="30" y="3344"/>
                    <a:pt x="30" y="3344"/>
                  </a:cubicBezTo>
                  <a:cubicBezTo>
                    <a:pt x="16" y="3383"/>
                    <a:pt x="6" y="3424"/>
                    <a:pt x="3" y="3465"/>
                  </a:cubicBezTo>
                  <a:cubicBezTo>
                    <a:pt x="0" y="3507"/>
                    <a:pt x="4" y="3549"/>
                    <a:pt x="17" y="3588"/>
                  </a:cubicBezTo>
                  <a:cubicBezTo>
                    <a:pt x="4" y="3549"/>
                    <a:pt x="0" y="3507"/>
                    <a:pt x="3" y="3465"/>
                  </a:cubicBezTo>
                  <a:cubicBezTo>
                    <a:pt x="6" y="3424"/>
                    <a:pt x="15" y="3383"/>
                    <a:pt x="29" y="3344"/>
                  </a:cubicBezTo>
                  <a:cubicBezTo>
                    <a:pt x="32" y="3337"/>
                    <a:pt x="32" y="3337"/>
                    <a:pt x="32" y="3337"/>
                  </a:cubicBezTo>
                  <a:cubicBezTo>
                    <a:pt x="34" y="3329"/>
                    <a:pt x="34" y="3329"/>
                    <a:pt x="34" y="3329"/>
                  </a:cubicBezTo>
                  <a:cubicBezTo>
                    <a:pt x="40" y="3315"/>
                    <a:pt x="40" y="3315"/>
                    <a:pt x="40" y="3315"/>
                  </a:cubicBezTo>
                  <a:cubicBezTo>
                    <a:pt x="44" y="3305"/>
                    <a:pt x="49" y="3296"/>
                    <a:pt x="53" y="3287"/>
                  </a:cubicBezTo>
                  <a:cubicBezTo>
                    <a:pt x="58" y="3277"/>
                    <a:pt x="63" y="3268"/>
                    <a:pt x="68" y="3259"/>
                  </a:cubicBezTo>
                  <a:cubicBezTo>
                    <a:pt x="73" y="3250"/>
                    <a:pt x="78" y="3241"/>
                    <a:pt x="84" y="3232"/>
                  </a:cubicBezTo>
                  <a:cubicBezTo>
                    <a:pt x="106" y="3197"/>
                    <a:pt x="133" y="3165"/>
                    <a:pt x="161" y="3134"/>
                  </a:cubicBezTo>
                  <a:cubicBezTo>
                    <a:pt x="217" y="3073"/>
                    <a:pt x="280" y="3019"/>
                    <a:pt x="344" y="2965"/>
                  </a:cubicBezTo>
                  <a:cubicBezTo>
                    <a:pt x="376" y="2939"/>
                    <a:pt x="408" y="2912"/>
                    <a:pt x="439" y="2885"/>
                  </a:cubicBezTo>
                  <a:cubicBezTo>
                    <a:pt x="463" y="2865"/>
                    <a:pt x="463" y="2865"/>
                    <a:pt x="463" y="2865"/>
                  </a:cubicBezTo>
                  <a:cubicBezTo>
                    <a:pt x="471" y="2858"/>
                    <a:pt x="478" y="2851"/>
                    <a:pt x="486" y="2844"/>
                  </a:cubicBezTo>
                  <a:cubicBezTo>
                    <a:pt x="500" y="2830"/>
                    <a:pt x="514" y="2814"/>
                    <a:pt x="526" y="2797"/>
                  </a:cubicBezTo>
                  <a:cubicBezTo>
                    <a:pt x="573" y="2729"/>
                    <a:pt x="594" y="2644"/>
                    <a:pt x="588" y="2562"/>
                  </a:cubicBezTo>
                  <a:cubicBezTo>
                    <a:pt x="585" y="2521"/>
                    <a:pt x="575" y="2480"/>
                    <a:pt x="560" y="2441"/>
                  </a:cubicBezTo>
                  <a:cubicBezTo>
                    <a:pt x="552" y="2422"/>
                    <a:pt x="543" y="2403"/>
                    <a:pt x="534" y="2385"/>
                  </a:cubicBezTo>
                  <a:cubicBezTo>
                    <a:pt x="529" y="2376"/>
                    <a:pt x="523" y="2367"/>
                    <a:pt x="518" y="2358"/>
                  </a:cubicBezTo>
                  <a:cubicBezTo>
                    <a:pt x="513" y="2350"/>
                    <a:pt x="507" y="2341"/>
                    <a:pt x="501" y="2332"/>
                  </a:cubicBezTo>
                  <a:cubicBezTo>
                    <a:pt x="455" y="2263"/>
                    <a:pt x="398" y="2202"/>
                    <a:pt x="343" y="2141"/>
                  </a:cubicBezTo>
                  <a:cubicBezTo>
                    <a:pt x="287" y="2079"/>
                    <a:pt x="230" y="2019"/>
                    <a:pt x="179" y="1953"/>
                  </a:cubicBezTo>
                  <a:cubicBezTo>
                    <a:pt x="166" y="1937"/>
                    <a:pt x="154" y="1920"/>
                    <a:pt x="142" y="1902"/>
                  </a:cubicBezTo>
                  <a:cubicBezTo>
                    <a:pt x="137" y="1894"/>
                    <a:pt x="131" y="1885"/>
                    <a:pt x="126" y="1876"/>
                  </a:cubicBezTo>
                  <a:cubicBezTo>
                    <a:pt x="121" y="1867"/>
                    <a:pt x="115" y="1858"/>
                    <a:pt x="111" y="1848"/>
                  </a:cubicBezTo>
                  <a:cubicBezTo>
                    <a:pt x="106" y="1839"/>
                    <a:pt x="102" y="1830"/>
                    <a:pt x="98" y="1820"/>
                  </a:cubicBezTo>
                  <a:cubicBezTo>
                    <a:pt x="94" y="1810"/>
                    <a:pt x="90" y="1801"/>
                    <a:pt x="87" y="1791"/>
                  </a:cubicBezTo>
                  <a:cubicBezTo>
                    <a:pt x="80" y="1771"/>
                    <a:pt x="74" y="1751"/>
                    <a:pt x="70" y="1731"/>
                  </a:cubicBezTo>
                  <a:cubicBezTo>
                    <a:pt x="61" y="1690"/>
                    <a:pt x="57" y="1648"/>
                    <a:pt x="58" y="1607"/>
                  </a:cubicBezTo>
                  <a:cubicBezTo>
                    <a:pt x="58" y="1565"/>
                    <a:pt x="60" y="1523"/>
                    <a:pt x="65" y="1482"/>
                  </a:cubicBezTo>
                  <a:cubicBezTo>
                    <a:pt x="68" y="1461"/>
                    <a:pt x="71" y="1441"/>
                    <a:pt x="75" y="1421"/>
                  </a:cubicBezTo>
                  <a:cubicBezTo>
                    <a:pt x="79" y="1400"/>
                    <a:pt x="84" y="1380"/>
                    <a:pt x="90" y="1360"/>
                  </a:cubicBezTo>
                  <a:cubicBezTo>
                    <a:pt x="95" y="1340"/>
                    <a:pt x="101" y="1320"/>
                    <a:pt x="107" y="1300"/>
                  </a:cubicBezTo>
                  <a:cubicBezTo>
                    <a:pt x="113" y="1280"/>
                    <a:pt x="117" y="1260"/>
                    <a:pt x="120" y="1240"/>
                  </a:cubicBezTo>
                  <a:cubicBezTo>
                    <a:pt x="123" y="1219"/>
                    <a:pt x="124" y="1198"/>
                    <a:pt x="124" y="1178"/>
                  </a:cubicBezTo>
                  <a:cubicBezTo>
                    <a:pt x="126" y="1115"/>
                    <a:pt x="126" y="1115"/>
                    <a:pt x="126" y="1115"/>
                  </a:cubicBezTo>
                  <a:cubicBezTo>
                    <a:pt x="127" y="1074"/>
                    <a:pt x="128" y="1032"/>
                    <a:pt x="133" y="991"/>
                  </a:cubicBezTo>
                  <a:cubicBezTo>
                    <a:pt x="138" y="950"/>
                    <a:pt x="145" y="909"/>
                    <a:pt x="152" y="868"/>
                  </a:cubicBezTo>
                  <a:cubicBezTo>
                    <a:pt x="160" y="827"/>
                    <a:pt x="167" y="786"/>
                    <a:pt x="171" y="745"/>
                  </a:cubicBezTo>
                  <a:cubicBezTo>
                    <a:pt x="175" y="704"/>
                    <a:pt x="178" y="662"/>
                    <a:pt x="179" y="621"/>
                  </a:cubicBezTo>
                  <a:cubicBezTo>
                    <a:pt x="180" y="600"/>
                    <a:pt x="179" y="579"/>
                    <a:pt x="179" y="558"/>
                  </a:cubicBezTo>
                  <a:cubicBezTo>
                    <a:pt x="179" y="527"/>
                    <a:pt x="179" y="527"/>
                    <a:pt x="179" y="527"/>
                  </a:cubicBezTo>
                  <a:cubicBezTo>
                    <a:pt x="178" y="517"/>
                    <a:pt x="178" y="507"/>
                    <a:pt x="178" y="496"/>
                  </a:cubicBezTo>
                  <a:cubicBezTo>
                    <a:pt x="174" y="413"/>
                    <a:pt x="167" y="331"/>
                    <a:pt x="159" y="248"/>
                  </a:cubicBezTo>
                  <a:lnTo>
                    <a:pt x="133" y="0"/>
                  </a:ln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790" name="Google Shape;790;p180"/>
            <p:cNvSpPr/>
            <p:nvPr/>
          </p:nvSpPr>
          <p:spPr>
            <a:xfrm>
              <a:off x="1655763" y="6350"/>
              <a:ext cx="1179513" cy="6810374"/>
            </a:xfrm>
            <a:custGeom>
              <a:rect b="b" l="l" r="r" t="t"/>
              <a:pathLst>
                <a:path extrusionOk="0" h="3590" w="621">
                  <a:moveTo>
                    <a:pt x="160" y="0"/>
                  </a:moveTo>
                  <a:cubicBezTo>
                    <a:pt x="172" y="83"/>
                    <a:pt x="183" y="166"/>
                    <a:pt x="191" y="250"/>
                  </a:cubicBezTo>
                  <a:cubicBezTo>
                    <a:pt x="199" y="333"/>
                    <a:pt x="203" y="417"/>
                    <a:pt x="201" y="501"/>
                  </a:cubicBezTo>
                  <a:cubicBezTo>
                    <a:pt x="200" y="543"/>
                    <a:pt x="197" y="585"/>
                    <a:pt x="192" y="627"/>
                  </a:cubicBezTo>
                  <a:cubicBezTo>
                    <a:pt x="191" y="637"/>
                    <a:pt x="189" y="647"/>
                    <a:pt x="188" y="658"/>
                  </a:cubicBezTo>
                  <a:cubicBezTo>
                    <a:pt x="186" y="673"/>
                    <a:pt x="186" y="673"/>
                    <a:pt x="186" y="673"/>
                  </a:cubicBezTo>
                  <a:cubicBezTo>
                    <a:pt x="183" y="689"/>
                    <a:pt x="183" y="689"/>
                    <a:pt x="183" y="689"/>
                  </a:cubicBezTo>
                  <a:cubicBezTo>
                    <a:pt x="181" y="699"/>
                    <a:pt x="179" y="710"/>
                    <a:pt x="177" y="720"/>
                  </a:cubicBezTo>
                  <a:cubicBezTo>
                    <a:pt x="175" y="730"/>
                    <a:pt x="173" y="740"/>
                    <a:pt x="170" y="751"/>
                  </a:cubicBezTo>
                  <a:cubicBezTo>
                    <a:pt x="151" y="832"/>
                    <a:pt x="122" y="911"/>
                    <a:pt x="105" y="993"/>
                  </a:cubicBezTo>
                  <a:cubicBezTo>
                    <a:pt x="96" y="1034"/>
                    <a:pt x="90" y="1076"/>
                    <a:pt x="86" y="1117"/>
                  </a:cubicBezTo>
                  <a:cubicBezTo>
                    <a:pt x="84" y="1138"/>
                    <a:pt x="82" y="1159"/>
                    <a:pt x="80" y="1180"/>
                  </a:cubicBezTo>
                  <a:cubicBezTo>
                    <a:pt x="79" y="1201"/>
                    <a:pt x="76" y="1222"/>
                    <a:pt x="73" y="1242"/>
                  </a:cubicBezTo>
                  <a:cubicBezTo>
                    <a:pt x="71" y="1253"/>
                    <a:pt x="69" y="1263"/>
                    <a:pt x="67" y="1273"/>
                  </a:cubicBezTo>
                  <a:cubicBezTo>
                    <a:pt x="60" y="1304"/>
                    <a:pt x="60" y="1304"/>
                    <a:pt x="60" y="1304"/>
                  </a:cubicBezTo>
                  <a:cubicBezTo>
                    <a:pt x="56" y="1325"/>
                    <a:pt x="53" y="1345"/>
                    <a:pt x="49" y="1366"/>
                  </a:cubicBezTo>
                  <a:cubicBezTo>
                    <a:pt x="43" y="1407"/>
                    <a:pt x="41" y="1449"/>
                    <a:pt x="42" y="1491"/>
                  </a:cubicBezTo>
                  <a:cubicBezTo>
                    <a:pt x="42" y="1512"/>
                    <a:pt x="44" y="1533"/>
                    <a:pt x="45" y="1554"/>
                  </a:cubicBezTo>
                  <a:cubicBezTo>
                    <a:pt x="47" y="1575"/>
                    <a:pt x="49" y="1595"/>
                    <a:pt x="53" y="1616"/>
                  </a:cubicBezTo>
                  <a:cubicBezTo>
                    <a:pt x="59" y="1657"/>
                    <a:pt x="69" y="1698"/>
                    <a:pt x="83" y="1737"/>
                  </a:cubicBezTo>
                  <a:cubicBezTo>
                    <a:pt x="90" y="1757"/>
                    <a:pt x="98" y="1776"/>
                    <a:pt x="108" y="1795"/>
                  </a:cubicBezTo>
                  <a:cubicBezTo>
                    <a:pt x="117" y="1814"/>
                    <a:pt x="127" y="1832"/>
                    <a:pt x="138" y="1850"/>
                  </a:cubicBezTo>
                  <a:cubicBezTo>
                    <a:pt x="160" y="1885"/>
                    <a:pt x="186" y="1918"/>
                    <a:pt x="213" y="1950"/>
                  </a:cubicBezTo>
                  <a:cubicBezTo>
                    <a:pt x="266" y="2015"/>
                    <a:pt x="324" y="2075"/>
                    <a:pt x="381" y="2137"/>
                  </a:cubicBezTo>
                  <a:cubicBezTo>
                    <a:pt x="437" y="2200"/>
                    <a:pt x="493" y="2263"/>
                    <a:pt x="538" y="2334"/>
                  </a:cubicBezTo>
                  <a:cubicBezTo>
                    <a:pt x="549" y="2351"/>
                    <a:pt x="560" y="2370"/>
                    <a:pt x="569" y="2389"/>
                  </a:cubicBezTo>
                  <a:cubicBezTo>
                    <a:pt x="579" y="2407"/>
                    <a:pt x="587" y="2427"/>
                    <a:pt x="594" y="2446"/>
                  </a:cubicBezTo>
                  <a:cubicBezTo>
                    <a:pt x="608" y="2486"/>
                    <a:pt x="618" y="2528"/>
                    <a:pt x="620" y="2570"/>
                  </a:cubicBezTo>
                  <a:cubicBezTo>
                    <a:pt x="621" y="2591"/>
                    <a:pt x="620" y="2612"/>
                    <a:pt x="618" y="2633"/>
                  </a:cubicBezTo>
                  <a:cubicBezTo>
                    <a:pt x="616" y="2654"/>
                    <a:pt x="611" y="2674"/>
                    <a:pt x="606" y="2695"/>
                  </a:cubicBezTo>
                  <a:cubicBezTo>
                    <a:pt x="603" y="2705"/>
                    <a:pt x="599" y="2715"/>
                    <a:pt x="595" y="2724"/>
                  </a:cubicBezTo>
                  <a:cubicBezTo>
                    <a:pt x="589" y="2739"/>
                    <a:pt x="589" y="2739"/>
                    <a:pt x="589" y="2739"/>
                  </a:cubicBezTo>
                  <a:cubicBezTo>
                    <a:pt x="587" y="2744"/>
                    <a:pt x="585" y="2748"/>
                    <a:pt x="582" y="2753"/>
                  </a:cubicBezTo>
                  <a:cubicBezTo>
                    <a:pt x="579" y="2760"/>
                    <a:pt x="579" y="2760"/>
                    <a:pt x="579" y="2760"/>
                  </a:cubicBezTo>
                  <a:cubicBezTo>
                    <a:pt x="575" y="2767"/>
                    <a:pt x="575" y="2767"/>
                    <a:pt x="575" y="2767"/>
                  </a:cubicBezTo>
                  <a:cubicBezTo>
                    <a:pt x="572" y="2772"/>
                    <a:pt x="570" y="2776"/>
                    <a:pt x="567" y="2781"/>
                  </a:cubicBezTo>
                  <a:cubicBezTo>
                    <a:pt x="561" y="2790"/>
                    <a:pt x="555" y="2798"/>
                    <a:pt x="549" y="2806"/>
                  </a:cubicBezTo>
                  <a:cubicBezTo>
                    <a:pt x="536" y="2823"/>
                    <a:pt x="521" y="2838"/>
                    <a:pt x="505" y="2852"/>
                  </a:cubicBezTo>
                  <a:cubicBezTo>
                    <a:pt x="489" y="2866"/>
                    <a:pt x="473" y="2879"/>
                    <a:pt x="457" y="2892"/>
                  </a:cubicBezTo>
                  <a:cubicBezTo>
                    <a:pt x="424" y="2919"/>
                    <a:pt x="391" y="2945"/>
                    <a:pt x="358" y="2971"/>
                  </a:cubicBezTo>
                  <a:cubicBezTo>
                    <a:pt x="292" y="3022"/>
                    <a:pt x="227" y="3075"/>
                    <a:pt x="169" y="3136"/>
                  </a:cubicBezTo>
                  <a:cubicBezTo>
                    <a:pt x="154" y="3151"/>
                    <a:pt x="140" y="3166"/>
                    <a:pt x="127" y="3182"/>
                  </a:cubicBezTo>
                  <a:cubicBezTo>
                    <a:pt x="113" y="3198"/>
                    <a:pt x="101" y="3215"/>
                    <a:pt x="89" y="3232"/>
                  </a:cubicBezTo>
                  <a:cubicBezTo>
                    <a:pt x="66" y="3267"/>
                    <a:pt x="46" y="3305"/>
                    <a:pt x="32" y="3344"/>
                  </a:cubicBezTo>
                  <a:cubicBezTo>
                    <a:pt x="17" y="3383"/>
                    <a:pt x="7" y="3424"/>
                    <a:pt x="4" y="3466"/>
                  </a:cubicBezTo>
                  <a:cubicBezTo>
                    <a:pt x="1" y="3507"/>
                    <a:pt x="5" y="3550"/>
                    <a:pt x="18" y="3590"/>
                  </a:cubicBezTo>
                  <a:cubicBezTo>
                    <a:pt x="4" y="3550"/>
                    <a:pt x="0" y="3507"/>
                    <a:pt x="3" y="3466"/>
                  </a:cubicBezTo>
                  <a:cubicBezTo>
                    <a:pt x="6" y="3424"/>
                    <a:pt x="16" y="3383"/>
                    <a:pt x="31" y="3343"/>
                  </a:cubicBezTo>
                  <a:cubicBezTo>
                    <a:pt x="45" y="3304"/>
                    <a:pt x="64" y="3266"/>
                    <a:pt x="88" y="3231"/>
                  </a:cubicBezTo>
                  <a:cubicBezTo>
                    <a:pt x="99" y="3214"/>
                    <a:pt x="112" y="3197"/>
                    <a:pt x="125" y="3181"/>
                  </a:cubicBezTo>
                  <a:cubicBezTo>
                    <a:pt x="139" y="3165"/>
                    <a:pt x="153" y="3149"/>
                    <a:pt x="167" y="3134"/>
                  </a:cubicBezTo>
                  <a:cubicBezTo>
                    <a:pt x="226" y="3074"/>
                    <a:pt x="291" y="3020"/>
                    <a:pt x="357" y="2968"/>
                  </a:cubicBezTo>
                  <a:cubicBezTo>
                    <a:pt x="389" y="2942"/>
                    <a:pt x="422" y="2917"/>
                    <a:pt x="455" y="2890"/>
                  </a:cubicBezTo>
                  <a:cubicBezTo>
                    <a:pt x="471" y="2877"/>
                    <a:pt x="487" y="2864"/>
                    <a:pt x="503" y="2850"/>
                  </a:cubicBezTo>
                  <a:cubicBezTo>
                    <a:pt x="519" y="2836"/>
                    <a:pt x="533" y="2821"/>
                    <a:pt x="546" y="2805"/>
                  </a:cubicBezTo>
                  <a:cubicBezTo>
                    <a:pt x="553" y="2796"/>
                    <a:pt x="559" y="2788"/>
                    <a:pt x="564" y="2779"/>
                  </a:cubicBezTo>
                  <a:cubicBezTo>
                    <a:pt x="567" y="2775"/>
                    <a:pt x="569" y="2770"/>
                    <a:pt x="572" y="2766"/>
                  </a:cubicBezTo>
                  <a:cubicBezTo>
                    <a:pt x="576" y="2759"/>
                    <a:pt x="576" y="2759"/>
                    <a:pt x="576" y="2759"/>
                  </a:cubicBezTo>
                  <a:cubicBezTo>
                    <a:pt x="580" y="2752"/>
                    <a:pt x="580" y="2752"/>
                    <a:pt x="580" y="2752"/>
                  </a:cubicBezTo>
                  <a:cubicBezTo>
                    <a:pt x="582" y="2747"/>
                    <a:pt x="584" y="2743"/>
                    <a:pt x="586" y="2738"/>
                  </a:cubicBezTo>
                  <a:cubicBezTo>
                    <a:pt x="592" y="2723"/>
                    <a:pt x="592" y="2723"/>
                    <a:pt x="592" y="2723"/>
                  </a:cubicBezTo>
                  <a:cubicBezTo>
                    <a:pt x="596" y="2713"/>
                    <a:pt x="600" y="2704"/>
                    <a:pt x="602" y="2694"/>
                  </a:cubicBezTo>
                  <a:cubicBezTo>
                    <a:pt x="608" y="2674"/>
                    <a:pt x="612" y="2653"/>
                    <a:pt x="615" y="2632"/>
                  </a:cubicBezTo>
                  <a:cubicBezTo>
                    <a:pt x="617" y="2612"/>
                    <a:pt x="617" y="2591"/>
                    <a:pt x="616" y="2570"/>
                  </a:cubicBezTo>
                  <a:cubicBezTo>
                    <a:pt x="614" y="2528"/>
                    <a:pt x="605" y="2487"/>
                    <a:pt x="591" y="2448"/>
                  </a:cubicBezTo>
                  <a:cubicBezTo>
                    <a:pt x="584" y="2428"/>
                    <a:pt x="575" y="2409"/>
                    <a:pt x="566" y="2390"/>
                  </a:cubicBezTo>
                  <a:cubicBezTo>
                    <a:pt x="556" y="2372"/>
                    <a:pt x="546" y="2353"/>
                    <a:pt x="535" y="2336"/>
                  </a:cubicBezTo>
                  <a:cubicBezTo>
                    <a:pt x="490" y="2265"/>
                    <a:pt x="434" y="2202"/>
                    <a:pt x="378" y="2140"/>
                  </a:cubicBezTo>
                  <a:cubicBezTo>
                    <a:pt x="321" y="2078"/>
                    <a:pt x="263" y="2018"/>
                    <a:pt x="209" y="1953"/>
                  </a:cubicBezTo>
                  <a:cubicBezTo>
                    <a:pt x="183" y="1921"/>
                    <a:pt x="157" y="1888"/>
                    <a:pt x="134" y="1852"/>
                  </a:cubicBezTo>
                  <a:cubicBezTo>
                    <a:pt x="123" y="1834"/>
                    <a:pt x="113" y="1816"/>
                    <a:pt x="104" y="1797"/>
                  </a:cubicBezTo>
                  <a:cubicBezTo>
                    <a:pt x="95" y="1778"/>
                    <a:pt x="86" y="1759"/>
                    <a:pt x="79" y="1739"/>
                  </a:cubicBezTo>
                  <a:cubicBezTo>
                    <a:pt x="65" y="1699"/>
                    <a:pt x="55" y="1658"/>
                    <a:pt x="49" y="1617"/>
                  </a:cubicBezTo>
                  <a:cubicBezTo>
                    <a:pt x="46" y="1596"/>
                    <a:pt x="43" y="1575"/>
                    <a:pt x="42" y="1554"/>
                  </a:cubicBezTo>
                  <a:cubicBezTo>
                    <a:pt x="40" y="1533"/>
                    <a:pt x="39" y="1512"/>
                    <a:pt x="38" y="1491"/>
                  </a:cubicBezTo>
                  <a:cubicBezTo>
                    <a:pt x="37" y="1449"/>
                    <a:pt x="40" y="1407"/>
                    <a:pt x="46" y="1365"/>
                  </a:cubicBezTo>
                  <a:cubicBezTo>
                    <a:pt x="49" y="1345"/>
                    <a:pt x="53" y="1324"/>
                    <a:pt x="57" y="1303"/>
                  </a:cubicBezTo>
                  <a:cubicBezTo>
                    <a:pt x="64" y="1273"/>
                    <a:pt x="64" y="1273"/>
                    <a:pt x="64" y="1273"/>
                  </a:cubicBezTo>
                  <a:cubicBezTo>
                    <a:pt x="66" y="1263"/>
                    <a:pt x="68" y="1252"/>
                    <a:pt x="69" y="1242"/>
                  </a:cubicBezTo>
                  <a:cubicBezTo>
                    <a:pt x="73" y="1221"/>
                    <a:pt x="75" y="1200"/>
                    <a:pt x="77" y="1180"/>
                  </a:cubicBezTo>
                  <a:cubicBezTo>
                    <a:pt x="79" y="1159"/>
                    <a:pt x="81" y="1138"/>
                    <a:pt x="83" y="1117"/>
                  </a:cubicBezTo>
                  <a:cubicBezTo>
                    <a:pt x="87" y="1075"/>
                    <a:pt x="93" y="1034"/>
                    <a:pt x="102" y="993"/>
                  </a:cubicBezTo>
                  <a:cubicBezTo>
                    <a:pt x="120" y="910"/>
                    <a:pt x="148" y="831"/>
                    <a:pt x="168" y="750"/>
                  </a:cubicBezTo>
                  <a:cubicBezTo>
                    <a:pt x="170" y="740"/>
                    <a:pt x="173" y="730"/>
                    <a:pt x="175" y="719"/>
                  </a:cubicBezTo>
                  <a:cubicBezTo>
                    <a:pt x="177" y="709"/>
                    <a:pt x="179" y="699"/>
                    <a:pt x="181" y="688"/>
                  </a:cubicBezTo>
                  <a:cubicBezTo>
                    <a:pt x="183" y="673"/>
                    <a:pt x="183" y="673"/>
                    <a:pt x="183" y="673"/>
                  </a:cubicBezTo>
                  <a:cubicBezTo>
                    <a:pt x="186" y="657"/>
                    <a:pt x="186" y="657"/>
                    <a:pt x="186" y="657"/>
                  </a:cubicBezTo>
                  <a:cubicBezTo>
                    <a:pt x="187" y="647"/>
                    <a:pt x="189" y="637"/>
                    <a:pt x="190" y="626"/>
                  </a:cubicBezTo>
                  <a:cubicBezTo>
                    <a:pt x="195" y="585"/>
                    <a:pt x="198" y="543"/>
                    <a:pt x="199" y="501"/>
                  </a:cubicBezTo>
                  <a:cubicBezTo>
                    <a:pt x="201" y="417"/>
                    <a:pt x="197" y="333"/>
                    <a:pt x="190" y="250"/>
                  </a:cubicBezTo>
                  <a:cubicBezTo>
                    <a:pt x="182" y="166"/>
                    <a:pt x="171" y="83"/>
                    <a:pt x="160"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791" name="Google Shape;791;p180"/>
            <p:cNvSpPr/>
            <p:nvPr/>
          </p:nvSpPr>
          <p:spPr>
            <a:xfrm>
              <a:off x="1625600" y="3175"/>
              <a:ext cx="1235075" cy="6813554"/>
            </a:xfrm>
            <a:custGeom>
              <a:rect b="b" l="l" r="r" t="t"/>
              <a:pathLst>
                <a:path extrusionOk="0" h="3591" w="650">
                  <a:moveTo>
                    <a:pt x="187" y="0"/>
                  </a:moveTo>
                  <a:cubicBezTo>
                    <a:pt x="195" y="42"/>
                    <a:pt x="202" y="84"/>
                    <a:pt x="208" y="126"/>
                  </a:cubicBezTo>
                  <a:cubicBezTo>
                    <a:pt x="209" y="137"/>
                    <a:pt x="210" y="147"/>
                    <a:pt x="212" y="158"/>
                  </a:cubicBezTo>
                  <a:cubicBezTo>
                    <a:pt x="213" y="168"/>
                    <a:pt x="214" y="179"/>
                    <a:pt x="215" y="189"/>
                  </a:cubicBezTo>
                  <a:cubicBezTo>
                    <a:pt x="219" y="221"/>
                    <a:pt x="219" y="221"/>
                    <a:pt x="219" y="221"/>
                  </a:cubicBezTo>
                  <a:cubicBezTo>
                    <a:pt x="221" y="253"/>
                    <a:pt x="221" y="253"/>
                    <a:pt x="221" y="253"/>
                  </a:cubicBezTo>
                  <a:cubicBezTo>
                    <a:pt x="224" y="295"/>
                    <a:pt x="227" y="338"/>
                    <a:pt x="226" y="380"/>
                  </a:cubicBezTo>
                  <a:cubicBezTo>
                    <a:pt x="226" y="396"/>
                    <a:pt x="226" y="396"/>
                    <a:pt x="226" y="396"/>
                  </a:cubicBezTo>
                  <a:cubicBezTo>
                    <a:pt x="226" y="412"/>
                    <a:pt x="226" y="412"/>
                    <a:pt x="226" y="412"/>
                  </a:cubicBezTo>
                  <a:cubicBezTo>
                    <a:pt x="225" y="422"/>
                    <a:pt x="225" y="433"/>
                    <a:pt x="225" y="444"/>
                  </a:cubicBezTo>
                  <a:cubicBezTo>
                    <a:pt x="222" y="476"/>
                    <a:pt x="222" y="476"/>
                    <a:pt x="222" y="476"/>
                  </a:cubicBezTo>
                  <a:cubicBezTo>
                    <a:pt x="222" y="483"/>
                    <a:pt x="222" y="483"/>
                    <a:pt x="222" y="483"/>
                  </a:cubicBezTo>
                  <a:cubicBezTo>
                    <a:pt x="221" y="491"/>
                    <a:pt x="221" y="491"/>
                    <a:pt x="221" y="491"/>
                  </a:cubicBezTo>
                  <a:cubicBezTo>
                    <a:pt x="219" y="507"/>
                    <a:pt x="219" y="507"/>
                    <a:pt x="219" y="507"/>
                  </a:cubicBezTo>
                  <a:cubicBezTo>
                    <a:pt x="218" y="528"/>
                    <a:pt x="214" y="549"/>
                    <a:pt x="211" y="570"/>
                  </a:cubicBezTo>
                  <a:cubicBezTo>
                    <a:pt x="207" y="591"/>
                    <a:pt x="204" y="612"/>
                    <a:pt x="198" y="633"/>
                  </a:cubicBezTo>
                  <a:cubicBezTo>
                    <a:pt x="194" y="654"/>
                    <a:pt x="188" y="674"/>
                    <a:pt x="182" y="695"/>
                  </a:cubicBezTo>
                  <a:cubicBezTo>
                    <a:pt x="176" y="715"/>
                    <a:pt x="169" y="735"/>
                    <a:pt x="161" y="755"/>
                  </a:cubicBezTo>
                  <a:cubicBezTo>
                    <a:pt x="132" y="835"/>
                    <a:pt x="95" y="911"/>
                    <a:pt x="69" y="992"/>
                  </a:cubicBezTo>
                  <a:cubicBezTo>
                    <a:pt x="57" y="1033"/>
                    <a:pt x="48" y="1074"/>
                    <a:pt x="41" y="1116"/>
                  </a:cubicBezTo>
                  <a:cubicBezTo>
                    <a:pt x="37" y="1137"/>
                    <a:pt x="34" y="1158"/>
                    <a:pt x="31" y="1179"/>
                  </a:cubicBezTo>
                  <a:cubicBezTo>
                    <a:pt x="23" y="1242"/>
                    <a:pt x="23" y="1242"/>
                    <a:pt x="23" y="1242"/>
                  </a:cubicBezTo>
                  <a:cubicBezTo>
                    <a:pt x="20" y="1263"/>
                    <a:pt x="17" y="1284"/>
                    <a:pt x="15" y="1305"/>
                  </a:cubicBezTo>
                  <a:cubicBezTo>
                    <a:pt x="13" y="1326"/>
                    <a:pt x="12" y="1348"/>
                    <a:pt x="12" y="1369"/>
                  </a:cubicBezTo>
                  <a:cubicBezTo>
                    <a:pt x="11" y="1411"/>
                    <a:pt x="14" y="1454"/>
                    <a:pt x="20" y="1495"/>
                  </a:cubicBezTo>
                  <a:cubicBezTo>
                    <a:pt x="27" y="1537"/>
                    <a:pt x="36" y="1579"/>
                    <a:pt x="48" y="1620"/>
                  </a:cubicBezTo>
                  <a:cubicBezTo>
                    <a:pt x="60" y="1660"/>
                    <a:pt x="76" y="1700"/>
                    <a:pt x="94" y="1738"/>
                  </a:cubicBezTo>
                  <a:cubicBezTo>
                    <a:pt x="103" y="1757"/>
                    <a:pt x="114" y="1775"/>
                    <a:pt x="125" y="1793"/>
                  </a:cubicBezTo>
                  <a:cubicBezTo>
                    <a:pt x="136" y="1812"/>
                    <a:pt x="147" y="1829"/>
                    <a:pt x="160" y="1846"/>
                  </a:cubicBezTo>
                  <a:cubicBezTo>
                    <a:pt x="185" y="1881"/>
                    <a:pt x="212" y="1913"/>
                    <a:pt x="240" y="1945"/>
                  </a:cubicBezTo>
                  <a:cubicBezTo>
                    <a:pt x="296" y="2009"/>
                    <a:pt x="355" y="2070"/>
                    <a:pt x="412" y="2133"/>
                  </a:cubicBezTo>
                  <a:cubicBezTo>
                    <a:pt x="469" y="2196"/>
                    <a:pt x="524" y="2261"/>
                    <a:pt x="569" y="2334"/>
                  </a:cubicBezTo>
                  <a:cubicBezTo>
                    <a:pt x="580" y="2352"/>
                    <a:pt x="590" y="2371"/>
                    <a:pt x="599" y="2390"/>
                  </a:cubicBezTo>
                  <a:cubicBezTo>
                    <a:pt x="608" y="2409"/>
                    <a:pt x="617" y="2429"/>
                    <a:pt x="624" y="2449"/>
                  </a:cubicBezTo>
                  <a:cubicBezTo>
                    <a:pt x="631" y="2469"/>
                    <a:pt x="636" y="2490"/>
                    <a:pt x="641" y="2510"/>
                  </a:cubicBezTo>
                  <a:cubicBezTo>
                    <a:pt x="645" y="2531"/>
                    <a:pt x="647" y="2553"/>
                    <a:pt x="648" y="2574"/>
                  </a:cubicBezTo>
                  <a:cubicBezTo>
                    <a:pt x="650" y="2617"/>
                    <a:pt x="645" y="2659"/>
                    <a:pt x="632" y="2700"/>
                  </a:cubicBezTo>
                  <a:cubicBezTo>
                    <a:pt x="619" y="2741"/>
                    <a:pt x="598" y="2779"/>
                    <a:pt x="570" y="2811"/>
                  </a:cubicBezTo>
                  <a:cubicBezTo>
                    <a:pt x="556" y="2828"/>
                    <a:pt x="541" y="2842"/>
                    <a:pt x="524" y="2856"/>
                  </a:cubicBezTo>
                  <a:cubicBezTo>
                    <a:pt x="508" y="2869"/>
                    <a:pt x="491" y="2882"/>
                    <a:pt x="474" y="2895"/>
                  </a:cubicBezTo>
                  <a:cubicBezTo>
                    <a:pt x="440" y="2921"/>
                    <a:pt x="406" y="2946"/>
                    <a:pt x="372" y="2972"/>
                  </a:cubicBezTo>
                  <a:cubicBezTo>
                    <a:pt x="304" y="3023"/>
                    <a:pt x="237" y="3075"/>
                    <a:pt x="176" y="3134"/>
                  </a:cubicBezTo>
                  <a:cubicBezTo>
                    <a:pt x="146" y="3164"/>
                    <a:pt x="118" y="3196"/>
                    <a:pt x="94" y="3230"/>
                  </a:cubicBezTo>
                  <a:cubicBezTo>
                    <a:pt x="69" y="3265"/>
                    <a:pt x="49" y="3303"/>
                    <a:pt x="34" y="3342"/>
                  </a:cubicBezTo>
                  <a:cubicBezTo>
                    <a:pt x="18" y="3382"/>
                    <a:pt x="7" y="3423"/>
                    <a:pt x="4" y="3466"/>
                  </a:cubicBezTo>
                  <a:cubicBezTo>
                    <a:pt x="1" y="3508"/>
                    <a:pt x="5" y="3551"/>
                    <a:pt x="19" y="3591"/>
                  </a:cubicBezTo>
                  <a:cubicBezTo>
                    <a:pt x="5" y="3551"/>
                    <a:pt x="0" y="3508"/>
                    <a:pt x="3" y="3466"/>
                  </a:cubicBezTo>
                  <a:cubicBezTo>
                    <a:pt x="7" y="3423"/>
                    <a:pt x="17" y="3381"/>
                    <a:pt x="33" y="3342"/>
                  </a:cubicBezTo>
                  <a:cubicBezTo>
                    <a:pt x="48" y="3302"/>
                    <a:pt x="68" y="3264"/>
                    <a:pt x="92" y="3229"/>
                  </a:cubicBezTo>
                  <a:cubicBezTo>
                    <a:pt x="116" y="3194"/>
                    <a:pt x="145" y="3162"/>
                    <a:pt x="175" y="3133"/>
                  </a:cubicBezTo>
                  <a:cubicBezTo>
                    <a:pt x="235" y="3073"/>
                    <a:pt x="303" y="3021"/>
                    <a:pt x="371" y="2970"/>
                  </a:cubicBezTo>
                  <a:cubicBezTo>
                    <a:pt x="405" y="2944"/>
                    <a:pt x="439" y="2919"/>
                    <a:pt x="472" y="2893"/>
                  </a:cubicBezTo>
                  <a:cubicBezTo>
                    <a:pt x="489" y="2880"/>
                    <a:pt x="506" y="2867"/>
                    <a:pt x="522" y="2853"/>
                  </a:cubicBezTo>
                  <a:cubicBezTo>
                    <a:pt x="539" y="2840"/>
                    <a:pt x="554" y="2826"/>
                    <a:pt x="568" y="2809"/>
                  </a:cubicBezTo>
                  <a:cubicBezTo>
                    <a:pt x="596" y="2777"/>
                    <a:pt x="616" y="2739"/>
                    <a:pt x="629" y="2699"/>
                  </a:cubicBezTo>
                  <a:cubicBezTo>
                    <a:pt x="641" y="2659"/>
                    <a:pt x="647" y="2616"/>
                    <a:pt x="645" y="2574"/>
                  </a:cubicBezTo>
                  <a:cubicBezTo>
                    <a:pt x="644" y="2553"/>
                    <a:pt x="641" y="2532"/>
                    <a:pt x="637" y="2511"/>
                  </a:cubicBezTo>
                  <a:cubicBezTo>
                    <a:pt x="633" y="2490"/>
                    <a:pt x="627" y="2470"/>
                    <a:pt x="620" y="2450"/>
                  </a:cubicBezTo>
                  <a:cubicBezTo>
                    <a:pt x="613" y="2430"/>
                    <a:pt x="605" y="2411"/>
                    <a:pt x="596" y="2392"/>
                  </a:cubicBezTo>
                  <a:cubicBezTo>
                    <a:pt x="586" y="2373"/>
                    <a:pt x="576" y="2354"/>
                    <a:pt x="565" y="2336"/>
                  </a:cubicBezTo>
                  <a:cubicBezTo>
                    <a:pt x="521" y="2263"/>
                    <a:pt x="466" y="2199"/>
                    <a:pt x="409" y="2136"/>
                  </a:cubicBezTo>
                  <a:cubicBezTo>
                    <a:pt x="352" y="2073"/>
                    <a:pt x="293" y="2012"/>
                    <a:pt x="236" y="1948"/>
                  </a:cubicBezTo>
                  <a:cubicBezTo>
                    <a:pt x="209" y="1916"/>
                    <a:pt x="181" y="1883"/>
                    <a:pt x="156" y="1849"/>
                  </a:cubicBezTo>
                  <a:cubicBezTo>
                    <a:pt x="144" y="1832"/>
                    <a:pt x="132" y="1814"/>
                    <a:pt x="121" y="1796"/>
                  </a:cubicBezTo>
                  <a:cubicBezTo>
                    <a:pt x="110" y="1777"/>
                    <a:pt x="100" y="1759"/>
                    <a:pt x="90" y="1739"/>
                  </a:cubicBezTo>
                  <a:cubicBezTo>
                    <a:pt x="72" y="1701"/>
                    <a:pt x="56" y="1661"/>
                    <a:pt x="44" y="1621"/>
                  </a:cubicBezTo>
                  <a:cubicBezTo>
                    <a:pt x="32" y="1580"/>
                    <a:pt x="23" y="1538"/>
                    <a:pt x="17" y="1496"/>
                  </a:cubicBezTo>
                  <a:cubicBezTo>
                    <a:pt x="10" y="1454"/>
                    <a:pt x="7" y="1411"/>
                    <a:pt x="8" y="1369"/>
                  </a:cubicBezTo>
                  <a:cubicBezTo>
                    <a:pt x="8" y="1347"/>
                    <a:pt x="10" y="1326"/>
                    <a:pt x="12" y="1305"/>
                  </a:cubicBezTo>
                  <a:cubicBezTo>
                    <a:pt x="13" y="1284"/>
                    <a:pt x="17" y="1263"/>
                    <a:pt x="19" y="1242"/>
                  </a:cubicBezTo>
                  <a:cubicBezTo>
                    <a:pt x="28" y="1179"/>
                    <a:pt x="28" y="1179"/>
                    <a:pt x="28" y="1179"/>
                  </a:cubicBezTo>
                  <a:cubicBezTo>
                    <a:pt x="31" y="1158"/>
                    <a:pt x="34" y="1137"/>
                    <a:pt x="37" y="1116"/>
                  </a:cubicBezTo>
                  <a:cubicBezTo>
                    <a:pt x="45" y="1074"/>
                    <a:pt x="54" y="1032"/>
                    <a:pt x="67" y="991"/>
                  </a:cubicBezTo>
                  <a:cubicBezTo>
                    <a:pt x="92" y="910"/>
                    <a:pt x="129" y="833"/>
                    <a:pt x="159" y="754"/>
                  </a:cubicBezTo>
                  <a:cubicBezTo>
                    <a:pt x="166" y="734"/>
                    <a:pt x="174" y="714"/>
                    <a:pt x="180" y="694"/>
                  </a:cubicBezTo>
                  <a:cubicBezTo>
                    <a:pt x="185" y="673"/>
                    <a:pt x="192" y="653"/>
                    <a:pt x="196" y="632"/>
                  </a:cubicBezTo>
                  <a:cubicBezTo>
                    <a:pt x="201" y="612"/>
                    <a:pt x="205" y="591"/>
                    <a:pt x="209" y="570"/>
                  </a:cubicBezTo>
                  <a:cubicBezTo>
                    <a:pt x="212" y="549"/>
                    <a:pt x="215" y="528"/>
                    <a:pt x="217" y="507"/>
                  </a:cubicBezTo>
                  <a:cubicBezTo>
                    <a:pt x="219" y="491"/>
                    <a:pt x="219" y="491"/>
                    <a:pt x="219" y="491"/>
                  </a:cubicBezTo>
                  <a:cubicBezTo>
                    <a:pt x="220" y="483"/>
                    <a:pt x="220" y="483"/>
                    <a:pt x="220" y="483"/>
                  </a:cubicBezTo>
                  <a:cubicBezTo>
                    <a:pt x="220" y="475"/>
                    <a:pt x="220" y="475"/>
                    <a:pt x="220" y="475"/>
                  </a:cubicBezTo>
                  <a:cubicBezTo>
                    <a:pt x="223" y="444"/>
                    <a:pt x="223" y="444"/>
                    <a:pt x="223" y="444"/>
                  </a:cubicBezTo>
                  <a:cubicBezTo>
                    <a:pt x="223" y="433"/>
                    <a:pt x="223" y="422"/>
                    <a:pt x="224" y="412"/>
                  </a:cubicBezTo>
                  <a:cubicBezTo>
                    <a:pt x="224" y="396"/>
                    <a:pt x="224" y="396"/>
                    <a:pt x="224" y="396"/>
                  </a:cubicBezTo>
                  <a:cubicBezTo>
                    <a:pt x="225" y="380"/>
                    <a:pt x="225" y="380"/>
                    <a:pt x="225" y="380"/>
                  </a:cubicBezTo>
                  <a:cubicBezTo>
                    <a:pt x="225" y="338"/>
                    <a:pt x="223" y="295"/>
                    <a:pt x="220" y="253"/>
                  </a:cubicBezTo>
                  <a:cubicBezTo>
                    <a:pt x="218" y="221"/>
                    <a:pt x="218" y="221"/>
                    <a:pt x="218" y="221"/>
                  </a:cubicBezTo>
                  <a:cubicBezTo>
                    <a:pt x="215" y="189"/>
                    <a:pt x="215" y="189"/>
                    <a:pt x="215" y="189"/>
                  </a:cubicBezTo>
                  <a:cubicBezTo>
                    <a:pt x="214" y="179"/>
                    <a:pt x="212" y="168"/>
                    <a:pt x="211" y="158"/>
                  </a:cubicBezTo>
                  <a:cubicBezTo>
                    <a:pt x="210" y="147"/>
                    <a:pt x="208" y="137"/>
                    <a:pt x="207" y="126"/>
                  </a:cubicBezTo>
                  <a:cubicBezTo>
                    <a:pt x="201" y="84"/>
                    <a:pt x="194" y="42"/>
                    <a:pt x="187"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792" name="Google Shape;792;p180"/>
            <p:cNvSpPr/>
            <p:nvPr/>
          </p:nvSpPr>
          <p:spPr>
            <a:xfrm>
              <a:off x="1531937" y="1588"/>
              <a:ext cx="1349375" cy="6815138"/>
            </a:xfrm>
            <a:custGeom>
              <a:rect b="b" l="l" r="r" t="t"/>
              <a:pathLst>
                <a:path extrusionOk="0" h="3592" w="710">
                  <a:moveTo>
                    <a:pt x="247" y="0"/>
                  </a:moveTo>
                  <a:cubicBezTo>
                    <a:pt x="256" y="42"/>
                    <a:pt x="265" y="85"/>
                    <a:pt x="271" y="127"/>
                  </a:cubicBezTo>
                  <a:cubicBezTo>
                    <a:pt x="278" y="170"/>
                    <a:pt x="282" y="213"/>
                    <a:pt x="285" y="256"/>
                  </a:cubicBezTo>
                  <a:cubicBezTo>
                    <a:pt x="287" y="299"/>
                    <a:pt x="287" y="343"/>
                    <a:pt x="284" y="386"/>
                  </a:cubicBezTo>
                  <a:cubicBezTo>
                    <a:pt x="281" y="429"/>
                    <a:pt x="276" y="472"/>
                    <a:pt x="268" y="514"/>
                  </a:cubicBezTo>
                  <a:cubicBezTo>
                    <a:pt x="259" y="556"/>
                    <a:pt x="247" y="598"/>
                    <a:pt x="233" y="639"/>
                  </a:cubicBezTo>
                  <a:cubicBezTo>
                    <a:pt x="225" y="659"/>
                    <a:pt x="218" y="679"/>
                    <a:pt x="209" y="699"/>
                  </a:cubicBezTo>
                  <a:cubicBezTo>
                    <a:pt x="200" y="719"/>
                    <a:pt x="190" y="738"/>
                    <a:pt x="181" y="757"/>
                  </a:cubicBezTo>
                  <a:cubicBezTo>
                    <a:pt x="142" y="834"/>
                    <a:pt x="97" y="909"/>
                    <a:pt x="65" y="989"/>
                  </a:cubicBezTo>
                  <a:cubicBezTo>
                    <a:pt x="49" y="1029"/>
                    <a:pt x="36" y="1070"/>
                    <a:pt x="27" y="1112"/>
                  </a:cubicBezTo>
                  <a:cubicBezTo>
                    <a:pt x="17" y="1154"/>
                    <a:pt x="11" y="1197"/>
                    <a:pt x="8" y="1240"/>
                  </a:cubicBezTo>
                  <a:cubicBezTo>
                    <a:pt x="3" y="1326"/>
                    <a:pt x="13" y="1412"/>
                    <a:pt x="35" y="1495"/>
                  </a:cubicBezTo>
                  <a:cubicBezTo>
                    <a:pt x="57" y="1579"/>
                    <a:pt x="93" y="1658"/>
                    <a:pt x="138" y="1732"/>
                  </a:cubicBezTo>
                  <a:cubicBezTo>
                    <a:pt x="160" y="1768"/>
                    <a:pt x="185" y="1803"/>
                    <a:pt x="212" y="1837"/>
                  </a:cubicBezTo>
                  <a:cubicBezTo>
                    <a:pt x="239" y="1870"/>
                    <a:pt x="268" y="1903"/>
                    <a:pt x="297" y="1935"/>
                  </a:cubicBezTo>
                  <a:cubicBezTo>
                    <a:pt x="355" y="1999"/>
                    <a:pt x="415" y="2060"/>
                    <a:pt x="473" y="2125"/>
                  </a:cubicBezTo>
                  <a:cubicBezTo>
                    <a:pt x="502" y="2157"/>
                    <a:pt x="530" y="2189"/>
                    <a:pt x="556" y="2224"/>
                  </a:cubicBezTo>
                  <a:cubicBezTo>
                    <a:pt x="583" y="2258"/>
                    <a:pt x="608" y="2293"/>
                    <a:pt x="630" y="2330"/>
                  </a:cubicBezTo>
                  <a:cubicBezTo>
                    <a:pt x="641" y="2349"/>
                    <a:pt x="651" y="2368"/>
                    <a:pt x="660" y="2388"/>
                  </a:cubicBezTo>
                  <a:cubicBezTo>
                    <a:pt x="670" y="2407"/>
                    <a:pt x="678" y="2427"/>
                    <a:pt x="685" y="2448"/>
                  </a:cubicBezTo>
                  <a:cubicBezTo>
                    <a:pt x="690" y="2463"/>
                    <a:pt x="690" y="2463"/>
                    <a:pt x="690" y="2463"/>
                  </a:cubicBezTo>
                  <a:cubicBezTo>
                    <a:pt x="692" y="2468"/>
                    <a:pt x="693" y="2473"/>
                    <a:pt x="695" y="2479"/>
                  </a:cubicBezTo>
                  <a:cubicBezTo>
                    <a:pt x="698" y="2489"/>
                    <a:pt x="700" y="2500"/>
                    <a:pt x="702" y="2510"/>
                  </a:cubicBezTo>
                  <a:cubicBezTo>
                    <a:pt x="703" y="2516"/>
                    <a:pt x="704" y="2521"/>
                    <a:pt x="705" y="2526"/>
                  </a:cubicBezTo>
                  <a:cubicBezTo>
                    <a:pt x="706" y="2532"/>
                    <a:pt x="707" y="2537"/>
                    <a:pt x="707" y="2542"/>
                  </a:cubicBezTo>
                  <a:cubicBezTo>
                    <a:pt x="708" y="2553"/>
                    <a:pt x="710" y="2564"/>
                    <a:pt x="710" y="2575"/>
                  </a:cubicBezTo>
                  <a:cubicBezTo>
                    <a:pt x="710" y="2580"/>
                    <a:pt x="710" y="2586"/>
                    <a:pt x="710" y="2591"/>
                  </a:cubicBezTo>
                  <a:cubicBezTo>
                    <a:pt x="710" y="2607"/>
                    <a:pt x="710" y="2607"/>
                    <a:pt x="710" y="2607"/>
                  </a:cubicBezTo>
                  <a:cubicBezTo>
                    <a:pt x="709" y="2610"/>
                    <a:pt x="709" y="2613"/>
                    <a:pt x="709" y="2615"/>
                  </a:cubicBezTo>
                  <a:cubicBezTo>
                    <a:pt x="708" y="2623"/>
                    <a:pt x="708" y="2623"/>
                    <a:pt x="708" y="2623"/>
                  </a:cubicBezTo>
                  <a:cubicBezTo>
                    <a:pt x="707" y="2640"/>
                    <a:pt x="707" y="2640"/>
                    <a:pt x="707" y="2640"/>
                  </a:cubicBezTo>
                  <a:cubicBezTo>
                    <a:pt x="703" y="2661"/>
                    <a:pt x="699" y="2682"/>
                    <a:pt x="692" y="2703"/>
                  </a:cubicBezTo>
                  <a:cubicBezTo>
                    <a:pt x="678" y="2744"/>
                    <a:pt x="656" y="2782"/>
                    <a:pt x="626" y="2814"/>
                  </a:cubicBezTo>
                  <a:cubicBezTo>
                    <a:pt x="611" y="2830"/>
                    <a:pt x="595" y="2844"/>
                    <a:pt x="578" y="2857"/>
                  </a:cubicBezTo>
                  <a:cubicBezTo>
                    <a:pt x="561" y="2870"/>
                    <a:pt x="544" y="2883"/>
                    <a:pt x="526" y="2896"/>
                  </a:cubicBezTo>
                  <a:cubicBezTo>
                    <a:pt x="491" y="2922"/>
                    <a:pt x="456" y="2946"/>
                    <a:pt x="421" y="2972"/>
                  </a:cubicBezTo>
                  <a:cubicBezTo>
                    <a:pt x="351" y="3022"/>
                    <a:pt x="281" y="3073"/>
                    <a:pt x="218" y="3132"/>
                  </a:cubicBezTo>
                  <a:cubicBezTo>
                    <a:pt x="202" y="3146"/>
                    <a:pt x="187" y="3162"/>
                    <a:pt x="172" y="3178"/>
                  </a:cubicBezTo>
                  <a:cubicBezTo>
                    <a:pt x="158" y="3193"/>
                    <a:pt x="144" y="3210"/>
                    <a:pt x="131" y="3227"/>
                  </a:cubicBezTo>
                  <a:cubicBezTo>
                    <a:pt x="106" y="3262"/>
                    <a:pt x="85" y="3300"/>
                    <a:pt x="69" y="3340"/>
                  </a:cubicBezTo>
                  <a:cubicBezTo>
                    <a:pt x="52" y="3380"/>
                    <a:pt x="41" y="3422"/>
                    <a:pt x="37" y="3465"/>
                  </a:cubicBezTo>
                  <a:cubicBezTo>
                    <a:pt x="35" y="3486"/>
                    <a:pt x="36" y="3508"/>
                    <a:pt x="38" y="3530"/>
                  </a:cubicBezTo>
                  <a:cubicBezTo>
                    <a:pt x="41" y="3551"/>
                    <a:pt x="46" y="3572"/>
                    <a:pt x="53" y="3592"/>
                  </a:cubicBezTo>
                  <a:cubicBezTo>
                    <a:pt x="46" y="3572"/>
                    <a:pt x="41" y="3551"/>
                    <a:pt x="38" y="3530"/>
                  </a:cubicBezTo>
                  <a:cubicBezTo>
                    <a:pt x="35" y="3508"/>
                    <a:pt x="35" y="3486"/>
                    <a:pt x="37" y="3465"/>
                  </a:cubicBezTo>
                  <a:cubicBezTo>
                    <a:pt x="40" y="3422"/>
                    <a:pt x="51" y="3380"/>
                    <a:pt x="68" y="3340"/>
                  </a:cubicBezTo>
                  <a:cubicBezTo>
                    <a:pt x="84" y="3300"/>
                    <a:pt x="105" y="3262"/>
                    <a:pt x="130" y="3226"/>
                  </a:cubicBezTo>
                  <a:cubicBezTo>
                    <a:pt x="143" y="3209"/>
                    <a:pt x="156" y="3192"/>
                    <a:pt x="171" y="3176"/>
                  </a:cubicBezTo>
                  <a:cubicBezTo>
                    <a:pt x="186" y="3160"/>
                    <a:pt x="201" y="3145"/>
                    <a:pt x="216" y="3130"/>
                  </a:cubicBezTo>
                  <a:cubicBezTo>
                    <a:pt x="279" y="3071"/>
                    <a:pt x="349" y="3020"/>
                    <a:pt x="419" y="2969"/>
                  </a:cubicBezTo>
                  <a:cubicBezTo>
                    <a:pt x="455" y="2944"/>
                    <a:pt x="490" y="2919"/>
                    <a:pt x="524" y="2894"/>
                  </a:cubicBezTo>
                  <a:cubicBezTo>
                    <a:pt x="542" y="2881"/>
                    <a:pt x="559" y="2868"/>
                    <a:pt x="576" y="2855"/>
                  </a:cubicBezTo>
                  <a:cubicBezTo>
                    <a:pt x="593" y="2842"/>
                    <a:pt x="609" y="2828"/>
                    <a:pt x="624" y="2812"/>
                  </a:cubicBezTo>
                  <a:cubicBezTo>
                    <a:pt x="653" y="2780"/>
                    <a:pt x="675" y="2742"/>
                    <a:pt x="689" y="2702"/>
                  </a:cubicBezTo>
                  <a:cubicBezTo>
                    <a:pt x="696" y="2682"/>
                    <a:pt x="700" y="2660"/>
                    <a:pt x="704" y="2639"/>
                  </a:cubicBezTo>
                  <a:cubicBezTo>
                    <a:pt x="705" y="2623"/>
                    <a:pt x="705" y="2623"/>
                    <a:pt x="705" y="2623"/>
                  </a:cubicBezTo>
                  <a:cubicBezTo>
                    <a:pt x="706" y="2615"/>
                    <a:pt x="706" y="2615"/>
                    <a:pt x="706" y="2615"/>
                  </a:cubicBezTo>
                  <a:cubicBezTo>
                    <a:pt x="706" y="2612"/>
                    <a:pt x="706" y="2610"/>
                    <a:pt x="706" y="2607"/>
                  </a:cubicBezTo>
                  <a:cubicBezTo>
                    <a:pt x="707" y="2591"/>
                    <a:pt x="707" y="2591"/>
                    <a:pt x="707" y="2591"/>
                  </a:cubicBezTo>
                  <a:cubicBezTo>
                    <a:pt x="707" y="2586"/>
                    <a:pt x="706" y="2580"/>
                    <a:pt x="706" y="2575"/>
                  </a:cubicBezTo>
                  <a:cubicBezTo>
                    <a:pt x="706" y="2564"/>
                    <a:pt x="705" y="2553"/>
                    <a:pt x="704" y="2543"/>
                  </a:cubicBezTo>
                  <a:cubicBezTo>
                    <a:pt x="703" y="2537"/>
                    <a:pt x="702" y="2532"/>
                    <a:pt x="701" y="2527"/>
                  </a:cubicBezTo>
                  <a:cubicBezTo>
                    <a:pt x="701" y="2522"/>
                    <a:pt x="700" y="2516"/>
                    <a:pt x="699" y="2511"/>
                  </a:cubicBezTo>
                  <a:cubicBezTo>
                    <a:pt x="696" y="2500"/>
                    <a:pt x="694" y="2490"/>
                    <a:pt x="691" y="2480"/>
                  </a:cubicBezTo>
                  <a:cubicBezTo>
                    <a:pt x="690" y="2474"/>
                    <a:pt x="688" y="2469"/>
                    <a:pt x="687" y="2464"/>
                  </a:cubicBezTo>
                  <a:cubicBezTo>
                    <a:pt x="682" y="2449"/>
                    <a:pt x="682" y="2449"/>
                    <a:pt x="682" y="2449"/>
                  </a:cubicBezTo>
                  <a:cubicBezTo>
                    <a:pt x="674" y="2429"/>
                    <a:pt x="666" y="2409"/>
                    <a:pt x="657" y="2389"/>
                  </a:cubicBezTo>
                  <a:cubicBezTo>
                    <a:pt x="648" y="2370"/>
                    <a:pt x="637" y="2351"/>
                    <a:pt x="626" y="2332"/>
                  </a:cubicBezTo>
                  <a:cubicBezTo>
                    <a:pt x="605" y="2295"/>
                    <a:pt x="580" y="2260"/>
                    <a:pt x="553" y="2226"/>
                  </a:cubicBezTo>
                  <a:cubicBezTo>
                    <a:pt x="527" y="2192"/>
                    <a:pt x="499" y="2159"/>
                    <a:pt x="470" y="2127"/>
                  </a:cubicBezTo>
                  <a:cubicBezTo>
                    <a:pt x="412" y="2063"/>
                    <a:pt x="351" y="2002"/>
                    <a:pt x="293" y="1938"/>
                  </a:cubicBezTo>
                  <a:cubicBezTo>
                    <a:pt x="264" y="1906"/>
                    <a:pt x="236" y="1873"/>
                    <a:pt x="209" y="1840"/>
                  </a:cubicBezTo>
                  <a:cubicBezTo>
                    <a:pt x="182" y="1806"/>
                    <a:pt x="157" y="1771"/>
                    <a:pt x="134" y="1734"/>
                  </a:cubicBezTo>
                  <a:cubicBezTo>
                    <a:pt x="89" y="1660"/>
                    <a:pt x="54" y="1580"/>
                    <a:pt x="31" y="1496"/>
                  </a:cubicBezTo>
                  <a:cubicBezTo>
                    <a:pt x="9" y="1413"/>
                    <a:pt x="0" y="1326"/>
                    <a:pt x="5" y="1239"/>
                  </a:cubicBezTo>
                  <a:cubicBezTo>
                    <a:pt x="8" y="1196"/>
                    <a:pt x="14" y="1153"/>
                    <a:pt x="23" y="1111"/>
                  </a:cubicBezTo>
                  <a:cubicBezTo>
                    <a:pt x="33" y="1069"/>
                    <a:pt x="46" y="1028"/>
                    <a:pt x="62" y="988"/>
                  </a:cubicBezTo>
                  <a:cubicBezTo>
                    <a:pt x="95" y="907"/>
                    <a:pt x="139" y="833"/>
                    <a:pt x="178" y="756"/>
                  </a:cubicBezTo>
                  <a:cubicBezTo>
                    <a:pt x="188" y="737"/>
                    <a:pt x="198" y="718"/>
                    <a:pt x="206" y="698"/>
                  </a:cubicBezTo>
                  <a:cubicBezTo>
                    <a:pt x="215" y="678"/>
                    <a:pt x="223" y="658"/>
                    <a:pt x="231" y="638"/>
                  </a:cubicBezTo>
                  <a:cubicBezTo>
                    <a:pt x="245" y="597"/>
                    <a:pt x="257" y="556"/>
                    <a:pt x="266" y="514"/>
                  </a:cubicBezTo>
                  <a:cubicBezTo>
                    <a:pt x="274" y="471"/>
                    <a:pt x="280" y="429"/>
                    <a:pt x="283" y="386"/>
                  </a:cubicBezTo>
                  <a:cubicBezTo>
                    <a:pt x="285" y="343"/>
                    <a:pt x="286" y="299"/>
                    <a:pt x="284" y="256"/>
                  </a:cubicBezTo>
                  <a:cubicBezTo>
                    <a:pt x="281" y="213"/>
                    <a:pt x="277" y="170"/>
                    <a:pt x="271" y="128"/>
                  </a:cubicBezTo>
                  <a:cubicBezTo>
                    <a:pt x="264" y="85"/>
                    <a:pt x="256" y="42"/>
                    <a:pt x="247"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793" name="Google Shape;793;p180"/>
            <p:cNvSpPr/>
            <p:nvPr/>
          </p:nvSpPr>
          <p:spPr>
            <a:xfrm>
              <a:off x="1522412" y="3175"/>
              <a:ext cx="1216026" cy="6815138"/>
            </a:xfrm>
            <a:custGeom>
              <a:rect b="b" l="l" r="r" t="t"/>
              <a:pathLst>
                <a:path extrusionOk="0" h="3592" w="640">
                  <a:moveTo>
                    <a:pt x="32" y="3592"/>
                  </a:moveTo>
                  <a:cubicBezTo>
                    <a:pt x="19" y="3552"/>
                    <a:pt x="14" y="3510"/>
                    <a:pt x="16" y="3468"/>
                  </a:cubicBezTo>
                  <a:cubicBezTo>
                    <a:pt x="17" y="3425"/>
                    <a:pt x="25" y="3383"/>
                    <a:pt x="37" y="3343"/>
                  </a:cubicBezTo>
                  <a:cubicBezTo>
                    <a:pt x="50" y="3303"/>
                    <a:pt x="67" y="3264"/>
                    <a:pt x="88" y="3227"/>
                  </a:cubicBezTo>
                  <a:cubicBezTo>
                    <a:pt x="96" y="3214"/>
                    <a:pt x="96" y="3214"/>
                    <a:pt x="96" y="3214"/>
                  </a:cubicBezTo>
                  <a:cubicBezTo>
                    <a:pt x="105" y="3200"/>
                    <a:pt x="105" y="3200"/>
                    <a:pt x="105" y="3200"/>
                  </a:cubicBezTo>
                  <a:cubicBezTo>
                    <a:pt x="108" y="3196"/>
                    <a:pt x="110" y="3192"/>
                    <a:pt x="114" y="3187"/>
                  </a:cubicBezTo>
                  <a:cubicBezTo>
                    <a:pt x="123" y="3175"/>
                    <a:pt x="123" y="3175"/>
                    <a:pt x="123" y="3175"/>
                  </a:cubicBezTo>
                  <a:cubicBezTo>
                    <a:pt x="136" y="3158"/>
                    <a:pt x="150" y="3142"/>
                    <a:pt x="164" y="3126"/>
                  </a:cubicBezTo>
                  <a:cubicBezTo>
                    <a:pt x="222" y="3064"/>
                    <a:pt x="289" y="3012"/>
                    <a:pt x="355" y="2960"/>
                  </a:cubicBezTo>
                  <a:cubicBezTo>
                    <a:pt x="388" y="2935"/>
                    <a:pt x="422" y="2909"/>
                    <a:pt x="454" y="2882"/>
                  </a:cubicBezTo>
                  <a:cubicBezTo>
                    <a:pt x="471" y="2869"/>
                    <a:pt x="487" y="2855"/>
                    <a:pt x="503" y="2841"/>
                  </a:cubicBezTo>
                  <a:cubicBezTo>
                    <a:pt x="518" y="2827"/>
                    <a:pt x="533" y="2812"/>
                    <a:pt x="547" y="2796"/>
                  </a:cubicBezTo>
                  <a:cubicBezTo>
                    <a:pt x="573" y="2764"/>
                    <a:pt x="594" y="2727"/>
                    <a:pt x="608" y="2687"/>
                  </a:cubicBezTo>
                  <a:cubicBezTo>
                    <a:pt x="623" y="2647"/>
                    <a:pt x="631" y="2606"/>
                    <a:pt x="633" y="2564"/>
                  </a:cubicBezTo>
                  <a:cubicBezTo>
                    <a:pt x="636" y="2522"/>
                    <a:pt x="634" y="2480"/>
                    <a:pt x="625" y="2438"/>
                  </a:cubicBezTo>
                  <a:cubicBezTo>
                    <a:pt x="618" y="2397"/>
                    <a:pt x="604" y="2357"/>
                    <a:pt x="587" y="2319"/>
                  </a:cubicBezTo>
                  <a:cubicBezTo>
                    <a:pt x="552" y="2242"/>
                    <a:pt x="503" y="2172"/>
                    <a:pt x="450" y="2107"/>
                  </a:cubicBezTo>
                  <a:cubicBezTo>
                    <a:pt x="398" y="2041"/>
                    <a:pt x="341" y="1979"/>
                    <a:pt x="286" y="1915"/>
                  </a:cubicBezTo>
                  <a:cubicBezTo>
                    <a:pt x="258" y="1883"/>
                    <a:pt x="231" y="1850"/>
                    <a:pt x="205" y="1817"/>
                  </a:cubicBezTo>
                  <a:cubicBezTo>
                    <a:pt x="199" y="1808"/>
                    <a:pt x="192" y="1800"/>
                    <a:pt x="186" y="1791"/>
                  </a:cubicBezTo>
                  <a:cubicBezTo>
                    <a:pt x="168" y="1766"/>
                    <a:pt x="168" y="1766"/>
                    <a:pt x="168" y="1766"/>
                  </a:cubicBezTo>
                  <a:cubicBezTo>
                    <a:pt x="155" y="1749"/>
                    <a:pt x="145" y="1730"/>
                    <a:pt x="134" y="1712"/>
                  </a:cubicBezTo>
                  <a:cubicBezTo>
                    <a:pt x="90" y="1640"/>
                    <a:pt x="55" y="1562"/>
                    <a:pt x="33" y="1480"/>
                  </a:cubicBezTo>
                  <a:cubicBezTo>
                    <a:pt x="11" y="1399"/>
                    <a:pt x="0" y="1314"/>
                    <a:pt x="2" y="1230"/>
                  </a:cubicBezTo>
                  <a:cubicBezTo>
                    <a:pt x="2" y="1224"/>
                    <a:pt x="3" y="1219"/>
                    <a:pt x="3" y="1214"/>
                  </a:cubicBezTo>
                  <a:cubicBezTo>
                    <a:pt x="4" y="1198"/>
                    <a:pt x="4" y="1198"/>
                    <a:pt x="4" y="1198"/>
                  </a:cubicBezTo>
                  <a:cubicBezTo>
                    <a:pt x="5" y="1182"/>
                    <a:pt x="5" y="1182"/>
                    <a:pt x="5" y="1182"/>
                  </a:cubicBezTo>
                  <a:cubicBezTo>
                    <a:pt x="6" y="1177"/>
                    <a:pt x="6" y="1172"/>
                    <a:pt x="7" y="1166"/>
                  </a:cubicBezTo>
                  <a:cubicBezTo>
                    <a:pt x="11" y="1135"/>
                    <a:pt x="11" y="1135"/>
                    <a:pt x="11" y="1135"/>
                  </a:cubicBezTo>
                  <a:cubicBezTo>
                    <a:pt x="13" y="1119"/>
                    <a:pt x="13" y="1119"/>
                    <a:pt x="13" y="1119"/>
                  </a:cubicBezTo>
                  <a:cubicBezTo>
                    <a:pt x="13" y="1114"/>
                    <a:pt x="15" y="1109"/>
                    <a:pt x="15" y="1104"/>
                  </a:cubicBezTo>
                  <a:cubicBezTo>
                    <a:pt x="21" y="1072"/>
                    <a:pt x="21" y="1072"/>
                    <a:pt x="21" y="1072"/>
                  </a:cubicBezTo>
                  <a:cubicBezTo>
                    <a:pt x="23" y="1065"/>
                    <a:pt x="23" y="1065"/>
                    <a:pt x="23" y="1065"/>
                  </a:cubicBezTo>
                  <a:cubicBezTo>
                    <a:pt x="23" y="1062"/>
                    <a:pt x="24" y="1060"/>
                    <a:pt x="25" y="1057"/>
                  </a:cubicBezTo>
                  <a:cubicBezTo>
                    <a:pt x="29" y="1042"/>
                    <a:pt x="29" y="1042"/>
                    <a:pt x="29" y="1042"/>
                  </a:cubicBezTo>
                  <a:cubicBezTo>
                    <a:pt x="37" y="1011"/>
                    <a:pt x="37" y="1011"/>
                    <a:pt x="37" y="1011"/>
                  </a:cubicBezTo>
                  <a:cubicBezTo>
                    <a:pt x="46" y="981"/>
                    <a:pt x="46" y="981"/>
                    <a:pt x="46" y="981"/>
                  </a:cubicBezTo>
                  <a:cubicBezTo>
                    <a:pt x="53" y="961"/>
                    <a:pt x="60" y="941"/>
                    <a:pt x="67" y="921"/>
                  </a:cubicBezTo>
                  <a:cubicBezTo>
                    <a:pt x="75" y="901"/>
                    <a:pt x="83" y="882"/>
                    <a:pt x="90" y="862"/>
                  </a:cubicBezTo>
                  <a:cubicBezTo>
                    <a:pt x="106" y="823"/>
                    <a:pt x="122" y="784"/>
                    <a:pt x="138" y="745"/>
                  </a:cubicBezTo>
                  <a:cubicBezTo>
                    <a:pt x="153" y="705"/>
                    <a:pt x="168" y="666"/>
                    <a:pt x="181" y="626"/>
                  </a:cubicBezTo>
                  <a:cubicBezTo>
                    <a:pt x="193" y="585"/>
                    <a:pt x="203" y="545"/>
                    <a:pt x="211" y="503"/>
                  </a:cubicBezTo>
                  <a:cubicBezTo>
                    <a:pt x="218" y="461"/>
                    <a:pt x="223" y="420"/>
                    <a:pt x="225" y="377"/>
                  </a:cubicBezTo>
                  <a:cubicBezTo>
                    <a:pt x="227" y="335"/>
                    <a:pt x="228" y="293"/>
                    <a:pt x="226" y="251"/>
                  </a:cubicBezTo>
                  <a:cubicBezTo>
                    <a:pt x="224" y="209"/>
                    <a:pt x="220" y="167"/>
                    <a:pt x="215" y="125"/>
                  </a:cubicBezTo>
                  <a:cubicBezTo>
                    <a:pt x="209" y="83"/>
                    <a:pt x="202" y="42"/>
                    <a:pt x="193" y="0"/>
                  </a:cubicBezTo>
                  <a:cubicBezTo>
                    <a:pt x="202" y="42"/>
                    <a:pt x="209" y="83"/>
                    <a:pt x="215" y="125"/>
                  </a:cubicBezTo>
                  <a:cubicBezTo>
                    <a:pt x="221" y="167"/>
                    <a:pt x="225" y="209"/>
                    <a:pt x="227" y="251"/>
                  </a:cubicBezTo>
                  <a:cubicBezTo>
                    <a:pt x="229" y="293"/>
                    <a:pt x="229" y="335"/>
                    <a:pt x="227" y="378"/>
                  </a:cubicBezTo>
                  <a:cubicBezTo>
                    <a:pt x="225" y="420"/>
                    <a:pt x="220" y="462"/>
                    <a:pt x="213" y="503"/>
                  </a:cubicBezTo>
                  <a:cubicBezTo>
                    <a:pt x="206" y="545"/>
                    <a:pt x="195" y="586"/>
                    <a:pt x="183" y="627"/>
                  </a:cubicBezTo>
                  <a:cubicBezTo>
                    <a:pt x="171" y="667"/>
                    <a:pt x="155" y="706"/>
                    <a:pt x="140" y="746"/>
                  </a:cubicBezTo>
                  <a:cubicBezTo>
                    <a:pt x="125" y="785"/>
                    <a:pt x="109" y="824"/>
                    <a:pt x="93" y="863"/>
                  </a:cubicBezTo>
                  <a:cubicBezTo>
                    <a:pt x="85" y="883"/>
                    <a:pt x="78" y="902"/>
                    <a:pt x="70" y="922"/>
                  </a:cubicBezTo>
                  <a:cubicBezTo>
                    <a:pt x="63" y="942"/>
                    <a:pt x="55" y="962"/>
                    <a:pt x="49" y="982"/>
                  </a:cubicBezTo>
                  <a:cubicBezTo>
                    <a:pt x="40" y="1012"/>
                    <a:pt x="40" y="1012"/>
                    <a:pt x="40" y="1012"/>
                  </a:cubicBezTo>
                  <a:cubicBezTo>
                    <a:pt x="32" y="1042"/>
                    <a:pt x="32" y="1042"/>
                    <a:pt x="32" y="1042"/>
                  </a:cubicBezTo>
                  <a:cubicBezTo>
                    <a:pt x="28" y="1058"/>
                    <a:pt x="28" y="1058"/>
                    <a:pt x="28" y="1058"/>
                  </a:cubicBezTo>
                  <a:cubicBezTo>
                    <a:pt x="27" y="1060"/>
                    <a:pt x="27" y="1063"/>
                    <a:pt x="26" y="1065"/>
                  </a:cubicBezTo>
                  <a:cubicBezTo>
                    <a:pt x="24" y="1073"/>
                    <a:pt x="24" y="1073"/>
                    <a:pt x="24" y="1073"/>
                  </a:cubicBezTo>
                  <a:cubicBezTo>
                    <a:pt x="19" y="1104"/>
                    <a:pt x="19" y="1104"/>
                    <a:pt x="19" y="1104"/>
                  </a:cubicBezTo>
                  <a:cubicBezTo>
                    <a:pt x="18" y="1109"/>
                    <a:pt x="17" y="1114"/>
                    <a:pt x="16" y="1120"/>
                  </a:cubicBezTo>
                  <a:cubicBezTo>
                    <a:pt x="14" y="1135"/>
                    <a:pt x="14" y="1135"/>
                    <a:pt x="14" y="1135"/>
                  </a:cubicBezTo>
                  <a:cubicBezTo>
                    <a:pt x="10" y="1167"/>
                    <a:pt x="10" y="1167"/>
                    <a:pt x="10" y="1167"/>
                  </a:cubicBezTo>
                  <a:cubicBezTo>
                    <a:pt x="9" y="1172"/>
                    <a:pt x="9" y="1177"/>
                    <a:pt x="9" y="1182"/>
                  </a:cubicBezTo>
                  <a:cubicBezTo>
                    <a:pt x="8" y="1198"/>
                    <a:pt x="8" y="1198"/>
                    <a:pt x="8" y="1198"/>
                  </a:cubicBezTo>
                  <a:cubicBezTo>
                    <a:pt x="7" y="1214"/>
                    <a:pt x="7" y="1214"/>
                    <a:pt x="7" y="1214"/>
                  </a:cubicBezTo>
                  <a:cubicBezTo>
                    <a:pt x="6" y="1219"/>
                    <a:pt x="6" y="1224"/>
                    <a:pt x="6" y="1230"/>
                  </a:cubicBezTo>
                  <a:cubicBezTo>
                    <a:pt x="4" y="1314"/>
                    <a:pt x="14" y="1398"/>
                    <a:pt x="37" y="1479"/>
                  </a:cubicBezTo>
                  <a:cubicBezTo>
                    <a:pt x="59" y="1561"/>
                    <a:pt x="93" y="1638"/>
                    <a:pt x="137" y="1710"/>
                  </a:cubicBezTo>
                  <a:cubicBezTo>
                    <a:pt x="148" y="1728"/>
                    <a:pt x="159" y="1746"/>
                    <a:pt x="172" y="1763"/>
                  </a:cubicBezTo>
                  <a:cubicBezTo>
                    <a:pt x="190" y="1789"/>
                    <a:pt x="190" y="1789"/>
                    <a:pt x="190" y="1789"/>
                  </a:cubicBezTo>
                  <a:cubicBezTo>
                    <a:pt x="196" y="1798"/>
                    <a:pt x="202" y="1806"/>
                    <a:pt x="209" y="1814"/>
                  </a:cubicBezTo>
                  <a:cubicBezTo>
                    <a:pt x="235" y="1847"/>
                    <a:pt x="262" y="1880"/>
                    <a:pt x="289" y="1912"/>
                  </a:cubicBezTo>
                  <a:cubicBezTo>
                    <a:pt x="344" y="1976"/>
                    <a:pt x="401" y="2038"/>
                    <a:pt x="454" y="2104"/>
                  </a:cubicBezTo>
                  <a:cubicBezTo>
                    <a:pt x="506" y="2170"/>
                    <a:pt x="555" y="2240"/>
                    <a:pt x="590" y="2317"/>
                  </a:cubicBezTo>
                  <a:cubicBezTo>
                    <a:pt x="607" y="2356"/>
                    <a:pt x="621" y="2396"/>
                    <a:pt x="629" y="2438"/>
                  </a:cubicBezTo>
                  <a:cubicBezTo>
                    <a:pt x="637" y="2479"/>
                    <a:pt x="640" y="2522"/>
                    <a:pt x="637" y="2564"/>
                  </a:cubicBezTo>
                  <a:cubicBezTo>
                    <a:pt x="634" y="2606"/>
                    <a:pt x="626" y="2648"/>
                    <a:pt x="611" y="2688"/>
                  </a:cubicBezTo>
                  <a:cubicBezTo>
                    <a:pt x="597" y="2728"/>
                    <a:pt x="576" y="2765"/>
                    <a:pt x="549" y="2798"/>
                  </a:cubicBezTo>
                  <a:cubicBezTo>
                    <a:pt x="536" y="2814"/>
                    <a:pt x="520" y="2829"/>
                    <a:pt x="505" y="2843"/>
                  </a:cubicBezTo>
                  <a:cubicBezTo>
                    <a:pt x="489" y="2857"/>
                    <a:pt x="473" y="2871"/>
                    <a:pt x="456" y="2884"/>
                  </a:cubicBezTo>
                  <a:cubicBezTo>
                    <a:pt x="424" y="2911"/>
                    <a:pt x="390" y="2937"/>
                    <a:pt x="357" y="2963"/>
                  </a:cubicBezTo>
                  <a:cubicBezTo>
                    <a:pt x="290" y="3014"/>
                    <a:pt x="223" y="3066"/>
                    <a:pt x="166" y="3128"/>
                  </a:cubicBezTo>
                  <a:cubicBezTo>
                    <a:pt x="151" y="3143"/>
                    <a:pt x="137" y="3159"/>
                    <a:pt x="125" y="3176"/>
                  </a:cubicBezTo>
                  <a:cubicBezTo>
                    <a:pt x="115" y="3188"/>
                    <a:pt x="115" y="3188"/>
                    <a:pt x="115" y="3188"/>
                  </a:cubicBezTo>
                  <a:cubicBezTo>
                    <a:pt x="112" y="3193"/>
                    <a:pt x="109" y="3197"/>
                    <a:pt x="106" y="3201"/>
                  </a:cubicBezTo>
                  <a:cubicBezTo>
                    <a:pt x="97" y="3215"/>
                    <a:pt x="97" y="3215"/>
                    <a:pt x="97" y="3215"/>
                  </a:cubicBezTo>
                  <a:cubicBezTo>
                    <a:pt x="89" y="3228"/>
                    <a:pt x="89" y="3228"/>
                    <a:pt x="89" y="3228"/>
                  </a:cubicBezTo>
                  <a:cubicBezTo>
                    <a:pt x="68" y="3264"/>
                    <a:pt x="51" y="3303"/>
                    <a:pt x="38" y="3343"/>
                  </a:cubicBezTo>
                  <a:cubicBezTo>
                    <a:pt x="26" y="3384"/>
                    <a:pt x="18" y="3426"/>
                    <a:pt x="16" y="3468"/>
                  </a:cubicBezTo>
                  <a:cubicBezTo>
                    <a:pt x="15" y="3510"/>
                    <a:pt x="19" y="3552"/>
                    <a:pt x="32" y="3592"/>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794" name="Google Shape;794;p180"/>
            <p:cNvSpPr/>
            <p:nvPr/>
          </p:nvSpPr>
          <p:spPr>
            <a:xfrm>
              <a:off x="1503362" y="6350"/>
              <a:ext cx="1090613" cy="6815140"/>
            </a:xfrm>
            <a:custGeom>
              <a:rect b="b" l="l" r="r" t="t"/>
              <a:pathLst>
                <a:path extrusionOk="0" h="3593" w="574">
                  <a:moveTo>
                    <a:pt x="16" y="3593"/>
                  </a:moveTo>
                  <a:cubicBezTo>
                    <a:pt x="5" y="3553"/>
                    <a:pt x="0" y="3511"/>
                    <a:pt x="0" y="3470"/>
                  </a:cubicBezTo>
                  <a:cubicBezTo>
                    <a:pt x="0" y="3429"/>
                    <a:pt x="5" y="3387"/>
                    <a:pt x="14" y="3347"/>
                  </a:cubicBezTo>
                  <a:cubicBezTo>
                    <a:pt x="31" y="3266"/>
                    <a:pt x="65" y="3188"/>
                    <a:pt x="118" y="3124"/>
                  </a:cubicBezTo>
                  <a:cubicBezTo>
                    <a:pt x="170" y="3059"/>
                    <a:pt x="233" y="3005"/>
                    <a:pt x="296" y="2952"/>
                  </a:cubicBezTo>
                  <a:cubicBezTo>
                    <a:pt x="328" y="2925"/>
                    <a:pt x="359" y="2899"/>
                    <a:pt x="390" y="2871"/>
                  </a:cubicBezTo>
                  <a:cubicBezTo>
                    <a:pt x="420" y="2842"/>
                    <a:pt x="450" y="2814"/>
                    <a:pt x="474" y="2781"/>
                  </a:cubicBezTo>
                  <a:cubicBezTo>
                    <a:pt x="499" y="2748"/>
                    <a:pt x="518" y="2711"/>
                    <a:pt x="533" y="2672"/>
                  </a:cubicBezTo>
                  <a:cubicBezTo>
                    <a:pt x="547" y="2634"/>
                    <a:pt x="557" y="2594"/>
                    <a:pt x="563" y="2553"/>
                  </a:cubicBezTo>
                  <a:cubicBezTo>
                    <a:pt x="569" y="2512"/>
                    <a:pt x="570" y="2471"/>
                    <a:pt x="568" y="2429"/>
                  </a:cubicBezTo>
                  <a:cubicBezTo>
                    <a:pt x="565" y="2388"/>
                    <a:pt x="559" y="2347"/>
                    <a:pt x="546" y="2308"/>
                  </a:cubicBezTo>
                  <a:cubicBezTo>
                    <a:pt x="534" y="2269"/>
                    <a:pt x="518" y="2231"/>
                    <a:pt x="498" y="2194"/>
                  </a:cubicBezTo>
                  <a:cubicBezTo>
                    <a:pt x="479" y="2158"/>
                    <a:pt x="457" y="2123"/>
                    <a:pt x="433" y="2089"/>
                  </a:cubicBezTo>
                  <a:cubicBezTo>
                    <a:pt x="386" y="2021"/>
                    <a:pt x="334" y="1958"/>
                    <a:pt x="282" y="1893"/>
                  </a:cubicBezTo>
                  <a:cubicBezTo>
                    <a:pt x="256" y="1861"/>
                    <a:pt x="231" y="1828"/>
                    <a:pt x="206" y="1795"/>
                  </a:cubicBezTo>
                  <a:cubicBezTo>
                    <a:pt x="200" y="1787"/>
                    <a:pt x="194" y="1778"/>
                    <a:pt x="188" y="1770"/>
                  </a:cubicBezTo>
                  <a:cubicBezTo>
                    <a:pt x="179" y="1757"/>
                    <a:pt x="179" y="1757"/>
                    <a:pt x="179" y="1757"/>
                  </a:cubicBezTo>
                  <a:cubicBezTo>
                    <a:pt x="176" y="1753"/>
                    <a:pt x="173" y="1749"/>
                    <a:pt x="170" y="1744"/>
                  </a:cubicBezTo>
                  <a:cubicBezTo>
                    <a:pt x="153" y="1718"/>
                    <a:pt x="153" y="1718"/>
                    <a:pt x="153" y="1718"/>
                  </a:cubicBezTo>
                  <a:cubicBezTo>
                    <a:pt x="150" y="1714"/>
                    <a:pt x="147" y="1710"/>
                    <a:pt x="145" y="1705"/>
                  </a:cubicBezTo>
                  <a:cubicBezTo>
                    <a:pt x="137" y="1692"/>
                    <a:pt x="137" y="1692"/>
                    <a:pt x="137" y="1692"/>
                  </a:cubicBezTo>
                  <a:cubicBezTo>
                    <a:pt x="95" y="1620"/>
                    <a:pt x="62" y="1544"/>
                    <a:pt x="39" y="1464"/>
                  </a:cubicBezTo>
                  <a:cubicBezTo>
                    <a:pt x="17" y="1384"/>
                    <a:pt x="6" y="1302"/>
                    <a:pt x="5" y="1219"/>
                  </a:cubicBezTo>
                  <a:cubicBezTo>
                    <a:pt x="5" y="1203"/>
                    <a:pt x="5" y="1203"/>
                    <a:pt x="5" y="1203"/>
                  </a:cubicBezTo>
                  <a:cubicBezTo>
                    <a:pt x="5" y="1198"/>
                    <a:pt x="6" y="1193"/>
                    <a:pt x="6" y="1188"/>
                  </a:cubicBezTo>
                  <a:cubicBezTo>
                    <a:pt x="7" y="1157"/>
                    <a:pt x="7" y="1157"/>
                    <a:pt x="7" y="1157"/>
                  </a:cubicBezTo>
                  <a:cubicBezTo>
                    <a:pt x="7" y="1154"/>
                    <a:pt x="7" y="1152"/>
                    <a:pt x="7" y="1149"/>
                  </a:cubicBezTo>
                  <a:cubicBezTo>
                    <a:pt x="8" y="1141"/>
                    <a:pt x="8" y="1141"/>
                    <a:pt x="8" y="1141"/>
                  </a:cubicBezTo>
                  <a:cubicBezTo>
                    <a:pt x="10" y="1126"/>
                    <a:pt x="10" y="1126"/>
                    <a:pt x="10" y="1126"/>
                  </a:cubicBezTo>
                  <a:cubicBezTo>
                    <a:pt x="11" y="1116"/>
                    <a:pt x="12" y="1105"/>
                    <a:pt x="13" y="1095"/>
                  </a:cubicBezTo>
                  <a:cubicBezTo>
                    <a:pt x="19" y="1054"/>
                    <a:pt x="26" y="1013"/>
                    <a:pt x="36" y="973"/>
                  </a:cubicBezTo>
                  <a:cubicBezTo>
                    <a:pt x="44" y="943"/>
                    <a:pt x="44" y="943"/>
                    <a:pt x="44" y="943"/>
                  </a:cubicBezTo>
                  <a:cubicBezTo>
                    <a:pt x="52" y="913"/>
                    <a:pt x="52" y="913"/>
                    <a:pt x="52" y="913"/>
                  </a:cubicBezTo>
                  <a:cubicBezTo>
                    <a:pt x="69" y="854"/>
                    <a:pt x="69" y="854"/>
                    <a:pt x="69" y="854"/>
                  </a:cubicBezTo>
                  <a:cubicBezTo>
                    <a:pt x="103" y="734"/>
                    <a:pt x="103" y="734"/>
                    <a:pt x="103" y="734"/>
                  </a:cubicBezTo>
                  <a:cubicBezTo>
                    <a:pt x="120" y="675"/>
                    <a:pt x="120" y="675"/>
                    <a:pt x="120" y="675"/>
                  </a:cubicBezTo>
                  <a:cubicBezTo>
                    <a:pt x="128" y="645"/>
                    <a:pt x="128" y="645"/>
                    <a:pt x="128" y="645"/>
                  </a:cubicBezTo>
                  <a:cubicBezTo>
                    <a:pt x="136" y="615"/>
                    <a:pt x="136" y="615"/>
                    <a:pt x="136" y="615"/>
                  </a:cubicBezTo>
                  <a:cubicBezTo>
                    <a:pt x="139" y="605"/>
                    <a:pt x="141" y="595"/>
                    <a:pt x="144" y="585"/>
                  </a:cubicBezTo>
                  <a:cubicBezTo>
                    <a:pt x="146" y="575"/>
                    <a:pt x="148" y="565"/>
                    <a:pt x="150" y="555"/>
                  </a:cubicBezTo>
                  <a:cubicBezTo>
                    <a:pt x="156" y="524"/>
                    <a:pt x="156" y="524"/>
                    <a:pt x="156" y="524"/>
                  </a:cubicBezTo>
                  <a:cubicBezTo>
                    <a:pt x="161" y="494"/>
                    <a:pt x="161" y="494"/>
                    <a:pt x="161" y="494"/>
                  </a:cubicBezTo>
                  <a:cubicBezTo>
                    <a:pt x="167" y="453"/>
                    <a:pt x="171" y="412"/>
                    <a:pt x="173" y="370"/>
                  </a:cubicBezTo>
                  <a:cubicBezTo>
                    <a:pt x="175" y="329"/>
                    <a:pt x="175" y="288"/>
                    <a:pt x="173" y="246"/>
                  </a:cubicBezTo>
                  <a:cubicBezTo>
                    <a:pt x="171" y="205"/>
                    <a:pt x="168" y="164"/>
                    <a:pt x="163" y="123"/>
                  </a:cubicBezTo>
                  <a:cubicBezTo>
                    <a:pt x="158" y="82"/>
                    <a:pt x="152" y="41"/>
                    <a:pt x="145" y="0"/>
                  </a:cubicBezTo>
                  <a:cubicBezTo>
                    <a:pt x="152" y="41"/>
                    <a:pt x="159" y="82"/>
                    <a:pt x="164" y="123"/>
                  </a:cubicBezTo>
                  <a:cubicBezTo>
                    <a:pt x="169" y="164"/>
                    <a:pt x="172" y="205"/>
                    <a:pt x="174" y="246"/>
                  </a:cubicBezTo>
                  <a:cubicBezTo>
                    <a:pt x="176" y="288"/>
                    <a:pt x="176" y="329"/>
                    <a:pt x="174" y="370"/>
                  </a:cubicBezTo>
                  <a:cubicBezTo>
                    <a:pt x="173" y="412"/>
                    <a:pt x="169" y="453"/>
                    <a:pt x="163" y="494"/>
                  </a:cubicBezTo>
                  <a:cubicBezTo>
                    <a:pt x="158" y="524"/>
                    <a:pt x="158" y="524"/>
                    <a:pt x="158" y="524"/>
                  </a:cubicBezTo>
                  <a:cubicBezTo>
                    <a:pt x="152" y="555"/>
                    <a:pt x="152" y="555"/>
                    <a:pt x="152" y="555"/>
                  </a:cubicBezTo>
                  <a:cubicBezTo>
                    <a:pt x="151" y="565"/>
                    <a:pt x="148" y="575"/>
                    <a:pt x="146" y="585"/>
                  </a:cubicBezTo>
                  <a:cubicBezTo>
                    <a:pt x="144" y="595"/>
                    <a:pt x="141" y="605"/>
                    <a:pt x="139" y="615"/>
                  </a:cubicBezTo>
                  <a:cubicBezTo>
                    <a:pt x="130" y="645"/>
                    <a:pt x="130" y="645"/>
                    <a:pt x="130" y="645"/>
                  </a:cubicBezTo>
                  <a:cubicBezTo>
                    <a:pt x="122" y="675"/>
                    <a:pt x="122" y="675"/>
                    <a:pt x="122" y="675"/>
                  </a:cubicBezTo>
                  <a:cubicBezTo>
                    <a:pt x="105" y="735"/>
                    <a:pt x="105" y="735"/>
                    <a:pt x="105" y="735"/>
                  </a:cubicBezTo>
                  <a:cubicBezTo>
                    <a:pt x="72" y="854"/>
                    <a:pt x="72" y="854"/>
                    <a:pt x="72" y="854"/>
                  </a:cubicBezTo>
                  <a:cubicBezTo>
                    <a:pt x="55" y="914"/>
                    <a:pt x="55" y="914"/>
                    <a:pt x="55" y="914"/>
                  </a:cubicBezTo>
                  <a:cubicBezTo>
                    <a:pt x="47" y="944"/>
                    <a:pt x="47" y="944"/>
                    <a:pt x="47" y="944"/>
                  </a:cubicBezTo>
                  <a:cubicBezTo>
                    <a:pt x="39" y="974"/>
                    <a:pt x="39" y="974"/>
                    <a:pt x="39" y="974"/>
                  </a:cubicBezTo>
                  <a:cubicBezTo>
                    <a:pt x="29" y="1014"/>
                    <a:pt x="22" y="1054"/>
                    <a:pt x="16" y="1095"/>
                  </a:cubicBezTo>
                  <a:cubicBezTo>
                    <a:pt x="15" y="1106"/>
                    <a:pt x="14" y="1116"/>
                    <a:pt x="13" y="1126"/>
                  </a:cubicBezTo>
                  <a:cubicBezTo>
                    <a:pt x="11" y="1142"/>
                    <a:pt x="11" y="1142"/>
                    <a:pt x="11" y="1142"/>
                  </a:cubicBezTo>
                  <a:cubicBezTo>
                    <a:pt x="11" y="1149"/>
                    <a:pt x="11" y="1149"/>
                    <a:pt x="11" y="1149"/>
                  </a:cubicBezTo>
                  <a:cubicBezTo>
                    <a:pt x="11" y="1152"/>
                    <a:pt x="10" y="1154"/>
                    <a:pt x="10" y="1157"/>
                  </a:cubicBezTo>
                  <a:cubicBezTo>
                    <a:pt x="9" y="1188"/>
                    <a:pt x="9" y="1188"/>
                    <a:pt x="9" y="1188"/>
                  </a:cubicBezTo>
                  <a:cubicBezTo>
                    <a:pt x="9" y="1193"/>
                    <a:pt x="9" y="1198"/>
                    <a:pt x="9" y="1203"/>
                  </a:cubicBezTo>
                  <a:cubicBezTo>
                    <a:pt x="9" y="1219"/>
                    <a:pt x="9" y="1219"/>
                    <a:pt x="9" y="1219"/>
                  </a:cubicBezTo>
                  <a:cubicBezTo>
                    <a:pt x="10" y="1301"/>
                    <a:pt x="20" y="1384"/>
                    <a:pt x="43" y="1463"/>
                  </a:cubicBezTo>
                  <a:cubicBezTo>
                    <a:pt x="66" y="1542"/>
                    <a:pt x="99" y="1619"/>
                    <a:pt x="141" y="1690"/>
                  </a:cubicBezTo>
                  <a:cubicBezTo>
                    <a:pt x="148" y="1703"/>
                    <a:pt x="148" y="1703"/>
                    <a:pt x="148" y="1703"/>
                  </a:cubicBezTo>
                  <a:cubicBezTo>
                    <a:pt x="151" y="1708"/>
                    <a:pt x="154" y="1712"/>
                    <a:pt x="157" y="1716"/>
                  </a:cubicBezTo>
                  <a:cubicBezTo>
                    <a:pt x="174" y="1742"/>
                    <a:pt x="174" y="1742"/>
                    <a:pt x="174" y="1742"/>
                  </a:cubicBezTo>
                  <a:cubicBezTo>
                    <a:pt x="177" y="1746"/>
                    <a:pt x="179" y="1751"/>
                    <a:pt x="182" y="1755"/>
                  </a:cubicBezTo>
                  <a:cubicBezTo>
                    <a:pt x="191" y="1767"/>
                    <a:pt x="191" y="1767"/>
                    <a:pt x="191" y="1767"/>
                  </a:cubicBezTo>
                  <a:cubicBezTo>
                    <a:pt x="197" y="1776"/>
                    <a:pt x="203" y="1784"/>
                    <a:pt x="209" y="1792"/>
                  </a:cubicBezTo>
                  <a:cubicBezTo>
                    <a:pt x="234" y="1826"/>
                    <a:pt x="260" y="1858"/>
                    <a:pt x="285" y="1890"/>
                  </a:cubicBezTo>
                  <a:cubicBezTo>
                    <a:pt x="337" y="1955"/>
                    <a:pt x="390" y="2019"/>
                    <a:pt x="437" y="2087"/>
                  </a:cubicBezTo>
                  <a:cubicBezTo>
                    <a:pt x="460" y="2121"/>
                    <a:pt x="482" y="2156"/>
                    <a:pt x="502" y="2192"/>
                  </a:cubicBezTo>
                  <a:cubicBezTo>
                    <a:pt x="521" y="2229"/>
                    <a:pt x="538" y="2267"/>
                    <a:pt x="550" y="2307"/>
                  </a:cubicBezTo>
                  <a:cubicBezTo>
                    <a:pt x="562" y="2347"/>
                    <a:pt x="569" y="2388"/>
                    <a:pt x="571" y="2429"/>
                  </a:cubicBezTo>
                  <a:cubicBezTo>
                    <a:pt x="574" y="2471"/>
                    <a:pt x="572" y="2512"/>
                    <a:pt x="566" y="2553"/>
                  </a:cubicBezTo>
                  <a:cubicBezTo>
                    <a:pt x="560" y="2594"/>
                    <a:pt x="550" y="2635"/>
                    <a:pt x="536" y="2673"/>
                  </a:cubicBezTo>
                  <a:cubicBezTo>
                    <a:pt x="521" y="2712"/>
                    <a:pt x="501" y="2749"/>
                    <a:pt x="477" y="2783"/>
                  </a:cubicBezTo>
                  <a:cubicBezTo>
                    <a:pt x="452" y="2816"/>
                    <a:pt x="422" y="2845"/>
                    <a:pt x="391" y="2873"/>
                  </a:cubicBezTo>
                  <a:cubicBezTo>
                    <a:pt x="361" y="2901"/>
                    <a:pt x="329" y="2927"/>
                    <a:pt x="298" y="2954"/>
                  </a:cubicBezTo>
                  <a:cubicBezTo>
                    <a:pt x="235" y="3007"/>
                    <a:pt x="171" y="3061"/>
                    <a:pt x="120" y="3125"/>
                  </a:cubicBezTo>
                  <a:cubicBezTo>
                    <a:pt x="67" y="3189"/>
                    <a:pt x="33" y="3267"/>
                    <a:pt x="15" y="3347"/>
                  </a:cubicBezTo>
                  <a:cubicBezTo>
                    <a:pt x="6" y="3388"/>
                    <a:pt x="1" y="3429"/>
                    <a:pt x="1" y="3470"/>
                  </a:cubicBezTo>
                  <a:cubicBezTo>
                    <a:pt x="1" y="3511"/>
                    <a:pt x="5" y="3553"/>
                    <a:pt x="16" y="3593"/>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795" name="Google Shape;795;p180"/>
            <p:cNvSpPr/>
            <p:nvPr/>
          </p:nvSpPr>
          <p:spPr>
            <a:xfrm>
              <a:off x="1454150" y="7938"/>
              <a:ext cx="998538" cy="6816729"/>
            </a:xfrm>
            <a:custGeom>
              <a:rect b="b" l="l" r="r" t="t"/>
              <a:pathLst>
                <a:path extrusionOk="0" h="3593" w="525">
                  <a:moveTo>
                    <a:pt x="16" y="3593"/>
                  </a:moveTo>
                  <a:cubicBezTo>
                    <a:pt x="7" y="3553"/>
                    <a:pt x="2" y="3513"/>
                    <a:pt x="1" y="3472"/>
                  </a:cubicBezTo>
                  <a:cubicBezTo>
                    <a:pt x="0" y="3432"/>
                    <a:pt x="2" y="3391"/>
                    <a:pt x="8" y="3351"/>
                  </a:cubicBezTo>
                  <a:cubicBezTo>
                    <a:pt x="14" y="3311"/>
                    <a:pt x="23" y="3271"/>
                    <a:pt x="36" y="3233"/>
                  </a:cubicBezTo>
                  <a:cubicBezTo>
                    <a:pt x="50" y="3194"/>
                    <a:pt x="67" y="3157"/>
                    <a:pt x="90" y="3123"/>
                  </a:cubicBezTo>
                  <a:cubicBezTo>
                    <a:pt x="180" y="2987"/>
                    <a:pt x="326" y="2900"/>
                    <a:pt x="418" y="2766"/>
                  </a:cubicBezTo>
                  <a:cubicBezTo>
                    <a:pt x="441" y="2732"/>
                    <a:pt x="458" y="2695"/>
                    <a:pt x="473" y="2658"/>
                  </a:cubicBezTo>
                  <a:cubicBezTo>
                    <a:pt x="487" y="2620"/>
                    <a:pt x="498" y="2581"/>
                    <a:pt x="506" y="2541"/>
                  </a:cubicBezTo>
                  <a:cubicBezTo>
                    <a:pt x="514" y="2501"/>
                    <a:pt x="519" y="2461"/>
                    <a:pt x="521" y="2421"/>
                  </a:cubicBezTo>
                  <a:cubicBezTo>
                    <a:pt x="521" y="2410"/>
                    <a:pt x="522" y="2400"/>
                    <a:pt x="521" y="2390"/>
                  </a:cubicBezTo>
                  <a:cubicBezTo>
                    <a:pt x="521" y="2375"/>
                    <a:pt x="521" y="2375"/>
                    <a:pt x="521" y="2375"/>
                  </a:cubicBezTo>
                  <a:cubicBezTo>
                    <a:pt x="521" y="2370"/>
                    <a:pt x="521" y="2365"/>
                    <a:pt x="521" y="2360"/>
                  </a:cubicBezTo>
                  <a:cubicBezTo>
                    <a:pt x="520" y="2345"/>
                    <a:pt x="520" y="2345"/>
                    <a:pt x="520" y="2345"/>
                  </a:cubicBezTo>
                  <a:cubicBezTo>
                    <a:pt x="519" y="2330"/>
                    <a:pt x="519" y="2330"/>
                    <a:pt x="519" y="2330"/>
                  </a:cubicBezTo>
                  <a:cubicBezTo>
                    <a:pt x="518" y="2322"/>
                    <a:pt x="518" y="2322"/>
                    <a:pt x="518" y="2322"/>
                  </a:cubicBezTo>
                  <a:cubicBezTo>
                    <a:pt x="517" y="2315"/>
                    <a:pt x="517" y="2315"/>
                    <a:pt x="517" y="2315"/>
                  </a:cubicBezTo>
                  <a:cubicBezTo>
                    <a:pt x="517" y="2310"/>
                    <a:pt x="516" y="2305"/>
                    <a:pt x="515" y="2300"/>
                  </a:cubicBezTo>
                  <a:cubicBezTo>
                    <a:pt x="512" y="2280"/>
                    <a:pt x="508" y="2260"/>
                    <a:pt x="502" y="2240"/>
                  </a:cubicBezTo>
                  <a:cubicBezTo>
                    <a:pt x="496" y="2221"/>
                    <a:pt x="490" y="2202"/>
                    <a:pt x="482" y="2183"/>
                  </a:cubicBezTo>
                  <a:cubicBezTo>
                    <a:pt x="481" y="2178"/>
                    <a:pt x="479" y="2174"/>
                    <a:pt x="477" y="2169"/>
                  </a:cubicBezTo>
                  <a:cubicBezTo>
                    <a:pt x="471" y="2155"/>
                    <a:pt x="471" y="2155"/>
                    <a:pt x="471" y="2155"/>
                  </a:cubicBezTo>
                  <a:cubicBezTo>
                    <a:pt x="466" y="2146"/>
                    <a:pt x="462" y="2137"/>
                    <a:pt x="458" y="2128"/>
                  </a:cubicBezTo>
                  <a:cubicBezTo>
                    <a:pt x="449" y="2109"/>
                    <a:pt x="439" y="2092"/>
                    <a:pt x="429" y="2074"/>
                  </a:cubicBezTo>
                  <a:cubicBezTo>
                    <a:pt x="388" y="2004"/>
                    <a:pt x="340" y="1939"/>
                    <a:pt x="292" y="1873"/>
                  </a:cubicBezTo>
                  <a:cubicBezTo>
                    <a:pt x="269" y="1840"/>
                    <a:pt x="245" y="1807"/>
                    <a:pt x="221" y="1774"/>
                  </a:cubicBezTo>
                  <a:cubicBezTo>
                    <a:pt x="210" y="1757"/>
                    <a:pt x="198" y="1741"/>
                    <a:pt x="187" y="1724"/>
                  </a:cubicBezTo>
                  <a:cubicBezTo>
                    <a:pt x="182" y="1715"/>
                    <a:pt x="177" y="1706"/>
                    <a:pt x="171" y="1698"/>
                  </a:cubicBezTo>
                  <a:cubicBezTo>
                    <a:pt x="155" y="1672"/>
                    <a:pt x="155" y="1672"/>
                    <a:pt x="155" y="1672"/>
                  </a:cubicBezTo>
                  <a:cubicBezTo>
                    <a:pt x="115" y="1601"/>
                    <a:pt x="83" y="1526"/>
                    <a:pt x="61" y="1447"/>
                  </a:cubicBezTo>
                  <a:cubicBezTo>
                    <a:pt x="55" y="1428"/>
                    <a:pt x="51" y="1408"/>
                    <a:pt x="47" y="1388"/>
                  </a:cubicBezTo>
                  <a:cubicBezTo>
                    <a:pt x="44" y="1378"/>
                    <a:pt x="43" y="1368"/>
                    <a:pt x="41" y="1358"/>
                  </a:cubicBezTo>
                  <a:cubicBezTo>
                    <a:pt x="35" y="1328"/>
                    <a:pt x="35" y="1328"/>
                    <a:pt x="35" y="1328"/>
                  </a:cubicBezTo>
                  <a:cubicBezTo>
                    <a:pt x="32" y="1298"/>
                    <a:pt x="32" y="1298"/>
                    <a:pt x="32" y="1298"/>
                  </a:cubicBezTo>
                  <a:cubicBezTo>
                    <a:pt x="30" y="1288"/>
                    <a:pt x="29" y="1278"/>
                    <a:pt x="28" y="1268"/>
                  </a:cubicBezTo>
                  <a:cubicBezTo>
                    <a:pt x="27" y="1248"/>
                    <a:pt x="25" y="1227"/>
                    <a:pt x="25" y="1207"/>
                  </a:cubicBezTo>
                  <a:cubicBezTo>
                    <a:pt x="22" y="1126"/>
                    <a:pt x="28" y="1044"/>
                    <a:pt x="43" y="964"/>
                  </a:cubicBezTo>
                  <a:cubicBezTo>
                    <a:pt x="49" y="935"/>
                    <a:pt x="49" y="935"/>
                    <a:pt x="49" y="935"/>
                  </a:cubicBezTo>
                  <a:cubicBezTo>
                    <a:pt x="55" y="905"/>
                    <a:pt x="55" y="905"/>
                    <a:pt x="55" y="905"/>
                  </a:cubicBezTo>
                  <a:cubicBezTo>
                    <a:pt x="59" y="885"/>
                    <a:pt x="62" y="865"/>
                    <a:pt x="66" y="845"/>
                  </a:cubicBezTo>
                  <a:cubicBezTo>
                    <a:pt x="85" y="725"/>
                    <a:pt x="85" y="725"/>
                    <a:pt x="85" y="725"/>
                  </a:cubicBezTo>
                  <a:cubicBezTo>
                    <a:pt x="88" y="705"/>
                    <a:pt x="92" y="685"/>
                    <a:pt x="95" y="665"/>
                  </a:cubicBezTo>
                  <a:cubicBezTo>
                    <a:pt x="99" y="645"/>
                    <a:pt x="104" y="625"/>
                    <a:pt x="108" y="605"/>
                  </a:cubicBezTo>
                  <a:cubicBezTo>
                    <a:pt x="116" y="565"/>
                    <a:pt x="123" y="525"/>
                    <a:pt x="127" y="485"/>
                  </a:cubicBezTo>
                  <a:cubicBezTo>
                    <a:pt x="146" y="324"/>
                    <a:pt x="138" y="160"/>
                    <a:pt x="112" y="0"/>
                  </a:cubicBezTo>
                  <a:cubicBezTo>
                    <a:pt x="139" y="160"/>
                    <a:pt x="148" y="324"/>
                    <a:pt x="129" y="485"/>
                  </a:cubicBezTo>
                  <a:cubicBezTo>
                    <a:pt x="125" y="526"/>
                    <a:pt x="118" y="566"/>
                    <a:pt x="110" y="606"/>
                  </a:cubicBezTo>
                  <a:cubicBezTo>
                    <a:pt x="106" y="626"/>
                    <a:pt x="102" y="645"/>
                    <a:pt x="98" y="665"/>
                  </a:cubicBezTo>
                  <a:cubicBezTo>
                    <a:pt x="94" y="685"/>
                    <a:pt x="90" y="705"/>
                    <a:pt x="87" y="725"/>
                  </a:cubicBezTo>
                  <a:cubicBezTo>
                    <a:pt x="68" y="845"/>
                    <a:pt x="68" y="845"/>
                    <a:pt x="68" y="845"/>
                  </a:cubicBezTo>
                  <a:cubicBezTo>
                    <a:pt x="65" y="865"/>
                    <a:pt x="62" y="885"/>
                    <a:pt x="58" y="905"/>
                  </a:cubicBezTo>
                  <a:cubicBezTo>
                    <a:pt x="52" y="935"/>
                    <a:pt x="52" y="935"/>
                    <a:pt x="52" y="935"/>
                  </a:cubicBezTo>
                  <a:cubicBezTo>
                    <a:pt x="46" y="965"/>
                    <a:pt x="46" y="965"/>
                    <a:pt x="46" y="965"/>
                  </a:cubicBezTo>
                  <a:cubicBezTo>
                    <a:pt x="31" y="1045"/>
                    <a:pt x="25" y="1126"/>
                    <a:pt x="28" y="1207"/>
                  </a:cubicBezTo>
                  <a:cubicBezTo>
                    <a:pt x="28" y="1227"/>
                    <a:pt x="30" y="1247"/>
                    <a:pt x="32" y="1268"/>
                  </a:cubicBezTo>
                  <a:cubicBezTo>
                    <a:pt x="32" y="1278"/>
                    <a:pt x="34" y="1288"/>
                    <a:pt x="35" y="1298"/>
                  </a:cubicBezTo>
                  <a:cubicBezTo>
                    <a:pt x="39" y="1328"/>
                    <a:pt x="39" y="1328"/>
                    <a:pt x="39" y="1328"/>
                  </a:cubicBezTo>
                  <a:cubicBezTo>
                    <a:pt x="44" y="1358"/>
                    <a:pt x="44" y="1358"/>
                    <a:pt x="44" y="1358"/>
                  </a:cubicBezTo>
                  <a:cubicBezTo>
                    <a:pt x="46" y="1368"/>
                    <a:pt x="48" y="1378"/>
                    <a:pt x="50" y="1388"/>
                  </a:cubicBezTo>
                  <a:cubicBezTo>
                    <a:pt x="55" y="1407"/>
                    <a:pt x="59" y="1427"/>
                    <a:pt x="65" y="1446"/>
                  </a:cubicBezTo>
                  <a:cubicBezTo>
                    <a:pt x="87" y="1524"/>
                    <a:pt x="118" y="1600"/>
                    <a:pt x="159" y="1670"/>
                  </a:cubicBezTo>
                  <a:cubicBezTo>
                    <a:pt x="175" y="1696"/>
                    <a:pt x="175" y="1696"/>
                    <a:pt x="175" y="1696"/>
                  </a:cubicBezTo>
                  <a:cubicBezTo>
                    <a:pt x="180" y="1704"/>
                    <a:pt x="185" y="1713"/>
                    <a:pt x="191" y="1721"/>
                  </a:cubicBezTo>
                  <a:cubicBezTo>
                    <a:pt x="202" y="1738"/>
                    <a:pt x="213" y="1755"/>
                    <a:pt x="225" y="1772"/>
                  </a:cubicBezTo>
                  <a:cubicBezTo>
                    <a:pt x="248" y="1805"/>
                    <a:pt x="272" y="1838"/>
                    <a:pt x="296" y="1870"/>
                  </a:cubicBezTo>
                  <a:cubicBezTo>
                    <a:pt x="344" y="1936"/>
                    <a:pt x="392" y="2002"/>
                    <a:pt x="433" y="2072"/>
                  </a:cubicBezTo>
                  <a:cubicBezTo>
                    <a:pt x="443" y="2090"/>
                    <a:pt x="452" y="2108"/>
                    <a:pt x="461" y="2126"/>
                  </a:cubicBezTo>
                  <a:cubicBezTo>
                    <a:pt x="466" y="2135"/>
                    <a:pt x="470" y="2144"/>
                    <a:pt x="474" y="2153"/>
                  </a:cubicBezTo>
                  <a:cubicBezTo>
                    <a:pt x="480" y="2167"/>
                    <a:pt x="480" y="2167"/>
                    <a:pt x="480" y="2167"/>
                  </a:cubicBezTo>
                  <a:cubicBezTo>
                    <a:pt x="482" y="2172"/>
                    <a:pt x="484" y="2177"/>
                    <a:pt x="486" y="2182"/>
                  </a:cubicBezTo>
                  <a:cubicBezTo>
                    <a:pt x="494" y="2200"/>
                    <a:pt x="500" y="2220"/>
                    <a:pt x="506" y="2239"/>
                  </a:cubicBezTo>
                  <a:cubicBezTo>
                    <a:pt x="511" y="2259"/>
                    <a:pt x="516" y="2279"/>
                    <a:pt x="519" y="2299"/>
                  </a:cubicBezTo>
                  <a:cubicBezTo>
                    <a:pt x="520" y="2304"/>
                    <a:pt x="520" y="2309"/>
                    <a:pt x="521" y="2314"/>
                  </a:cubicBezTo>
                  <a:cubicBezTo>
                    <a:pt x="522" y="2322"/>
                    <a:pt x="522" y="2322"/>
                    <a:pt x="522" y="2322"/>
                  </a:cubicBezTo>
                  <a:cubicBezTo>
                    <a:pt x="523" y="2329"/>
                    <a:pt x="523" y="2329"/>
                    <a:pt x="523" y="2329"/>
                  </a:cubicBezTo>
                  <a:cubicBezTo>
                    <a:pt x="524" y="2345"/>
                    <a:pt x="524" y="2345"/>
                    <a:pt x="524" y="2345"/>
                  </a:cubicBezTo>
                  <a:cubicBezTo>
                    <a:pt x="525" y="2360"/>
                    <a:pt x="525" y="2360"/>
                    <a:pt x="525" y="2360"/>
                  </a:cubicBezTo>
                  <a:cubicBezTo>
                    <a:pt x="525" y="2365"/>
                    <a:pt x="525" y="2370"/>
                    <a:pt x="525" y="2375"/>
                  </a:cubicBezTo>
                  <a:cubicBezTo>
                    <a:pt x="525" y="2390"/>
                    <a:pt x="525" y="2390"/>
                    <a:pt x="525" y="2390"/>
                  </a:cubicBezTo>
                  <a:cubicBezTo>
                    <a:pt x="525" y="2400"/>
                    <a:pt x="525" y="2411"/>
                    <a:pt x="524" y="2421"/>
                  </a:cubicBezTo>
                  <a:cubicBezTo>
                    <a:pt x="522" y="2461"/>
                    <a:pt x="517" y="2502"/>
                    <a:pt x="509" y="2542"/>
                  </a:cubicBezTo>
                  <a:cubicBezTo>
                    <a:pt x="501" y="2582"/>
                    <a:pt x="490" y="2621"/>
                    <a:pt x="476" y="2659"/>
                  </a:cubicBezTo>
                  <a:cubicBezTo>
                    <a:pt x="461" y="2697"/>
                    <a:pt x="443" y="2733"/>
                    <a:pt x="421" y="2767"/>
                  </a:cubicBezTo>
                  <a:cubicBezTo>
                    <a:pt x="328" y="2902"/>
                    <a:pt x="182" y="2989"/>
                    <a:pt x="92" y="3125"/>
                  </a:cubicBezTo>
                  <a:cubicBezTo>
                    <a:pt x="69" y="3158"/>
                    <a:pt x="51" y="3195"/>
                    <a:pt x="38" y="3233"/>
                  </a:cubicBezTo>
                  <a:cubicBezTo>
                    <a:pt x="24" y="3271"/>
                    <a:pt x="15" y="3311"/>
                    <a:pt x="9" y="3351"/>
                  </a:cubicBezTo>
                  <a:cubicBezTo>
                    <a:pt x="3" y="3391"/>
                    <a:pt x="1" y="3432"/>
                    <a:pt x="2" y="3472"/>
                  </a:cubicBezTo>
                  <a:cubicBezTo>
                    <a:pt x="3" y="3513"/>
                    <a:pt x="7" y="3553"/>
                    <a:pt x="16" y="3593"/>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796" name="Google Shape;796;p180"/>
            <p:cNvSpPr/>
            <p:nvPr/>
          </p:nvSpPr>
          <p:spPr>
            <a:xfrm>
              <a:off x="1398587" y="9525"/>
              <a:ext cx="920749" cy="6816729"/>
            </a:xfrm>
            <a:custGeom>
              <a:rect b="b" l="l" r="r" t="t"/>
              <a:pathLst>
                <a:path extrusionOk="0" h="3593" w="484">
                  <a:moveTo>
                    <a:pt x="19" y="3593"/>
                  </a:moveTo>
                  <a:cubicBezTo>
                    <a:pt x="5" y="3515"/>
                    <a:pt x="0" y="3434"/>
                    <a:pt x="6" y="3355"/>
                  </a:cubicBezTo>
                  <a:cubicBezTo>
                    <a:pt x="10" y="3315"/>
                    <a:pt x="16" y="3275"/>
                    <a:pt x="25" y="3236"/>
                  </a:cubicBezTo>
                  <a:cubicBezTo>
                    <a:pt x="35" y="3198"/>
                    <a:pt x="48" y="3160"/>
                    <a:pt x="67" y="3124"/>
                  </a:cubicBezTo>
                  <a:cubicBezTo>
                    <a:pt x="86" y="3089"/>
                    <a:pt x="109" y="3056"/>
                    <a:pt x="134" y="3025"/>
                  </a:cubicBezTo>
                  <a:cubicBezTo>
                    <a:pt x="160" y="2994"/>
                    <a:pt x="187" y="2965"/>
                    <a:pt x="215" y="2936"/>
                  </a:cubicBezTo>
                  <a:cubicBezTo>
                    <a:pt x="242" y="2907"/>
                    <a:pt x="270" y="2878"/>
                    <a:pt x="295" y="2848"/>
                  </a:cubicBezTo>
                  <a:cubicBezTo>
                    <a:pt x="321" y="2817"/>
                    <a:pt x="345" y="2785"/>
                    <a:pt x="365" y="2751"/>
                  </a:cubicBezTo>
                  <a:cubicBezTo>
                    <a:pt x="385" y="2717"/>
                    <a:pt x="402" y="2680"/>
                    <a:pt x="416" y="2643"/>
                  </a:cubicBezTo>
                  <a:cubicBezTo>
                    <a:pt x="430" y="2606"/>
                    <a:pt x="442" y="2568"/>
                    <a:pt x="451" y="2529"/>
                  </a:cubicBezTo>
                  <a:cubicBezTo>
                    <a:pt x="461" y="2490"/>
                    <a:pt x="468" y="2451"/>
                    <a:pt x="473" y="2411"/>
                  </a:cubicBezTo>
                  <a:cubicBezTo>
                    <a:pt x="477" y="2372"/>
                    <a:pt x="480" y="2332"/>
                    <a:pt x="480" y="2292"/>
                  </a:cubicBezTo>
                  <a:cubicBezTo>
                    <a:pt x="480" y="2282"/>
                    <a:pt x="479" y="2272"/>
                    <a:pt x="478" y="2262"/>
                  </a:cubicBezTo>
                  <a:cubicBezTo>
                    <a:pt x="478" y="2257"/>
                    <a:pt x="477" y="2252"/>
                    <a:pt x="477" y="2247"/>
                  </a:cubicBezTo>
                  <a:cubicBezTo>
                    <a:pt x="476" y="2240"/>
                    <a:pt x="476" y="2240"/>
                    <a:pt x="476" y="2240"/>
                  </a:cubicBezTo>
                  <a:cubicBezTo>
                    <a:pt x="475" y="2233"/>
                    <a:pt x="475" y="2233"/>
                    <a:pt x="475" y="2233"/>
                  </a:cubicBezTo>
                  <a:cubicBezTo>
                    <a:pt x="473" y="2213"/>
                    <a:pt x="468" y="2193"/>
                    <a:pt x="463" y="2174"/>
                  </a:cubicBezTo>
                  <a:cubicBezTo>
                    <a:pt x="459" y="2155"/>
                    <a:pt x="452" y="2136"/>
                    <a:pt x="446" y="2117"/>
                  </a:cubicBezTo>
                  <a:cubicBezTo>
                    <a:pt x="439" y="2098"/>
                    <a:pt x="431" y="2080"/>
                    <a:pt x="423" y="2062"/>
                  </a:cubicBezTo>
                  <a:cubicBezTo>
                    <a:pt x="390" y="1989"/>
                    <a:pt x="347" y="1922"/>
                    <a:pt x="304" y="1855"/>
                  </a:cubicBezTo>
                  <a:cubicBezTo>
                    <a:pt x="238" y="1754"/>
                    <a:pt x="238" y="1754"/>
                    <a:pt x="238" y="1754"/>
                  </a:cubicBezTo>
                  <a:cubicBezTo>
                    <a:pt x="227" y="1738"/>
                    <a:pt x="217" y="1721"/>
                    <a:pt x="206" y="1704"/>
                  </a:cubicBezTo>
                  <a:cubicBezTo>
                    <a:pt x="201" y="1695"/>
                    <a:pt x="196" y="1687"/>
                    <a:pt x="191" y="1678"/>
                  </a:cubicBezTo>
                  <a:cubicBezTo>
                    <a:pt x="186" y="1669"/>
                    <a:pt x="181" y="1661"/>
                    <a:pt x="176" y="1652"/>
                  </a:cubicBezTo>
                  <a:cubicBezTo>
                    <a:pt x="137" y="1582"/>
                    <a:pt x="106" y="1508"/>
                    <a:pt x="85" y="1430"/>
                  </a:cubicBezTo>
                  <a:cubicBezTo>
                    <a:pt x="78" y="1401"/>
                    <a:pt x="78" y="1401"/>
                    <a:pt x="78" y="1401"/>
                  </a:cubicBezTo>
                  <a:cubicBezTo>
                    <a:pt x="76" y="1397"/>
                    <a:pt x="75" y="1392"/>
                    <a:pt x="74" y="1387"/>
                  </a:cubicBezTo>
                  <a:cubicBezTo>
                    <a:pt x="71" y="1372"/>
                    <a:pt x="71" y="1372"/>
                    <a:pt x="71" y="1372"/>
                  </a:cubicBezTo>
                  <a:cubicBezTo>
                    <a:pt x="69" y="1362"/>
                    <a:pt x="66" y="1353"/>
                    <a:pt x="65" y="1343"/>
                  </a:cubicBezTo>
                  <a:cubicBezTo>
                    <a:pt x="60" y="1313"/>
                    <a:pt x="60" y="1313"/>
                    <a:pt x="60" y="1313"/>
                  </a:cubicBezTo>
                  <a:cubicBezTo>
                    <a:pt x="57" y="1298"/>
                    <a:pt x="57" y="1298"/>
                    <a:pt x="57" y="1298"/>
                  </a:cubicBezTo>
                  <a:cubicBezTo>
                    <a:pt x="55" y="1284"/>
                    <a:pt x="55" y="1284"/>
                    <a:pt x="55" y="1284"/>
                  </a:cubicBezTo>
                  <a:cubicBezTo>
                    <a:pt x="51" y="1254"/>
                    <a:pt x="51" y="1254"/>
                    <a:pt x="51" y="1254"/>
                  </a:cubicBezTo>
                  <a:cubicBezTo>
                    <a:pt x="50" y="1244"/>
                    <a:pt x="50" y="1234"/>
                    <a:pt x="49" y="1224"/>
                  </a:cubicBezTo>
                  <a:cubicBezTo>
                    <a:pt x="48" y="1214"/>
                    <a:pt x="47" y="1204"/>
                    <a:pt x="46" y="1194"/>
                  </a:cubicBezTo>
                  <a:cubicBezTo>
                    <a:pt x="42" y="1114"/>
                    <a:pt x="45" y="1034"/>
                    <a:pt x="54" y="955"/>
                  </a:cubicBezTo>
                  <a:cubicBezTo>
                    <a:pt x="61" y="895"/>
                    <a:pt x="61" y="895"/>
                    <a:pt x="61" y="895"/>
                  </a:cubicBezTo>
                  <a:cubicBezTo>
                    <a:pt x="64" y="876"/>
                    <a:pt x="65" y="856"/>
                    <a:pt x="66" y="836"/>
                  </a:cubicBezTo>
                  <a:cubicBezTo>
                    <a:pt x="68" y="796"/>
                    <a:pt x="69" y="756"/>
                    <a:pt x="71" y="716"/>
                  </a:cubicBezTo>
                  <a:cubicBezTo>
                    <a:pt x="72" y="696"/>
                    <a:pt x="73" y="676"/>
                    <a:pt x="75" y="656"/>
                  </a:cubicBezTo>
                  <a:cubicBezTo>
                    <a:pt x="77" y="636"/>
                    <a:pt x="80" y="617"/>
                    <a:pt x="83" y="597"/>
                  </a:cubicBezTo>
                  <a:cubicBezTo>
                    <a:pt x="89" y="557"/>
                    <a:pt x="94" y="518"/>
                    <a:pt x="97" y="478"/>
                  </a:cubicBezTo>
                  <a:cubicBezTo>
                    <a:pt x="111" y="319"/>
                    <a:pt x="104" y="158"/>
                    <a:pt x="82" y="0"/>
                  </a:cubicBezTo>
                  <a:cubicBezTo>
                    <a:pt x="105" y="158"/>
                    <a:pt x="112" y="319"/>
                    <a:pt x="100" y="478"/>
                  </a:cubicBezTo>
                  <a:cubicBezTo>
                    <a:pt x="96" y="518"/>
                    <a:pt x="92" y="558"/>
                    <a:pt x="86" y="597"/>
                  </a:cubicBezTo>
                  <a:cubicBezTo>
                    <a:pt x="83" y="617"/>
                    <a:pt x="80" y="637"/>
                    <a:pt x="78" y="657"/>
                  </a:cubicBezTo>
                  <a:cubicBezTo>
                    <a:pt x="76" y="676"/>
                    <a:pt x="75" y="696"/>
                    <a:pt x="74" y="716"/>
                  </a:cubicBezTo>
                  <a:cubicBezTo>
                    <a:pt x="72" y="756"/>
                    <a:pt x="71" y="796"/>
                    <a:pt x="69" y="836"/>
                  </a:cubicBezTo>
                  <a:cubicBezTo>
                    <a:pt x="68" y="856"/>
                    <a:pt x="67" y="876"/>
                    <a:pt x="64" y="896"/>
                  </a:cubicBezTo>
                  <a:cubicBezTo>
                    <a:pt x="57" y="955"/>
                    <a:pt x="57" y="955"/>
                    <a:pt x="57" y="955"/>
                  </a:cubicBezTo>
                  <a:cubicBezTo>
                    <a:pt x="48" y="1034"/>
                    <a:pt x="45" y="1114"/>
                    <a:pt x="50" y="1194"/>
                  </a:cubicBezTo>
                  <a:cubicBezTo>
                    <a:pt x="50" y="1204"/>
                    <a:pt x="51" y="1214"/>
                    <a:pt x="52" y="1224"/>
                  </a:cubicBezTo>
                  <a:cubicBezTo>
                    <a:pt x="53" y="1234"/>
                    <a:pt x="54" y="1244"/>
                    <a:pt x="55" y="1253"/>
                  </a:cubicBezTo>
                  <a:cubicBezTo>
                    <a:pt x="59" y="1283"/>
                    <a:pt x="59" y="1283"/>
                    <a:pt x="59" y="1283"/>
                  </a:cubicBezTo>
                  <a:cubicBezTo>
                    <a:pt x="61" y="1298"/>
                    <a:pt x="61" y="1298"/>
                    <a:pt x="61" y="1298"/>
                  </a:cubicBezTo>
                  <a:cubicBezTo>
                    <a:pt x="63" y="1313"/>
                    <a:pt x="63" y="1313"/>
                    <a:pt x="63" y="1313"/>
                  </a:cubicBezTo>
                  <a:cubicBezTo>
                    <a:pt x="68" y="1342"/>
                    <a:pt x="68" y="1342"/>
                    <a:pt x="68" y="1342"/>
                  </a:cubicBezTo>
                  <a:cubicBezTo>
                    <a:pt x="70" y="1352"/>
                    <a:pt x="72" y="1362"/>
                    <a:pt x="74" y="1371"/>
                  </a:cubicBezTo>
                  <a:cubicBezTo>
                    <a:pt x="78" y="1386"/>
                    <a:pt x="78" y="1386"/>
                    <a:pt x="78" y="1386"/>
                  </a:cubicBezTo>
                  <a:cubicBezTo>
                    <a:pt x="79" y="1391"/>
                    <a:pt x="80" y="1396"/>
                    <a:pt x="81" y="1401"/>
                  </a:cubicBezTo>
                  <a:cubicBezTo>
                    <a:pt x="89" y="1429"/>
                    <a:pt x="89" y="1429"/>
                    <a:pt x="89" y="1429"/>
                  </a:cubicBezTo>
                  <a:cubicBezTo>
                    <a:pt x="110" y="1506"/>
                    <a:pt x="141" y="1580"/>
                    <a:pt x="180" y="1650"/>
                  </a:cubicBezTo>
                  <a:cubicBezTo>
                    <a:pt x="185" y="1659"/>
                    <a:pt x="189" y="1667"/>
                    <a:pt x="194" y="1676"/>
                  </a:cubicBezTo>
                  <a:cubicBezTo>
                    <a:pt x="200" y="1684"/>
                    <a:pt x="205" y="1693"/>
                    <a:pt x="210" y="1701"/>
                  </a:cubicBezTo>
                  <a:cubicBezTo>
                    <a:pt x="220" y="1718"/>
                    <a:pt x="231" y="1735"/>
                    <a:pt x="242" y="1752"/>
                  </a:cubicBezTo>
                  <a:cubicBezTo>
                    <a:pt x="307" y="1852"/>
                    <a:pt x="307" y="1852"/>
                    <a:pt x="307" y="1852"/>
                  </a:cubicBezTo>
                  <a:cubicBezTo>
                    <a:pt x="351" y="1919"/>
                    <a:pt x="393" y="1987"/>
                    <a:pt x="427" y="2060"/>
                  </a:cubicBezTo>
                  <a:cubicBezTo>
                    <a:pt x="435" y="2078"/>
                    <a:pt x="442" y="2097"/>
                    <a:pt x="449" y="2116"/>
                  </a:cubicBezTo>
                  <a:cubicBezTo>
                    <a:pt x="456" y="2135"/>
                    <a:pt x="462" y="2154"/>
                    <a:pt x="467" y="2173"/>
                  </a:cubicBezTo>
                  <a:cubicBezTo>
                    <a:pt x="472" y="2192"/>
                    <a:pt x="476" y="2212"/>
                    <a:pt x="479" y="2232"/>
                  </a:cubicBezTo>
                  <a:cubicBezTo>
                    <a:pt x="480" y="2239"/>
                    <a:pt x="480" y="2239"/>
                    <a:pt x="480" y="2239"/>
                  </a:cubicBezTo>
                  <a:cubicBezTo>
                    <a:pt x="481" y="2247"/>
                    <a:pt x="481" y="2247"/>
                    <a:pt x="481" y="2247"/>
                  </a:cubicBezTo>
                  <a:cubicBezTo>
                    <a:pt x="481" y="2252"/>
                    <a:pt x="482" y="2257"/>
                    <a:pt x="482" y="2262"/>
                  </a:cubicBezTo>
                  <a:cubicBezTo>
                    <a:pt x="483" y="2272"/>
                    <a:pt x="484" y="2282"/>
                    <a:pt x="483" y="2292"/>
                  </a:cubicBezTo>
                  <a:cubicBezTo>
                    <a:pt x="484" y="2332"/>
                    <a:pt x="481" y="2372"/>
                    <a:pt x="476" y="2412"/>
                  </a:cubicBezTo>
                  <a:cubicBezTo>
                    <a:pt x="471" y="2451"/>
                    <a:pt x="464" y="2491"/>
                    <a:pt x="455" y="2530"/>
                  </a:cubicBezTo>
                  <a:cubicBezTo>
                    <a:pt x="445" y="2568"/>
                    <a:pt x="433" y="2607"/>
                    <a:pt x="419" y="2644"/>
                  </a:cubicBezTo>
                  <a:cubicBezTo>
                    <a:pt x="405" y="2681"/>
                    <a:pt x="388" y="2718"/>
                    <a:pt x="368" y="2752"/>
                  </a:cubicBezTo>
                  <a:cubicBezTo>
                    <a:pt x="348" y="2787"/>
                    <a:pt x="323" y="2819"/>
                    <a:pt x="297" y="2849"/>
                  </a:cubicBezTo>
                  <a:cubicBezTo>
                    <a:pt x="272" y="2880"/>
                    <a:pt x="244" y="2909"/>
                    <a:pt x="216" y="2938"/>
                  </a:cubicBezTo>
                  <a:cubicBezTo>
                    <a:pt x="189" y="2967"/>
                    <a:pt x="162" y="2996"/>
                    <a:pt x="136" y="3027"/>
                  </a:cubicBezTo>
                  <a:cubicBezTo>
                    <a:pt x="111" y="3057"/>
                    <a:pt x="88" y="3090"/>
                    <a:pt x="69" y="3125"/>
                  </a:cubicBezTo>
                  <a:cubicBezTo>
                    <a:pt x="50" y="3160"/>
                    <a:pt x="37" y="3198"/>
                    <a:pt x="27" y="3237"/>
                  </a:cubicBezTo>
                  <a:cubicBezTo>
                    <a:pt x="17" y="3275"/>
                    <a:pt x="11" y="3315"/>
                    <a:pt x="8" y="3355"/>
                  </a:cubicBezTo>
                  <a:cubicBezTo>
                    <a:pt x="1" y="3434"/>
                    <a:pt x="5" y="3515"/>
                    <a:pt x="19" y="3593"/>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797" name="Google Shape;797;p180"/>
            <p:cNvSpPr/>
            <p:nvPr/>
          </p:nvSpPr>
          <p:spPr>
            <a:xfrm>
              <a:off x="1352550" y="11113"/>
              <a:ext cx="836613" cy="6816729"/>
            </a:xfrm>
            <a:custGeom>
              <a:rect b="b" l="l" r="r" t="t"/>
              <a:pathLst>
                <a:path extrusionOk="0" h="3593" w="441">
                  <a:moveTo>
                    <a:pt x="17" y="3593"/>
                  </a:moveTo>
                  <a:cubicBezTo>
                    <a:pt x="7" y="3515"/>
                    <a:pt x="0" y="3437"/>
                    <a:pt x="2" y="3358"/>
                  </a:cubicBezTo>
                  <a:cubicBezTo>
                    <a:pt x="3" y="3318"/>
                    <a:pt x="6" y="3279"/>
                    <a:pt x="13" y="3240"/>
                  </a:cubicBezTo>
                  <a:cubicBezTo>
                    <a:pt x="19" y="3201"/>
                    <a:pt x="29" y="3163"/>
                    <a:pt x="43" y="3126"/>
                  </a:cubicBezTo>
                  <a:cubicBezTo>
                    <a:pt x="58" y="3089"/>
                    <a:pt x="78" y="3055"/>
                    <a:pt x="100" y="3022"/>
                  </a:cubicBezTo>
                  <a:cubicBezTo>
                    <a:pt x="122" y="2990"/>
                    <a:pt x="147" y="2959"/>
                    <a:pt x="172" y="2929"/>
                  </a:cubicBezTo>
                  <a:cubicBezTo>
                    <a:pt x="197" y="2898"/>
                    <a:pt x="223" y="2868"/>
                    <a:pt x="246" y="2836"/>
                  </a:cubicBezTo>
                  <a:cubicBezTo>
                    <a:pt x="252" y="2828"/>
                    <a:pt x="258" y="2820"/>
                    <a:pt x="263" y="2812"/>
                  </a:cubicBezTo>
                  <a:cubicBezTo>
                    <a:pt x="271" y="2800"/>
                    <a:pt x="271" y="2800"/>
                    <a:pt x="271" y="2800"/>
                  </a:cubicBezTo>
                  <a:cubicBezTo>
                    <a:pt x="274" y="2796"/>
                    <a:pt x="276" y="2792"/>
                    <a:pt x="279" y="2788"/>
                  </a:cubicBezTo>
                  <a:cubicBezTo>
                    <a:pt x="282" y="2783"/>
                    <a:pt x="284" y="2779"/>
                    <a:pt x="287" y="2775"/>
                  </a:cubicBezTo>
                  <a:cubicBezTo>
                    <a:pt x="294" y="2762"/>
                    <a:pt x="294" y="2762"/>
                    <a:pt x="294" y="2762"/>
                  </a:cubicBezTo>
                  <a:cubicBezTo>
                    <a:pt x="301" y="2749"/>
                    <a:pt x="301" y="2749"/>
                    <a:pt x="301" y="2749"/>
                  </a:cubicBezTo>
                  <a:cubicBezTo>
                    <a:pt x="308" y="2736"/>
                    <a:pt x="308" y="2736"/>
                    <a:pt x="308" y="2736"/>
                  </a:cubicBezTo>
                  <a:cubicBezTo>
                    <a:pt x="326" y="2701"/>
                    <a:pt x="342" y="2665"/>
                    <a:pt x="356" y="2628"/>
                  </a:cubicBezTo>
                  <a:cubicBezTo>
                    <a:pt x="369" y="2591"/>
                    <a:pt x="381" y="2554"/>
                    <a:pt x="391" y="2516"/>
                  </a:cubicBezTo>
                  <a:cubicBezTo>
                    <a:pt x="412" y="2440"/>
                    <a:pt x="426" y="2362"/>
                    <a:pt x="434" y="2284"/>
                  </a:cubicBezTo>
                  <a:cubicBezTo>
                    <a:pt x="436" y="2264"/>
                    <a:pt x="437" y="2245"/>
                    <a:pt x="437" y="2225"/>
                  </a:cubicBezTo>
                  <a:cubicBezTo>
                    <a:pt x="437" y="2206"/>
                    <a:pt x="436" y="2186"/>
                    <a:pt x="433" y="2167"/>
                  </a:cubicBezTo>
                  <a:cubicBezTo>
                    <a:pt x="433" y="2162"/>
                    <a:pt x="432" y="2157"/>
                    <a:pt x="431" y="2152"/>
                  </a:cubicBezTo>
                  <a:cubicBezTo>
                    <a:pt x="429" y="2137"/>
                    <a:pt x="429" y="2137"/>
                    <a:pt x="429" y="2137"/>
                  </a:cubicBezTo>
                  <a:cubicBezTo>
                    <a:pt x="427" y="2128"/>
                    <a:pt x="426" y="2118"/>
                    <a:pt x="423" y="2109"/>
                  </a:cubicBezTo>
                  <a:cubicBezTo>
                    <a:pt x="419" y="2089"/>
                    <a:pt x="414" y="2071"/>
                    <a:pt x="407" y="2052"/>
                  </a:cubicBezTo>
                  <a:cubicBezTo>
                    <a:pt x="383" y="1977"/>
                    <a:pt x="347" y="1907"/>
                    <a:pt x="308" y="1838"/>
                  </a:cubicBezTo>
                  <a:cubicBezTo>
                    <a:pt x="270" y="1770"/>
                    <a:pt x="228" y="1702"/>
                    <a:pt x="191" y="1633"/>
                  </a:cubicBezTo>
                  <a:cubicBezTo>
                    <a:pt x="154" y="1563"/>
                    <a:pt x="125" y="1489"/>
                    <a:pt x="104" y="1413"/>
                  </a:cubicBezTo>
                  <a:cubicBezTo>
                    <a:pt x="84" y="1337"/>
                    <a:pt x="71" y="1259"/>
                    <a:pt x="64" y="1180"/>
                  </a:cubicBezTo>
                  <a:cubicBezTo>
                    <a:pt x="58" y="1102"/>
                    <a:pt x="58" y="1023"/>
                    <a:pt x="61" y="944"/>
                  </a:cubicBezTo>
                  <a:cubicBezTo>
                    <a:pt x="63" y="924"/>
                    <a:pt x="64" y="904"/>
                    <a:pt x="65" y="885"/>
                  </a:cubicBezTo>
                  <a:cubicBezTo>
                    <a:pt x="65" y="865"/>
                    <a:pt x="65" y="846"/>
                    <a:pt x="64" y="826"/>
                  </a:cubicBezTo>
                  <a:cubicBezTo>
                    <a:pt x="62" y="787"/>
                    <a:pt x="58" y="747"/>
                    <a:pt x="55" y="708"/>
                  </a:cubicBezTo>
                  <a:cubicBezTo>
                    <a:pt x="52" y="669"/>
                    <a:pt x="51" y="629"/>
                    <a:pt x="56" y="590"/>
                  </a:cubicBezTo>
                  <a:cubicBezTo>
                    <a:pt x="59" y="551"/>
                    <a:pt x="62" y="511"/>
                    <a:pt x="64" y="472"/>
                  </a:cubicBezTo>
                  <a:cubicBezTo>
                    <a:pt x="72" y="315"/>
                    <a:pt x="67" y="157"/>
                    <a:pt x="49" y="0"/>
                  </a:cubicBezTo>
                  <a:cubicBezTo>
                    <a:pt x="67" y="157"/>
                    <a:pt x="73" y="315"/>
                    <a:pt x="66" y="472"/>
                  </a:cubicBezTo>
                  <a:cubicBezTo>
                    <a:pt x="64" y="512"/>
                    <a:pt x="62" y="551"/>
                    <a:pt x="58" y="590"/>
                  </a:cubicBezTo>
                  <a:cubicBezTo>
                    <a:pt x="54" y="629"/>
                    <a:pt x="55" y="669"/>
                    <a:pt x="58" y="708"/>
                  </a:cubicBezTo>
                  <a:cubicBezTo>
                    <a:pt x="60" y="747"/>
                    <a:pt x="65" y="786"/>
                    <a:pt x="67" y="826"/>
                  </a:cubicBezTo>
                  <a:cubicBezTo>
                    <a:pt x="68" y="845"/>
                    <a:pt x="68" y="865"/>
                    <a:pt x="68" y="885"/>
                  </a:cubicBezTo>
                  <a:cubicBezTo>
                    <a:pt x="67" y="905"/>
                    <a:pt x="66" y="924"/>
                    <a:pt x="64" y="944"/>
                  </a:cubicBezTo>
                  <a:cubicBezTo>
                    <a:pt x="61" y="1023"/>
                    <a:pt x="61" y="1101"/>
                    <a:pt x="68" y="1180"/>
                  </a:cubicBezTo>
                  <a:cubicBezTo>
                    <a:pt x="75" y="1258"/>
                    <a:pt x="87" y="1336"/>
                    <a:pt x="108" y="1412"/>
                  </a:cubicBezTo>
                  <a:cubicBezTo>
                    <a:pt x="129" y="1488"/>
                    <a:pt x="158" y="1562"/>
                    <a:pt x="195" y="1631"/>
                  </a:cubicBezTo>
                  <a:cubicBezTo>
                    <a:pt x="232" y="1700"/>
                    <a:pt x="273" y="1767"/>
                    <a:pt x="312" y="1836"/>
                  </a:cubicBezTo>
                  <a:cubicBezTo>
                    <a:pt x="350" y="1905"/>
                    <a:pt x="387" y="1975"/>
                    <a:pt x="411" y="2051"/>
                  </a:cubicBezTo>
                  <a:cubicBezTo>
                    <a:pt x="417" y="2069"/>
                    <a:pt x="423" y="2088"/>
                    <a:pt x="427" y="2108"/>
                  </a:cubicBezTo>
                  <a:cubicBezTo>
                    <a:pt x="430" y="2117"/>
                    <a:pt x="431" y="2127"/>
                    <a:pt x="433" y="2137"/>
                  </a:cubicBezTo>
                  <a:cubicBezTo>
                    <a:pt x="435" y="2151"/>
                    <a:pt x="435" y="2151"/>
                    <a:pt x="435" y="2151"/>
                  </a:cubicBezTo>
                  <a:cubicBezTo>
                    <a:pt x="436" y="2156"/>
                    <a:pt x="437" y="2161"/>
                    <a:pt x="437" y="2166"/>
                  </a:cubicBezTo>
                  <a:cubicBezTo>
                    <a:pt x="440" y="2186"/>
                    <a:pt x="441" y="2205"/>
                    <a:pt x="441" y="2225"/>
                  </a:cubicBezTo>
                  <a:cubicBezTo>
                    <a:pt x="441" y="2245"/>
                    <a:pt x="439" y="2265"/>
                    <a:pt x="437" y="2284"/>
                  </a:cubicBezTo>
                  <a:cubicBezTo>
                    <a:pt x="430" y="2363"/>
                    <a:pt x="415" y="2441"/>
                    <a:pt x="394" y="2517"/>
                  </a:cubicBezTo>
                  <a:cubicBezTo>
                    <a:pt x="384" y="2555"/>
                    <a:pt x="372" y="2593"/>
                    <a:pt x="359" y="2630"/>
                  </a:cubicBezTo>
                  <a:cubicBezTo>
                    <a:pt x="345" y="2666"/>
                    <a:pt x="329" y="2703"/>
                    <a:pt x="311" y="2738"/>
                  </a:cubicBezTo>
                  <a:cubicBezTo>
                    <a:pt x="304" y="2751"/>
                    <a:pt x="304" y="2751"/>
                    <a:pt x="304" y="2751"/>
                  </a:cubicBezTo>
                  <a:cubicBezTo>
                    <a:pt x="297" y="2764"/>
                    <a:pt x="297" y="2764"/>
                    <a:pt x="297" y="2764"/>
                  </a:cubicBezTo>
                  <a:cubicBezTo>
                    <a:pt x="289" y="2777"/>
                    <a:pt x="289" y="2777"/>
                    <a:pt x="289" y="2777"/>
                  </a:cubicBezTo>
                  <a:cubicBezTo>
                    <a:pt x="287" y="2781"/>
                    <a:pt x="284" y="2785"/>
                    <a:pt x="282" y="2789"/>
                  </a:cubicBezTo>
                  <a:cubicBezTo>
                    <a:pt x="279" y="2793"/>
                    <a:pt x="276" y="2798"/>
                    <a:pt x="274" y="2802"/>
                  </a:cubicBezTo>
                  <a:cubicBezTo>
                    <a:pt x="265" y="2814"/>
                    <a:pt x="265" y="2814"/>
                    <a:pt x="265" y="2814"/>
                  </a:cubicBezTo>
                  <a:cubicBezTo>
                    <a:pt x="260" y="2822"/>
                    <a:pt x="254" y="2830"/>
                    <a:pt x="248" y="2838"/>
                  </a:cubicBezTo>
                  <a:cubicBezTo>
                    <a:pt x="225" y="2870"/>
                    <a:pt x="199" y="2900"/>
                    <a:pt x="174" y="2930"/>
                  </a:cubicBezTo>
                  <a:cubicBezTo>
                    <a:pt x="149" y="2961"/>
                    <a:pt x="124" y="2991"/>
                    <a:pt x="102" y="3024"/>
                  </a:cubicBezTo>
                  <a:cubicBezTo>
                    <a:pt x="80" y="3056"/>
                    <a:pt x="60" y="3090"/>
                    <a:pt x="45" y="3127"/>
                  </a:cubicBezTo>
                  <a:cubicBezTo>
                    <a:pt x="31" y="3163"/>
                    <a:pt x="21" y="3202"/>
                    <a:pt x="14" y="3240"/>
                  </a:cubicBezTo>
                  <a:cubicBezTo>
                    <a:pt x="8" y="3279"/>
                    <a:pt x="5" y="3319"/>
                    <a:pt x="3" y="3358"/>
                  </a:cubicBezTo>
                  <a:cubicBezTo>
                    <a:pt x="1" y="3437"/>
                    <a:pt x="7" y="3515"/>
                    <a:pt x="17" y="3593"/>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798" name="Google Shape;798;p180"/>
            <p:cNvSpPr/>
            <p:nvPr/>
          </p:nvSpPr>
          <p:spPr>
            <a:xfrm>
              <a:off x="1300162" y="12700"/>
              <a:ext cx="766763" cy="6818312"/>
            </a:xfrm>
            <a:custGeom>
              <a:rect b="b" l="l" r="r" t="t"/>
              <a:pathLst>
                <a:path extrusionOk="0" h="3594" w="403">
                  <a:moveTo>
                    <a:pt x="18" y="3594"/>
                  </a:moveTo>
                  <a:cubicBezTo>
                    <a:pt x="11" y="3520"/>
                    <a:pt x="4" y="3446"/>
                    <a:pt x="1" y="3371"/>
                  </a:cubicBezTo>
                  <a:cubicBezTo>
                    <a:pt x="0" y="3334"/>
                    <a:pt x="1" y="3297"/>
                    <a:pt x="3" y="3260"/>
                  </a:cubicBezTo>
                  <a:cubicBezTo>
                    <a:pt x="6" y="3223"/>
                    <a:pt x="10" y="3186"/>
                    <a:pt x="19" y="3149"/>
                  </a:cubicBezTo>
                  <a:cubicBezTo>
                    <a:pt x="27" y="3113"/>
                    <a:pt x="41" y="3078"/>
                    <a:pt x="56" y="3044"/>
                  </a:cubicBezTo>
                  <a:cubicBezTo>
                    <a:pt x="72" y="3011"/>
                    <a:pt x="89" y="2978"/>
                    <a:pt x="108" y="2946"/>
                  </a:cubicBezTo>
                  <a:cubicBezTo>
                    <a:pt x="146" y="2881"/>
                    <a:pt x="190" y="2821"/>
                    <a:pt x="235" y="2762"/>
                  </a:cubicBezTo>
                  <a:cubicBezTo>
                    <a:pt x="234" y="2762"/>
                    <a:pt x="234" y="2762"/>
                    <a:pt x="234" y="2762"/>
                  </a:cubicBezTo>
                  <a:cubicBezTo>
                    <a:pt x="251" y="2705"/>
                    <a:pt x="270" y="2649"/>
                    <a:pt x="290" y="2593"/>
                  </a:cubicBezTo>
                  <a:cubicBezTo>
                    <a:pt x="309" y="2537"/>
                    <a:pt x="328" y="2481"/>
                    <a:pt x="346" y="2424"/>
                  </a:cubicBezTo>
                  <a:cubicBezTo>
                    <a:pt x="363" y="2367"/>
                    <a:pt x="378" y="2310"/>
                    <a:pt x="389" y="2252"/>
                  </a:cubicBezTo>
                  <a:cubicBezTo>
                    <a:pt x="391" y="2237"/>
                    <a:pt x="394" y="2222"/>
                    <a:pt x="395" y="2208"/>
                  </a:cubicBezTo>
                  <a:cubicBezTo>
                    <a:pt x="397" y="2193"/>
                    <a:pt x="398" y="2178"/>
                    <a:pt x="398" y="2164"/>
                  </a:cubicBezTo>
                  <a:cubicBezTo>
                    <a:pt x="399" y="2134"/>
                    <a:pt x="397" y="2104"/>
                    <a:pt x="393" y="2075"/>
                  </a:cubicBezTo>
                  <a:cubicBezTo>
                    <a:pt x="385" y="2016"/>
                    <a:pt x="367" y="1959"/>
                    <a:pt x="346" y="1904"/>
                  </a:cubicBezTo>
                  <a:cubicBezTo>
                    <a:pt x="324" y="1849"/>
                    <a:pt x="298" y="1796"/>
                    <a:pt x="272" y="1743"/>
                  </a:cubicBezTo>
                  <a:cubicBezTo>
                    <a:pt x="245" y="1690"/>
                    <a:pt x="217" y="1637"/>
                    <a:pt x="192" y="1583"/>
                  </a:cubicBezTo>
                  <a:cubicBezTo>
                    <a:pt x="167" y="1530"/>
                    <a:pt x="146" y="1474"/>
                    <a:pt x="130" y="1416"/>
                  </a:cubicBezTo>
                  <a:cubicBezTo>
                    <a:pt x="98" y="1302"/>
                    <a:pt x="82" y="1183"/>
                    <a:pt x="76" y="1065"/>
                  </a:cubicBezTo>
                  <a:cubicBezTo>
                    <a:pt x="72" y="1005"/>
                    <a:pt x="71" y="946"/>
                    <a:pt x="71" y="887"/>
                  </a:cubicBezTo>
                  <a:cubicBezTo>
                    <a:pt x="71" y="827"/>
                    <a:pt x="56" y="769"/>
                    <a:pt x="45" y="711"/>
                  </a:cubicBezTo>
                  <a:cubicBezTo>
                    <a:pt x="39" y="682"/>
                    <a:pt x="34" y="653"/>
                    <a:pt x="32" y="623"/>
                  </a:cubicBezTo>
                  <a:cubicBezTo>
                    <a:pt x="30" y="593"/>
                    <a:pt x="32" y="563"/>
                    <a:pt x="32" y="534"/>
                  </a:cubicBezTo>
                  <a:cubicBezTo>
                    <a:pt x="34" y="475"/>
                    <a:pt x="34" y="415"/>
                    <a:pt x="34" y="356"/>
                  </a:cubicBezTo>
                  <a:cubicBezTo>
                    <a:pt x="33" y="237"/>
                    <a:pt x="28" y="118"/>
                    <a:pt x="17" y="0"/>
                  </a:cubicBezTo>
                  <a:cubicBezTo>
                    <a:pt x="28" y="118"/>
                    <a:pt x="34" y="237"/>
                    <a:pt x="35" y="356"/>
                  </a:cubicBezTo>
                  <a:cubicBezTo>
                    <a:pt x="36" y="415"/>
                    <a:pt x="36" y="475"/>
                    <a:pt x="35" y="534"/>
                  </a:cubicBezTo>
                  <a:cubicBezTo>
                    <a:pt x="34" y="564"/>
                    <a:pt x="32" y="593"/>
                    <a:pt x="34" y="623"/>
                  </a:cubicBezTo>
                  <a:cubicBezTo>
                    <a:pt x="37" y="652"/>
                    <a:pt x="42" y="682"/>
                    <a:pt x="47" y="711"/>
                  </a:cubicBezTo>
                  <a:cubicBezTo>
                    <a:pt x="59" y="769"/>
                    <a:pt x="74" y="827"/>
                    <a:pt x="74" y="887"/>
                  </a:cubicBezTo>
                  <a:cubicBezTo>
                    <a:pt x="74" y="946"/>
                    <a:pt x="76" y="1005"/>
                    <a:pt x="79" y="1065"/>
                  </a:cubicBezTo>
                  <a:cubicBezTo>
                    <a:pt x="86" y="1183"/>
                    <a:pt x="101" y="1301"/>
                    <a:pt x="134" y="1415"/>
                  </a:cubicBezTo>
                  <a:cubicBezTo>
                    <a:pt x="150" y="1472"/>
                    <a:pt x="170" y="1528"/>
                    <a:pt x="196" y="1582"/>
                  </a:cubicBezTo>
                  <a:cubicBezTo>
                    <a:pt x="221" y="1635"/>
                    <a:pt x="249" y="1688"/>
                    <a:pt x="275" y="1741"/>
                  </a:cubicBezTo>
                  <a:cubicBezTo>
                    <a:pt x="302" y="1794"/>
                    <a:pt x="328" y="1847"/>
                    <a:pt x="350" y="1903"/>
                  </a:cubicBezTo>
                  <a:cubicBezTo>
                    <a:pt x="371" y="1958"/>
                    <a:pt x="389" y="2016"/>
                    <a:pt x="397" y="2075"/>
                  </a:cubicBezTo>
                  <a:cubicBezTo>
                    <a:pt x="401" y="2104"/>
                    <a:pt x="403" y="2134"/>
                    <a:pt x="402" y="2164"/>
                  </a:cubicBezTo>
                  <a:cubicBezTo>
                    <a:pt x="402" y="2179"/>
                    <a:pt x="401" y="2193"/>
                    <a:pt x="399" y="2208"/>
                  </a:cubicBezTo>
                  <a:cubicBezTo>
                    <a:pt x="397" y="2223"/>
                    <a:pt x="395" y="2238"/>
                    <a:pt x="392" y="2252"/>
                  </a:cubicBezTo>
                  <a:cubicBezTo>
                    <a:pt x="382" y="2311"/>
                    <a:pt x="366" y="2368"/>
                    <a:pt x="349" y="2425"/>
                  </a:cubicBezTo>
                  <a:cubicBezTo>
                    <a:pt x="331" y="2482"/>
                    <a:pt x="312" y="2538"/>
                    <a:pt x="293" y="2594"/>
                  </a:cubicBezTo>
                  <a:cubicBezTo>
                    <a:pt x="273" y="2650"/>
                    <a:pt x="254" y="2706"/>
                    <a:pt x="237" y="2763"/>
                  </a:cubicBezTo>
                  <a:cubicBezTo>
                    <a:pt x="237" y="2763"/>
                    <a:pt x="237" y="2763"/>
                    <a:pt x="237" y="2763"/>
                  </a:cubicBezTo>
                  <a:cubicBezTo>
                    <a:pt x="237" y="2764"/>
                    <a:pt x="237" y="2764"/>
                    <a:pt x="237" y="2764"/>
                  </a:cubicBezTo>
                  <a:cubicBezTo>
                    <a:pt x="192" y="2823"/>
                    <a:pt x="148" y="2883"/>
                    <a:pt x="110" y="2947"/>
                  </a:cubicBezTo>
                  <a:cubicBezTo>
                    <a:pt x="91" y="2979"/>
                    <a:pt x="74" y="3012"/>
                    <a:pt x="59" y="3045"/>
                  </a:cubicBezTo>
                  <a:cubicBezTo>
                    <a:pt x="43" y="3079"/>
                    <a:pt x="30" y="3114"/>
                    <a:pt x="21" y="3150"/>
                  </a:cubicBezTo>
                  <a:cubicBezTo>
                    <a:pt x="12" y="3186"/>
                    <a:pt x="7" y="3223"/>
                    <a:pt x="5" y="3260"/>
                  </a:cubicBezTo>
                  <a:cubicBezTo>
                    <a:pt x="2" y="3297"/>
                    <a:pt x="2" y="3334"/>
                    <a:pt x="2" y="3371"/>
                  </a:cubicBezTo>
                  <a:cubicBezTo>
                    <a:pt x="4" y="3446"/>
                    <a:pt x="11" y="3520"/>
                    <a:pt x="18" y="3594"/>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799" name="Google Shape;799;p180"/>
            <p:cNvSpPr/>
            <p:nvPr/>
          </p:nvSpPr>
          <p:spPr>
            <a:xfrm>
              <a:off x="1222375" y="15875"/>
              <a:ext cx="722313" cy="6816722"/>
            </a:xfrm>
            <a:custGeom>
              <a:rect b="b" l="l" r="r" t="t"/>
              <a:pathLst>
                <a:path extrusionOk="0" h="3594" w="380">
                  <a:moveTo>
                    <a:pt x="33" y="3594"/>
                  </a:moveTo>
                  <a:cubicBezTo>
                    <a:pt x="29" y="3520"/>
                    <a:pt x="20" y="3447"/>
                    <a:pt x="15" y="3373"/>
                  </a:cubicBezTo>
                  <a:cubicBezTo>
                    <a:pt x="11" y="3299"/>
                    <a:pt x="8" y="3225"/>
                    <a:pt x="19" y="3151"/>
                  </a:cubicBezTo>
                  <a:cubicBezTo>
                    <a:pt x="21" y="3137"/>
                    <a:pt x="21" y="3137"/>
                    <a:pt x="21" y="3137"/>
                  </a:cubicBezTo>
                  <a:cubicBezTo>
                    <a:pt x="22" y="3133"/>
                    <a:pt x="23" y="3128"/>
                    <a:pt x="24" y="3124"/>
                  </a:cubicBezTo>
                  <a:cubicBezTo>
                    <a:pt x="26" y="3115"/>
                    <a:pt x="27" y="3106"/>
                    <a:pt x="30" y="3097"/>
                  </a:cubicBezTo>
                  <a:cubicBezTo>
                    <a:pt x="35" y="3079"/>
                    <a:pt x="41" y="3061"/>
                    <a:pt x="47" y="3044"/>
                  </a:cubicBezTo>
                  <a:cubicBezTo>
                    <a:pt x="59" y="3009"/>
                    <a:pt x="72" y="2974"/>
                    <a:pt x="88" y="2941"/>
                  </a:cubicBezTo>
                  <a:cubicBezTo>
                    <a:pt x="119" y="2873"/>
                    <a:pt x="156" y="2809"/>
                    <a:pt x="197" y="2747"/>
                  </a:cubicBezTo>
                  <a:cubicBezTo>
                    <a:pt x="197" y="2748"/>
                    <a:pt x="197" y="2748"/>
                    <a:pt x="197" y="2748"/>
                  </a:cubicBezTo>
                  <a:cubicBezTo>
                    <a:pt x="205" y="2708"/>
                    <a:pt x="215" y="2669"/>
                    <a:pt x="227" y="2630"/>
                  </a:cubicBezTo>
                  <a:cubicBezTo>
                    <a:pt x="238" y="2591"/>
                    <a:pt x="251" y="2552"/>
                    <a:pt x="264" y="2514"/>
                  </a:cubicBezTo>
                  <a:cubicBezTo>
                    <a:pt x="290" y="2437"/>
                    <a:pt x="317" y="2361"/>
                    <a:pt x="340" y="2283"/>
                  </a:cubicBezTo>
                  <a:cubicBezTo>
                    <a:pt x="348" y="2253"/>
                    <a:pt x="348" y="2253"/>
                    <a:pt x="348" y="2253"/>
                  </a:cubicBezTo>
                  <a:cubicBezTo>
                    <a:pt x="356" y="2224"/>
                    <a:pt x="356" y="2224"/>
                    <a:pt x="356" y="2224"/>
                  </a:cubicBezTo>
                  <a:cubicBezTo>
                    <a:pt x="358" y="2214"/>
                    <a:pt x="360" y="2204"/>
                    <a:pt x="362" y="2194"/>
                  </a:cubicBezTo>
                  <a:cubicBezTo>
                    <a:pt x="363" y="2189"/>
                    <a:pt x="365" y="2185"/>
                    <a:pt x="366" y="2180"/>
                  </a:cubicBezTo>
                  <a:cubicBezTo>
                    <a:pt x="368" y="2165"/>
                    <a:pt x="368" y="2165"/>
                    <a:pt x="368" y="2165"/>
                  </a:cubicBezTo>
                  <a:cubicBezTo>
                    <a:pt x="371" y="2150"/>
                    <a:pt x="371" y="2150"/>
                    <a:pt x="371" y="2150"/>
                  </a:cubicBezTo>
                  <a:cubicBezTo>
                    <a:pt x="372" y="2142"/>
                    <a:pt x="372" y="2142"/>
                    <a:pt x="372" y="2142"/>
                  </a:cubicBezTo>
                  <a:cubicBezTo>
                    <a:pt x="372" y="2140"/>
                    <a:pt x="372" y="2137"/>
                    <a:pt x="373" y="2135"/>
                  </a:cubicBezTo>
                  <a:cubicBezTo>
                    <a:pt x="375" y="2104"/>
                    <a:pt x="375" y="2104"/>
                    <a:pt x="375" y="2104"/>
                  </a:cubicBezTo>
                  <a:cubicBezTo>
                    <a:pt x="376" y="2099"/>
                    <a:pt x="375" y="2094"/>
                    <a:pt x="376" y="2089"/>
                  </a:cubicBezTo>
                  <a:cubicBezTo>
                    <a:pt x="376" y="2074"/>
                    <a:pt x="376" y="2074"/>
                    <a:pt x="376" y="2074"/>
                  </a:cubicBezTo>
                  <a:cubicBezTo>
                    <a:pt x="376" y="2069"/>
                    <a:pt x="376" y="2064"/>
                    <a:pt x="376" y="2059"/>
                  </a:cubicBezTo>
                  <a:cubicBezTo>
                    <a:pt x="375" y="2044"/>
                    <a:pt x="375" y="2044"/>
                    <a:pt x="375" y="2044"/>
                  </a:cubicBezTo>
                  <a:cubicBezTo>
                    <a:pt x="374" y="2029"/>
                    <a:pt x="374" y="2029"/>
                    <a:pt x="374" y="2029"/>
                  </a:cubicBezTo>
                  <a:cubicBezTo>
                    <a:pt x="374" y="2021"/>
                    <a:pt x="374" y="2021"/>
                    <a:pt x="374" y="2021"/>
                  </a:cubicBezTo>
                  <a:cubicBezTo>
                    <a:pt x="374" y="2019"/>
                    <a:pt x="373" y="2016"/>
                    <a:pt x="373" y="2014"/>
                  </a:cubicBezTo>
                  <a:cubicBezTo>
                    <a:pt x="369" y="1983"/>
                    <a:pt x="369" y="1983"/>
                    <a:pt x="369" y="1983"/>
                  </a:cubicBezTo>
                  <a:cubicBezTo>
                    <a:pt x="368" y="1973"/>
                    <a:pt x="366" y="1964"/>
                    <a:pt x="364" y="1954"/>
                  </a:cubicBezTo>
                  <a:cubicBezTo>
                    <a:pt x="363" y="1949"/>
                    <a:pt x="362" y="1944"/>
                    <a:pt x="361" y="1939"/>
                  </a:cubicBezTo>
                  <a:cubicBezTo>
                    <a:pt x="357" y="1924"/>
                    <a:pt x="357" y="1924"/>
                    <a:pt x="357" y="1924"/>
                  </a:cubicBezTo>
                  <a:cubicBezTo>
                    <a:pt x="353" y="1904"/>
                    <a:pt x="347" y="1885"/>
                    <a:pt x="342" y="1865"/>
                  </a:cubicBezTo>
                  <a:cubicBezTo>
                    <a:pt x="335" y="1846"/>
                    <a:pt x="329" y="1827"/>
                    <a:pt x="322" y="1808"/>
                  </a:cubicBezTo>
                  <a:cubicBezTo>
                    <a:pt x="309" y="1770"/>
                    <a:pt x="293" y="1732"/>
                    <a:pt x="277" y="1695"/>
                  </a:cubicBezTo>
                  <a:cubicBezTo>
                    <a:pt x="261" y="1658"/>
                    <a:pt x="245" y="1620"/>
                    <a:pt x="229" y="1583"/>
                  </a:cubicBezTo>
                  <a:cubicBezTo>
                    <a:pt x="212" y="1546"/>
                    <a:pt x="197" y="1508"/>
                    <a:pt x="183" y="1470"/>
                  </a:cubicBezTo>
                  <a:cubicBezTo>
                    <a:pt x="172" y="1442"/>
                    <a:pt x="172" y="1442"/>
                    <a:pt x="172" y="1442"/>
                  </a:cubicBezTo>
                  <a:cubicBezTo>
                    <a:pt x="167" y="1427"/>
                    <a:pt x="167" y="1427"/>
                    <a:pt x="167" y="1427"/>
                  </a:cubicBezTo>
                  <a:cubicBezTo>
                    <a:pt x="163" y="1413"/>
                    <a:pt x="163" y="1413"/>
                    <a:pt x="163" y="1413"/>
                  </a:cubicBezTo>
                  <a:cubicBezTo>
                    <a:pt x="153" y="1384"/>
                    <a:pt x="153" y="1384"/>
                    <a:pt x="153" y="1384"/>
                  </a:cubicBezTo>
                  <a:cubicBezTo>
                    <a:pt x="145" y="1355"/>
                    <a:pt x="145" y="1355"/>
                    <a:pt x="145" y="1355"/>
                  </a:cubicBezTo>
                  <a:cubicBezTo>
                    <a:pt x="140" y="1340"/>
                    <a:pt x="140" y="1340"/>
                    <a:pt x="140" y="1340"/>
                  </a:cubicBezTo>
                  <a:cubicBezTo>
                    <a:pt x="136" y="1325"/>
                    <a:pt x="136" y="1325"/>
                    <a:pt x="136" y="1325"/>
                  </a:cubicBezTo>
                  <a:cubicBezTo>
                    <a:pt x="128" y="1296"/>
                    <a:pt x="128" y="1296"/>
                    <a:pt x="128" y="1296"/>
                  </a:cubicBezTo>
                  <a:cubicBezTo>
                    <a:pt x="124" y="1276"/>
                    <a:pt x="119" y="1256"/>
                    <a:pt x="115" y="1236"/>
                  </a:cubicBezTo>
                  <a:cubicBezTo>
                    <a:pt x="106" y="1197"/>
                    <a:pt x="100" y="1157"/>
                    <a:pt x="95" y="1116"/>
                  </a:cubicBezTo>
                  <a:cubicBezTo>
                    <a:pt x="92" y="1086"/>
                    <a:pt x="92" y="1086"/>
                    <a:pt x="92" y="1086"/>
                  </a:cubicBezTo>
                  <a:cubicBezTo>
                    <a:pt x="91" y="1076"/>
                    <a:pt x="90" y="1066"/>
                    <a:pt x="89" y="1056"/>
                  </a:cubicBezTo>
                  <a:cubicBezTo>
                    <a:pt x="88" y="1040"/>
                    <a:pt x="88" y="1040"/>
                    <a:pt x="88" y="1040"/>
                  </a:cubicBezTo>
                  <a:cubicBezTo>
                    <a:pt x="88" y="1035"/>
                    <a:pt x="88" y="1030"/>
                    <a:pt x="88" y="1025"/>
                  </a:cubicBezTo>
                  <a:cubicBezTo>
                    <a:pt x="87" y="1015"/>
                    <a:pt x="87" y="1005"/>
                    <a:pt x="87" y="995"/>
                  </a:cubicBezTo>
                  <a:cubicBezTo>
                    <a:pt x="86" y="954"/>
                    <a:pt x="88" y="913"/>
                    <a:pt x="92" y="873"/>
                  </a:cubicBezTo>
                  <a:cubicBezTo>
                    <a:pt x="92" y="873"/>
                    <a:pt x="92" y="873"/>
                    <a:pt x="92" y="873"/>
                  </a:cubicBezTo>
                  <a:cubicBezTo>
                    <a:pt x="73" y="803"/>
                    <a:pt x="48" y="733"/>
                    <a:pt x="33" y="661"/>
                  </a:cubicBezTo>
                  <a:cubicBezTo>
                    <a:pt x="29" y="643"/>
                    <a:pt x="26" y="625"/>
                    <a:pt x="24" y="606"/>
                  </a:cubicBezTo>
                  <a:cubicBezTo>
                    <a:pt x="23" y="597"/>
                    <a:pt x="22" y="588"/>
                    <a:pt x="22" y="579"/>
                  </a:cubicBezTo>
                  <a:cubicBezTo>
                    <a:pt x="21" y="570"/>
                    <a:pt x="21" y="560"/>
                    <a:pt x="21" y="551"/>
                  </a:cubicBezTo>
                  <a:cubicBezTo>
                    <a:pt x="17" y="441"/>
                    <a:pt x="17" y="441"/>
                    <a:pt x="17" y="441"/>
                  </a:cubicBezTo>
                  <a:cubicBezTo>
                    <a:pt x="13" y="294"/>
                    <a:pt x="8" y="147"/>
                    <a:pt x="0" y="0"/>
                  </a:cubicBezTo>
                  <a:cubicBezTo>
                    <a:pt x="9" y="147"/>
                    <a:pt x="14" y="294"/>
                    <a:pt x="19" y="441"/>
                  </a:cubicBezTo>
                  <a:cubicBezTo>
                    <a:pt x="23" y="551"/>
                    <a:pt x="23" y="551"/>
                    <a:pt x="23" y="551"/>
                  </a:cubicBezTo>
                  <a:cubicBezTo>
                    <a:pt x="23" y="560"/>
                    <a:pt x="24" y="570"/>
                    <a:pt x="24" y="579"/>
                  </a:cubicBezTo>
                  <a:cubicBezTo>
                    <a:pt x="25" y="588"/>
                    <a:pt x="26" y="597"/>
                    <a:pt x="27" y="606"/>
                  </a:cubicBezTo>
                  <a:cubicBezTo>
                    <a:pt x="29" y="624"/>
                    <a:pt x="32" y="642"/>
                    <a:pt x="35" y="660"/>
                  </a:cubicBezTo>
                  <a:cubicBezTo>
                    <a:pt x="50" y="732"/>
                    <a:pt x="76" y="802"/>
                    <a:pt x="95" y="873"/>
                  </a:cubicBezTo>
                  <a:cubicBezTo>
                    <a:pt x="95" y="873"/>
                    <a:pt x="95" y="873"/>
                    <a:pt x="95" y="873"/>
                  </a:cubicBezTo>
                  <a:cubicBezTo>
                    <a:pt x="95" y="873"/>
                    <a:pt x="95" y="873"/>
                    <a:pt x="95" y="873"/>
                  </a:cubicBezTo>
                  <a:cubicBezTo>
                    <a:pt x="91" y="914"/>
                    <a:pt x="89" y="954"/>
                    <a:pt x="90" y="995"/>
                  </a:cubicBezTo>
                  <a:cubicBezTo>
                    <a:pt x="90" y="1005"/>
                    <a:pt x="90" y="1015"/>
                    <a:pt x="91" y="1025"/>
                  </a:cubicBezTo>
                  <a:cubicBezTo>
                    <a:pt x="91" y="1030"/>
                    <a:pt x="91" y="1035"/>
                    <a:pt x="91" y="1040"/>
                  </a:cubicBezTo>
                  <a:cubicBezTo>
                    <a:pt x="93" y="1055"/>
                    <a:pt x="93" y="1055"/>
                    <a:pt x="93" y="1055"/>
                  </a:cubicBezTo>
                  <a:cubicBezTo>
                    <a:pt x="93" y="1065"/>
                    <a:pt x="94" y="1076"/>
                    <a:pt x="95" y="1086"/>
                  </a:cubicBezTo>
                  <a:cubicBezTo>
                    <a:pt x="98" y="1116"/>
                    <a:pt x="98" y="1116"/>
                    <a:pt x="98" y="1116"/>
                  </a:cubicBezTo>
                  <a:cubicBezTo>
                    <a:pt x="103" y="1156"/>
                    <a:pt x="110" y="1196"/>
                    <a:pt x="118" y="1236"/>
                  </a:cubicBezTo>
                  <a:cubicBezTo>
                    <a:pt x="122" y="1256"/>
                    <a:pt x="127" y="1275"/>
                    <a:pt x="132" y="1295"/>
                  </a:cubicBezTo>
                  <a:cubicBezTo>
                    <a:pt x="140" y="1324"/>
                    <a:pt x="140" y="1324"/>
                    <a:pt x="140" y="1324"/>
                  </a:cubicBezTo>
                  <a:cubicBezTo>
                    <a:pt x="144" y="1339"/>
                    <a:pt x="144" y="1339"/>
                    <a:pt x="144" y="1339"/>
                  </a:cubicBezTo>
                  <a:cubicBezTo>
                    <a:pt x="148" y="1354"/>
                    <a:pt x="148" y="1354"/>
                    <a:pt x="148" y="1354"/>
                  </a:cubicBezTo>
                  <a:cubicBezTo>
                    <a:pt x="157" y="1383"/>
                    <a:pt x="157" y="1383"/>
                    <a:pt x="157" y="1383"/>
                  </a:cubicBezTo>
                  <a:cubicBezTo>
                    <a:pt x="166" y="1412"/>
                    <a:pt x="166" y="1412"/>
                    <a:pt x="166" y="1412"/>
                  </a:cubicBezTo>
                  <a:cubicBezTo>
                    <a:pt x="171" y="1426"/>
                    <a:pt x="171" y="1426"/>
                    <a:pt x="171" y="1426"/>
                  </a:cubicBezTo>
                  <a:cubicBezTo>
                    <a:pt x="176" y="1440"/>
                    <a:pt x="176" y="1440"/>
                    <a:pt x="176" y="1440"/>
                  </a:cubicBezTo>
                  <a:cubicBezTo>
                    <a:pt x="186" y="1469"/>
                    <a:pt x="186" y="1469"/>
                    <a:pt x="186" y="1469"/>
                  </a:cubicBezTo>
                  <a:cubicBezTo>
                    <a:pt x="201" y="1507"/>
                    <a:pt x="216" y="1544"/>
                    <a:pt x="232" y="1582"/>
                  </a:cubicBezTo>
                  <a:cubicBezTo>
                    <a:pt x="249" y="1619"/>
                    <a:pt x="265" y="1656"/>
                    <a:pt x="281" y="1693"/>
                  </a:cubicBezTo>
                  <a:cubicBezTo>
                    <a:pt x="297" y="1730"/>
                    <a:pt x="313" y="1768"/>
                    <a:pt x="326" y="1806"/>
                  </a:cubicBezTo>
                  <a:cubicBezTo>
                    <a:pt x="334" y="1825"/>
                    <a:pt x="340" y="1845"/>
                    <a:pt x="346" y="1864"/>
                  </a:cubicBezTo>
                  <a:cubicBezTo>
                    <a:pt x="351" y="1884"/>
                    <a:pt x="357" y="1903"/>
                    <a:pt x="362" y="1923"/>
                  </a:cubicBezTo>
                  <a:cubicBezTo>
                    <a:pt x="365" y="1938"/>
                    <a:pt x="365" y="1938"/>
                    <a:pt x="365" y="1938"/>
                  </a:cubicBezTo>
                  <a:cubicBezTo>
                    <a:pt x="366" y="1943"/>
                    <a:pt x="367" y="1948"/>
                    <a:pt x="368" y="1953"/>
                  </a:cubicBezTo>
                  <a:cubicBezTo>
                    <a:pt x="370" y="1963"/>
                    <a:pt x="372" y="1973"/>
                    <a:pt x="373" y="1983"/>
                  </a:cubicBezTo>
                  <a:cubicBezTo>
                    <a:pt x="377" y="2013"/>
                    <a:pt x="377" y="2013"/>
                    <a:pt x="377" y="2013"/>
                  </a:cubicBezTo>
                  <a:cubicBezTo>
                    <a:pt x="377" y="2016"/>
                    <a:pt x="378" y="2018"/>
                    <a:pt x="378" y="2021"/>
                  </a:cubicBezTo>
                  <a:cubicBezTo>
                    <a:pt x="378" y="2028"/>
                    <a:pt x="378" y="2028"/>
                    <a:pt x="378" y="2028"/>
                  </a:cubicBezTo>
                  <a:cubicBezTo>
                    <a:pt x="379" y="2044"/>
                    <a:pt x="379" y="2044"/>
                    <a:pt x="379" y="2044"/>
                  </a:cubicBezTo>
                  <a:cubicBezTo>
                    <a:pt x="380" y="2059"/>
                    <a:pt x="380" y="2059"/>
                    <a:pt x="380" y="2059"/>
                  </a:cubicBezTo>
                  <a:cubicBezTo>
                    <a:pt x="380" y="2064"/>
                    <a:pt x="380" y="2069"/>
                    <a:pt x="380" y="2074"/>
                  </a:cubicBezTo>
                  <a:cubicBezTo>
                    <a:pt x="380" y="2089"/>
                    <a:pt x="380" y="2089"/>
                    <a:pt x="380" y="2089"/>
                  </a:cubicBezTo>
                  <a:cubicBezTo>
                    <a:pt x="380" y="2094"/>
                    <a:pt x="380" y="2100"/>
                    <a:pt x="379" y="2105"/>
                  </a:cubicBezTo>
                  <a:cubicBezTo>
                    <a:pt x="376" y="2135"/>
                    <a:pt x="376" y="2135"/>
                    <a:pt x="376" y="2135"/>
                  </a:cubicBezTo>
                  <a:cubicBezTo>
                    <a:pt x="376" y="2138"/>
                    <a:pt x="376" y="2140"/>
                    <a:pt x="376" y="2143"/>
                  </a:cubicBezTo>
                  <a:cubicBezTo>
                    <a:pt x="374" y="2150"/>
                    <a:pt x="374" y="2150"/>
                    <a:pt x="374" y="2150"/>
                  </a:cubicBezTo>
                  <a:cubicBezTo>
                    <a:pt x="372" y="2165"/>
                    <a:pt x="372" y="2165"/>
                    <a:pt x="372" y="2165"/>
                  </a:cubicBezTo>
                  <a:cubicBezTo>
                    <a:pt x="369" y="2180"/>
                    <a:pt x="369" y="2180"/>
                    <a:pt x="369" y="2180"/>
                  </a:cubicBezTo>
                  <a:cubicBezTo>
                    <a:pt x="369" y="2185"/>
                    <a:pt x="367" y="2190"/>
                    <a:pt x="366" y="2195"/>
                  </a:cubicBezTo>
                  <a:cubicBezTo>
                    <a:pt x="364" y="2205"/>
                    <a:pt x="362" y="2215"/>
                    <a:pt x="359" y="2225"/>
                  </a:cubicBezTo>
                  <a:cubicBezTo>
                    <a:pt x="352" y="2254"/>
                    <a:pt x="352" y="2254"/>
                    <a:pt x="352" y="2254"/>
                  </a:cubicBezTo>
                  <a:cubicBezTo>
                    <a:pt x="343" y="2284"/>
                    <a:pt x="343" y="2284"/>
                    <a:pt x="343" y="2284"/>
                  </a:cubicBezTo>
                  <a:cubicBezTo>
                    <a:pt x="321" y="2362"/>
                    <a:pt x="293" y="2438"/>
                    <a:pt x="267" y="2515"/>
                  </a:cubicBezTo>
                  <a:cubicBezTo>
                    <a:pt x="254" y="2553"/>
                    <a:pt x="241" y="2592"/>
                    <a:pt x="230" y="2631"/>
                  </a:cubicBezTo>
                  <a:cubicBezTo>
                    <a:pt x="218" y="2670"/>
                    <a:pt x="207" y="2709"/>
                    <a:pt x="200" y="2749"/>
                  </a:cubicBezTo>
                  <a:cubicBezTo>
                    <a:pt x="199" y="2749"/>
                    <a:pt x="199" y="2749"/>
                    <a:pt x="199" y="2749"/>
                  </a:cubicBezTo>
                  <a:cubicBezTo>
                    <a:pt x="199" y="2749"/>
                    <a:pt x="199" y="2749"/>
                    <a:pt x="199" y="2749"/>
                  </a:cubicBezTo>
                  <a:cubicBezTo>
                    <a:pt x="159" y="2811"/>
                    <a:pt x="121" y="2875"/>
                    <a:pt x="90" y="2942"/>
                  </a:cubicBezTo>
                  <a:cubicBezTo>
                    <a:pt x="75" y="2975"/>
                    <a:pt x="61" y="3010"/>
                    <a:pt x="49" y="3045"/>
                  </a:cubicBezTo>
                  <a:cubicBezTo>
                    <a:pt x="43" y="3062"/>
                    <a:pt x="37" y="3080"/>
                    <a:pt x="32" y="3097"/>
                  </a:cubicBezTo>
                  <a:cubicBezTo>
                    <a:pt x="30" y="3106"/>
                    <a:pt x="28" y="3115"/>
                    <a:pt x="26" y="3124"/>
                  </a:cubicBezTo>
                  <a:cubicBezTo>
                    <a:pt x="25" y="3129"/>
                    <a:pt x="24" y="3133"/>
                    <a:pt x="23" y="3138"/>
                  </a:cubicBezTo>
                  <a:cubicBezTo>
                    <a:pt x="21" y="3152"/>
                    <a:pt x="21" y="3152"/>
                    <a:pt x="21" y="3152"/>
                  </a:cubicBezTo>
                  <a:cubicBezTo>
                    <a:pt x="10" y="3225"/>
                    <a:pt x="12" y="3299"/>
                    <a:pt x="16" y="3373"/>
                  </a:cubicBezTo>
                  <a:cubicBezTo>
                    <a:pt x="21" y="3447"/>
                    <a:pt x="29" y="3520"/>
                    <a:pt x="33" y="3594"/>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800" name="Google Shape;800;p180"/>
            <p:cNvSpPr/>
            <p:nvPr/>
          </p:nvSpPr>
          <p:spPr>
            <a:xfrm>
              <a:off x="1111250" y="17463"/>
              <a:ext cx="720725" cy="6818312"/>
            </a:xfrm>
            <a:custGeom>
              <a:rect b="b" l="l" r="r" t="t"/>
              <a:pathLst>
                <a:path extrusionOk="0" h="3594" w="380">
                  <a:moveTo>
                    <a:pt x="66" y="3594"/>
                  </a:moveTo>
                  <a:cubicBezTo>
                    <a:pt x="64" y="3520"/>
                    <a:pt x="55" y="3447"/>
                    <a:pt x="48" y="3373"/>
                  </a:cubicBezTo>
                  <a:cubicBezTo>
                    <a:pt x="41" y="3300"/>
                    <a:pt x="35" y="3226"/>
                    <a:pt x="40" y="3152"/>
                  </a:cubicBezTo>
                  <a:cubicBezTo>
                    <a:pt x="42" y="3124"/>
                    <a:pt x="42" y="3124"/>
                    <a:pt x="42" y="3124"/>
                  </a:cubicBezTo>
                  <a:cubicBezTo>
                    <a:pt x="46" y="3097"/>
                    <a:pt x="46" y="3097"/>
                    <a:pt x="46" y="3097"/>
                  </a:cubicBezTo>
                  <a:cubicBezTo>
                    <a:pt x="49" y="3079"/>
                    <a:pt x="53" y="3060"/>
                    <a:pt x="58" y="3043"/>
                  </a:cubicBezTo>
                  <a:cubicBezTo>
                    <a:pt x="67" y="3007"/>
                    <a:pt x="77" y="2971"/>
                    <a:pt x="88" y="2936"/>
                  </a:cubicBezTo>
                  <a:cubicBezTo>
                    <a:pt x="100" y="2901"/>
                    <a:pt x="113" y="2866"/>
                    <a:pt x="128" y="2832"/>
                  </a:cubicBezTo>
                  <a:cubicBezTo>
                    <a:pt x="142" y="2798"/>
                    <a:pt x="159" y="2765"/>
                    <a:pt x="177" y="2733"/>
                  </a:cubicBezTo>
                  <a:cubicBezTo>
                    <a:pt x="177" y="2734"/>
                    <a:pt x="177" y="2734"/>
                    <a:pt x="177" y="2734"/>
                  </a:cubicBezTo>
                  <a:cubicBezTo>
                    <a:pt x="182" y="2693"/>
                    <a:pt x="190" y="2654"/>
                    <a:pt x="200" y="2615"/>
                  </a:cubicBezTo>
                  <a:cubicBezTo>
                    <a:pt x="210" y="2575"/>
                    <a:pt x="222" y="2537"/>
                    <a:pt x="235" y="2498"/>
                  </a:cubicBezTo>
                  <a:cubicBezTo>
                    <a:pt x="260" y="2422"/>
                    <a:pt x="289" y="2346"/>
                    <a:pt x="315" y="2270"/>
                  </a:cubicBezTo>
                  <a:cubicBezTo>
                    <a:pt x="328" y="2232"/>
                    <a:pt x="341" y="2193"/>
                    <a:pt x="351" y="2155"/>
                  </a:cubicBezTo>
                  <a:cubicBezTo>
                    <a:pt x="353" y="2150"/>
                    <a:pt x="354" y="2145"/>
                    <a:pt x="355" y="2140"/>
                  </a:cubicBezTo>
                  <a:cubicBezTo>
                    <a:pt x="359" y="2125"/>
                    <a:pt x="359" y="2125"/>
                    <a:pt x="359" y="2125"/>
                  </a:cubicBezTo>
                  <a:cubicBezTo>
                    <a:pt x="362" y="2111"/>
                    <a:pt x="362" y="2111"/>
                    <a:pt x="362" y="2111"/>
                  </a:cubicBezTo>
                  <a:cubicBezTo>
                    <a:pt x="363" y="2106"/>
                    <a:pt x="364" y="2101"/>
                    <a:pt x="365" y="2096"/>
                  </a:cubicBezTo>
                  <a:cubicBezTo>
                    <a:pt x="370" y="2066"/>
                    <a:pt x="370" y="2066"/>
                    <a:pt x="370" y="2066"/>
                  </a:cubicBezTo>
                  <a:cubicBezTo>
                    <a:pt x="371" y="2061"/>
                    <a:pt x="371" y="2056"/>
                    <a:pt x="371" y="2051"/>
                  </a:cubicBezTo>
                  <a:cubicBezTo>
                    <a:pt x="373" y="2036"/>
                    <a:pt x="373" y="2036"/>
                    <a:pt x="373" y="2036"/>
                  </a:cubicBezTo>
                  <a:cubicBezTo>
                    <a:pt x="376" y="1996"/>
                    <a:pt x="375" y="1955"/>
                    <a:pt x="370" y="1916"/>
                  </a:cubicBezTo>
                  <a:cubicBezTo>
                    <a:pt x="366" y="1876"/>
                    <a:pt x="358" y="1836"/>
                    <a:pt x="348" y="1797"/>
                  </a:cubicBezTo>
                  <a:cubicBezTo>
                    <a:pt x="309" y="1640"/>
                    <a:pt x="237" y="1494"/>
                    <a:pt x="196" y="1337"/>
                  </a:cubicBezTo>
                  <a:cubicBezTo>
                    <a:pt x="184" y="1299"/>
                    <a:pt x="175" y="1259"/>
                    <a:pt x="166" y="1220"/>
                  </a:cubicBezTo>
                  <a:cubicBezTo>
                    <a:pt x="158" y="1180"/>
                    <a:pt x="151" y="1140"/>
                    <a:pt x="145" y="1101"/>
                  </a:cubicBezTo>
                  <a:cubicBezTo>
                    <a:pt x="139" y="1060"/>
                    <a:pt x="135" y="1020"/>
                    <a:pt x="132" y="980"/>
                  </a:cubicBezTo>
                  <a:cubicBezTo>
                    <a:pt x="130" y="940"/>
                    <a:pt x="130" y="899"/>
                    <a:pt x="131" y="859"/>
                  </a:cubicBezTo>
                  <a:cubicBezTo>
                    <a:pt x="131" y="859"/>
                    <a:pt x="131" y="859"/>
                    <a:pt x="131" y="859"/>
                  </a:cubicBezTo>
                  <a:cubicBezTo>
                    <a:pt x="106" y="791"/>
                    <a:pt x="74" y="725"/>
                    <a:pt x="52" y="655"/>
                  </a:cubicBezTo>
                  <a:cubicBezTo>
                    <a:pt x="41" y="620"/>
                    <a:pt x="33" y="584"/>
                    <a:pt x="29" y="548"/>
                  </a:cubicBezTo>
                  <a:cubicBezTo>
                    <a:pt x="26" y="511"/>
                    <a:pt x="23" y="475"/>
                    <a:pt x="20" y="438"/>
                  </a:cubicBezTo>
                  <a:cubicBezTo>
                    <a:pt x="10" y="292"/>
                    <a:pt x="4" y="146"/>
                    <a:pt x="0" y="0"/>
                  </a:cubicBezTo>
                  <a:cubicBezTo>
                    <a:pt x="5" y="146"/>
                    <a:pt x="11" y="292"/>
                    <a:pt x="22" y="438"/>
                  </a:cubicBezTo>
                  <a:cubicBezTo>
                    <a:pt x="25" y="475"/>
                    <a:pt x="28" y="511"/>
                    <a:pt x="32" y="547"/>
                  </a:cubicBezTo>
                  <a:cubicBezTo>
                    <a:pt x="35" y="584"/>
                    <a:pt x="43" y="619"/>
                    <a:pt x="54" y="654"/>
                  </a:cubicBezTo>
                  <a:cubicBezTo>
                    <a:pt x="76" y="724"/>
                    <a:pt x="109" y="790"/>
                    <a:pt x="134" y="858"/>
                  </a:cubicBezTo>
                  <a:cubicBezTo>
                    <a:pt x="134" y="859"/>
                    <a:pt x="134" y="859"/>
                    <a:pt x="134" y="859"/>
                  </a:cubicBezTo>
                  <a:cubicBezTo>
                    <a:pt x="134" y="859"/>
                    <a:pt x="134" y="859"/>
                    <a:pt x="134" y="859"/>
                  </a:cubicBezTo>
                  <a:cubicBezTo>
                    <a:pt x="133" y="899"/>
                    <a:pt x="133" y="940"/>
                    <a:pt x="135" y="980"/>
                  </a:cubicBezTo>
                  <a:cubicBezTo>
                    <a:pt x="138" y="1020"/>
                    <a:pt x="142" y="1060"/>
                    <a:pt x="148" y="1100"/>
                  </a:cubicBezTo>
                  <a:cubicBezTo>
                    <a:pt x="154" y="1140"/>
                    <a:pt x="161" y="1180"/>
                    <a:pt x="170" y="1219"/>
                  </a:cubicBezTo>
                  <a:cubicBezTo>
                    <a:pt x="179" y="1258"/>
                    <a:pt x="188" y="1298"/>
                    <a:pt x="199" y="1336"/>
                  </a:cubicBezTo>
                  <a:cubicBezTo>
                    <a:pt x="241" y="1492"/>
                    <a:pt x="313" y="1639"/>
                    <a:pt x="352" y="1796"/>
                  </a:cubicBezTo>
                  <a:cubicBezTo>
                    <a:pt x="363" y="1835"/>
                    <a:pt x="370" y="1875"/>
                    <a:pt x="374" y="1915"/>
                  </a:cubicBezTo>
                  <a:cubicBezTo>
                    <a:pt x="379" y="1955"/>
                    <a:pt x="380" y="1996"/>
                    <a:pt x="377" y="2036"/>
                  </a:cubicBezTo>
                  <a:cubicBezTo>
                    <a:pt x="375" y="2051"/>
                    <a:pt x="375" y="2051"/>
                    <a:pt x="375" y="2051"/>
                  </a:cubicBezTo>
                  <a:cubicBezTo>
                    <a:pt x="375" y="2056"/>
                    <a:pt x="375" y="2062"/>
                    <a:pt x="374" y="2067"/>
                  </a:cubicBezTo>
                  <a:cubicBezTo>
                    <a:pt x="369" y="2097"/>
                    <a:pt x="369" y="2097"/>
                    <a:pt x="369" y="2097"/>
                  </a:cubicBezTo>
                  <a:cubicBezTo>
                    <a:pt x="368" y="2102"/>
                    <a:pt x="367" y="2107"/>
                    <a:pt x="366" y="2111"/>
                  </a:cubicBezTo>
                  <a:cubicBezTo>
                    <a:pt x="363" y="2126"/>
                    <a:pt x="363" y="2126"/>
                    <a:pt x="363" y="2126"/>
                  </a:cubicBezTo>
                  <a:cubicBezTo>
                    <a:pt x="359" y="2141"/>
                    <a:pt x="359" y="2141"/>
                    <a:pt x="359" y="2141"/>
                  </a:cubicBezTo>
                  <a:cubicBezTo>
                    <a:pt x="358" y="2146"/>
                    <a:pt x="356" y="2151"/>
                    <a:pt x="355" y="2156"/>
                  </a:cubicBezTo>
                  <a:cubicBezTo>
                    <a:pt x="344" y="2195"/>
                    <a:pt x="332" y="2233"/>
                    <a:pt x="319" y="2271"/>
                  </a:cubicBezTo>
                  <a:cubicBezTo>
                    <a:pt x="292" y="2348"/>
                    <a:pt x="263" y="2423"/>
                    <a:pt x="238" y="2500"/>
                  </a:cubicBezTo>
                  <a:cubicBezTo>
                    <a:pt x="225" y="2538"/>
                    <a:pt x="213" y="2576"/>
                    <a:pt x="203" y="2615"/>
                  </a:cubicBezTo>
                  <a:cubicBezTo>
                    <a:pt x="193" y="2654"/>
                    <a:pt x="185" y="2694"/>
                    <a:pt x="180" y="2734"/>
                  </a:cubicBezTo>
                  <a:cubicBezTo>
                    <a:pt x="180" y="2734"/>
                    <a:pt x="180" y="2734"/>
                    <a:pt x="180" y="2734"/>
                  </a:cubicBezTo>
                  <a:cubicBezTo>
                    <a:pt x="180" y="2735"/>
                    <a:pt x="180" y="2735"/>
                    <a:pt x="180" y="2735"/>
                  </a:cubicBezTo>
                  <a:cubicBezTo>
                    <a:pt x="162" y="2767"/>
                    <a:pt x="145" y="2800"/>
                    <a:pt x="130" y="2833"/>
                  </a:cubicBezTo>
                  <a:cubicBezTo>
                    <a:pt x="115" y="2867"/>
                    <a:pt x="102" y="2902"/>
                    <a:pt x="91" y="2937"/>
                  </a:cubicBezTo>
                  <a:cubicBezTo>
                    <a:pt x="79" y="2972"/>
                    <a:pt x="69" y="3007"/>
                    <a:pt x="60" y="3043"/>
                  </a:cubicBezTo>
                  <a:cubicBezTo>
                    <a:pt x="55" y="3061"/>
                    <a:pt x="51" y="3079"/>
                    <a:pt x="48" y="3097"/>
                  </a:cubicBezTo>
                  <a:cubicBezTo>
                    <a:pt x="44" y="3125"/>
                    <a:pt x="44" y="3125"/>
                    <a:pt x="44" y="3125"/>
                  </a:cubicBezTo>
                  <a:cubicBezTo>
                    <a:pt x="42" y="3152"/>
                    <a:pt x="42" y="3152"/>
                    <a:pt x="42" y="3152"/>
                  </a:cubicBezTo>
                  <a:cubicBezTo>
                    <a:pt x="37" y="3226"/>
                    <a:pt x="42" y="3300"/>
                    <a:pt x="49" y="3373"/>
                  </a:cubicBezTo>
                  <a:cubicBezTo>
                    <a:pt x="56" y="3447"/>
                    <a:pt x="64" y="3520"/>
                    <a:pt x="66" y="3594"/>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801" name="Google Shape;801;p180"/>
            <p:cNvSpPr/>
            <p:nvPr/>
          </p:nvSpPr>
          <p:spPr>
            <a:xfrm>
              <a:off x="998537" y="19050"/>
              <a:ext cx="723900" cy="6818312"/>
            </a:xfrm>
            <a:custGeom>
              <a:rect b="b" l="l" r="r" t="t"/>
              <a:pathLst>
                <a:path extrusionOk="0" h="3594" w="381">
                  <a:moveTo>
                    <a:pt x="98" y="3594"/>
                  </a:moveTo>
                  <a:cubicBezTo>
                    <a:pt x="99" y="3520"/>
                    <a:pt x="90" y="3446"/>
                    <a:pt x="81" y="3373"/>
                  </a:cubicBezTo>
                  <a:cubicBezTo>
                    <a:pt x="76" y="3336"/>
                    <a:pt x="72" y="3299"/>
                    <a:pt x="68" y="3262"/>
                  </a:cubicBezTo>
                  <a:cubicBezTo>
                    <a:pt x="65" y="3225"/>
                    <a:pt x="62" y="3188"/>
                    <a:pt x="62" y="3151"/>
                  </a:cubicBezTo>
                  <a:cubicBezTo>
                    <a:pt x="62" y="3114"/>
                    <a:pt x="65" y="3077"/>
                    <a:pt x="71" y="3040"/>
                  </a:cubicBezTo>
                  <a:cubicBezTo>
                    <a:pt x="77" y="3004"/>
                    <a:pt x="84" y="2967"/>
                    <a:pt x="91" y="2931"/>
                  </a:cubicBezTo>
                  <a:cubicBezTo>
                    <a:pt x="98" y="2894"/>
                    <a:pt x="107" y="2858"/>
                    <a:pt x="118" y="2823"/>
                  </a:cubicBezTo>
                  <a:cubicBezTo>
                    <a:pt x="128" y="2787"/>
                    <a:pt x="142" y="2752"/>
                    <a:pt x="158" y="2719"/>
                  </a:cubicBezTo>
                  <a:cubicBezTo>
                    <a:pt x="157" y="2719"/>
                    <a:pt x="157" y="2719"/>
                    <a:pt x="157" y="2719"/>
                  </a:cubicBezTo>
                  <a:cubicBezTo>
                    <a:pt x="159" y="2679"/>
                    <a:pt x="165" y="2639"/>
                    <a:pt x="173" y="2599"/>
                  </a:cubicBezTo>
                  <a:cubicBezTo>
                    <a:pt x="180" y="2570"/>
                    <a:pt x="180" y="2570"/>
                    <a:pt x="180" y="2570"/>
                  </a:cubicBezTo>
                  <a:cubicBezTo>
                    <a:pt x="188" y="2541"/>
                    <a:pt x="188" y="2541"/>
                    <a:pt x="188" y="2541"/>
                  </a:cubicBezTo>
                  <a:cubicBezTo>
                    <a:pt x="190" y="2531"/>
                    <a:pt x="193" y="2521"/>
                    <a:pt x="196" y="2512"/>
                  </a:cubicBezTo>
                  <a:cubicBezTo>
                    <a:pt x="199" y="2502"/>
                    <a:pt x="202" y="2492"/>
                    <a:pt x="205" y="2483"/>
                  </a:cubicBezTo>
                  <a:cubicBezTo>
                    <a:pt x="230" y="2406"/>
                    <a:pt x="260" y="2331"/>
                    <a:pt x="289" y="2256"/>
                  </a:cubicBezTo>
                  <a:cubicBezTo>
                    <a:pt x="303" y="2218"/>
                    <a:pt x="317" y="2181"/>
                    <a:pt x="331" y="2143"/>
                  </a:cubicBezTo>
                  <a:cubicBezTo>
                    <a:pt x="340" y="2114"/>
                    <a:pt x="340" y="2114"/>
                    <a:pt x="340" y="2114"/>
                  </a:cubicBezTo>
                  <a:cubicBezTo>
                    <a:pt x="342" y="2110"/>
                    <a:pt x="344" y="2105"/>
                    <a:pt x="345" y="2100"/>
                  </a:cubicBezTo>
                  <a:cubicBezTo>
                    <a:pt x="349" y="2086"/>
                    <a:pt x="349" y="2086"/>
                    <a:pt x="349" y="2086"/>
                  </a:cubicBezTo>
                  <a:cubicBezTo>
                    <a:pt x="354" y="2071"/>
                    <a:pt x="354" y="2071"/>
                    <a:pt x="354" y="2071"/>
                  </a:cubicBezTo>
                  <a:cubicBezTo>
                    <a:pt x="355" y="2066"/>
                    <a:pt x="357" y="2062"/>
                    <a:pt x="357" y="2057"/>
                  </a:cubicBezTo>
                  <a:cubicBezTo>
                    <a:pt x="364" y="2027"/>
                    <a:pt x="364" y="2027"/>
                    <a:pt x="364" y="2027"/>
                  </a:cubicBezTo>
                  <a:cubicBezTo>
                    <a:pt x="371" y="1988"/>
                    <a:pt x="376" y="1948"/>
                    <a:pt x="376" y="1908"/>
                  </a:cubicBezTo>
                  <a:cubicBezTo>
                    <a:pt x="377" y="1868"/>
                    <a:pt x="374" y="1827"/>
                    <a:pt x="369" y="1788"/>
                  </a:cubicBezTo>
                  <a:cubicBezTo>
                    <a:pt x="363" y="1748"/>
                    <a:pt x="355" y="1708"/>
                    <a:pt x="346" y="1669"/>
                  </a:cubicBezTo>
                  <a:cubicBezTo>
                    <a:pt x="336" y="1630"/>
                    <a:pt x="326" y="1591"/>
                    <a:pt x="314" y="1553"/>
                  </a:cubicBezTo>
                  <a:cubicBezTo>
                    <a:pt x="303" y="1514"/>
                    <a:pt x="290" y="1476"/>
                    <a:pt x="279" y="1437"/>
                  </a:cubicBezTo>
                  <a:cubicBezTo>
                    <a:pt x="267" y="1399"/>
                    <a:pt x="256" y="1360"/>
                    <a:pt x="246" y="1321"/>
                  </a:cubicBezTo>
                  <a:cubicBezTo>
                    <a:pt x="226" y="1243"/>
                    <a:pt x="208" y="1164"/>
                    <a:pt x="195" y="1085"/>
                  </a:cubicBezTo>
                  <a:cubicBezTo>
                    <a:pt x="181" y="1005"/>
                    <a:pt x="172" y="925"/>
                    <a:pt x="170" y="845"/>
                  </a:cubicBezTo>
                  <a:cubicBezTo>
                    <a:pt x="171" y="845"/>
                    <a:pt x="171" y="845"/>
                    <a:pt x="171" y="845"/>
                  </a:cubicBezTo>
                  <a:cubicBezTo>
                    <a:pt x="140" y="779"/>
                    <a:pt x="102" y="716"/>
                    <a:pt x="73" y="649"/>
                  </a:cubicBezTo>
                  <a:cubicBezTo>
                    <a:pt x="59" y="616"/>
                    <a:pt x="47" y="581"/>
                    <a:pt x="40" y="545"/>
                  </a:cubicBezTo>
                  <a:cubicBezTo>
                    <a:pt x="38" y="536"/>
                    <a:pt x="36" y="527"/>
                    <a:pt x="35" y="518"/>
                  </a:cubicBezTo>
                  <a:cubicBezTo>
                    <a:pt x="34" y="509"/>
                    <a:pt x="32" y="500"/>
                    <a:pt x="31" y="491"/>
                  </a:cubicBezTo>
                  <a:cubicBezTo>
                    <a:pt x="28" y="473"/>
                    <a:pt x="26" y="455"/>
                    <a:pt x="24" y="437"/>
                  </a:cubicBezTo>
                  <a:cubicBezTo>
                    <a:pt x="7" y="292"/>
                    <a:pt x="0" y="146"/>
                    <a:pt x="1" y="0"/>
                  </a:cubicBezTo>
                  <a:cubicBezTo>
                    <a:pt x="1" y="146"/>
                    <a:pt x="8" y="292"/>
                    <a:pt x="26" y="437"/>
                  </a:cubicBezTo>
                  <a:cubicBezTo>
                    <a:pt x="28" y="455"/>
                    <a:pt x="31" y="473"/>
                    <a:pt x="33" y="491"/>
                  </a:cubicBezTo>
                  <a:cubicBezTo>
                    <a:pt x="35" y="500"/>
                    <a:pt x="36" y="509"/>
                    <a:pt x="37" y="518"/>
                  </a:cubicBezTo>
                  <a:cubicBezTo>
                    <a:pt x="39" y="527"/>
                    <a:pt x="40" y="536"/>
                    <a:pt x="42" y="545"/>
                  </a:cubicBezTo>
                  <a:cubicBezTo>
                    <a:pt x="49" y="580"/>
                    <a:pt x="61" y="615"/>
                    <a:pt x="76" y="648"/>
                  </a:cubicBezTo>
                  <a:cubicBezTo>
                    <a:pt x="104" y="715"/>
                    <a:pt x="143" y="778"/>
                    <a:pt x="173" y="844"/>
                  </a:cubicBezTo>
                  <a:cubicBezTo>
                    <a:pt x="173" y="844"/>
                    <a:pt x="173" y="844"/>
                    <a:pt x="173" y="844"/>
                  </a:cubicBezTo>
                  <a:cubicBezTo>
                    <a:pt x="173" y="844"/>
                    <a:pt x="173" y="844"/>
                    <a:pt x="173" y="844"/>
                  </a:cubicBezTo>
                  <a:cubicBezTo>
                    <a:pt x="175" y="925"/>
                    <a:pt x="184" y="1005"/>
                    <a:pt x="198" y="1084"/>
                  </a:cubicBezTo>
                  <a:cubicBezTo>
                    <a:pt x="211" y="1164"/>
                    <a:pt x="229" y="1242"/>
                    <a:pt x="250" y="1320"/>
                  </a:cubicBezTo>
                  <a:cubicBezTo>
                    <a:pt x="260" y="1359"/>
                    <a:pt x="271" y="1398"/>
                    <a:pt x="282" y="1436"/>
                  </a:cubicBezTo>
                  <a:cubicBezTo>
                    <a:pt x="294" y="1475"/>
                    <a:pt x="306" y="1513"/>
                    <a:pt x="318" y="1552"/>
                  </a:cubicBezTo>
                  <a:cubicBezTo>
                    <a:pt x="330" y="1590"/>
                    <a:pt x="340" y="1629"/>
                    <a:pt x="350" y="1668"/>
                  </a:cubicBezTo>
                  <a:cubicBezTo>
                    <a:pt x="359" y="1707"/>
                    <a:pt x="367" y="1747"/>
                    <a:pt x="373" y="1787"/>
                  </a:cubicBezTo>
                  <a:cubicBezTo>
                    <a:pt x="378" y="1827"/>
                    <a:pt x="381" y="1867"/>
                    <a:pt x="381" y="1908"/>
                  </a:cubicBezTo>
                  <a:cubicBezTo>
                    <a:pt x="380" y="1948"/>
                    <a:pt x="376" y="1988"/>
                    <a:pt x="368" y="2028"/>
                  </a:cubicBezTo>
                  <a:cubicBezTo>
                    <a:pt x="361" y="2058"/>
                    <a:pt x="361" y="2058"/>
                    <a:pt x="361" y="2058"/>
                  </a:cubicBezTo>
                  <a:cubicBezTo>
                    <a:pt x="360" y="2063"/>
                    <a:pt x="359" y="2067"/>
                    <a:pt x="357" y="2072"/>
                  </a:cubicBezTo>
                  <a:cubicBezTo>
                    <a:pt x="353" y="2087"/>
                    <a:pt x="353" y="2087"/>
                    <a:pt x="353" y="2087"/>
                  </a:cubicBezTo>
                  <a:cubicBezTo>
                    <a:pt x="349" y="2101"/>
                    <a:pt x="349" y="2101"/>
                    <a:pt x="349" y="2101"/>
                  </a:cubicBezTo>
                  <a:cubicBezTo>
                    <a:pt x="347" y="2106"/>
                    <a:pt x="346" y="2111"/>
                    <a:pt x="344" y="2116"/>
                  </a:cubicBezTo>
                  <a:cubicBezTo>
                    <a:pt x="334" y="2144"/>
                    <a:pt x="334" y="2144"/>
                    <a:pt x="334" y="2144"/>
                  </a:cubicBezTo>
                  <a:cubicBezTo>
                    <a:pt x="321" y="2182"/>
                    <a:pt x="306" y="2220"/>
                    <a:pt x="292" y="2257"/>
                  </a:cubicBezTo>
                  <a:cubicBezTo>
                    <a:pt x="263" y="2332"/>
                    <a:pt x="233" y="2407"/>
                    <a:pt x="208" y="2484"/>
                  </a:cubicBezTo>
                  <a:cubicBezTo>
                    <a:pt x="205" y="2493"/>
                    <a:pt x="202" y="2503"/>
                    <a:pt x="199" y="2513"/>
                  </a:cubicBezTo>
                  <a:cubicBezTo>
                    <a:pt x="196" y="2522"/>
                    <a:pt x="193" y="2532"/>
                    <a:pt x="191" y="2542"/>
                  </a:cubicBezTo>
                  <a:cubicBezTo>
                    <a:pt x="183" y="2571"/>
                    <a:pt x="183" y="2571"/>
                    <a:pt x="183" y="2571"/>
                  </a:cubicBezTo>
                  <a:cubicBezTo>
                    <a:pt x="176" y="2600"/>
                    <a:pt x="176" y="2600"/>
                    <a:pt x="176" y="2600"/>
                  </a:cubicBezTo>
                  <a:cubicBezTo>
                    <a:pt x="168" y="2639"/>
                    <a:pt x="162" y="2679"/>
                    <a:pt x="160" y="2719"/>
                  </a:cubicBezTo>
                  <a:cubicBezTo>
                    <a:pt x="160" y="2720"/>
                    <a:pt x="160" y="2720"/>
                    <a:pt x="160" y="2720"/>
                  </a:cubicBezTo>
                  <a:cubicBezTo>
                    <a:pt x="160" y="2720"/>
                    <a:pt x="160" y="2720"/>
                    <a:pt x="160" y="2720"/>
                  </a:cubicBezTo>
                  <a:cubicBezTo>
                    <a:pt x="144" y="2753"/>
                    <a:pt x="131" y="2788"/>
                    <a:pt x="120" y="2824"/>
                  </a:cubicBezTo>
                  <a:cubicBezTo>
                    <a:pt x="110" y="2859"/>
                    <a:pt x="101" y="2895"/>
                    <a:pt x="94" y="2931"/>
                  </a:cubicBezTo>
                  <a:cubicBezTo>
                    <a:pt x="86" y="2968"/>
                    <a:pt x="80" y="3004"/>
                    <a:pt x="73" y="3041"/>
                  </a:cubicBezTo>
                  <a:cubicBezTo>
                    <a:pt x="72" y="3050"/>
                    <a:pt x="71" y="3059"/>
                    <a:pt x="69" y="3068"/>
                  </a:cubicBezTo>
                  <a:cubicBezTo>
                    <a:pt x="69" y="3073"/>
                    <a:pt x="68" y="3077"/>
                    <a:pt x="67" y="3082"/>
                  </a:cubicBezTo>
                  <a:cubicBezTo>
                    <a:pt x="66" y="3096"/>
                    <a:pt x="66" y="3096"/>
                    <a:pt x="66" y="3096"/>
                  </a:cubicBezTo>
                  <a:cubicBezTo>
                    <a:pt x="65" y="3110"/>
                    <a:pt x="65" y="3110"/>
                    <a:pt x="65" y="3110"/>
                  </a:cubicBezTo>
                  <a:cubicBezTo>
                    <a:pt x="65" y="3114"/>
                    <a:pt x="65" y="3119"/>
                    <a:pt x="65" y="3123"/>
                  </a:cubicBezTo>
                  <a:cubicBezTo>
                    <a:pt x="64" y="3137"/>
                    <a:pt x="64" y="3137"/>
                    <a:pt x="64" y="3137"/>
                  </a:cubicBezTo>
                  <a:cubicBezTo>
                    <a:pt x="64" y="3142"/>
                    <a:pt x="64" y="3147"/>
                    <a:pt x="64" y="3151"/>
                  </a:cubicBezTo>
                  <a:cubicBezTo>
                    <a:pt x="64" y="3188"/>
                    <a:pt x="67" y="3225"/>
                    <a:pt x="70" y="3262"/>
                  </a:cubicBezTo>
                  <a:cubicBezTo>
                    <a:pt x="73" y="3299"/>
                    <a:pt x="78" y="3336"/>
                    <a:pt x="82" y="3373"/>
                  </a:cubicBezTo>
                  <a:cubicBezTo>
                    <a:pt x="91" y="3446"/>
                    <a:pt x="99" y="3520"/>
                    <a:pt x="98" y="3594"/>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802" name="Google Shape;802;p180"/>
            <p:cNvSpPr/>
            <p:nvPr/>
          </p:nvSpPr>
          <p:spPr>
            <a:xfrm>
              <a:off x="884237" y="20638"/>
              <a:ext cx="738188" cy="6819904"/>
            </a:xfrm>
            <a:custGeom>
              <a:rect b="b" l="l" r="r" t="t"/>
              <a:pathLst>
                <a:path extrusionOk="0" h="3595" w="388">
                  <a:moveTo>
                    <a:pt x="132" y="3595"/>
                  </a:moveTo>
                  <a:cubicBezTo>
                    <a:pt x="135" y="3520"/>
                    <a:pt x="126" y="3445"/>
                    <a:pt x="115" y="3371"/>
                  </a:cubicBezTo>
                  <a:cubicBezTo>
                    <a:pt x="110" y="3334"/>
                    <a:pt x="104" y="3297"/>
                    <a:pt x="99" y="3260"/>
                  </a:cubicBezTo>
                  <a:cubicBezTo>
                    <a:pt x="94" y="3223"/>
                    <a:pt x="89" y="3186"/>
                    <a:pt x="87" y="3149"/>
                  </a:cubicBezTo>
                  <a:cubicBezTo>
                    <a:pt x="86" y="3135"/>
                    <a:pt x="86" y="3135"/>
                    <a:pt x="86" y="3135"/>
                  </a:cubicBezTo>
                  <a:cubicBezTo>
                    <a:pt x="85" y="3130"/>
                    <a:pt x="85" y="3125"/>
                    <a:pt x="85" y="3121"/>
                  </a:cubicBezTo>
                  <a:cubicBezTo>
                    <a:pt x="85" y="3107"/>
                    <a:pt x="85" y="3107"/>
                    <a:pt x="85" y="3107"/>
                  </a:cubicBezTo>
                  <a:cubicBezTo>
                    <a:pt x="85" y="3099"/>
                    <a:pt x="85" y="3099"/>
                    <a:pt x="85" y="3099"/>
                  </a:cubicBezTo>
                  <a:cubicBezTo>
                    <a:pt x="85" y="3092"/>
                    <a:pt x="85" y="3092"/>
                    <a:pt x="85" y="3092"/>
                  </a:cubicBezTo>
                  <a:cubicBezTo>
                    <a:pt x="85" y="3083"/>
                    <a:pt x="85" y="3074"/>
                    <a:pt x="85" y="3064"/>
                  </a:cubicBezTo>
                  <a:cubicBezTo>
                    <a:pt x="88" y="3036"/>
                    <a:pt x="88" y="3036"/>
                    <a:pt x="88" y="3036"/>
                  </a:cubicBezTo>
                  <a:cubicBezTo>
                    <a:pt x="92" y="2999"/>
                    <a:pt x="94" y="2962"/>
                    <a:pt x="97" y="2925"/>
                  </a:cubicBezTo>
                  <a:cubicBezTo>
                    <a:pt x="101" y="2887"/>
                    <a:pt x="104" y="2850"/>
                    <a:pt x="110" y="2813"/>
                  </a:cubicBezTo>
                  <a:cubicBezTo>
                    <a:pt x="116" y="2776"/>
                    <a:pt x="126" y="2739"/>
                    <a:pt x="139" y="2704"/>
                  </a:cubicBezTo>
                  <a:cubicBezTo>
                    <a:pt x="139" y="2705"/>
                    <a:pt x="139" y="2705"/>
                    <a:pt x="139" y="2705"/>
                  </a:cubicBezTo>
                  <a:cubicBezTo>
                    <a:pt x="138" y="2664"/>
                    <a:pt x="141" y="2624"/>
                    <a:pt x="148" y="2584"/>
                  </a:cubicBezTo>
                  <a:cubicBezTo>
                    <a:pt x="155" y="2545"/>
                    <a:pt x="165" y="2506"/>
                    <a:pt x="176" y="2467"/>
                  </a:cubicBezTo>
                  <a:cubicBezTo>
                    <a:pt x="200" y="2390"/>
                    <a:pt x="230" y="2315"/>
                    <a:pt x="262" y="2241"/>
                  </a:cubicBezTo>
                  <a:cubicBezTo>
                    <a:pt x="277" y="2204"/>
                    <a:pt x="293" y="2167"/>
                    <a:pt x="308" y="2129"/>
                  </a:cubicBezTo>
                  <a:cubicBezTo>
                    <a:pt x="324" y="2092"/>
                    <a:pt x="339" y="2055"/>
                    <a:pt x="351" y="2017"/>
                  </a:cubicBezTo>
                  <a:cubicBezTo>
                    <a:pt x="359" y="1988"/>
                    <a:pt x="359" y="1988"/>
                    <a:pt x="359" y="1988"/>
                  </a:cubicBezTo>
                  <a:cubicBezTo>
                    <a:pt x="361" y="1983"/>
                    <a:pt x="362" y="1978"/>
                    <a:pt x="363" y="1973"/>
                  </a:cubicBezTo>
                  <a:cubicBezTo>
                    <a:pt x="366" y="1958"/>
                    <a:pt x="366" y="1958"/>
                    <a:pt x="366" y="1958"/>
                  </a:cubicBezTo>
                  <a:cubicBezTo>
                    <a:pt x="370" y="1944"/>
                    <a:pt x="370" y="1944"/>
                    <a:pt x="370" y="1944"/>
                  </a:cubicBezTo>
                  <a:cubicBezTo>
                    <a:pt x="371" y="1939"/>
                    <a:pt x="371" y="1934"/>
                    <a:pt x="372" y="1929"/>
                  </a:cubicBezTo>
                  <a:cubicBezTo>
                    <a:pt x="374" y="1919"/>
                    <a:pt x="376" y="1909"/>
                    <a:pt x="377" y="1899"/>
                  </a:cubicBezTo>
                  <a:cubicBezTo>
                    <a:pt x="382" y="1859"/>
                    <a:pt x="384" y="1819"/>
                    <a:pt x="384" y="1779"/>
                  </a:cubicBezTo>
                  <a:cubicBezTo>
                    <a:pt x="382" y="1699"/>
                    <a:pt x="370" y="1619"/>
                    <a:pt x="353" y="1540"/>
                  </a:cubicBezTo>
                  <a:cubicBezTo>
                    <a:pt x="344" y="1501"/>
                    <a:pt x="335" y="1462"/>
                    <a:pt x="325" y="1423"/>
                  </a:cubicBezTo>
                  <a:cubicBezTo>
                    <a:pt x="315" y="1384"/>
                    <a:pt x="306" y="1345"/>
                    <a:pt x="296" y="1306"/>
                  </a:cubicBezTo>
                  <a:cubicBezTo>
                    <a:pt x="278" y="1227"/>
                    <a:pt x="261" y="1149"/>
                    <a:pt x="246" y="1069"/>
                  </a:cubicBezTo>
                  <a:cubicBezTo>
                    <a:pt x="231" y="990"/>
                    <a:pt x="218" y="911"/>
                    <a:pt x="211" y="830"/>
                  </a:cubicBezTo>
                  <a:cubicBezTo>
                    <a:pt x="211" y="831"/>
                    <a:pt x="211" y="831"/>
                    <a:pt x="211" y="831"/>
                  </a:cubicBezTo>
                  <a:cubicBezTo>
                    <a:pt x="175" y="767"/>
                    <a:pt x="133" y="708"/>
                    <a:pt x="98" y="644"/>
                  </a:cubicBezTo>
                  <a:cubicBezTo>
                    <a:pt x="80" y="612"/>
                    <a:pt x="65" y="578"/>
                    <a:pt x="54" y="543"/>
                  </a:cubicBezTo>
                  <a:cubicBezTo>
                    <a:pt x="49" y="526"/>
                    <a:pt x="45" y="508"/>
                    <a:pt x="41" y="490"/>
                  </a:cubicBezTo>
                  <a:cubicBezTo>
                    <a:pt x="37" y="472"/>
                    <a:pt x="34" y="454"/>
                    <a:pt x="31" y="436"/>
                  </a:cubicBezTo>
                  <a:cubicBezTo>
                    <a:pt x="18" y="364"/>
                    <a:pt x="10" y="292"/>
                    <a:pt x="5" y="219"/>
                  </a:cubicBezTo>
                  <a:cubicBezTo>
                    <a:pt x="0" y="146"/>
                    <a:pt x="0" y="73"/>
                    <a:pt x="2" y="0"/>
                  </a:cubicBezTo>
                  <a:cubicBezTo>
                    <a:pt x="0" y="73"/>
                    <a:pt x="1" y="146"/>
                    <a:pt x="6" y="219"/>
                  </a:cubicBezTo>
                  <a:cubicBezTo>
                    <a:pt x="11" y="292"/>
                    <a:pt x="20" y="364"/>
                    <a:pt x="33" y="436"/>
                  </a:cubicBezTo>
                  <a:cubicBezTo>
                    <a:pt x="36" y="454"/>
                    <a:pt x="39" y="472"/>
                    <a:pt x="43" y="489"/>
                  </a:cubicBezTo>
                  <a:cubicBezTo>
                    <a:pt x="47" y="507"/>
                    <a:pt x="51" y="525"/>
                    <a:pt x="56" y="542"/>
                  </a:cubicBezTo>
                  <a:cubicBezTo>
                    <a:pt x="67" y="577"/>
                    <a:pt x="82" y="610"/>
                    <a:pt x="100" y="642"/>
                  </a:cubicBezTo>
                  <a:cubicBezTo>
                    <a:pt x="135" y="706"/>
                    <a:pt x="178" y="766"/>
                    <a:pt x="213" y="829"/>
                  </a:cubicBezTo>
                  <a:cubicBezTo>
                    <a:pt x="213" y="830"/>
                    <a:pt x="213" y="830"/>
                    <a:pt x="213" y="830"/>
                  </a:cubicBezTo>
                  <a:cubicBezTo>
                    <a:pt x="213" y="830"/>
                    <a:pt x="213" y="830"/>
                    <a:pt x="213" y="830"/>
                  </a:cubicBezTo>
                  <a:cubicBezTo>
                    <a:pt x="221" y="910"/>
                    <a:pt x="234" y="990"/>
                    <a:pt x="249" y="1069"/>
                  </a:cubicBezTo>
                  <a:cubicBezTo>
                    <a:pt x="264" y="1148"/>
                    <a:pt x="281" y="1226"/>
                    <a:pt x="300" y="1305"/>
                  </a:cubicBezTo>
                  <a:cubicBezTo>
                    <a:pt x="309" y="1344"/>
                    <a:pt x="319" y="1383"/>
                    <a:pt x="329" y="1422"/>
                  </a:cubicBezTo>
                  <a:cubicBezTo>
                    <a:pt x="339" y="1461"/>
                    <a:pt x="348" y="1500"/>
                    <a:pt x="357" y="1540"/>
                  </a:cubicBezTo>
                  <a:cubicBezTo>
                    <a:pt x="374" y="1618"/>
                    <a:pt x="386" y="1698"/>
                    <a:pt x="388" y="1779"/>
                  </a:cubicBezTo>
                  <a:cubicBezTo>
                    <a:pt x="388" y="1819"/>
                    <a:pt x="387" y="1860"/>
                    <a:pt x="381" y="1900"/>
                  </a:cubicBezTo>
                  <a:cubicBezTo>
                    <a:pt x="380" y="1910"/>
                    <a:pt x="378" y="1920"/>
                    <a:pt x="376" y="1930"/>
                  </a:cubicBezTo>
                  <a:cubicBezTo>
                    <a:pt x="375" y="1935"/>
                    <a:pt x="375" y="1940"/>
                    <a:pt x="374" y="1945"/>
                  </a:cubicBezTo>
                  <a:cubicBezTo>
                    <a:pt x="370" y="1959"/>
                    <a:pt x="370" y="1959"/>
                    <a:pt x="370" y="1959"/>
                  </a:cubicBezTo>
                  <a:cubicBezTo>
                    <a:pt x="367" y="1974"/>
                    <a:pt x="367" y="1974"/>
                    <a:pt x="367" y="1974"/>
                  </a:cubicBezTo>
                  <a:cubicBezTo>
                    <a:pt x="366" y="1979"/>
                    <a:pt x="365" y="1984"/>
                    <a:pt x="363" y="1989"/>
                  </a:cubicBezTo>
                  <a:cubicBezTo>
                    <a:pt x="355" y="2018"/>
                    <a:pt x="355" y="2018"/>
                    <a:pt x="355" y="2018"/>
                  </a:cubicBezTo>
                  <a:cubicBezTo>
                    <a:pt x="342" y="2056"/>
                    <a:pt x="327" y="2094"/>
                    <a:pt x="312" y="2131"/>
                  </a:cubicBezTo>
                  <a:cubicBezTo>
                    <a:pt x="296" y="2168"/>
                    <a:pt x="281" y="2205"/>
                    <a:pt x="265" y="2242"/>
                  </a:cubicBezTo>
                  <a:cubicBezTo>
                    <a:pt x="234" y="2316"/>
                    <a:pt x="204" y="2391"/>
                    <a:pt x="180" y="2468"/>
                  </a:cubicBezTo>
                  <a:cubicBezTo>
                    <a:pt x="168" y="2506"/>
                    <a:pt x="158" y="2545"/>
                    <a:pt x="151" y="2585"/>
                  </a:cubicBezTo>
                  <a:cubicBezTo>
                    <a:pt x="144" y="2625"/>
                    <a:pt x="141" y="2665"/>
                    <a:pt x="142" y="2705"/>
                  </a:cubicBezTo>
                  <a:cubicBezTo>
                    <a:pt x="142" y="2705"/>
                    <a:pt x="142" y="2705"/>
                    <a:pt x="142" y="2705"/>
                  </a:cubicBezTo>
                  <a:cubicBezTo>
                    <a:pt x="142" y="2705"/>
                    <a:pt x="142" y="2705"/>
                    <a:pt x="142" y="2705"/>
                  </a:cubicBezTo>
                  <a:cubicBezTo>
                    <a:pt x="129" y="2740"/>
                    <a:pt x="119" y="2777"/>
                    <a:pt x="113" y="2813"/>
                  </a:cubicBezTo>
                  <a:cubicBezTo>
                    <a:pt x="107" y="2850"/>
                    <a:pt x="103" y="2887"/>
                    <a:pt x="100" y="2925"/>
                  </a:cubicBezTo>
                  <a:cubicBezTo>
                    <a:pt x="97" y="2962"/>
                    <a:pt x="94" y="2999"/>
                    <a:pt x="90" y="3037"/>
                  </a:cubicBezTo>
                  <a:cubicBezTo>
                    <a:pt x="86" y="3074"/>
                    <a:pt x="87" y="3111"/>
                    <a:pt x="89" y="3148"/>
                  </a:cubicBezTo>
                  <a:cubicBezTo>
                    <a:pt x="91" y="3186"/>
                    <a:pt x="95" y="3223"/>
                    <a:pt x="100" y="3260"/>
                  </a:cubicBezTo>
                  <a:cubicBezTo>
                    <a:pt x="105" y="3297"/>
                    <a:pt x="111" y="3334"/>
                    <a:pt x="116" y="3371"/>
                  </a:cubicBezTo>
                  <a:cubicBezTo>
                    <a:pt x="127" y="3445"/>
                    <a:pt x="135" y="3520"/>
                    <a:pt x="132" y="3595"/>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803" name="Google Shape;803;p180"/>
            <p:cNvSpPr/>
            <p:nvPr/>
          </p:nvSpPr>
          <p:spPr>
            <a:xfrm>
              <a:off x="766762" y="22225"/>
              <a:ext cx="765175" cy="6819904"/>
            </a:xfrm>
            <a:custGeom>
              <a:rect b="b" l="l" r="r" t="t"/>
              <a:pathLst>
                <a:path extrusionOk="0" h="3595" w="403">
                  <a:moveTo>
                    <a:pt x="168" y="3595"/>
                  </a:moveTo>
                  <a:cubicBezTo>
                    <a:pt x="170" y="3557"/>
                    <a:pt x="169" y="3519"/>
                    <a:pt x="166" y="3481"/>
                  </a:cubicBezTo>
                  <a:cubicBezTo>
                    <a:pt x="163" y="3444"/>
                    <a:pt x="157" y="3406"/>
                    <a:pt x="151" y="3369"/>
                  </a:cubicBezTo>
                  <a:cubicBezTo>
                    <a:pt x="139" y="3294"/>
                    <a:pt x="123" y="3219"/>
                    <a:pt x="114" y="3144"/>
                  </a:cubicBezTo>
                  <a:cubicBezTo>
                    <a:pt x="113" y="3135"/>
                    <a:pt x="112" y="3125"/>
                    <a:pt x="111" y="3116"/>
                  </a:cubicBezTo>
                  <a:cubicBezTo>
                    <a:pt x="109" y="3087"/>
                    <a:pt x="109" y="3087"/>
                    <a:pt x="109" y="3087"/>
                  </a:cubicBezTo>
                  <a:cubicBezTo>
                    <a:pt x="108" y="3059"/>
                    <a:pt x="108" y="3059"/>
                    <a:pt x="108" y="3059"/>
                  </a:cubicBezTo>
                  <a:cubicBezTo>
                    <a:pt x="108" y="3052"/>
                    <a:pt x="108" y="3052"/>
                    <a:pt x="108" y="3052"/>
                  </a:cubicBezTo>
                  <a:cubicBezTo>
                    <a:pt x="108" y="3045"/>
                    <a:pt x="108" y="3045"/>
                    <a:pt x="108" y="3045"/>
                  </a:cubicBezTo>
                  <a:cubicBezTo>
                    <a:pt x="108" y="3030"/>
                    <a:pt x="108" y="3030"/>
                    <a:pt x="108" y="3030"/>
                  </a:cubicBezTo>
                  <a:cubicBezTo>
                    <a:pt x="108" y="3021"/>
                    <a:pt x="108" y="3011"/>
                    <a:pt x="109" y="3002"/>
                  </a:cubicBezTo>
                  <a:cubicBezTo>
                    <a:pt x="109" y="2992"/>
                    <a:pt x="109" y="2983"/>
                    <a:pt x="109" y="2973"/>
                  </a:cubicBezTo>
                  <a:cubicBezTo>
                    <a:pt x="109" y="2954"/>
                    <a:pt x="108" y="2936"/>
                    <a:pt x="108" y="2917"/>
                  </a:cubicBezTo>
                  <a:cubicBezTo>
                    <a:pt x="107" y="2879"/>
                    <a:pt x="105" y="2841"/>
                    <a:pt x="106" y="2803"/>
                  </a:cubicBezTo>
                  <a:cubicBezTo>
                    <a:pt x="107" y="2784"/>
                    <a:pt x="108" y="2765"/>
                    <a:pt x="111" y="2746"/>
                  </a:cubicBezTo>
                  <a:cubicBezTo>
                    <a:pt x="113" y="2727"/>
                    <a:pt x="117" y="2708"/>
                    <a:pt x="122" y="2690"/>
                  </a:cubicBezTo>
                  <a:cubicBezTo>
                    <a:pt x="122" y="2691"/>
                    <a:pt x="122" y="2691"/>
                    <a:pt x="122" y="2691"/>
                  </a:cubicBezTo>
                  <a:cubicBezTo>
                    <a:pt x="120" y="2670"/>
                    <a:pt x="120" y="2650"/>
                    <a:pt x="120" y="2630"/>
                  </a:cubicBezTo>
                  <a:cubicBezTo>
                    <a:pt x="121" y="2610"/>
                    <a:pt x="122" y="2589"/>
                    <a:pt x="125" y="2569"/>
                  </a:cubicBezTo>
                  <a:cubicBezTo>
                    <a:pt x="130" y="2529"/>
                    <a:pt x="139" y="2490"/>
                    <a:pt x="150" y="2451"/>
                  </a:cubicBezTo>
                  <a:cubicBezTo>
                    <a:pt x="172" y="2373"/>
                    <a:pt x="203" y="2298"/>
                    <a:pt x="236" y="2224"/>
                  </a:cubicBezTo>
                  <a:cubicBezTo>
                    <a:pt x="252" y="2187"/>
                    <a:pt x="269" y="2151"/>
                    <a:pt x="286" y="2114"/>
                  </a:cubicBezTo>
                  <a:cubicBezTo>
                    <a:pt x="311" y="2059"/>
                    <a:pt x="311" y="2059"/>
                    <a:pt x="311" y="2059"/>
                  </a:cubicBezTo>
                  <a:cubicBezTo>
                    <a:pt x="319" y="2041"/>
                    <a:pt x="328" y="2022"/>
                    <a:pt x="335" y="2004"/>
                  </a:cubicBezTo>
                  <a:cubicBezTo>
                    <a:pt x="341" y="1990"/>
                    <a:pt x="341" y="1990"/>
                    <a:pt x="341" y="1990"/>
                  </a:cubicBezTo>
                  <a:cubicBezTo>
                    <a:pt x="343" y="1985"/>
                    <a:pt x="345" y="1980"/>
                    <a:pt x="347" y="1976"/>
                  </a:cubicBezTo>
                  <a:cubicBezTo>
                    <a:pt x="357" y="1947"/>
                    <a:pt x="357" y="1947"/>
                    <a:pt x="357" y="1947"/>
                  </a:cubicBezTo>
                  <a:cubicBezTo>
                    <a:pt x="360" y="1938"/>
                    <a:pt x="362" y="1928"/>
                    <a:pt x="365" y="1918"/>
                  </a:cubicBezTo>
                  <a:cubicBezTo>
                    <a:pt x="370" y="1904"/>
                    <a:pt x="370" y="1904"/>
                    <a:pt x="370" y="1904"/>
                  </a:cubicBezTo>
                  <a:cubicBezTo>
                    <a:pt x="373" y="1889"/>
                    <a:pt x="373" y="1889"/>
                    <a:pt x="373" y="1889"/>
                  </a:cubicBezTo>
                  <a:cubicBezTo>
                    <a:pt x="384" y="1850"/>
                    <a:pt x="390" y="1810"/>
                    <a:pt x="394" y="1770"/>
                  </a:cubicBezTo>
                  <a:cubicBezTo>
                    <a:pt x="395" y="1755"/>
                    <a:pt x="395" y="1755"/>
                    <a:pt x="395" y="1755"/>
                  </a:cubicBezTo>
                  <a:cubicBezTo>
                    <a:pt x="396" y="1748"/>
                    <a:pt x="396" y="1748"/>
                    <a:pt x="396" y="1748"/>
                  </a:cubicBezTo>
                  <a:cubicBezTo>
                    <a:pt x="397" y="1740"/>
                    <a:pt x="397" y="1740"/>
                    <a:pt x="397" y="1740"/>
                  </a:cubicBezTo>
                  <a:cubicBezTo>
                    <a:pt x="398" y="1710"/>
                    <a:pt x="398" y="1710"/>
                    <a:pt x="398" y="1710"/>
                  </a:cubicBezTo>
                  <a:cubicBezTo>
                    <a:pt x="398" y="1690"/>
                    <a:pt x="399" y="1670"/>
                    <a:pt x="398" y="1650"/>
                  </a:cubicBezTo>
                  <a:cubicBezTo>
                    <a:pt x="398" y="1630"/>
                    <a:pt x="396" y="1610"/>
                    <a:pt x="395" y="1589"/>
                  </a:cubicBezTo>
                  <a:cubicBezTo>
                    <a:pt x="393" y="1569"/>
                    <a:pt x="392" y="1549"/>
                    <a:pt x="389" y="1529"/>
                  </a:cubicBezTo>
                  <a:cubicBezTo>
                    <a:pt x="387" y="1509"/>
                    <a:pt x="383" y="1489"/>
                    <a:pt x="381" y="1469"/>
                  </a:cubicBezTo>
                  <a:cubicBezTo>
                    <a:pt x="377" y="1450"/>
                    <a:pt x="374" y="1430"/>
                    <a:pt x="370" y="1410"/>
                  </a:cubicBezTo>
                  <a:cubicBezTo>
                    <a:pt x="363" y="1370"/>
                    <a:pt x="355" y="1331"/>
                    <a:pt x="347" y="1291"/>
                  </a:cubicBezTo>
                  <a:cubicBezTo>
                    <a:pt x="316" y="1133"/>
                    <a:pt x="282" y="975"/>
                    <a:pt x="253" y="816"/>
                  </a:cubicBezTo>
                  <a:cubicBezTo>
                    <a:pt x="253" y="817"/>
                    <a:pt x="253" y="817"/>
                    <a:pt x="253" y="817"/>
                  </a:cubicBezTo>
                  <a:cubicBezTo>
                    <a:pt x="213" y="755"/>
                    <a:pt x="166" y="699"/>
                    <a:pt x="126" y="638"/>
                  </a:cubicBezTo>
                  <a:cubicBezTo>
                    <a:pt x="106" y="607"/>
                    <a:pt x="88" y="575"/>
                    <a:pt x="73" y="541"/>
                  </a:cubicBezTo>
                  <a:cubicBezTo>
                    <a:pt x="70" y="533"/>
                    <a:pt x="66" y="524"/>
                    <a:pt x="63" y="516"/>
                  </a:cubicBezTo>
                  <a:cubicBezTo>
                    <a:pt x="59" y="503"/>
                    <a:pt x="59" y="503"/>
                    <a:pt x="59" y="503"/>
                  </a:cubicBezTo>
                  <a:cubicBezTo>
                    <a:pt x="57" y="496"/>
                    <a:pt x="57" y="496"/>
                    <a:pt x="57" y="496"/>
                  </a:cubicBezTo>
                  <a:cubicBezTo>
                    <a:pt x="55" y="489"/>
                    <a:pt x="55" y="489"/>
                    <a:pt x="55" y="489"/>
                  </a:cubicBezTo>
                  <a:cubicBezTo>
                    <a:pt x="52" y="481"/>
                    <a:pt x="50" y="472"/>
                    <a:pt x="48" y="463"/>
                  </a:cubicBezTo>
                  <a:cubicBezTo>
                    <a:pt x="41" y="436"/>
                    <a:pt x="41" y="436"/>
                    <a:pt x="41" y="436"/>
                  </a:cubicBezTo>
                  <a:cubicBezTo>
                    <a:pt x="24" y="365"/>
                    <a:pt x="13" y="292"/>
                    <a:pt x="7" y="219"/>
                  </a:cubicBezTo>
                  <a:cubicBezTo>
                    <a:pt x="1" y="146"/>
                    <a:pt x="0" y="73"/>
                    <a:pt x="5" y="0"/>
                  </a:cubicBezTo>
                  <a:cubicBezTo>
                    <a:pt x="1" y="73"/>
                    <a:pt x="2" y="146"/>
                    <a:pt x="8" y="219"/>
                  </a:cubicBezTo>
                  <a:cubicBezTo>
                    <a:pt x="14" y="292"/>
                    <a:pt x="25" y="365"/>
                    <a:pt x="43" y="436"/>
                  </a:cubicBezTo>
                  <a:cubicBezTo>
                    <a:pt x="50" y="462"/>
                    <a:pt x="50" y="462"/>
                    <a:pt x="50" y="462"/>
                  </a:cubicBezTo>
                  <a:cubicBezTo>
                    <a:pt x="52" y="471"/>
                    <a:pt x="55" y="480"/>
                    <a:pt x="57" y="489"/>
                  </a:cubicBezTo>
                  <a:cubicBezTo>
                    <a:pt x="59" y="495"/>
                    <a:pt x="59" y="495"/>
                    <a:pt x="59" y="495"/>
                  </a:cubicBezTo>
                  <a:cubicBezTo>
                    <a:pt x="61" y="502"/>
                    <a:pt x="61" y="502"/>
                    <a:pt x="61" y="502"/>
                  </a:cubicBezTo>
                  <a:cubicBezTo>
                    <a:pt x="65" y="515"/>
                    <a:pt x="65" y="515"/>
                    <a:pt x="65" y="515"/>
                  </a:cubicBezTo>
                  <a:cubicBezTo>
                    <a:pt x="68" y="523"/>
                    <a:pt x="72" y="532"/>
                    <a:pt x="75" y="540"/>
                  </a:cubicBezTo>
                  <a:cubicBezTo>
                    <a:pt x="90" y="574"/>
                    <a:pt x="108" y="606"/>
                    <a:pt x="128" y="636"/>
                  </a:cubicBezTo>
                  <a:cubicBezTo>
                    <a:pt x="168" y="697"/>
                    <a:pt x="216" y="753"/>
                    <a:pt x="255" y="815"/>
                  </a:cubicBezTo>
                  <a:cubicBezTo>
                    <a:pt x="255" y="815"/>
                    <a:pt x="255" y="815"/>
                    <a:pt x="255" y="815"/>
                  </a:cubicBezTo>
                  <a:cubicBezTo>
                    <a:pt x="256" y="816"/>
                    <a:pt x="256" y="816"/>
                    <a:pt x="256" y="816"/>
                  </a:cubicBezTo>
                  <a:cubicBezTo>
                    <a:pt x="285" y="974"/>
                    <a:pt x="319" y="1132"/>
                    <a:pt x="351" y="1290"/>
                  </a:cubicBezTo>
                  <a:cubicBezTo>
                    <a:pt x="359" y="1330"/>
                    <a:pt x="367" y="1369"/>
                    <a:pt x="374" y="1409"/>
                  </a:cubicBezTo>
                  <a:cubicBezTo>
                    <a:pt x="378" y="1429"/>
                    <a:pt x="381" y="1449"/>
                    <a:pt x="385" y="1469"/>
                  </a:cubicBezTo>
                  <a:cubicBezTo>
                    <a:pt x="387" y="1489"/>
                    <a:pt x="391" y="1509"/>
                    <a:pt x="393" y="1529"/>
                  </a:cubicBezTo>
                  <a:cubicBezTo>
                    <a:pt x="396" y="1549"/>
                    <a:pt x="397" y="1569"/>
                    <a:pt x="399" y="1589"/>
                  </a:cubicBezTo>
                  <a:cubicBezTo>
                    <a:pt x="401" y="1609"/>
                    <a:pt x="402" y="1629"/>
                    <a:pt x="402" y="1650"/>
                  </a:cubicBezTo>
                  <a:cubicBezTo>
                    <a:pt x="403" y="1670"/>
                    <a:pt x="403" y="1690"/>
                    <a:pt x="403" y="1710"/>
                  </a:cubicBezTo>
                  <a:cubicBezTo>
                    <a:pt x="401" y="1741"/>
                    <a:pt x="401" y="1741"/>
                    <a:pt x="401" y="1741"/>
                  </a:cubicBezTo>
                  <a:cubicBezTo>
                    <a:pt x="401" y="1748"/>
                    <a:pt x="401" y="1748"/>
                    <a:pt x="401" y="1748"/>
                  </a:cubicBezTo>
                  <a:cubicBezTo>
                    <a:pt x="400" y="1756"/>
                    <a:pt x="400" y="1756"/>
                    <a:pt x="400" y="1756"/>
                  </a:cubicBezTo>
                  <a:cubicBezTo>
                    <a:pt x="398" y="1771"/>
                    <a:pt x="398" y="1771"/>
                    <a:pt x="398" y="1771"/>
                  </a:cubicBezTo>
                  <a:cubicBezTo>
                    <a:pt x="394" y="1811"/>
                    <a:pt x="388" y="1851"/>
                    <a:pt x="378" y="1890"/>
                  </a:cubicBezTo>
                  <a:cubicBezTo>
                    <a:pt x="374" y="1905"/>
                    <a:pt x="374" y="1905"/>
                    <a:pt x="374" y="1905"/>
                  </a:cubicBezTo>
                  <a:cubicBezTo>
                    <a:pt x="370" y="1920"/>
                    <a:pt x="370" y="1920"/>
                    <a:pt x="370" y="1920"/>
                  </a:cubicBezTo>
                  <a:cubicBezTo>
                    <a:pt x="367" y="1929"/>
                    <a:pt x="364" y="1939"/>
                    <a:pt x="361" y="1949"/>
                  </a:cubicBezTo>
                  <a:cubicBezTo>
                    <a:pt x="350" y="1977"/>
                    <a:pt x="350" y="1977"/>
                    <a:pt x="350" y="1977"/>
                  </a:cubicBezTo>
                  <a:cubicBezTo>
                    <a:pt x="349" y="1982"/>
                    <a:pt x="347" y="1987"/>
                    <a:pt x="345" y="1991"/>
                  </a:cubicBezTo>
                  <a:cubicBezTo>
                    <a:pt x="339" y="2005"/>
                    <a:pt x="339" y="2005"/>
                    <a:pt x="339" y="2005"/>
                  </a:cubicBezTo>
                  <a:cubicBezTo>
                    <a:pt x="332" y="2024"/>
                    <a:pt x="323" y="2042"/>
                    <a:pt x="315" y="2061"/>
                  </a:cubicBezTo>
                  <a:cubicBezTo>
                    <a:pt x="290" y="2116"/>
                    <a:pt x="290" y="2116"/>
                    <a:pt x="290" y="2116"/>
                  </a:cubicBezTo>
                  <a:cubicBezTo>
                    <a:pt x="273" y="2152"/>
                    <a:pt x="256" y="2189"/>
                    <a:pt x="239" y="2226"/>
                  </a:cubicBezTo>
                  <a:cubicBezTo>
                    <a:pt x="207" y="2300"/>
                    <a:pt x="176" y="2374"/>
                    <a:pt x="153" y="2452"/>
                  </a:cubicBezTo>
                  <a:cubicBezTo>
                    <a:pt x="142" y="2490"/>
                    <a:pt x="133" y="2530"/>
                    <a:pt x="128" y="2570"/>
                  </a:cubicBezTo>
                  <a:cubicBezTo>
                    <a:pt x="125" y="2590"/>
                    <a:pt x="124" y="2610"/>
                    <a:pt x="123" y="2630"/>
                  </a:cubicBezTo>
                  <a:cubicBezTo>
                    <a:pt x="123" y="2650"/>
                    <a:pt x="123" y="2670"/>
                    <a:pt x="125" y="2690"/>
                  </a:cubicBezTo>
                  <a:cubicBezTo>
                    <a:pt x="125" y="2690"/>
                    <a:pt x="125" y="2690"/>
                    <a:pt x="125" y="2690"/>
                  </a:cubicBezTo>
                  <a:cubicBezTo>
                    <a:pt x="125" y="2691"/>
                    <a:pt x="125" y="2691"/>
                    <a:pt x="125" y="2691"/>
                  </a:cubicBezTo>
                  <a:cubicBezTo>
                    <a:pt x="120" y="2709"/>
                    <a:pt x="116" y="2727"/>
                    <a:pt x="114" y="2746"/>
                  </a:cubicBezTo>
                  <a:cubicBezTo>
                    <a:pt x="111" y="2765"/>
                    <a:pt x="110" y="2784"/>
                    <a:pt x="109" y="2803"/>
                  </a:cubicBezTo>
                  <a:cubicBezTo>
                    <a:pt x="108" y="2841"/>
                    <a:pt x="109" y="2879"/>
                    <a:pt x="110" y="2916"/>
                  </a:cubicBezTo>
                  <a:cubicBezTo>
                    <a:pt x="111" y="2935"/>
                    <a:pt x="111" y="2954"/>
                    <a:pt x="111" y="2973"/>
                  </a:cubicBezTo>
                  <a:cubicBezTo>
                    <a:pt x="111" y="2983"/>
                    <a:pt x="111" y="2992"/>
                    <a:pt x="111" y="3002"/>
                  </a:cubicBezTo>
                  <a:cubicBezTo>
                    <a:pt x="111" y="3011"/>
                    <a:pt x="110" y="3021"/>
                    <a:pt x="110" y="3030"/>
                  </a:cubicBezTo>
                  <a:cubicBezTo>
                    <a:pt x="110" y="3045"/>
                    <a:pt x="110" y="3045"/>
                    <a:pt x="110" y="3045"/>
                  </a:cubicBezTo>
                  <a:cubicBezTo>
                    <a:pt x="110" y="3052"/>
                    <a:pt x="110" y="3052"/>
                    <a:pt x="110" y="3052"/>
                  </a:cubicBezTo>
                  <a:cubicBezTo>
                    <a:pt x="110" y="3059"/>
                    <a:pt x="110" y="3059"/>
                    <a:pt x="110" y="3059"/>
                  </a:cubicBezTo>
                  <a:cubicBezTo>
                    <a:pt x="111" y="3087"/>
                    <a:pt x="111" y="3087"/>
                    <a:pt x="111" y="3087"/>
                  </a:cubicBezTo>
                  <a:cubicBezTo>
                    <a:pt x="113" y="3115"/>
                    <a:pt x="113" y="3115"/>
                    <a:pt x="113" y="3115"/>
                  </a:cubicBezTo>
                  <a:cubicBezTo>
                    <a:pt x="114" y="3125"/>
                    <a:pt x="115" y="3134"/>
                    <a:pt x="116" y="3144"/>
                  </a:cubicBezTo>
                  <a:cubicBezTo>
                    <a:pt x="125" y="3219"/>
                    <a:pt x="141" y="3293"/>
                    <a:pt x="152" y="3368"/>
                  </a:cubicBezTo>
                  <a:cubicBezTo>
                    <a:pt x="158" y="3406"/>
                    <a:pt x="164" y="3443"/>
                    <a:pt x="167" y="3481"/>
                  </a:cubicBezTo>
                  <a:cubicBezTo>
                    <a:pt x="170" y="3519"/>
                    <a:pt x="171" y="3557"/>
                    <a:pt x="168" y="3595"/>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804" name="Google Shape;804;p180"/>
            <p:cNvSpPr/>
            <p:nvPr/>
          </p:nvSpPr>
          <p:spPr>
            <a:xfrm>
              <a:off x="650875" y="25400"/>
              <a:ext cx="808038" cy="6819904"/>
            </a:xfrm>
            <a:custGeom>
              <a:rect b="b" l="l" r="r" t="t"/>
              <a:pathLst>
                <a:path extrusionOk="0" h="3595" w="425">
                  <a:moveTo>
                    <a:pt x="203" y="3595"/>
                  </a:moveTo>
                  <a:cubicBezTo>
                    <a:pt x="208" y="3536"/>
                    <a:pt x="204" y="3476"/>
                    <a:pt x="196" y="3417"/>
                  </a:cubicBezTo>
                  <a:cubicBezTo>
                    <a:pt x="187" y="3358"/>
                    <a:pt x="174" y="3299"/>
                    <a:pt x="162" y="3241"/>
                  </a:cubicBezTo>
                  <a:cubicBezTo>
                    <a:pt x="150" y="3182"/>
                    <a:pt x="137" y="3124"/>
                    <a:pt x="131" y="3064"/>
                  </a:cubicBezTo>
                  <a:cubicBezTo>
                    <a:pt x="129" y="3042"/>
                    <a:pt x="129" y="3042"/>
                    <a:pt x="129" y="3042"/>
                  </a:cubicBezTo>
                  <a:cubicBezTo>
                    <a:pt x="129" y="3034"/>
                    <a:pt x="128" y="3027"/>
                    <a:pt x="128" y="3019"/>
                  </a:cubicBezTo>
                  <a:cubicBezTo>
                    <a:pt x="127" y="3004"/>
                    <a:pt x="127" y="2989"/>
                    <a:pt x="126" y="2975"/>
                  </a:cubicBezTo>
                  <a:cubicBezTo>
                    <a:pt x="125" y="2945"/>
                    <a:pt x="122" y="2915"/>
                    <a:pt x="119" y="2885"/>
                  </a:cubicBezTo>
                  <a:cubicBezTo>
                    <a:pt x="113" y="2826"/>
                    <a:pt x="106" y="2766"/>
                    <a:pt x="105" y="2707"/>
                  </a:cubicBezTo>
                  <a:cubicBezTo>
                    <a:pt x="104" y="2647"/>
                    <a:pt x="109" y="2587"/>
                    <a:pt x="120" y="2528"/>
                  </a:cubicBezTo>
                  <a:cubicBezTo>
                    <a:pt x="141" y="2410"/>
                    <a:pt x="180" y="2296"/>
                    <a:pt x="225" y="2186"/>
                  </a:cubicBezTo>
                  <a:cubicBezTo>
                    <a:pt x="248" y="2131"/>
                    <a:pt x="273" y="2076"/>
                    <a:pt x="299" y="2023"/>
                  </a:cubicBezTo>
                  <a:cubicBezTo>
                    <a:pt x="319" y="1982"/>
                    <a:pt x="319" y="1982"/>
                    <a:pt x="319" y="1982"/>
                  </a:cubicBezTo>
                  <a:cubicBezTo>
                    <a:pt x="338" y="1942"/>
                    <a:pt x="338" y="1942"/>
                    <a:pt x="338" y="1942"/>
                  </a:cubicBezTo>
                  <a:cubicBezTo>
                    <a:pt x="344" y="1928"/>
                    <a:pt x="350" y="1914"/>
                    <a:pt x="355" y="1901"/>
                  </a:cubicBezTo>
                  <a:cubicBezTo>
                    <a:pt x="360" y="1887"/>
                    <a:pt x="366" y="1873"/>
                    <a:pt x="371" y="1859"/>
                  </a:cubicBezTo>
                  <a:cubicBezTo>
                    <a:pt x="390" y="1802"/>
                    <a:pt x="403" y="1744"/>
                    <a:pt x="411" y="1685"/>
                  </a:cubicBezTo>
                  <a:cubicBezTo>
                    <a:pt x="418" y="1626"/>
                    <a:pt x="421" y="1566"/>
                    <a:pt x="419" y="1506"/>
                  </a:cubicBezTo>
                  <a:cubicBezTo>
                    <a:pt x="417" y="1447"/>
                    <a:pt x="411" y="1387"/>
                    <a:pt x="403" y="1328"/>
                  </a:cubicBezTo>
                  <a:cubicBezTo>
                    <a:pt x="395" y="1269"/>
                    <a:pt x="385" y="1210"/>
                    <a:pt x="374" y="1151"/>
                  </a:cubicBezTo>
                  <a:cubicBezTo>
                    <a:pt x="352" y="1034"/>
                    <a:pt x="326" y="917"/>
                    <a:pt x="294" y="802"/>
                  </a:cubicBezTo>
                  <a:cubicBezTo>
                    <a:pt x="294" y="802"/>
                    <a:pt x="294" y="802"/>
                    <a:pt x="294" y="802"/>
                  </a:cubicBezTo>
                  <a:cubicBezTo>
                    <a:pt x="251" y="743"/>
                    <a:pt x="200" y="689"/>
                    <a:pt x="155" y="631"/>
                  </a:cubicBezTo>
                  <a:cubicBezTo>
                    <a:pt x="133" y="602"/>
                    <a:pt x="112" y="571"/>
                    <a:pt x="94" y="539"/>
                  </a:cubicBezTo>
                  <a:cubicBezTo>
                    <a:pt x="87" y="527"/>
                    <a:pt x="87" y="527"/>
                    <a:pt x="87" y="527"/>
                  </a:cubicBezTo>
                  <a:cubicBezTo>
                    <a:pt x="85" y="523"/>
                    <a:pt x="83" y="518"/>
                    <a:pt x="81" y="514"/>
                  </a:cubicBezTo>
                  <a:cubicBezTo>
                    <a:pt x="80" y="510"/>
                    <a:pt x="77" y="506"/>
                    <a:pt x="76" y="502"/>
                  </a:cubicBezTo>
                  <a:cubicBezTo>
                    <a:pt x="70" y="489"/>
                    <a:pt x="70" y="489"/>
                    <a:pt x="70" y="489"/>
                  </a:cubicBezTo>
                  <a:cubicBezTo>
                    <a:pt x="67" y="480"/>
                    <a:pt x="64" y="472"/>
                    <a:pt x="61" y="463"/>
                  </a:cubicBezTo>
                  <a:cubicBezTo>
                    <a:pt x="58" y="454"/>
                    <a:pt x="55" y="445"/>
                    <a:pt x="52" y="437"/>
                  </a:cubicBezTo>
                  <a:cubicBezTo>
                    <a:pt x="30" y="366"/>
                    <a:pt x="15" y="294"/>
                    <a:pt x="8" y="221"/>
                  </a:cubicBezTo>
                  <a:cubicBezTo>
                    <a:pt x="1" y="147"/>
                    <a:pt x="0" y="73"/>
                    <a:pt x="8" y="0"/>
                  </a:cubicBezTo>
                  <a:cubicBezTo>
                    <a:pt x="0" y="73"/>
                    <a:pt x="1" y="147"/>
                    <a:pt x="9" y="220"/>
                  </a:cubicBezTo>
                  <a:cubicBezTo>
                    <a:pt x="17" y="294"/>
                    <a:pt x="32" y="366"/>
                    <a:pt x="54" y="436"/>
                  </a:cubicBezTo>
                  <a:cubicBezTo>
                    <a:pt x="57" y="445"/>
                    <a:pt x="60" y="454"/>
                    <a:pt x="63" y="462"/>
                  </a:cubicBezTo>
                  <a:cubicBezTo>
                    <a:pt x="66" y="471"/>
                    <a:pt x="69" y="480"/>
                    <a:pt x="73" y="488"/>
                  </a:cubicBezTo>
                  <a:cubicBezTo>
                    <a:pt x="78" y="501"/>
                    <a:pt x="78" y="501"/>
                    <a:pt x="78" y="501"/>
                  </a:cubicBezTo>
                  <a:cubicBezTo>
                    <a:pt x="80" y="505"/>
                    <a:pt x="82" y="509"/>
                    <a:pt x="84" y="513"/>
                  </a:cubicBezTo>
                  <a:cubicBezTo>
                    <a:pt x="86" y="517"/>
                    <a:pt x="87" y="522"/>
                    <a:pt x="90" y="526"/>
                  </a:cubicBezTo>
                  <a:cubicBezTo>
                    <a:pt x="96" y="538"/>
                    <a:pt x="96" y="538"/>
                    <a:pt x="96" y="538"/>
                  </a:cubicBezTo>
                  <a:cubicBezTo>
                    <a:pt x="114" y="570"/>
                    <a:pt x="135" y="600"/>
                    <a:pt x="157" y="629"/>
                  </a:cubicBezTo>
                  <a:cubicBezTo>
                    <a:pt x="202" y="688"/>
                    <a:pt x="253" y="741"/>
                    <a:pt x="296" y="801"/>
                  </a:cubicBezTo>
                  <a:cubicBezTo>
                    <a:pt x="297" y="801"/>
                    <a:pt x="297" y="801"/>
                    <a:pt x="297" y="801"/>
                  </a:cubicBezTo>
                  <a:cubicBezTo>
                    <a:pt x="297" y="801"/>
                    <a:pt x="297" y="801"/>
                    <a:pt x="297" y="801"/>
                  </a:cubicBezTo>
                  <a:cubicBezTo>
                    <a:pt x="329" y="916"/>
                    <a:pt x="355" y="1033"/>
                    <a:pt x="377" y="1150"/>
                  </a:cubicBezTo>
                  <a:cubicBezTo>
                    <a:pt x="388" y="1209"/>
                    <a:pt x="398" y="1268"/>
                    <a:pt x="406" y="1327"/>
                  </a:cubicBezTo>
                  <a:cubicBezTo>
                    <a:pt x="414" y="1387"/>
                    <a:pt x="421" y="1446"/>
                    <a:pt x="423" y="1506"/>
                  </a:cubicBezTo>
                  <a:cubicBezTo>
                    <a:pt x="425" y="1566"/>
                    <a:pt x="423" y="1626"/>
                    <a:pt x="415" y="1685"/>
                  </a:cubicBezTo>
                  <a:cubicBezTo>
                    <a:pt x="407" y="1745"/>
                    <a:pt x="394" y="1803"/>
                    <a:pt x="375" y="1860"/>
                  </a:cubicBezTo>
                  <a:cubicBezTo>
                    <a:pt x="370" y="1874"/>
                    <a:pt x="365" y="1888"/>
                    <a:pt x="359" y="1902"/>
                  </a:cubicBezTo>
                  <a:cubicBezTo>
                    <a:pt x="354" y="1916"/>
                    <a:pt x="348" y="1930"/>
                    <a:pt x="342" y="1944"/>
                  </a:cubicBezTo>
                  <a:cubicBezTo>
                    <a:pt x="323" y="1984"/>
                    <a:pt x="323" y="1984"/>
                    <a:pt x="323" y="1984"/>
                  </a:cubicBezTo>
                  <a:cubicBezTo>
                    <a:pt x="303" y="2024"/>
                    <a:pt x="303" y="2024"/>
                    <a:pt x="303" y="2024"/>
                  </a:cubicBezTo>
                  <a:cubicBezTo>
                    <a:pt x="277" y="2078"/>
                    <a:pt x="252" y="2132"/>
                    <a:pt x="229" y="2187"/>
                  </a:cubicBezTo>
                  <a:cubicBezTo>
                    <a:pt x="183" y="2297"/>
                    <a:pt x="144" y="2411"/>
                    <a:pt x="123" y="2529"/>
                  </a:cubicBezTo>
                  <a:cubicBezTo>
                    <a:pt x="112" y="2587"/>
                    <a:pt x="107" y="2647"/>
                    <a:pt x="108" y="2707"/>
                  </a:cubicBezTo>
                  <a:cubicBezTo>
                    <a:pt x="109" y="2766"/>
                    <a:pt x="116" y="2826"/>
                    <a:pt x="122" y="2885"/>
                  </a:cubicBezTo>
                  <a:cubicBezTo>
                    <a:pt x="125" y="2915"/>
                    <a:pt x="127" y="2945"/>
                    <a:pt x="129" y="2974"/>
                  </a:cubicBezTo>
                  <a:cubicBezTo>
                    <a:pt x="129" y="2989"/>
                    <a:pt x="130" y="3004"/>
                    <a:pt x="130" y="3019"/>
                  </a:cubicBezTo>
                  <a:cubicBezTo>
                    <a:pt x="131" y="3027"/>
                    <a:pt x="131" y="3034"/>
                    <a:pt x="132" y="3042"/>
                  </a:cubicBezTo>
                  <a:cubicBezTo>
                    <a:pt x="134" y="3064"/>
                    <a:pt x="134" y="3064"/>
                    <a:pt x="134" y="3064"/>
                  </a:cubicBezTo>
                  <a:cubicBezTo>
                    <a:pt x="140" y="3123"/>
                    <a:pt x="152" y="3182"/>
                    <a:pt x="163" y="3240"/>
                  </a:cubicBezTo>
                  <a:cubicBezTo>
                    <a:pt x="175" y="3299"/>
                    <a:pt x="188" y="3357"/>
                    <a:pt x="196" y="3417"/>
                  </a:cubicBezTo>
                  <a:cubicBezTo>
                    <a:pt x="205" y="3476"/>
                    <a:pt x="209" y="3536"/>
                    <a:pt x="203" y="3595"/>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805" name="Google Shape;805;p180"/>
            <p:cNvSpPr/>
            <p:nvPr/>
          </p:nvSpPr>
          <p:spPr>
            <a:xfrm>
              <a:off x="530225" y="26988"/>
              <a:ext cx="863600" cy="6819904"/>
            </a:xfrm>
            <a:custGeom>
              <a:rect b="b" l="l" r="r" t="t"/>
              <a:pathLst>
                <a:path extrusionOk="0" h="3595" w="454">
                  <a:moveTo>
                    <a:pt x="240" y="3595"/>
                  </a:moveTo>
                  <a:cubicBezTo>
                    <a:pt x="244" y="3556"/>
                    <a:pt x="244" y="3516"/>
                    <a:pt x="241" y="3477"/>
                  </a:cubicBezTo>
                  <a:cubicBezTo>
                    <a:pt x="239" y="3448"/>
                    <a:pt x="239" y="3448"/>
                    <a:pt x="239" y="3448"/>
                  </a:cubicBezTo>
                  <a:cubicBezTo>
                    <a:pt x="237" y="3438"/>
                    <a:pt x="236" y="3428"/>
                    <a:pt x="235" y="3418"/>
                  </a:cubicBezTo>
                  <a:cubicBezTo>
                    <a:pt x="233" y="3408"/>
                    <a:pt x="232" y="3399"/>
                    <a:pt x="230" y="3389"/>
                  </a:cubicBezTo>
                  <a:cubicBezTo>
                    <a:pt x="228" y="3379"/>
                    <a:pt x="227" y="3369"/>
                    <a:pt x="225" y="3360"/>
                  </a:cubicBezTo>
                  <a:cubicBezTo>
                    <a:pt x="209" y="3282"/>
                    <a:pt x="188" y="3206"/>
                    <a:pt x="171" y="3129"/>
                  </a:cubicBezTo>
                  <a:cubicBezTo>
                    <a:pt x="162" y="3090"/>
                    <a:pt x="156" y="3051"/>
                    <a:pt x="151" y="3012"/>
                  </a:cubicBezTo>
                  <a:cubicBezTo>
                    <a:pt x="148" y="2982"/>
                    <a:pt x="148" y="2982"/>
                    <a:pt x="148" y="2982"/>
                  </a:cubicBezTo>
                  <a:cubicBezTo>
                    <a:pt x="146" y="2967"/>
                    <a:pt x="146" y="2967"/>
                    <a:pt x="146" y="2967"/>
                  </a:cubicBezTo>
                  <a:cubicBezTo>
                    <a:pt x="144" y="2953"/>
                    <a:pt x="144" y="2953"/>
                    <a:pt x="144" y="2953"/>
                  </a:cubicBezTo>
                  <a:cubicBezTo>
                    <a:pt x="141" y="2933"/>
                    <a:pt x="138" y="2914"/>
                    <a:pt x="134" y="2894"/>
                  </a:cubicBezTo>
                  <a:cubicBezTo>
                    <a:pt x="126" y="2856"/>
                    <a:pt x="116" y="2817"/>
                    <a:pt x="107" y="2779"/>
                  </a:cubicBezTo>
                  <a:cubicBezTo>
                    <a:pt x="103" y="2759"/>
                    <a:pt x="99" y="2740"/>
                    <a:pt x="96" y="2720"/>
                  </a:cubicBezTo>
                  <a:cubicBezTo>
                    <a:pt x="93" y="2701"/>
                    <a:pt x="90" y="2681"/>
                    <a:pt x="89" y="2661"/>
                  </a:cubicBezTo>
                  <a:cubicBezTo>
                    <a:pt x="88" y="2632"/>
                    <a:pt x="88" y="2632"/>
                    <a:pt x="88" y="2632"/>
                  </a:cubicBezTo>
                  <a:cubicBezTo>
                    <a:pt x="88" y="2617"/>
                    <a:pt x="88" y="2617"/>
                    <a:pt x="88" y="2617"/>
                  </a:cubicBezTo>
                  <a:cubicBezTo>
                    <a:pt x="88" y="2602"/>
                    <a:pt x="88" y="2602"/>
                    <a:pt x="88" y="2602"/>
                  </a:cubicBezTo>
                  <a:cubicBezTo>
                    <a:pt x="90" y="2572"/>
                    <a:pt x="90" y="2572"/>
                    <a:pt x="90" y="2572"/>
                  </a:cubicBezTo>
                  <a:cubicBezTo>
                    <a:pt x="92" y="2543"/>
                    <a:pt x="92" y="2543"/>
                    <a:pt x="92" y="2543"/>
                  </a:cubicBezTo>
                  <a:cubicBezTo>
                    <a:pt x="94" y="2528"/>
                    <a:pt x="94" y="2528"/>
                    <a:pt x="94" y="2528"/>
                  </a:cubicBezTo>
                  <a:cubicBezTo>
                    <a:pt x="94" y="2523"/>
                    <a:pt x="95" y="2518"/>
                    <a:pt x="96" y="2513"/>
                  </a:cubicBezTo>
                  <a:cubicBezTo>
                    <a:pt x="100" y="2484"/>
                    <a:pt x="100" y="2484"/>
                    <a:pt x="100" y="2484"/>
                  </a:cubicBezTo>
                  <a:cubicBezTo>
                    <a:pt x="102" y="2474"/>
                    <a:pt x="104" y="2464"/>
                    <a:pt x="106" y="2454"/>
                  </a:cubicBezTo>
                  <a:cubicBezTo>
                    <a:pt x="107" y="2445"/>
                    <a:pt x="109" y="2435"/>
                    <a:pt x="112" y="2425"/>
                  </a:cubicBezTo>
                  <a:cubicBezTo>
                    <a:pt x="130" y="2348"/>
                    <a:pt x="155" y="2273"/>
                    <a:pt x="186" y="2200"/>
                  </a:cubicBezTo>
                  <a:cubicBezTo>
                    <a:pt x="217" y="2127"/>
                    <a:pt x="252" y="2056"/>
                    <a:pt x="289" y="1986"/>
                  </a:cubicBezTo>
                  <a:cubicBezTo>
                    <a:pt x="317" y="1934"/>
                    <a:pt x="317" y="1934"/>
                    <a:pt x="317" y="1934"/>
                  </a:cubicBezTo>
                  <a:cubicBezTo>
                    <a:pt x="331" y="1908"/>
                    <a:pt x="331" y="1908"/>
                    <a:pt x="331" y="1908"/>
                  </a:cubicBezTo>
                  <a:cubicBezTo>
                    <a:pt x="336" y="1899"/>
                    <a:pt x="340" y="1890"/>
                    <a:pt x="344" y="1881"/>
                  </a:cubicBezTo>
                  <a:cubicBezTo>
                    <a:pt x="353" y="1864"/>
                    <a:pt x="361" y="1845"/>
                    <a:pt x="368" y="1827"/>
                  </a:cubicBezTo>
                  <a:cubicBezTo>
                    <a:pt x="372" y="1818"/>
                    <a:pt x="376" y="1809"/>
                    <a:pt x="379" y="1800"/>
                  </a:cubicBezTo>
                  <a:cubicBezTo>
                    <a:pt x="385" y="1786"/>
                    <a:pt x="385" y="1786"/>
                    <a:pt x="385" y="1786"/>
                  </a:cubicBezTo>
                  <a:cubicBezTo>
                    <a:pt x="390" y="1772"/>
                    <a:pt x="390" y="1772"/>
                    <a:pt x="390" y="1772"/>
                  </a:cubicBezTo>
                  <a:cubicBezTo>
                    <a:pt x="416" y="1698"/>
                    <a:pt x="433" y="1620"/>
                    <a:pt x="442" y="1542"/>
                  </a:cubicBezTo>
                  <a:cubicBezTo>
                    <a:pt x="445" y="1512"/>
                    <a:pt x="445" y="1512"/>
                    <a:pt x="445" y="1512"/>
                  </a:cubicBezTo>
                  <a:cubicBezTo>
                    <a:pt x="447" y="1483"/>
                    <a:pt x="447" y="1483"/>
                    <a:pt x="447" y="1483"/>
                  </a:cubicBezTo>
                  <a:cubicBezTo>
                    <a:pt x="448" y="1473"/>
                    <a:pt x="448" y="1463"/>
                    <a:pt x="448" y="1453"/>
                  </a:cubicBezTo>
                  <a:cubicBezTo>
                    <a:pt x="449" y="1443"/>
                    <a:pt x="449" y="1433"/>
                    <a:pt x="449" y="1423"/>
                  </a:cubicBezTo>
                  <a:cubicBezTo>
                    <a:pt x="450" y="1384"/>
                    <a:pt x="448" y="1344"/>
                    <a:pt x="446" y="1305"/>
                  </a:cubicBezTo>
                  <a:cubicBezTo>
                    <a:pt x="441" y="1226"/>
                    <a:pt x="435" y="1147"/>
                    <a:pt x="423" y="1069"/>
                  </a:cubicBezTo>
                  <a:cubicBezTo>
                    <a:pt x="418" y="1030"/>
                    <a:pt x="410" y="991"/>
                    <a:pt x="401" y="953"/>
                  </a:cubicBezTo>
                  <a:cubicBezTo>
                    <a:pt x="391" y="914"/>
                    <a:pt x="379" y="877"/>
                    <a:pt x="363" y="840"/>
                  </a:cubicBezTo>
                  <a:cubicBezTo>
                    <a:pt x="359" y="832"/>
                    <a:pt x="355" y="823"/>
                    <a:pt x="351" y="814"/>
                  </a:cubicBezTo>
                  <a:cubicBezTo>
                    <a:pt x="337" y="788"/>
                    <a:pt x="337" y="788"/>
                    <a:pt x="337" y="788"/>
                  </a:cubicBezTo>
                  <a:cubicBezTo>
                    <a:pt x="332" y="779"/>
                    <a:pt x="327" y="771"/>
                    <a:pt x="321" y="763"/>
                  </a:cubicBezTo>
                  <a:cubicBezTo>
                    <a:pt x="312" y="751"/>
                    <a:pt x="312" y="751"/>
                    <a:pt x="312" y="751"/>
                  </a:cubicBezTo>
                  <a:cubicBezTo>
                    <a:pt x="308" y="745"/>
                    <a:pt x="308" y="745"/>
                    <a:pt x="308" y="745"/>
                  </a:cubicBezTo>
                  <a:cubicBezTo>
                    <a:pt x="304" y="739"/>
                    <a:pt x="304" y="739"/>
                    <a:pt x="304" y="739"/>
                  </a:cubicBezTo>
                  <a:cubicBezTo>
                    <a:pt x="279" y="708"/>
                    <a:pt x="252" y="679"/>
                    <a:pt x="225" y="651"/>
                  </a:cubicBezTo>
                  <a:cubicBezTo>
                    <a:pt x="197" y="622"/>
                    <a:pt x="169" y="594"/>
                    <a:pt x="144" y="564"/>
                  </a:cubicBezTo>
                  <a:cubicBezTo>
                    <a:pt x="118" y="533"/>
                    <a:pt x="96" y="500"/>
                    <a:pt x="79" y="464"/>
                  </a:cubicBezTo>
                  <a:cubicBezTo>
                    <a:pt x="47" y="392"/>
                    <a:pt x="25" y="315"/>
                    <a:pt x="14" y="237"/>
                  </a:cubicBezTo>
                  <a:cubicBezTo>
                    <a:pt x="2" y="158"/>
                    <a:pt x="0" y="78"/>
                    <a:pt x="12" y="0"/>
                  </a:cubicBezTo>
                  <a:cubicBezTo>
                    <a:pt x="1" y="78"/>
                    <a:pt x="3" y="158"/>
                    <a:pt x="15" y="236"/>
                  </a:cubicBezTo>
                  <a:cubicBezTo>
                    <a:pt x="27" y="314"/>
                    <a:pt x="49" y="391"/>
                    <a:pt x="81" y="463"/>
                  </a:cubicBezTo>
                  <a:cubicBezTo>
                    <a:pt x="98" y="499"/>
                    <a:pt x="120" y="532"/>
                    <a:pt x="146" y="562"/>
                  </a:cubicBezTo>
                  <a:cubicBezTo>
                    <a:pt x="171" y="592"/>
                    <a:pt x="199" y="620"/>
                    <a:pt x="227" y="649"/>
                  </a:cubicBezTo>
                  <a:cubicBezTo>
                    <a:pt x="254" y="677"/>
                    <a:pt x="281" y="706"/>
                    <a:pt x="306" y="737"/>
                  </a:cubicBezTo>
                  <a:cubicBezTo>
                    <a:pt x="310" y="743"/>
                    <a:pt x="310" y="743"/>
                    <a:pt x="310" y="743"/>
                  </a:cubicBezTo>
                  <a:cubicBezTo>
                    <a:pt x="315" y="749"/>
                    <a:pt x="315" y="749"/>
                    <a:pt x="315" y="749"/>
                  </a:cubicBezTo>
                  <a:cubicBezTo>
                    <a:pt x="323" y="761"/>
                    <a:pt x="323" y="761"/>
                    <a:pt x="323" y="761"/>
                  </a:cubicBezTo>
                  <a:cubicBezTo>
                    <a:pt x="329" y="769"/>
                    <a:pt x="334" y="778"/>
                    <a:pt x="339" y="786"/>
                  </a:cubicBezTo>
                  <a:cubicBezTo>
                    <a:pt x="354" y="812"/>
                    <a:pt x="354" y="812"/>
                    <a:pt x="354" y="812"/>
                  </a:cubicBezTo>
                  <a:cubicBezTo>
                    <a:pt x="358" y="821"/>
                    <a:pt x="362" y="830"/>
                    <a:pt x="366" y="839"/>
                  </a:cubicBezTo>
                  <a:cubicBezTo>
                    <a:pt x="382" y="876"/>
                    <a:pt x="394" y="914"/>
                    <a:pt x="404" y="952"/>
                  </a:cubicBezTo>
                  <a:cubicBezTo>
                    <a:pt x="413" y="990"/>
                    <a:pt x="421" y="1029"/>
                    <a:pt x="427" y="1068"/>
                  </a:cubicBezTo>
                  <a:cubicBezTo>
                    <a:pt x="438" y="1147"/>
                    <a:pt x="445" y="1226"/>
                    <a:pt x="450" y="1305"/>
                  </a:cubicBezTo>
                  <a:cubicBezTo>
                    <a:pt x="452" y="1344"/>
                    <a:pt x="454" y="1384"/>
                    <a:pt x="453" y="1423"/>
                  </a:cubicBezTo>
                  <a:cubicBezTo>
                    <a:pt x="453" y="1433"/>
                    <a:pt x="453" y="1443"/>
                    <a:pt x="452" y="1453"/>
                  </a:cubicBezTo>
                  <a:cubicBezTo>
                    <a:pt x="452" y="1463"/>
                    <a:pt x="452" y="1473"/>
                    <a:pt x="451" y="1483"/>
                  </a:cubicBezTo>
                  <a:cubicBezTo>
                    <a:pt x="449" y="1512"/>
                    <a:pt x="449" y="1512"/>
                    <a:pt x="449" y="1512"/>
                  </a:cubicBezTo>
                  <a:cubicBezTo>
                    <a:pt x="446" y="1542"/>
                    <a:pt x="446" y="1542"/>
                    <a:pt x="446" y="1542"/>
                  </a:cubicBezTo>
                  <a:cubicBezTo>
                    <a:pt x="438" y="1621"/>
                    <a:pt x="420" y="1699"/>
                    <a:pt x="394" y="1773"/>
                  </a:cubicBezTo>
                  <a:cubicBezTo>
                    <a:pt x="389" y="1788"/>
                    <a:pt x="389" y="1788"/>
                    <a:pt x="389" y="1788"/>
                  </a:cubicBezTo>
                  <a:cubicBezTo>
                    <a:pt x="384" y="1801"/>
                    <a:pt x="384" y="1801"/>
                    <a:pt x="384" y="1801"/>
                  </a:cubicBezTo>
                  <a:cubicBezTo>
                    <a:pt x="380" y="1811"/>
                    <a:pt x="376" y="1820"/>
                    <a:pt x="373" y="1829"/>
                  </a:cubicBezTo>
                  <a:cubicBezTo>
                    <a:pt x="365" y="1847"/>
                    <a:pt x="357" y="1865"/>
                    <a:pt x="348" y="1883"/>
                  </a:cubicBezTo>
                  <a:cubicBezTo>
                    <a:pt x="344" y="1892"/>
                    <a:pt x="340" y="1901"/>
                    <a:pt x="335" y="1910"/>
                  </a:cubicBezTo>
                  <a:cubicBezTo>
                    <a:pt x="321" y="1936"/>
                    <a:pt x="321" y="1936"/>
                    <a:pt x="321" y="1936"/>
                  </a:cubicBezTo>
                  <a:cubicBezTo>
                    <a:pt x="293" y="1988"/>
                    <a:pt x="293" y="1988"/>
                    <a:pt x="293" y="1988"/>
                  </a:cubicBezTo>
                  <a:cubicBezTo>
                    <a:pt x="255" y="2058"/>
                    <a:pt x="220" y="2129"/>
                    <a:pt x="189" y="2201"/>
                  </a:cubicBezTo>
                  <a:cubicBezTo>
                    <a:pt x="159" y="2274"/>
                    <a:pt x="133" y="2349"/>
                    <a:pt x="115" y="2426"/>
                  </a:cubicBezTo>
                  <a:cubicBezTo>
                    <a:pt x="112" y="2436"/>
                    <a:pt x="111" y="2445"/>
                    <a:pt x="109" y="2455"/>
                  </a:cubicBezTo>
                  <a:cubicBezTo>
                    <a:pt x="107" y="2465"/>
                    <a:pt x="105" y="2474"/>
                    <a:pt x="103" y="2484"/>
                  </a:cubicBezTo>
                  <a:cubicBezTo>
                    <a:pt x="99" y="2514"/>
                    <a:pt x="99" y="2514"/>
                    <a:pt x="99" y="2514"/>
                  </a:cubicBezTo>
                  <a:cubicBezTo>
                    <a:pt x="98" y="2518"/>
                    <a:pt x="97" y="2523"/>
                    <a:pt x="97" y="2528"/>
                  </a:cubicBezTo>
                  <a:cubicBezTo>
                    <a:pt x="95" y="2543"/>
                    <a:pt x="95" y="2543"/>
                    <a:pt x="95" y="2543"/>
                  </a:cubicBezTo>
                  <a:cubicBezTo>
                    <a:pt x="93" y="2572"/>
                    <a:pt x="93" y="2572"/>
                    <a:pt x="93" y="2572"/>
                  </a:cubicBezTo>
                  <a:cubicBezTo>
                    <a:pt x="92" y="2602"/>
                    <a:pt x="92" y="2602"/>
                    <a:pt x="92" y="2602"/>
                  </a:cubicBezTo>
                  <a:cubicBezTo>
                    <a:pt x="91" y="2617"/>
                    <a:pt x="91" y="2617"/>
                    <a:pt x="91" y="2617"/>
                  </a:cubicBezTo>
                  <a:cubicBezTo>
                    <a:pt x="91" y="2632"/>
                    <a:pt x="91" y="2632"/>
                    <a:pt x="91" y="2632"/>
                  </a:cubicBezTo>
                  <a:cubicBezTo>
                    <a:pt x="92" y="2661"/>
                    <a:pt x="92" y="2661"/>
                    <a:pt x="92" y="2661"/>
                  </a:cubicBezTo>
                  <a:cubicBezTo>
                    <a:pt x="93" y="2681"/>
                    <a:pt x="96" y="2700"/>
                    <a:pt x="99" y="2720"/>
                  </a:cubicBezTo>
                  <a:cubicBezTo>
                    <a:pt x="102" y="2739"/>
                    <a:pt x="106" y="2759"/>
                    <a:pt x="110" y="2778"/>
                  </a:cubicBezTo>
                  <a:cubicBezTo>
                    <a:pt x="118" y="2817"/>
                    <a:pt x="128" y="2855"/>
                    <a:pt x="136" y="2894"/>
                  </a:cubicBezTo>
                  <a:cubicBezTo>
                    <a:pt x="140" y="2913"/>
                    <a:pt x="144" y="2933"/>
                    <a:pt x="147" y="2952"/>
                  </a:cubicBezTo>
                  <a:cubicBezTo>
                    <a:pt x="149" y="2967"/>
                    <a:pt x="149" y="2967"/>
                    <a:pt x="149" y="2967"/>
                  </a:cubicBezTo>
                  <a:cubicBezTo>
                    <a:pt x="150" y="2982"/>
                    <a:pt x="150" y="2982"/>
                    <a:pt x="150" y="2982"/>
                  </a:cubicBezTo>
                  <a:cubicBezTo>
                    <a:pt x="153" y="3011"/>
                    <a:pt x="153" y="3011"/>
                    <a:pt x="153" y="3011"/>
                  </a:cubicBezTo>
                  <a:cubicBezTo>
                    <a:pt x="158" y="3051"/>
                    <a:pt x="165" y="3089"/>
                    <a:pt x="173" y="3128"/>
                  </a:cubicBezTo>
                  <a:cubicBezTo>
                    <a:pt x="190" y="3205"/>
                    <a:pt x="211" y="3282"/>
                    <a:pt x="226" y="3360"/>
                  </a:cubicBezTo>
                  <a:cubicBezTo>
                    <a:pt x="228" y="3369"/>
                    <a:pt x="229" y="3379"/>
                    <a:pt x="231" y="3389"/>
                  </a:cubicBezTo>
                  <a:cubicBezTo>
                    <a:pt x="233" y="3398"/>
                    <a:pt x="234" y="3408"/>
                    <a:pt x="235" y="3418"/>
                  </a:cubicBezTo>
                  <a:cubicBezTo>
                    <a:pt x="237" y="3428"/>
                    <a:pt x="238" y="3438"/>
                    <a:pt x="239" y="3447"/>
                  </a:cubicBezTo>
                  <a:cubicBezTo>
                    <a:pt x="242" y="3477"/>
                    <a:pt x="242" y="3477"/>
                    <a:pt x="242" y="3477"/>
                  </a:cubicBezTo>
                  <a:cubicBezTo>
                    <a:pt x="245" y="3516"/>
                    <a:pt x="244" y="3556"/>
                    <a:pt x="240" y="3595"/>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806" name="Google Shape;806;p180"/>
            <p:cNvSpPr/>
            <p:nvPr/>
          </p:nvSpPr>
          <p:spPr>
            <a:xfrm>
              <a:off x="412750" y="28575"/>
              <a:ext cx="933450" cy="6821486"/>
            </a:xfrm>
            <a:custGeom>
              <a:rect b="b" l="l" r="r" t="t"/>
              <a:pathLst>
                <a:path extrusionOk="0" h="3596" w="491">
                  <a:moveTo>
                    <a:pt x="275" y="3596"/>
                  </a:moveTo>
                  <a:cubicBezTo>
                    <a:pt x="281" y="3556"/>
                    <a:pt x="282" y="3516"/>
                    <a:pt x="279" y="3476"/>
                  </a:cubicBezTo>
                  <a:cubicBezTo>
                    <a:pt x="276" y="3436"/>
                    <a:pt x="270" y="3396"/>
                    <a:pt x="262" y="3357"/>
                  </a:cubicBezTo>
                  <a:cubicBezTo>
                    <a:pt x="245" y="3278"/>
                    <a:pt x="222" y="3201"/>
                    <a:pt x="201" y="3124"/>
                  </a:cubicBezTo>
                  <a:cubicBezTo>
                    <a:pt x="191" y="3085"/>
                    <a:pt x="182" y="3046"/>
                    <a:pt x="174" y="3006"/>
                  </a:cubicBezTo>
                  <a:cubicBezTo>
                    <a:pt x="171" y="2987"/>
                    <a:pt x="168" y="2967"/>
                    <a:pt x="164" y="2947"/>
                  </a:cubicBezTo>
                  <a:cubicBezTo>
                    <a:pt x="160" y="2928"/>
                    <a:pt x="154" y="2908"/>
                    <a:pt x="148" y="2889"/>
                  </a:cubicBezTo>
                  <a:cubicBezTo>
                    <a:pt x="135" y="2851"/>
                    <a:pt x="121" y="2814"/>
                    <a:pt x="108" y="2776"/>
                  </a:cubicBezTo>
                  <a:cubicBezTo>
                    <a:pt x="101" y="2757"/>
                    <a:pt x="94" y="2738"/>
                    <a:pt x="89" y="2719"/>
                  </a:cubicBezTo>
                  <a:cubicBezTo>
                    <a:pt x="83" y="2699"/>
                    <a:pt x="78" y="2680"/>
                    <a:pt x="74" y="2660"/>
                  </a:cubicBezTo>
                  <a:cubicBezTo>
                    <a:pt x="74" y="2655"/>
                    <a:pt x="73" y="2650"/>
                    <a:pt x="72" y="2645"/>
                  </a:cubicBezTo>
                  <a:cubicBezTo>
                    <a:pt x="71" y="2630"/>
                    <a:pt x="71" y="2630"/>
                    <a:pt x="71" y="2630"/>
                  </a:cubicBezTo>
                  <a:cubicBezTo>
                    <a:pt x="68" y="2600"/>
                    <a:pt x="68" y="2600"/>
                    <a:pt x="68" y="2600"/>
                  </a:cubicBezTo>
                  <a:cubicBezTo>
                    <a:pt x="68" y="2570"/>
                    <a:pt x="68" y="2570"/>
                    <a:pt x="68" y="2570"/>
                  </a:cubicBezTo>
                  <a:cubicBezTo>
                    <a:pt x="67" y="2555"/>
                    <a:pt x="67" y="2555"/>
                    <a:pt x="67" y="2555"/>
                  </a:cubicBezTo>
                  <a:cubicBezTo>
                    <a:pt x="67" y="2550"/>
                    <a:pt x="68" y="2545"/>
                    <a:pt x="68" y="2540"/>
                  </a:cubicBezTo>
                  <a:cubicBezTo>
                    <a:pt x="69" y="2510"/>
                    <a:pt x="69" y="2510"/>
                    <a:pt x="69" y="2510"/>
                  </a:cubicBezTo>
                  <a:cubicBezTo>
                    <a:pt x="70" y="2499"/>
                    <a:pt x="72" y="2490"/>
                    <a:pt x="73" y="2480"/>
                  </a:cubicBezTo>
                  <a:cubicBezTo>
                    <a:pt x="74" y="2465"/>
                    <a:pt x="74" y="2465"/>
                    <a:pt x="74" y="2465"/>
                  </a:cubicBezTo>
                  <a:cubicBezTo>
                    <a:pt x="75" y="2462"/>
                    <a:pt x="75" y="2460"/>
                    <a:pt x="75" y="2457"/>
                  </a:cubicBezTo>
                  <a:cubicBezTo>
                    <a:pt x="76" y="2450"/>
                    <a:pt x="76" y="2450"/>
                    <a:pt x="76" y="2450"/>
                  </a:cubicBezTo>
                  <a:cubicBezTo>
                    <a:pt x="82" y="2420"/>
                    <a:pt x="82" y="2420"/>
                    <a:pt x="82" y="2420"/>
                  </a:cubicBezTo>
                  <a:cubicBezTo>
                    <a:pt x="83" y="2410"/>
                    <a:pt x="86" y="2400"/>
                    <a:pt x="88" y="2390"/>
                  </a:cubicBezTo>
                  <a:cubicBezTo>
                    <a:pt x="90" y="2381"/>
                    <a:pt x="92" y="2371"/>
                    <a:pt x="95" y="2361"/>
                  </a:cubicBezTo>
                  <a:cubicBezTo>
                    <a:pt x="103" y="2332"/>
                    <a:pt x="103" y="2332"/>
                    <a:pt x="103" y="2332"/>
                  </a:cubicBezTo>
                  <a:cubicBezTo>
                    <a:pt x="107" y="2318"/>
                    <a:pt x="107" y="2318"/>
                    <a:pt x="107" y="2318"/>
                  </a:cubicBezTo>
                  <a:cubicBezTo>
                    <a:pt x="108" y="2313"/>
                    <a:pt x="110" y="2308"/>
                    <a:pt x="112" y="2303"/>
                  </a:cubicBezTo>
                  <a:cubicBezTo>
                    <a:pt x="121" y="2275"/>
                    <a:pt x="121" y="2275"/>
                    <a:pt x="121" y="2275"/>
                  </a:cubicBezTo>
                  <a:cubicBezTo>
                    <a:pt x="124" y="2265"/>
                    <a:pt x="128" y="2256"/>
                    <a:pt x="132" y="2246"/>
                  </a:cubicBezTo>
                  <a:cubicBezTo>
                    <a:pt x="135" y="2237"/>
                    <a:pt x="139" y="2227"/>
                    <a:pt x="142" y="2218"/>
                  </a:cubicBezTo>
                  <a:cubicBezTo>
                    <a:pt x="154" y="2190"/>
                    <a:pt x="154" y="2190"/>
                    <a:pt x="154" y="2190"/>
                  </a:cubicBezTo>
                  <a:cubicBezTo>
                    <a:pt x="160" y="2176"/>
                    <a:pt x="160" y="2176"/>
                    <a:pt x="160" y="2176"/>
                  </a:cubicBezTo>
                  <a:cubicBezTo>
                    <a:pt x="162" y="2172"/>
                    <a:pt x="164" y="2167"/>
                    <a:pt x="166" y="2163"/>
                  </a:cubicBezTo>
                  <a:cubicBezTo>
                    <a:pt x="178" y="2135"/>
                    <a:pt x="178" y="2135"/>
                    <a:pt x="178" y="2135"/>
                  </a:cubicBezTo>
                  <a:cubicBezTo>
                    <a:pt x="187" y="2117"/>
                    <a:pt x="196" y="2099"/>
                    <a:pt x="205" y="2081"/>
                  </a:cubicBezTo>
                  <a:cubicBezTo>
                    <a:pt x="214" y="2063"/>
                    <a:pt x="223" y="2045"/>
                    <a:pt x="233" y="2028"/>
                  </a:cubicBezTo>
                  <a:cubicBezTo>
                    <a:pt x="243" y="2010"/>
                    <a:pt x="252" y="1993"/>
                    <a:pt x="262" y="1975"/>
                  </a:cubicBezTo>
                  <a:cubicBezTo>
                    <a:pt x="282" y="1940"/>
                    <a:pt x="303" y="1906"/>
                    <a:pt x="323" y="1871"/>
                  </a:cubicBezTo>
                  <a:cubicBezTo>
                    <a:pt x="328" y="1863"/>
                    <a:pt x="333" y="1854"/>
                    <a:pt x="338" y="1845"/>
                  </a:cubicBezTo>
                  <a:cubicBezTo>
                    <a:pt x="343" y="1836"/>
                    <a:pt x="348" y="1828"/>
                    <a:pt x="352" y="1819"/>
                  </a:cubicBezTo>
                  <a:cubicBezTo>
                    <a:pt x="361" y="1801"/>
                    <a:pt x="370" y="1783"/>
                    <a:pt x="379" y="1765"/>
                  </a:cubicBezTo>
                  <a:cubicBezTo>
                    <a:pt x="387" y="1747"/>
                    <a:pt x="395" y="1728"/>
                    <a:pt x="403" y="1710"/>
                  </a:cubicBezTo>
                  <a:cubicBezTo>
                    <a:pt x="406" y="1700"/>
                    <a:pt x="410" y="1691"/>
                    <a:pt x="413" y="1682"/>
                  </a:cubicBezTo>
                  <a:cubicBezTo>
                    <a:pt x="419" y="1668"/>
                    <a:pt x="419" y="1668"/>
                    <a:pt x="419" y="1668"/>
                  </a:cubicBezTo>
                  <a:cubicBezTo>
                    <a:pt x="424" y="1653"/>
                    <a:pt x="424" y="1653"/>
                    <a:pt x="424" y="1653"/>
                  </a:cubicBezTo>
                  <a:cubicBezTo>
                    <a:pt x="437" y="1616"/>
                    <a:pt x="447" y="1577"/>
                    <a:pt x="456" y="1538"/>
                  </a:cubicBezTo>
                  <a:cubicBezTo>
                    <a:pt x="465" y="1499"/>
                    <a:pt x="472" y="1459"/>
                    <a:pt x="477" y="1420"/>
                  </a:cubicBezTo>
                  <a:cubicBezTo>
                    <a:pt x="482" y="1380"/>
                    <a:pt x="484" y="1340"/>
                    <a:pt x="485" y="1300"/>
                  </a:cubicBezTo>
                  <a:cubicBezTo>
                    <a:pt x="487" y="1220"/>
                    <a:pt x="485" y="1139"/>
                    <a:pt x="474" y="1060"/>
                  </a:cubicBezTo>
                  <a:cubicBezTo>
                    <a:pt x="469" y="1020"/>
                    <a:pt x="462" y="980"/>
                    <a:pt x="452" y="942"/>
                  </a:cubicBezTo>
                  <a:cubicBezTo>
                    <a:pt x="442" y="903"/>
                    <a:pt x="429" y="865"/>
                    <a:pt x="411" y="829"/>
                  </a:cubicBezTo>
                  <a:cubicBezTo>
                    <a:pt x="394" y="793"/>
                    <a:pt x="371" y="760"/>
                    <a:pt x="345" y="729"/>
                  </a:cubicBezTo>
                  <a:cubicBezTo>
                    <a:pt x="319" y="699"/>
                    <a:pt x="290" y="671"/>
                    <a:pt x="261" y="644"/>
                  </a:cubicBezTo>
                  <a:cubicBezTo>
                    <a:pt x="232" y="616"/>
                    <a:pt x="202" y="589"/>
                    <a:pt x="174" y="560"/>
                  </a:cubicBezTo>
                  <a:cubicBezTo>
                    <a:pt x="146" y="531"/>
                    <a:pt x="120" y="500"/>
                    <a:pt x="100" y="465"/>
                  </a:cubicBezTo>
                  <a:cubicBezTo>
                    <a:pt x="95" y="456"/>
                    <a:pt x="90" y="448"/>
                    <a:pt x="86" y="438"/>
                  </a:cubicBezTo>
                  <a:cubicBezTo>
                    <a:pt x="81" y="429"/>
                    <a:pt x="77" y="420"/>
                    <a:pt x="73" y="411"/>
                  </a:cubicBezTo>
                  <a:cubicBezTo>
                    <a:pt x="66" y="397"/>
                    <a:pt x="66" y="397"/>
                    <a:pt x="66" y="397"/>
                  </a:cubicBezTo>
                  <a:cubicBezTo>
                    <a:pt x="64" y="393"/>
                    <a:pt x="63" y="388"/>
                    <a:pt x="61" y="384"/>
                  </a:cubicBezTo>
                  <a:cubicBezTo>
                    <a:pt x="55" y="370"/>
                    <a:pt x="55" y="370"/>
                    <a:pt x="55" y="370"/>
                  </a:cubicBezTo>
                  <a:cubicBezTo>
                    <a:pt x="50" y="355"/>
                    <a:pt x="50" y="355"/>
                    <a:pt x="50" y="355"/>
                  </a:cubicBezTo>
                  <a:cubicBezTo>
                    <a:pt x="36" y="318"/>
                    <a:pt x="25" y="279"/>
                    <a:pt x="18" y="239"/>
                  </a:cubicBezTo>
                  <a:cubicBezTo>
                    <a:pt x="3" y="161"/>
                    <a:pt x="0" y="79"/>
                    <a:pt x="16" y="0"/>
                  </a:cubicBezTo>
                  <a:cubicBezTo>
                    <a:pt x="1" y="79"/>
                    <a:pt x="4" y="161"/>
                    <a:pt x="19" y="239"/>
                  </a:cubicBezTo>
                  <a:cubicBezTo>
                    <a:pt x="27" y="279"/>
                    <a:pt x="38" y="317"/>
                    <a:pt x="51" y="355"/>
                  </a:cubicBezTo>
                  <a:cubicBezTo>
                    <a:pt x="57" y="369"/>
                    <a:pt x="57" y="369"/>
                    <a:pt x="57" y="369"/>
                  </a:cubicBezTo>
                  <a:cubicBezTo>
                    <a:pt x="62" y="383"/>
                    <a:pt x="62" y="383"/>
                    <a:pt x="62" y="383"/>
                  </a:cubicBezTo>
                  <a:cubicBezTo>
                    <a:pt x="64" y="387"/>
                    <a:pt x="66" y="392"/>
                    <a:pt x="68" y="397"/>
                  </a:cubicBezTo>
                  <a:cubicBezTo>
                    <a:pt x="74" y="410"/>
                    <a:pt x="74" y="410"/>
                    <a:pt x="74" y="410"/>
                  </a:cubicBezTo>
                  <a:cubicBezTo>
                    <a:pt x="78" y="420"/>
                    <a:pt x="83" y="429"/>
                    <a:pt x="87" y="437"/>
                  </a:cubicBezTo>
                  <a:cubicBezTo>
                    <a:pt x="92" y="447"/>
                    <a:pt x="97" y="455"/>
                    <a:pt x="102" y="464"/>
                  </a:cubicBezTo>
                  <a:cubicBezTo>
                    <a:pt x="104" y="468"/>
                    <a:pt x="107" y="472"/>
                    <a:pt x="110" y="476"/>
                  </a:cubicBezTo>
                  <a:cubicBezTo>
                    <a:pt x="118" y="489"/>
                    <a:pt x="118" y="489"/>
                    <a:pt x="118" y="489"/>
                  </a:cubicBezTo>
                  <a:cubicBezTo>
                    <a:pt x="124" y="497"/>
                    <a:pt x="130" y="505"/>
                    <a:pt x="136" y="513"/>
                  </a:cubicBezTo>
                  <a:cubicBezTo>
                    <a:pt x="143" y="521"/>
                    <a:pt x="149" y="528"/>
                    <a:pt x="156" y="536"/>
                  </a:cubicBezTo>
                  <a:cubicBezTo>
                    <a:pt x="162" y="543"/>
                    <a:pt x="169" y="551"/>
                    <a:pt x="176" y="558"/>
                  </a:cubicBezTo>
                  <a:cubicBezTo>
                    <a:pt x="204" y="587"/>
                    <a:pt x="233" y="614"/>
                    <a:pt x="262" y="642"/>
                  </a:cubicBezTo>
                  <a:cubicBezTo>
                    <a:pt x="292" y="669"/>
                    <a:pt x="321" y="697"/>
                    <a:pt x="347" y="728"/>
                  </a:cubicBezTo>
                  <a:cubicBezTo>
                    <a:pt x="373" y="758"/>
                    <a:pt x="396" y="791"/>
                    <a:pt x="414" y="828"/>
                  </a:cubicBezTo>
                  <a:cubicBezTo>
                    <a:pt x="432" y="864"/>
                    <a:pt x="445" y="902"/>
                    <a:pt x="455" y="941"/>
                  </a:cubicBezTo>
                  <a:cubicBezTo>
                    <a:pt x="465" y="980"/>
                    <a:pt x="473" y="1019"/>
                    <a:pt x="478" y="1059"/>
                  </a:cubicBezTo>
                  <a:cubicBezTo>
                    <a:pt x="488" y="1139"/>
                    <a:pt x="491" y="1219"/>
                    <a:pt x="489" y="1300"/>
                  </a:cubicBezTo>
                  <a:cubicBezTo>
                    <a:pt x="488" y="1340"/>
                    <a:pt x="485" y="1380"/>
                    <a:pt x="480" y="1420"/>
                  </a:cubicBezTo>
                  <a:cubicBezTo>
                    <a:pt x="476" y="1460"/>
                    <a:pt x="469" y="1500"/>
                    <a:pt x="460" y="1539"/>
                  </a:cubicBezTo>
                  <a:cubicBezTo>
                    <a:pt x="452" y="1578"/>
                    <a:pt x="441" y="1617"/>
                    <a:pt x="428" y="1655"/>
                  </a:cubicBezTo>
                  <a:cubicBezTo>
                    <a:pt x="423" y="1669"/>
                    <a:pt x="423" y="1669"/>
                    <a:pt x="423" y="1669"/>
                  </a:cubicBezTo>
                  <a:cubicBezTo>
                    <a:pt x="418" y="1683"/>
                    <a:pt x="418" y="1683"/>
                    <a:pt x="418" y="1683"/>
                  </a:cubicBezTo>
                  <a:cubicBezTo>
                    <a:pt x="414" y="1693"/>
                    <a:pt x="411" y="1702"/>
                    <a:pt x="407" y="1711"/>
                  </a:cubicBezTo>
                  <a:cubicBezTo>
                    <a:pt x="399" y="1730"/>
                    <a:pt x="391" y="1749"/>
                    <a:pt x="383" y="1767"/>
                  </a:cubicBezTo>
                  <a:cubicBezTo>
                    <a:pt x="374" y="1785"/>
                    <a:pt x="365" y="1803"/>
                    <a:pt x="356" y="1821"/>
                  </a:cubicBezTo>
                  <a:cubicBezTo>
                    <a:pt x="352" y="1830"/>
                    <a:pt x="347" y="1838"/>
                    <a:pt x="342" y="1847"/>
                  </a:cubicBezTo>
                  <a:cubicBezTo>
                    <a:pt x="337" y="1856"/>
                    <a:pt x="332" y="1865"/>
                    <a:pt x="327" y="1874"/>
                  </a:cubicBezTo>
                  <a:cubicBezTo>
                    <a:pt x="307" y="1908"/>
                    <a:pt x="286" y="1942"/>
                    <a:pt x="266" y="1977"/>
                  </a:cubicBezTo>
                  <a:cubicBezTo>
                    <a:pt x="256" y="1995"/>
                    <a:pt x="246" y="2012"/>
                    <a:pt x="236" y="2030"/>
                  </a:cubicBezTo>
                  <a:cubicBezTo>
                    <a:pt x="227" y="2047"/>
                    <a:pt x="218" y="2065"/>
                    <a:pt x="208" y="2083"/>
                  </a:cubicBezTo>
                  <a:cubicBezTo>
                    <a:pt x="200" y="2101"/>
                    <a:pt x="190" y="2119"/>
                    <a:pt x="182" y="2137"/>
                  </a:cubicBezTo>
                  <a:cubicBezTo>
                    <a:pt x="169" y="2164"/>
                    <a:pt x="169" y="2164"/>
                    <a:pt x="169" y="2164"/>
                  </a:cubicBezTo>
                  <a:cubicBezTo>
                    <a:pt x="167" y="2169"/>
                    <a:pt x="165" y="2173"/>
                    <a:pt x="163" y="2178"/>
                  </a:cubicBezTo>
                  <a:cubicBezTo>
                    <a:pt x="157" y="2192"/>
                    <a:pt x="157" y="2192"/>
                    <a:pt x="157" y="2192"/>
                  </a:cubicBezTo>
                  <a:cubicBezTo>
                    <a:pt x="146" y="2220"/>
                    <a:pt x="146" y="2220"/>
                    <a:pt x="146" y="2220"/>
                  </a:cubicBezTo>
                  <a:cubicBezTo>
                    <a:pt x="142" y="2229"/>
                    <a:pt x="139" y="2238"/>
                    <a:pt x="135" y="2248"/>
                  </a:cubicBezTo>
                  <a:cubicBezTo>
                    <a:pt x="132" y="2257"/>
                    <a:pt x="128" y="2266"/>
                    <a:pt x="125" y="2276"/>
                  </a:cubicBezTo>
                  <a:cubicBezTo>
                    <a:pt x="115" y="2304"/>
                    <a:pt x="115" y="2304"/>
                    <a:pt x="115" y="2304"/>
                  </a:cubicBezTo>
                  <a:cubicBezTo>
                    <a:pt x="114" y="2309"/>
                    <a:pt x="112" y="2314"/>
                    <a:pt x="110" y="2319"/>
                  </a:cubicBezTo>
                  <a:cubicBezTo>
                    <a:pt x="106" y="2333"/>
                    <a:pt x="106" y="2333"/>
                    <a:pt x="106" y="2333"/>
                  </a:cubicBezTo>
                  <a:cubicBezTo>
                    <a:pt x="98" y="2362"/>
                    <a:pt x="98" y="2362"/>
                    <a:pt x="98" y="2362"/>
                  </a:cubicBezTo>
                  <a:cubicBezTo>
                    <a:pt x="96" y="2372"/>
                    <a:pt x="94" y="2381"/>
                    <a:pt x="91" y="2391"/>
                  </a:cubicBezTo>
                  <a:cubicBezTo>
                    <a:pt x="89" y="2401"/>
                    <a:pt x="86" y="2411"/>
                    <a:pt x="85" y="2421"/>
                  </a:cubicBezTo>
                  <a:cubicBezTo>
                    <a:pt x="80" y="2450"/>
                    <a:pt x="80" y="2450"/>
                    <a:pt x="80" y="2450"/>
                  </a:cubicBezTo>
                  <a:cubicBezTo>
                    <a:pt x="78" y="2458"/>
                    <a:pt x="78" y="2458"/>
                    <a:pt x="78" y="2458"/>
                  </a:cubicBezTo>
                  <a:cubicBezTo>
                    <a:pt x="78" y="2460"/>
                    <a:pt x="78" y="2463"/>
                    <a:pt x="78" y="2465"/>
                  </a:cubicBezTo>
                  <a:cubicBezTo>
                    <a:pt x="76" y="2480"/>
                    <a:pt x="76" y="2480"/>
                    <a:pt x="76" y="2480"/>
                  </a:cubicBezTo>
                  <a:cubicBezTo>
                    <a:pt x="75" y="2490"/>
                    <a:pt x="73" y="2500"/>
                    <a:pt x="73" y="2510"/>
                  </a:cubicBezTo>
                  <a:cubicBezTo>
                    <a:pt x="71" y="2540"/>
                    <a:pt x="71" y="2540"/>
                    <a:pt x="71" y="2540"/>
                  </a:cubicBezTo>
                  <a:cubicBezTo>
                    <a:pt x="71" y="2545"/>
                    <a:pt x="70" y="2550"/>
                    <a:pt x="70" y="2555"/>
                  </a:cubicBezTo>
                  <a:cubicBezTo>
                    <a:pt x="71" y="2570"/>
                    <a:pt x="71" y="2570"/>
                    <a:pt x="71" y="2570"/>
                  </a:cubicBezTo>
                  <a:cubicBezTo>
                    <a:pt x="71" y="2600"/>
                    <a:pt x="71" y="2600"/>
                    <a:pt x="71" y="2600"/>
                  </a:cubicBezTo>
                  <a:cubicBezTo>
                    <a:pt x="74" y="2630"/>
                    <a:pt x="74" y="2630"/>
                    <a:pt x="74" y="2630"/>
                  </a:cubicBezTo>
                  <a:cubicBezTo>
                    <a:pt x="75" y="2645"/>
                    <a:pt x="75" y="2645"/>
                    <a:pt x="75" y="2645"/>
                  </a:cubicBezTo>
                  <a:cubicBezTo>
                    <a:pt x="76" y="2650"/>
                    <a:pt x="77" y="2655"/>
                    <a:pt x="77" y="2659"/>
                  </a:cubicBezTo>
                  <a:cubicBezTo>
                    <a:pt x="81" y="2679"/>
                    <a:pt x="85" y="2699"/>
                    <a:pt x="91" y="2718"/>
                  </a:cubicBezTo>
                  <a:cubicBezTo>
                    <a:pt x="97" y="2737"/>
                    <a:pt x="103" y="2756"/>
                    <a:pt x="110" y="2775"/>
                  </a:cubicBezTo>
                  <a:cubicBezTo>
                    <a:pt x="124" y="2813"/>
                    <a:pt x="138" y="2850"/>
                    <a:pt x="150" y="2888"/>
                  </a:cubicBezTo>
                  <a:cubicBezTo>
                    <a:pt x="156" y="2908"/>
                    <a:pt x="162" y="2927"/>
                    <a:pt x="166" y="2947"/>
                  </a:cubicBezTo>
                  <a:cubicBezTo>
                    <a:pt x="170" y="2966"/>
                    <a:pt x="173" y="2986"/>
                    <a:pt x="177" y="3006"/>
                  </a:cubicBezTo>
                  <a:cubicBezTo>
                    <a:pt x="184" y="3045"/>
                    <a:pt x="193" y="3084"/>
                    <a:pt x="203" y="3123"/>
                  </a:cubicBezTo>
                  <a:cubicBezTo>
                    <a:pt x="224" y="3201"/>
                    <a:pt x="247" y="3278"/>
                    <a:pt x="263" y="3356"/>
                  </a:cubicBezTo>
                  <a:cubicBezTo>
                    <a:pt x="271" y="3396"/>
                    <a:pt x="277" y="3436"/>
                    <a:pt x="280" y="3476"/>
                  </a:cubicBezTo>
                  <a:cubicBezTo>
                    <a:pt x="282" y="3516"/>
                    <a:pt x="281" y="3556"/>
                    <a:pt x="275" y="3596"/>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807" name="Google Shape;807;p180"/>
            <p:cNvSpPr/>
            <p:nvPr/>
          </p:nvSpPr>
          <p:spPr>
            <a:xfrm>
              <a:off x="295275" y="30163"/>
              <a:ext cx="1012825" cy="6821486"/>
            </a:xfrm>
            <a:custGeom>
              <a:rect b="b" l="l" r="r" t="t"/>
              <a:pathLst>
                <a:path extrusionOk="0" h="3596" w="533">
                  <a:moveTo>
                    <a:pt x="311" y="3596"/>
                  </a:moveTo>
                  <a:cubicBezTo>
                    <a:pt x="315" y="3576"/>
                    <a:pt x="317" y="3556"/>
                    <a:pt x="318" y="3535"/>
                  </a:cubicBezTo>
                  <a:cubicBezTo>
                    <a:pt x="319" y="3515"/>
                    <a:pt x="318" y="3494"/>
                    <a:pt x="317" y="3474"/>
                  </a:cubicBezTo>
                  <a:cubicBezTo>
                    <a:pt x="314" y="3433"/>
                    <a:pt x="308" y="3393"/>
                    <a:pt x="299" y="3353"/>
                  </a:cubicBezTo>
                  <a:cubicBezTo>
                    <a:pt x="282" y="3273"/>
                    <a:pt x="256" y="3196"/>
                    <a:pt x="232" y="3118"/>
                  </a:cubicBezTo>
                  <a:cubicBezTo>
                    <a:pt x="220" y="3079"/>
                    <a:pt x="208" y="3039"/>
                    <a:pt x="198" y="3000"/>
                  </a:cubicBezTo>
                  <a:cubicBezTo>
                    <a:pt x="193" y="2980"/>
                    <a:pt x="189" y="2960"/>
                    <a:pt x="184" y="2940"/>
                  </a:cubicBezTo>
                  <a:cubicBezTo>
                    <a:pt x="178" y="2921"/>
                    <a:pt x="172" y="2902"/>
                    <a:pt x="164" y="2883"/>
                  </a:cubicBezTo>
                  <a:cubicBezTo>
                    <a:pt x="148" y="2845"/>
                    <a:pt x="129" y="2809"/>
                    <a:pt x="111" y="2773"/>
                  </a:cubicBezTo>
                  <a:cubicBezTo>
                    <a:pt x="93" y="2736"/>
                    <a:pt x="75" y="2699"/>
                    <a:pt x="63" y="2660"/>
                  </a:cubicBezTo>
                  <a:cubicBezTo>
                    <a:pt x="61" y="2652"/>
                    <a:pt x="61" y="2652"/>
                    <a:pt x="61" y="2652"/>
                  </a:cubicBezTo>
                  <a:cubicBezTo>
                    <a:pt x="59" y="2645"/>
                    <a:pt x="59" y="2645"/>
                    <a:pt x="59" y="2645"/>
                  </a:cubicBezTo>
                  <a:cubicBezTo>
                    <a:pt x="58" y="2640"/>
                    <a:pt x="56" y="2635"/>
                    <a:pt x="55" y="2630"/>
                  </a:cubicBezTo>
                  <a:cubicBezTo>
                    <a:pt x="54" y="2620"/>
                    <a:pt x="51" y="2610"/>
                    <a:pt x="50" y="2600"/>
                  </a:cubicBezTo>
                  <a:cubicBezTo>
                    <a:pt x="48" y="2584"/>
                    <a:pt x="48" y="2584"/>
                    <a:pt x="48" y="2584"/>
                  </a:cubicBezTo>
                  <a:cubicBezTo>
                    <a:pt x="47" y="2569"/>
                    <a:pt x="47" y="2569"/>
                    <a:pt x="47" y="2569"/>
                  </a:cubicBezTo>
                  <a:cubicBezTo>
                    <a:pt x="46" y="2559"/>
                    <a:pt x="45" y="2549"/>
                    <a:pt x="45" y="2538"/>
                  </a:cubicBezTo>
                  <a:cubicBezTo>
                    <a:pt x="43" y="2498"/>
                    <a:pt x="46" y="2457"/>
                    <a:pt x="52" y="2416"/>
                  </a:cubicBezTo>
                  <a:cubicBezTo>
                    <a:pt x="64" y="2335"/>
                    <a:pt x="89" y="2256"/>
                    <a:pt x="121" y="2181"/>
                  </a:cubicBezTo>
                  <a:cubicBezTo>
                    <a:pt x="152" y="2106"/>
                    <a:pt x="191" y="2034"/>
                    <a:pt x="233" y="1964"/>
                  </a:cubicBezTo>
                  <a:cubicBezTo>
                    <a:pt x="255" y="1929"/>
                    <a:pt x="276" y="1894"/>
                    <a:pt x="299" y="1860"/>
                  </a:cubicBezTo>
                  <a:cubicBezTo>
                    <a:pt x="315" y="1835"/>
                    <a:pt x="315" y="1835"/>
                    <a:pt x="315" y="1835"/>
                  </a:cubicBezTo>
                  <a:cubicBezTo>
                    <a:pt x="324" y="1822"/>
                    <a:pt x="324" y="1822"/>
                    <a:pt x="324" y="1822"/>
                  </a:cubicBezTo>
                  <a:cubicBezTo>
                    <a:pt x="332" y="1809"/>
                    <a:pt x="332" y="1809"/>
                    <a:pt x="332" y="1809"/>
                  </a:cubicBezTo>
                  <a:cubicBezTo>
                    <a:pt x="348" y="1782"/>
                    <a:pt x="348" y="1782"/>
                    <a:pt x="348" y="1782"/>
                  </a:cubicBezTo>
                  <a:cubicBezTo>
                    <a:pt x="363" y="1756"/>
                    <a:pt x="363" y="1756"/>
                    <a:pt x="363" y="1756"/>
                  </a:cubicBezTo>
                  <a:cubicBezTo>
                    <a:pt x="370" y="1743"/>
                    <a:pt x="370" y="1743"/>
                    <a:pt x="370" y="1743"/>
                  </a:cubicBezTo>
                  <a:cubicBezTo>
                    <a:pt x="377" y="1729"/>
                    <a:pt x="377" y="1729"/>
                    <a:pt x="377" y="1729"/>
                  </a:cubicBezTo>
                  <a:cubicBezTo>
                    <a:pt x="382" y="1720"/>
                    <a:pt x="387" y="1711"/>
                    <a:pt x="392" y="1702"/>
                  </a:cubicBezTo>
                  <a:cubicBezTo>
                    <a:pt x="401" y="1684"/>
                    <a:pt x="410" y="1666"/>
                    <a:pt x="418" y="1647"/>
                  </a:cubicBezTo>
                  <a:cubicBezTo>
                    <a:pt x="427" y="1629"/>
                    <a:pt x="434" y="1610"/>
                    <a:pt x="442" y="1591"/>
                  </a:cubicBezTo>
                  <a:cubicBezTo>
                    <a:pt x="449" y="1572"/>
                    <a:pt x="457" y="1553"/>
                    <a:pt x="463" y="1533"/>
                  </a:cubicBezTo>
                  <a:cubicBezTo>
                    <a:pt x="470" y="1514"/>
                    <a:pt x="476" y="1495"/>
                    <a:pt x="482" y="1475"/>
                  </a:cubicBezTo>
                  <a:cubicBezTo>
                    <a:pt x="489" y="1446"/>
                    <a:pt x="489" y="1446"/>
                    <a:pt x="489" y="1446"/>
                  </a:cubicBezTo>
                  <a:cubicBezTo>
                    <a:pt x="492" y="1436"/>
                    <a:pt x="494" y="1426"/>
                    <a:pt x="497" y="1416"/>
                  </a:cubicBezTo>
                  <a:cubicBezTo>
                    <a:pt x="499" y="1406"/>
                    <a:pt x="501" y="1396"/>
                    <a:pt x="503" y="1386"/>
                  </a:cubicBezTo>
                  <a:cubicBezTo>
                    <a:pt x="509" y="1356"/>
                    <a:pt x="509" y="1356"/>
                    <a:pt x="509" y="1356"/>
                  </a:cubicBezTo>
                  <a:cubicBezTo>
                    <a:pt x="511" y="1346"/>
                    <a:pt x="512" y="1336"/>
                    <a:pt x="514" y="1326"/>
                  </a:cubicBezTo>
                  <a:cubicBezTo>
                    <a:pt x="516" y="1311"/>
                    <a:pt x="516" y="1311"/>
                    <a:pt x="516" y="1311"/>
                  </a:cubicBezTo>
                  <a:cubicBezTo>
                    <a:pt x="518" y="1296"/>
                    <a:pt x="518" y="1296"/>
                    <a:pt x="518" y="1296"/>
                  </a:cubicBezTo>
                  <a:cubicBezTo>
                    <a:pt x="522" y="1265"/>
                    <a:pt x="522" y="1265"/>
                    <a:pt x="522" y="1265"/>
                  </a:cubicBezTo>
                  <a:cubicBezTo>
                    <a:pt x="525" y="1235"/>
                    <a:pt x="525" y="1235"/>
                    <a:pt x="525" y="1235"/>
                  </a:cubicBezTo>
                  <a:cubicBezTo>
                    <a:pt x="527" y="1215"/>
                    <a:pt x="528" y="1194"/>
                    <a:pt x="528" y="1174"/>
                  </a:cubicBezTo>
                  <a:cubicBezTo>
                    <a:pt x="530" y="1133"/>
                    <a:pt x="529" y="1092"/>
                    <a:pt x="525" y="1052"/>
                  </a:cubicBezTo>
                  <a:cubicBezTo>
                    <a:pt x="521" y="1011"/>
                    <a:pt x="514" y="971"/>
                    <a:pt x="504" y="931"/>
                  </a:cubicBezTo>
                  <a:cubicBezTo>
                    <a:pt x="493" y="892"/>
                    <a:pt x="479" y="854"/>
                    <a:pt x="460" y="818"/>
                  </a:cubicBezTo>
                  <a:cubicBezTo>
                    <a:pt x="455" y="809"/>
                    <a:pt x="450" y="800"/>
                    <a:pt x="444" y="792"/>
                  </a:cubicBezTo>
                  <a:cubicBezTo>
                    <a:pt x="439" y="783"/>
                    <a:pt x="433" y="775"/>
                    <a:pt x="427" y="767"/>
                  </a:cubicBezTo>
                  <a:cubicBezTo>
                    <a:pt x="415" y="751"/>
                    <a:pt x="401" y="735"/>
                    <a:pt x="387" y="721"/>
                  </a:cubicBezTo>
                  <a:cubicBezTo>
                    <a:pt x="359" y="691"/>
                    <a:pt x="329" y="664"/>
                    <a:pt x="298" y="637"/>
                  </a:cubicBezTo>
                  <a:cubicBezTo>
                    <a:pt x="267" y="610"/>
                    <a:pt x="236" y="583"/>
                    <a:pt x="206" y="555"/>
                  </a:cubicBezTo>
                  <a:cubicBezTo>
                    <a:pt x="177" y="527"/>
                    <a:pt x="148" y="498"/>
                    <a:pt x="124" y="465"/>
                  </a:cubicBezTo>
                  <a:cubicBezTo>
                    <a:pt x="100" y="432"/>
                    <a:pt x="80" y="395"/>
                    <a:pt x="63" y="358"/>
                  </a:cubicBezTo>
                  <a:cubicBezTo>
                    <a:pt x="46" y="321"/>
                    <a:pt x="33" y="282"/>
                    <a:pt x="23" y="243"/>
                  </a:cubicBezTo>
                  <a:cubicBezTo>
                    <a:pt x="4" y="163"/>
                    <a:pt x="0" y="80"/>
                    <a:pt x="19" y="0"/>
                  </a:cubicBezTo>
                  <a:cubicBezTo>
                    <a:pt x="0" y="80"/>
                    <a:pt x="5" y="163"/>
                    <a:pt x="24" y="242"/>
                  </a:cubicBezTo>
                  <a:cubicBezTo>
                    <a:pt x="34" y="282"/>
                    <a:pt x="48" y="321"/>
                    <a:pt x="65" y="358"/>
                  </a:cubicBezTo>
                  <a:cubicBezTo>
                    <a:pt x="82" y="395"/>
                    <a:pt x="102" y="431"/>
                    <a:pt x="126" y="463"/>
                  </a:cubicBezTo>
                  <a:cubicBezTo>
                    <a:pt x="150" y="496"/>
                    <a:pt x="178" y="526"/>
                    <a:pt x="208" y="554"/>
                  </a:cubicBezTo>
                  <a:cubicBezTo>
                    <a:pt x="238" y="581"/>
                    <a:pt x="269" y="608"/>
                    <a:pt x="300" y="635"/>
                  </a:cubicBezTo>
                  <a:cubicBezTo>
                    <a:pt x="330" y="662"/>
                    <a:pt x="361" y="689"/>
                    <a:pt x="389" y="719"/>
                  </a:cubicBezTo>
                  <a:cubicBezTo>
                    <a:pt x="403" y="733"/>
                    <a:pt x="417" y="749"/>
                    <a:pt x="429" y="765"/>
                  </a:cubicBezTo>
                  <a:cubicBezTo>
                    <a:pt x="435" y="773"/>
                    <a:pt x="442" y="781"/>
                    <a:pt x="447" y="790"/>
                  </a:cubicBezTo>
                  <a:cubicBezTo>
                    <a:pt x="452" y="799"/>
                    <a:pt x="458" y="807"/>
                    <a:pt x="462" y="816"/>
                  </a:cubicBezTo>
                  <a:cubicBezTo>
                    <a:pt x="482" y="852"/>
                    <a:pt x="496" y="891"/>
                    <a:pt x="507" y="931"/>
                  </a:cubicBezTo>
                  <a:cubicBezTo>
                    <a:pt x="517" y="970"/>
                    <a:pt x="524" y="1011"/>
                    <a:pt x="528" y="1051"/>
                  </a:cubicBezTo>
                  <a:cubicBezTo>
                    <a:pt x="532" y="1092"/>
                    <a:pt x="533" y="1133"/>
                    <a:pt x="532" y="1174"/>
                  </a:cubicBezTo>
                  <a:cubicBezTo>
                    <a:pt x="531" y="1194"/>
                    <a:pt x="530" y="1215"/>
                    <a:pt x="528" y="1235"/>
                  </a:cubicBezTo>
                  <a:cubicBezTo>
                    <a:pt x="525" y="1266"/>
                    <a:pt x="525" y="1266"/>
                    <a:pt x="525" y="1266"/>
                  </a:cubicBezTo>
                  <a:cubicBezTo>
                    <a:pt x="522" y="1296"/>
                    <a:pt x="522" y="1296"/>
                    <a:pt x="522" y="1296"/>
                  </a:cubicBezTo>
                  <a:cubicBezTo>
                    <a:pt x="520" y="1311"/>
                    <a:pt x="520" y="1311"/>
                    <a:pt x="520" y="1311"/>
                  </a:cubicBezTo>
                  <a:cubicBezTo>
                    <a:pt x="518" y="1326"/>
                    <a:pt x="518" y="1326"/>
                    <a:pt x="518" y="1326"/>
                  </a:cubicBezTo>
                  <a:cubicBezTo>
                    <a:pt x="516" y="1337"/>
                    <a:pt x="515" y="1347"/>
                    <a:pt x="513" y="1357"/>
                  </a:cubicBezTo>
                  <a:cubicBezTo>
                    <a:pt x="507" y="1387"/>
                    <a:pt x="507" y="1387"/>
                    <a:pt x="507" y="1387"/>
                  </a:cubicBezTo>
                  <a:cubicBezTo>
                    <a:pt x="505" y="1397"/>
                    <a:pt x="503" y="1407"/>
                    <a:pt x="500" y="1417"/>
                  </a:cubicBezTo>
                  <a:cubicBezTo>
                    <a:pt x="498" y="1427"/>
                    <a:pt x="496" y="1437"/>
                    <a:pt x="493" y="1447"/>
                  </a:cubicBezTo>
                  <a:cubicBezTo>
                    <a:pt x="485" y="1476"/>
                    <a:pt x="485" y="1476"/>
                    <a:pt x="485" y="1476"/>
                  </a:cubicBezTo>
                  <a:cubicBezTo>
                    <a:pt x="480" y="1496"/>
                    <a:pt x="474" y="1516"/>
                    <a:pt x="467" y="1535"/>
                  </a:cubicBezTo>
                  <a:cubicBezTo>
                    <a:pt x="461" y="1554"/>
                    <a:pt x="453" y="1573"/>
                    <a:pt x="446" y="1592"/>
                  </a:cubicBezTo>
                  <a:cubicBezTo>
                    <a:pt x="438" y="1611"/>
                    <a:pt x="431" y="1630"/>
                    <a:pt x="422" y="1649"/>
                  </a:cubicBezTo>
                  <a:cubicBezTo>
                    <a:pt x="414" y="1668"/>
                    <a:pt x="405" y="1686"/>
                    <a:pt x="396" y="1704"/>
                  </a:cubicBezTo>
                  <a:cubicBezTo>
                    <a:pt x="391" y="1713"/>
                    <a:pt x="386" y="1722"/>
                    <a:pt x="381" y="1731"/>
                  </a:cubicBezTo>
                  <a:cubicBezTo>
                    <a:pt x="374" y="1745"/>
                    <a:pt x="374" y="1745"/>
                    <a:pt x="374" y="1745"/>
                  </a:cubicBezTo>
                  <a:cubicBezTo>
                    <a:pt x="372" y="1749"/>
                    <a:pt x="369" y="1754"/>
                    <a:pt x="367" y="1758"/>
                  </a:cubicBezTo>
                  <a:cubicBezTo>
                    <a:pt x="351" y="1785"/>
                    <a:pt x="351" y="1785"/>
                    <a:pt x="351" y="1785"/>
                  </a:cubicBezTo>
                  <a:cubicBezTo>
                    <a:pt x="335" y="1811"/>
                    <a:pt x="335" y="1811"/>
                    <a:pt x="335" y="1811"/>
                  </a:cubicBezTo>
                  <a:cubicBezTo>
                    <a:pt x="327" y="1824"/>
                    <a:pt x="327" y="1824"/>
                    <a:pt x="327" y="1824"/>
                  </a:cubicBezTo>
                  <a:cubicBezTo>
                    <a:pt x="319" y="1837"/>
                    <a:pt x="319" y="1837"/>
                    <a:pt x="319" y="1837"/>
                  </a:cubicBezTo>
                  <a:cubicBezTo>
                    <a:pt x="303" y="1863"/>
                    <a:pt x="303" y="1863"/>
                    <a:pt x="303" y="1863"/>
                  </a:cubicBezTo>
                  <a:cubicBezTo>
                    <a:pt x="280" y="1897"/>
                    <a:pt x="258" y="1931"/>
                    <a:pt x="237" y="1966"/>
                  </a:cubicBezTo>
                  <a:cubicBezTo>
                    <a:pt x="195" y="2036"/>
                    <a:pt x="156" y="2108"/>
                    <a:pt x="124" y="2183"/>
                  </a:cubicBezTo>
                  <a:cubicBezTo>
                    <a:pt x="92" y="2258"/>
                    <a:pt x="67" y="2336"/>
                    <a:pt x="55" y="2417"/>
                  </a:cubicBezTo>
                  <a:cubicBezTo>
                    <a:pt x="49" y="2457"/>
                    <a:pt x="46" y="2498"/>
                    <a:pt x="48" y="2538"/>
                  </a:cubicBezTo>
                  <a:cubicBezTo>
                    <a:pt x="49" y="2549"/>
                    <a:pt x="49" y="2559"/>
                    <a:pt x="50" y="2569"/>
                  </a:cubicBezTo>
                  <a:cubicBezTo>
                    <a:pt x="51" y="2584"/>
                    <a:pt x="51" y="2584"/>
                    <a:pt x="51" y="2584"/>
                  </a:cubicBezTo>
                  <a:cubicBezTo>
                    <a:pt x="53" y="2599"/>
                    <a:pt x="53" y="2599"/>
                    <a:pt x="53" y="2599"/>
                  </a:cubicBezTo>
                  <a:cubicBezTo>
                    <a:pt x="54" y="2609"/>
                    <a:pt x="57" y="2619"/>
                    <a:pt x="58" y="2629"/>
                  </a:cubicBezTo>
                  <a:cubicBezTo>
                    <a:pt x="59" y="2634"/>
                    <a:pt x="61" y="2639"/>
                    <a:pt x="62" y="2644"/>
                  </a:cubicBezTo>
                  <a:cubicBezTo>
                    <a:pt x="63" y="2652"/>
                    <a:pt x="63" y="2652"/>
                    <a:pt x="63" y="2652"/>
                  </a:cubicBezTo>
                  <a:cubicBezTo>
                    <a:pt x="66" y="2659"/>
                    <a:pt x="66" y="2659"/>
                    <a:pt x="66" y="2659"/>
                  </a:cubicBezTo>
                  <a:cubicBezTo>
                    <a:pt x="77" y="2698"/>
                    <a:pt x="95" y="2735"/>
                    <a:pt x="113" y="2771"/>
                  </a:cubicBezTo>
                  <a:cubicBezTo>
                    <a:pt x="131" y="2808"/>
                    <a:pt x="150" y="2844"/>
                    <a:pt x="166" y="2882"/>
                  </a:cubicBezTo>
                  <a:cubicBezTo>
                    <a:pt x="174" y="2901"/>
                    <a:pt x="181" y="2920"/>
                    <a:pt x="187" y="2940"/>
                  </a:cubicBezTo>
                  <a:cubicBezTo>
                    <a:pt x="192" y="2960"/>
                    <a:pt x="196" y="2979"/>
                    <a:pt x="201" y="2999"/>
                  </a:cubicBezTo>
                  <a:cubicBezTo>
                    <a:pt x="211" y="3039"/>
                    <a:pt x="222" y="3078"/>
                    <a:pt x="234" y="3117"/>
                  </a:cubicBezTo>
                  <a:cubicBezTo>
                    <a:pt x="258" y="3195"/>
                    <a:pt x="283" y="3273"/>
                    <a:pt x="300" y="3353"/>
                  </a:cubicBezTo>
                  <a:cubicBezTo>
                    <a:pt x="309" y="3393"/>
                    <a:pt x="315" y="3433"/>
                    <a:pt x="318" y="3474"/>
                  </a:cubicBezTo>
                  <a:cubicBezTo>
                    <a:pt x="319" y="3494"/>
                    <a:pt x="319" y="3515"/>
                    <a:pt x="318" y="3535"/>
                  </a:cubicBezTo>
                  <a:cubicBezTo>
                    <a:pt x="317" y="3556"/>
                    <a:pt x="315" y="3576"/>
                    <a:pt x="311" y="3596"/>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808" name="Google Shape;808;p180"/>
            <p:cNvSpPr/>
            <p:nvPr/>
          </p:nvSpPr>
          <p:spPr>
            <a:xfrm>
              <a:off x="188912" y="31750"/>
              <a:ext cx="1089025" cy="6823077"/>
            </a:xfrm>
            <a:custGeom>
              <a:rect b="b" l="l" r="r" t="t"/>
              <a:pathLst>
                <a:path extrusionOk="0" h="3596" w="573">
                  <a:moveTo>
                    <a:pt x="341" y="3596"/>
                  </a:moveTo>
                  <a:cubicBezTo>
                    <a:pt x="345" y="3576"/>
                    <a:pt x="347" y="3555"/>
                    <a:pt x="349" y="3534"/>
                  </a:cubicBezTo>
                  <a:cubicBezTo>
                    <a:pt x="350" y="3514"/>
                    <a:pt x="350" y="3493"/>
                    <a:pt x="349" y="3472"/>
                  </a:cubicBezTo>
                  <a:cubicBezTo>
                    <a:pt x="346" y="3430"/>
                    <a:pt x="340" y="3389"/>
                    <a:pt x="331" y="3349"/>
                  </a:cubicBezTo>
                  <a:cubicBezTo>
                    <a:pt x="312" y="3267"/>
                    <a:pt x="284" y="3189"/>
                    <a:pt x="257" y="3110"/>
                  </a:cubicBezTo>
                  <a:cubicBezTo>
                    <a:pt x="243" y="3071"/>
                    <a:pt x="230" y="3032"/>
                    <a:pt x="217" y="2992"/>
                  </a:cubicBezTo>
                  <a:cubicBezTo>
                    <a:pt x="214" y="2982"/>
                    <a:pt x="211" y="2972"/>
                    <a:pt x="208" y="2962"/>
                  </a:cubicBezTo>
                  <a:cubicBezTo>
                    <a:pt x="205" y="2952"/>
                    <a:pt x="203" y="2942"/>
                    <a:pt x="199" y="2932"/>
                  </a:cubicBezTo>
                  <a:cubicBezTo>
                    <a:pt x="197" y="2925"/>
                    <a:pt x="197" y="2925"/>
                    <a:pt x="197" y="2925"/>
                  </a:cubicBezTo>
                  <a:cubicBezTo>
                    <a:pt x="194" y="2918"/>
                    <a:pt x="194" y="2918"/>
                    <a:pt x="194" y="2918"/>
                  </a:cubicBezTo>
                  <a:cubicBezTo>
                    <a:pt x="192" y="2913"/>
                    <a:pt x="190" y="2908"/>
                    <a:pt x="188" y="2903"/>
                  </a:cubicBezTo>
                  <a:cubicBezTo>
                    <a:pt x="184" y="2894"/>
                    <a:pt x="179" y="2884"/>
                    <a:pt x="174" y="2875"/>
                  </a:cubicBezTo>
                  <a:cubicBezTo>
                    <a:pt x="155" y="2838"/>
                    <a:pt x="132" y="2804"/>
                    <a:pt x="110" y="2768"/>
                  </a:cubicBezTo>
                  <a:cubicBezTo>
                    <a:pt x="88" y="2733"/>
                    <a:pt x="66" y="2698"/>
                    <a:pt x="49" y="2660"/>
                  </a:cubicBezTo>
                  <a:cubicBezTo>
                    <a:pt x="40" y="2641"/>
                    <a:pt x="33" y="2621"/>
                    <a:pt x="29" y="2600"/>
                  </a:cubicBezTo>
                  <a:cubicBezTo>
                    <a:pt x="27" y="2593"/>
                    <a:pt x="27" y="2593"/>
                    <a:pt x="27" y="2593"/>
                  </a:cubicBezTo>
                  <a:cubicBezTo>
                    <a:pt x="25" y="2585"/>
                    <a:pt x="25" y="2585"/>
                    <a:pt x="25" y="2585"/>
                  </a:cubicBezTo>
                  <a:cubicBezTo>
                    <a:pt x="22" y="2570"/>
                    <a:pt x="22" y="2570"/>
                    <a:pt x="22" y="2570"/>
                  </a:cubicBezTo>
                  <a:cubicBezTo>
                    <a:pt x="21" y="2559"/>
                    <a:pt x="19" y="2549"/>
                    <a:pt x="18" y="2539"/>
                  </a:cubicBezTo>
                  <a:cubicBezTo>
                    <a:pt x="13" y="2497"/>
                    <a:pt x="13" y="2455"/>
                    <a:pt x="17" y="2414"/>
                  </a:cubicBezTo>
                  <a:cubicBezTo>
                    <a:pt x="21" y="2372"/>
                    <a:pt x="29" y="2331"/>
                    <a:pt x="39" y="2291"/>
                  </a:cubicBezTo>
                  <a:cubicBezTo>
                    <a:pt x="50" y="2251"/>
                    <a:pt x="64" y="2211"/>
                    <a:pt x="80" y="2173"/>
                  </a:cubicBezTo>
                  <a:cubicBezTo>
                    <a:pt x="112" y="2096"/>
                    <a:pt x="153" y="2022"/>
                    <a:pt x="197" y="1952"/>
                  </a:cubicBezTo>
                  <a:cubicBezTo>
                    <a:pt x="219" y="1917"/>
                    <a:pt x="242" y="1882"/>
                    <a:pt x="266" y="1848"/>
                  </a:cubicBezTo>
                  <a:cubicBezTo>
                    <a:pt x="290" y="1814"/>
                    <a:pt x="314" y="1780"/>
                    <a:pt x="337" y="1745"/>
                  </a:cubicBezTo>
                  <a:cubicBezTo>
                    <a:pt x="382" y="1675"/>
                    <a:pt x="424" y="1603"/>
                    <a:pt x="458" y="1527"/>
                  </a:cubicBezTo>
                  <a:cubicBezTo>
                    <a:pt x="464" y="1513"/>
                    <a:pt x="464" y="1513"/>
                    <a:pt x="464" y="1513"/>
                  </a:cubicBezTo>
                  <a:cubicBezTo>
                    <a:pt x="470" y="1499"/>
                    <a:pt x="470" y="1499"/>
                    <a:pt x="470" y="1499"/>
                  </a:cubicBezTo>
                  <a:cubicBezTo>
                    <a:pt x="474" y="1489"/>
                    <a:pt x="478" y="1479"/>
                    <a:pt x="482" y="1470"/>
                  </a:cubicBezTo>
                  <a:cubicBezTo>
                    <a:pt x="493" y="1441"/>
                    <a:pt x="493" y="1441"/>
                    <a:pt x="493" y="1441"/>
                  </a:cubicBezTo>
                  <a:cubicBezTo>
                    <a:pt x="497" y="1431"/>
                    <a:pt x="500" y="1421"/>
                    <a:pt x="503" y="1411"/>
                  </a:cubicBezTo>
                  <a:cubicBezTo>
                    <a:pt x="511" y="1392"/>
                    <a:pt x="516" y="1372"/>
                    <a:pt x="522" y="1352"/>
                  </a:cubicBezTo>
                  <a:cubicBezTo>
                    <a:pt x="528" y="1332"/>
                    <a:pt x="534" y="1312"/>
                    <a:pt x="538" y="1292"/>
                  </a:cubicBezTo>
                  <a:cubicBezTo>
                    <a:pt x="543" y="1271"/>
                    <a:pt x="547" y="1251"/>
                    <a:pt x="551" y="1231"/>
                  </a:cubicBezTo>
                  <a:cubicBezTo>
                    <a:pt x="553" y="1220"/>
                    <a:pt x="555" y="1210"/>
                    <a:pt x="557" y="1200"/>
                  </a:cubicBezTo>
                  <a:cubicBezTo>
                    <a:pt x="559" y="1185"/>
                    <a:pt x="559" y="1185"/>
                    <a:pt x="559" y="1185"/>
                  </a:cubicBezTo>
                  <a:cubicBezTo>
                    <a:pt x="560" y="1179"/>
                    <a:pt x="561" y="1174"/>
                    <a:pt x="561" y="1169"/>
                  </a:cubicBezTo>
                  <a:cubicBezTo>
                    <a:pt x="567" y="1128"/>
                    <a:pt x="569" y="1086"/>
                    <a:pt x="567" y="1045"/>
                  </a:cubicBezTo>
                  <a:cubicBezTo>
                    <a:pt x="566" y="1003"/>
                    <a:pt x="560" y="962"/>
                    <a:pt x="550" y="922"/>
                  </a:cubicBezTo>
                  <a:cubicBezTo>
                    <a:pt x="540" y="882"/>
                    <a:pt x="525" y="843"/>
                    <a:pt x="503" y="807"/>
                  </a:cubicBezTo>
                  <a:cubicBezTo>
                    <a:pt x="495" y="794"/>
                    <a:pt x="495" y="794"/>
                    <a:pt x="495" y="794"/>
                  </a:cubicBezTo>
                  <a:cubicBezTo>
                    <a:pt x="493" y="789"/>
                    <a:pt x="489" y="785"/>
                    <a:pt x="486" y="781"/>
                  </a:cubicBezTo>
                  <a:cubicBezTo>
                    <a:pt x="477" y="768"/>
                    <a:pt x="477" y="768"/>
                    <a:pt x="477" y="768"/>
                  </a:cubicBezTo>
                  <a:cubicBezTo>
                    <a:pt x="474" y="764"/>
                    <a:pt x="471" y="761"/>
                    <a:pt x="467" y="757"/>
                  </a:cubicBezTo>
                  <a:cubicBezTo>
                    <a:pt x="457" y="745"/>
                    <a:pt x="457" y="745"/>
                    <a:pt x="457" y="745"/>
                  </a:cubicBezTo>
                  <a:cubicBezTo>
                    <a:pt x="446" y="734"/>
                    <a:pt x="446" y="734"/>
                    <a:pt x="446" y="734"/>
                  </a:cubicBezTo>
                  <a:cubicBezTo>
                    <a:pt x="435" y="723"/>
                    <a:pt x="435" y="723"/>
                    <a:pt x="435" y="723"/>
                  </a:cubicBezTo>
                  <a:cubicBezTo>
                    <a:pt x="424" y="712"/>
                    <a:pt x="424" y="712"/>
                    <a:pt x="424" y="712"/>
                  </a:cubicBezTo>
                  <a:cubicBezTo>
                    <a:pt x="394" y="683"/>
                    <a:pt x="362" y="656"/>
                    <a:pt x="330" y="630"/>
                  </a:cubicBezTo>
                  <a:cubicBezTo>
                    <a:pt x="266" y="577"/>
                    <a:pt x="199" y="526"/>
                    <a:pt x="144" y="463"/>
                  </a:cubicBezTo>
                  <a:cubicBezTo>
                    <a:pt x="137" y="455"/>
                    <a:pt x="131" y="447"/>
                    <a:pt x="124" y="439"/>
                  </a:cubicBezTo>
                  <a:cubicBezTo>
                    <a:pt x="118" y="431"/>
                    <a:pt x="112" y="422"/>
                    <a:pt x="106" y="414"/>
                  </a:cubicBezTo>
                  <a:cubicBezTo>
                    <a:pt x="100" y="405"/>
                    <a:pt x="94" y="396"/>
                    <a:pt x="89" y="388"/>
                  </a:cubicBezTo>
                  <a:cubicBezTo>
                    <a:pt x="81" y="374"/>
                    <a:pt x="81" y="374"/>
                    <a:pt x="81" y="374"/>
                  </a:cubicBezTo>
                  <a:cubicBezTo>
                    <a:pt x="78" y="370"/>
                    <a:pt x="75" y="365"/>
                    <a:pt x="73" y="361"/>
                  </a:cubicBezTo>
                  <a:cubicBezTo>
                    <a:pt x="53" y="324"/>
                    <a:pt x="36" y="286"/>
                    <a:pt x="24" y="246"/>
                  </a:cubicBezTo>
                  <a:cubicBezTo>
                    <a:pt x="21" y="239"/>
                    <a:pt x="21" y="239"/>
                    <a:pt x="21" y="239"/>
                  </a:cubicBezTo>
                  <a:cubicBezTo>
                    <a:pt x="19" y="231"/>
                    <a:pt x="19" y="231"/>
                    <a:pt x="19" y="231"/>
                  </a:cubicBezTo>
                  <a:cubicBezTo>
                    <a:pt x="15" y="216"/>
                    <a:pt x="15" y="216"/>
                    <a:pt x="15" y="216"/>
                  </a:cubicBezTo>
                  <a:cubicBezTo>
                    <a:pt x="13" y="206"/>
                    <a:pt x="11" y="196"/>
                    <a:pt x="9" y="185"/>
                  </a:cubicBezTo>
                  <a:cubicBezTo>
                    <a:pt x="6" y="170"/>
                    <a:pt x="6" y="170"/>
                    <a:pt x="6" y="170"/>
                  </a:cubicBezTo>
                  <a:cubicBezTo>
                    <a:pt x="6" y="165"/>
                    <a:pt x="5" y="160"/>
                    <a:pt x="4" y="155"/>
                  </a:cubicBezTo>
                  <a:cubicBezTo>
                    <a:pt x="3" y="144"/>
                    <a:pt x="2" y="134"/>
                    <a:pt x="2" y="123"/>
                  </a:cubicBezTo>
                  <a:cubicBezTo>
                    <a:pt x="0" y="82"/>
                    <a:pt x="5" y="40"/>
                    <a:pt x="16" y="0"/>
                  </a:cubicBezTo>
                  <a:cubicBezTo>
                    <a:pt x="5" y="40"/>
                    <a:pt x="1" y="82"/>
                    <a:pt x="3" y="123"/>
                  </a:cubicBezTo>
                  <a:cubicBezTo>
                    <a:pt x="3" y="134"/>
                    <a:pt x="4" y="144"/>
                    <a:pt x="5" y="154"/>
                  </a:cubicBezTo>
                  <a:cubicBezTo>
                    <a:pt x="5" y="160"/>
                    <a:pt x="6" y="165"/>
                    <a:pt x="7" y="170"/>
                  </a:cubicBezTo>
                  <a:cubicBezTo>
                    <a:pt x="9" y="185"/>
                    <a:pt x="9" y="185"/>
                    <a:pt x="9" y="185"/>
                  </a:cubicBezTo>
                  <a:cubicBezTo>
                    <a:pt x="12" y="195"/>
                    <a:pt x="14" y="206"/>
                    <a:pt x="16" y="216"/>
                  </a:cubicBezTo>
                  <a:cubicBezTo>
                    <a:pt x="20" y="231"/>
                    <a:pt x="20" y="231"/>
                    <a:pt x="20" y="231"/>
                  </a:cubicBezTo>
                  <a:cubicBezTo>
                    <a:pt x="22" y="238"/>
                    <a:pt x="22" y="238"/>
                    <a:pt x="22" y="238"/>
                  </a:cubicBezTo>
                  <a:cubicBezTo>
                    <a:pt x="25" y="246"/>
                    <a:pt x="25" y="246"/>
                    <a:pt x="25" y="246"/>
                  </a:cubicBezTo>
                  <a:cubicBezTo>
                    <a:pt x="37" y="285"/>
                    <a:pt x="54" y="324"/>
                    <a:pt x="74" y="360"/>
                  </a:cubicBezTo>
                  <a:cubicBezTo>
                    <a:pt x="77" y="364"/>
                    <a:pt x="80" y="369"/>
                    <a:pt x="82" y="373"/>
                  </a:cubicBezTo>
                  <a:cubicBezTo>
                    <a:pt x="90" y="387"/>
                    <a:pt x="90" y="387"/>
                    <a:pt x="90" y="387"/>
                  </a:cubicBezTo>
                  <a:cubicBezTo>
                    <a:pt x="96" y="395"/>
                    <a:pt x="102" y="404"/>
                    <a:pt x="107" y="413"/>
                  </a:cubicBezTo>
                  <a:cubicBezTo>
                    <a:pt x="114" y="421"/>
                    <a:pt x="120" y="430"/>
                    <a:pt x="126" y="438"/>
                  </a:cubicBezTo>
                  <a:cubicBezTo>
                    <a:pt x="133" y="446"/>
                    <a:pt x="139" y="454"/>
                    <a:pt x="146" y="462"/>
                  </a:cubicBezTo>
                  <a:cubicBezTo>
                    <a:pt x="201" y="524"/>
                    <a:pt x="267" y="575"/>
                    <a:pt x="332" y="628"/>
                  </a:cubicBezTo>
                  <a:cubicBezTo>
                    <a:pt x="364" y="654"/>
                    <a:pt x="396" y="681"/>
                    <a:pt x="426" y="710"/>
                  </a:cubicBezTo>
                  <a:cubicBezTo>
                    <a:pt x="437" y="721"/>
                    <a:pt x="437" y="721"/>
                    <a:pt x="437" y="721"/>
                  </a:cubicBezTo>
                  <a:cubicBezTo>
                    <a:pt x="448" y="732"/>
                    <a:pt x="448" y="732"/>
                    <a:pt x="448" y="732"/>
                  </a:cubicBezTo>
                  <a:cubicBezTo>
                    <a:pt x="459" y="743"/>
                    <a:pt x="459" y="743"/>
                    <a:pt x="459" y="743"/>
                  </a:cubicBezTo>
                  <a:cubicBezTo>
                    <a:pt x="469" y="755"/>
                    <a:pt x="469" y="755"/>
                    <a:pt x="469" y="755"/>
                  </a:cubicBezTo>
                  <a:cubicBezTo>
                    <a:pt x="473" y="759"/>
                    <a:pt x="476" y="763"/>
                    <a:pt x="480" y="767"/>
                  </a:cubicBezTo>
                  <a:cubicBezTo>
                    <a:pt x="489" y="779"/>
                    <a:pt x="489" y="779"/>
                    <a:pt x="489" y="779"/>
                  </a:cubicBezTo>
                  <a:cubicBezTo>
                    <a:pt x="492" y="784"/>
                    <a:pt x="495" y="788"/>
                    <a:pt x="498" y="792"/>
                  </a:cubicBezTo>
                  <a:cubicBezTo>
                    <a:pt x="506" y="805"/>
                    <a:pt x="506" y="805"/>
                    <a:pt x="506" y="805"/>
                  </a:cubicBezTo>
                  <a:cubicBezTo>
                    <a:pt x="527" y="841"/>
                    <a:pt x="543" y="881"/>
                    <a:pt x="553" y="921"/>
                  </a:cubicBezTo>
                  <a:cubicBezTo>
                    <a:pt x="564" y="962"/>
                    <a:pt x="569" y="1003"/>
                    <a:pt x="571" y="1045"/>
                  </a:cubicBezTo>
                  <a:cubicBezTo>
                    <a:pt x="573" y="1086"/>
                    <a:pt x="570" y="1128"/>
                    <a:pt x="565" y="1170"/>
                  </a:cubicBezTo>
                  <a:cubicBezTo>
                    <a:pt x="564" y="1175"/>
                    <a:pt x="564" y="1180"/>
                    <a:pt x="563" y="1185"/>
                  </a:cubicBezTo>
                  <a:cubicBezTo>
                    <a:pt x="560" y="1201"/>
                    <a:pt x="560" y="1201"/>
                    <a:pt x="560" y="1201"/>
                  </a:cubicBezTo>
                  <a:cubicBezTo>
                    <a:pt x="558" y="1211"/>
                    <a:pt x="557" y="1221"/>
                    <a:pt x="555" y="1231"/>
                  </a:cubicBezTo>
                  <a:cubicBezTo>
                    <a:pt x="551" y="1252"/>
                    <a:pt x="547" y="1272"/>
                    <a:pt x="542" y="1292"/>
                  </a:cubicBezTo>
                  <a:cubicBezTo>
                    <a:pt x="537" y="1313"/>
                    <a:pt x="531" y="1333"/>
                    <a:pt x="526" y="1353"/>
                  </a:cubicBezTo>
                  <a:cubicBezTo>
                    <a:pt x="520" y="1373"/>
                    <a:pt x="514" y="1393"/>
                    <a:pt x="507" y="1413"/>
                  </a:cubicBezTo>
                  <a:cubicBezTo>
                    <a:pt x="504" y="1422"/>
                    <a:pt x="501" y="1432"/>
                    <a:pt x="497" y="1442"/>
                  </a:cubicBezTo>
                  <a:cubicBezTo>
                    <a:pt x="486" y="1471"/>
                    <a:pt x="486" y="1471"/>
                    <a:pt x="486" y="1471"/>
                  </a:cubicBezTo>
                  <a:cubicBezTo>
                    <a:pt x="482" y="1481"/>
                    <a:pt x="478" y="1491"/>
                    <a:pt x="474" y="1500"/>
                  </a:cubicBezTo>
                  <a:cubicBezTo>
                    <a:pt x="468" y="1515"/>
                    <a:pt x="468" y="1515"/>
                    <a:pt x="468" y="1515"/>
                  </a:cubicBezTo>
                  <a:cubicBezTo>
                    <a:pt x="461" y="1529"/>
                    <a:pt x="461" y="1529"/>
                    <a:pt x="461" y="1529"/>
                  </a:cubicBezTo>
                  <a:cubicBezTo>
                    <a:pt x="427" y="1605"/>
                    <a:pt x="386" y="1678"/>
                    <a:pt x="341" y="1747"/>
                  </a:cubicBezTo>
                  <a:cubicBezTo>
                    <a:pt x="318" y="1782"/>
                    <a:pt x="294" y="1816"/>
                    <a:pt x="270" y="1850"/>
                  </a:cubicBezTo>
                  <a:cubicBezTo>
                    <a:pt x="246" y="1884"/>
                    <a:pt x="223" y="1919"/>
                    <a:pt x="201" y="1954"/>
                  </a:cubicBezTo>
                  <a:cubicBezTo>
                    <a:pt x="156" y="2024"/>
                    <a:pt x="116" y="2097"/>
                    <a:pt x="84" y="2174"/>
                  </a:cubicBezTo>
                  <a:cubicBezTo>
                    <a:pt x="68" y="2212"/>
                    <a:pt x="54" y="2252"/>
                    <a:pt x="43" y="2292"/>
                  </a:cubicBezTo>
                  <a:cubicBezTo>
                    <a:pt x="32" y="2332"/>
                    <a:pt x="24" y="2373"/>
                    <a:pt x="20" y="2414"/>
                  </a:cubicBezTo>
                  <a:cubicBezTo>
                    <a:pt x="16" y="2455"/>
                    <a:pt x="16" y="2497"/>
                    <a:pt x="21" y="2538"/>
                  </a:cubicBezTo>
                  <a:cubicBezTo>
                    <a:pt x="22" y="2549"/>
                    <a:pt x="24" y="2559"/>
                    <a:pt x="26" y="2569"/>
                  </a:cubicBezTo>
                  <a:cubicBezTo>
                    <a:pt x="28" y="2584"/>
                    <a:pt x="28" y="2584"/>
                    <a:pt x="28" y="2584"/>
                  </a:cubicBezTo>
                  <a:cubicBezTo>
                    <a:pt x="30" y="2592"/>
                    <a:pt x="30" y="2592"/>
                    <a:pt x="30" y="2592"/>
                  </a:cubicBezTo>
                  <a:cubicBezTo>
                    <a:pt x="32" y="2600"/>
                    <a:pt x="32" y="2600"/>
                    <a:pt x="32" y="2600"/>
                  </a:cubicBezTo>
                  <a:cubicBezTo>
                    <a:pt x="36" y="2620"/>
                    <a:pt x="43" y="2639"/>
                    <a:pt x="51" y="2658"/>
                  </a:cubicBezTo>
                  <a:cubicBezTo>
                    <a:pt x="68" y="2696"/>
                    <a:pt x="90" y="2732"/>
                    <a:pt x="113" y="2767"/>
                  </a:cubicBezTo>
                  <a:cubicBezTo>
                    <a:pt x="135" y="2802"/>
                    <a:pt x="157" y="2837"/>
                    <a:pt x="177" y="2874"/>
                  </a:cubicBezTo>
                  <a:cubicBezTo>
                    <a:pt x="182" y="2883"/>
                    <a:pt x="186" y="2893"/>
                    <a:pt x="190" y="2902"/>
                  </a:cubicBezTo>
                  <a:cubicBezTo>
                    <a:pt x="193" y="2907"/>
                    <a:pt x="194" y="2912"/>
                    <a:pt x="196" y="2917"/>
                  </a:cubicBezTo>
                  <a:cubicBezTo>
                    <a:pt x="199" y="2924"/>
                    <a:pt x="199" y="2924"/>
                    <a:pt x="199" y="2924"/>
                  </a:cubicBezTo>
                  <a:cubicBezTo>
                    <a:pt x="202" y="2931"/>
                    <a:pt x="202" y="2931"/>
                    <a:pt x="202" y="2931"/>
                  </a:cubicBezTo>
                  <a:cubicBezTo>
                    <a:pt x="205" y="2941"/>
                    <a:pt x="208" y="2951"/>
                    <a:pt x="211" y="2961"/>
                  </a:cubicBezTo>
                  <a:cubicBezTo>
                    <a:pt x="213" y="2971"/>
                    <a:pt x="216" y="2981"/>
                    <a:pt x="220" y="2991"/>
                  </a:cubicBezTo>
                  <a:cubicBezTo>
                    <a:pt x="232" y="3031"/>
                    <a:pt x="245" y="3070"/>
                    <a:pt x="259" y="3110"/>
                  </a:cubicBezTo>
                  <a:cubicBezTo>
                    <a:pt x="286" y="3188"/>
                    <a:pt x="314" y="3267"/>
                    <a:pt x="332" y="3348"/>
                  </a:cubicBezTo>
                  <a:cubicBezTo>
                    <a:pt x="341" y="3389"/>
                    <a:pt x="347" y="3430"/>
                    <a:pt x="349" y="3472"/>
                  </a:cubicBezTo>
                  <a:cubicBezTo>
                    <a:pt x="350" y="3493"/>
                    <a:pt x="350" y="3514"/>
                    <a:pt x="349" y="3534"/>
                  </a:cubicBezTo>
                  <a:cubicBezTo>
                    <a:pt x="348" y="3555"/>
                    <a:pt x="345" y="3576"/>
                    <a:pt x="341" y="3596"/>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809" name="Google Shape;809;p180"/>
            <p:cNvSpPr/>
            <p:nvPr/>
          </p:nvSpPr>
          <p:spPr>
            <a:xfrm>
              <a:off x="46037" y="34925"/>
              <a:ext cx="1201739" cy="6821486"/>
            </a:xfrm>
            <a:custGeom>
              <a:rect b="b" l="l" r="r" t="t"/>
              <a:pathLst>
                <a:path extrusionOk="0" h="3596" w="632">
                  <a:moveTo>
                    <a:pt x="390" y="3596"/>
                  </a:moveTo>
                  <a:cubicBezTo>
                    <a:pt x="394" y="3576"/>
                    <a:pt x="397" y="3555"/>
                    <a:pt x="399" y="3533"/>
                  </a:cubicBezTo>
                  <a:cubicBezTo>
                    <a:pt x="400" y="3512"/>
                    <a:pt x="401" y="3491"/>
                    <a:pt x="400" y="3470"/>
                  </a:cubicBezTo>
                  <a:cubicBezTo>
                    <a:pt x="399" y="3449"/>
                    <a:pt x="396" y="3427"/>
                    <a:pt x="393" y="3406"/>
                  </a:cubicBezTo>
                  <a:cubicBezTo>
                    <a:pt x="390" y="3385"/>
                    <a:pt x="386" y="3364"/>
                    <a:pt x="381" y="3344"/>
                  </a:cubicBezTo>
                  <a:cubicBezTo>
                    <a:pt x="362" y="3261"/>
                    <a:pt x="332" y="3181"/>
                    <a:pt x="301" y="3102"/>
                  </a:cubicBezTo>
                  <a:cubicBezTo>
                    <a:pt x="286" y="3062"/>
                    <a:pt x="270" y="3023"/>
                    <a:pt x="255" y="2983"/>
                  </a:cubicBezTo>
                  <a:cubicBezTo>
                    <a:pt x="252" y="2973"/>
                    <a:pt x="248" y="2963"/>
                    <a:pt x="245" y="2953"/>
                  </a:cubicBezTo>
                  <a:cubicBezTo>
                    <a:pt x="241" y="2943"/>
                    <a:pt x="238" y="2933"/>
                    <a:pt x="234" y="2923"/>
                  </a:cubicBezTo>
                  <a:cubicBezTo>
                    <a:pt x="227" y="2903"/>
                    <a:pt x="216" y="2885"/>
                    <a:pt x="205" y="2866"/>
                  </a:cubicBezTo>
                  <a:cubicBezTo>
                    <a:pt x="160" y="2795"/>
                    <a:pt x="101" y="2732"/>
                    <a:pt x="57" y="2659"/>
                  </a:cubicBezTo>
                  <a:cubicBezTo>
                    <a:pt x="45" y="2641"/>
                    <a:pt x="36" y="2622"/>
                    <a:pt x="29" y="2601"/>
                  </a:cubicBezTo>
                  <a:cubicBezTo>
                    <a:pt x="22" y="2581"/>
                    <a:pt x="16" y="2561"/>
                    <a:pt x="12" y="2540"/>
                  </a:cubicBezTo>
                  <a:cubicBezTo>
                    <a:pt x="4" y="2498"/>
                    <a:pt x="0" y="2455"/>
                    <a:pt x="2" y="2413"/>
                  </a:cubicBezTo>
                  <a:cubicBezTo>
                    <a:pt x="4" y="2370"/>
                    <a:pt x="10" y="2328"/>
                    <a:pt x="19" y="2286"/>
                  </a:cubicBezTo>
                  <a:cubicBezTo>
                    <a:pt x="29" y="2245"/>
                    <a:pt x="43" y="2204"/>
                    <a:pt x="59" y="2165"/>
                  </a:cubicBezTo>
                  <a:cubicBezTo>
                    <a:pt x="91" y="2085"/>
                    <a:pt x="132" y="2011"/>
                    <a:pt x="178" y="1939"/>
                  </a:cubicBezTo>
                  <a:cubicBezTo>
                    <a:pt x="201" y="1904"/>
                    <a:pt x="226" y="1869"/>
                    <a:pt x="251" y="1834"/>
                  </a:cubicBezTo>
                  <a:cubicBezTo>
                    <a:pt x="276" y="1800"/>
                    <a:pt x="302" y="1766"/>
                    <a:pt x="327" y="1732"/>
                  </a:cubicBezTo>
                  <a:cubicBezTo>
                    <a:pt x="352" y="1698"/>
                    <a:pt x="376" y="1663"/>
                    <a:pt x="400" y="1627"/>
                  </a:cubicBezTo>
                  <a:cubicBezTo>
                    <a:pt x="423" y="1592"/>
                    <a:pt x="445" y="1555"/>
                    <a:pt x="465" y="1518"/>
                  </a:cubicBezTo>
                  <a:cubicBezTo>
                    <a:pt x="507" y="1444"/>
                    <a:pt x="542" y="1367"/>
                    <a:pt x="570" y="1286"/>
                  </a:cubicBezTo>
                  <a:cubicBezTo>
                    <a:pt x="575" y="1271"/>
                    <a:pt x="575" y="1271"/>
                    <a:pt x="575" y="1271"/>
                  </a:cubicBezTo>
                  <a:cubicBezTo>
                    <a:pt x="580" y="1256"/>
                    <a:pt x="580" y="1256"/>
                    <a:pt x="580" y="1256"/>
                  </a:cubicBezTo>
                  <a:cubicBezTo>
                    <a:pt x="583" y="1246"/>
                    <a:pt x="587" y="1236"/>
                    <a:pt x="590" y="1226"/>
                  </a:cubicBezTo>
                  <a:cubicBezTo>
                    <a:pt x="596" y="1205"/>
                    <a:pt x="602" y="1185"/>
                    <a:pt x="607" y="1164"/>
                  </a:cubicBezTo>
                  <a:cubicBezTo>
                    <a:pt x="618" y="1123"/>
                    <a:pt x="625" y="1081"/>
                    <a:pt x="627" y="1039"/>
                  </a:cubicBezTo>
                  <a:cubicBezTo>
                    <a:pt x="628" y="997"/>
                    <a:pt x="625" y="954"/>
                    <a:pt x="615" y="913"/>
                  </a:cubicBezTo>
                  <a:cubicBezTo>
                    <a:pt x="606" y="872"/>
                    <a:pt x="590" y="832"/>
                    <a:pt x="567" y="796"/>
                  </a:cubicBezTo>
                  <a:cubicBezTo>
                    <a:pt x="558" y="783"/>
                    <a:pt x="558" y="783"/>
                    <a:pt x="558" y="783"/>
                  </a:cubicBezTo>
                  <a:cubicBezTo>
                    <a:pt x="555" y="779"/>
                    <a:pt x="552" y="774"/>
                    <a:pt x="549" y="770"/>
                  </a:cubicBezTo>
                  <a:cubicBezTo>
                    <a:pt x="539" y="758"/>
                    <a:pt x="539" y="758"/>
                    <a:pt x="539" y="758"/>
                  </a:cubicBezTo>
                  <a:cubicBezTo>
                    <a:pt x="534" y="752"/>
                    <a:pt x="534" y="752"/>
                    <a:pt x="534" y="752"/>
                  </a:cubicBezTo>
                  <a:cubicBezTo>
                    <a:pt x="528" y="746"/>
                    <a:pt x="528" y="746"/>
                    <a:pt x="528" y="746"/>
                  </a:cubicBezTo>
                  <a:cubicBezTo>
                    <a:pt x="513" y="731"/>
                    <a:pt x="497" y="717"/>
                    <a:pt x="481" y="703"/>
                  </a:cubicBezTo>
                  <a:cubicBezTo>
                    <a:pt x="449" y="676"/>
                    <a:pt x="415" y="649"/>
                    <a:pt x="382" y="623"/>
                  </a:cubicBezTo>
                  <a:cubicBezTo>
                    <a:pt x="315" y="571"/>
                    <a:pt x="246" y="521"/>
                    <a:pt x="186" y="460"/>
                  </a:cubicBezTo>
                  <a:cubicBezTo>
                    <a:pt x="156" y="430"/>
                    <a:pt x="128" y="397"/>
                    <a:pt x="104" y="362"/>
                  </a:cubicBezTo>
                  <a:cubicBezTo>
                    <a:pt x="81" y="327"/>
                    <a:pt x="60" y="289"/>
                    <a:pt x="45" y="250"/>
                  </a:cubicBezTo>
                  <a:cubicBezTo>
                    <a:pt x="29" y="210"/>
                    <a:pt x="19" y="168"/>
                    <a:pt x="16" y="126"/>
                  </a:cubicBezTo>
                  <a:cubicBezTo>
                    <a:pt x="14" y="83"/>
                    <a:pt x="19" y="40"/>
                    <a:pt x="33" y="0"/>
                  </a:cubicBezTo>
                  <a:cubicBezTo>
                    <a:pt x="19" y="40"/>
                    <a:pt x="14" y="83"/>
                    <a:pt x="17" y="126"/>
                  </a:cubicBezTo>
                  <a:cubicBezTo>
                    <a:pt x="20" y="168"/>
                    <a:pt x="30" y="210"/>
                    <a:pt x="46" y="249"/>
                  </a:cubicBezTo>
                  <a:cubicBezTo>
                    <a:pt x="61" y="289"/>
                    <a:pt x="82" y="326"/>
                    <a:pt x="106" y="361"/>
                  </a:cubicBezTo>
                  <a:cubicBezTo>
                    <a:pt x="130" y="396"/>
                    <a:pt x="157" y="429"/>
                    <a:pt x="187" y="459"/>
                  </a:cubicBezTo>
                  <a:cubicBezTo>
                    <a:pt x="248" y="519"/>
                    <a:pt x="316" y="569"/>
                    <a:pt x="383" y="621"/>
                  </a:cubicBezTo>
                  <a:cubicBezTo>
                    <a:pt x="417" y="647"/>
                    <a:pt x="451" y="673"/>
                    <a:pt x="483" y="701"/>
                  </a:cubicBezTo>
                  <a:cubicBezTo>
                    <a:pt x="499" y="715"/>
                    <a:pt x="515" y="729"/>
                    <a:pt x="530" y="744"/>
                  </a:cubicBezTo>
                  <a:cubicBezTo>
                    <a:pt x="536" y="750"/>
                    <a:pt x="536" y="750"/>
                    <a:pt x="536" y="750"/>
                  </a:cubicBezTo>
                  <a:cubicBezTo>
                    <a:pt x="541" y="756"/>
                    <a:pt x="541" y="756"/>
                    <a:pt x="541" y="756"/>
                  </a:cubicBezTo>
                  <a:cubicBezTo>
                    <a:pt x="551" y="768"/>
                    <a:pt x="551" y="768"/>
                    <a:pt x="551" y="768"/>
                  </a:cubicBezTo>
                  <a:cubicBezTo>
                    <a:pt x="555" y="772"/>
                    <a:pt x="558" y="777"/>
                    <a:pt x="561" y="781"/>
                  </a:cubicBezTo>
                  <a:cubicBezTo>
                    <a:pt x="570" y="794"/>
                    <a:pt x="570" y="794"/>
                    <a:pt x="570" y="794"/>
                  </a:cubicBezTo>
                  <a:cubicBezTo>
                    <a:pt x="593" y="830"/>
                    <a:pt x="609" y="871"/>
                    <a:pt x="618" y="912"/>
                  </a:cubicBezTo>
                  <a:cubicBezTo>
                    <a:pt x="628" y="954"/>
                    <a:pt x="632" y="997"/>
                    <a:pt x="630" y="1039"/>
                  </a:cubicBezTo>
                  <a:cubicBezTo>
                    <a:pt x="628" y="1082"/>
                    <a:pt x="621" y="1124"/>
                    <a:pt x="610" y="1165"/>
                  </a:cubicBezTo>
                  <a:cubicBezTo>
                    <a:pt x="605" y="1186"/>
                    <a:pt x="599" y="1206"/>
                    <a:pt x="593" y="1227"/>
                  </a:cubicBezTo>
                  <a:cubicBezTo>
                    <a:pt x="590" y="1237"/>
                    <a:pt x="587" y="1247"/>
                    <a:pt x="584" y="1257"/>
                  </a:cubicBezTo>
                  <a:cubicBezTo>
                    <a:pt x="579" y="1272"/>
                    <a:pt x="579" y="1272"/>
                    <a:pt x="579" y="1272"/>
                  </a:cubicBezTo>
                  <a:cubicBezTo>
                    <a:pt x="573" y="1288"/>
                    <a:pt x="573" y="1288"/>
                    <a:pt x="573" y="1288"/>
                  </a:cubicBezTo>
                  <a:cubicBezTo>
                    <a:pt x="546" y="1368"/>
                    <a:pt x="510" y="1446"/>
                    <a:pt x="469" y="1520"/>
                  </a:cubicBezTo>
                  <a:cubicBezTo>
                    <a:pt x="449" y="1558"/>
                    <a:pt x="426" y="1594"/>
                    <a:pt x="403" y="1630"/>
                  </a:cubicBezTo>
                  <a:cubicBezTo>
                    <a:pt x="380" y="1665"/>
                    <a:pt x="356" y="1700"/>
                    <a:pt x="331" y="1735"/>
                  </a:cubicBezTo>
                  <a:cubicBezTo>
                    <a:pt x="305" y="1769"/>
                    <a:pt x="279" y="1802"/>
                    <a:pt x="254" y="1837"/>
                  </a:cubicBezTo>
                  <a:cubicBezTo>
                    <a:pt x="229" y="1871"/>
                    <a:pt x="205" y="1906"/>
                    <a:pt x="182" y="1942"/>
                  </a:cubicBezTo>
                  <a:cubicBezTo>
                    <a:pt x="136" y="2013"/>
                    <a:pt x="94" y="2087"/>
                    <a:pt x="62" y="2166"/>
                  </a:cubicBezTo>
                  <a:cubicBezTo>
                    <a:pt x="46" y="2205"/>
                    <a:pt x="33" y="2246"/>
                    <a:pt x="23" y="2287"/>
                  </a:cubicBezTo>
                  <a:cubicBezTo>
                    <a:pt x="13" y="2328"/>
                    <a:pt x="7" y="2370"/>
                    <a:pt x="5" y="2413"/>
                  </a:cubicBezTo>
                  <a:cubicBezTo>
                    <a:pt x="3" y="2455"/>
                    <a:pt x="7" y="2498"/>
                    <a:pt x="15" y="2539"/>
                  </a:cubicBezTo>
                  <a:cubicBezTo>
                    <a:pt x="19" y="2560"/>
                    <a:pt x="25" y="2580"/>
                    <a:pt x="32" y="2600"/>
                  </a:cubicBezTo>
                  <a:cubicBezTo>
                    <a:pt x="39" y="2620"/>
                    <a:pt x="48" y="2639"/>
                    <a:pt x="59" y="2658"/>
                  </a:cubicBezTo>
                  <a:cubicBezTo>
                    <a:pt x="103" y="2730"/>
                    <a:pt x="162" y="2793"/>
                    <a:pt x="207" y="2865"/>
                  </a:cubicBezTo>
                  <a:cubicBezTo>
                    <a:pt x="218" y="2883"/>
                    <a:pt x="229" y="2902"/>
                    <a:pt x="236" y="2922"/>
                  </a:cubicBezTo>
                  <a:cubicBezTo>
                    <a:pt x="240" y="2932"/>
                    <a:pt x="243" y="2942"/>
                    <a:pt x="247" y="2952"/>
                  </a:cubicBezTo>
                  <a:cubicBezTo>
                    <a:pt x="250" y="2962"/>
                    <a:pt x="254" y="2972"/>
                    <a:pt x="258" y="2982"/>
                  </a:cubicBezTo>
                  <a:cubicBezTo>
                    <a:pt x="272" y="3022"/>
                    <a:pt x="288" y="3061"/>
                    <a:pt x="303" y="3101"/>
                  </a:cubicBezTo>
                  <a:cubicBezTo>
                    <a:pt x="334" y="3181"/>
                    <a:pt x="363" y="3260"/>
                    <a:pt x="382" y="3344"/>
                  </a:cubicBezTo>
                  <a:cubicBezTo>
                    <a:pt x="387" y="3364"/>
                    <a:pt x="391" y="3385"/>
                    <a:pt x="394" y="3406"/>
                  </a:cubicBezTo>
                  <a:cubicBezTo>
                    <a:pt x="397" y="3427"/>
                    <a:pt x="399" y="3448"/>
                    <a:pt x="400" y="3470"/>
                  </a:cubicBezTo>
                  <a:cubicBezTo>
                    <a:pt x="401" y="3491"/>
                    <a:pt x="401" y="3512"/>
                    <a:pt x="399" y="3533"/>
                  </a:cubicBezTo>
                  <a:cubicBezTo>
                    <a:pt x="397" y="3555"/>
                    <a:pt x="394" y="3576"/>
                    <a:pt x="390" y="3596"/>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810" name="Google Shape;810;p180"/>
            <p:cNvSpPr/>
            <p:nvPr/>
          </p:nvSpPr>
          <p:spPr>
            <a:xfrm>
              <a:off x="-120650" y="36513"/>
              <a:ext cx="1335088" cy="6823077"/>
            </a:xfrm>
            <a:custGeom>
              <a:rect b="b" l="l" r="r" t="t"/>
              <a:pathLst>
                <a:path extrusionOk="0" h="3597" w="703">
                  <a:moveTo>
                    <a:pt x="452" y="3597"/>
                  </a:moveTo>
                  <a:cubicBezTo>
                    <a:pt x="456" y="3576"/>
                    <a:pt x="460" y="3554"/>
                    <a:pt x="462" y="3532"/>
                  </a:cubicBezTo>
                  <a:cubicBezTo>
                    <a:pt x="464" y="3511"/>
                    <a:pt x="464" y="3489"/>
                    <a:pt x="464" y="3467"/>
                  </a:cubicBezTo>
                  <a:cubicBezTo>
                    <a:pt x="463" y="3445"/>
                    <a:pt x="460" y="3424"/>
                    <a:pt x="457" y="3402"/>
                  </a:cubicBezTo>
                  <a:cubicBezTo>
                    <a:pt x="454" y="3381"/>
                    <a:pt x="450" y="3360"/>
                    <a:pt x="445" y="3338"/>
                  </a:cubicBezTo>
                  <a:cubicBezTo>
                    <a:pt x="425" y="3254"/>
                    <a:pt x="392" y="3173"/>
                    <a:pt x="358" y="3093"/>
                  </a:cubicBezTo>
                  <a:cubicBezTo>
                    <a:pt x="307" y="2973"/>
                    <a:pt x="307" y="2973"/>
                    <a:pt x="307" y="2973"/>
                  </a:cubicBezTo>
                  <a:cubicBezTo>
                    <a:pt x="298" y="2953"/>
                    <a:pt x="290" y="2933"/>
                    <a:pt x="282" y="2912"/>
                  </a:cubicBezTo>
                  <a:cubicBezTo>
                    <a:pt x="275" y="2898"/>
                    <a:pt x="275" y="2898"/>
                    <a:pt x="275" y="2898"/>
                  </a:cubicBezTo>
                  <a:cubicBezTo>
                    <a:pt x="274" y="2895"/>
                    <a:pt x="272" y="2893"/>
                    <a:pt x="271" y="2891"/>
                  </a:cubicBezTo>
                  <a:cubicBezTo>
                    <a:pt x="267" y="2884"/>
                    <a:pt x="267" y="2884"/>
                    <a:pt x="267" y="2884"/>
                  </a:cubicBezTo>
                  <a:cubicBezTo>
                    <a:pt x="263" y="2877"/>
                    <a:pt x="263" y="2877"/>
                    <a:pt x="263" y="2877"/>
                  </a:cubicBezTo>
                  <a:cubicBezTo>
                    <a:pt x="261" y="2874"/>
                    <a:pt x="260" y="2872"/>
                    <a:pt x="258" y="2870"/>
                  </a:cubicBezTo>
                  <a:cubicBezTo>
                    <a:pt x="249" y="2856"/>
                    <a:pt x="249" y="2856"/>
                    <a:pt x="249" y="2856"/>
                  </a:cubicBezTo>
                  <a:cubicBezTo>
                    <a:pt x="198" y="2786"/>
                    <a:pt x="133" y="2727"/>
                    <a:pt x="80" y="2657"/>
                  </a:cubicBezTo>
                  <a:cubicBezTo>
                    <a:pt x="74" y="2649"/>
                    <a:pt x="68" y="2640"/>
                    <a:pt x="61" y="2631"/>
                  </a:cubicBezTo>
                  <a:cubicBezTo>
                    <a:pt x="58" y="2626"/>
                    <a:pt x="56" y="2621"/>
                    <a:pt x="53" y="2617"/>
                  </a:cubicBezTo>
                  <a:cubicBezTo>
                    <a:pt x="49" y="2610"/>
                    <a:pt x="49" y="2610"/>
                    <a:pt x="49" y="2610"/>
                  </a:cubicBezTo>
                  <a:cubicBezTo>
                    <a:pt x="47" y="2607"/>
                    <a:pt x="46" y="2605"/>
                    <a:pt x="45" y="2602"/>
                  </a:cubicBezTo>
                  <a:cubicBezTo>
                    <a:pt x="43" y="2597"/>
                    <a:pt x="40" y="2592"/>
                    <a:pt x="38" y="2587"/>
                  </a:cubicBezTo>
                  <a:cubicBezTo>
                    <a:pt x="32" y="2572"/>
                    <a:pt x="32" y="2572"/>
                    <a:pt x="32" y="2572"/>
                  </a:cubicBezTo>
                  <a:cubicBezTo>
                    <a:pt x="28" y="2562"/>
                    <a:pt x="25" y="2551"/>
                    <a:pt x="22" y="2541"/>
                  </a:cubicBezTo>
                  <a:cubicBezTo>
                    <a:pt x="9" y="2499"/>
                    <a:pt x="3" y="2456"/>
                    <a:pt x="2" y="2412"/>
                  </a:cubicBezTo>
                  <a:cubicBezTo>
                    <a:pt x="0" y="2369"/>
                    <a:pt x="4" y="2325"/>
                    <a:pt x="13" y="2282"/>
                  </a:cubicBezTo>
                  <a:cubicBezTo>
                    <a:pt x="22" y="2239"/>
                    <a:pt x="34" y="2197"/>
                    <a:pt x="50" y="2157"/>
                  </a:cubicBezTo>
                  <a:cubicBezTo>
                    <a:pt x="81" y="2075"/>
                    <a:pt x="124" y="1999"/>
                    <a:pt x="172" y="1926"/>
                  </a:cubicBezTo>
                  <a:cubicBezTo>
                    <a:pt x="196" y="1890"/>
                    <a:pt x="221" y="1854"/>
                    <a:pt x="247" y="1819"/>
                  </a:cubicBezTo>
                  <a:cubicBezTo>
                    <a:pt x="260" y="1802"/>
                    <a:pt x="274" y="1785"/>
                    <a:pt x="287" y="1768"/>
                  </a:cubicBezTo>
                  <a:cubicBezTo>
                    <a:pt x="328" y="1717"/>
                    <a:pt x="328" y="1717"/>
                    <a:pt x="328" y="1717"/>
                  </a:cubicBezTo>
                  <a:cubicBezTo>
                    <a:pt x="383" y="1649"/>
                    <a:pt x="435" y="1579"/>
                    <a:pt x="482" y="1506"/>
                  </a:cubicBezTo>
                  <a:cubicBezTo>
                    <a:pt x="506" y="1470"/>
                    <a:pt x="528" y="1433"/>
                    <a:pt x="549" y="1395"/>
                  </a:cubicBezTo>
                  <a:cubicBezTo>
                    <a:pt x="570" y="1357"/>
                    <a:pt x="590" y="1318"/>
                    <a:pt x="608" y="1279"/>
                  </a:cubicBezTo>
                  <a:cubicBezTo>
                    <a:pt x="613" y="1269"/>
                    <a:pt x="617" y="1259"/>
                    <a:pt x="622" y="1249"/>
                  </a:cubicBezTo>
                  <a:cubicBezTo>
                    <a:pt x="626" y="1239"/>
                    <a:pt x="630" y="1229"/>
                    <a:pt x="634" y="1219"/>
                  </a:cubicBezTo>
                  <a:cubicBezTo>
                    <a:pt x="647" y="1189"/>
                    <a:pt x="647" y="1189"/>
                    <a:pt x="647" y="1189"/>
                  </a:cubicBezTo>
                  <a:cubicBezTo>
                    <a:pt x="658" y="1158"/>
                    <a:pt x="658" y="1158"/>
                    <a:pt x="658" y="1158"/>
                  </a:cubicBezTo>
                  <a:cubicBezTo>
                    <a:pt x="660" y="1153"/>
                    <a:pt x="662" y="1148"/>
                    <a:pt x="664" y="1143"/>
                  </a:cubicBezTo>
                  <a:cubicBezTo>
                    <a:pt x="669" y="1128"/>
                    <a:pt x="669" y="1128"/>
                    <a:pt x="669" y="1128"/>
                  </a:cubicBezTo>
                  <a:cubicBezTo>
                    <a:pt x="673" y="1117"/>
                    <a:pt x="676" y="1107"/>
                    <a:pt x="680" y="1097"/>
                  </a:cubicBezTo>
                  <a:cubicBezTo>
                    <a:pt x="683" y="1086"/>
                    <a:pt x="686" y="1076"/>
                    <a:pt x="688" y="1065"/>
                  </a:cubicBezTo>
                  <a:cubicBezTo>
                    <a:pt x="689" y="1060"/>
                    <a:pt x="691" y="1055"/>
                    <a:pt x="692" y="1050"/>
                  </a:cubicBezTo>
                  <a:cubicBezTo>
                    <a:pt x="695" y="1034"/>
                    <a:pt x="695" y="1034"/>
                    <a:pt x="695" y="1034"/>
                  </a:cubicBezTo>
                  <a:cubicBezTo>
                    <a:pt x="696" y="1028"/>
                    <a:pt x="696" y="1023"/>
                    <a:pt x="697" y="1017"/>
                  </a:cubicBezTo>
                  <a:cubicBezTo>
                    <a:pt x="697" y="1012"/>
                    <a:pt x="698" y="1007"/>
                    <a:pt x="699" y="1001"/>
                  </a:cubicBezTo>
                  <a:cubicBezTo>
                    <a:pt x="699" y="985"/>
                    <a:pt x="699" y="985"/>
                    <a:pt x="699" y="985"/>
                  </a:cubicBezTo>
                  <a:cubicBezTo>
                    <a:pt x="700" y="977"/>
                    <a:pt x="700" y="977"/>
                    <a:pt x="700" y="977"/>
                  </a:cubicBezTo>
                  <a:cubicBezTo>
                    <a:pt x="700" y="969"/>
                    <a:pt x="700" y="969"/>
                    <a:pt x="700" y="969"/>
                  </a:cubicBezTo>
                  <a:cubicBezTo>
                    <a:pt x="699" y="953"/>
                    <a:pt x="699" y="953"/>
                    <a:pt x="699" y="953"/>
                  </a:cubicBezTo>
                  <a:cubicBezTo>
                    <a:pt x="699" y="947"/>
                    <a:pt x="699" y="942"/>
                    <a:pt x="698" y="936"/>
                  </a:cubicBezTo>
                  <a:cubicBezTo>
                    <a:pt x="698" y="926"/>
                    <a:pt x="695" y="915"/>
                    <a:pt x="694" y="904"/>
                  </a:cubicBezTo>
                  <a:cubicBezTo>
                    <a:pt x="686" y="862"/>
                    <a:pt x="669" y="821"/>
                    <a:pt x="645" y="785"/>
                  </a:cubicBezTo>
                  <a:cubicBezTo>
                    <a:pt x="643" y="783"/>
                    <a:pt x="642" y="780"/>
                    <a:pt x="640" y="778"/>
                  </a:cubicBezTo>
                  <a:cubicBezTo>
                    <a:pt x="635" y="772"/>
                    <a:pt x="635" y="772"/>
                    <a:pt x="635" y="772"/>
                  </a:cubicBezTo>
                  <a:cubicBezTo>
                    <a:pt x="625" y="759"/>
                    <a:pt x="625" y="759"/>
                    <a:pt x="625" y="759"/>
                  </a:cubicBezTo>
                  <a:cubicBezTo>
                    <a:pt x="621" y="755"/>
                    <a:pt x="618" y="751"/>
                    <a:pt x="614" y="747"/>
                  </a:cubicBezTo>
                  <a:cubicBezTo>
                    <a:pt x="610" y="744"/>
                    <a:pt x="607" y="739"/>
                    <a:pt x="603" y="736"/>
                  </a:cubicBezTo>
                  <a:cubicBezTo>
                    <a:pt x="594" y="729"/>
                    <a:pt x="586" y="721"/>
                    <a:pt x="578" y="715"/>
                  </a:cubicBezTo>
                  <a:cubicBezTo>
                    <a:pt x="552" y="694"/>
                    <a:pt x="552" y="694"/>
                    <a:pt x="552" y="694"/>
                  </a:cubicBezTo>
                  <a:cubicBezTo>
                    <a:pt x="518" y="668"/>
                    <a:pt x="483" y="642"/>
                    <a:pt x="448" y="617"/>
                  </a:cubicBezTo>
                  <a:cubicBezTo>
                    <a:pt x="377" y="566"/>
                    <a:pt x="306" y="515"/>
                    <a:pt x="242" y="456"/>
                  </a:cubicBezTo>
                  <a:cubicBezTo>
                    <a:pt x="209" y="427"/>
                    <a:pt x="179" y="396"/>
                    <a:pt x="151" y="362"/>
                  </a:cubicBezTo>
                  <a:cubicBezTo>
                    <a:pt x="124" y="328"/>
                    <a:pt x="100" y="292"/>
                    <a:pt x="81" y="253"/>
                  </a:cubicBezTo>
                  <a:cubicBezTo>
                    <a:pt x="76" y="243"/>
                    <a:pt x="72" y="233"/>
                    <a:pt x="67" y="223"/>
                  </a:cubicBezTo>
                  <a:cubicBezTo>
                    <a:pt x="65" y="218"/>
                    <a:pt x="64" y="212"/>
                    <a:pt x="62" y="207"/>
                  </a:cubicBezTo>
                  <a:cubicBezTo>
                    <a:pt x="60" y="202"/>
                    <a:pt x="58" y="197"/>
                    <a:pt x="57" y="192"/>
                  </a:cubicBezTo>
                  <a:cubicBezTo>
                    <a:pt x="54" y="181"/>
                    <a:pt x="51" y="171"/>
                    <a:pt x="49" y="160"/>
                  </a:cubicBezTo>
                  <a:cubicBezTo>
                    <a:pt x="48" y="155"/>
                    <a:pt x="47" y="149"/>
                    <a:pt x="46" y="144"/>
                  </a:cubicBezTo>
                  <a:cubicBezTo>
                    <a:pt x="44" y="128"/>
                    <a:pt x="44" y="128"/>
                    <a:pt x="44" y="128"/>
                  </a:cubicBezTo>
                  <a:cubicBezTo>
                    <a:pt x="43" y="122"/>
                    <a:pt x="43" y="117"/>
                    <a:pt x="43" y="112"/>
                  </a:cubicBezTo>
                  <a:cubicBezTo>
                    <a:pt x="43" y="106"/>
                    <a:pt x="43" y="101"/>
                    <a:pt x="43" y="95"/>
                  </a:cubicBezTo>
                  <a:cubicBezTo>
                    <a:pt x="44" y="84"/>
                    <a:pt x="43" y="73"/>
                    <a:pt x="46" y="63"/>
                  </a:cubicBezTo>
                  <a:cubicBezTo>
                    <a:pt x="46" y="57"/>
                    <a:pt x="47" y="52"/>
                    <a:pt x="48" y="47"/>
                  </a:cubicBezTo>
                  <a:cubicBezTo>
                    <a:pt x="52" y="31"/>
                    <a:pt x="52" y="31"/>
                    <a:pt x="52" y="31"/>
                  </a:cubicBezTo>
                  <a:cubicBezTo>
                    <a:pt x="53" y="28"/>
                    <a:pt x="53" y="26"/>
                    <a:pt x="54" y="23"/>
                  </a:cubicBezTo>
                  <a:cubicBezTo>
                    <a:pt x="57" y="15"/>
                    <a:pt x="57" y="15"/>
                    <a:pt x="57" y="15"/>
                  </a:cubicBezTo>
                  <a:cubicBezTo>
                    <a:pt x="62" y="0"/>
                    <a:pt x="62" y="0"/>
                    <a:pt x="62" y="0"/>
                  </a:cubicBezTo>
                  <a:cubicBezTo>
                    <a:pt x="57" y="15"/>
                    <a:pt x="57" y="15"/>
                    <a:pt x="57" y="15"/>
                  </a:cubicBezTo>
                  <a:cubicBezTo>
                    <a:pt x="54" y="23"/>
                    <a:pt x="54" y="23"/>
                    <a:pt x="54" y="23"/>
                  </a:cubicBezTo>
                  <a:cubicBezTo>
                    <a:pt x="53" y="26"/>
                    <a:pt x="53" y="28"/>
                    <a:pt x="52" y="31"/>
                  </a:cubicBezTo>
                  <a:cubicBezTo>
                    <a:pt x="48" y="47"/>
                    <a:pt x="48" y="47"/>
                    <a:pt x="48" y="47"/>
                  </a:cubicBezTo>
                  <a:cubicBezTo>
                    <a:pt x="47" y="52"/>
                    <a:pt x="47" y="57"/>
                    <a:pt x="46" y="63"/>
                  </a:cubicBezTo>
                  <a:cubicBezTo>
                    <a:pt x="44" y="74"/>
                    <a:pt x="44" y="84"/>
                    <a:pt x="43" y="95"/>
                  </a:cubicBezTo>
                  <a:cubicBezTo>
                    <a:pt x="43" y="101"/>
                    <a:pt x="43" y="106"/>
                    <a:pt x="44" y="112"/>
                  </a:cubicBezTo>
                  <a:cubicBezTo>
                    <a:pt x="44" y="117"/>
                    <a:pt x="44" y="122"/>
                    <a:pt x="45" y="128"/>
                  </a:cubicBezTo>
                  <a:cubicBezTo>
                    <a:pt x="47" y="144"/>
                    <a:pt x="47" y="144"/>
                    <a:pt x="47" y="144"/>
                  </a:cubicBezTo>
                  <a:cubicBezTo>
                    <a:pt x="47" y="149"/>
                    <a:pt x="49" y="155"/>
                    <a:pt x="50" y="160"/>
                  </a:cubicBezTo>
                  <a:cubicBezTo>
                    <a:pt x="51" y="171"/>
                    <a:pt x="55" y="181"/>
                    <a:pt x="58" y="192"/>
                  </a:cubicBezTo>
                  <a:cubicBezTo>
                    <a:pt x="59" y="197"/>
                    <a:pt x="61" y="202"/>
                    <a:pt x="63" y="207"/>
                  </a:cubicBezTo>
                  <a:cubicBezTo>
                    <a:pt x="65" y="212"/>
                    <a:pt x="66" y="217"/>
                    <a:pt x="68" y="222"/>
                  </a:cubicBezTo>
                  <a:cubicBezTo>
                    <a:pt x="73" y="232"/>
                    <a:pt x="77" y="242"/>
                    <a:pt x="82" y="252"/>
                  </a:cubicBezTo>
                  <a:cubicBezTo>
                    <a:pt x="101" y="291"/>
                    <a:pt x="125" y="328"/>
                    <a:pt x="153" y="361"/>
                  </a:cubicBezTo>
                  <a:cubicBezTo>
                    <a:pt x="180" y="395"/>
                    <a:pt x="211" y="426"/>
                    <a:pt x="243" y="455"/>
                  </a:cubicBezTo>
                  <a:cubicBezTo>
                    <a:pt x="308" y="513"/>
                    <a:pt x="379" y="564"/>
                    <a:pt x="449" y="615"/>
                  </a:cubicBezTo>
                  <a:cubicBezTo>
                    <a:pt x="484" y="640"/>
                    <a:pt x="520" y="666"/>
                    <a:pt x="554" y="692"/>
                  </a:cubicBezTo>
                  <a:cubicBezTo>
                    <a:pt x="580" y="712"/>
                    <a:pt x="580" y="712"/>
                    <a:pt x="580" y="712"/>
                  </a:cubicBezTo>
                  <a:cubicBezTo>
                    <a:pt x="588" y="719"/>
                    <a:pt x="596" y="727"/>
                    <a:pt x="605" y="734"/>
                  </a:cubicBezTo>
                  <a:cubicBezTo>
                    <a:pt x="609" y="737"/>
                    <a:pt x="612" y="741"/>
                    <a:pt x="616" y="745"/>
                  </a:cubicBezTo>
                  <a:cubicBezTo>
                    <a:pt x="620" y="749"/>
                    <a:pt x="624" y="753"/>
                    <a:pt x="627" y="757"/>
                  </a:cubicBezTo>
                  <a:cubicBezTo>
                    <a:pt x="637" y="770"/>
                    <a:pt x="637" y="770"/>
                    <a:pt x="637" y="770"/>
                  </a:cubicBezTo>
                  <a:cubicBezTo>
                    <a:pt x="642" y="777"/>
                    <a:pt x="642" y="777"/>
                    <a:pt x="642" y="777"/>
                  </a:cubicBezTo>
                  <a:cubicBezTo>
                    <a:pt x="644" y="779"/>
                    <a:pt x="646" y="781"/>
                    <a:pt x="647" y="783"/>
                  </a:cubicBezTo>
                  <a:cubicBezTo>
                    <a:pt x="672" y="819"/>
                    <a:pt x="689" y="861"/>
                    <a:pt x="697" y="904"/>
                  </a:cubicBezTo>
                  <a:cubicBezTo>
                    <a:pt x="698" y="914"/>
                    <a:pt x="701" y="925"/>
                    <a:pt x="701" y="936"/>
                  </a:cubicBezTo>
                  <a:cubicBezTo>
                    <a:pt x="702" y="942"/>
                    <a:pt x="702" y="947"/>
                    <a:pt x="703" y="952"/>
                  </a:cubicBezTo>
                  <a:cubicBezTo>
                    <a:pt x="703" y="969"/>
                    <a:pt x="703" y="969"/>
                    <a:pt x="703" y="969"/>
                  </a:cubicBezTo>
                  <a:cubicBezTo>
                    <a:pt x="703" y="977"/>
                    <a:pt x="703" y="977"/>
                    <a:pt x="703" y="977"/>
                  </a:cubicBezTo>
                  <a:cubicBezTo>
                    <a:pt x="703" y="985"/>
                    <a:pt x="703" y="985"/>
                    <a:pt x="703" y="985"/>
                  </a:cubicBezTo>
                  <a:cubicBezTo>
                    <a:pt x="702" y="1002"/>
                    <a:pt x="702" y="1002"/>
                    <a:pt x="702" y="1002"/>
                  </a:cubicBezTo>
                  <a:cubicBezTo>
                    <a:pt x="701" y="1007"/>
                    <a:pt x="701" y="1012"/>
                    <a:pt x="700" y="1018"/>
                  </a:cubicBezTo>
                  <a:cubicBezTo>
                    <a:pt x="700" y="1023"/>
                    <a:pt x="699" y="1029"/>
                    <a:pt x="698" y="1034"/>
                  </a:cubicBezTo>
                  <a:cubicBezTo>
                    <a:pt x="695" y="1050"/>
                    <a:pt x="695" y="1050"/>
                    <a:pt x="695" y="1050"/>
                  </a:cubicBezTo>
                  <a:cubicBezTo>
                    <a:pt x="694" y="1056"/>
                    <a:pt x="693" y="1061"/>
                    <a:pt x="692" y="1066"/>
                  </a:cubicBezTo>
                  <a:cubicBezTo>
                    <a:pt x="689" y="1077"/>
                    <a:pt x="686" y="1087"/>
                    <a:pt x="683" y="1098"/>
                  </a:cubicBezTo>
                  <a:cubicBezTo>
                    <a:pt x="680" y="1108"/>
                    <a:pt x="676" y="1118"/>
                    <a:pt x="672" y="1129"/>
                  </a:cubicBezTo>
                  <a:cubicBezTo>
                    <a:pt x="667" y="1144"/>
                    <a:pt x="667" y="1144"/>
                    <a:pt x="667" y="1144"/>
                  </a:cubicBezTo>
                  <a:cubicBezTo>
                    <a:pt x="665" y="1149"/>
                    <a:pt x="663" y="1154"/>
                    <a:pt x="662" y="1159"/>
                  </a:cubicBezTo>
                  <a:cubicBezTo>
                    <a:pt x="650" y="1190"/>
                    <a:pt x="650" y="1190"/>
                    <a:pt x="650" y="1190"/>
                  </a:cubicBezTo>
                  <a:cubicBezTo>
                    <a:pt x="638" y="1220"/>
                    <a:pt x="638" y="1220"/>
                    <a:pt x="638" y="1220"/>
                  </a:cubicBezTo>
                  <a:cubicBezTo>
                    <a:pt x="634" y="1230"/>
                    <a:pt x="629" y="1240"/>
                    <a:pt x="625" y="1250"/>
                  </a:cubicBezTo>
                  <a:cubicBezTo>
                    <a:pt x="621" y="1260"/>
                    <a:pt x="617" y="1270"/>
                    <a:pt x="612" y="1280"/>
                  </a:cubicBezTo>
                  <a:cubicBezTo>
                    <a:pt x="594" y="1320"/>
                    <a:pt x="574" y="1359"/>
                    <a:pt x="553" y="1397"/>
                  </a:cubicBezTo>
                  <a:cubicBezTo>
                    <a:pt x="532" y="1435"/>
                    <a:pt x="509" y="1472"/>
                    <a:pt x="486" y="1509"/>
                  </a:cubicBezTo>
                  <a:cubicBezTo>
                    <a:pt x="438" y="1582"/>
                    <a:pt x="386" y="1652"/>
                    <a:pt x="332" y="1720"/>
                  </a:cubicBezTo>
                  <a:cubicBezTo>
                    <a:pt x="291" y="1770"/>
                    <a:pt x="291" y="1770"/>
                    <a:pt x="291" y="1770"/>
                  </a:cubicBezTo>
                  <a:cubicBezTo>
                    <a:pt x="277" y="1787"/>
                    <a:pt x="264" y="1805"/>
                    <a:pt x="251" y="1822"/>
                  </a:cubicBezTo>
                  <a:cubicBezTo>
                    <a:pt x="225" y="1857"/>
                    <a:pt x="199" y="1892"/>
                    <a:pt x="175" y="1928"/>
                  </a:cubicBezTo>
                  <a:cubicBezTo>
                    <a:pt x="128" y="2001"/>
                    <a:pt x="85" y="2077"/>
                    <a:pt x="53" y="2158"/>
                  </a:cubicBezTo>
                  <a:cubicBezTo>
                    <a:pt x="38" y="2199"/>
                    <a:pt x="25" y="2240"/>
                    <a:pt x="17" y="2283"/>
                  </a:cubicBezTo>
                  <a:cubicBezTo>
                    <a:pt x="8" y="2325"/>
                    <a:pt x="4" y="2369"/>
                    <a:pt x="5" y="2412"/>
                  </a:cubicBezTo>
                  <a:cubicBezTo>
                    <a:pt x="6" y="2455"/>
                    <a:pt x="13" y="2499"/>
                    <a:pt x="25" y="2540"/>
                  </a:cubicBezTo>
                  <a:cubicBezTo>
                    <a:pt x="28" y="2550"/>
                    <a:pt x="31" y="2561"/>
                    <a:pt x="35" y="2571"/>
                  </a:cubicBezTo>
                  <a:cubicBezTo>
                    <a:pt x="41" y="2586"/>
                    <a:pt x="41" y="2586"/>
                    <a:pt x="41" y="2586"/>
                  </a:cubicBezTo>
                  <a:cubicBezTo>
                    <a:pt x="43" y="2591"/>
                    <a:pt x="46" y="2596"/>
                    <a:pt x="48" y="2601"/>
                  </a:cubicBezTo>
                  <a:cubicBezTo>
                    <a:pt x="49" y="2603"/>
                    <a:pt x="50" y="2606"/>
                    <a:pt x="51" y="2608"/>
                  </a:cubicBezTo>
                  <a:cubicBezTo>
                    <a:pt x="56" y="2615"/>
                    <a:pt x="56" y="2615"/>
                    <a:pt x="56" y="2615"/>
                  </a:cubicBezTo>
                  <a:cubicBezTo>
                    <a:pt x="58" y="2620"/>
                    <a:pt x="61" y="2625"/>
                    <a:pt x="64" y="2629"/>
                  </a:cubicBezTo>
                  <a:cubicBezTo>
                    <a:pt x="70" y="2638"/>
                    <a:pt x="76" y="2647"/>
                    <a:pt x="83" y="2656"/>
                  </a:cubicBezTo>
                  <a:cubicBezTo>
                    <a:pt x="135" y="2725"/>
                    <a:pt x="200" y="2784"/>
                    <a:pt x="251" y="2855"/>
                  </a:cubicBezTo>
                  <a:cubicBezTo>
                    <a:pt x="260" y="2868"/>
                    <a:pt x="260" y="2868"/>
                    <a:pt x="260" y="2868"/>
                  </a:cubicBezTo>
                  <a:cubicBezTo>
                    <a:pt x="262" y="2871"/>
                    <a:pt x="263" y="2873"/>
                    <a:pt x="265" y="2875"/>
                  </a:cubicBezTo>
                  <a:cubicBezTo>
                    <a:pt x="269" y="2882"/>
                    <a:pt x="269" y="2882"/>
                    <a:pt x="269" y="2882"/>
                  </a:cubicBezTo>
                  <a:cubicBezTo>
                    <a:pt x="273" y="2889"/>
                    <a:pt x="273" y="2889"/>
                    <a:pt x="273" y="2889"/>
                  </a:cubicBezTo>
                  <a:cubicBezTo>
                    <a:pt x="274" y="2892"/>
                    <a:pt x="276" y="2894"/>
                    <a:pt x="277" y="2897"/>
                  </a:cubicBezTo>
                  <a:cubicBezTo>
                    <a:pt x="284" y="2911"/>
                    <a:pt x="284" y="2911"/>
                    <a:pt x="284" y="2911"/>
                  </a:cubicBezTo>
                  <a:cubicBezTo>
                    <a:pt x="292" y="2932"/>
                    <a:pt x="300" y="2952"/>
                    <a:pt x="309" y="2972"/>
                  </a:cubicBezTo>
                  <a:cubicBezTo>
                    <a:pt x="360" y="3092"/>
                    <a:pt x="360" y="3092"/>
                    <a:pt x="360" y="3092"/>
                  </a:cubicBezTo>
                  <a:cubicBezTo>
                    <a:pt x="394" y="3172"/>
                    <a:pt x="426" y="3253"/>
                    <a:pt x="446" y="3338"/>
                  </a:cubicBezTo>
                  <a:cubicBezTo>
                    <a:pt x="451" y="3359"/>
                    <a:pt x="455" y="3381"/>
                    <a:pt x="458" y="3402"/>
                  </a:cubicBezTo>
                  <a:cubicBezTo>
                    <a:pt x="461" y="3424"/>
                    <a:pt x="463" y="3445"/>
                    <a:pt x="464" y="3467"/>
                  </a:cubicBezTo>
                  <a:cubicBezTo>
                    <a:pt x="465" y="3489"/>
                    <a:pt x="464" y="3511"/>
                    <a:pt x="462" y="3532"/>
                  </a:cubicBezTo>
                  <a:cubicBezTo>
                    <a:pt x="460" y="3554"/>
                    <a:pt x="457" y="3576"/>
                    <a:pt x="452" y="3597"/>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811" name="Google Shape;811;p180"/>
            <p:cNvSpPr/>
            <p:nvPr/>
          </p:nvSpPr>
          <p:spPr>
            <a:xfrm>
              <a:off x="-93663" y="36513"/>
              <a:ext cx="1209676" cy="6819904"/>
            </a:xfrm>
            <a:custGeom>
              <a:rect b="b" l="l" r="r" t="t"/>
              <a:pathLst>
                <a:path extrusionOk="0" h="3595" w="637">
                  <a:moveTo>
                    <a:pt x="45" y="0"/>
                  </a:moveTo>
                  <a:cubicBezTo>
                    <a:pt x="40" y="15"/>
                    <a:pt x="40" y="15"/>
                    <a:pt x="40" y="15"/>
                  </a:cubicBezTo>
                  <a:cubicBezTo>
                    <a:pt x="37" y="22"/>
                    <a:pt x="37" y="22"/>
                    <a:pt x="37" y="22"/>
                  </a:cubicBezTo>
                  <a:cubicBezTo>
                    <a:pt x="35" y="30"/>
                    <a:pt x="35" y="30"/>
                    <a:pt x="35" y="30"/>
                  </a:cubicBezTo>
                  <a:cubicBezTo>
                    <a:pt x="31" y="46"/>
                    <a:pt x="31" y="46"/>
                    <a:pt x="31" y="46"/>
                  </a:cubicBezTo>
                  <a:cubicBezTo>
                    <a:pt x="29" y="61"/>
                    <a:pt x="29" y="61"/>
                    <a:pt x="29" y="61"/>
                  </a:cubicBezTo>
                  <a:cubicBezTo>
                    <a:pt x="28" y="69"/>
                    <a:pt x="28" y="69"/>
                    <a:pt x="28" y="69"/>
                  </a:cubicBezTo>
                  <a:cubicBezTo>
                    <a:pt x="27" y="77"/>
                    <a:pt x="27" y="77"/>
                    <a:pt x="27" y="77"/>
                  </a:cubicBezTo>
                  <a:cubicBezTo>
                    <a:pt x="26" y="93"/>
                    <a:pt x="26" y="93"/>
                    <a:pt x="26" y="93"/>
                  </a:cubicBezTo>
                  <a:cubicBezTo>
                    <a:pt x="26" y="109"/>
                    <a:pt x="26" y="109"/>
                    <a:pt x="26" y="109"/>
                  </a:cubicBezTo>
                  <a:cubicBezTo>
                    <a:pt x="26" y="117"/>
                    <a:pt x="26" y="117"/>
                    <a:pt x="26" y="117"/>
                  </a:cubicBezTo>
                  <a:cubicBezTo>
                    <a:pt x="27" y="125"/>
                    <a:pt x="27" y="125"/>
                    <a:pt x="27" y="125"/>
                  </a:cubicBezTo>
                  <a:cubicBezTo>
                    <a:pt x="29" y="141"/>
                    <a:pt x="29" y="141"/>
                    <a:pt x="29" y="141"/>
                  </a:cubicBezTo>
                  <a:cubicBezTo>
                    <a:pt x="31" y="157"/>
                    <a:pt x="31" y="157"/>
                    <a:pt x="31" y="157"/>
                  </a:cubicBezTo>
                  <a:cubicBezTo>
                    <a:pt x="32" y="164"/>
                    <a:pt x="32" y="164"/>
                    <a:pt x="32" y="164"/>
                  </a:cubicBezTo>
                  <a:cubicBezTo>
                    <a:pt x="33" y="167"/>
                    <a:pt x="34" y="170"/>
                    <a:pt x="34" y="172"/>
                  </a:cubicBezTo>
                  <a:cubicBezTo>
                    <a:pt x="38" y="188"/>
                    <a:pt x="38" y="188"/>
                    <a:pt x="38" y="188"/>
                  </a:cubicBezTo>
                  <a:cubicBezTo>
                    <a:pt x="39" y="193"/>
                    <a:pt x="41" y="198"/>
                    <a:pt x="42" y="203"/>
                  </a:cubicBezTo>
                  <a:cubicBezTo>
                    <a:pt x="44" y="208"/>
                    <a:pt x="45" y="213"/>
                    <a:pt x="47" y="218"/>
                  </a:cubicBezTo>
                  <a:cubicBezTo>
                    <a:pt x="51" y="228"/>
                    <a:pt x="55" y="238"/>
                    <a:pt x="59" y="248"/>
                  </a:cubicBezTo>
                  <a:cubicBezTo>
                    <a:pt x="76" y="287"/>
                    <a:pt x="97" y="324"/>
                    <a:pt x="122" y="358"/>
                  </a:cubicBezTo>
                  <a:cubicBezTo>
                    <a:pt x="147" y="393"/>
                    <a:pt x="176" y="425"/>
                    <a:pt x="206" y="455"/>
                  </a:cubicBezTo>
                  <a:cubicBezTo>
                    <a:pt x="266" y="515"/>
                    <a:pt x="333" y="568"/>
                    <a:pt x="400" y="621"/>
                  </a:cubicBezTo>
                  <a:cubicBezTo>
                    <a:pt x="433" y="647"/>
                    <a:pt x="466" y="674"/>
                    <a:pt x="499" y="701"/>
                  </a:cubicBezTo>
                  <a:cubicBezTo>
                    <a:pt x="523" y="722"/>
                    <a:pt x="523" y="722"/>
                    <a:pt x="523" y="722"/>
                  </a:cubicBezTo>
                  <a:cubicBezTo>
                    <a:pt x="531" y="729"/>
                    <a:pt x="539" y="737"/>
                    <a:pt x="546" y="744"/>
                  </a:cubicBezTo>
                  <a:cubicBezTo>
                    <a:pt x="561" y="760"/>
                    <a:pt x="574" y="777"/>
                    <a:pt x="585" y="795"/>
                  </a:cubicBezTo>
                  <a:cubicBezTo>
                    <a:pt x="607" y="832"/>
                    <a:pt x="622" y="873"/>
                    <a:pt x="629" y="915"/>
                  </a:cubicBezTo>
                  <a:cubicBezTo>
                    <a:pt x="637" y="957"/>
                    <a:pt x="637" y="1000"/>
                    <a:pt x="631" y="1043"/>
                  </a:cubicBezTo>
                  <a:cubicBezTo>
                    <a:pt x="628" y="1064"/>
                    <a:pt x="623" y="1085"/>
                    <a:pt x="617" y="1105"/>
                  </a:cubicBezTo>
                  <a:cubicBezTo>
                    <a:pt x="608" y="1136"/>
                    <a:pt x="608" y="1136"/>
                    <a:pt x="608" y="1136"/>
                  </a:cubicBezTo>
                  <a:cubicBezTo>
                    <a:pt x="603" y="1151"/>
                    <a:pt x="603" y="1151"/>
                    <a:pt x="603" y="1151"/>
                  </a:cubicBezTo>
                  <a:cubicBezTo>
                    <a:pt x="598" y="1166"/>
                    <a:pt x="598" y="1166"/>
                    <a:pt x="598" y="1166"/>
                  </a:cubicBezTo>
                  <a:cubicBezTo>
                    <a:pt x="585" y="1207"/>
                    <a:pt x="570" y="1247"/>
                    <a:pt x="555" y="1286"/>
                  </a:cubicBezTo>
                  <a:cubicBezTo>
                    <a:pt x="539" y="1326"/>
                    <a:pt x="521" y="1365"/>
                    <a:pt x="502" y="1403"/>
                  </a:cubicBezTo>
                  <a:cubicBezTo>
                    <a:pt x="483" y="1441"/>
                    <a:pt x="463" y="1479"/>
                    <a:pt x="441" y="1515"/>
                  </a:cubicBezTo>
                  <a:cubicBezTo>
                    <a:pt x="420" y="1552"/>
                    <a:pt x="397" y="1588"/>
                    <a:pt x="374" y="1624"/>
                  </a:cubicBezTo>
                  <a:cubicBezTo>
                    <a:pt x="350" y="1659"/>
                    <a:pt x="326" y="1694"/>
                    <a:pt x="301" y="1729"/>
                  </a:cubicBezTo>
                  <a:cubicBezTo>
                    <a:pt x="275" y="1763"/>
                    <a:pt x="250" y="1797"/>
                    <a:pt x="226" y="1832"/>
                  </a:cubicBezTo>
                  <a:cubicBezTo>
                    <a:pt x="202" y="1868"/>
                    <a:pt x="179" y="1903"/>
                    <a:pt x="157" y="1940"/>
                  </a:cubicBezTo>
                  <a:cubicBezTo>
                    <a:pt x="136" y="1977"/>
                    <a:pt x="115" y="2014"/>
                    <a:pt x="97" y="2052"/>
                  </a:cubicBezTo>
                  <a:cubicBezTo>
                    <a:pt x="79" y="2091"/>
                    <a:pt x="62" y="2130"/>
                    <a:pt x="48" y="2170"/>
                  </a:cubicBezTo>
                  <a:cubicBezTo>
                    <a:pt x="21" y="2250"/>
                    <a:pt x="4" y="2335"/>
                    <a:pt x="6" y="2420"/>
                  </a:cubicBezTo>
                  <a:cubicBezTo>
                    <a:pt x="7" y="2462"/>
                    <a:pt x="12" y="2505"/>
                    <a:pt x="23" y="2546"/>
                  </a:cubicBezTo>
                  <a:cubicBezTo>
                    <a:pt x="29" y="2566"/>
                    <a:pt x="35" y="2587"/>
                    <a:pt x="44" y="2606"/>
                  </a:cubicBezTo>
                  <a:cubicBezTo>
                    <a:pt x="46" y="2611"/>
                    <a:pt x="49" y="2615"/>
                    <a:pt x="51" y="2620"/>
                  </a:cubicBezTo>
                  <a:cubicBezTo>
                    <a:pt x="52" y="2622"/>
                    <a:pt x="53" y="2625"/>
                    <a:pt x="55" y="2627"/>
                  </a:cubicBezTo>
                  <a:cubicBezTo>
                    <a:pt x="59" y="2634"/>
                    <a:pt x="59" y="2634"/>
                    <a:pt x="59" y="2634"/>
                  </a:cubicBezTo>
                  <a:cubicBezTo>
                    <a:pt x="62" y="2638"/>
                    <a:pt x="64" y="2643"/>
                    <a:pt x="67" y="2647"/>
                  </a:cubicBezTo>
                  <a:cubicBezTo>
                    <a:pt x="76" y="2660"/>
                    <a:pt x="76" y="2660"/>
                    <a:pt x="76" y="2660"/>
                  </a:cubicBezTo>
                  <a:cubicBezTo>
                    <a:pt x="101" y="2695"/>
                    <a:pt x="128" y="2728"/>
                    <a:pt x="155" y="2760"/>
                  </a:cubicBezTo>
                  <a:cubicBezTo>
                    <a:pt x="182" y="2793"/>
                    <a:pt x="210" y="2826"/>
                    <a:pt x="232" y="2863"/>
                  </a:cubicBezTo>
                  <a:cubicBezTo>
                    <a:pt x="235" y="2867"/>
                    <a:pt x="238" y="2872"/>
                    <a:pt x="240" y="2876"/>
                  </a:cubicBezTo>
                  <a:cubicBezTo>
                    <a:pt x="248" y="2891"/>
                    <a:pt x="248" y="2891"/>
                    <a:pt x="248" y="2891"/>
                  </a:cubicBezTo>
                  <a:cubicBezTo>
                    <a:pt x="250" y="2894"/>
                    <a:pt x="250" y="2894"/>
                    <a:pt x="250" y="2894"/>
                  </a:cubicBezTo>
                  <a:cubicBezTo>
                    <a:pt x="251" y="2898"/>
                    <a:pt x="251" y="2898"/>
                    <a:pt x="251" y="2898"/>
                  </a:cubicBezTo>
                  <a:cubicBezTo>
                    <a:pt x="254" y="2905"/>
                    <a:pt x="254" y="2905"/>
                    <a:pt x="254" y="2905"/>
                  </a:cubicBezTo>
                  <a:cubicBezTo>
                    <a:pt x="257" y="2913"/>
                    <a:pt x="257" y="2913"/>
                    <a:pt x="257" y="2913"/>
                  </a:cubicBezTo>
                  <a:cubicBezTo>
                    <a:pt x="260" y="2920"/>
                    <a:pt x="260" y="2920"/>
                    <a:pt x="260" y="2920"/>
                  </a:cubicBezTo>
                  <a:cubicBezTo>
                    <a:pt x="267" y="2940"/>
                    <a:pt x="275" y="2960"/>
                    <a:pt x="282" y="2980"/>
                  </a:cubicBezTo>
                  <a:cubicBezTo>
                    <a:pt x="297" y="3020"/>
                    <a:pt x="313" y="3059"/>
                    <a:pt x="328" y="3099"/>
                  </a:cubicBezTo>
                  <a:cubicBezTo>
                    <a:pt x="359" y="3179"/>
                    <a:pt x="388" y="3259"/>
                    <a:pt x="407" y="3342"/>
                  </a:cubicBezTo>
                  <a:cubicBezTo>
                    <a:pt x="417" y="3384"/>
                    <a:pt x="424" y="3426"/>
                    <a:pt x="425" y="3468"/>
                  </a:cubicBezTo>
                  <a:cubicBezTo>
                    <a:pt x="426" y="3490"/>
                    <a:pt x="426" y="3511"/>
                    <a:pt x="424" y="3532"/>
                  </a:cubicBezTo>
                  <a:cubicBezTo>
                    <a:pt x="422" y="3553"/>
                    <a:pt x="419" y="3574"/>
                    <a:pt x="414" y="3595"/>
                  </a:cubicBezTo>
                  <a:cubicBezTo>
                    <a:pt x="419" y="3574"/>
                    <a:pt x="422" y="3553"/>
                    <a:pt x="424" y="3532"/>
                  </a:cubicBezTo>
                  <a:cubicBezTo>
                    <a:pt x="426" y="3511"/>
                    <a:pt x="426" y="3490"/>
                    <a:pt x="425" y="3468"/>
                  </a:cubicBezTo>
                  <a:cubicBezTo>
                    <a:pt x="423" y="3426"/>
                    <a:pt x="416" y="3384"/>
                    <a:pt x="406" y="3342"/>
                  </a:cubicBezTo>
                  <a:cubicBezTo>
                    <a:pt x="387" y="3259"/>
                    <a:pt x="357" y="3179"/>
                    <a:pt x="326" y="3100"/>
                  </a:cubicBezTo>
                  <a:cubicBezTo>
                    <a:pt x="311" y="3060"/>
                    <a:pt x="295" y="3021"/>
                    <a:pt x="280" y="2981"/>
                  </a:cubicBezTo>
                  <a:cubicBezTo>
                    <a:pt x="272" y="2961"/>
                    <a:pt x="265" y="2941"/>
                    <a:pt x="258" y="2921"/>
                  </a:cubicBezTo>
                  <a:cubicBezTo>
                    <a:pt x="255" y="2914"/>
                    <a:pt x="255" y="2914"/>
                    <a:pt x="255" y="2914"/>
                  </a:cubicBezTo>
                  <a:cubicBezTo>
                    <a:pt x="252" y="2906"/>
                    <a:pt x="252" y="2906"/>
                    <a:pt x="252" y="2906"/>
                  </a:cubicBezTo>
                  <a:cubicBezTo>
                    <a:pt x="249" y="2899"/>
                    <a:pt x="249" y="2899"/>
                    <a:pt x="249" y="2899"/>
                  </a:cubicBezTo>
                  <a:cubicBezTo>
                    <a:pt x="247" y="2895"/>
                    <a:pt x="247" y="2895"/>
                    <a:pt x="247" y="2895"/>
                  </a:cubicBezTo>
                  <a:cubicBezTo>
                    <a:pt x="245" y="2892"/>
                    <a:pt x="245" y="2892"/>
                    <a:pt x="245" y="2892"/>
                  </a:cubicBezTo>
                  <a:cubicBezTo>
                    <a:pt x="238" y="2878"/>
                    <a:pt x="238" y="2878"/>
                    <a:pt x="238" y="2878"/>
                  </a:cubicBezTo>
                  <a:cubicBezTo>
                    <a:pt x="236" y="2873"/>
                    <a:pt x="233" y="2869"/>
                    <a:pt x="230" y="2864"/>
                  </a:cubicBezTo>
                  <a:cubicBezTo>
                    <a:pt x="207" y="2828"/>
                    <a:pt x="180" y="2795"/>
                    <a:pt x="153" y="2762"/>
                  </a:cubicBezTo>
                  <a:cubicBezTo>
                    <a:pt x="126" y="2729"/>
                    <a:pt x="98" y="2697"/>
                    <a:pt x="74" y="2662"/>
                  </a:cubicBezTo>
                  <a:cubicBezTo>
                    <a:pt x="65" y="2649"/>
                    <a:pt x="65" y="2649"/>
                    <a:pt x="65" y="2649"/>
                  </a:cubicBezTo>
                  <a:cubicBezTo>
                    <a:pt x="62" y="2644"/>
                    <a:pt x="59" y="2640"/>
                    <a:pt x="56" y="2635"/>
                  </a:cubicBezTo>
                  <a:cubicBezTo>
                    <a:pt x="52" y="2628"/>
                    <a:pt x="52" y="2628"/>
                    <a:pt x="52" y="2628"/>
                  </a:cubicBezTo>
                  <a:cubicBezTo>
                    <a:pt x="51" y="2626"/>
                    <a:pt x="50" y="2624"/>
                    <a:pt x="48" y="2621"/>
                  </a:cubicBezTo>
                  <a:cubicBezTo>
                    <a:pt x="46" y="2617"/>
                    <a:pt x="43" y="2612"/>
                    <a:pt x="41" y="2607"/>
                  </a:cubicBezTo>
                  <a:cubicBezTo>
                    <a:pt x="32" y="2587"/>
                    <a:pt x="26" y="2567"/>
                    <a:pt x="20" y="2547"/>
                  </a:cubicBezTo>
                  <a:cubicBezTo>
                    <a:pt x="8" y="2505"/>
                    <a:pt x="4" y="2463"/>
                    <a:pt x="2" y="2420"/>
                  </a:cubicBezTo>
                  <a:cubicBezTo>
                    <a:pt x="0" y="2334"/>
                    <a:pt x="17" y="2249"/>
                    <a:pt x="45" y="2169"/>
                  </a:cubicBezTo>
                  <a:cubicBezTo>
                    <a:pt x="58" y="2128"/>
                    <a:pt x="75" y="2089"/>
                    <a:pt x="93" y="2051"/>
                  </a:cubicBezTo>
                  <a:cubicBezTo>
                    <a:pt x="112" y="2012"/>
                    <a:pt x="132" y="1975"/>
                    <a:pt x="154" y="1938"/>
                  </a:cubicBezTo>
                  <a:cubicBezTo>
                    <a:pt x="176" y="1901"/>
                    <a:pt x="199" y="1865"/>
                    <a:pt x="223" y="1830"/>
                  </a:cubicBezTo>
                  <a:cubicBezTo>
                    <a:pt x="247" y="1795"/>
                    <a:pt x="272" y="1760"/>
                    <a:pt x="297" y="1726"/>
                  </a:cubicBezTo>
                  <a:cubicBezTo>
                    <a:pt x="322" y="1692"/>
                    <a:pt x="346" y="1657"/>
                    <a:pt x="370" y="1622"/>
                  </a:cubicBezTo>
                  <a:cubicBezTo>
                    <a:pt x="394" y="1586"/>
                    <a:pt x="416" y="1550"/>
                    <a:pt x="438" y="1513"/>
                  </a:cubicBezTo>
                  <a:cubicBezTo>
                    <a:pt x="459" y="1477"/>
                    <a:pt x="480" y="1439"/>
                    <a:pt x="499" y="1401"/>
                  </a:cubicBezTo>
                  <a:cubicBezTo>
                    <a:pt x="517" y="1363"/>
                    <a:pt x="535" y="1324"/>
                    <a:pt x="551" y="1285"/>
                  </a:cubicBezTo>
                  <a:cubicBezTo>
                    <a:pt x="567" y="1245"/>
                    <a:pt x="582" y="1206"/>
                    <a:pt x="595" y="1165"/>
                  </a:cubicBezTo>
                  <a:cubicBezTo>
                    <a:pt x="600" y="1150"/>
                    <a:pt x="600" y="1150"/>
                    <a:pt x="600" y="1150"/>
                  </a:cubicBezTo>
                  <a:cubicBezTo>
                    <a:pt x="605" y="1135"/>
                    <a:pt x="605" y="1135"/>
                    <a:pt x="605" y="1135"/>
                  </a:cubicBezTo>
                  <a:cubicBezTo>
                    <a:pt x="614" y="1104"/>
                    <a:pt x="614" y="1104"/>
                    <a:pt x="614" y="1104"/>
                  </a:cubicBezTo>
                  <a:cubicBezTo>
                    <a:pt x="620" y="1084"/>
                    <a:pt x="624" y="1063"/>
                    <a:pt x="627" y="1042"/>
                  </a:cubicBezTo>
                  <a:cubicBezTo>
                    <a:pt x="633" y="1000"/>
                    <a:pt x="633" y="957"/>
                    <a:pt x="626" y="915"/>
                  </a:cubicBezTo>
                  <a:cubicBezTo>
                    <a:pt x="619" y="874"/>
                    <a:pt x="605" y="833"/>
                    <a:pt x="582" y="797"/>
                  </a:cubicBezTo>
                  <a:cubicBezTo>
                    <a:pt x="571" y="779"/>
                    <a:pt x="558" y="762"/>
                    <a:pt x="544" y="746"/>
                  </a:cubicBezTo>
                  <a:cubicBezTo>
                    <a:pt x="537" y="739"/>
                    <a:pt x="529" y="731"/>
                    <a:pt x="521" y="724"/>
                  </a:cubicBezTo>
                  <a:cubicBezTo>
                    <a:pt x="497" y="703"/>
                    <a:pt x="497" y="703"/>
                    <a:pt x="497" y="703"/>
                  </a:cubicBezTo>
                  <a:cubicBezTo>
                    <a:pt x="465" y="676"/>
                    <a:pt x="431" y="649"/>
                    <a:pt x="398" y="623"/>
                  </a:cubicBezTo>
                  <a:cubicBezTo>
                    <a:pt x="332" y="570"/>
                    <a:pt x="265" y="517"/>
                    <a:pt x="204" y="456"/>
                  </a:cubicBezTo>
                  <a:cubicBezTo>
                    <a:pt x="174" y="426"/>
                    <a:pt x="146" y="394"/>
                    <a:pt x="121" y="359"/>
                  </a:cubicBezTo>
                  <a:cubicBezTo>
                    <a:pt x="96" y="325"/>
                    <a:pt x="75" y="287"/>
                    <a:pt x="58" y="248"/>
                  </a:cubicBezTo>
                  <a:cubicBezTo>
                    <a:pt x="54" y="239"/>
                    <a:pt x="50" y="228"/>
                    <a:pt x="46" y="218"/>
                  </a:cubicBezTo>
                  <a:cubicBezTo>
                    <a:pt x="44" y="214"/>
                    <a:pt x="43" y="208"/>
                    <a:pt x="42" y="203"/>
                  </a:cubicBezTo>
                  <a:cubicBezTo>
                    <a:pt x="40" y="198"/>
                    <a:pt x="38" y="193"/>
                    <a:pt x="37" y="188"/>
                  </a:cubicBezTo>
                  <a:cubicBezTo>
                    <a:pt x="34" y="172"/>
                    <a:pt x="34" y="172"/>
                    <a:pt x="34" y="172"/>
                  </a:cubicBezTo>
                  <a:cubicBezTo>
                    <a:pt x="33" y="170"/>
                    <a:pt x="32" y="167"/>
                    <a:pt x="32" y="165"/>
                  </a:cubicBezTo>
                  <a:cubicBezTo>
                    <a:pt x="30" y="157"/>
                    <a:pt x="30" y="157"/>
                    <a:pt x="30" y="157"/>
                  </a:cubicBezTo>
                  <a:cubicBezTo>
                    <a:pt x="28" y="141"/>
                    <a:pt x="28" y="141"/>
                    <a:pt x="28" y="141"/>
                  </a:cubicBezTo>
                  <a:cubicBezTo>
                    <a:pt x="27" y="125"/>
                    <a:pt x="27" y="125"/>
                    <a:pt x="27" y="125"/>
                  </a:cubicBezTo>
                  <a:cubicBezTo>
                    <a:pt x="26" y="117"/>
                    <a:pt x="26" y="117"/>
                    <a:pt x="26" y="117"/>
                  </a:cubicBezTo>
                  <a:cubicBezTo>
                    <a:pt x="26" y="109"/>
                    <a:pt x="26" y="109"/>
                    <a:pt x="26" y="109"/>
                  </a:cubicBezTo>
                  <a:cubicBezTo>
                    <a:pt x="26" y="93"/>
                    <a:pt x="26" y="93"/>
                    <a:pt x="26" y="93"/>
                  </a:cubicBezTo>
                  <a:cubicBezTo>
                    <a:pt x="27" y="77"/>
                    <a:pt x="27" y="77"/>
                    <a:pt x="27" y="77"/>
                  </a:cubicBezTo>
                  <a:cubicBezTo>
                    <a:pt x="27" y="69"/>
                    <a:pt x="27" y="69"/>
                    <a:pt x="27" y="69"/>
                  </a:cubicBezTo>
                  <a:cubicBezTo>
                    <a:pt x="29" y="61"/>
                    <a:pt x="29" y="61"/>
                    <a:pt x="29" y="61"/>
                  </a:cubicBezTo>
                  <a:cubicBezTo>
                    <a:pt x="31" y="45"/>
                    <a:pt x="31" y="45"/>
                    <a:pt x="31" y="45"/>
                  </a:cubicBezTo>
                  <a:cubicBezTo>
                    <a:pt x="35" y="30"/>
                    <a:pt x="35" y="30"/>
                    <a:pt x="35" y="30"/>
                  </a:cubicBezTo>
                  <a:cubicBezTo>
                    <a:pt x="37" y="22"/>
                    <a:pt x="37" y="22"/>
                    <a:pt x="37" y="22"/>
                  </a:cubicBezTo>
                  <a:cubicBezTo>
                    <a:pt x="40" y="15"/>
                    <a:pt x="40" y="15"/>
                    <a:pt x="40" y="15"/>
                  </a:cubicBezTo>
                  <a:lnTo>
                    <a:pt x="45" y="0"/>
                  </a:ln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812" name="Google Shape;812;p180"/>
            <p:cNvSpPr/>
            <p:nvPr/>
          </p:nvSpPr>
          <p:spPr>
            <a:xfrm>
              <a:off x="-63500" y="34925"/>
              <a:ext cx="1076325" cy="6819904"/>
            </a:xfrm>
            <a:custGeom>
              <a:rect b="b" l="l" r="r" t="t"/>
              <a:pathLst>
                <a:path extrusionOk="0" h="3595" w="567">
                  <a:moveTo>
                    <a:pt x="26" y="0"/>
                  </a:moveTo>
                  <a:cubicBezTo>
                    <a:pt x="11" y="39"/>
                    <a:pt x="4" y="82"/>
                    <a:pt x="7" y="123"/>
                  </a:cubicBezTo>
                  <a:cubicBezTo>
                    <a:pt x="8" y="128"/>
                    <a:pt x="8" y="134"/>
                    <a:pt x="9" y="139"/>
                  </a:cubicBezTo>
                  <a:cubicBezTo>
                    <a:pt x="11" y="154"/>
                    <a:pt x="11" y="154"/>
                    <a:pt x="11" y="154"/>
                  </a:cubicBezTo>
                  <a:cubicBezTo>
                    <a:pt x="12" y="162"/>
                    <a:pt x="12" y="162"/>
                    <a:pt x="12" y="162"/>
                  </a:cubicBezTo>
                  <a:cubicBezTo>
                    <a:pt x="13" y="170"/>
                    <a:pt x="13" y="170"/>
                    <a:pt x="13" y="170"/>
                  </a:cubicBezTo>
                  <a:cubicBezTo>
                    <a:pt x="16" y="185"/>
                    <a:pt x="16" y="185"/>
                    <a:pt x="16" y="185"/>
                  </a:cubicBezTo>
                  <a:cubicBezTo>
                    <a:pt x="21" y="205"/>
                    <a:pt x="27" y="225"/>
                    <a:pt x="34" y="245"/>
                  </a:cubicBezTo>
                  <a:cubicBezTo>
                    <a:pt x="49" y="284"/>
                    <a:pt x="68" y="321"/>
                    <a:pt x="90" y="356"/>
                  </a:cubicBezTo>
                  <a:cubicBezTo>
                    <a:pt x="113" y="391"/>
                    <a:pt x="139" y="424"/>
                    <a:pt x="166" y="455"/>
                  </a:cubicBezTo>
                  <a:cubicBezTo>
                    <a:pt x="222" y="518"/>
                    <a:pt x="285" y="572"/>
                    <a:pt x="348" y="628"/>
                  </a:cubicBezTo>
                  <a:cubicBezTo>
                    <a:pt x="379" y="655"/>
                    <a:pt x="410" y="683"/>
                    <a:pt x="441" y="711"/>
                  </a:cubicBezTo>
                  <a:cubicBezTo>
                    <a:pt x="456" y="726"/>
                    <a:pt x="471" y="740"/>
                    <a:pt x="484" y="756"/>
                  </a:cubicBezTo>
                  <a:cubicBezTo>
                    <a:pt x="498" y="772"/>
                    <a:pt x="510" y="790"/>
                    <a:pt x="520" y="808"/>
                  </a:cubicBezTo>
                  <a:cubicBezTo>
                    <a:pt x="540" y="845"/>
                    <a:pt x="553" y="885"/>
                    <a:pt x="560" y="927"/>
                  </a:cubicBezTo>
                  <a:cubicBezTo>
                    <a:pt x="566" y="968"/>
                    <a:pt x="567" y="1010"/>
                    <a:pt x="562" y="1052"/>
                  </a:cubicBezTo>
                  <a:cubicBezTo>
                    <a:pt x="559" y="1073"/>
                    <a:pt x="555" y="1093"/>
                    <a:pt x="550" y="1113"/>
                  </a:cubicBezTo>
                  <a:cubicBezTo>
                    <a:pt x="542" y="1144"/>
                    <a:pt x="542" y="1144"/>
                    <a:pt x="542" y="1144"/>
                  </a:cubicBezTo>
                  <a:cubicBezTo>
                    <a:pt x="538" y="1159"/>
                    <a:pt x="538" y="1159"/>
                    <a:pt x="538" y="1159"/>
                  </a:cubicBezTo>
                  <a:cubicBezTo>
                    <a:pt x="533" y="1174"/>
                    <a:pt x="533" y="1174"/>
                    <a:pt x="533" y="1174"/>
                  </a:cubicBezTo>
                  <a:cubicBezTo>
                    <a:pt x="522" y="1214"/>
                    <a:pt x="509" y="1254"/>
                    <a:pt x="495" y="1293"/>
                  </a:cubicBezTo>
                  <a:cubicBezTo>
                    <a:pt x="481" y="1333"/>
                    <a:pt x="466" y="1371"/>
                    <a:pt x="449" y="1410"/>
                  </a:cubicBezTo>
                  <a:cubicBezTo>
                    <a:pt x="433" y="1448"/>
                    <a:pt x="415" y="1486"/>
                    <a:pt x="396" y="1523"/>
                  </a:cubicBezTo>
                  <a:cubicBezTo>
                    <a:pt x="376" y="1560"/>
                    <a:pt x="356" y="1596"/>
                    <a:pt x="335" y="1633"/>
                  </a:cubicBezTo>
                  <a:cubicBezTo>
                    <a:pt x="313" y="1668"/>
                    <a:pt x="292" y="1704"/>
                    <a:pt x="268" y="1739"/>
                  </a:cubicBezTo>
                  <a:cubicBezTo>
                    <a:pt x="222" y="1808"/>
                    <a:pt x="178" y="1879"/>
                    <a:pt x="139" y="1953"/>
                  </a:cubicBezTo>
                  <a:cubicBezTo>
                    <a:pt x="100" y="2026"/>
                    <a:pt x="66" y="2103"/>
                    <a:pt x="42" y="2182"/>
                  </a:cubicBezTo>
                  <a:cubicBezTo>
                    <a:pt x="18" y="2262"/>
                    <a:pt x="3" y="2345"/>
                    <a:pt x="4" y="2428"/>
                  </a:cubicBezTo>
                  <a:cubicBezTo>
                    <a:pt x="4" y="2433"/>
                    <a:pt x="4" y="2439"/>
                    <a:pt x="5" y="2444"/>
                  </a:cubicBezTo>
                  <a:cubicBezTo>
                    <a:pt x="5" y="2459"/>
                    <a:pt x="5" y="2459"/>
                    <a:pt x="5" y="2459"/>
                  </a:cubicBezTo>
                  <a:cubicBezTo>
                    <a:pt x="6" y="2470"/>
                    <a:pt x="7" y="2480"/>
                    <a:pt x="8" y="2491"/>
                  </a:cubicBezTo>
                  <a:cubicBezTo>
                    <a:pt x="9" y="2501"/>
                    <a:pt x="10" y="2511"/>
                    <a:pt x="12" y="2521"/>
                  </a:cubicBezTo>
                  <a:cubicBezTo>
                    <a:pt x="14" y="2532"/>
                    <a:pt x="16" y="2542"/>
                    <a:pt x="18" y="2552"/>
                  </a:cubicBezTo>
                  <a:cubicBezTo>
                    <a:pt x="21" y="2562"/>
                    <a:pt x="24" y="2572"/>
                    <a:pt x="27" y="2582"/>
                  </a:cubicBezTo>
                  <a:cubicBezTo>
                    <a:pt x="28" y="2587"/>
                    <a:pt x="30" y="2592"/>
                    <a:pt x="31" y="2597"/>
                  </a:cubicBezTo>
                  <a:cubicBezTo>
                    <a:pt x="33" y="2602"/>
                    <a:pt x="35" y="2607"/>
                    <a:pt x="37" y="2611"/>
                  </a:cubicBezTo>
                  <a:cubicBezTo>
                    <a:pt x="44" y="2625"/>
                    <a:pt x="44" y="2625"/>
                    <a:pt x="44" y="2625"/>
                  </a:cubicBezTo>
                  <a:cubicBezTo>
                    <a:pt x="46" y="2630"/>
                    <a:pt x="49" y="2635"/>
                    <a:pt x="51" y="2639"/>
                  </a:cubicBezTo>
                  <a:cubicBezTo>
                    <a:pt x="56" y="2648"/>
                    <a:pt x="62" y="2657"/>
                    <a:pt x="67" y="2666"/>
                  </a:cubicBezTo>
                  <a:cubicBezTo>
                    <a:pt x="90" y="2701"/>
                    <a:pt x="115" y="2734"/>
                    <a:pt x="140" y="2767"/>
                  </a:cubicBezTo>
                  <a:cubicBezTo>
                    <a:pt x="165" y="2801"/>
                    <a:pt x="190" y="2834"/>
                    <a:pt x="210" y="2871"/>
                  </a:cubicBezTo>
                  <a:cubicBezTo>
                    <a:pt x="213" y="2876"/>
                    <a:pt x="215" y="2881"/>
                    <a:pt x="217" y="2885"/>
                  </a:cubicBezTo>
                  <a:cubicBezTo>
                    <a:pt x="219" y="2890"/>
                    <a:pt x="221" y="2895"/>
                    <a:pt x="223" y="2900"/>
                  </a:cubicBezTo>
                  <a:cubicBezTo>
                    <a:pt x="228" y="2915"/>
                    <a:pt x="228" y="2915"/>
                    <a:pt x="228" y="2915"/>
                  </a:cubicBezTo>
                  <a:cubicBezTo>
                    <a:pt x="233" y="2930"/>
                    <a:pt x="233" y="2930"/>
                    <a:pt x="233" y="2930"/>
                  </a:cubicBezTo>
                  <a:cubicBezTo>
                    <a:pt x="239" y="2950"/>
                    <a:pt x="246" y="2969"/>
                    <a:pt x="252" y="2989"/>
                  </a:cubicBezTo>
                  <a:cubicBezTo>
                    <a:pt x="266" y="3029"/>
                    <a:pt x="280" y="3068"/>
                    <a:pt x="294" y="3107"/>
                  </a:cubicBezTo>
                  <a:cubicBezTo>
                    <a:pt x="321" y="3186"/>
                    <a:pt x="349" y="3265"/>
                    <a:pt x="367" y="3347"/>
                  </a:cubicBezTo>
                  <a:cubicBezTo>
                    <a:pt x="376" y="3387"/>
                    <a:pt x="383" y="3429"/>
                    <a:pt x="385" y="3470"/>
                  </a:cubicBezTo>
                  <a:cubicBezTo>
                    <a:pt x="387" y="3512"/>
                    <a:pt x="384" y="3554"/>
                    <a:pt x="374" y="3595"/>
                  </a:cubicBezTo>
                  <a:cubicBezTo>
                    <a:pt x="384" y="3554"/>
                    <a:pt x="386" y="3512"/>
                    <a:pt x="384" y="3470"/>
                  </a:cubicBezTo>
                  <a:cubicBezTo>
                    <a:pt x="382" y="3429"/>
                    <a:pt x="375" y="3387"/>
                    <a:pt x="366" y="3347"/>
                  </a:cubicBezTo>
                  <a:cubicBezTo>
                    <a:pt x="347" y="3265"/>
                    <a:pt x="319" y="3187"/>
                    <a:pt x="292" y="3108"/>
                  </a:cubicBezTo>
                  <a:cubicBezTo>
                    <a:pt x="278" y="3069"/>
                    <a:pt x="263" y="3029"/>
                    <a:pt x="250" y="2990"/>
                  </a:cubicBezTo>
                  <a:cubicBezTo>
                    <a:pt x="243" y="2970"/>
                    <a:pt x="237" y="2950"/>
                    <a:pt x="231" y="2930"/>
                  </a:cubicBezTo>
                  <a:cubicBezTo>
                    <a:pt x="226" y="2915"/>
                    <a:pt x="226" y="2915"/>
                    <a:pt x="226" y="2915"/>
                  </a:cubicBezTo>
                  <a:cubicBezTo>
                    <a:pt x="221" y="2901"/>
                    <a:pt x="221" y="2901"/>
                    <a:pt x="221" y="2901"/>
                  </a:cubicBezTo>
                  <a:cubicBezTo>
                    <a:pt x="219" y="2896"/>
                    <a:pt x="217" y="2891"/>
                    <a:pt x="214" y="2887"/>
                  </a:cubicBezTo>
                  <a:cubicBezTo>
                    <a:pt x="212" y="2882"/>
                    <a:pt x="210" y="2877"/>
                    <a:pt x="208" y="2873"/>
                  </a:cubicBezTo>
                  <a:cubicBezTo>
                    <a:pt x="188" y="2836"/>
                    <a:pt x="163" y="2802"/>
                    <a:pt x="138" y="2769"/>
                  </a:cubicBezTo>
                  <a:cubicBezTo>
                    <a:pt x="113" y="2736"/>
                    <a:pt x="87" y="2703"/>
                    <a:pt x="65" y="2667"/>
                  </a:cubicBezTo>
                  <a:cubicBezTo>
                    <a:pt x="59" y="2659"/>
                    <a:pt x="53" y="2650"/>
                    <a:pt x="48" y="2641"/>
                  </a:cubicBezTo>
                  <a:cubicBezTo>
                    <a:pt x="46" y="2636"/>
                    <a:pt x="43" y="2631"/>
                    <a:pt x="41" y="2627"/>
                  </a:cubicBezTo>
                  <a:cubicBezTo>
                    <a:pt x="34" y="2613"/>
                    <a:pt x="34" y="2613"/>
                    <a:pt x="34" y="2613"/>
                  </a:cubicBezTo>
                  <a:cubicBezTo>
                    <a:pt x="32" y="2608"/>
                    <a:pt x="30" y="2603"/>
                    <a:pt x="29" y="2598"/>
                  </a:cubicBezTo>
                  <a:cubicBezTo>
                    <a:pt x="27" y="2593"/>
                    <a:pt x="25" y="2588"/>
                    <a:pt x="24" y="2583"/>
                  </a:cubicBezTo>
                  <a:cubicBezTo>
                    <a:pt x="21" y="2573"/>
                    <a:pt x="18" y="2563"/>
                    <a:pt x="15" y="2553"/>
                  </a:cubicBezTo>
                  <a:cubicBezTo>
                    <a:pt x="13" y="2543"/>
                    <a:pt x="10" y="2532"/>
                    <a:pt x="9" y="2522"/>
                  </a:cubicBezTo>
                  <a:cubicBezTo>
                    <a:pt x="7" y="2512"/>
                    <a:pt x="6" y="2501"/>
                    <a:pt x="5" y="2491"/>
                  </a:cubicBezTo>
                  <a:cubicBezTo>
                    <a:pt x="3" y="2481"/>
                    <a:pt x="3" y="2470"/>
                    <a:pt x="2" y="2460"/>
                  </a:cubicBezTo>
                  <a:cubicBezTo>
                    <a:pt x="1" y="2444"/>
                    <a:pt x="1" y="2444"/>
                    <a:pt x="1" y="2444"/>
                  </a:cubicBezTo>
                  <a:cubicBezTo>
                    <a:pt x="1" y="2439"/>
                    <a:pt x="1" y="2434"/>
                    <a:pt x="1" y="2428"/>
                  </a:cubicBezTo>
                  <a:cubicBezTo>
                    <a:pt x="0" y="2345"/>
                    <a:pt x="14" y="2261"/>
                    <a:pt x="38" y="2181"/>
                  </a:cubicBezTo>
                  <a:cubicBezTo>
                    <a:pt x="63" y="2101"/>
                    <a:pt x="97" y="2025"/>
                    <a:pt x="135" y="1951"/>
                  </a:cubicBezTo>
                  <a:cubicBezTo>
                    <a:pt x="174" y="1877"/>
                    <a:pt x="218" y="1806"/>
                    <a:pt x="265" y="1736"/>
                  </a:cubicBezTo>
                  <a:cubicBezTo>
                    <a:pt x="288" y="1701"/>
                    <a:pt x="310" y="1666"/>
                    <a:pt x="331" y="1630"/>
                  </a:cubicBezTo>
                  <a:cubicBezTo>
                    <a:pt x="352" y="1594"/>
                    <a:pt x="373" y="1558"/>
                    <a:pt x="392" y="1521"/>
                  </a:cubicBezTo>
                  <a:cubicBezTo>
                    <a:pt x="411" y="1484"/>
                    <a:pt x="429" y="1446"/>
                    <a:pt x="446" y="1408"/>
                  </a:cubicBezTo>
                  <a:cubicBezTo>
                    <a:pt x="462" y="1370"/>
                    <a:pt x="478" y="1331"/>
                    <a:pt x="492" y="1292"/>
                  </a:cubicBezTo>
                  <a:cubicBezTo>
                    <a:pt x="506" y="1253"/>
                    <a:pt x="519" y="1213"/>
                    <a:pt x="530" y="1173"/>
                  </a:cubicBezTo>
                  <a:cubicBezTo>
                    <a:pt x="534" y="1158"/>
                    <a:pt x="534" y="1158"/>
                    <a:pt x="534" y="1158"/>
                  </a:cubicBezTo>
                  <a:cubicBezTo>
                    <a:pt x="538" y="1143"/>
                    <a:pt x="538" y="1143"/>
                    <a:pt x="538" y="1143"/>
                  </a:cubicBezTo>
                  <a:cubicBezTo>
                    <a:pt x="547" y="1113"/>
                    <a:pt x="547" y="1113"/>
                    <a:pt x="547" y="1113"/>
                  </a:cubicBezTo>
                  <a:cubicBezTo>
                    <a:pt x="552" y="1092"/>
                    <a:pt x="556" y="1072"/>
                    <a:pt x="558" y="1051"/>
                  </a:cubicBezTo>
                  <a:cubicBezTo>
                    <a:pt x="563" y="1010"/>
                    <a:pt x="563" y="968"/>
                    <a:pt x="557" y="927"/>
                  </a:cubicBezTo>
                  <a:cubicBezTo>
                    <a:pt x="550" y="886"/>
                    <a:pt x="537" y="846"/>
                    <a:pt x="517" y="810"/>
                  </a:cubicBezTo>
                  <a:cubicBezTo>
                    <a:pt x="507" y="791"/>
                    <a:pt x="495" y="774"/>
                    <a:pt x="482" y="758"/>
                  </a:cubicBezTo>
                  <a:cubicBezTo>
                    <a:pt x="469" y="742"/>
                    <a:pt x="454" y="728"/>
                    <a:pt x="439" y="713"/>
                  </a:cubicBezTo>
                  <a:cubicBezTo>
                    <a:pt x="408" y="685"/>
                    <a:pt x="377" y="657"/>
                    <a:pt x="346" y="630"/>
                  </a:cubicBezTo>
                  <a:cubicBezTo>
                    <a:pt x="283" y="574"/>
                    <a:pt x="220" y="519"/>
                    <a:pt x="165" y="457"/>
                  </a:cubicBezTo>
                  <a:cubicBezTo>
                    <a:pt x="137" y="426"/>
                    <a:pt x="111" y="393"/>
                    <a:pt x="89" y="357"/>
                  </a:cubicBezTo>
                  <a:cubicBezTo>
                    <a:pt x="67" y="322"/>
                    <a:pt x="48" y="284"/>
                    <a:pt x="33" y="245"/>
                  </a:cubicBezTo>
                  <a:cubicBezTo>
                    <a:pt x="26" y="226"/>
                    <a:pt x="20" y="205"/>
                    <a:pt x="16" y="185"/>
                  </a:cubicBezTo>
                  <a:cubicBezTo>
                    <a:pt x="13" y="170"/>
                    <a:pt x="13" y="170"/>
                    <a:pt x="13" y="170"/>
                  </a:cubicBezTo>
                  <a:cubicBezTo>
                    <a:pt x="11" y="162"/>
                    <a:pt x="11" y="162"/>
                    <a:pt x="11" y="162"/>
                  </a:cubicBezTo>
                  <a:cubicBezTo>
                    <a:pt x="10" y="154"/>
                    <a:pt x="10" y="154"/>
                    <a:pt x="10" y="154"/>
                  </a:cubicBezTo>
                  <a:cubicBezTo>
                    <a:pt x="8" y="139"/>
                    <a:pt x="8" y="139"/>
                    <a:pt x="8" y="139"/>
                  </a:cubicBezTo>
                  <a:cubicBezTo>
                    <a:pt x="8" y="134"/>
                    <a:pt x="7" y="128"/>
                    <a:pt x="7" y="123"/>
                  </a:cubicBezTo>
                  <a:cubicBezTo>
                    <a:pt x="4" y="82"/>
                    <a:pt x="10" y="39"/>
                    <a:pt x="26"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813" name="Google Shape;813;p180"/>
            <p:cNvSpPr/>
            <p:nvPr/>
          </p:nvSpPr>
          <p:spPr>
            <a:xfrm>
              <a:off x="-58738" y="34925"/>
              <a:ext cx="969963" cy="6815140"/>
            </a:xfrm>
            <a:custGeom>
              <a:rect b="b" l="l" r="r" t="t"/>
              <a:pathLst>
                <a:path extrusionOk="0" h="3593" w="510">
                  <a:moveTo>
                    <a:pt x="19" y="0"/>
                  </a:moveTo>
                  <a:cubicBezTo>
                    <a:pt x="14" y="15"/>
                    <a:pt x="14" y="15"/>
                    <a:pt x="14" y="15"/>
                  </a:cubicBezTo>
                  <a:cubicBezTo>
                    <a:pt x="13" y="17"/>
                    <a:pt x="12" y="20"/>
                    <a:pt x="12" y="22"/>
                  </a:cubicBezTo>
                  <a:cubicBezTo>
                    <a:pt x="10" y="29"/>
                    <a:pt x="10" y="29"/>
                    <a:pt x="10" y="29"/>
                  </a:cubicBezTo>
                  <a:cubicBezTo>
                    <a:pt x="9" y="34"/>
                    <a:pt x="7" y="39"/>
                    <a:pt x="6" y="44"/>
                  </a:cubicBezTo>
                  <a:cubicBezTo>
                    <a:pt x="4" y="59"/>
                    <a:pt x="4" y="59"/>
                    <a:pt x="4" y="59"/>
                  </a:cubicBezTo>
                  <a:cubicBezTo>
                    <a:pt x="3" y="64"/>
                    <a:pt x="3" y="70"/>
                    <a:pt x="2" y="75"/>
                  </a:cubicBezTo>
                  <a:cubicBezTo>
                    <a:pt x="2" y="80"/>
                    <a:pt x="1" y="85"/>
                    <a:pt x="1" y="90"/>
                  </a:cubicBezTo>
                  <a:cubicBezTo>
                    <a:pt x="1" y="100"/>
                    <a:pt x="0" y="110"/>
                    <a:pt x="1" y="121"/>
                  </a:cubicBezTo>
                  <a:cubicBezTo>
                    <a:pt x="1" y="141"/>
                    <a:pt x="4" y="161"/>
                    <a:pt x="8" y="182"/>
                  </a:cubicBezTo>
                  <a:cubicBezTo>
                    <a:pt x="12" y="202"/>
                    <a:pt x="17" y="221"/>
                    <a:pt x="23" y="241"/>
                  </a:cubicBezTo>
                  <a:cubicBezTo>
                    <a:pt x="35" y="280"/>
                    <a:pt x="52" y="317"/>
                    <a:pt x="72" y="353"/>
                  </a:cubicBezTo>
                  <a:cubicBezTo>
                    <a:pt x="91" y="389"/>
                    <a:pt x="114" y="423"/>
                    <a:pt x="140" y="455"/>
                  </a:cubicBezTo>
                  <a:cubicBezTo>
                    <a:pt x="191" y="519"/>
                    <a:pt x="250" y="576"/>
                    <a:pt x="308" y="633"/>
                  </a:cubicBezTo>
                  <a:cubicBezTo>
                    <a:pt x="337" y="662"/>
                    <a:pt x="367" y="691"/>
                    <a:pt x="395" y="720"/>
                  </a:cubicBezTo>
                  <a:cubicBezTo>
                    <a:pt x="409" y="735"/>
                    <a:pt x="423" y="750"/>
                    <a:pt x="435" y="767"/>
                  </a:cubicBezTo>
                  <a:cubicBezTo>
                    <a:pt x="447" y="783"/>
                    <a:pt x="458" y="801"/>
                    <a:pt x="467" y="820"/>
                  </a:cubicBezTo>
                  <a:cubicBezTo>
                    <a:pt x="485" y="857"/>
                    <a:pt x="497" y="896"/>
                    <a:pt x="503" y="937"/>
                  </a:cubicBezTo>
                  <a:cubicBezTo>
                    <a:pt x="509" y="978"/>
                    <a:pt x="510" y="1019"/>
                    <a:pt x="505" y="1060"/>
                  </a:cubicBezTo>
                  <a:cubicBezTo>
                    <a:pt x="503" y="1080"/>
                    <a:pt x="500" y="1100"/>
                    <a:pt x="496" y="1120"/>
                  </a:cubicBezTo>
                  <a:cubicBezTo>
                    <a:pt x="491" y="1140"/>
                    <a:pt x="487" y="1160"/>
                    <a:pt x="482" y="1180"/>
                  </a:cubicBezTo>
                  <a:cubicBezTo>
                    <a:pt x="472" y="1220"/>
                    <a:pt x="461" y="1260"/>
                    <a:pt x="449" y="1299"/>
                  </a:cubicBezTo>
                  <a:cubicBezTo>
                    <a:pt x="437" y="1338"/>
                    <a:pt x="424" y="1377"/>
                    <a:pt x="410" y="1415"/>
                  </a:cubicBezTo>
                  <a:cubicBezTo>
                    <a:pt x="396" y="1454"/>
                    <a:pt x="380" y="1491"/>
                    <a:pt x="363" y="1529"/>
                  </a:cubicBezTo>
                  <a:cubicBezTo>
                    <a:pt x="347" y="1566"/>
                    <a:pt x="329" y="1603"/>
                    <a:pt x="310" y="1640"/>
                  </a:cubicBezTo>
                  <a:cubicBezTo>
                    <a:pt x="291" y="1676"/>
                    <a:pt x="271" y="1712"/>
                    <a:pt x="250" y="1747"/>
                  </a:cubicBezTo>
                  <a:cubicBezTo>
                    <a:pt x="209" y="1818"/>
                    <a:pt x="170" y="1890"/>
                    <a:pt x="135" y="1964"/>
                  </a:cubicBezTo>
                  <a:cubicBezTo>
                    <a:pt x="101" y="2038"/>
                    <a:pt x="71" y="2114"/>
                    <a:pt x="50" y="2193"/>
                  </a:cubicBezTo>
                  <a:cubicBezTo>
                    <a:pt x="44" y="2213"/>
                    <a:pt x="40" y="2233"/>
                    <a:pt x="35" y="2253"/>
                  </a:cubicBezTo>
                  <a:cubicBezTo>
                    <a:pt x="33" y="2263"/>
                    <a:pt x="32" y="2273"/>
                    <a:pt x="30" y="2283"/>
                  </a:cubicBezTo>
                  <a:cubicBezTo>
                    <a:pt x="28" y="2293"/>
                    <a:pt x="26" y="2303"/>
                    <a:pt x="25" y="2313"/>
                  </a:cubicBezTo>
                  <a:cubicBezTo>
                    <a:pt x="21" y="2343"/>
                    <a:pt x="21" y="2343"/>
                    <a:pt x="21" y="2343"/>
                  </a:cubicBezTo>
                  <a:cubicBezTo>
                    <a:pt x="19" y="2359"/>
                    <a:pt x="19" y="2359"/>
                    <a:pt x="19" y="2359"/>
                  </a:cubicBezTo>
                  <a:cubicBezTo>
                    <a:pt x="19" y="2364"/>
                    <a:pt x="18" y="2369"/>
                    <a:pt x="18" y="2374"/>
                  </a:cubicBezTo>
                  <a:cubicBezTo>
                    <a:pt x="16" y="2405"/>
                    <a:pt x="16" y="2405"/>
                    <a:pt x="16" y="2405"/>
                  </a:cubicBezTo>
                  <a:cubicBezTo>
                    <a:pt x="16" y="2410"/>
                    <a:pt x="16" y="2415"/>
                    <a:pt x="16" y="2420"/>
                  </a:cubicBezTo>
                  <a:cubicBezTo>
                    <a:pt x="16" y="2435"/>
                    <a:pt x="16" y="2435"/>
                    <a:pt x="16" y="2435"/>
                  </a:cubicBezTo>
                  <a:cubicBezTo>
                    <a:pt x="16" y="2450"/>
                    <a:pt x="16" y="2450"/>
                    <a:pt x="16" y="2450"/>
                  </a:cubicBezTo>
                  <a:cubicBezTo>
                    <a:pt x="16" y="2456"/>
                    <a:pt x="15" y="2461"/>
                    <a:pt x="16" y="2466"/>
                  </a:cubicBezTo>
                  <a:cubicBezTo>
                    <a:pt x="18" y="2496"/>
                    <a:pt x="18" y="2496"/>
                    <a:pt x="18" y="2496"/>
                  </a:cubicBezTo>
                  <a:cubicBezTo>
                    <a:pt x="18" y="2517"/>
                    <a:pt x="22" y="2537"/>
                    <a:pt x="26" y="2557"/>
                  </a:cubicBezTo>
                  <a:cubicBezTo>
                    <a:pt x="28" y="2567"/>
                    <a:pt x="31" y="2577"/>
                    <a:pt x="33" y="2587"/>
                  </a:cubicBezTo>
                  <a:cubicBezTo>
                    <a:pt x="36" y="2596"/>
                    <a:pt x="39" y="2606"/>
                    <a:pt x="43" y="2616"/>
                  </a:cubicBezTo>
                  <a:cubicBezTo>
                    <a:pt x="50" y="2635"/>
                    <a:pt x="60" y="2652"/>
                    <a:pt x="70" y="2670"/>
                  </a:cubicBezTo>
                  <a:cubicBezTo>
                    <a:pt x="91" y="2705"/>
                    <a:pt x="114" y="2739"/>
                    <a:pt x="137" y="2773"/>
                  </a:cubicBezTo>
                  <a:cubicBezTo>
                    <a:pt x="149" y="2790"/>
                    <a:pt x="160" y="2807"/>
                    <a:pt x="171" y="2825"/>
                  </a:cubicBezTo>
                  <a:cubicBezTo>
                    <a:pt x="181" y="2842"/>
                    <a:pt x="191" y="2860"/>
                    <a:pt x="199" y="2879"/>
                  </a:cubicBezTo>
                  <a:cubicBezTo>
                    <a:pt x="205" y="2893"/>
                    <a:pt x="205" y="2893"/>
                    <a:pt x="205" y="2893"/>
                  </a:cubicBezTo>
                  <a:cubicBezTo>
                    <a:pt x="207" y="2898"/>
                    <a:pt x="208" y="2903"/>
                    <a:pt x="210" y="2908"/>
                  </a:cubicBezTo>
                  <a:cubicBezTo>
                    <a:pt x="212" y="2915"/>
                    <a:pt x="212" y="2915"/>
                    <a:pt x="212" y="2915"/>
                  </a:cubicBezTo>
                  <a:cubicBezTo>
                    <a:pt x="214" y="2923"/>
                    <a:pt x="214" y="2923"/>
                    <a:pt x="214" y="2923"/>
                  </a:cubicBezTo>
                  <a:cubicBezTo>
                    <a:pt x="218" y="2937"/>
                    <a:pt x="218" y="2937"/>
                    <a:pt x="218" y="2937"/>
                  </a:cubicBezTo>
                  <a:cubicBezTo>
                    <a:pt x="224" y="2957"/>
                    <a:pt x="229" y="2977"/>
                    <a:pt x="235" y="2996"/>
                  </a:cubicBezTo>
                  <a:cubicBezTo>
                    <a:pt x="247" y="3036"/>
                    <a:pt x="259" y="3075"/>
                    <a:pt x="271" y="3114"/>
                  </a:cubicBezTo>
                  <a:cubicBezTo>
                    <a:pt x="296" y="3192"/>
                    <a:pt x="322" y="3270"/>
                    <a:pt x="339" y="3350"/>
                  </a:cubicBezTo>
                  <a:cubicBezTo>
                    <a:pt x="344" y="3370"/>
                    <a:pt x="347" y="3390"/>
                    <a:pt x="350" y="3410"/>
                  </a:cubicBezTo>
                  <a:cubicBezTo>
                    <a:pt x="353" y="3430"/>
                    <a:pt x="356" y="3451"/>
                    <a:pt x="357" y="3471"/>
                  </a:cubicBezTo>
                  <a:cubicBezTo>
                    <a:pt x="359" y="3512"/>
                    <a:pt x="357" y="3553"/>
                    <a:pt x="347" y="3593"/>
                  </a:cubicBezTo>
                  <a:cubicBezTo>
                    <a:pt x="356" y="3553"/>
                    <a:pt x="359" y="3512"/>
                    <a:pt x="356" y="3471"/>
                  </a:cubicBezTo>
                  <a:cubicBezTo>
                    <a:pt x="355" y="3451"/>
                    <a:pt x="353" y="3430"/>
                    <a:pt x="350" y="3410"/>
                  </a:cubicBezTo>
                  <a:cubicBezTo>
                    <a:pt x="347" y="3390"/>
                    <a:pt x="343" y="3370"/>
                    <a:pt x="338" y="3350"/>
                  </a:cubicBezTo>
                  <a:cubicBezTo>
                    <a:pt x="320" y="3270"/>
                    <a:pt x="294" y="3192"/>
                    <a:pt x="269" y="3114"/>
                  </a:cubicBezTo>
                  <a:cubicBezTo>
                    <a:pt x="257" y="3075"/>
                    <a:pt x="244" y="3036"/>
                    <a:pt x="233" y="2997"/>
                  </a:cubicBezTo>
                  <a:cubicBezTo>
                    <a:pt x="227" y="2978"/>
                    <a:pt x="221" y="2958"/>
                    <a:pt x="216" y="2938"/>
                  </a:cubicBezTo>
                  <a:cubicBezTo>
                    <a:pt x="212" y="2923"/>
                    <a:pt x="212" y="2923"/>
                    <a:pt x="212" y="2923"/>
                  </a:cubicBezTo>
                  <a:cubicBezTo>
                    <a:pt x="210" y="2916"/>
                    <a:pt x="210" y="2916"/>
                    <a:pt x="210" y="2916"/>
                  </a:cubicBezTo>
                  <a:cubicBezTo>
                    <a:pt x="208" y="2909"/>
                    <a:pt x="208" y="2909"/>
                    <a:pt x="208" y="2909"/>
                  </a:cubicBezTo>
                  <a:cubicBezTo>
                    <a:pt x="206" y="2904"/>
                    <a:pt x="205" y="2899"/>
                    <a:pt x="203" y="2894"/>
                  </a:cubicBezTo>
                  <a:cubicBezTo>
                    <a:pt x="197" y="2880"/>
                    <a:pt x="197" y="2880"/>
                    <a:pt x="197" y="2880"/>
                  </a:cubicBezTo>
                  <a:cubicBezTo>
                    <a:pt x="189" y="2861"/>
                    <a:pt x="179" y="2843"/>
                    <a:pt x="168" y="2826"/>
                  </a:cubicBezTo>
                  <a:cubicBezTo>
                    <a:pt x="158" y="2808"/>
                    <a:pt x="146" y="2791"/>
                    <a:pt x="135" y="2774"/>
                  </a:cubicBezTo>
                  <a:cubicBezTo>
                    <a:pt x="112" y="2741"/>
                    <a:pt x="89" y="2707"/>
                    <a:pt x="68" y="2672"/>
                  </a:cubicBezTo>
                  <a:cubicBezTo>
                    <a:pt x="57" y="2654"/>
                    <a:pt x="48" y="2636"/>
                    <a:pt x="40" y="2617"/>
                  </a:cubicBezTo>
                  <a:cubicBezTo>
                    <a:pt x="36" y="2607"/>
                    <a:pt x="33" y="2597"/>
                    <a:pt x="30" y="2587"/>
                  </a:cubicBezTo>
                  <a:cubicBezTo>
                    <a:pt x="28" y="2577"/>
                    <a:pt x="25" y="2568"/>
                    <a:pt x="23" y="2557"/>
                  </a:cubicBezTo>
                  <a:cubicBezTo>
                    <a:pt x="19" y="2537"/>
                    <a:pt x="15" y="2517"/>
                    <a:pt x="15" y="2497"/>
                  </a:cubicBezTo>
                  <a:cubicBezTo>
                    <a:pt x="13" y="2466"/>
                    <a:pt x="13" y="2466"/>
                    <a:pt x="13" y="2466"/>
                  </a:cubicBezTo>
                  <a:cubicBezTo>
                    <a:pt x="12" y="2461"/>
                    <a:pt x="12" y="2456"/>
                    <a:pt x="12" y="2450"/>
                  </a:cubicBezTo>
                  <a:cubicBezTo>
                    <a:pt x="12" y="2435"/>
                    <a:pt x="12" y="2435"/>
                    <a:pt x="12" y="2435"/>
                  </a:cubicBezTo>
                  <a:cubicBezTo>
                    <a:pt x="12" y="2420"/>
                    <a:pt x="12" y="2420"/>
                    <a:pt x="12" y="2420"/>
                  </a:cubicBezTo>
                  <a:cubicBezTo>
                    <a:pt x="12" y="2415"/>
                    <a:pt x="12" y="2409"/>
                    <a:pt x="13" y="2404"/>
                  </a:cubicBezTo>
                  <a:cubicBezTo>
                    <a:pt x="15" y="2374"/>
                    <a:pt x="15" y="2374"/>
                    <a:pt x="15" y="2374"/>
                  </a:cubicBezTo>
                  <a:cubicBezTo>
                    <a:pt x="15" y="2369"/>
                    <a:pt x="15" y="2363"/>
                    <a:pt x="16" y="2358"/>
                  </a:cubicBezTo>
                  <a:cubicBezTo>
                    <a:pt x="17" y="2343"/>
                    <a:pt x="17" y="2343"/>
                    <a:pt x="17" y="2343"/>
                  </a:cubicBezTo>
                  <a:cubicBezTo>
                    <a:pt x="21" y="2313"/>
                    <a:pt x="21" y="2313"/>
                    <a:pt x="21" y="2313"/>
                  </a:cubicBezTo>
                  <a:cubicBezTo>
                    <a:pt x="23" y="2302"/>
                    <a:pt x="24" y="2292"/>
                    <a:pt x="26" y="2282"/>
                  </a:cubicBezTo>
                  <a:cubicBezTo>
                    <a:pt x="28" y="2272"/>
                    <a:pt x="29" y="2262"/>
                    <a:pt x="32" y="2252"/>
                  </a:cubicBezTo>
                  <a:cubicBezTo>
                    <a:pt x="36" y="2232"/>
                    <a:pt x="40" y="2212"/>
                    <a:pt x="46" y="2192"/>
                  </a:cubicBezTo>
                  <a:cubicBezTo>
                    <a:pt x="68" y="2113"/>
                    <a:pt x="97" y="2036"/>
                    <a:pt x="132" y="1962"/>
                  </a:cubicBezTo>
                  <a:cubicBezTo>
                    <a:pt x="166" y="1888"/>
                    <a:pt x="205" y="1816"/>
                    <a:pt x="247" y="1745"/>
                  </a:cubicBezTo>
                  <a:cubicBezTo>
                    <a:pt x="267" y="1710"/>
                    <a:pt x="287" y="1674"/>
                    <a:pt x="306" y="1638"/>
                  </a:cubicBezTo>
                  <a:cubicBezTo>
                    <a:pt x="325" y="1601"/>
                    <a:pt x="343" y="1565"/>
                    <a:pt x="360" y="1527"/>
                  </a:cubicBezTo>
                  <a:cubicBezTo>
                    <a:pt x="376" y="1490"/>
                    <a:pt x="392" y="1452"/>
                    <a:pt x="406" y="1414"/>
                  </a:cubicBezTo>
                  <a:cubicBezTo>
                    <a:pt x="420" y="1375"/>
                    <a:pt x="434" y="1337"/>
                    <a:pt x="446" y="1298"/>
                  </a:cubicBezTo>
                  <a:cubicBezTo>
                    <a:pt x="457" y="1259"/>
                    <a:pt x="468" y="1219"/>
                    <a:pt x="478" y="1179"/>
                  </a:cubicBezTo>
                  <a:cubicBezTo>
                    <a:pt x="483" y="1160"/>
                    <a:pt x="488" y="1140"/>
                    <a:pt x="492" y="1120"/>
                  </a:cubicBezTo>
                  <a:cubicBezTo>
                    <a:pt x="497" y="1100"/>
                    <a:pt x="500" y="1080"/>
                    <a:pt x="502" y="1059"/>
                  </a:cubicBezTo>
                  <a:cubicBezTo>
                    <a:pt x="506" y="1019"/>
                    <a:pt x="506" y="978"/>
                    <a:pt x="500" y="937"/>
                  </a:cubicBezTo>
                  <a:cubicBezTo>
                    <a:pt x="494" y="897"/>
                    <a:pt x="482" y="858"/>
                    <a:pt x="464" y="821"/>
                  </a:cubicBezTo>
                  <a:cubicBezTo>
                    <a:pt x="455" y="803"/>
                    <a:pt x="445" y="785"/>
                    <a:pt x="433" y="768"/>
                  </a:cubicBezTo>
                  <a:cubicBezTo>
                    <a:pt x="421" y="752"/>
                    <a:pt x="407" y="737"/>
                    <a:pt x="393" y="722"/>
                  </a:cubicBezTo>
                  <a:cubicBezTo>
                    <a:pt x="365" y="693"/>
                    <a:pt x="335" y="664"/>
                    <a:pt x="306" y="635"/>
                  </a:cubicBezTo>
                  <a:cubicBezTo>
                    <a:pt x="248" y="578"/>
                    <a:pt x="189" y="521"/>
                    <a:pt x="138" y="456"/>
                  </a:cubicBezTo>
                  <a:cubicBezTo>
                    <a:pt x="113" y="424"/>
                    <a:pt x="90" y="390"/>
                    <a:pt x="70" y="354"/>
                  </a:cubicBezTo>
                  <a:cubicBezTo>
                    <a:pt x="51" y="318"/>
                    <a:pt x="34" y="280"/>
                    <a:pt x="22" y="241"/>
                  </a:cubicBezTo>
                  <a:cubicBezTo>
                    <a:pt x="16" y="222"/>
                    <a:pt x="11" y="202"/>
                    <a:pt x="7" y="182"/>
                  </a:cubicBezTo>
                  <a:cubicBezTo>
                    <a:pt x="4" y="161"/>
                    <a:pt x="1" y="141"/>
                    <a:pt x="0" y="121"/>
                  </a:cubicBezTo>
                  <a:cubicBezTo>
                    <a:pt x="0" y="110"/>
                    <a:pt x="0" y="100"/>
                    <a:pt x="0" y="90"/>
                  </a:cubicBezTo>
                  <a:cubicBezTo>
                    <a:pt x="0" y="85"/>
                    <a:pt x="1" y="80"/>
                    <a:pt x="2" y="75"/>
                  </a:cubicBezTo>
                  <a:cubicBezTo>
                    <a:pt x="2" y="70"/>
                    <a:pt x="2" y="64"/>
                    <a:pt x="4" y="59"/>
                  </a:cubicBezTo>
                  <a:cubicBezTo>
                    <a:pt x="6" y="44"/>
                    <a:pt x="6" y="44"/>
                    <a:pt x="6" y="44"/>
                  </a:cubicBezTo>
                  <a:cubicBezTo>
                    <a:pt x="7" y="39"/>
                    <a:pt x="9" y="34"/>
                    <a:pt x="10" y="29"/>
                  </a:cubicBezTo>
                  <a:cubicBezTo>
                    <a:pt x="12" y="22"/>
                    <a:pt x="12" y="22"/>
                    <a:pt x="12" y="22"/>
                  </a:cubicBezTo>
                  <a:cubicBezTo>
                    <a:pt x="12" y="20"/>
                    <a:pt x="13" y="17"/>
                    <a:pt x="14" y="15"/>
                  </a:cubicBezTo>
                  <a:lnTo>
                    <a:pt x="19" y="0"/>
                  </a:ln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814" name="Google Shape;814;p180"/>
            <p:cNvSpPr/>
            <p:nvPr/>
          </p:nvSpPr>
          <p:spPr>
            <a:xfrm>
              <a:off x="-65088" y="34925"/>
              <a:ext cx="879475" cy="6813548"/>
            </a:xfrm>
            <a:custGeom>
              <a:rect b="b" l="l" r="r" t="t"/>
              <a:pathLst>
                <a:path extrusionOk="0" h="3592" w="463">
                  <a:moveTo>
                    <a:pt x="20" y="0"/>
                  </a:moveTo>
                  <a:cubicBezTo>
                    <a:pt x="13" y="19"/>
                    <a:pt x="8" y="38"/>
                    <a:pt x="5" y="58"/>
                  </a:cubicBezTo>
                  <a:cubicBezTo>
                    <a:pt x="2" y="78"/>
                    <a:pt x="0" y="98"/>
                    <a:pt x="1" y="118"/>
                  </a:cubicBezTo>
                  <a:cubicBezTo>
                    <a:pt x="2" y="159"/>
                    <a:pt x="8" y="198"/>
                    <a:pt x="18" y="237"/>
                  </a:cubicBezTo>
                  <a:cubicBezTo>
                    <a:pt x="39" y="315"/>
                    <a:pt x="74" y="389"/>
                    <a:pt x="120" y="454"/>
                  </a:cubicBezTo>
                  <a:cubicBezTo>
                    <a:pt x="166" y="520"/>
                    <a:pt x="221" y="580"/>
                    <a:pt x="275" y="639"/>
                  </a:cubicBezTo>
                  <a:cubicBezTo>
                    <a:pt x="302" y="669"/>
                    <a:pt x="329" y="698"/>
                    <a:pt x="355" y="729"/>
                  </a:cubicBezTo>
                  <a:cubicBezTo>
                    <a:pt x="382" y="759"/>
                    <a:pt x="404" y="793"/>
                    <a:pt x="420" y="830"/>
                  </a:cubicBezTo>
                  <a:cubicBezTo>
                    <a:pt x="452" y="905"/>
                    <a:pt x="463" y="987"/>
                    <a:pt x="457" y="1067"/>
                  </a:cubicBezTo>
                  <a:cubicBezTo>
                    <a:pt x="453" y="1108"/>
                    <a:pt x="445" y="1147"/>
                    <a:pt x="437" y="1186"/>
                  </a:cubicBezTo>
                  <a:cubicBezTo>
                    <a:pt x="429" y="1226"/>
                    <a:pt x="420" y="1265"/>
                    <a:pt x="410" y="1304"/>
                  </a:cubicBezTo>
                  <a:cubicBezTo>
                    <a:pt x="400" y="1343"/>
                    <a:pt x="389" y="1382"/>
                    <a:pt x="378" y="1420"/>
                  </a:cubicBezTo>
                  <a:cubicBezTo>
                    <a:pt x="366" y="1459"/>
                    <a:pt x="353" y="1497"/>
                    <a:pt x="338" y="1535"/>
                  </a:cubicBezTo>
                  <a:cubicBezTo>
                    <a:pt x="324" y="1572"/>
                    <a:pt x="309" y="1609"/>
                    <a:pt x="293" y="1646"/>
                  </a:cubicBezTo>
                  <a:cubicBezTo>
                    <a:pt x="276" y="1683"/>
                    <a:pt x="259" y="1719"/>
                    <a:pt x="241" y="1755"/>
                  </a:cubicBezTo>
                  <a:cubicBezTo>
                    <a:pt x="204" y="1827"/>
                    <a:pt x="170" y="1900"/>
                    <a:pt x="140" y="1974"/>
                  </a:cubicBezTo>
                  <a:cubicBezTo>
                    <a:pt x="110" y="2049"/>
                    <a:pt x="84" y="2125"/>
                    <a:pt x="65" y="2203"/>
                  </a:cubicBezTo>
                  <a:cubicBezTo>
                    <a:pt x="63" y="2213"/>
                    <a:pt x="61" y="2223"/>
                    <a:pt x="59" y="2232"/>
                  </a:cubicBezTo>
                  <a:cubicBezTo>
                    <a:pt x="53" y="2262"/>
                    <a:pt x="53" y="2262"/>
                    <a:pt x="53" y="2262"/>
                  </a:cubicBezTo>
                  <a:cubicBezTo>
                    <a:pt x="48" y="2292"/>
                    <a:pt x="48" y="2292"/>
                    <a:pt x="48" y="2292"/>
                  </a:cubicBezTo>
                  <a:cubicBezTo>
                    <a:pt x="46" y="2301"/>
                    <a:pt x="44" y="2311"/>
                    <a:pt x="43" y="2321"/>
                  </a:cubicBezTo>
                  <a:cubicBezTo>
                    <a:pt x="41" y="2341"/>
                    <a:pt x="38" y="2361"/>
                    <a:pt x="37" y="2381"/>
                  </a:cubicBezTo>
                  <a:cubicBezTo>
                    <a:pt x="36" y="2391"/>
                    <a:pt x="35" y="2401"/>
                    <a:pt x="34" y="2411"/>
                  </a:cubicBezTo>
                  <a:cubicBezTo>
                    <a:pt x="34" y="2441"/>
                    <a:pt x="34" y="2441"/>
                    <a:pt x="34" y="2441"/>
                  </a:cubicBezTo>
                  <a:cubicBezTo>
                    <a:pt x="33" y="2456"/>
                    <a:pt x="33" y="2456"/>
                    <a:pt x="33" y="2456"/>
                  </a:cubicBezTo>
                  <a:cubicBezTo>
                    <a:pt x="33" y="2461"/>
                    <a:pt x="33" y="2466"/>
                    <a:pt x="33" y="2471"/>
                  </a:cubicBezTo>
                  <a:cubicBezTo>
                    <a:pt x="34" y="2501"/>
                    <a:pt x="34" y="2501"/>
                    <a:pt x="34" y="2501"/>
                  </a:cubicBezTo>
                  <a:cubicBezTo>
                    <a:pt x="34" y="2522"/>
                    <a:pt x="37" y="2541"/>
                    <a:pt x="41" y="2561"/>
                  </a:cubicBezTo>
                  <a:cubicBezTo>
                    <a:pt x="43" y="2571"/>
                    <a:pt x="44" y="2581"/>
                    <a:pt x="47" y="2591"/>
                  </a:cubicBezTo>
                  <a:cubicBezTo>
                    <a:pt x="50" y="2605"/>
                    <a:pt x="50" y="2605"/>
                    <a:pt x="50" y="2605"/>
                  </a:cubicBezTo>
                  <a:cubicBezTo>
                    <a:pt x="55" y="2619"/>
                    <a:pt x="55" y="2619"/>
                    <a:pt x="55" y="2619"/>
                  </a:cubicBezTo>
                  <a:cubicBezTo>
                    <a:pt x="56" y="2622"/>
                    <a:pt x="56" y="2624"/>
                    <a:pt x="57" y="2626"/>
                  </a:cubicBezTo>
                  <a:cubicBezTo>
                    <a:pt x="60" y="2633"/>
                    <a:pt x="60" y="2633"/>
                    <a:pt x="60" y="2633"/>
                  </a:cubicBezTo>
                  <a:cubicBezTo>
                    <a:pt x="62" y="2638"/>
                    <a:pt x="64" y="2643"/>
                    <a:pt x="66" y="2647"/>
                  </a:cubicBezTo>
                  <a:cubicBezTo>
                    <a:pt x="71" y="2656"/>
                    <a:pt x="75" y="2665"/>
                    <a:pt x="79" y="2674"/>
                  </a:cubicBezTo>
                  <a:cubicBezTo>
                    <a:pt x="98" y="2710"/>
                    <a:pt x="119" y="2744"/>
                    <a:pt x="140" y="2778"/>
                  </a:cubicBezTo>
                  <a:cubicBezTo>
                    <a:pt x="150" y="2796"/>
                    <a:pt x="160" y="2813"/>
                    <a:pt x="170" y="2831"/>
                  </a:cubicBezTo>
                  <a:cubicBezTo>
                    <a:pt x="179" y="2849"/>
                    <a:pt x="188" y="2867"/>
                    <a:pt x="194" y="2886"/>
                  </a:cubicBezTo>
                  <a:cubicBezTo>
                    <a:pt x="198" y="2895"/>
                    <a:pt x="200" y="2905"/>
                    <a:pt x="203" y="2915"/>
                  </a:cubicBezTo>
                  <a:cubicBezTo>
                    <a:pt x="205" y="2925"/>
                    <a:pt x="207" y="2935"/>
                    <a:pt x="210" y="2945"/>
                  </a:cubicBezTo>
                  <a:cubicBezTo>
                    <a:pt x="214" y="2964"/>
                    <a:pt x="219" y="2984"/>
                    <a:pt x="224" y="3003"/>
                  </a:cubicBezTo>
                  <a:cubicBezTo>
                    <a:pt x="234" y="3042"/>
                    <a:pt x="245" y="3081"/>
                    <a:pt x="256" y="3119"/>
                  </a:cubicBezTo>
                  <a:cubicBezTo>
                    <a:pt x="278" y="3197"/>
                    <a:pt x="302" y="3274"/>
                    <a:pt x="318" y="3352"/>
                  </a:cubicBezTo>
                  <a:cubicBezTo>
                    <a:pt x="327" y="3392"/>
                    <a:pt x="333" y="3431"/>
                    <a:pt x="336" y="3472"/>
                  </a:cubicBezTo>
                  <a:cubicBezTo>
                    <a:pt x="339" y="3512"/>
                    <a:pt x="337" y="3552"/>
                    <a:pt x="328" y="3592"/>
                  </a:cubicBezTo>
                  <a:cubicBezTo>
                    <a:pt x="337" y="3552"/>
                    <a:pt x="338" y="3512"/>
                    <a:pt x="335" y="3472"/>
                  </a:cubicBezTo>
                  <a:cubicBezTo>
                    <a:pt x="333" y="3432"/>
                    <a:pt x="326" y="3392"/>
                    <a:pt x="317" y="3353"/>
                  </a:cubicBezTo>
                  <a:cubicBezTo>
                    <a:pt x="300" y="3274"/>
                    <a:pt x="276" y="3197"/>
                    <a:pt x="254" y="3120"/>
                  </a:cubicBezTo>
                  <a:cubicBezTo>
                    <a:pt x="243" y="3081"/>
                    <a:pt x="232" y="3043"/>
                    <a:pt x="221" y="3004"/>
                  </a:cubicBezTo>
                  <a:cubicBezTo>
                    <a:pt x="216" y="2984"/>
                    <a:pt x="212" y="2965"/>
                    <a:pt x="207" y="2945"/>
                  </a:cubicBezTo>
                  <a:cubicBezTo>
                    <a:pt x="205" y="2935"/>
                    <a:pt x="203" y="2925"/>
                    <a:pt x="201" y="2916"/>
                  </a:cubicBezTo>
                  <a:cubicBezTo>
                    <a:pt x="198" y="2906"/>
                    <a:pt x="196" y="2896"/>
                    <a:pt x="192" y="2887"/>
                  </a:cubicBezTo>
                  <a:cubicBezTo>
                    <a:pt x="186" y="2868"/>
                    <a:pt x="177" y="2850"/>
                    <a:pt x="167" y="2832"/>
                  </a:cubicBezTo>
                  <a:cubicBezTo>
                    <a:pt x="158" y="2814"/>
                    <a:pt x="148" y="2797"/>
                    <a:pt x="138" y="2780"/>
                  </a:cubicBezTo>
                  <a:cubicBezTo>
                    <a:pt x="117" y="2745"/>
                    <a:pt x="96" y="2711"/>
                    <a:pt x="77" y="2676"/>
                  </a:cubicBezTo>
                  <a:cubicBezTo>
                    <a:pt x="72" y="2667"/>
                    <a:pt x="68" y="2657"/>
                    <a:pt x="63" y="2648"/>
                  </a:cubicBezTo>
                  <a:cubicBezTo>
                    <a:pt x="61" y="2644"/>
                    <a:pt x="59" y="2639"/>
                    <a:pt x="57" y="2635"/>
                  </a:cubicBezTo>
                  <a:cubicBezTo>
                    <a:pt x="55" y="2628"/>
                    <a:pt x="55" y="2628"/>
                    <a:pt x="55" y="2628"/>
                  </a:cubicBezTo>
                  <a:cubicBezTo>
                    <a:pt x="54" y="2625"/>
                    <a:pt x="53" y="2623"/>
                    <a:pt x="52" y="2620"/>
                  </a:cubicBezTo>
                  <a:cubicBezTo>
                    <a:pt x="47" y="2606"/>
                    <a:pt x="47" y="2606"/>
                    <a:pt x="47" y="2606"/>
                  </a:cubicBezTo>
                  <a:cubicBezTo>
                    <a:pt x="43" y="2591"/>
                    <a:pt x="43" y="2591"/>
                    <a:pt x="43" y="2591"/>
                  </a:cubicBezTo>
                  <a:cubicBezTo>
                    <a:pt x="41" y="2581"/>
                    <a:pt x="39" y="2572"/>
                    <a:pt x="37" y="2562"/>
                  </a:cubicBezTo>
                  <a:cubicBezTo>
                    <a:pt x="34" y="2542"/>
                    <a:pt x="31" y="2522"/>
                    <a:pt x="31" y="2502"/>
                  </a:cubicBezTo>
                  <a:cubicBezTo>
                    <a:pt x="30" y="2471"/>
                    <a:pt x="30" y="2471"/>
                    <a:pt x="30" y="2471"/>
                  </a:cubicBezTo>
                  <a:cubicBezTo>
                    <a:pt x="30" y="2466"/>
                    <a:pt x="30" y="2461"/>
                    <a:pt x="30" y="2456"/>
                  </a:cubicBezTo>
                  <a:cubicBezTo>
                    <a:pt x="30" y="2441"/>
                    <a:pt x="30" y="2441"/>
                    <a:pt x="30" y="2441"/>
                  </a:cubicBezTo>
                  <a:cubicBezTo>
                    <a:pt x="31" y="2411"/>
                    <a:pt x="31" y="2411"/>
                    <a:pt x="31" y="2411"/>
                  </a:cubicBezTo>
                  <a:cubicBezTo>
                    <a:pt x="32" y="2401"/>
                    <a:pt x="32" y="2391"/>
                    <a:pt x="33" y="2381"/>
                  </a:cubicBezTo>
                  <a:cubicBezTo>
                    <a:pt x="34" y="2361"/>
                    <a:pt x="37" y="2341"/>
                    <a:pt x="40" y="2321"/>
                  </a:cubicBezTo>
                  <a:cubicBezTo>
                    <a:pt x="41" y="2311"/>
                    <a:pt x="42" y="2301"/>
                    <a:pt x="44" y="2291"/>
                  </a:cubicBezTo>
                  <a:cubicBezTo>
                    <a:pt x="49" y="2261"/>
                    <a:pt x="49" y="2261"/>
                    <a:pt x="49" y="2261"/>
                  </a:cubicBezTo>
                  <a:cubicBezTo>
                    <a:pt x="55" y="2232"/>
                    <a:pt x="55" y="2232"/>
                    <a:pt x="55" y="2232"/>
                  </a:cubicBezTo>
                  <a:cubicBezTo>
                    <a:pt x="57" y="2222"/>
                    <a:pt x="59" y="2212"/>
                    <a:pt x="62" y="2202"/>
                  </a:cubicBezTo>
                  <a:cubicBezTo>
                    <a:pt x="81" y="2124"/>
                    <a:pt x="106" y="2047"/>
                    <a:pt x="136" y="1973"/>
                  </a:cubicBezTo>
                  <a:cubicBezTo>
                    <a:pt x="166" y="1898"/>
                    <a:pt x="200" y="1825"/>
                    <a:pt x="237" y="1753"/>
                  </a:cubicBezTo>
                  <a:cubicBezTo>
                    <a:pt x="255" y="1717"/>
                    <a:pt x="272" y="1681"/>
                    <a:pt x="289" y="1645"/>
                  </a:cubicBezTo>
                  <a:cubicBezTo>
                    <a:pt x="305" y="1608"/>
                    <a:pt x="321" y="1571"/>
                    <a:pt x="335" y="1533"/>
                  </a:cubicBezTo>
                  <a:cubicBezTo>
                    <a:pt x="349" y="1496"/>
                    <a:pt x="362" y="1458"/>
                    <a:pt x="374" y="1419"/>
                  </a:cubicBezTo>
                  <a:cubicBezTo>
                    <a:pt x="386" y="1381"/>
                    <a:pt x="397" y="1342"/>
                    <a:pt x="406" y="1303"/>
                  </a:cubicBezTo>
                  <a:cubicBezTo>
                    <a:pt x="416" y="1264"/>
                    <a:pt x="425" y="1225"/>
                    <a:pt x="433" y="1186"/>
                  </a:cubicBezTo>
                  <a:cubicBezTo>
                    <a:pt x="441" y="1146"/>
                    <a:pt x="450" y="1107"/>
                    <a:pt x="453" y="1067"/>
                  </a:cubicBezTo>
                  <a:cubicBezTo>
                    <a:pt x="460" y="987"/>
                    <a:pt x="449" y="905"/>
                    <a:pt x="418" y="832"/>
                  </a:cubicBezTo>
                  <a:cubicBezTo>
                    <a:pt x="402" y="795"/>
                    <a:pt x="380" y="761"/>
                    <a:pt x="353" y="731"/>
                  </a:cubicBezTo>
                  <a:cubicBezTo>
                    <a:pt x="327" y="700"/>
                    <a:pt x="300" y="671"/>
                    <a:pt x="273" y="641"/>
                  </a:cubicBezTo>
                  <a:cubicBezTo>
                    <a:pt x="219" y="581"/>
                    <a:pt x="164" y="522"/>
                    <a:pt x="119" y="455"/>
                  </a:cubicBezTo>
                  <a:cubicBezTo>
                    <a:pt x="72" y="389"/>
                    <a:pt x="38" y="315"/>
                    <a:pt x="17" y="238"/>
                  </a:cubicBezTo>
                  <a:cubicBezTo>
                    <a:pt x="7" y="199"/>
                    <a:pt x="1" y="159"/>
                    <a:pt x="0" y="118"/>
                  </a:cubicBezTo>
                  <a:cubicBezTo>
                    <a:pt x="0" y="98"/>
                    <a:pt x="2" y="78"/>
                    <a:pt x="4" y="58"/>
                  </a:cubicBezTo>
                  <a:cubicBezTo>
                    <a:pt x="8" y="38"/>
                    <a:pt x="13" y="19"/>
                    <a:pt x="20"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815" name="Google Shape;815;p180"/>
            <p:cNvSpPr/>
            <p:nvPr/>
          </p:nvSpPr>
          <p:spPr>
            <a:xfrm>
              <a:off x="-73025" y="34925"/>
              <a:ext cx="779463" cy="6810374"/>
            </a:xfrm>
            <a:custGeom>
              <a:rect b="b" l="l" r="r" t="t"/>
              <a:pathLst>
                <a:path extrusionOk="0" h="3590" w="410">
                  <a:moveTo>
                    <a:pt x="21" y="0"/>
                  </a:moveTo>
                  <a:cubicBezTo>
                    <a:pt x="14" y="18"/>
                    <a:pt x="9" y="38"/>
                    <a:pt x="6" y="57"/>
                  </a:cubicBezTo>
                  <a:cubicBezTo>
                    <a:pt x="4" y="72"/>
                    <a:pt x="4" y="72"/>
                    <a:pt x="4" y="72"/>
                  </a:cubicBezTo>
                  <a:cubicBezTo>
                    <a:pt x="3" y="74"/>
                    <a:pt x="3" y="77"/>
                    <a:pt x="3" y="79"/>
                  </a:cubicBezTo>
                  <a:cubicBezTo>
                    <a:pt x="2" y="87"/>
                    <a:pt x="2" y="87"/>
                    <a:pt x="2" y="87"/>
                  </a:cubicBezTo>
                  <a:cubicBezTo>
                    <a:pt x="2" y="91"/>
                    <a:pt x="2" y="96"/>
                    <a:pt x="1" y="101"/>
                  </a:cubicBezTo>
                  <a:cubicBezTo>
                    <a:pt x="1" y="116"/>
                    <a:pt x="1" y="116"/>
                    <a:pt x="1" y="116"/>
                  </a:cubicBezTo>
                  <a:cubicBezTo>
                    <a:pt x="1" y="156"/>
                    <a:pt x="6" y="195"/>
                    <a:pt x="14" y="234"/>
                  </a:cubicBezTo>
                  <a:cubicBezTo>
                    <a:pt x="31" y="311"/>
                    <a:pt x="60" y="386"/>
                    <a:pt x="101" y="453"/>
                  </a:cubicBezTo>
                  <a:cubicBezTo>
                    <a:pt x="142" y="521"/>
                    <a:pt x="192" y="583"/>
                    <a:pt x="241" y="644"/>
                  </a:cubicBezTo>
                  <a:cubicBezTo>
                    <a:pt x="266" y="675"/>
                    <a:pt x="291" y="706"/>
                    <a:pt x="315" y="738"/>
                  </a:cubicBezTo>
                  <a:cubicBezTo>
                    <a:pt x="339" y="769"/>
                    <a:pt x="359" y="804"/>
                    <a:pt x="373" y="841"/>
                  </a:cubicBezTo>
                  <a:cubicBezTo>
                    <a:pt x="388" y="878"/>
                    <a:pt x="397" y="917"/>
                    <a:pt x="403" y="956"/>
                  </a:cubicBezTo>
                  <a:cubicBezTo>
                    <a:pt x="409" y="995"/>
                    <a:pt x="410" y="1035"/>
                    <a:pt x="408" y="1075"/>
                  </a:cubicBezTo>
                  <a:cubicBezTo>
                    <a:pt x="405" y="1114"/>
                    <a:pt x="398" y="1153"/>
                    <a:pt x="392" y="1192"/>
                  </a:cubicBezTo>
                  <a:cubicBezTo>
                    <a:pt x="386" y="1231"/>
                    <a:pt x="379" y="1270"/>
                    <a:pt x="371" y="1309"/>
                  </a:cubicBezTo>
                  <a:cubicBezTo>
                    <a:pt x="363" y="1348"/>
                    <a:pt x="355" y="1387"/>
                    <a:pt x="345" y="1425"/>
                  </a:cubicBezTo>
                  <a:cubicBezTo>
                    <a:pt x="336" y="1464"/>
                    <a:pt x="325" y="1502"/>
                    <a:pt x="314" y="1540"/>
                  </a:cubicBezTo>
                  <a:cubicBezTo>
                    <a:pt x="303" y="1578"/>
                    <a:pt x="290" y="1615"/>
                    <a:pt x="276" y="1652"/>
                  </a:cubicBezTo>
                  <a:cubicBezTo>
                    <a:pt x="263" y="1690"/>
                    <a:pt x="247" y="1726"/>
                    <a:pt x="232" y="1763"/>
                  </a:cubicBezTo>
                  <a:cubicBezTo>
                    <a:pt x="201" y="1835"/>
                    <a:pt x="172" y="1909"/>
                    <a:pt x="146" y="1984"/>
                  </a:cubicBezTo>
                  <a:cubicBezTo>
                    <a:pt x="120" y="2059"/>
                    <a:pt x="98" y="2135"/>
                    <a:pt x="82" y="2212"/>
                  </a:cubicBezTo>
                  <a:cubicBezTo>
                    <a:pt x="65" y="2289"/>
                    <a:pt x="55" y="2368"/>
                    <a:pt x="51" y="2447"/>
                  </a:cubicBezTo>
                  <a:cubicBezTo>
                    <a:pt x="50" y="2457"/>
                    <a:pt x="50" y="2466"/>
                    <a:pt x="50" y="2476"/>
                  </a:cubicBezTo>
                  <a:cubicBezTo>
                    <a:pt x="50" y="2506"/>
                    <a:pt x="50" y="2506"/>
                    <a:pt x="50" y="2506"/>
                  </a:cubicBezTo>
                  <a:cubicBezTo>
                    <a:pt x="49" y="2526"/>
                    <a:pt x="52" y="2545"/>
                    <a:pt x="55" y="2565"/>
                  </a:cubicBezTo>
                  <a:cubicBezTo>
                    <a:pt x="57" y="2584"/>
                    <a:pt x="60" y="2604"/>
                    <a:pt x="66" y="2623"/>
                  </a:cubicBezTo>
                  <a:cubicBezTo>
                    <a:pt x="72" y="2641"/>
                    <a:pt x="79" y="2660"/>
                    <a:pt x="88" y="2678"/>
                  </a:cubicBezTo>
                  <a:cubicBezTo>
                    <a:pt x="104" y="2714"/>
                    <a:pt x="123" y="2748"/>
                    <a:pt x="142" y="2783"/>
                  </a:cubicBezTo>
                  <a:cubicBezTo>
                    <a:pt x="160" y="2818"/>
                    <a:pt x="178" y="2854"/>
                    <a:pt x="189" y="2892"/>
                  </a:cubicBezTo>
                  <a:cubicBezTo>
                    <a:pt x="189" y="2895"/>
                    <a:pt x="190" y="2897"/>
                    <a:pt x="190" y="2900"/>
                  </a:cubicBezTo>
                  <a:cubicBezTo>
                    <a:pt x="192" y="2907"/>
                    <a:pt x="192" y="2907"/>
                    <a:pt x="192" y="2907"/>
                  </a:cubicBezTo>
                  <a:cubicBezTo>
                    <a:pt x="193" y="2912"/>
                    <a:pt x="194" y="2917"/>
                    <a:pt x="195" y="2922"/>
                  </a:cubicBezTo>
                  <a:cubicBezTo>
                    <a:pt x="197" y="2931"/>
                    <a:pt x="198" y="2941"/>
                    <a:pt x="200" y="2951"/>
                  </a:cubicBezTo>
                  <a:cubicBezTo>
                    <a:pt x="204" y="2970"/>
                    <a:pt x="208" y="2990"/>
                    <a:pt x="212" y="3009"/>
                  </a:cubicBezTo>
                  <a:cubicBezTo>
                    <a:pt x="221" y="3047"/>
                    <a:pt x="230" y="3086"/>
                    <a:pt x="240" y="3124"/>
                  </a:cubicBezTo>
                  <a:cubicBezTo>
                    <a:pt x="260" y="3201"/>
                    <a:pt x="281" y="3277"/>
                    <a:pt x="297" y="3355"/>
                  </a:cubicBezTo>
                  <a:cubicBezTo>
                    <a:pt x="305" y="3393"/>
                    <a:pt x="312" y="3432"/>
                    <a:pt x="315" y="3472"/>
                  </a:cubicBezTo>
                  <a:cubicBezTo>
                    <a:pt x="318" y="3511"/>
                    <a:pt x="317" y="3551"/>
                    <a:pt x="308" y="3590"/>
                  </a:cubicBezTo>
                  <a:cubicBezTo>
                    <a:pt x="317" y="3551"/>
                    <a:pt x="317" y="3511"/>
                    <a:pt x="314" y="3472"/>
                  </a:cubicBezTo>
                  <a:cubicBezTo>
                    <a:pt x="311" y="3433"/>
                    <a:pt x="305" y="3393"/>
                    <a:pt x="296" y="3355"/>
                  </a:cubicBezTo>
                  <a:cubicBezTo>
                    <a:pt x="280" y="3277"/>
                    <a:pt x="258" y="3201"/>
                    <a:pt x="238" y="3125"/>
                  </a:cubicBezTo>
                  <a:cubicBezTo>
                    <a:pt x="228" y="3086"/>
                    <a:pt x="218" y="3048"/>
                    <a:pt x="210" y="3009"/>
                  </a:cubicBezTo>
                  <a:cubicBezTo>
                    <a:pt x="206" y="2990"/>
                    <a:pt x="201" y="2971"/>
                    <a:pt x="198" y="2951"/>
                  </a:cubicBezTo>
                  <a:cubicBezTo>
                    <a:pt x="196" y="2942"/>
                    <a:pt x="194" y="2932"/>
                    <a:pt x="192" y="2922"/>
                  </a:cubicBezTo>
                  <a:cubicBezTo>
                    <a:pt x="192" y="2917"/>
                    <a:pt x="191" y="2912"/>
                    <a:pt x="190" y="2908"/>
                  </a:cubicBezTo>
                  <a:cubicBezTo>
                    <a:pt x="188" y="2900"/>
                    <a:pt x="188" y="2900"/>
                    <a:pt x="188" y="2900"/>
                  </a:cubicBezTo>
                  <a:cubicBezTo>
                    <a:pt x="187" y="2898"/>
                    <a:pt x="187" y="2895"/>
                    <a:pt x="186" y="2893"/>
                  </a:cubicBezTo>
                  <a:cubicBezTo>
                    <a:pt x="175" y="2855"/>
                    <a:pt x="158" y="2820"/>
                    <a:pt x="139" y="2785"/>
                  </a:cubicBezTo>
                  <a:cubicBezTo>
                    <a:pt x="121" y="2750"/>
                    <a:pt x="102" y="2715"/>
                    <a:pt x="85" y="2679"/>
                  </a:cubicBezTo>
                  <a:cubicBezTo>
                    <a:pt x="77" y="2661"/>
                    <a:pt x="69" y="2642"/>
                    <a:pt x="63" y="2624"/>
                  </a:cubicBezTo>
                  <a:cubicBezTo>
                    <a:pt x="57" y="2605"/>
                    <a:pt x="54" y="2585"/>
                    <a:pt x="51" y="2565"/>
                  </a:cubicBezTo>
                  <a:cubicBezTo>
                    <a:pt x="49" y="2546"/>
                    <a:pt x="46" y="2526"/>
                    <a:pt x="46" y="2506"/>
                  </a:cubicBezTo>
                  <a:cubicBezTo>
                    <a:pt x="47" y="2476"/>
                    <a:pt x="47" y="2476"/>
                    <a:pt x="47" y="2476"/>
                  </a:cubicBezTo>
                  <a:cubicBezTo>
                    <a:pt x="47" y="2466"/>
                    <a:pt x="47" y="2456"/>
                    <a:pt x="48" y="2447"/>
                  </a:cubicBezTo>
                  <a:cubicBezTo>
                    <a:pt x="51" y="2367"/>
                    <a:pt x="62" y="2289"/>
                    <a:pt x="78" y="2211"/>
                  </a:cubicBezTo>
                  <a:cubicBezTo>
                    <a:pt x="95" y="2134"/>
                    <a:pt x="117" y="2057"/>
                    <a:pt x="142" y="1982"/>
                  </a:cubicBezTo>
                  <a:cubicBezTo>
                    <a:pt x="168" y="1907"/>
                    <a:pt x="197" y="1834"/>
                    <a:pt x="228" y="1761"/>
                  </a:cubicBezTo>
                  <a:cubicBezTo>
                    <a:pt x="259" y="1688"/>
                    <a:pt x="287" y="1614"/>
                    <a:pt x="310" y="1539"/>
                  </a:cubicBezTo>
                  <a:cubicBezTo>
                    <a:pt x="322" y="1501"/>
                    <a:pt x="332" y="1463"/>
                    <a:pt x="342" y="1424"/>
                  </a:cubicBezTo>
                  <a:cubicBezTo>
                    <a:pt x="351" y="1386"/>
                    <a:pt x="360" y="1347"/>
                    <a:pt x="367" y="1308"/>
                  </a:cubicBezTo>
                  <a:cubicBezTo>
                    <a:pt x="375" y="1270"/>
                    <a:pt x="382" y="1231"/>
                    <a:pt x="389" y="1192"/>
                  </a:cubicBezTo>
                  <a:cubicBezTo>
                    <a:pt x="395" y="1153"/>
                    <a:pt x="402" y="1114"/>
                    <a:pt x="404" y="1074"/>
                  </a:cubicBezTo>
                  <a:cubicBezTo>
                    <a:pt x="407" y="1035"/>
                    <a:pt x="406" y="995"/>
                    <a:pt x="400" y="956"/>
                  </a:cubicBezTo>
                  <a:cubicBezTo>
                    <a:pt x="394" y="917"/>
                    <a:pt x="385" y="879"/>
                    <a:pt x="371" y="842"/>
                  </a:cubicBezTo>
                  <a:cubicBezTo>
                    <a:pt x="356" y="805"/>
                    <a:pt x="337" y="770"/>
                    <a:pt x="313" y="739"/>
                  </a:cubicBezTo>
                  <a:cubicBezTo>
                    <a:pt x="289" y="708"/>
                    <a:pt x="264" y="677"/>
                    <a:pt x="239" y="646"/>
                  </a:cubicBezTo>
                  <a:cubicBezTo>
                    <a:pt x="190" y="584"/>
                    <a:pt x="140" y="522"/>
                    <a:pt x="99" y="454"/>
                  </a:cubicBezTo>
                  <a:cubicBezTo>
                    <a:pt x="58" y="387"/>
                    <a:pt x="29" y="312"/>
                    <a:pt x="13" y="234"/>
                  </a:cubicBezTo>
                  <a:cubicBezTo>
                    <a:pt x="5" y="195"/>
                    <a:pt x="0" y="156"/>
                    <a:pt x="1" y="116"/>
                  </a:cubicBezTo>
                  <a:cubicBezTo>
                    <a:pt x="1" y="101"/>
                    <a:pt x="1" y="101"/>
                    <a:pt x="1" y="101"/>
                  </a:cubicBezTo>
                  <a:cubicBezTo>
                    <a:pt x="1" y="96"/>
                    <a:pt x="2" y="91"/>
                    <a:pt x="2" y="87"/>
                  </a:cubicBezTo>
                  <a:cubicBezTo>
                    <a:pt x="2" y="79"/>
                    <a:pt x="2" y="79"/>
                    <a:pt x="2" y="79"/>
                  </a:cubicBezTo>
                  <a:cubicBezTo>
                    <a:pt x="3" y="77"/>
                    <a:pt x="3" y="74"/>
                    <a:pt x="3" y="72"/>
                  </a:cubicBezTo>
                  <a:cubicBezTo>
                    <a:pt x="5" y="57"/>
                    <a:pt x="5" y="57"/>
                    <a:pt x="5" y="57"/>
                  </a:cubicBezTo>
                  <a:cubicBezTo>
                    <a:pt x="9" y="38"/>
                    <a:pt x="14" y="18"/>
                    <a:pt x="21"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816" name="Google Shape;816;p180"/>
            <p:cNvSpPr/>
            <p:nvPr/>
          </p:nvSpPr>
          <p:spPr>
            <a:xfrm>
              <a:off x="-82550" y="34925"/>
              <a:ext cx="685800" cy="6805611"/>
            </a:xfrm>
            <a:custGeom>
              <a:rect b="b" l="l" r="r" t="t"/>
              <a:pathLst>
                <a:path extrusionOk="0" h="3588" w="361">
                  <a:moveTo>
                    <a:pt x="22" y="0"/>
                  </a:moveTo>
                  <a:cubicBezTo>
                    <a:pt x="15" y="18"/>
                    <a:pt x="11" y="37"/>
                    <a:pt x="7" y="56"/>
                  </a:cubicBezTo>
                  <a:cubicBezTo>
                    <a:pt x="6" y="66"/>
                    <a:pt x="4" y="75"/>
                    <a:pt x="4" y="85"/>
                  </a:cubicBezTo>
                  <a:cubicBezTo>
                    <a:pt x="3" y="95"/>
                    <a:pt x="2" y="105"/>
                    <a:pt x="2" y="114"/>
                  </a:cubicBezTo>
                  <a:cubicBezTo>
                    <a:pt x="1" y="153"/>
                    <a:pt x="4" y="192"/>
                    <a:pt x="11" y="231"/>
                  </a:cubicBezTo>
                  <a:cubicBezTo>
                    <a:pt x="23" y="308"/>
                    <a:pt x="47" y="383"/>
                    <a:pt x="83" y="452"/>
                  </a:cubicBezTo>
                  <a:cubicBezTo>
                    <a:pt x="118" y="522"/>
                    <a:pt x="163" y="586"/>
                    <a:pt x="208" y="649"/>
                  </a:cubicBezTo>
                  <a:cubicBezTo>
                    <a:pt x="230" y="681"/>
                    <a:pt x="253" y="713"/>
                    <a:pt x="275" y="746"/>
                  </a:cubicBezTo>
                  <a:cubicBezTo>
                    <a:pt x="297" y="778"/>
                    <a:pt x="314" y="813"/>
                    <a:pt x="327" y="850"/>
                  </a:cubicBezTo>
                  <a:cubicBezTo>
                    <a:pt x="340" y="887"/>
                    <a:pt x="348" y="926"/>
                    <a:pt x="354" y="964"/>
                  </a:cubicBezTo>
                  <a:cubicBezTo>
                    <a:pt x="360" y="1003"/>
                    <a:pt x="361" y="1042"/>
                    <a:pt x="360" y="1081"/>
                  </a:cubicBezTo>
                  <a:cubicBezTo>
                    <a:pt x="358" y="1121"/>
                    <a:pt x="353" y="1159"/>
                    <a:pt x="348" y="1198"/>
                  </a:cubicBezTo>
                  <a:cubicBezTo>
                    <a:pt x="344" y="1237"/>
                    <a:pt x="339" y="1275"/>
                    <a:pt x="333" y="1314"/>
                  </a:cubicBezTo>
                  <a:cubicBezTo>
                    <a:pt x="328" y="1353"/>
                    <a:pt x="321" y="1391"/>
                    <a:pt x="314" y="1430"/>
                  </a:cubicBezTo>
                  <a:cubicBezTo>
                    <a:pt x="307" y="1468"/>
                    <a:pt x="299" y="1506"/>
                    <a:pt x="291" y="1544"/>
                  </a:cubicBezTo>
                  <a:cubicBezTo>
                    <a:pt x="273" y="1620"/>
                    <a:pt x="251" y="1696"/>
                    <a:pt x="226" y="1769"/>
                  </a:cubicBezTo>
                  <a:cubicBezTo>
                    <a:pt x="175" y="1917"/>
                    <a:pt x="129" y="2066"/>
                    <a:pt x="100" y="2220"/>
                  </a:cubicBezTo>
                  <a:cubicBezTo>
                    <a:pt x="86" y="2296"/>
                    <a:pt x="75" y="2374"/>
                    <a:pt x="69" y="2451"/>
                  </a:cubicBezTo>
                  <a:cubicBezTo>
                    <a:pt x="68" y="2471"/>
                    <a:pt x="67" y="2490"/>
                    <a:pt x="66" y="2510"/>
                  </a:cubicBezTo>
                  <a:cubicBezTo>
                    <a:pt x="65" y="2529"/>
                    <a:pt x="67" y="2548"/>
                    <a:pt x="69" y="2568"/>
                  </a:cubicBezTo>
                  <a:cubicBezTo>
                    <a:pt x="70" y="2587"/>
                    <a:pt x="73" y="2606"/>
                    <a:pt x="78" y="2625"/>
                  </a:cubicBezTo>
                  <a:cubicBezTo>
                    <a:pt x="83" y="2644"/>
                    <a:pt x="89" y="2663"/>
                    <a:pt x="96" y="2681"/>
                  </a:cubicBezTo>
                  <a:cubicBezTo>
                    <a:pt x="110" y="2717"/>
                    <a:pt x="127" y="2752"/>
                    <a:pt x="143" y="2788"/>
                  </a:cubicBezTo>
                  <a:cubicBezTo>
                    <a:pt x="147" y="2797"/>
                    <a:pt x="151" y="2806"/>
                    <a:pt x="155" y="2815"/>
                  </a:cubicBezTo>
                  <a:cubicBezTo>
                    <a:pt x="159" y="2824"/>
                    <a:pt x="163" y="2833"/>
                    <a:pt x="166" y="2842"/>
                  </a:cubicBezTo>
                  <a:cubicBezTo>
                    <a:pt x="173" y="2860"/>
                    <a:pt x="178" y="2879"/>
                    <a:pt x="183" y="2898"/>
                  </a:cubicBezTo>
                  <a:cubicBezTo>
                    <a:pt x="186" y="2917"/>
                    <a:pt x="188" y="2937"/>
                    <a:pt x="191" y="2956"/>
                  </a:cubicBezTo>
                  <a:cubicBezTo>
                    <a:pt x="194" y="2975"/>
                    <a:pt x="198" y="2994"/>
                    <a:pt x="201" y="3014"/>
                  </a:cubicBezTo>
                  <a:cubicBezTo>
                    <a:pt x="208" y="3052"/>
                    <a:pt x="216" y="3090"/>
                    <a:pt x="225" y="3128"/>
                  </a:cubicBezTo>
                  <a:cubicBezTo>
                    <a:pt x="242" y="3204"/>
                    <a:pt x="262" y="3280"/>
                    <a:pt x="277" y="3356"/>
                  </a:cubicBezTo>
                  <a:cubicBezTo>
                    <a:pt x="285" y="3395"/>
                    <a:pt x="292" y="3433"/>
                    <a:pt x="295" y="3472"/>
                  </a:cubicBezTo>
                  <a:cubicBezTo>
                    <a:pt x="298" y="3511"/>
                    <a:pt x="298" y="3550"/>
                    <a:pt x="289" y="3588"/>
                  </a:cubicBezTo>
                  <a:cubicBezTo>
                    <a:pt x="298" y="3550"/>
                    <a:pt x="298" y="3511"/>
                    <a:pt x="294" y="3472"/>
                  </a:cubicBezTo>
                  <a:cubicBezTo>
                    <a:pt x="291" y="3433"/>
                    <a:pt x="284" y="3395"/>
                    <a:pt x="276" y="3356"/>
                  </a:cubicBezTo>
                  <a:cubicBezTo>
                    <a:pt x="260" y="3280"/>
                    <a:pt x="240" y="3205"/>
                    <a:pt x="223" y="3129"/>
                  </a:cubicBezTo>
                  <a:cubicBezTo>
                    <a:pt x="214" y="3091"/>
                    <a:pt x="206" y="3052"/>
                    <a:pt x="199" y="3014"/>
                  </a:cubicBezTo>
                  <a:cubicBezTo>
                    <a:pt x="195" y="2995"/>
                    <a:pt x="192" y="2976"/>
                    <a:pt x="189" y="2956"/>
                  </a:cubicBezTo>
                  <a:cubicBezTo>
                    <a:pt x="186" y="2937"/>
                    <a:pt x="184" y="2918"/>
                    <a:pt x="180" y="2899"/>
                  </a:cubicBezTo>
                  <a:cubicBezTo>
                    <a:pt x="176" y="2880"/>
                    <a:pt x="170" y="2861"/>
                    <a:pt x="163" y="2843"/>
                  </a:cubicBezTo>
                  <a:cubicBezTo>
                    <a:pt x="160" y="2834"/>
                    <a:pt x="156" y="2825"/>
                    <a:pt x="153" y="2816"/>
                  </a:cubicBezTo>
                  <a:cubicBezTo>
                    <a:pt x="149" y="2807"/>
                    <a:pt x="145" y="2798"/>
                    <a:pt x="141" y="2789"/>
                  </a:cubicBezTo>
                  <a:cubicBezTo>
                    <a:pt x="125" y="2753"/>
                    <a:pt x="108" y="2718"/>
                    <a:pt x="93" y="2682"/>
                  </a:cubicBezTo>
                  <a:cubicBezTo>
                    <a:pt x="88" y="2668"/>
                    <a:pt x="88" y="2668"/>
                    <a:pt x="88" y="2668"/>
                  </a:cubicBezTo>
                  <a:cubicBezTo>
                    <a:pt x="83" y="2654"/>
                    <a:pt x="83" y="2654"/>
                    <a:pt x="83" y="2654"/>
                  </a:cubicBezTo>
                  <a:cubicBezTo>
                    <a:pt x="80" y="2645"/>
                    <a:pt x="78" y="2635"/>
                    <a:pt x="75" y="2626"/>
                  </a:cubicBezTo>
                  <a:cubicBezTo>
                    <a:pt x="70" y="2607"/>
                    <a:pt x="67" y="2588"/>
                    <a:pt x="66" y="2568"/>
                  </a:cubicBezTo>
                  <a:cubicBezTo>
                    <a:pt x="64" y="2549"/>
                    <a:pt x="62" y="2529"/>
                    <a:pt x="63" y="2510"/>
                  </a:cubicBezTo>
                  <a:cubicBezTo>
                    <a:pt x="64" y="2490"/>
                    <a:pt x="65" y="2471"/>
                    <a:pt x="66" y="2451"/>
                  </a:cubicBezTo>
                  <a:cubicBezTo>
                    <a:pt x="72" y="2373"/>
                    <a:pt x="82" y="2296"/>
                    <a:pt x="96" y="2219"/>
                  </a:cubicBezTo>
                  <a:cubicBezTo>
                    <a:pt x="125" y="2065"/>
                    <a:pt x="170" y="1915"/>
                    <a:pt x="221" y="1768"/>
                  </a:cubicBezTo>
                  <a:cubicBezTo>
                    <a:pt x="247" y="1694"/>
                    <a:pt x="269" y="1619"/>
                    <a:pt x="287" y="1543"/>
                  </a:cubicBezTo>
                  <a:cubicBezTo>
                    <a:pt x="296" y="1505"/>
                    <a:pt x="303" y="1467"/>
                    <a:pt x="310" y="1429"/>
                  </a:cubicBezTo>
                  <a:cubicBezTo>
                    <a:pt x="317" y="1391"/>
                    <a:pt x="324" y="1352"/>
                    <a:pt x="329" y="1314"/>
                  </a:cubicBezTo>
                  <a:cubicBezTo>
                    <a:pt x="335" y="1275"/>
                    <a:pt x="340" y="1236"/>
                    <a:pt x="345" y="1198"/>
                  </a:cubicBezTo>
                  <a:cubicBezTo>
                    <a:pt x="350" y="1159"/>
                    <a:pt x="355" y="1120"/>
                    <a:pt x="356" y="1081"/>
                  </a:cubicBezTo>
                  <a:cubicBezTo>
                    <a:pt x="358" y="1042"/>
                    <a:pt x="356" y="1003"/>
                    <a:pt x="351" y="965"/>
                  </a:cubicBezTo>
                  <a:cubicBezTo>
                    <a:pt x="345" y="926"/>
                    <a:pt x="337" y="888"/>
                    <a:pt x="324" y="851"/>
                  </a:cubicBezTo>
                  <a:cubicBezTo>
                    <a:pt x="311" y="815"/>
                    <a:pt x="294" y="779"/>
                    <a:pt x="272" y="747"/>
                  </a:cubicBezTo>
                  <a:cubicBezTo>
                    <a:pt x="251" y="715"/>
                    <a:pt x="228" y="683"/>
                    <a:pt x="206" y="651"/>
                  </a:cubicBezTo>
                  <a:cubicBezTo>
                    <a:pt x="161" y="587"/>
                    <a:pt x="116" y="523"/>
                    <a:pt x="81" y="453"/>
                  </a:cubicBezTo>
                  <a:cubicBezTo>
                    <a:pt x="45" y="384"/>
                    <a:pt x="22" y="308"/>
                    <a:pt x="9" y="231"/>
                  </a:cubicBezTo>
                  <a:cubicBezTo>
                    <a:pt x="4" y="192"/>
                    <a:pt x="0" y="153"/>
                    <a:pt x="2" y="114"/>
                  </a:cubicBezTo>
                  <a:cubicBezTo>
                    <a:pt x="2" y="105"/>
                    <a:pt x="2" y="95"/>
                    <a:pt x="3" y="85"/>
                  </a:cubicBezTo>
                  <a:cubicBezTo>
                    <a:pt x="4" y="75"/>
                    <a:pt x="6" y="66"/>
                    <a:pt x="7" y="56"/>
                  </a:cubicBezTo>
                  <a:cubicBezTo>
                    <a:pt x="11" y="37"/>
                    <a:pt x="15" y="18"/>
                    <a:pt x="22"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817" name="Google Shape;817;p180"/>
            <p:cNvSpPr/>
            <p:nvPr/>
          </p:nvSpPr>
          <p:spPr>
            <a:xfrm>
              <a:off x="-92075" y="31750"/>
              <a:ext cx="593725" cy="6807198"/>
            </a:xfrm>
            <a:custGeom>
              <a:rect b="b" l="l" r="r" t="t"/>
              <a:pathLst>
                <a:path extrusionOk="0" h="3588" w="313">
                  <a:moveTo>
                    <a:pt x="24" y="0"/>
                  </a:moveTo>
                  <a:cubicBezTo>
                    <a:pt x="10" y="37"/>
                    <a:pt x="5" y="75"/>
                    <a:pt x="3" y="114"/>
                  </a:cubicBezTo>
                  <a:cubicBezTo>
                    <a:pt x="1" y="152"/>
                    <a:pt x="3" y="191"/>
                    <a:pt x="7" y="229"/>
                  </a:cubicBezTo>
                  <a:cubicBezTo>
                    <a:pt x="11" y="267"/>
                    <a:pt x="18" y="305"/>
                    <a:pt x="28" y="343"/>
                  </a:cubicBezTo>
                  <a:cubicBezTo>
                    <a:pt x="37" y="380"/>
                    <a:pt x="49" y="417"/>
                    <a:pt x="64" y="452"/>
                  </a:cubicBezTo>
                  <a:cubicBezTo>
                    <a:pt x="95" y="523"/>
                    <a:pt x="134" y="589"/>
                    <a:pt x="174" y="655"/>
                  </a:cubicBezTo>
                  <a:cubicBezTo>
                    <a:pt x="194" y="688"/>
                    <a:pt x="214" y="721"/>
                    <a:pt x="234" y="754"/>
                  </a:cubicBezTo>
                  <a:cubicBezTo>
                    <a:pt x="253" y="787"/>
                    <a:pt x="269" y="823"/>
                    <a:pt x="280" y="860"/>
                  </a:cubicBezTo>
                  <a:cubicBezTo>
                    <a:pt x="291" y="897"/>
                    <a:pt x="299" y="935"/>
                    <a:pt x="305" y="973"/>
                  </a:cubicBezTo>
                  <a:cubicBezTo>
                    <a:pt x="310" y="1012"/>
                    <a:pt x="313" y="1050"/>
                    <a:pt x="312" y="1089"/>
                  </a:cubicBezTo>
                  <a:cubicBezTo>
                    <a:pt x="312" y="1128"/>
                    <a:pt x="308" y="1166"/>
                    <a:pt x="305" y="1204"/>
                  </a:cubicBezTo>
                  <a:cubicBezTo>
                    <a:pt x="302" y="1243"/>
                    <a:pt x="299" y="1281"/>
                    <a:pt x="295" y="1320"/>
                  </a:cubicBezTo>
                  <a:cubicBezTo>
                    <a:pt x="288" y="1396"/>
                    <a:pt x="280" y="1473"/>
                    <a:pt x="268" y="1549"/>
                  </a:cubicBezTo>
                  <a:cubicBezTo>
                    <a:pt x="256" y="1626"/>
                    <a:pt x="240" y="1701"/>
                    <a:pt x="220" y="1776"/>
                  </a:cubicBezTo>
                  <a:cubicBezTo>
                    <a:pt x="181" y="1925"/>
                    <a:pt x="145" y="2075"/>
                    <a:pt x="119" y="2227"/>
                  </a:cubicBezTo>
                  <a:cubicBezTo>
                    <a:pt x="106" y="2303"/>
                    <a:pt x="95" y="2379"/>
                    <a:pt x="88" y="2456"/>
                  </a:cubicBezTo>
                  <a:cubicBezTo>
                    <a:pt x="82" y="2513"/>
                    <a:pt x="82" y="2513"/>
                    <a:pt x="82" y="2513"/>
                  </a:cubicBezTo>
                  <a:cubicBezTo>
                    <a:pt x="81" y="2533"/>
                    <a:pt x="82" y="2552"/>
                    <a:pt x="83" y="2571"/>
                  </a:cubicBezTo>
                  <a:cubicBezTo>
                    <a:pt x="83" y="2576"/>
                    <a:pt x="83" y="2581"/>
                    <a:pt x="84" y="2585"/>
                  </a:cubicBezTo>
                  <a:cubicBezTo>
                    <a:pt x="85" y="2600"/>
                    <a:pt x="85" y="2600"/>
                    <a:pt x="85" y="2600"/>
                  </a:cubicBezTo>
                  <a:cubicBezTo>
                    <a:pt x="85" y="2605"/>
                    <a:pt x="86" y="2609"/>
                    <a:pt x="87" y="2614"/>
                  </a:cubicBezTo>
                  <a:cubicBezTo>
                    <a:pt x="88" y="2619"/>
                    <a:pt x="88" y="2624"/>
                    <a:pt x="89" y="2628"/>
                  </a:cubicBezTo>
                  <a:cubicBezTo>
                    <a:pt x="91" y="2638"/>
                    <a:pt x="93" y="2647"/>
                    <a:pt x="96" y="2656"/>
                  </a:cubicBezTo>
                  <a:cubicBezTo>
                    <a:pt x="98" y="2666"/>
                    <a:pt x="101" y="2675"/>
                    <a:pt x="104" y="2684"/>
                  </a:cubicBezTo>
                  <a:cubicBezTo>
                    <a:pt x="116" y="2721"/>
                    <a:pt x="130" y="2756"/>
                    <a:pt x="144" y="2792"/>
                  </a:cubicBezTo>
                  <a:cubicBezTo>
                    <a:pt x="151" y="2810"/>
                    <a:pt x="157" y="2829"/>
                    <a:pt x="163" y="2847"/>
                  </a:cubicBezTo>
                  <a:cubicBezTo>
                    <a:pt x="166" y="2856"/>
                    <a:pt x="168" y="2866"/>
                    <a:pt x="170" y="2875"/>
                  </a:cubicBezTo>
                  <a:cubicBezTo>
                    <a:pt x="172" y="2880"/>
                    <a:pt x="172" y="2884"/>
                    <a:pt x="173" y="2889"/>
                  </a:cubicBezTo>
                  <a:cubicBezTo>
                    <a:pt x="174" y="2894"/>
                    <a:pt x="175" y="2899"/>
                    <a:pt x="176" y="2904"/>
                  </a:cubicBezTo>
                  <a:cubicBezTo>
                    <a:pt x="178" y="2918"/>
                    <a:pt x="178" y="2918"/>
                    <a:pt x="178" y="2918"/>
                  </a:cubicBezTo>
                  <a:cubicBezTo>
                    <a:pt x="179" y="2932"/>
                    <a:pt x="179" y="2932"/>
                    <a:pt x="179" y="2932"/>
                  </a:cubicBezTo>
                  <a:cubicBezTo>
                    <a:pt x="180" y="2942"/>
                    <a:pt x="181" y="2951"/>
                    <a:pt x="182" y="2961"/>
                  </a:cubicBezTo>
                  <a:cubicBezTo>
                    <a:pt x="184" y="2980"/>
                    <a:pt x="187" y="2999"/>
                    <a:pt x="190" y="3018"/>
                  </a:cubicBezTo>
                  <a:cubicBezTo>
                    <a:pt x="195" y="3056"/>
                    <a:pt x="202" y="3094"/>
                    <a:pt x="210" y="3132"/>
                  </a:cubicBezTo>
                  <a:cubicBezTo>
                    <a:pt x="224" y="3208"/>
                    <a:pt x="242" y="3283"/>
                    <a:pt x="257" y="3358"/>
                  </a:cubicBezTo>
                  <a:cubicBezTo>
                    <a:pt x="261" y="3377"/>
                    <a:pt x="264" y="3396"/>
                    <a:pt x="267" y="3415"/>
                  </a:cubicBezTo>
                  <a:cubicBezTo>
                    <a:pt x="270" y="3434"/>
                    <a:pt x="273" y="3454"/>
                    <a:pt x="275" y="3473"/>
                  </a:cubicBezTo>
                  <a:cubicBezTo>
                    <a:pt x="278" y="3511"/>
                    <a:pt x="279" y="3550"/>
                    <a:pt x="270" y="3588"/>
                  </a:cubicBezTo>
                  <a:cubicBezTo>
                    <a:pt x="279" y="3550"/>
                    <a:pt x="278" y="3511"/>
                    <a:pt x="274" y="3473"/>
                  </a:cubicBezTo>
                  <a:cubicBezTo>
                    <a:pt x="272" y="3454"/>
                    <a:pt x="270" y="3435"/>
                    <a:pt x="267" y="3416"/>
                  </a:cubicBezTo>
                  <a:cubicBezTo>
                    <a:pt x="263" y="3397"/>
                    <a:pt x="260" y="3378"/>
                    <a:pt x="256" y="3359"/>
                  </a:cubicBezTo>
                  <a:cubicBezTo>
                    <a:pt x="241" y="3283"/>
                    <a:pt x="223" y="3208"/>
                    <a:pt x="207" y="3133"/>
                  </a:cubicBezTo>
                  <a:cubicBezTo>
                    <a:pt x="200" y="3095"/>
                    <a:pt x="193" y="3057"/>
                    <a:pt x="187" y="3019"/>
                  </a:cubicBezTo>
                  <a:cubicBezTo>
                    <a:pt x="184" y="3000"/>
                    <a:pt x="182" y="2980"/>
                    <a:pt x="180" y="2961"/>
                  </a:cubicBezTo>
                  <a:cubicBezTo>
                    <a:pt x="178" y="2952"/>
                    <a:pt x="177" y="2942"/>
                    <a:pt x="176" y="2933"/>
                  </a:cubicBezTo>
                  <a:cubicBezTo>
                    <a:pt x="175" y="2918"/>
                    <a:pt x="175" y="2918"/>
                    <a:pt x="175" y="2918"/>
                  </a:cubicBezTo>
                  <a:cubicBezTo>
                    <a:pt x="173" y="2904"/>
                    <a:pt x="173" y="2904"/>
                    <a:pt x="173" y="2904"/>
                  </a:cubicBezTo>
                  <a:cubicBezTo>
                    <a:pt x="173" y="2899"/>
                    <a:pt x="172" y="2894"/>
                    <a:pt x="171" y="2890"/>
                  </a:cubicBezTo>
                  <a:cubicBezTo>
                    <a:pt x="170" y="2885"/>
                    <a:pt x="169" y="2880"/>
                    <a:pt x="168" y="2876"/>
                  </a:cubicBezTo>
                  <a:cubicBezTo>
                    <a:pt x="165" y="2866"/>
                    <a:pt x="163" y="2857"/>
                    <a:pt x="160" y="2848"/>
                  </a:cubicBezTo>
                  <a:cubicBezTo>
                    <a:pt x="155" y="2829"/>
                    <a:pt x="148" y="2811"/>
                    <a:pt x="141" y="2793"/>
                  </a:cubicBezTo>
                  <a:cubicBezTo>
                    <a:pt x="128" y="2757"/>
                    <a:pt x="113" y="2722"/>
                    <a:pt x="101" y="2685"/>
                  </a:cubicBezTo>
                  <a:cubicBezTo>
                    <a:pt x="98" y="2676"/>
                    <a:pt x="95" y="2666"/>
                    <a:pt x="93" y="2657"/>
                  </a:cubicBezTo>
                  <a:cubicBezTo>
                    <a:pt x="90" y="2648"/>
                    <a:pt x="88" y="2638"/>
                    <a:pt x="86" y="2629"/>
                  </a:cubicBezTo>
                  <a:cubicBezTo>
                    <a:pt x="85" y="2624"/>
                    <a:pt x="84" y="2619"/>
                    <a:pt x="84" y="2615"/>
                  </a:cubicBezTo>
                  <a:cubicBezTo>
                    <a:pt x="83" y="2610"/>
                    <a:pt x="82" y="2605"/>
                    <a:pt x="82" y="2600"/>
                  </a:cubicBezTo>
                  <a:cubicBezTo>
                    <a:pt x="81" y="2586"/>
                    <a:pt x="81" y="2586"/>
                    <a:pt x="81" y="2586"/>
                  </a:cubicBezTo>
                  <a:cubicBezTo>
                    <a:pt x="80" y="2581"/>
                    <a:pt x="80" y="2576"/>
                    <a:pt x="80" y="2571"/>
                  </a:cubicBezTo>
                  <a:cubicBezTo>
                    <a:pt x="79" y="2552"/>
                    <a:pt x="78" y="2533"/>
                    <a:pt x="79" y="2513"/>
                  </a:cubicBezTo>
                  <a:cubicBezTo>
                    <a:pt x="84" y="2456"/>
                    <a:pt x="84" y="2456"/>
                    <a:pt x="84" y="2456"/>
                  </a:cubicBezTo>
                  <a:cubicBezTo>
                    <a:pt x="92" y="2379"/>
                    <a:pt x="102" y="2302"/>
                    <a:pt x="115" y="2226"/>
                  </a:cubicBezTo>
                  <a:cubicBezTo>
                    <a:pt x="141" y="2074"/>
                    <a:pt x="177" y="1924"/>
                    <a:pt x="216" y="1775"/>
                  </a:cubicBezTo>
                  <a:cubicBezTo>
                    <a:pt x="236" y="1700"/>
                    <a:pt x="252" y="1625"/>
                    <a:pt x="264" y="1549"/>
                  </a:cubicBezTo>
                  <a:cubicBezTo>
                    <a:pt x="276" y="1473"/>
                    <a:pt x="284" y="1396"/>
                    <a:pt x="291" y="1319"/>
                  </a:cubicBezTo>
                  <a:cubicBezTo>
                    <a:pt x="295" y="1281"/>
                    <a:pt x="298" y="1243"/>
                    <a:pt x="301" y="1204"/>
                  </a:cubicBezTo>
                  <a:cubicBezTo>
                    <a:pt x="304" y="1166"/>
                    <a:pt x="308" y="1127"/>
                    <a:pt x="309" y="1089"/>
                  </a:cubicBezTo>
                  <a:cubicBezTo>
                    <a:pt x="309" y="1050"/>
                    <a:pt x="307" y="1012"/>
                    <a:pt x="302" y="974"/>
                  </a:cubicBezTo>
                  <a:cubicBezTo>
                    <a:pt x="296" y="936"/>
                    <a:pt x="288" y="898"/>
                    <a:pt x="277" y="861"/>
                  </a:cubicBezTo>
                  <a:cubicBezTo>
                    <a:pt x="266" y="824"/>
                    <a:pt x="251" y="789"/>
                    <a:pt x="231" y="756"/>
                  </a:cubicBezTo>
                  <a:cubicBezTo>
                    <a:pt x="212" y="722"/>
                    <a:pt x="192" y="689"/>
                    <a:pt x="172" y="656"/>
                  </a:cubicBezTo>
                  <a:cubicBezTo>
                    <a:pt x="132" y="591"/>
                    <a:pt x="93" y="524"/>
                    <a:pt x="62" y="453"/>
                  </a:cubicBezTo>
                  <a:cubicBezTo>
                    <a:pt x="47" y="417"/>
                    <a:pt x="35" y="381"/>
                    <a:pt x="26" y="343"/>
                  </a:cubicBezTo>
                  <a:cubicBezTo>
                    <a:pt x="17" y="306"/>
                    <a:pt x="10" y="267"/>
                    <a:pt x="6" y="229"/>
                  </a:cubicBezTo>
                  <a:cubicBezTo>
                    <a:pt x="2" y="191"/>
                    <a:pt x="0" y="152"/>
                    <a:pt x="2" y="114"/>
                  </a:cubicBezTo>
                  <a:cubicBezTo>
                    <a:pt x="5" y="75"/>
                    <a:pt x="10" y="37"/>
                    <a:pt x="24"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818" name="Google Shape;818;p180"/>
            <p:cNvSpPr/>
            <p:nvPr/>
          </p:nvSpPr>
          <p:spPr>
            <a:xfrm>
              <a:off x="-101600" y="31750"/>
              <a:ext cx="503238" cy="6804023"/>
            </a:xfrm>
            <a:custGeom>
              <a:rect b="b" l="l" r="r" t="t"/>
              <a:pathLst>
                <a:path extrusionOk="0" h="3586" w="265">
                  <a:moveTo>
                    <a:pt x="26" y="0"/>
                  </a:moveTo>
                  <a:cubicBezTo>
                    <a:pt x="19" y="18"/>
                    <a:pt x="14" y="37"/>
                    <a:pt x="11" y="55"/>
                  </a:cubicBezTo>
                  <a:cubicBezTo>
                    <a:pt x="7" y="74"/>
                    <a:pt x="5" y="93"/>
                    <a:pt x="4" y="112"/>
                  </a:cubicBezTo>
                  <a:cubicBezTo>
                    <a:pt x="1" y="150"/>
                    <a:pt x="1" y="189"/>
                    <a:pt x="3" y="227"/>
                  </a:cubicBezTo>
                  <a:cubicBezTo>
                    <a:pt x="6" y="265"/>
                    <a:pt x="10" y="303"/>
                    <a:pt x="17" y="340"/>
                  </a:cubicBezTo>
                  <a:cubicBezTo>
                    <a:pt x="23" y="368"/>
                    <a:pt x="23" y="368"/>
                    <a:pt x="23" y="368"/>
                  </a:cubicBezTo>
                  <a:cubicBezTo>
                    <a:pt x="30" y="396"/>
                    <a:pt x="30" y="396"/>
                    <a:pt x="30" y="396"/>
                  </a:cubicBezTo>
                  <a:cubicBezTo>
                    <a:pt x="32" y="405"/>
                    <a:pt x="35" y="414"/>
                    <a:pt x="38" y="423"/>
                  </a:cubicBezTo>
                  <a:cubicBezTo>
                    <a:pt x="41" y="432"/>
                    <a:pt x="43" y="442"/>
                    <a:pt x="46" y="451"/>
                  </a:cubicBezTo>
                  <a:cubicBezTo>
                    <a:pt x="71" y="523"/>
                    <a:pt x="105" y="591"/>
                    <a:pt x="140" y="659"/>
                  </a:cubicBezTo>
                  <a:cubicBezTo>
                    <a:pt x="158" y="693"/>
                    <a:pt x="175" y="727"/>
                    <a:pt x="192" y="761"/>
                  </a:cubicBezTo>
                  <a:cubicBezTo>
                    <a:pt x="210" y="795"/>
                    <a:pt x="223" y="832"/>
                    <a:pt x="233" y="868"/>
                  </a:cubicBezTo>
                  <a:cubicBezTo>
                    <a:pt x="243" y="905"/>
                    <a:pt x="250" y="943"/>
                    <a:pt x="256" y="981"/>
                  </a:cubicBezTo>
                  <a:cubicBezTo>
                    <a:pt x="261" y="1019"/>
                    <a:pt x="264" y="1057"/>
                    <a:pt x="264" y="1095"/>
                  </a:cubicBezTo>
                  <a:cubicBezTo>
                    <a:pt x="265" y="1133"/>
                    <a:pt x="262" y="1172"/>
                    <a:pt x="261" y="1210"/>
                  </a:cubicBezTo>
                  <a:cubicBezTo>
                    <a:pt x="257" y="1324"/>
                    <a:pt x="257" y="1324"/>
                    <a:pt x="257" y="1324"/>
                  </a:cubicBezTo>
                  <a:cubicBezTo>
                    <a:pt x="254" y="1400"/>
                    <a:pt x="251" y="1477"/>
                    <a:pt x="245" y="1553"/>
                  </a:cubicBezTo>
                  <a:cubicBezTo>
                    <a:pt x="239" y="1629"/>
                    <a:pt x="229" y="1705"/>
                    <a:pt x="215" y="1780"/>
                  </a:cubicBezTo>
                  <a:cubicBezTo>
                    <a:pt x="188" y="1931"/>
                    <a:pt x="162" y="2081"/>
                    <a:pt x="138" y="2232"/>
                  </a:cubicBezTo>
                  <a:cubicBezTo>
                    <a:pt x="127" y="2307"/>
                    <a:pt x="116" y="2383"/>
                    <a:pt x="106" y="2459"/>
                  </a:cubicBezTo>
                  <a:cubicBezTo>
                    <a:pt x="98" y="2515"/>
                    <a:pt x="98" y="2515"/>
                    <a:pt x="98" y="2515"/>
                  </a:cubicBezTo>
                  <a:cubicBezTo>
                    <a:pt x="96" y="2534"/>
                    <a:pt x="97" y="2553"/>
                    <a:pt x="97" y="2572"/>
                  </a:cubicBezTo>
                  <a:cubicBezTo>
                    <a:pt x="97" y="2582"/>
                    <a:pt x="97" y="2591"/>
                    <a:pt x="97" y="2601"/>
                  </a:cubicBezTo>
                  <a:cubicBezTo>
                    <a:pt x="97" y="2606"/>
                    <a:pt x="98" y="2610"/>
                    <a:pt x="98" y="2615"/>
                  </a:cubicBezTo>
                  <a:cubicBezTo>
                    <a:pt x="99" y="2620"/>
                    <a:pt x="99" y="2625"/>
                    <a:pt x="100" y="2629"/>
                  </a:cubicBezTo>
                  <a:cubicBezTo>
                    <a:pt x="102" y="2643"/>
                    <a:pt x="102" y="2643"/>
                    <a:pt x="102" y="2643"/>
                  </a:cubicBezTo>
                  <a:cubicBezTo>
                    <a:pt x="103" y="2648"/>
                    <a:pt x="104" y="2653"/>
                    <a:pt x="105" y="2657"/>
                  </a:cubicBezTo>
                  <a:cubicBezTo>
                    <a:pt x="106" y="2667"/>
                    <a:pt x="109" y="2676"/>
                    <a:pt x="111" y="2685"/>
                  </a:cubicBezTo>
                  <a:cubicBezTo>
                    <a:pt x="120" y="2722"/>
                    <a:pt x="133" y="2758"/>
                    <a:pt x="144" y="2795"/>
                  </a:cubicBezTo>
                  <a:cubicBezTo>
                    <a:pt x="149" y="2813"/>
                    <a:pt x="155" y="2831"/>
                    <a:pt x="159" y="2850"/>
                  </a:cubicBezTo>
                  <a:cubicBezTo>
                    <a:pt x="161" y="2859"/>
                    <a:pt x="163" y="2869"/>
                    <a:pt x="165" y="2878"/>
                  </a:cubicBezTo>
                  <a:cubicBezTo>
                    <a:pt x="166" y="2888"/>
                    <a:pt x="168" y="2897"/>
                    <a:pt x="168" y="2907"/>
                  </a:cubicBezTo>
                  <a:cubicBezTo>
                    <a:pt x="169" y="2916"/>
                    <a:pt x="170" y="2926"/>
                    <a:pt x="170" y="2935"/>
                  </a:cubicBezTo>
                  <a:cubicBezTo>
                    <a:pt x="171" y="2945"/>
                    <a:pt x="172" y="2954"/>
                    <a:pt x="172" y="2964"/>
                  </a:cubicBezTo>
                  <a:cubicBezTo>
                    <a:pt x="174" y="2983"/>
                    <a:pt x="176" y="3002"/>
                    <a:pt x="178" y="3021"/>
                  </a:cubicBezTo>
                  <a:cubicBezTo>
                    <a:pt x="182" y="3059"/>
                    <a:pt x="188" y="3096"/>
                    <a:pt x="194" y="3134"/>
                  </a:cubicBezTo>
                  <a:cubicBezTo>
                    <a:pt x="206" y="3209"/>
                    <a:pt x="223" y="3284"/>
                    <a:pt x="237" y="3359"/>
                  </a:cubicBezTo>
                  <a:cubicBezTo>
                    <a:pt x="244" y="3397"/>
                    <a:pt x="250" y="3434"/>
                    <a:pt x="254" y="3472"/>
                  </a:cubicBezTo>
                  <a:cubicBezTo>
                    <a:pt x="256" y="3491"/>
                    <a:pt x="258" y="3510"/>
                    <a:pt x="258" y="3529"/>
                  </a:cubicBezTo>
                  <a:cubicBezTo>
                    <a:pt x="257" y="3549"/>
                    <a:pt x="256" y="3568"/>
                    <a:pt x="252" y="3586"/>
                  </a:cubicBezTo>
                  <a:cubicBezTo>
                    <a:pt x="256" y="3568"/>
                    <a:pt x="257" y="3549"/>
                    <a:pt x="257" y="3529"/>
                  </a:cubicBezTo>
                  <a:cubicBezTo>
                    <a:pt x="257" y="3510"/>
                    <a:pt x="256" y="3491"/>
                    <a:pt x="254" y="3472"/>
                  </a:cubicBezTo>
                  <a:cubicBezTo>
                    <a:pt x="250" y="3434"/>
                    <a:pt x="243" y="3397"/>
                    <a:pt x="236" y="3359"/>
                  </a:cubicBezTo>
                  <a:cubicBezTo>
                    <a:pt x="221" y="3284"/>
                    <a:pt x="205" y="3210"/>
                    <a:pt x="192" y="3134"/>
                  </a:cubicBezTo>
                  <a:cubicBezTo>
                    <a:pt x="185" y="3097"/>
                    <a:pt x="180" y="3059"/>
                    <a:pt x="175" y="3021"/>
                  </a:cubicBezTo>
                  <a:cubicBezTo>
                    <a:pt x="173" y="3002"/>
                    <a:pt x="171" y="2983"/>
                    <a:pt x="170" y="2964"/>
                  </a:cubicBezTo>
                  <a:cubicBezTo>
                    <a:pt x="169" y="2955"/>
                    <a:pt x="168" y="2945"/>
                    <a:pt x="168" y="2935"/>
                  </a:cubicBezTo>
                  <a:cubicBezTo>
                    <a:pt x="167" y="2926"/>
                    <a:pt x="167" y="2916"/>
                    <a:pt x="166" y="2907"/>
                  </a:cubicBezTo>
                  <a:cubicBezTo>
                    <a:pt x="165" y="2897"/>
                    <a:pt x="163" y="2888"/>
                    <a:pt x="162" y="2879"/>
                  </a:cubicBezTo>
                  <a:cubicBezTo>
                    <a:pt x="160" y="2869"/>
                    <a:pt x="159" y="2860"/>
                    <a:pt x="156" y="2851"/>
                  </a:cubicBezTo>
                  <a:cubicBezTo>
                    <a:pt x="152" y="2832"/>
                    <a:pt x="146" y="2814"/>
                    <a:pt x="141" y="2796"/>
                  </a:cubicBezTo>
                  <a:cubicBezTo>
                    <a:pt x="130" y="2759"/>
                    <a:pt x="118" y="2723"/>
                    <a:pt x="108" y="2686"/>
                  </a:cubicBezTo>
                  <a:cubicBezTo>
                    <a:pt x="106" y="2677"/>
                    <a:pt x="103" y="2667"/>
                    <a:pt x="102" y="2658"/>
                  </a:cubicBezTo>
                  <a:cubicBezTo>
                    <a:pt x="101" y="2653"/>
                    <a:pt x="100" y="2649"/>
                    <a:pt x="99" y="2644"/>
                  </a:cubicBezTo>
                  <a:cubicBezTo>
                    <a:pt x="97" y="2630"/>
                    <a:pt x="97" y="2630"/>
                    <a:pt x="97" y="2630"/>
                  </a:cubicBezTo>
                  <a:cubicBezTo>
                    <a:pt x="96" y="2625"/>
                    <a:pt x="96" y="2620"/>
                    <a:pt x="95" y="2615"/>
                  </a:cubicBezTo>
                  <a:cubicBezTo>
                    <a:pt x="95" y="2611"/>
                    <a:pt x="94" y="2606"/>
                    <a:pt x="94" y="2601"/>
                  </a:cubicBezTo>
                  <a:cubicBezTo>
                    <a:pt x="94" y="2591"/>
                    <a:pt x="93" y="2582"/>
                    <a:pt x="93" y="2572"/>
                  </a:cubicBezTo>
                  <a:cubicBezTo>
                    <a:pt x="93" y="2553"/>
                    <a:pt x="93" y="2534"/>
                    <a:pt x="95" y="2515"/>
                  </a:cubicBezTo>
                  <a:cubicBezTo>
                    <a:pt x="102" y="2458"/>
                    <a:pt x="102" y="2458"/>
                    <a:pt x="102" y="2458"/>
                  </a:cubicBezTo>
                  <a:cubicBezTo>
                    <a:pt x="112" y="2382"/>
                    <a:pt x="123" y="2307"/>
                    <a:pt x="135" y="2231"/>
                  </a:cubicBezTo>
                  <a:cubicBezTo>
                    <a:pt x="158" y="2080"/>
                    <a:pt x="184" y="1930"/>
                    <a:pt x="211" y="1779"/>
                  </a:cubicBezTo>
                  <a:cubicBezTo>
                    <a:pt x="225" y="1704"/>
                    <a:pt x="234" y="1629"/>
                    <a:pt x="241" y="1553"/>
                  </a:cubicBezTo>
                  <a:cubicBezTo>
                    <a:pt x="247" y="1477"/>
                    <a:pt x="250" y="1400"/>
                    <a:pt x="253" y="1324"/>
                  </a:cubicBezTo>
                  <a:cubicBezTo>
                    <a:pt x="258" y="1210"/>
                    <a:pt x="258" y="1210"/>
                    <a:pt x="258" y="1210"/>
                  </a:cubicBezTo>
                  <a:cubicBezTo>
                    <a:pt x="259" y="1171"/>
                    <a:pt x="261" y="1133"/>
                    <a:pt x="261" y="1095"/>
                  </a:cubicBezTo>
                  <a:cubicBezTo>
                    <a:pt x="261" y="1057"/>
                    <a:pt x="258" y="1019"/>
                    <a:pt x="253" y="981"/>
                  </a:cubicBezTo>
                  <a:cubicBezTo>
                    <a:pt x="247" y="944"/>
                    <a:pt x="240" y="906"/>
                    <a:pt x="230" y="869"/>
                  </a:cubicBezTo>
                  <a:cubicBezTo>
                    <a:pt x="220" y="832"/>
                    <a:pt x="207" y="796"/>
                    <a:pt x="190" y="762"/>
                  </a:cubicBezTo>
                  <a:cubicBezTo>
                    <a:pt x="173" y="728"/>
                    <a:pt x="155" y="694"/>
                    <a:pt x="138" y="660"/>
                  </a:cubicBezTo>
                  <a:cubicBezTo>
                    <a:pt x="103" y="592"/>
                    <a:pt x="69" y="524"/>
                    <a:pt x="44" y="451"/>
                  </a:cubicBezTo>
                  <a:cubicBezTo>
                    <a:pt x="41" y="442"/>
                    <a:pt x="39" y="433"/>
                    <a:pt x="36" y="424"/>
                  </a:cubicBezTo>
                  <a:cubicBezTo>
                    <a:pt x="33" y="415"/>
                    <a:pt x="30" y="406"/>
                    <a:pt x="28" y="396"/>
                  </a:cubicBezTo>
                  <a:cubicBezTo>
                    <a:pt x="21" y="368"/>
                    <a:pt x="21" y="368"/>
                    <a:pt x="21" y="368"/>
                  </a:cubicBezTo>
                  <a:cubicBezTo>
                    <a:pt x="16" y="340"/>
                    <a:pt x="16" y="340"/>
                    <a:pt x="16" y="340"/>
                  </a:cubicBezTo>
                  <a:cubicBezTo>
                    <a:pt x="9" y="303"/>
                    <a:pt x="4" y="265"/>
                    <a:pt x="2" y="227"/>
                  </a:cubicBezTo>
                  <a:cubicBezTo>
                    <a:pt x="0" y="189"/>
                    <a:pt x="0" y="150"/>
                    <a:pt x="3" y="112"/>
                  </a:cubicBezTo>
                  <a:cubicBezTo>
                    <a:pt x="5" y="93"/>
                    <a:pt x="7" y="74"/>
                    <a:pt x="11" y="55"/>
                  </a:cubicBezTo>
                  <a:cubicBezTo>
                    <a:pt x="14" y="37"/>
                    <a:pt x="19" y="18"/>
                    <a:pt x="26"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819" name="Google Shape;819;p180"/>
            <p:cNvSpPr/>
            <p:nvPr/>
          </p:nvSpPr>
          <p:spPr>
            <a:xfrm>
              <a:off x="-115888" y="31750"/>
              <a:ext cx="457200" cy="6800853"/>
            </a:xfrm>
            <a:custGeom>
              <a:rect b="b" l="l" r="r" t="t"/>
              <a:pathLst>
                <a:path extrusionOk="0" h="3585" w="240">
                  <a:moveTo>
                    <a:pt x="30" y="0"/>
                  </a:moveTo>
                  <a:cubicBezTo>
                    <a:pt x="23" y="18"/>
                    <a:pt x="18" y="36"/>
                    <a:pt x="15" y="55"/>
                  </a:cubicBezTo>
                  <a:cubicBezTo>
                    <a:pt x="13" y="64"/>
                    <a:pt x="11" y="73"/>
                    <a:pt x="10" y="83"/>
                  </a:cubicBezTo>
                  <a:cubicBezTo>
                    <a:pt x="9" y="92"/>
                    <a:pt x="7" y="102"/>
                    <a:pt x="6" y="111"/>
                  </a:cubicBezTo>
                  <a:cubicBezTo>
                    <a:pt x="2" y="149"/>
                    <a:pt x="1" y="187"/>
                    <a:pt x="2" y="225"/>
                  </a:cubicBezTo>
                  <a:cubicBezTo>
                    <a:pt x="2" y="262"/>
                    <a:pt x="5" y="300"/>
                    <a:pt x="9" y="338"/>
                  </a:cubicBezTo>
                  <a:cubicBezTo>
                    <a:pt x="13" y="366"/>
                    <a:pt x="13" y="366"/>
                    <a:pt x="13" y="366"/>
                  </a:cubicBezTo>
                  <a:cubicBezTo>
                    <a:pt x="15" y="375"/>
                    <a:pt x="16" y="385"/>
                    <a:pt x="18" y="394"/>
                  </a:cubicBezTo>
                  <a:cubicBezTo>
                    <a:pt x="24" y="422"/>
                    <a:pt x="24" y="422"/>
                    <a:pt x="24" y="422"/>
                  </a:cubicBezTo>
                  <a:cubicBezTo>
                    <a:pt x="26" y="431"/>
                    <a:pt x="28" y="440"/>
                    <a:pt x="31" y="449"/>
                  </a:cubicBezTo>
                  <a:cubicBezTo>
                    <a:pt x="50" y="523"/>
                    <a:pt x="78" y="593"/>
                    <a:pt x="108" y="663"/>
                  </a:cubicBezTo>
                  <a:cubicBezTo>
                    <a:pt x="152" y="767"/>
                    <a:pt x="152" y="767"/>
                    <a:pt x="152" y="767"/>
                  </a:cubicBezTo>
                  <a:cubicBezTo>
                    <a:pt x="167" y="802"/>
                    <a:pt x="178" y="839"/>
                    <a:pt x="187" y="876"/>
                  </a:cubicBezTo>
                  <a:cubicBezTo>
                    <a:pt x="196" y="913"/>
                    <a:pt x="202" y="950"/>
                    <a:pt x="208" y="988"/>
                  </a:cubicBezTo>
                  <a:cubicBezTo>
                    <a:pt x="214" y="1025"/>
                    <a:pt x="217" y="1063"/>
                    <a:pt x="218" y="1101"/>
                  </a:cubicBezTo>
                  <a:cubicBezTo>
                    <a:pt x="220" y="1139"/>
                    <a:pt x="219" y="1177"/>
                    <a:pt x="220" y="1215"/>
                  </a:cubicBezTo>
                  <a:cubicBezTo>
                    <a:pt x="220" y="1253"/>
                    <a:pt x="220" y="1291"/>
                    <a:pt x="221" y="1329"/>
                  </a:cubicBezTo>
                  <a:cubicBezTo>
                    <a:pt x="223" y="1480"/>
                    <a:pt x="228" y="1632"/>
                    <a:pt x="213" y="1783"/>
                  </a:cubicBezTo>
                  <a:cubicBezTo>
                    <a:pt x="199" y="1934"/>
                    <a:pt x="182" y="2085"/>
                    <a:pt x="161" y="2235"/>
                  </a:cubicBezTo>
                  <a:cubicBezTo>
                    <a:pt x="150" y="2310"/>
                    <a:pt x="138" y="2385"/>
                    <a:pt x="126" y="2460"/>
                  </a:cubicBezTo>
                  <a:cubicBezTo>
                    <a:pt x="117" y="2516"/>
                    <a:pt x="117" y="2516"/>
                    <a:pt x="117" y="2516"/>
                  </a:cubicBezTo>
                  <a:cubicBezTo>
                    <a:pt x="114" y="2535"/>
                    <a:pt x="113" y="2554"/>
                    <a:pt x="112" y="2573"/>
                  </a:cubicBezTo>
                  <a:cubicBezTo>
                    <a:pt x="112" y="2582"/>
                    <a:pt x="111" y="2591"/>
                    <a:pt x="111" y="2601"/>
                  </a:cubicBezTo>
                  <a:cubicBezTo>
                    <a:pt x="111" y="2606"/>
                    <a:pt x="111" y="2610"/>
                    <a:pt x="111" y="2615"/>
                  </a:cubicBezTo>
                  <a:cubicBezTo>
                    <a:pt x="112" y="2620"/>
                    <a:pt x="112" y="2624"/>
                    <a:pt x="112" y="2629"/>
                  </a:cubicBezTo>
                  <a:cubicBezTo>
                    <a:pt x="113" y="2643"/>
                    <a:pt x="113" y="2643"/>
                    <a:pt x="113" y="2643"/>
                  </a:cubicBezTo>
                  <a:cubicBezTo>
                    <a:pt x="114" y="2648"/>
                    <a:pt x="115" y="2653"/>
                    <a:pt x="115" y="2657"/>
                  </a:cubicBezTo>
                  <a:cubicBezTo>
                    <a:pt x="116" y="2667"/>
                    <a:pt x="118" y="2676"/>
                    <a:pt x="120" y="2685"/>
                  </a:cubicBezTo>
                  <a:cubicBezTo>
                    <a:pt x="126" y="2723"/>
                    <a:pt x="136" y="2759"/>
                    <a:pt x="145" y="2796"/>
                  </a:cubicBezTo>
                  <a:cubicBezTo>
                    <a:pt x="153" y="2833"/>
                    <a:pt x="161" y="2870"/>
                    <a:pt x="163" y="2909"/>
                  </a:cubicBezTo>
                  <a:cubicBezTo>
                    <a:pt x="164" y="2928"/>
                    <a:pt x="164" y="2946"/>
                    <a:pt x="165" y="2965"/>
                  </a:cubicBezTo>
                  <a:cubicBezTo>
                    <a:pt x="165" y="2984"/>
                    <a:pt x="167" y="3003"/>
                    <a:pt x="168" y="3022"/>
                  </a:cubicBezTo>
                  <a:cubicBezTo>
                    <a:pt x="171" y="3060"/>
                    <a:pt x="175" y="3097"/>
                    <a:pt x="180" y="3135"/>
                  </a:cubicBezTo>
                  <a:cubicBezTo>
                    <a:pt x="191" y="3210"/>
                    <a:pt x="205" y="3285"/>
                    <a:pt x="218" y="3359"/>
                  </a:cubicBezTo>
                  <a:cubicBezTo>
                    <a:pt x="225" y="3396"/>
                    <a:pt x="232" y="3434"/>
                    <a:pt x="236" y="3472"/>
                  </a:cubicBezTo>
                  <a:cubicBezTo>
                    <a:pt x="238" y="3490"/>
                    <a:pt x="240" y="3509"/>
                    <a:pt x="240" y="3528"/>
                  </a:cubicBezTo>
                  <a:cubicBezTo>
                    <a:pt x="240" y="3547"/>
                    <a:pt x="239" y="3566"/>
                    <a:pt x="235" y="3585"/>
                  </a:cubicBezTo>
                  <a:cubicBezTo>
                    <a:pt x="239" y="3566"/>
                    <a:pt x="240" y="3547"/>
                    <a:pt x="240" y="3528"/>
                  </a:cubicBezTo>
                  <a:cubicBezTo>
                    <a:pt x="239" y="3509"/>
                    <a:pt x="238" y="3490"/>
                    <a:pt x="235" y="3472"/>
                  </a:cubicBezTo>
                  <a:cubicBezTo>
                    <a:pt x="231" y="3434"/>
                    <a:pt x="224" y="3397"/>
                    <a:pt x="217" y="3359"/>
                  </a:cubicBezTo>
                  <a:cubicBezTo>
                    <a:pt x="203" y="3285"/>
                    <a:pt x="189" y="3210"/>
                    <a:pt x="178" y="3135"/>
                  </a:cubicBezTo>
                  <a:cubicBezTo>
                    <a:pt x="173" y="3098"/>
                    <a:pt x="169" y="3060"/>
                    <a:pt x="166" y="3022"/>
                  </a:cubicBezTo>
                  <a:cubicBezTo>
                    <a:pt x="164" y="3003"/>
                    <a:pt x="163" y="2984"/>
                    <a:pt x="162" y="2965"/>
                  </a:cubicBezTo>
                  <a:cubicBezTo>
                    <a:pt x="161" y="2947"/>
                    <a:pt x="161" y="2927"/>
                    <a:pt x="160" y="2909"/>
                  </a:cubicBezTo>
                  <a:cubicBezTo>
                    <a:pt x="159" y="2871"/>
                    <a:pt x="150" y="2834"/>
                    <a:pt x="142" y="2797"/>
                  </a:cubicBezTo>
                  <a:cubicBezTo>
                    <a:pt x="133" y="2760"/>
                    <a:pt x="124" y="2723"/>
                    <a:pt x="117" y="2686"/>
                  </a:cubicBezTo>
                  <a:cubicBezTo>
                    <a:pt x="115" y="2677"/>
                    <a:pt x="113" y="2667"/>
                    <a:pt x="112" y="2658"/>
                  </a:cubicBezTo>
                  <a:cubicBezTo>
                    <a:pt x="112" y="2653"/>
                    <a:pt x="111" y="2648"/>
                    <a:pt x="110" y="2644"/>
                  </a:cubicBezTo>
                  <a:cubicBezTo>
                    <a:pt x="109" y="2629"/>
                    <a:pt x="109" y="2629"/>
                    <a:pt x="109" y="2629"/>
                  </a:cubicBezTo>
                  <a:cubicBezTo>
                    <a:pt x="109" y="2625"/>
                    <a:pt x="109" y="2620"/>
                    <a:pt x="108" y="2615"/>
                  </a:cubicBezTo>
                  <a:cubicBezTo>
                    <a:pt x="108" y="2610"/>
                    <a:pt x="108" y="2606"/>
                    <a:pt x="108" y="2601"/>
                  </a:cubicBezTo>
                  <a:cubicBezTo>
                    <a:pt x="108" y="2591"/>
                    <a:pt x="108" y="2582"/>
                    <a:pt x="109" y="2572"/>
                  </a:cubicBezTo>
                  <a:cubicBezTo>
                    <a:pt x="110" y="2554"/>
                    <a:pt x="111" y="2534"/>
                    <a:pt x="113" y="2516"/>
                  </a:cubicBezTo>
                  <a:cubicBezTo>
                    <a:pt x="123" y="2459"/>
                    <a:pt x="123" y="2459"/>
                    <a:pt x="123" y="2459"/>
                  </a:cubicBezTo>
                  <a:cubicBezTo>
                    <a:pt x="135" y="2385"/>
                    <a:pt x="146" y="2310"/>
                    <a:pt x="157" y="2235"/>
                  </a:cubicBezTo>
                  <a:cubicBezTo>
                    <a:pt x="178" y="2085"/>
                    <a:pt x="194" y="1934"/>
                    <a:pt x="208" y="1783"/>
                  </a:cubicBezTo>
                  <a:cubicBezTo>
                    <a:pt x="224" y="1632"/>
                    <a:pt x="219" y="1480"/>
                    <a:pt x="217" y="1329"/>
                  </a:cubicBezTo>
                  <a:cubicBezTo>
                    <a:pt x="217" y="1291"/>
                    <a:pt x="216" y="1253"/>
                    <a:pt x="216" y="1215"/>
                  </a:cubicBezTo>
                  <a:cubicBezTo>
                    <a:pt x="216" y="1177"/>
                    <a:pt x="217" y="1139"/>
                    <a:pt x="215" y="1101"/>
                  </a:cubicBezTo>
                  <a:cubicBezTo>
                    <a:pt x="214" y="1063"/>
                    <a:pt x="211" y="1026"/>
                    <a:pt x="205" y="988"/>
                  </a:cubicBezTo>
                  <a:cubicBezTo>
                    <a:pt x="199" y="951"/>
                    <a:pt x="193" y="913"/>
                    <a:pt x="184" y="877"/>
                  </a:cubicBezTo>
                  <a:cubicBezTo>
                    <a:pt x="176" y="840"/>
                    <a:pt x="165" y="803"/>
                    <a:pt x="150" y="769"/>
                  </a:cubicBezTo>
                  <a:cubicBezTo>
                    <a:pt x="105" y="664"/>
                    <a:pt x="105" y="664"/>
                    <a:pt x="105" y="664"/>
                  </a:cubicBezTo>
                  <a:cubicBezTo>
                    <a:pt x="76" y="594"/>
                    <a:pt x="48" y="523"/>
                    <a:pt x="29" y="450"/>
                  </a:cubicBezTo>
                  <a:cubicBezTo>
                    <a:pt x="26" y="441"/>
                    <a:pt x="24" y="431"/>
                    <a:pt x="22" y="422"/>
                  </a:cubicBezTo>
                  <a:cubicBezTo>
                    <a:pt x="16" y="394"/>
                    <a:pt x="16" y="394"/>
                    <a:pt x="16" y="394"/>
                  </a:cubicBezTo>
                  <a:cubicBezTo>
                    <a:pt x="15" y="385"/>
                    <a:pt x="13" y="376"/>
                    <a:pt x="11" y="366"/>
                  </a:cubicBezTo>
                  <a:cubicBezTo>
                    <a:pt x="8" y="338"/>
                    <a:pt x="8" y="338"/>
                    <a:pt x="8" y="338"/>
                  </a:cubicBezTo>
                  <a:cubicBezTo>
                    <a:pt x="3" y="300"/>
                    <a:pt x="1" y="262"/>
                    <a:pt x="0" y="225"/>
                  </a:cubicBezTo>
                  <a:cubicBezTo>
                    <a:pt x="0" y="187"/>
                    <a:pt x="2" y="149"/>
                    <a:pt x="6" y="111"/>
                  </a:cubicBezTo>
                  <a:cubicBezTo>
                    <a:pt x="7" y="102"/>
                    <a:pt x="8" y="92"/>
                    <a:pt x="9" y="83"/>
                  </a:cubicBezTo>
                  <a:cubicBezTo>
                    <a:pt x="11" y="73"/>
                    <a:pt x="12" y="64"/>
                    <a:pt x="14" y="55"/>
                  </a:cubicBezTo>
                  <a:cubicBezTo>
                    <a:pt x="18" y="36"/>
                    <a:pt x="23" y="18"/>
                    <a:pt x="30"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820" name="Google Shape;820;p180"/>
            <p:cNvSpPr/>
            <p:nvPr/>
          </p:nvSpPr>
          <p:spPr>
            <a:xfrm>
              <a:off x="-134938" y="31750"/>
              <a:ext cx="430213" cy="6797677"/>
            </a:xfrm>
            <a:custGeom>
              <a:rect b="b" l="l" r="r" t="t"/>
              <a:pathLst>
                <a:path extrusionOk="0" h="3583" w="226">
                  <a:moveTo>
                    <a:pt x="36" y="0"/>
                  </a:moveTo>
                  <a:cubicBezTo>
                    <a:pt x="30" y="17"/>
                    <a:pt x="25" y="36"/>
                    <a:pt x="21" y="54"/>
                  </a:cubicBezTo>
                  <a:cubicBezTo>
                    <a:pt x="17" y="73"/>
                    <a:pt x="14" y="91"/>
                    <a:pt x="12" y="110"/>
                  </a:cubicBezTo>
                  <a:cubicBezTo>
                    <a:pt x="7" y="147"/>
                    <a:pt x="4" y="185"/>
                    <a:pt x="3" y="223"/>
                  </a:cubicBezTo>
                  <a:cubicBezTo>
                    <a:pt x="1" y="261"/>
                    <a:pt x="2" y="298"/>
                    <a:pt x="4" y="336"/>
                  </a:cubicBezTo>
                  <a:cubicBezTo>
                    <a:pt x="6" y="364"/>
                    <a:pt x="6" y="364"/>
                    <a:pt x="6" y="364"/>
                  </a:cubicBezTo>
                  <a:cubicBezTo>
                    <a:pt x="7" y="374"/>
                    <a:pt x="8" y="383"/>
                    <a:pt x="9" y="392"/>
                  </a:cubicBezTo>
                  <a:cubicBezTo>
                    <a:pt x="13" y="420"/>
                    <a:pt x="13" y="420"/>
                    <a:pt x="13" y="420"/>
                  </a:cubicBezTo>
                  <a:cubicBezTo>
                    <a:pt x="15" y="430"/>
                    <a:pt x="16" y="439"/>
                    <a:pt x="18" y="448"/>
                  </a:cubicBezTo>
                  <a:cubicBezTo>
                    <a:pt x="32" y="522"/>
                    <a:pt x="54" y="595"/>
                    <a:pt x="78" y="666"/>
                  </a:cubicBezTo>
                  <a:cubicBezTo>
                    <a:pt x="115" y="773"/>
                    <a:pt x="115" y="773"/>
                    <a:pt x="115" y="773"/>
                  </a:cubicBezTo>
                  <a:cubicBezTo>
                    <a:pt x="128" y="809"/>
                    <a:pt x="137" y="845"/>
                    <a:pt x="144" y="882"/>
                  </a:cubicBezTo>
                  <a:cubicBezTo>
                    <a:pt x="152" y="920"/>
                    <a:pt x="158" y="957"/>
                    <a:pt x="164" y="994"/>
                  </a:cubicBezTo>
                  <a:cubicBezTo>
                    <a:pt x="170" y="1031"/>
                    <a:pt x="173" y="1069"/>
                    <a:pt x="176" y="1107"/>
                  </a:cubicBezTo>
                  <a:cubicBezTo>
                    <a:pt x="178" y="1145"/>
                    <a:pt x="179" y="1182"/>
                    <a:pt x="181" y="1220"/>
                  </a:cubicBezTo>
                  <a:cubicBezTo>
                    <a:pt x="183" y="1258"/>
                    <a:pt x="185" y="1295"/>
                    <a:pt x="188" y="1333"/>
                  </a:cubicBezTo>
                  <a:cubicBezTo>
                    <a:pt x="193" y="1408"/>
                    <a:pt x="200" y="1483"/>
                    <a:pt x="205" y="1559"/>
                  </a:cubicBezTo>
                  <a:cubicBezTo>
                    <a:pt x="211" y="1634"/>
                    <a:pt x="215" y="1709"/>
                    <a:pt x="214" y="1785"/>
                  </a:cubicBezTo>
                  <a:cubicBezTo>
                    <a:pt x="213" y="1936"/>
                    <a:pt x="206" y="2087"/>
                    <a:pt x="186" y="2237"/>
                  </a:cubicBezTo>
                  <a:cubicBezTo>
                    <a:pt x="176" y="2312"/>
                    <a:pt x="164" y="2386"/>
                    <a:pt x="149" y="2460"/>
                  </a:cubicBezTo>
                  <a:cubicBezTo>
                    <a:pt x="138" y="2516"/>
                    <a:pt x="138" y="2516"/>
                    <a:pt x="138" y="2516"/>
                  </a:cubicBezTo>
                  <a:cubicBezTo>
                    <a:pt x="134" y="2534"/>
                    <a:pt x="133" y="2553"/>
                    <a:pt x="131" y="2572"/>
                  </a:cubicBezTo>
                  <a:cubicBezTo>
                    <a:pt x="130" y="2581"/>
                    <a:pt x="129" y="2591"/>
                    <a:pt x="128" y="2600"/>
                  </a:cubicBezTo>
                  <a:cubicBezTo>
                    <a:pt x="128" y="2605"/>
                    <a:pt x="128" y="2609"/>
                    <a:pt x="128" y="2614"/>
                  </a:cubicBezTo>
                  <a:cubicBezTo>
                    <a:pt x="128" y="2619"/>
                    <a:pt x="127" y="2623"/>
                    <a:pt x="127" y="2628"/>
                  </a:cubicBezTo>
                  <a:cubicBezTo>
                    <a:pt x="128" y="2637"/>
                    <a:pt x="128" y="2647"/>
                    <a:pt x="129" y="2656"/>
                  </a:cubicBezTo>
                  <a:cubicBezTo>
                    <a:pt x="129" y="2666"/>
                    <a:pt x="130" y="2675"/>
                    <a:pt x="131" y="2684"/>
                  </a:cubicBezTo>
                  <a:cubicBezTo>
                    <a:pt x="135" y="2722"/>
                    <a:pt x="142" y="2759"/>
                    <a:pt x="148" y="2796"/>
                  </a:cubicBezTo>
                  <a:cubicBezTo>
                    <a:pt x="154" y="2833"/>
                    <a:pt x="160" y="2871"/>
                    <a:pt x="160" y="2909"/>
                  </a:cubicBezTo>
                  <a:cubicBezTo>
                    <a:pt x="160" y="2928"/>
                    <a:pt x="159" y="2947"/>
                    <a:pt x="160" y="2965"/>
                  </a:cubicBezTo>
                  <a:cubicBezTo>
                    <a:pt x="160" y="2984"/>
                    <a:pt x="160" y="3003"/>
                    <a:pt x="161" y="3022"/>
                  </a:cubicBezTo>
                  <a:cubicBezTo>
                    <a:pt x="163" y="3060"/>
                    <a:pt x="166" y="3097"/>
                    <a:pt x="170" y="3135"/>
                  </a:cubicBezTo>
                  <a:cubicBezTo>
                    <a:pt x="178" y="3210"/>
                    <a:pt x="190" y="3284"/>
                    <a:pt x="203" y="3359"/>
                  </a:cubicBezTo>
                  <a:cubicBezTo>
                    <a:pt x="209" y="3396"/>
                    <a:pt x="216" y="3433"/>
                    <a:pt x="220" y="3470"/>
                  </a:cubicBezTo>
                  <a:cubicBezTo>
                    <a:pt x="223" y="3489"/>
                    <a:pt x="225" y="3508"/>
                    <a:pt x="225" y="3527"/>
                  </a:cubicBezTo>
                  <a:cubicBezTo>
                    <a:pt x="226" y="3546"/>
                    <a:pt x="225" y="3565"/>
                    <a:pt x="221" y="3583"/>
                  </a:cubicBezTo>
                  <a:cubicBezTo>
                    <a:pt x="225" y="3565"/>
                    <a:pt x="226" y="3546"/>
                    <a:pt x="225" y="3527"/>
                  </a:cubicBezTo>
                  <a:cubicBezTo>
                    <a:pt x="224" y="3508"/>
                    <a:pt x="222" y="3489"/>
                    <a:pt x="220" y="3471"/>
                  </a:cubicBezTo>
                  <a:cubicBezTo>
                    <a:pt x="215" y="3433"/>
                    <a:pt x="208" y="3396"/>
                    <a:pt x="202" y="3359"/>
                  </a:cubicBezTo>
                  <a:cubicBezTo>
                    <a:pt x="189" y="3285"/>
                    <a:pt x="176" y="3210"/>
                    <a:pt x="168" y="3135"/>
                  </a:cubicBezTo>
                  <a:cubicBezTo>
                    <a:pt x="163" y="3097"/>
                    <a:pt x="160" y="3060"/>
                    <a:pt x="159" y="3022"/>
                  </a:cubicBezTo>
                  <a:cubicBezTo>
                    <a:pt x="158" y="3003"/>
                    <a:pt x="157" y="2984"/>
                    <a:pt x="157" y="2965"/>
                  </a:cubicBezTo>
                  <a:cubicBezTo>
                    <a:pt x="157" y="2947"/>
                    <a:pt x="157" y="2928"/>
                    <a:pt x="157" y="2909"/>
                  </a:cubicBezTo>
                  <a:cubicBezTo>
                    <a:pt x="157" y="2871"/>
                    <a:pt x="151" y="2834"/>
                    <a:pt x="145" y="2797"/>
                  </a:cubicBezTo>
                  <a:cubicBezTo>
                    <a:pt x="139" y="2759"/>
                    <a:pt x="132" y="2722"/>
                    <a:pt x="128" y="2685"/>
                  </a:cubicBezTo>
                  <a:cubicBezTo>
                    <a:pt x="127" y="2675"/>
                    <a:pt x="126" y="2666"/>
                    <a:pt x="126" y="2656"/>
                  </a:cubicBezTo>
                  <a:cubicBezTo>
                    <a:pt x="125" y="2647"/>
                    <a:pt x="125" y="2638"/>
                    <a:pt x="124" y="2628"/>
                  </a:cubicBezTo>
                  <a:cubicBezTo>
                    <a:pt x="124" y="2623"/>
                    <a:pt x="124" y="2619"/>
                    <a:pt x="125" y="2614"/>
                  </a:cubicBezTo>
                  <a:cubicBezTo>
                    <a:pt x="125" y="2609"/>
                    <a:pt x="125" y="2604"/>
                    <a:pt x="125" y="2600"/>
                  </a:cubicBezTo>
                  <a:cubicBezTo>
                    <a:pt x="126" y="2590"/>
                    <a:pt x="126" y="2581"/>
                    <a:pt x="128" y="2571"/>
                  </a:cubicBezTo>
                  <a:cubicBezTo>
                    <a:pt x="129" y="2553"/>
                    <a:pt x="131" y="2534"/>
                    <a:pt x="135" y="2515"/>
                  </a:cubicBezTo>
                  <a:cubicBezTo>
                    <a:pt x="146" y="2460"/>
                    <a:pt x="146" y="2460"/>
                    <a:pt x="146" y="2460"/>
                  </a:cubicBezTo>
                  <a:cubicBezTo>
                    <a:pt x="161" y="2386"/>
                    <a:pt x="173" y="2311"/>
                    <a:pt x="182" y="2236"/>
                  </a:cubicBezTo>
                  <a:cubicBezTo>
                    <a:pt x="202" y="2087"/>
                    <a:pt x="208" y="1936"/>
                    <a:pt x="209" y="1785"/>
                  </a:cubicBezTo>
                  <a:cubicBezTo>
                    <a:pt x="212" y="1634"/>
                    <a:pt x="194" y="1484"/>
                    <a:pt x="184" y="1333"/>
                  </a:cubicBezTo>
                  <a:cubicBezTo>
                    <a:pt x="181" y="1295"/>
                    <a:pt x="179" y="1258"/>
                    <a:pt x="177" y="1220"/>
                  </a:cubicBezTo>
                  <a:cubicBezTo>
                    <a:pt x="175" y="1182"/>
                    <a:pt x="175" y="1145"/>
                    <a:pt x="172" y="1107"/>
                  </a:cubicBezTo>
                  <a:cubicBezTo>
                    <a:pt x="170" y="1069"/>
                    <a:pt x="166" y="1032"/>
                    <a:pt x="161" y="995"/>
                  </a:cubicBezTo>
                  <a:cubicBezTo>
                    <a:pt x="155" y="957"/>
                    <a:pt x="149" y="920"/>
                    <a:pt x="142" y="883"/>
                  </a:cubicBezTo>
                  <a:cubicBezTo>
                    <a:pt x="134" y="846"/>
                    <a:pt x="125" y="810"/>
                    <a:pt x="113" y="774"/>
                  </a:cubicBezTo>
                  <a:cubicBezTo>
                    <a:pt x="76" y="667"/>
                    <a:pt x="76" y="667"/>
                    <a:pt x="76" y="667"/>
                  </a:cubicBezTo>
                  <a:cubicBezTo>
                    <a:pt x="52" y="595"/>
                    <a:pt x="30" y="523"/>
                    <a:pt x="16" y="449"/>
                  </a:cubicBezTo>
                  <a:cubicBezTo>
                    <a:pt x="14" y="439"/>
                    <a:pt x="13" y="430"/>
                    <a:pt x="11" y="421"/>
                  </a:cubicBezTo>
                  <a:cubicBezTo>
                    <a:pt x="7" y="392"/>
                    <a:pt x="7" y="392"/>
                    <a:pt x="7" y="392"/>
                  </a:cubicBezTo>
                  <a:cubicBezTo>
                    <a:pt x="7" y="383"/>
                    <a:pt x="6" y="374"/>
                    <a:pt x="5" y="364"/>
                  </a:cubicBezTo>
                  <a:cubicBezTo>
                    <a:pt x="3" y="336"/>
                    <a:pt x="3" y="336"/>
                    <a:pt x="3" y="336"/>
                  </a:cubicBezTo>
                  <a:cubicBezTo>
                    <a:pt x="1" y="298"/>
                    <a:pt x="0" y="261"/>
                    <a:pt x="2" y="223"/>
                  </a:cubicBezTo>
                  <a:cubicBezTo>
                    <a:pt x="3" y="185"/>
                    <a:pt x="6" y="147"/>
                    <a:pt x="11" y="110"/>
                  </a:cubicBezTo>
                  <a:cubicBezTo>
                    <a:pt x="14" y="91"/>
                    <a:pt x="17" y="73"/>
                    <a:pt x="21" y="54"/>
                  </a:cubicBezTo>
                  <a:cubicBezTo>
                    <a:pt x="25" y="36"/>
                    <a:pt x="29" y="17"/>
                    <a:pt x="36"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821" name="Google Shape;821;p180"/>
            <p:cNvSpPr/>
            <p:nvPr/>
          </p:nvSpPr>
          <p:spPr>
            <a:xfrm>
              <a:off x="-157163" y="31750"/>
              <a:ext cx="431800" cy="6796084"/>
            </a:xfrm>
            <a:custGeom>
              <a:rect b="b" l="l" r="r" t="t"/>
              <a:pathLst>
                <a:path extrusionOk="0" h="3582" w="227">
                  <a:moveTo>
                    <a:pt x="45" y="0"/>
                  </a:moveTo>
                  <a:cubicBezTo>
                    <a:pt x="32" y="35"/>
                    <a:pt x="25" y="72"/>
                    <a:pt x="19" y="109"/>
                  </a:cubicBezTo>
                  <a:cubicBezTo>
                    <a:pt x="13" y="147"/>
                    <a:pt x="8" y="184"/>
                    <a:pt x="6" y="222"/>
                  </a:cubicBezTo>
                  <a:cubicBezTo>
                    <a:pt x="3" y="259"/>
                    <a:pt x="1" y="297"/>
                    <a:pt x="1" y="334"/>
                  </a:cubicBezTo>
                  <a:cubicBezTo>
                    <a:pt x="1" y="372"/>
                    <a:pt x="3" y="410"/>
                    <a:pt x="8" y="447"/>
                  </a:cubicBezTo>
                  <a:cubicBezTo>
                    <a:pt x="16" y="522"/>
                    <a:pt x="32" y="596"/>
                    <a:pt x="51" y="669"/>
                  </a:cubicBezTo>
                  <a:cubicBezTo>
                    <a:pt x="60" y="705"/>
                    <a:pt x="70" y="741"/>
                    <a:pt x="80" y="778"/>
                  </a:cubicBezTo>
                  <a:cubicBezTo>
                    <a:pt x="90" y="814"/>
                    <a:pt x="97" y="851"/>
                    <a:pt x="104" y="888"/>
                  </a:cubicBezTo>
                  <a:cubicBezTo>
                    <a:pt x="110" y="926"/>
                    <a:pt x="115" y="963"/>
                    <a:pt x="122" y="1000"/>
                  </a:cubicBezTo>
                  <a:cubicBezTo>
                    <a:pt x="127" y="1037"/>
                    <a:pt x="131" y="1075"/>
                    <a:pt x="135" y="1112"/>
                  </a:cubicBezTo>
                  <a:cubicBezTo>
                    <a:pt x="137" y="1131"/>
                    <a:pt x="138" y="1150"/>
                    <a:pt x="139" y="1169"/>
                  </a:cubicBezTo>
                  <a:cubicBezTo>
                    <a:pt x="141" y="1187"/>
                    <a:pt x="142" y="1206"/>
                    <a:pt x="144" y="1225"/>
                  </a:cubicBezTo>
                  <a:cubicBezTo>
                    <a:pt x="147" y="1262"/>
                    <a:pt x="152" y="1300"/>
                    <a:pt x="156" y="1337"/>
                  </a:cubicBezTo>
                  <a:cubicBezTo>
                    <a:pt x="166" y="1412"/>
                    <a:pt x="177" y="1486"/>
                    <a:pt x="189" y="1561"/>
                  </a:cubicBezTo>
                  <a:cubicBezTo>
                    <a:pt x="200" y="1635"/>
                    <a:pt x="211" y="1710"/>
                    <a:pt x="216" y="1785"/>
                  </a:cubicBezTo>
                  <a:cubicBezTo>
                    <a:pt x="220" y="1823"/>
                    <a:pt x="222" y="1860"/>
                    <a:pt x="224" y="1898"/>
                  </a:cubicBezTo>
                  <a:cubicBezTo>
                    <a:pt x="224" y="1917"/>
                    <a:pt x="226" y="1936"/>
                    <a:pt x="226" y="1955"/>
                  </a:cubicBezTo>
                  <a:cubicBezTo>
                    <a:pt x="226" y="1983"/>
                    <a:pt x="226" y="1983"/>
                    <a:pt x="226" y="1983"/>
                  </a:cubicBezTo>
                  <a:cubicBezTo>
                    <a:pt x="227" y="2011"/>
                    <a:pt x="227" y="2011"/>
                    <a:pt x="227" y="2011"/>
                  </a:cubicBezTo>
                  <a:cubicBezTo>
                    <a:pt x="227" y="2087"/>
                    <a:pt x="223" y="2162"/>
                    <a:pt x="214" y="2237"/>
                  </a:cubicBezTo>
                  <a:cubicBezTo>
                    <a:pt x="205" y="2312"/>
                    <a:pt x="192" y="2386"/>
                    <a:pt x="175" y="2460"/>
                  </a:cubicBezTo>
                  <a:cubicBezTo>
                    <a:pt x="161" y="2514"/>
                    <a:pt x="161" y="2514"/>
                    <a:pt x="161" y="2514"/>
                  </a:cubicBezTo>
                  <a:cubicBezTo>
                    <a:pt x="157" y="2533"/>
                    <a:pt x="154" y="2551"/>
                    <a:pt x="151" y="2570"/>
                  </a:cubicBezTo>
                  <a:cubicBezTo>
                    <a:pt x="150" y="2579"/>
                    <a:pt x="149" y="2589"/>
                    <a:pt x="147" y="2598"/>
                  </a:cubicBezTo>
                  <a:cubicBezTo>
                    <a:pt x="147" y="2602"/>
                    <a:pt x="146" y="2607"/>
                    <a:pt x="146" y="2612"/>
                  </a:cubicBezTo>
                  <a:cubicBezTo>
                    <a:pt x="146" y="2616"/>
                    <a:pt x="145" y="2621"/>
                    <a:pt x="145" y="2626"/>
                  </a:cubicBezTo>
                  <a:cubicBezTo>
                    <a:pt x="144" y="2635"/>
                    <a:pt x="144" y="2645"/>
                    <a:pt x="144" y="2654"/>
                  </a:cubicBezTo>
                  <a:cubicBezTo>
                    <a:pt x="144" y="2668"/>
                    <a:pt x="144" y="2668"/>
                    <a:pt x="144" y="2668"/>
                  </a:cubicBezTo>
                  <a:cubicBezTo>
                    <a:pt x="144" y="2682"/>
                    <a:pt x="144" y="2682"/>
                    <a:pt x="144" y="2682"/>
                  </a:cubicBezTo>
                  <a:cubicBezTo>
                    <a:pt x="146" y="2720"/>
                    <a:pt x="150" y="2757"/>
                    <a:pt x="153" y="2795"/>
                  </a:cubicBezTo>
                  <a:cubicBezTo>
                    <a:pt x="155" y="2813"/>
                    <a:pt x="157" y="2832"/>
                    <a:pt x="158" y="2851"/>
                  </a:cubicBezTo>
                  <a:cubicBezTo>
                    <a:pt x="159" y="2860"/>
                    <a:pt x="159" y="2870"/>
                    <a:pt x="159" y="2879"/>
                  </a:cubicBezTo>
                  <a:cubicBezTo>
                    <a:pt x="159" y="2889"/>
                    <a:pt x="160" y="2898"/>
                    <a:pt x="159" y="2908"/>
                  </a:cubicBezTo>
                  <a:cubicBezTo>
                    <a:pt x="159" y="2927"/>
                    <a:pt x="157" y="2945"/>
                    <a:pt x="157" y="2964"/>
                  </a:cubicBezTo>
                  <a:cubicBezTo>
                    <a:pt x="157" y="2974"/>
                    <a:pt x="156" y="2983"/>
                    <a:pt x="156" y="2992"/>
                  </a:cubicBezTo>
                  <a:cubicBezTo>
                    <a:pt x="156" y="3002"/>
                    <a:pt x="156" y="3011"/>
                    <a:pt x="156" y="3021"/>
                  </a:cubicBezTo>
                  <a:cubicBezTo>
                    <a:pt x="157" y="3058"/>
                    <a:pt x="158" y="3096"/>
                    <a:pt x="161" y="3133"/>
                  </a:cubicBezTo>
                  <a:cubicBezTo>
                    <a:pt x="167" y="3208"/>
                    <a:pt x="177" y="3283"/>
                    <a:pt x="189" y="3357"/>
                  </a:cubicBezTo>
                  <a:cubicBezTo>
                    <a:pt x="195" y="3395"/>
                    <a:pt x="202" y="3432"/>
                    <a:pt x="207" y="3469"/>
                  </a:cubicBezTo>
                  <a:cubicBezTo>
                    <a:pt x="209" y="3488"/>
                    <a:pt x="211" y="3507"/>
                    <a:pt x="212" y="3525"/>
                  </a:cubicBezTo>
                  <a:cubicBezTo>
                    <a:pt x="213" y="3544"/>
                    <a:pt x="213" y="3563"/>
                    <a:pt x="210" y="3582"/>
                  </a:cubicBezTo>
                  <a:cubicBezTo>
                    <a:pt x="213" y="3563"/>
                    <a:pt x="213" y="3544"/>
                    <a:pt x="212" y="3525"/>
                  </a:cubicBezTo>
                  <a:cubicBezTo>
                    <a:pt x="211" y="3507"/>
                    <a:pt x="209" y="3488"/>
                    <a:pt x="206" y="3469"/>
                  </a:cubicBezTo>
                  <a:cubicBezTo>
                    <a:pt x="201" y="3432"/>
                    <a:pt x="194" y="3395"/>
                    <a:pt x="188" y="3358"/>
                  </a:cubicBezTo>
                  <a:cubicBezTo>
                    <a:pt x="176" y="3283"/>
                    <a:pt x="165" y="3209"/>
                    <a:pt x="159" y="3134"/>
                  </a:cubicBezTo>
                  <a:cubicBezTo>
                    <a:pt x="156" y="3096"/>
                    <a:pt x="154" y="3058"/>
                    <a:pt x="154" y="3021"/>
                  </a:cubicBezTo>
                  <a:cubicBezTo>
                    <a:pt x="154" y="3011"/>
                    <a:pt x="154" y="3002"/>
                    <a:pt x="154" y="2992"/>
                  </a:cubicBezTo>
                  <a:cubicBezTo>
                    <a:pt x="154" y="2983"/>
                    <a:pt x="154" y="2973"/>
                    <a:pt x="154" y="2964"/>
                  </a:cubicBezTo>
                  <a:cubicBezTo>
                    <a:pt x="155" y="2945"/>
                    <a:pt x="156" y="2926"/>
                    <a:pt x="157" y="2908"/>
                  </a:cubicBezTo>
                  <a:cubicBezTo>
                    <a:pt x="157" y="2898"/>
                    <a:pt x="157" y="2889"/>
                    <a:pt x="157" y="2879"/>
                  </a:cubicBezTo>
                  <a:cubicBezTo>
                    <a:pt x="156" y="2870"/>
                    <a:pt x="156" y="2861"/>
                    <a:pt x="155" y="2851"/>
                  </a:cubicBezTo>
                  <a:cubicBezTo>
                    <a:pt x="154" y="2832"/>
                    <a:pt x="152" y="2814"/>
                    <a:pt x="151" y="2795"/>
                  </a:cubicBezTo>
                  <a:cubicBezTo>
                    <a:pt x="147" y="2758"/>
                    <a:pt x="143" y="2720"/>
                    <a:pt x="141" y="2682"/>
                  </a:cubicBezTo>
                  <a:cubicBezTo>
                    <a:pt x="141" y="2668"/>
                    <a:pt x="141" y="2668"/>
                    <a:pt x="141" y="2668"/>
                  </a:cubicBezTo>
                  <a:cubicBezTo>
                    <a:pt x="141" y="2654"/>
                    <a:pt x="141" y="2654"/>
                    <a:pt x="141" y="2654"/>
                  </a:cubicBezTo>
                  <a:cubicBezTo>
                    <a:pt x="141" y="2645"/>
                    <a:pt x="141" y="2635"/>
                    <a:pt x="142" y="2626"/>
                  </a:cubicBezTo>
                  <a:cubicBezTo>
                    <a:pt x="142" y="2621"/>
                    <a:pt x="142" y="2616"/>
                    <a:pt x="143" y="2612"/>
                  </a:cubicBezTo>
                  <a:cubicBezTo>
                    <a:pt x="143" y="2607"/>
                    <a:pt x="143" y="2602"/>
                    <a:pt x="144" y="2597"/>
                  </a:cubicBezTo>
                  <a:cubicBezTo>
                    <a:pt x="145" y="2588"/>
                    <a:pt x="147" y="2579"/>
                    <a:pt x="148" y="2569"/>
                  </a:cubicBezTo>
                  <a:cubicBezTo>
                    <a:pt x="151" y="2551"/>
                    <a:pt x="154" y="2532"/>
                    <a:pt x="158" y="2514"/>
                  </a:cubicBezTo>
                  <a:cubicBezTo>
                    <a:pt x="172" y="2459"/>
                    <a:pt x="172" y="2459"/>
                    <a:pt x="172" y="2459"/>
                  </a:cubicBezTo>
                  <a:cubicBezTo>
                    <a:pt x="189" y="2386"/>
                    <a:pt x="202" y="2311"/>
                    <a:pt x="210" y="2236"/>
                  </a:cubicBezTo>
                  <a:cubicBezTo>
                    <a:pt x="219" y="2162"/>
                    <a:pt x="223" y="2086"/>
                    <a:pt x="222" y="2011"/>
                  </a:cubicBezTo>
                  <a:cubicBezTo>
                    <a:pt x="222" y="1983"/>
                    <a:pt x="222" y="1983"/>
                    <a:pt x="222" y="1983"/>
                  </a:cubicBezTo>
                  <a:cubicBezTo>
                    <a:pt x="222" y="1955"/>
                    <a:pt x="222" y="1955"/>
                    <a:pt x="222" y="1955"/>
                  </a:cubicBezTo>
                  <a:cubicBezTo>
                    <a:pt x="221" y="1936"/>
                    <a:pt x="220" y="1917"/>
                    <a:pt x="219" y="1898"/>
                  </a:cubicBezTo>
                  <a:cubicBezTo>
                    <a:pt x="217" y="1861"/>
                    <a:pt x="215" y="1823"/>
                    <a:pt x="212" y="1786"/>
                  </a:cubicBezTo>
                  <a:cubicBezTo>
                    <a:pt x="206" y="1711"/>
                    <a:pt x="196" y="1636"/>
                    <a:pt x="185" y="1561"/>
                  </a:cubicBezTo>
                  <a:cubicBezTo>
                    <a:pt x="173" y="1487"/>
                    <a:pt x="162" y="1412"/>
                    <a:pt x="152" y="1338"/>
                  </a:cubicBezTo>
                  <a:cubicBezTo>
                    <a:pt x="148" y="1300"/>
                    <a:pt x="144" y="1263"/>
                    <a:pt x="140" y="1225"/>
                  </a:cubicBezTo>
                  <a:cubicBezTo>
                    <a:pt x="139" y="1206"/>
                    <a:pt x="137" y="1188"/>
                    <a:pt x="136" y="1169"/>
                  </a:cubicBezTo>
                  <a:cubicBezTo>
                    <a:pt x="135" y="1150"/>
                    <a:pt x="133" y="1131"/>
                    <a:pt x="132" y="1113"/>
                  </a:cubicBezTo>
                  <a:cubicBezTo>
                    <a:pt x="128" y="1075"/>
                    <a:pt x="124" y="1038"/>
                    <a:pt x="118" y="1000"/>
                  </a:cubicBezTo>
                  <a:cubicBezTo>
                    <a:pt x="112" y="963"/>
                    <a:pt x="107" y="926"/>
                    <a:pt x="101" y="889"/>
                  </a:cubicBezTo>
                  <a:cubicBezTo>
                    <a:pt x="95" y="852"/>
                    <a:pt x="87" y="815"/>
                    <a:pt x="77" y="779"/>
                  </a:cubicBezTo>
                  <a:cubicBezTo>
                    <a:pt x="67" y="742"/>
                    <a:pt x="58" y="706"/>
                    <a:pt x="48" y="669"/>
                  </a:cubicBezTo>
                  <a:cubicBezTo>
                    <a:pt x="30" y="596"/>
                    <a:pt x="14" y="522"/>
                    <a:pt x="6" y="447"/>
                  </a:cubicBezTo>
                  <a:cubicBezTo>
                    <a:pt x="1" y="410"/>
                    <a:pt x="0" y="372"/>
                    <a:pt x="0" y="334"/>
                  </a:cubicBezTo>
                  <a:cubicBezTo>
                    <a:pt x="0" y="297"/>
                    <a:pt x="1" y="259"/>
                    <a:pt x="4" y="221"/>
                  </a:cubicBezTo>
                  <a:cubicBezTo>
                    <a:pt x="8" y="184"/>
                    <a:pt x="12" y="146"/>
                    <a:pt x="18" y="109"/>
                  </a:cubicBezTo>
                  <a:cubicBezTo>
                    <a:pt x="25" y="72"/>
                    <a:pt x="32" y="35"/>
                    <a:pt x="45"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822" name="Google Shape;822;p180"/>
            <p:cNvSpPr/>
            <p:nvPr/>
          </p:nvSpPr>
          <p:spPr>
            <a:xfrm>
              <a:off x="-190500" y="30163"/>
              <a:ext cx="487363" cy="6794500"/>
            </a:xfrm>
            <a:custGeom>
              <a:rect b="b" l="l" r="r" t="t"/>
              <a:pathLst>
                <a:path extrusionOk="0" h="3581" w="257">
                  <a:moveTo>
                    <a:pt x="60" y="0"/>
                  </a:moveTo>
                  <a:cubicBezTo>
                    <a:pt x="53" y="18"/>
                    <a:pt x="48" y="36"/>
                    <a:pt x="44" y="55"/>
                  </a:cubicBezTo>
                  <a:cubicBezTo>
                    <a:pt x="39" y="73"/>
                    <a:pt x="35" y="91"/>
                    <a:pt x="32" y="110"/>
                  </a:cubicBezTo>
                  <a:cubicBezTo>
                    <a:pt x="24" y="147"/>
                    <a:pt x="19" y="184"/>
                    <a:pt x="14" y="222"/>
                  </a:cubicBezTo>
                  <a:cubicBezTo>
                    <a:pt x="10" y="259"/>
                    <a:pt x="6" y="297"/>
                    <a:pt x="4" y="334"/>
                  </a:cubicBezTo>
                  <a:cubicBezTo>
                    <a:pt x="2" y="372"/>
                    <a:pt x="2" y="410"/>
                    <a:pt x="4" y="447"/>
                  </a:cubicBezTo>
                  <a:cubicBezTo>
                    <a:pt x="7" y="523"/>
                    <a:pt x="17" y="597"/>
                    <a:pt x="30" y="672"/>
                  </a:cubicBezTo>
                  <a:cubicBezTo>
                    <a:pt x="42" y="746"/>
                    <a:pt x="60" y="820"/>
                    <a:pt x="69" y="894"/>
                  </a:cubicBezTo>
                  <a:cubicBezTo>
                    <a:pt x="74" y="932"/>
                    <a:pt x="79" y="969"/>
                    <a:pt x="85" y="1006"/>
                  </a:cubicBezTo>
                  <a:cubicBezTo>
                    <a:pt x="91" y="1044"/>
                    <a:pt x="96" y="1081"/>
                    <a:pt x="100" y="1119"/>
                  </a:cubicBezTo>
                  <a:cubicBezTo>
                    <a:pt x="106" y="1175"/>
                    <a:pt x="106" y="1175"/>
                    <a:pt x="106" y="1175"/>
                  </a:cubicBezTo>
                  <a:cubicBezTo>
                    <a:pt x="109" y="1194"/>
                    <a:pt x="110" y="1212"/>
                    <a:pt x="113" y="1231"/>
                  </a:cubicBezTo>
                  <a:cubicBezTo>
                    <a:pt x="118" y="1268"/>
                    <a:pt x="124" y="1306"/>
                    <a:pt x="131" y="1343"/>
                  </a:cubicBezTo>
                  <a:cubicBezTo>
                    <a:pt x="144" y="1417"/>
                    <a:pt x="161" y="1490"/>
                    <a:pt x="178" y="1564"/>
                  </a:cubicBezTo>
                  <a:cubicBezTo>
                    <a:pt x="195" y="1637"/>
                    <a:pt x="212" y="1711"/>
                    <a:pt x="224" y="1785"/>
                  </a:cubicBezTo>
                  <a:cubicBezTo>
                    <a:pt x="231" y="1822"/>
                    <a:pt x="236" y="1860"/>
                    <a:pt x="241" y="1897"/>
                  </a:cubicBezTo>
                  <a:cubicBezTo>
                    <a:pt x="246" y="1935"/>
                    <a:pt x="250" y="1972"/>
                    <a:pt x="252" y="2010"/>
                  </a:cubicBezTo>
                  <a:cubicBezTo>
                    <a:pt x="257" y="2085"/>
                    <a:pt x="256" y="2161"/>
                    <a:pt x="248" y="2236"/>
                  </a:cubicBezTo>
                  <a:cubicBezTo>
                    <a:pt x="241" y="2311"/>
                    <a:pt x="227" y="2386"/>
                    <a:pt x="207" y="2459"/>
                  </a:cubicBezTo>
                  <a:cubicBezTo>
                    <a:pt x="191" y="2513"/>
                    <a:pt x="191" y="2513"/>
                    <a:pt x="191" y="2513"/>
                  </a:cubicBezTo>
                  <a:cubicBezTo>
                    <a:pt x="186" y="2531"/>
                    <a:pt x="182" y="2549"/>
                    <a:pt x="178" y="2568"/>
                  </a:cubicBezTo>
                  <a:cubicBezTo>
                    <a:pt x="174" y="2586"/>
                    <a:pt x="171" y="2605"/>
                    <a:pt x="168" y="2623"/>
                  </a:cubicBezTo>
                  <a:cubicBezTo>
                    <a:pt x="166" y="2642"/>
                    <a:pt x="165" y="2661"/>
                    <a:pt x="164" y="2680"/>
                  </a:cubicBezTo>
                  <a:cubicBezTo>
                    <a:pt x="161" y="2755"/>
                    <a:pt x="169" y="2830"/>
                    <a:pt x="165" y="2906"/>
                  </a:cubicBezTo>
                  <a:cubicBezTo>
                    <a:pt x="163" y="2925"/>
                    <a:pt x="161" y="2943"/>
                    <a:pt x="160" y="2962"/>
                  </a:cubicBezTo>
                  <a:cubicBezTo>
                    <a:pt x="159" y="2981"/>
                    <a:pt x="158" y="3000"/>
                    <a:pt x="158" y="3019"/>
                  </a:cubicBezTo>
                  <a:cubicBezTo>
                    <a:pt x="157" y="3056"/>
                    <a:pt x="157" y="3094"/>
                    <a:pt x="159" y="3132"/>
                  </a:cubicBezTo>
                  <a:cubicBezTo>
                    <a:pt x="162" y="3207"/>
                    <a:pt x="171" y="3282"/>
                    <a:pt x="182" y="3357"/>
                  </a:cubicBezTo>
                  <a:cubicBezTo>
                    <a:pt x="187" y="3394"/>
                    <a:pt x="193" y="3431"/>
                    <a:pt x="199" y="3469"/>
                  </a:cubicBezTo>
                  <a:cubicBezTo>
                    <a:pt x="201" y="3487"/>
                    <a:pt x="204" y="3506"/>
                    <a:pt x="205" y="3525"/>
                  </a:cubicBezTo>
                  <a:cubicBezTo>
                    <a:pt x="207" y="3544"/>
                    <a:pt x="207" y="3563"/>
                    <a:pt x="204" y="3581"/>
                  </a:cubicBezTo>
                  <a:cubicBezTo>
                    <a:pt x="207" y="3563"/>
                    <a:pt x="206" y="3544"/>
                    <a:pt x="205" y="3525"/>
                  </a:cubicBezTo>
                  <a:cubicBezTo>
                    <a:pt x="203" y="3506"/>
                    <a:pt x="201" y="3487"/>
                    <a:pt x="198" y="3469"/>
                  </a:cubicBezTo>
                  <a:cubicBezTo>
                    <a:pt x="193" y="3431"/>
                    <a:pt x="186" y="3394"/>
                    <a:pt x="181" y="3357"/>
                  </a:cubicBezTo>
                  <a:cubicBezTo>
                    <a:pt x="169" y="3282"/>
                    <a:pt x="160" y="3207"/>
                    <a:pt x="157" y="3132"/>
                  </a:cubicBezTo>
                  <a:cubicBezTo>
                    <a:pt x="155" y="3094"/>
                    <a:pt x="154" y="3056"/>
                    <a:pt x="155" y="3019"/>
                  </a:cubicBezTo>
                  <a:cubicBezTo>
                    <a:pt x="156" y="3000"/>
                    <a:pt x="157" y="2981"/>
                    <a:pt x="158" y="2962"/>
                  </a:cubicBezTo>
                  <a:cubicBezTo>
                    <a:pt x="159" y="2943"/>
                    <a:pt x="161" y="2925"/>
                    <a:pt x="162" y="2906"/>
                  </a:cubicBezTo>
                  <a:cubicBezTo>
                    <a:pt x="167" y="2831"/>
                    <a:pt x="158" y="2755"/>
                    <a:pt x="161" y="2680"/>
                  </a:cubicBezTo>
                  <a:cubicBezTo>
                    <a:pt x="162" y="2661"/>
                    <a:pt x="163" y="2642"/>
                    <a:pt x="165" y="2623"/>
                  </a:cubicBezTo>
                  <a:cubicBezTo>
                    <a:pt x="168" y="2604"/>
                    <a:pt x="171" y="2586"/>
                    <a:pt x="175" y="2567"/>
                  </a:cubicBezTo>
                  <a:cubicBezTo>
                    <a:pt x="179" y="2549"/>
                    <a:pt x="183" y="2530"/>
                    <a:pt x="188" y="2512"/>
                  </a:cubicBezTo>
                  <a:cubicBezTo>
                    <a:pt x="203" y="2458"/>
                    <a:pt x="203" y="2458"/>
                    <a:pt x="203" y="2458"/>
                  </a:cubicBezTo>
                  <a:cubicBezTo>
                    <a:pt x="223" y="2385"/>
                    <a:pt x="237" y="2311"/>
                    <a:pt x="245" y="2236"/>
                  </a:cubicBezTo>
                  <a:cubicBezTo>
                    <a:pt x="252" y="2161"/>
                    <a:pt x="253" y="2085"/>
                    <a:pt x="248" y="2010"/>
                  </a:cubicBezTo>
                  <a:cubicBezTo>
                    <a:pt x="246" y="1973"/>
                    <a:pt x="242" y="1935"/>
                    <a:pt x="237" y="1898"/>
                  </a:cubicBezTo>
                  <a:cubicBezTo>
                    <a:pt x="232" y="1860"/>
                    <a:pt x="227" y="1823"/>
                    <a:pt x="220" y="1786"/>
                  </a:cubicBezTo>
                  <a:cubicBezTo>
                    <a:pt x="208" y="1712"/>
                    <a:pt x="191" y="1638"/>
                    <a:pt x="174" y="1565"/>
                  </a:cubicBezTo>
                  <a:cubicBezTo>
                    <a:pt x="157" y="1491"/>
                    <a:pt x="140" y="1418"/>
                    <a:pt x="127" y="1343"/>
                  </a:cubicBezTo>
                  <a:cubicBezTo>
                    <a:pt x="121" y="1306"/>
                    <a:pt x="114" y="1269"/>
                    <a:pt x="110" y="1231"/>
                  </a:cubicBezTo>
                  <a:cubicBezTo>
                    <a:pt x="107" y="1213"/>
                    <a:pt x="105" y="1194"/>
                    <a:pt x="103" y="1175"/>
                  </a:cubicBezTo>
                  <a:cubicBezTo>
                    <a:pt x="97" y="1119"/>
                    <a:pt x="97" y="1119"/>
                    <a:pt x="97" y="1119"/>
                  </a:cubicBezTo>
                  <a:cubicBezTo>
                    <a:pt x="92" y="1082"/>
                    <a:pt x="88" y="1044"/>
                    <a:pt x="82" y="1007"/>
                  </a:cubicBezTo>
                  <a:cubicBezTo>
                    <a:pt x="76" y="970"/>
                    <a:pt x="71" y="932"/>
                    <a:pt x="66" y="895"/>
                  </a:cubicBezTo>
                  <a:cubicBezTo>
                    <a:pt x="57" y="820"/>
                    <a:pt x="39" y="747"/>
                    <a:pt x="27" y="672"/>
                  </a:cubicBezTo>
                  <a:cubicBezTo>
                    <a:pt x="14" y="598"/>
                    <a:pt x="4" y="523"/>
                    <a:pt x="1" y="447"/>
                  </a:cubicBezTo>
                  <a:cubicBezTo>
                    <a:pt x="0" y="410"/>
                    <a:pt x="0" y="372"/>
                    <a:pt x="3" y="334"/>
                  </a:cubicBezTo>
                  <a:cubicBezTo>
                    <a:pt x="5" y="296"/>
                    <a:pt x="8" y="259"/>
                    <a:pt x="13" y="221"/>
                  </a:cubicBezTo>
                  <a:cubicBezTo>
                    <a:pt x="18" y="184"/>
                    <a:pt x="24" y="147"/>
                    <a:pt x="31" y="110"/>
                  </a:cubicBezTo>
                  <a:cubicBezTo>
                    <a:pt x="35" y="91"/>
                    <a:pt x="39" y="73"/>
                    <a:pt x="43" y="55"/>
                  </a:cubicBezTo>
                  <a:cubicBezTo>
                    <a:pt x="48" y="36"/>
                    <a:pt x="53" y="18"/>
                    <a:pt x="60"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823" name="Google Shape;823;p180"/>
            <p:cNvSpPr/>
            <p:nvPr/>
          </p:nvSpPr>
          <p:spPr>
            <a:xfrm>
              <a:off x="-234950" y="30163"/>
              <a:ext cx="555625" cy="6791323"/>
            </a:xfrm>
            <a:custGeom>
              <a:rect b="b" l="l" r="r" t="t"/>
              <a:pathLst>
                <a:path extrusionOk="0" h="3580" w="292">
                  <a:moveTo>
                    <a:pt x="79" y="0"/>
                  </a:moveTo>
                  <a:cubicBezTo>
                    <a:pt x="73" y="18"/>
                    <a:pt x="68" y="36"/>
                    <a:pt x="63" y="55"/>
                  </a:cubicBezTo>
                  <a:cubicBezTo>
                    <a:pt x="58" y="73"/>
                    <a:pt x="54" y="91"/>
                    <a:pt x="49" y="110"/>
                  </a:cubicBezTo>
                  <a:cubicBezTo>
                    <a:pt x="41" y="147"/>
                    <a:pt x="34" y="184"/>
                    <a:pt x="27" y="221"/>
                  </a:cubicBezTo>
                  <a:cubicBezTo>
                    <a:pt x="21" y="258"/>
                    <a:pt x="16" y="296"/>
                    <a:pt x="12" y="333"/>
                  </a:cubicBezTo>
                  <a:cubicBezTo>
                    <a:pt x="8" y="371"/>
                    <a:pt x="5" y="409"/>
                    <a:pt x="4" y="447"/>
                  </a:cubicBezTo>
                  <a:cubicBezTo>
                    <a:pt x="3" y="522"/>
                    <a:pt x="7" y="598"/>
                    <a:pt x="14" y="673"/>
                  </a:cubicBezTo>
                  <a:cubicBezTo>
                    <a:pt x="20" y="749"/>
                    <a:pt x="32" y="824"/>
                    <a:pt x="39" y="899"/>
                  </a:cubicBezTo>
                  <a:cubicBezTo>
                    <a:pt x="43" y="937"/>
                    <a:pt x="47" y="974"/>
                    <a:pt x="53" y="1012"/>
                  </a:cubicBezTo>
                  <a:cubicBezTo>
                    <a:pt x="70" y="1124"/>
                    <a:pt x="70" y="1124"/>
                    <a:pt x="70" y="1124"/>
                  </a:cubicBezTo>
                  <a:cubicBezTo>
                    <a:pt x="78" y="1180"/>
                    <a:pt x="78" y="1180"/>
                    <a:pt x="78" y="1180"/>
                  </a:cubicBezTo>
                  <a:cubicBezTo>
                    <a:pt x="81" y="1199"/>
                    <a:pt x="84" y="1217"/>
                    <a:pt x="87" y="1236"/>
                  </a:cubicBezTo>
                  <a:cubicBezTo>
                    <a:pt x="92" y="1264"/>
                    <a:pt x="92" y="1264"/>
                    <a:pt x="92" y="1264"/>
                  </a:cubicBezTo>
                  <a:cubicBezTo>
                    <a:pt x="94" y="1273"/>
                    <a:pt x="96" y="1282"/>
                    <a:pt x="98" y="1292"/>
                  </a:cubicBezTo>
                  <a:cubicBezTo>
                    <a:pt x="102" y="1310"/>
                    <a:pt x="106" y="1329"/>
                    <a:pt x="110" y="1347"/>
                  </a:cubicBezTo>
                  <a:cubicBezTo>
                    <a:pt x="128" y="1421"/>
                    <a:pt x="149" y="1493"/>
                    <a:pt x="171" y="1566"/>
                  </a:cubicBezTo>
                  <a:cubicBezTo>
                    <a:pt x="194" y="1638"/>
                    <a:pt x="217" y="1710"/>
                    <a:pt x="237" y="1783"/>
                  </a:cubicBezTo>
                  <a:cubicBezTo>
                    <a:pt x="256" y="1856"/>
                    <a:pt x="273" y="1930"/>
                    <a:pt x="283" y="2006"/>
                  </a:cubicBezTo>
                  <a:cubicBezTo>
                    <a:pt x="288" y="2043"/>
                    <a:pt x="290" y="2081"/>
                    <a:pt x="292" y="2119"/>
                  </a:cubicBezTo>
                  <a:cubicBezTo>
                    <a:pt x="292" y="2148"/>
                    <a:pt x="292" y="2148"/>
                    <a:pt x="292" y="2148"/>
                  </a:cubicBezTo>
                  <a:cubicBezTo>
                    <a:pt x="292" y="2162"/>
                    <a:pt x="292" y="2162"/>
                    <a:pt x="292" y="2162"/>
                  </a:cubicBezTo>
                  <a:cubicBezTo>
                    <a:pt x="291" y="2176"/>
                    <a:pt x="291" y="2176"/>
                    <a:pt x="291" y="2176"/>
                  </a:cubicBezTo>
                  <a:cubicBezTo>
                    <a:pt x="290" y="2204"/>
                    <a:pt x="290" y="2204"/>
                    <a:pt x="290" y="2204"/>
                  </a:cubicBezTo>
                  <a:cubicBezTo>
                    <a:pt x="290" y="2214"/>
                    <a:pt x="289" y="2223"/>
                    <a:pt x="288" y="2233"/>
                  </a:cubicBezTo>
                  <a:cubicBezTo>
                    <a:pt x="281" y="2308"/>
                    <a:pt x="266" y="2383"/>
                    <a:pt x="244" y="2456"/>
                  </a:cubicBezTo>
                  <a:cubicBezTo>
                    <a:pt x="226" y="2510"/>
                    <a:pt x="226" y="2510"/>
                    <a:pt x="226" y="2510"/>
                  </a:cubicBezTo>
                  <a:cubicBezTo>
                    <a:pt x="220" y="2527"/>
                    <a:pt x="216" y="2546"/>
                    <a:pt x="211" y="2564"/>
                  </a:cubicBezTo>
                  <a:cubicBezTo>
                    <a:pt x="206" y="2582"/>
                    <a:pt x="201" y="2601"/>
                    <a:pt x="198" y="2619"/>
                  </a:cubicBezTo>
                  <a:cubicBezTo>
                    <a:pt x="196" y="2628"/>
                    <a:pt x="194" y="2638"/>
                    <a:pt x="193" y="2647"/>
                  </a:cubicBezTo>
                  <a:cubicBezTo>
                    <a:pt x="192" y="2656"/>
                    <a:pt x="190" y="2666"/>
                    <a:pt x="189" y="2675"/>
                  </a:cubicBezTo>
                  <a:cubicBezTo>
                    <a:pt x="180" y="2750"/>
                    <a:pt x="183" y="2826"/>
                    <a:pt x="175" y="2902"/>
                  </a:cubicBezTo>
                  <a:cubicBezTo>
                    <a:pt x="173" y="2921"/>
                    <a:pt x="171" y="2939"/>
                    <a:pt x="169" y="2958"/>
                  </a:cubicBezTo>
                  <a:cubicBezTo>
                    <a:pt x="167" y="2977"/>
                    <a:pt x="166" y="2996"/>
                    <a:pt x="165" y="3015"/>
                  </a:cubicBezTo>
                  <a:cubicBezTo>
                    <a:pt x="162" y="3052"/>
                    <a:pt x="161" y="3090"/>
                    <a:pt x="162" y="3128"/>
                  </a:cubicBezTo>
                  <a:cubicBezTo>
                    <a:pt x="163" y="3204"/>
                    <a:pt x="169" y="3279"/>
                    <a:pt x="179" y="3354"/>
                  </a:cubicBezTo>
                  <a:cubicBezTo>
                    <a:pt x="184" y="3392"/>
                    <a:pt x="190" y="3429"/>
                    <a:pt x="196" y="3467"/>
                  </a:cubicBezTo>
                  <a:cubicBezTo>
                    <a:pt x="198" y="3485"/>
                    <a:pt x="201" y="3504"/>
                    <a:pt x="203" y="3523"/>
                  </a:cubicBezTo>
                  <a:cubicBezTo>
                    <a:pt x="205" y="3542"/>
                    <a:pt x="206" y="3561"/>
                    <a:pt x="203" y="3580"/>
                  </a:cubicBezTo>
                  <a:cubicBezTo>
                    <a:pt x="206" y="3561"/>
                    <a:pt x="204" y="3542"/>
                    <a:pt x="203" y="3523"/>
                  </a:cubicBezTo>
                  <a:cubicBezTo>
                    <a:pt x="201" y="3504"/>
                    <a:pt x="198" y="3485"/>
                    <a:pt x="195" y="3467"/>
                  </a:cubicBezTo>
                  <a:cubicBezTo>
                    <a:pt x="189" y="3429"/>
                    <a:pt x="183" y="3392"/>
                    <a:pt x="178" y="3354"/>
                  </a:cubicBezTo>
                  <a:cubicBezTo>
                    <a:pt x="168" y="3279"/>
                    <a:pt x="161" y="3204"/>
                    <a:pt x="160" y="3128"/>
                  </a:cubicBezTo>
                  <a:cubicBezTo>
                    <a:pt x="159" y="3090"/>
                    <a:pt x="160" y="3052"/>
                    <a:pt x="162" y="3015"/>
                  </a:cubicBezTo>
                  <a:cubicBezTo>
                    <a:pt x="163" y="2996"/>
                    <a:pt x="165" y="2977"/>
                    <a:pt x="167" y="2958"/>
                  </a:cubicBezTo>
                  <a:cubicBezTo>
                    <a:pt x="168" y="2939"/>
                    <a:pt x="171" y="2920"/>
                    <a:pt x="173" y="2901"/>
                  </a:cubicBezTo>
                  <a:cubicBezTo>
                    <a:pt x="180" y="2826"/>
                    <a:pt x="178" y="2750"/>
                    <a:pt x="186" y="2675"/>
                  </a:cubicBezTo>
                  <a:cubicBezTo>
                    <a:pt x="187" y="2665"/>
                    <a:pt x="189" y="2656"/>
                    <a:pt x="190" y="2647"/>
                  </a:cubicBezTo>
                  <a:cubicBezTo>
                    <a:pt x="191" y="2637"/>
                    <a:pt x="193" y="2628"/>
                    <a:pt x="195" y="2619"/>
                  </a:cubicBezTo>
                  <a:cubicBezTo>
                    <a:pt x="198" y="2600"/>
                    <a:pt x="203" y="2581"/>
                    <a:pt x="208" y="2563"/>
                  </a:cubicBezTo>
                  <a:cubicBezTo>
                    <a:pt x="212" y="2545"/>
                    <a:pt x="217" y="2526"/>
                    <a:pt x="223" y="2508"/>
                  </a:cubicBezTo>
                  <a:cubicBezTo>
                    <a:pt x="241" y="2455"/>
                    <a:pt x="241" y="2455"/>
                    <a:pt x="241" y="2455"/>
                  </a:cubicBezTo>
                  <a:cubicBezTo>
                    <a:pt x="263" y="2382"/>
                    <a:pt x="278" y="2308"/>
                    <a:pt x="284" y="2232"/>
                  </a:cubicBezTo>
                  <a:cubicBezTo>
                    <a:pt x="285" y="2223"/>
                    <a:pt x="286" y="2214"/>
                    <a:pt x="287" y="2204"/>
                  </a:cubicBezTo>
                  <a:cubicBezTo>
                    <a:pt x="288" y="2176"/>
                    <a:pt x="288" y="2176"/>
                    <a:pt x="288" y="2176"/>
                  </a:cubicBezTo>
                  <a:cubicBezTo>
                    <a:pt x="288" y="2162"/>
                    <a:pt x="288" y="2162"/>
                    <a:pt x="288" y="2162"/>
                  </a:cubicBezTo>
                  <a:cubicBezTo>
                    <a:pt x="288" y="2148"/>
                    <a:pt x="288" y="2148"/>
                    <a:pt x="288" y="2148"/>
                  </a:cubicBezTo>
                  <a:cubicBezTo>
                    <a:pt x="288" y="2119"/>
                    <a:pt x="288" y="2119"/>
                    <a:pt x="288" y="2119"/>
                  </a:cubicBezTo>
                  <a:cubicBezTo>
                    <a:pt x="286" y="2081"/>
                    <a:pt x="284" y="2044"/>
                    <a:pt x="278" y="2006"/>
                  </a:cubicBezTo>
                  <a:cubicBezTo>
                    <a:pt x="269" y="1931"/>
                    <a:pt x="252" y="1858"/>
                    <a:pt x="232" y="1784"/>
                  </a:cubicBezTo>
                  <a:cubicBezTo>
                    <a:pt x="213" y="1711"/>
                    <a:pt x="190" y="1639"/>
                    <a:pt x="167" y="1567"/>
                  </a:cubicBezTo>
                  <a:cubicBezTo>
                    <a:pt x="145" y="1495"/>
                    <a:pt x="124" y="1422"/>
                    <a:pt x="106" y="1348"/>
                  </a:cubicBezTo>
                  <a:cubicBezTo>
                    <a:pt x="102" y="1330"/>
                    <a:pt x="98" y="1311"/>
                    <a:pt x="94" y="1292"/>
                  </a:cubicBezTo>
                  <a:cubicBezTo>
                    <a:pt x="93" y="1283"/>
                    <a:pt x="90" y="1274"/>
                    <a:pt x="89" y="1265"/>
                  </a:cubicBezTo>
                  <a:cubicBezTo>
                    <a:pt x="84" y="1237"/>
                    <a:pt x="84" y="1237"/>
                    <a:pt x="84" y="1237"/>
                  </a:cubicBezTo>
                  <a:cubicBezTo>
                    <a:pt x="80" y="1218"/>
                    <a:pt x="78" y="1199"/>
                    <a:pt x="75" y="1181"/>
                  </a:cubicBezTo>
                  <a:cubicBezTo>
                    <a:pt x="66" y="1124"/>
                    <a:pt x="66" y="1124"/>
                    <a:pt x="66" y="1124"/>
                  </a:cubicBezTo>
                  <a:cubicBezTo>
                    <a:pt x="50" y="1012"/>
                    <a:pt x="50" y="1012"/>
                    <a:pt x="50" y="1012"/>
                  </a:cubicBezTo>
                  <a:cubicBezTo>
                    <a:pt x="44" y="975"/>
                    <a:pt x="40" y="937"/>
                    <a:pt x="36" y="899"/>
                  </a:cubicBezTo>
                  <a:cubicBezTo>
                    <a:pt x="30" y="824"/>
                    <a:pt x="18" y="749"/>
                    <a:pt x="11" y="674"/>
                  </a:cubicBezTo>
                  <a:cubicBezTo>
                    <a:pt x="4" y="598"/>
                    <a:pt x="0" y="522"/>
                    <a:pt x="2" y="447"/>
                  </a:cubicBezTo>
                  <a:cubicBezTo>
                    <a:pt x="3" y="409"/>
                    <a:pt x="6" y="371"/>
                    <a:pt x="10" y="333"/>
                  </a:cubicBezTo>
                  <a:cubicBezTo>
                    <a:pt x="15" y="296"/>
                    <a:pt x="20" y="258"/>
                    <a:pt x="26" y="221"/>
                  </a:cubicBezTo>
                  <a:cubicBezTo>
                    <a:pt x="33" y="184"/>
                    <a:pt x="40" y="146"/>
                    <a:pt x="49" y="110"/>
                  </a:cubicBezTo>
                  <a:cubicBezTo>
                    <a:pt x="53" y="91"/>
                    <a:pt x="58" y="73"/>
                    <a:pt x="63" y="54"/>
                  </a:cubicBezTo>
                  <a:cubicBezTo>
                    <a:pt x="68" y="36"/>
                    <a:pt x="73" y="18"/>
                    <a:pt x="79"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824" name="Google Shape;824;p180"/>
            <p:cNvSpPr/>
            <p:nvPr/>
          </p:nvSpPr>
          <p:spPr>
            <a:xfrm>
              <a:off x="-290513" y="30163"/>
              <a:ext cx="641350" cy="6788146"/>
            </a:xfrm>
            <a:custGeom>
              <a:rect b="b" l="l" r="r" t="t"/>
              <a:pathLst>
                <a:path extrusionOk="0" h="3578" w="337">
                  <a:moveTo>
                    <a:pt x="105" y="0"/>
                  </a:moveTo>
                  <a:cubicBezTo>
                    <a:pt x="99" y="18"/>
                    <a:pt x="93" y="36"/>
                    <a:pt x="88" y="54"/>
                  </a:cubicBezTo>
                  <a:cubicBezTo>
                    <a:pt x="82" y="73"/>
                    <a:pt x="77" y="91"/>
                    <a:pt x="73" y="110"/>
                  </a:cubicBezTo>
                  <a:cubicBezTo>
                    <a:pt x="63" y="146"/>
                    <a:pt x="54" y="184"/>
                    <a:pt x="46" y="221"/>
                  </a:cubicBezTo>
                  <a:cubicBezTo>
                    <a:pt x="39" y="258"/>
                    <a:pt x="32" y="296"/>
                    <a:pt x="26" y="333"/>
                  </a:cubicBezTo>
                  <a:cubicBezTo>
                    <a:pt x="19" y="371"/>
                    <a:pt x="15" y="408"/>
                    <a:pt x="11" y="446"/>
                  </a:cubicBezTo>
                  <a:cubicBezTo>
                    <a:pt x="4" y="522"/>
                    <a:pt x="3" y="598"/>
                    <a:pt x="4" y="675"/>
                  </a:cubicBezTo>
                  <a:cubicBezTo>
                    <a:pt x="5" y="751"/>
                    <a:pt x="11" y="827"/>
                    <a:pt x="16" y="903"/>
                  </a:cubicBezTo>
                  <a:cubicBezTo>
                    <a:pt x="18" y="941"/>
                    <a:pt x="21" y="979"/>
                    <a:pt x="28" y="1016"/>
                  </a:cubicBezTo>
                  <a:cubicBezTo>
                    <a:pt x="46" y="1129"/>
                    <a:pt x="46" y="1129"/>
                    <a:pt x="46" y="1129"/>
                  </a:cubicBezTo>
                  <a:cubicBezTo>
                    <a:pt x="58" y="1204"/>
                    <a:pt x="74" y="1279"/>
                    <a:pt x="96" y="1352"/>
                  </a:cubicBezTo>
                  <a:cubicBezTo>
                    <a:pt x="117" y="1425"/>
                    <a:pt x="143" y="1497"/>
                    <a:pt x="171" y="1567"/>
                  </a:cubicBezTo>
                  <a:cubicBezTo>
                    <a:pt x="198" y="1638"/>
                    <a:pt x="228" y="1709"/>
                    <a:pt x="254" y="1780"/>
                  </a:cubicBezTo>
                  <a:cubicBezTo>
                    <a:pt x="260" y="1798"/>
                    <a:pt x="267" y="1816"/>
                    <a:pt x="273" y="1834"/>
                  </a:cubicBezTo>
                  <a:cubicBezTo>
                    <a:pt x="282" y="1862"/>
                    <a:pt x="282" y="1862"/>
                    <a:pt x="282" y="1862"/>
                  </a:cubicBezTo>
                  <a:cubicBezTo>
                    <a:pt x="290" y="1889"/>
                    <a:pt x="290" y="1889"/>
                    <a:pt x="290" y="1889"/>
                  </a:cubicBezTo>
                  <a:cubicBezTo>
                    <a:pt x="294" y="1903"/>
                    <a:pt x="294" y="1903"/>
                    <a:pt x="294" y="1903"/>
                  </a:cubicBezTo>
                  <a:cubicBezTo>
                    <a:pt x="298" y="1916"/>
                    <a:pt x="298" y="1916"/>
                    <a:pt x="298" y="1916"/>
                  </a:cubicBezTo>
                  <a:cubicBezTo>
                    <a:pt x="305" y="1944"/>
                    <a:pt x="305" y="1944"/>
                    <a:pt x="305" y="1944"/>
                  </a:cubicBezTo>
                  <a:cubicBezTo>
                    <a:pt x="312" y="1972"/>
                    <a:pt x="312" y="1972"/>
                    <a:pt x="312" y="1972"/>
                  </a:cubicBezTo>
                  <a:cubicBezTo>
                    <a:pt x="315" y="1986"/>
                    <a:pt x="315" y="1986"/>
                    <a:pt x="315" y="1986"/>
                  </a:cubicBezTo>
                  <a:cubicBezTo>
                    <a:pt x="318" y="2000"/>
                    <a:pt x="318" y="2000"/>
                    <a:pt x="318" y="2000"/>
                  </a:cubicBezTo>
                  <a:cubicBezTo>
                    <a:pt x="323" y="2028"/>
                    <a:pt x="323" y="2028"/>
                    <a:pt x="323" y="2028"/>
                  </a:cubicBezTo>
                  <a:cubicBezTo>
                    <a:pt x="328" y="2056"/>
                    <a:pt x="328" y="2056"/>
                    <a:pt x="328" y="2056"/>
                  </a:cubicBezTo>
                  <a:cubicBezTo>
                    <a:pt x="330" y="2070"/>
                    <a:pt x="330" y="2070"/>
                    <a:pt x="330" y="2070"/>
                  </a:cubicBezTo>
                  <a:cubicBezTo>
                    <a:pt x="330" y="2075"/>
                    <a:pt x="331" y="2080"/>
                    <a:pt x="331" y="2085"/>
                  </a:cubicBezTo>
                  <a:cubicBezTo>
                    <a:pt x="334" y="2113"/>
                    <a:pt x="334" y="2113"/>
                    <a:pt x="334" y="2113"/>
                  </a:cubicBezTo>
                  <a:cubicBezTo>
                    <a:pt x="336" y="2151"/>
                    <a:pt x="337" y="2190"/>
                    <a:pt x="334" y="2228"/>
                  </a:cubicBezTo>
                  <a:cubicBezTo>
                    <a:pt x="328" y="2304"/>
                    <a:pt x="312" y="2379"/>
                    <a:pt x="288" y="2451"/>
                  </a:cubicBezTo>
                  <a:cubicBezTo>
                    <a:pt x="282" y="2469"/>
                    <a:pt x="275" y="2487"/>
                    <a:pt x="268" y="2505"/>
                  </a:cubicBezTo>
                  <a:cubicBezTo>
                    <a:pt x="261" y="2523"/>
                    <a:pt x="256" y="2541"/>
                    <a:pt x="250" y="2559"/>
                  </a:cubicBezTo>
                  <a:cubicBezTo>
                    <a:pt x="247" y="2568"/>
                    <a:pt x="244" y="2577"/>
                    <a:pt x="241" y="2586"/>
                  </a:cubicBezTo>
                  <a:cubicBezTo>
                    <a:pt x="237" y="2600"/>
                    <a:pt x="237" y="2600"/>
                    <a:pt x="237" y="2600"/>
                  </a:cubicBezTo>
                  <a:cubicBezTo>
                    <a:pt x="234" y="2614"/>
                    <a:pt x="234" y="2614"/>
                    <a:pt x="234" y="2614"/>
                  </a:cubicBezTo>
                  <a:cubicBezTo>
                    <a:pt x="229" y="2632"/>
                    <a:pt x="225" y="2651"/>
                    <a:pt x="221" y="2669"/>
                  </a:cubicBezTo>
                  <a:cubicBezTo>
                    <a:pt x="214" y="2707"/>
                    <a:pt x="209" y="2745"/>
                    <a:pt x="205" y="2782"/>
                  </a:cubicBezTo>
                  <a:cubicBezTo>
                    <a:pt x="201" y="2820"/>
                    <a:pt x="198" y="2858"/>
                    <a:pt x="193" y="2896"/>
                  </a:cubicBezTo>
                  <a:cubicBezTo>
                    <a:pt x="184" y="2953"/>
                    <a:pt x="184" y="2953"/>
                    <a:pt x="184" y="2953"/>
                  </a:cubicBezTo>
                  <a:cubicBezTo>
                    <a:pt x="181" y="2981"/>
                    <a:pt x="181" y="2981"/>
                    <a:pt x="181" y="2981"/>
                  </a:cubicBezTo>
                  <a:cubicBezTo>
                    <a:pt x="178" y="3009"/>
                    <a:pt x="178" y="3009"/>
                    <a:pt x="178" y="3009"/>
                  </a:cubicBezTo>
                  <a:cubicBezTo>
                    <a:pt x="174" y="3047"/>
                    <a:pt x="172" y="3085"/>
                    <a:pt x="171" y="3123"/>
                  </a:cubicBezTo>
                  <a:cubicBezTo>
                    <a:pt x="170" y="3199"/>
                    <a:pt x="174" y="3276"/>
                    <a:pt x="183" y="3351"/>
                  </a:cubicBezTo>
                  <a:cubicBezTo>
                    <a:pt x="187" y="3389"/>
                    <a:pt x="193" y="3427"/>
                    <a:pt x="198" y="3465"/>
                  </a:cubicBezTo>
                  <a:cubicBezTo>
                    <a:pt x="201" y="3483"/>
                    <a:pt x="204" y="3502"/>
                    <a:pt x="206" y="3521"/>
                  </a:cubicBezTo>
                  <a:cubicBezTo>
                    <a:pt x="208" y="3531"/>
                    <a:pt x="209" y="3540"/>
                    <a:pt x="209" y="3550"/>
                  </a:cubicBezTo>
                  <a:cubicBezTo>
                    <a:pt x="210" y="3559"/>
                    <a:pt x="210" y="3569"/>
                    <a:pt x="208" y="3578"/>
                  </a:cubicBezTo>
                  <a:cubicBezTo>
                    <a:pt x="210" y="3569"/>
                    <a:pt x="210" y="3559"/>
                    <a:pt x="209" y="3550"/>
                  </a:cubicBezTo>
                  <a:cubicBezTo>
                    <a:pt x="208" y="3540"/>
                    <a:pt x="207" y="3531"/>
                    <a:pt x="206" y="3521"/>
                  </a:cubicBezTo>
                  <a:cubicBezTo>
                    <a:pt x="204" y="3502"/>
                    <a:pt x="201" y="3483"/>
                    <a:pt x="198" y="3465"/>
                  </a:cubicBezTo>
                  <a:cubicBezTo>
                    <a:pt x="192" y="3427"/>
                    <a:pt x="186" y="3389"/>
                    <a:pt x="182" y="3351"/>
                  </a:cubicBezTo>
                  <a:cubicBezTo>
                    <a:pt x="173" y="3276"/>
                    <a:pt x="168" y="3200"/>
                    <a:pt x="169" y="3123"/>
                  </a:cubicBezTo>
                  <a:cubicBezTo>
                    <a:pt x="170" y="3085"/>
                    <a:pt x="172" y="3047"/>
                    <a:pt x="175" y="3009"/>
                  </a:cubicBezTo>
                  <a:cubicBezTo>
                    <a:pt x="178" y="2981"/>
                    <a:pt x="178" y="2981"/>
                    <a:pt x="178" y="2981"/>
                  </a:cubicBezTo>
                  <a:cubicBezTo>
                    <a:pt x="182" y="2952"/>
                    <a:pt x="182" y="2952"/>
                    <a:pt x="182" y="2952"/>
                  </a:cubicBezTo>
                  <a:cubicBezTo>
                    <a:pt x="190" y="2896"/>
                    <a:pt x="190" y="2896"/>
                    <a:pt x="190" y="2896"/>
                  </a:cubicBezTo>
                  <a:cubicBezTo>
                    <a:pt x="195" y="2858"/>
                    <a:pt x="198" y="2820"/>
                    <a:pt x="202" y="2782"/>
                  </a:cubicBezTo>
                  <a:cubicBezTo>
                    <a:pt x="206" y="2744"/>
                    <a:pt x="211" y="2706"/>
                    <a:pt x="218" y="2669"/>
                  </a:cubicBezTo>
                  <a:cubicBezTo>
                    <a:pt x="222" y="2650"/>
                    <a:pt x="226" y="2631"/>
                    <a:pt x="231" y="2613"/>
                  </a:cubicBezTo>
                  <a:cubicBezTo>
                    <a:pt x="234" y="2599"/>
                    <a:pt x="234" y="2599"/>
                    <a:pt x="234" y="2599"/>
                  </a:cubicBezTo>
                  <a:cubicBezTo>
                    <a:pt x="238" y="2585"/>
                    <a:pt x="238" y="2585"/>
                    <a:pt x="238" y="2585"/>
                  </a:cubicBezTo>
                  <a:cubicBezTo>
                    <a:pt x="241" y="2576"/>
                    <a:pt x="244" y="2567"/>
                    <a:pt x="247" y="2558"/>
                  </a:cubicBezTo>
                  <a:cubicBezTo>
                    <a:pt x="252" y="2540"/>
                    <a:pt x="258" y="2522"/>
                    <a:pt x="265" y="2504"/>
                  </a:cubicBezTo>
                  <a:cubicBezTo>
                    <a:pt x="272" y="2486"/>
                    <a:pt x="279" y="2468"/>
                    <a:pt x="285" y="2450"/>
                  </a:cubicBezTo>
                  <a:cubicBezTo>
                    <a:pt x="309" y="2378"/>
                    <a:pt x="325" y="2303"/>
                    <a:pt x="330" y="2227"/>
                  </a:cubicBezTo>
                  <a:cubicBezTo>
                    <a:pt x="333" y="2190"/>
                    <a:pt x="332" y="2151"/>
                    <a:pt x="330" y="2113"/>
                  </a:cubicBezTo>
                  <a:cubicBezTo>
                    <a:pt x="327" y="2085"/>
                    <a:pt x="327" y="2085"/>
                    <a:pt x="327" y="2085"/>
                  </a:cubicBezTo>
                  <a:cubicBezTo>
                    <a:pt x="327" y="2080"/>
                    <a:pt x="326" y="2076"/>
                    <a:pt x="326" y="2071"/>
                  </a:cubicBezTo>
                  <a:cubicBezTo>
                    <a:pt x="324" y="2057"/>
                    <a:pt x="324" y="2057"/>
                    <a:pt x="324" y="2057"/>
                  </a:cubicBezTo>
                  <a:cubicBezTo>
                    <a:pt x="319" y="2029"/>
                    <a:pt x="319" y="2029"/>
                    <a:pt x="319" y="2029"/>
                  </a:cubicBezTo>
                  <a:cubicBezTo>
                    <a:pt x="314" y="2001"/>
                    <a:pt x="314" y="2001"/>
                    <a:pt x="314" y="2001"/>
                  </a:cubicBezTo>
                  <a:cubicBezTo>
                    <a:pt x="311" y="1987"/>
                    <a:pt x="311" y="1987"/>
                    <a:pt x="311" y="1987"/>
                  </a:cubicBezTo>
                  <a:cubicBezTo>
                    <a:pt x="308" y="1973"/>
                    <a:pt x="308" y="1973"/>
                    <a:pt x="308" y="1973"/>
                  </a:cubicBezTo>
                  <a:cubicBezTo>
                    <a:pt x="301" y="1945"/>
                    <a:pt x="301" y="1945"/>
                    <a:pt x="301" y="1945"/>
                  </a:cubicBezTo>
                  <a:cubicBezTo>
                    <a:pt x="294" y="1918"/>
                    <a:pt x="294" y="1918"/>
                    <a:pt x="294" y="1918"/>
                  </a:cubicBezTo>
                  <a:cubicBezTo>
                    <a:pt x="290" y="1904"/>
                    <a:pt x="290" y="1904"/>
                    <a:pt x="290" y="1904"/>
                  </a:cubicBezTo>
                  <a:cubicBezTo>
                    <a:pt x="286" y="1890"/>
                    <a:pt x="286" y="1890"/>
                    <a:pt x="286" y="1890"/>
                  </a:cubicBezTo>
                  <a:cubicBezTo>
                    <a:pt x="277" y="1863"/>
                    <a:pt x="277" y="1863"/>
                    <a:pt x="277" y="1863"/>
                  </a:cubicBezTo>
                  <a:cubicBezTo>
                    <a:pt x="268" y="1836"/>
                    <a:pt x="268" y="1836"/>
                    <a:pt x="268" y="1836"/>
                  </a:cubicBezTo>
                  <a:cubicBezTo>
                    <a:pt x="262" y="1818"/>
                    <a:pt x="256" y="1800"/>
                    <a:pt x="250" y="1782"/>
                  </a:cubicBezTo>
                  <a:cubicBezTo>
                    <a:pt x="224" y="1710"/>
                    <a:pt x="194" y="1640"/>
                    <a:pt x="167" y="1569"/>
                  </a:cubicBezTo>
                  <a:cubicBezTo>
                    <a:pt x="139" y="1498"/>
                    <a:pt x="113" y="1426"/>
                    <a:pt x="92" y="1353"/>
                  </a:cubicBezTo>
                  <a:cubicBezTo>
                    <a:pt x="71" y="1280"/>
                    <a:pt x="54" y="1205"/>
                    <a:pt x="43" y="1130"/>
                  </a:cubicBezTo>
                  <a:cubicBezTo>
                    <a:pt x="25" y="1017"/>
                    <a:pt x="25" y="1017"/>
                    <a:pt x="25" y="1017"/>
                  </a:cubicBezTo>
                  <a:cubicBezTo>
                    <a:pt x="18" y="979"/>
                    <a:pt x="15" y="941"/>
                    <a:pt x="13" y="903"/>
                  </a:cubicBezTo>
                  <a:cubicBezTo>
                    <a:pt x="8" y="827"/>
                    <a:pt x="2" y="751"/>
                    <a:pt x="1" y="675"/>
                  </a:cubicBezTo>
                  <a:cubicBezTo>
                    <a:pt x="0" y="598"/>
                    <a:pt x="2" y="522"/>
                    <a:pt x="9" y="446"/>
                  </a:cubicBezTo>
                  <a:cubicBezTo>
                    <a:pt x="13" y="408"/>
                    <a:pt x="18" y="370"/>
                    <a:pt x="24" y="333"/>
                  </a:cubicBezTo>
                  <a:cubicBezTo>
                    <a:pt x="30" y="295"/>
                    <a:pt x="37" y="258"/>
                    <a:pt x="45" y="221"/>
                  </a:cubicBezTo>
                  <a:cubicBezTo>
                    <a:pt x="53" y="183"/>
                    <a:pt x="62" y="146"/>
                    <a:pt x="72" y="109"/>
                  </a:cubicBezTo>
                  <a:cubicBezTo>
                    <a:pt x="77" y="91"/>
                    <a:pt x="82" y="73"/>
                    <a:pt x="87" y="54"/>
                  </a:cubicBezTo>
                  <a:cubicBezTo>
                    <a:pt x="93" y="36"/>
                    <a:pt x="98" y="18"/>
                    <a:pt x="105"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825" name="Google Shape;825;p180"/>
            <p:cNvSpPr/>
            <p:nvPr/>
          </p:nvSpPr>
          <p:spPr>
            <a:xfrm>
              <a:off x="-368300" y="30163"/>
              <a:ext cx="752475" cy="6784977"/>
            </a:xfrm>
            <a:custGeom>
              <a:rect b="b" l="l" r="r" t="t"/>
              <a:pathLst>
                <a:path extrusionOk="0" h="3576" w="396">
                  <a:moveTo>
                    <a:pt x="143" y="0"/>
                  </a:moveTo>
                  <a:cubicBezTo>
                    <a:pt x="130" y="36"/>
                    <a:pt x="119" y="73"/>
                    <a:pt x="108" y="110"/>
                  </a:cubicBezTo>
                  <a:cubicBezTo>
                    <a:pt x="97" y="146"/>
                    <a:pt x="87" y="184"/>
                    <a:pt x="77" y="221"/>
                  </a:cubicBezTo>
                  <a:cubicBezTo>
                    <a:pt x="58" y="295"/>
                    <a:pt x="42" y="370"/>
                    <a:pt x="30" y="446"/>
                  </a:cubicBezTo>
                  <a:cubicBezTo>
                    <a:pt x="18" y="522"/>
                    <a:pt x="11" y="599"/>
                    <a:pt x="7" y="676"/>
                  </a:cubicBezTo>
                  <a:cubicBezTo>
                    <a:pt x="2" y="752"/>
                    <a:pt x="3" y="829"/>
                    <a:pt x="4" y="906"/>
                  </a:cubicBezTo>
                  <a:cubicBezTo>
                    <a:pt x="6" y="944"/>
                    <a:pt x="8" y="983"/>
                    <a:pt x="14" y="1021"/>
                  </a:cubicBezTo>
                  <a:cubicBezTo>
                    <a:pt x="20" y="1059"/>
                    <a:pt x="27" y="1096"/>
                    <a:pt x="34" y="1134"/>
                  </a:cubicBezTo>
                  <a:cubicBezTo>
                    <a:pt x="38" y="1153"/>
                    <a:pt x="41" y="1172"/>
                    <a:pt x="46" y="1191"/>
                  </a:cubicBezTo>
                  <a:cubicBezTo>
                    <a:pt x="52" y="1219"/>
                    <a:pt x="52" y="1219"/>
                    <a:pt x="52" y="1219"/>
                  </a:cubicBezTo>
                  <a:cubicBezTo>
                    <a:pt x="55" y="1228"/>
                    <a:pt x="57" y="1237"/>
                    <a:pt x="59" y="1247"/>
                  </a:cubicBezTo>
                  <a:cubicBezTo>
                    <a:pt x="67" y="1274"/>
                    <a:pt x="67" y="1274"/>
                    <a:pt x="67" y="1274"/>
                  </a:cubicBezTo>
                  <a:cubicBezTo>
                    <a:pt x="69" y="1284"/>
                    <a:pt x="72" y="1293"/>
                    <a:pt x="75" y="1302"/>
                  </a:cubicBezTo>
                  <a:cubicBezTo>
                    <a:pt x="80" y="1320"/>
                    <a:pt x="87" y="1338"/>
                    <a:pt x="93" y="1357"/>
                  </a:cubicBezTo>
                  <a:cubicBezTo>
                    <a:pt x="118" y="1429"/>
                    <a:pt x="149" y="1500"/>
                    <a:pt x="182" y="1569"/>
                  </a:cubicBezTo>
                  <a:cubicBezTo>
                    <a:pt x="214" y="1639"/>
                    <a:pt x="249" y="1707"/>
                    <a:pt x="282" y="1777"/>
                  </a:cubicBezTo>
                  <a:cubicBezTo>
                    <a:pt x="297" y="1812"/>
                    <a:pt x="313" y="1847"/>
                    <a:pt x="327" y="1883"/>
                  </a:cubicBezTo>
                  <a:cubicBezTo>
                    <a:pt x="341" y="1919"/>
                    <a:pt x="354" y="1955"/>
                    <a:pt x="364" y="1992"/>
                  </a:cubicBezTo>
                  <a:cubicBezTo>
                    <a:pt x="385" y="2067"/>
                    <a:pt x="396" y="2144"/>
                    <a:pt x="392" y="2221"/>
                  </a:cubicBezTo>
                  <a:cubicBezTo>
                    <a:pt x="388" y="2298"/>
                    <a:pt x="371" y="2374"/>
                    <a:pt x="344" y="2446"/>
                  </a:cubicBezTo>
                  <a:cubicBezTo>
                    <a:pt x="342" y="2453"/>
                    <a:pt x="342" y="2453"/>
                    <a:pt x="342" y="2453"/>
                  </a:cubicBezTo>
                  <a:cubicBezTo>
                    <a:pt x="341" y="2455"/>
                    <a:pt x="340" y="2458"/>
                    <a:pt x="339" y="2460"/>
                  </a:cubicBezTo>
                  <a:cubicBezTo>
                    <a:pt x="334" y="2473"/>
                    <a:pt x="334" y="2473"/>
                    <a:pt x="334" y="2473"/>
                  </a:cubicBezTo>
                  <a:cubicBezTo>
                    <a:pt x="323" y="2500"/>
                    <a:pt x="323" y="2500"/>
                    <a:pt x="323" y="2500"/>
                  </a:cubicBezTo>
                  <a:cubicBezTo>
                    <a:pt x="312" y="2527"/>
                    <a:pt x="312" y="2527"/>
                    <a:pt x="312" y="2527"/>
                  </a:cubicBezTo>
                  <a:cubicBezTo>
                    <a:pt x="308" y="2535"/>
                    <a:pt x="305" y="2544"/>
                    <a:pt x="302" y="2553"/>
                  </a:cubicBezTo>
                  <a:cubicBezTo>
                    <a:pt x="295" y="2572"/>
                    <a:pt x="288" y="2589"/>
                    <a:pt x="282" y="2608"/>
                  </a:cubicBezTo>
                  <a:cubicBezTo>
                    <a:pt x="279" y="2617"/>
                    <a:pt x="276" y="2626"/>
                    <a:pt x="274" y="2635"/>
                  </a:cubicBezTo>
                  <a:cubicBezTo>
                    <a:pt x="271" y="2644"/>
                    <a:pt x="269" y="2654"/>
                    <a:pt x="266" y="2663"/>
                  </a:cubicBezTo>
                  <a:cubicBezTo>
                    <a:pt x="256" y="2700"/>
                    <a:pt x="249" y="2738"/>
                    <a:pt x="242" y="2775"/>
                  </a:cubicBezTo>
                  <a:cubicBezTo>
                    <a:pt x="235" y="2813"/>
                    <a:pt x="229" y="2851"/>
                    <a:pt x="223" y="2889"/>
                  </a:cubicBezTo>
                  <a:cubicBezTo>
                    <a:pt x="212" y="2946"/>
                    <a:pt x="212" y="2946"/>
                    <a:pt x="212" y="2946"/>
                  </a:cubicBezTo>
                  <a:cubicBezTo>
                    <a:pt x="209" y="2965"/>
                    <a:pt x="206" y="2984"/>
                    <a:pt x="204" y="3003"/>
                  </a:cubicBezTo>
                  <a:cubicBezTo>
                    <a:pt x="199" y="3041"/>
                    <a:pt x="195" y="3079"/>
                    <a:pt x="193" y="3118"/>
                  </a:cubicBezTo>
                  <a:cubicBezTo>
                    <a:pt x="189" y="3194"/>
                    <a:pt x="191" y="3271"/>
                    <a:pt x="198" y="3348"/>
                  </a:cubicBezTo>
                  <a:cubicBezTo>
                    <a:pt x="202" y="3386"/>
                    <a:pt x="207" y="3424"/>
                    <a:pt x="213" y="3462"/>
                  </a:cubicBezTo>
                  <a:cubicBezTo>
                    <a:pt x="222" y="3519"/>
                    <a:pt x="222" y="3519"/>
                    <a:pt x="222" y="3519"/>
                  </a:cubicBezTo>
                  <a:cubicBezTo>
                    <a:pt x="223" y="3529"/>
                    <a:pt x="224" y="3538"/>
                    <a:pt x="225" y="3548"/>
                  </a:cubicBezTo>
                  <a:cubicBezTo>
                    <a:pt x="226" y="3557"/>
                    <a:pt x="227" y="3567"/>
                    <a:pt x="226" y="3576"/>
                  </a:cubicBezTo>
                  <a:cubicBezTo>
                    <a:pt x="227" y="3567"/>
                    <a:pt x="226" y="3557"/>
                    <a:pt x="225" y="3548"/>
                  </a:cubicBezTo>
                  <a:cubicBezTo>
                    <a:pt x="224" y="3538"/>
                    <a:pt x="223" y="3529"/>
                    <a:pt x="221" y="3519"/>
                  </a:cubicBezTo>
                  <a:cubicBezTo>
                    <a:pt x="212" y="3462"/>
                    <a:pt x="212" y="3462"/>
                    <a:pt x="212" y="3462"/>
                  </a:cubicBezTo>
                  <a:cubicBezTo>
                    <a:pt x="206" y="3424"/>
                    <a:pt x="201" y="3386"/>
                    <a:pt x="197" y="3348"/>
                  </a:cubicBezTo>
                  <a:cubicBezTo>
                    <a:pt x="190" y="3271"/>
                    <a:pt x="187" y="3194"/>
                    <a:pt x="191" y="3117"/>
                  </a:cubicBezTo>
                  <a:cubicBezTo>
                    <a:pt x="193" y="3079"/>
                    <a:pt x="196" y="3041"/>
                    <a:pt x="201" y="3003"/>
                  </a:cubicBezTo>
                  <a:cubicBezTo>
                    <a:pt x="204" y="2983"/>
                    <a:pt x="207" y="2964"/>
                    <a:pt x="210" y="2945"/>
                  </a:cubicBezTo>
                  <a:cubicBezTo>
                    <a:pt x="220" y="2889"/>
                    <a:pt x="220" y="2889"/>
                    <a:pt x="220" y="2889"/>
                  </a:cubicBezTo>
                  <a:cubicBezTo>
                    <a:pt x="227" y="2851"/>
                    <a:pt x="232" y="2813"/>
                    <a:pt x="239" y="2775"/>
                  </a:cubicBezTo>
                  <a:cubicBezTo>
                    <a:pt x="246" y="2737"/>
                    <a:pt x="253" y="2699"/>
                    <a:pt x="263" y="2662"/>
                  </a:cubicBezTo>
                  <a:cubicBezTo>
                    <a:pt x="266" y="2653"/>
                    <a:pt x="268" y="2644"/>
                    <a:pt x="271" y="2634"/>
                  </a:cubicBezTo>
                  <a:cubicBezTo>
                    <a:pt x="274" y="2625"/>
                    <a:pt x="276" y="2616"/>
                    <a:pt x="279" y="2607"/>
                  </a:cubicBezTo>
                  <a:cubicBezTo>
                    <a:pt x="285" y="2588"/>
                    <a:pt x="292" y="2570"/>
                    <a:pt x="299" y="2552"/>
                  </a:cubicBezTo>
                  <a:cubicBezTo>
                    <a:pt x="302" y="2543"/>
                    <a:pt x="305" y="2534"/>
                    <a:pt x="309" y="2525"/>
                  </a:cubicBezTo>
                  <a:cubicBezTo>
                    <a:pt x="320" y="2499"/>
                    <a:pt x="320" y="2499"/>
                    <a:pt x="320" y="2499"/>
                  </a:cubicBezTo>
                  <a:cubicBezTo>
                    <a:pt x="331" y="2472"/>
                    <a:pt x="331" y="2472"/>
                    <a:pt x="331" y="2472"/>
                  </a:cubicBezTo>
                  <a:cubicBezTo>
                    <a:pt x="336" y="2459"/>
                    <a:pt x="336" y="2459"/>
                    <a:pt x="336" y="2459"/>
                  </a:cubicBezTo>
                  <a:cubicBezTo>
                    <a:pt x="337" y="2456"/>
                    <a:pt x="338" y="2454"/>
                    <a:pt x="339" y="2452"/>
                  </a:cubicBezTo>
                  <a:cubicBezTo>
                    <a:pt x="341" y="2445"/>
                    <a:pt x="341" y="2445"/>
                    <a:pt x="341" y="2445"/>
                  </a:cubicBezTo>
                  <a:cubicBezTo>
                    <a:pt x="367" y="2373"/>
                    <a:pt x="384" y="2297"/>
                    <a:pt x="388" y="2221"/>
                  </a:cubicBezTo>
                  <a:cubicBezTo>
                    <a:pt x="392" y="2144"/>
                    <a:pt x="381" y="2067"/>
                    <a:pt x="360" y="1994"/>
                  </a:cubicBezTo>
                  <a:cubicBezTo>
                    <a:pt x="350" y="1957"/>
                    <a:pt x="337" y="1920"/>
                    <a:pt x="323" y="1885"/>
                  </a:cubicBezTo>
                  <a:cubicBezTo>
                    <a:pt x="309" y="1849"/>
                    <a:pt x="293" y="1814"/>
                    <a:pt x="278" y="1779"/>
                  </a:cubicBezTo>
                  <a:cubicBezTo>
                    <a:pt x="245" y="1709"/>
                    <a:pt x="210" y="1641"/>
                    <a:pt x="178" y="1571"/>
                  </a:cubicBezTo>
                  <a:cubicBezTo>
                    <a:pt x="145" y="1501"/>
                    <a:pt x="115" y="1431"/>
                    <a:pt x="89" y="1358"/>
                  </a:cubicBezTo>
                  <a:cubicBezTo>
                    <a:pt x="83" y="1340"/>
                    <a:pt x="77" y="1321"/>
                    <a:pt x="72" y="1303"/>
                  </a:cubicBezTo>
                  <a:cubicBezTo>
                    <a:pt x="69" y="1294"/>
                    <a:pt x="66" y="1285"/>
                    <a:pt x="63" y="1275"/>
                  </a:cubicBezTo>
                  <a:cubicBezTo>
                    <a:pt x="56" y="1247"/>
                    <a:pt x="56" y="1247"/>
                    <a:pt x="56" y="1247"/>
                  </a:cubicBezTo>
                  <a:cubicBezTo>
                    <a:pt x="53" y="1238"/>
                    <a:pt x="51" y="1229"/>
                    <a:pt x="49" y="1219"/>
                  </a:cubicBezTo>
                  <a:cubicBezTo>
                    <a:pt x="42" y="1191"/>
                    <a:pt x="42" y="1191"/>
                    <a:pt x="42" y="1191"/>
                  </a:cubicBezTo>
                  <a:cubicBezTo>
                    <a:pt x="38" y="1173"/>
                    <a:pt x="34" y="1154"/>
                    <a:pt x="31" y="1135"/>
                  </a:cubicBezTo>
                  <a:cubicBezTo>
                    <a:pt x="23" y="1097"/>
                    <a:pt x="17" y="1059"/>
                    <a:pt x="11" y="1021"/>
                  </a:cubicBezTo>
                  <a:cubicBezTo>
                    <a:pt x="5" y="983"/>
                    <a:pt x="3" y="945"/>
                    <a:pt x="1" y="906"/>
                  </a:cubicBezTo>
                  <a:cubicBezTo>
                    <a:pt x="0" y="829"/>
                    <a:pt x="0" y="752"/>
                    <a:pt x="4" y="675"/>
                  </a:cubicBezTo>
                  <a:cubicBezTo>
                    <a:pt x="8" y="599"/>
                    <a:pt x="16" y="522"/>
                    <a:pt x="28" y="446"/>
                  </a:cubicBezTo>
                  <a:cubicBezTo>
                    <a:pt x="40" y="370"/>
                    <a:pt x="57" y="295"/>
                    <a:pt x="76" y="221"/>
                  </a:cubicBezTo>
                  <a:cubicBezTo>
                    <a:pt x="86" y="183"/>
                    <a:pt x="96" y="146"/>
                    <a:pt x="107" y="109"/>
                  </a:cubicBezTo>
                  <a:cubicBezTo>
                    <a:pt x="118" y="73"/>
                    <a:pt x="130" y="36"/>
                    <a:pt x="143"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826" name="Google Shape;826;p180"/>
            <p:cNvSpPr/>
            <p:nvPr/>
          </p:nvSpPr>
          <p:spPr>
            <a:xfrm>
              <a:off x="-465138" y="30163"/>
              <a:ext cx="876300" cy="6781802"/>
            </a:xfrm>
            <a:custGeom>
              <a:rect b="b" l="l" r="r" t="t"/>
              <a:pathLst>
                <a:path extrusionOk="0" h="3575" w="461">
                  <a:moveTo>
                    <a:pt x="191" y="0"/>
                  </a:moveTo>
                  <a:cubicBezTo>
                    <a:pt x="164" y="73"/>
                    <a:pt x="139" y="147"/>
                    <a:pt x="117" y="221"/>
                  </a:cubicBezTo>
                  <a:cubicBezTo>
                    <a:pt x="95" y="296"/>
                    <a:pt x="75" y="371"/>
                    <a:pt x="59" y="447"/>
                  </a:cubicBezTo>
                  <a:cubicBezTo>
                    <a:pt x="26" y="599"/>
                    <a:pt x="5" y="753"/>
                    <a:pt x="3" y="909"/>
                  </a:cubicBezTo>
                  <a:cubicBezTo>
                    <a:pt x="3" y="948"/>
                    <a:pt x="4" y="987"/>
                    <a:pt x="10" y="1025"/>
                  </a:cubicBezTo>
                  <a:cubicBezTo>
                    <a:pt x="16" y="1063"/>
                    <a:pt x="23" y="1101"/>
                    <a:pt x="32" y="1139"/>
                  </a:cubicBezTo>
                  <a:cubicBezTo>
                    <a:pt x="48" y="1215"/>
                    <a:pt x="71" y="1290"/>
                    <a:pt x="100" y="1362"/>
                  </a:cubicBezTo>
                  <a:cubicBezTo>
                    <a:pt x="129" y="1434"/>
                    <a:pt x="164" y="1503"/>
                    <a:pt x="202" y="1571"/>
                  </a:cubicBezTo>
                  <a:cubicBezTo>
                    <a:pt x="240" y="1639"/>
                    <a:pt x="280" y="1706"/>
                    <a:pt x="318" y="1773"/>
                  </a:cubicBezTo>
                  <a:cubicBezTo>
                    <a:pt x="337" y="1807"/>
                    <a:pt x="356" y="1842"/>
                    <a:pt x="373" y="1877"/>
                  </a:cubicBezTo>
                  <a:cubicBezTo>
                    <a:pt x="390" y="1911"/>
                    <a:pt x="406" y="1947"/>
                    <a:pt x="419" y="1984"/>
                  </a:cubicBezTo>
                  <a:cubicBezTo>
                    <a:pt x="432" y="2020"/>
                    <a:pt x="443" y="2058"/>
                    <a:pt x="450" y="2096"/>
                  </a:cubicBezTo>
                  <a:cubicBezTo>
                    <a:pt x="457" y="2135"/>
                    <a:pt x="461" y="2174"/>
                    <a:pt x="460" y="2213"/>
                  </a:cubicBezTo>
                  <a:cubicBezTo>
                    <a:pt x="458" y="2291"/>
                    <a:pt x="440" y="2368"/>
                    <a:pt x="412" y="2440"/>
                  </a:cubicBezTo>
                  <a:cubicBezTo>
                    <a:pt x="406" y="2454"/>
                    <a:pt x="406" y="2454"/>
                    <a:pt x="406" y="2454"/>
                  </a:cubicBezTo>
                  <a:cubicBezTo>
                    <a:pt x="401" y="2467"/>
                    <a:pt x="401" y="2467"/>
                    <a:pt x="401" y="2467"/>
                  </a:cubicBezTo>
                  <a:cubicBezTo>
                    <a:pt x="395" y="2481"/>
                    <a:pt x="395" y="2481"/>
                    <a:pt x="395" y="2481"/>
                  </a:cubicBezTo>
                  <a:cubicBezTo>
                    <a:pt x="389" y="2494"/>
                    <a:pt x="389" y="2494"/>
                    <a:pt x="389" y="2494"/>
                  </a:cubicBezTo>
                  <a:cubicBezTo>
                    <a:pt x="376" y="2520"/>
                    <a:pt x="376" y="2520"/>
                    <a:pt x="376" y="2520"/>
                  </a:cubicBezTo>
                  <a:cubicBezTo>
                    <a:pt x="372" y="2529"/>
                    <a:pt x="368" y="2538"/>
                    <a:pt x="364" y="2547"/>
                  </a:cubicBezTo>
                  <a:cubicBezTo>
                    <a:pt x="357" y="2565"/>
                    <a:pt x="349" y="2583"/>
                    <a:pt x="342" y="2601"/>
                  </a:cubicBezTo>
                  <a:cubicBezTo>
                    <a:pt x="335" y="2619"/>
                    <a:pt x="328" y="2637"/>
                    <a:pt x="322" y="2656"/>
                  </a:cubicBezTo>
                  <a:cubicBezTo>
                    <a:pt x="297" y="2729"/>
                    <a:pt x="280" y="2805"/>
                    <a:pt x="263" y="2881"/>
                  </a:cubicBezTo>
                  <a:cubicBezTo>
                    <a:pt x="255" y="2919"/>
                    <a:pt x="247" y="2957"/>
                    <a:pt x="240" y="2995"/>
                  </a:cubicBezTo>
                  <a:cubicBezTo>
                    <a:pt x="234" y="3034"/>
                    <a:pt x="229" y="3072"/>
                    <a:pt x="226" y="3111"/>
                  </a:cubicBezTo>
                  <a:cubicBezTo>
                    <a:pt x="219" y="3188"/>
                    <a:pt x="219" y="3266"/>
                    <a:pt x="224" y="3344"/>
                  </a:cubicBezTo>
                  <a:cubicBezTo>
                    <a:pt x="227" y="3382"/>
                    <a:pt x="232" y="3421"/>
                    <a:pt x="238" y="3460"/>
                  </a:cubicBezTo>
                  <a:cubicBezTo>
                    <a:pt x="240" y="3479"/>
                    <a:pt x="244" y="3498"/>
                    <a:pt x="247" y="3517"/>
                  </a:cubicBezTo>
                  <a:cubicBezTo>
                    <a:pt x="248" y="3527"/>
                    <a:pt x="250" y="3536"/>
                    <a:pt x="251" y="3546"/>
                  </a:cubicBezTo>
                  <a:cubicBezTo>
                    <a:pt x="252" y="3556"/>
                    <a:pt x="254" y="3565"/>
                    <a:pt x="253" y="3575"/>
                  </a:cubicBezTo>
                  <a:cubicBezTo>
                    <a:pt x="254" y="3565"/>
                    <a:pt x="252" y="3556"/>
                    <a:pt x="251" y="3546"/>
                  </a:cubicBezTo>
                  <a:cubicBezTo>
                    <a:pt x="250" y="3536"/>
                    <a:pt x="248" y="3527"/>
                    <a:pt x="246" y="3517"/>
                  </a:cubicBezTo>
                  <a:cubicBezTo>
                    <a:pt x="243" y="3498"/>
                    <a:pt x="240" y="3479"/>
                    <a:pt x="237" y="3460"/>
                  </a:cubicBezTo>
                  <a:cubicBezTo>
                    <a:pt x="231" y="3421"/>
                    <a:pt x="226" y="3383"/>
                    <a:pt x="223" y="3344"/>
                  </a:cubicBezTo>
                  <a:cubicBezTo>
                    <a:pt x="217" y="3266"/>
                    <a:pt x="217" y="3188"/>
                    <a:pt x="224" y="3111"/>
                  </a:cubicBezTo>
                  <a:cubicBezTo>
                    <a:pt x="227" y="3072"/>
                    <a:pt x="232" y="3033"/>
                    <a:pt x="238" y="2995"/>
                  </a:cubicBezTo>
                  <a:cubicBezTo>
                    <a:pt x="244" y="2956"/>
                    <a:pt x="253" y="2918"/>
                    <a:pt x="261" y="2880"/>
                  </a:cubicBezTo>
                  <a:cubicBezTo>
                    <a:pt x="277" y="2804"/>
                    <a:pt x="294" y="2728"/>
                    <a:pt x="319" y="2655"/>
                  </a:cubicBezTo>
                  <a:cubicBezTo>
                    <a:pt x="325" y="2636"/>
                    <a:pt x="332" y="2618"/>
                    <a:pt x="339" y="2600"/>
                  </a:cubicBezTo>
                  <a:cubicBezTo>
                    <a:pt x="346" y="2582"/>
                    <a:pt x="354" y="2564"/>
                    <a:pt x="362" y="2546"/>
                  </a:cubicBezTo>
                  <a:cubicBezTo>
                    <a:pt x="365" y="2537"/>
                    <a:pt x="369" y="2528"/>
                    <a:pt x="373" y="2519"/>
                  </a:cubicBezTo>
                  <a:cubicBezTo>
                    <a:pt x="386" y="2493"/>
                    <a:pt x="386" y="2493"/>
                    <a:pt x="386" y="2493"/>
                  </a:cubicBezTo>
                  <a:cubicBezTo>
                    <a:pt x="392" y="2480"/>
                    <a:pt x="392" y="2480"/>
                    <a:pt x="392" y="2480"/>
                  </a:cubicBezTo>
                  <a:cubicBezTo>
                    <a:pt x="397" y="2466"/>
                    <a:pt x="397" y="2466"/>
                    <a:pt x="397" y="2466"/>
                  </a:cubicBezTo>
                  <a:cubicBezTo>
                    <a:pt x="403" y="2453"/>
                    <a:pt x="403" y="2453"/>
                    <a:pt x="403" y="2453"/>
                  </a:cubicBezTo>
                  <a:cubicBezTo>
                    <a:pt x="408" y="2439"/>
                    <a:pt x="408" y="2439"/>
                    <a:pt x="408" y="2439"/>
                  </a:cubicBezTo>
                  <a:cubicBezTo>
                    <a:pt x="437" y="2367"/>
                    <a:pt x="455" y="2290"/>
                    <a:pt x="456" y="2213"/>
                  </a:cubicBezTo>
                  <a:cubicBezTo>
                    <a:pt x="457" y="2174"/>
                    <a:pt x="453" y="2135"/>
                    <a:pt x="446" y="2097"/>
                  </a:cubicBezTo>
                  <a:cubicBezTo>
                    <a:pt x="439" y="2059"/>
                    <a:pt x="428" y="2022"/>
                    <a:pt x="415" y="1985"/>
                  </a:cubicBezTo>
                  <a:cubicBezTo>
                    <a:pt x="388" y="1912"/>
                    <a:pt x="352" y="1843"/>
                    <a:pt x="314" y="1776"/>
                  </a:cubicBezTo>
                  <a:cubicBezTo>
                    <a:pt x="276" y="1708"/>
                    <a:pt x="236" y="1641"/>
                    <a:pt x="198" y="1573"/>
                  </a:cubicBezTo>
                  <a:cubicBezTo>
                    <a:pt x="161" y="1505"/>
                    <a:pt x="126" y="1435"/>
                    <a:pt x="97" y="1363"/>
                  </a:cubicBezTo>
                  <a:cubicBezTo>
                    <a:pt x="68" y="1291"/>
                    <a:pt x="45" y="1216"/>
                    <a:pt x="29" y="1140"/>
                  </a:cubicBezTo>
                  <a:cubicBezTo>
                    <a:pt x="20" y="1102"/>
                    <a:pt x="13" y="1064"/>
                    <a:pt x="7" y="1025"/>
                  </a:cubicBezTo>
                  <a:cubicBezTo>
                    <a:pt x="1" y="987"/>
                    <a:pt x="0" y="948"/>
                    <a:pt x="0" y="909"/>
                  </a:cubicBezTo>
                  <a:cubicBezTo>
                    <a:pt x="3" y="753"/>
                    <a:pt x="24" y="598"/>
                    <a:pt x="57" y="446"/>
                  </a:cubicBezTo>
                  <a:cubicBezTo>
                    <a:pt x="73" y="370"/>
                    <a:pt x="94" y="295"/>
                    <a:pt x="116" y="221"/>
                  </a:cubicBezTo>
                  <a:cubicBezTo>
                    <a:pt x="139" y="146"/>
                    <a:pt x="163" y="72"/>
                    <a:pt x="191"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827" name="Google Shape;827;p180"/>
            <p:cNvSpPr/>
            <p:nvPr/>
          </p:nvSpPr>
          <p:spPr>
            <a:xfrm>
              <a:off x="-565150" y="28575"/>
              <a:ext cx="1006475" cy="6780209"/>
            </a:xfrm>
            <a:custGeom>
              <a:rect b="b" l="l" r="r" t="t"/>
              <a:pathLst>
                <a:path extrusionOk="0" h="3574" w="530">
                  <a:moveTo>
                    <a:pt x="240" y="0"/>
                  </a:moveTo>
                  <a:cubicBezTo>
                    <a:pt x="183" y="147"/>
                    <a:pt x="131" y="296"/>
                    <a:pt x="89" y="448"/>
                  </a:cubicBezTo>
                  <a:cubicBezTo>
                    <a:pt x="69" y="524"/>
                    <a:pt x="50" y="601"/>
                    <a:pt x="35" y="678"/>
                  </a:cubicBezTo>
                  <a:cubicBezTo>
                    <a:pt x="20" y="755"/>
                    <a:pt x="9" y="834"/>
                    <a:pt x="5" y="912"/>
                  </a:cubicBezTo>
                  <a:cubicBezTo>
                    <a:pt x="3" y="951"/>
                    <a:pt x="3" y="991"/>
                    <a:pt x="8" y="1030"/>
                  </a:cubicBezTo>
                  <a:cubicBezTo>
                    <a:pt x="15" y="1069"/>
                    <a:pt x="22" y="1107"/>
                    <a:pt x="32" y="1146"/>
                  </a:cubicBezTo>
                  <a:cubicBezTo>
                    <a:pt x="50" y="1222"/>
                    <a:pt x="77" y="1296"/>
                    <a:pt x="110" y="1368"/>
                  </a:cubicBezTo>
                  <a:cubicBezTo>
                    <a:pt x="127" y="1403"/>
                    <a:pt x="144" y="1439"/>
                    <a:pt x="164" y="1473"/>
                  </a:cubicBezTo>
                  <a:cubicBezTo>
                    <a:pt x="173" y="1490"/>
                    <a:pt x="183" y="1507"/>
                    <a:pt x="193" y="1524"/>
                  </a:cubicBezTo>
                  <a:cubicBezTo>
                    <a:pt x="204" y="1541"/>
                    <a:pt x="214" y="1558"/>
                    <a:pt x="224" y="1574"/>
                  </a:cubicBezTo>
                  <a:cubicBezTo>
                    <a:pt x="266" y="1641"/>
                    <a:pt x="312" y="1705"/>
                    <a:pt x="355" y="1771"/>
                  </a:cubicBezTo>
                  <a:cubicBezTo>
                    <a:pt x="399" y="1836"/>
                    <a:pt x="441" y="1903"/>
                    <a:pt x="474" y="1975"/>
                  </a:cubicBezTo>
                  <a:cubicBezTo>
                    <a:pt x="507" y="2047"/>
                    <a:pt x="528" y="2125"/>
                    <a:pt x="529" y="2204"/>
                  </a:cubicBezTo>
                  <a:cubicBezTo>
                    <a:pt x="530" y="2244"/>
                    <a:pt x="525" y="2283"/>
                    <a:pt x="517" y="2322"/>
                  </a:cubicBezTo>
                  <a:cubicBezTo>
                    <a:pt x="509" y="2361"/>
                    <a:pt x="496" y="2398"/>
                    <a:pt x="481" y="2435"/>
                  </a:cubicBezTo>
                  <a:cubicBezTo>
                    <a:pt x="474" y="2453"/>
                    <a:pt x="466" y="2471"/>
                    <a:pt x="457" y="2489"/>
                  </a:cubicBezTo>
                  <a:cubicBezTo>
                    <a:pt x="448" y="2506"/>
                    <a:pt x="439" y="2524"/>
                    <a:pt x="430" y="2542"/>
                  </a:cubicBezTo>
                  <a:cubicBezTo>
                    <a:pt x="413" y="2577"/>
                    <a:pt x="396" y="2612"/>
                    <a:pt x="381" y="2649"/>
                  </a:cubicBezTo>
                  <a:cubicBezTo>
                    <a:pt x="351" y="2722"/>
                    <a:pt x="327" y="2797"/>
                    <a:pt x="307" y="2873"/>
                  </a:cubicBezTo>
                  <a:cubicBezTo>
                    <a:pt x="297" y="2911"/>
                    <a:pt x="288" y="2949"/>
                    <a:pt x="280" y="2988"/>
                  </a:cubicBezTo>
                  <a:cubicBezTo>
                    <a:pt x="272" y="3026"/>
                    <a:pt x="266" y="3065"/>
                    <a:pt x="261" y="3104"/>
                  </a:cubicBezTo>
                  <a:cubicBezTo>
                    <a:pt x="251" y="3182"/>
                    <a:pt x="248" y="3261"/>
                    <a:pt x="253" y="3340"/>
                  </a:cubicBezTo>
                  <a:cubicBezTo>
                    <a:pt x="255" y="3379"/>
                    <a:pt x="259" y="3419"/>
                    <a:pt x="264" y="3458"/>
                  </a:cubicBezTo>
                  <a:cubicBezTo>
                    <a:pt x="267" y="3477"/>
                    <a:pt x="270" y="3497"/>
                    <a:pt x="273" y="3516"/>
                  </a:cubicBezTo>
                  <a:cubicBezTo>
                    <a:pt x="279" y="3545"/>
                    <a:pt x="279" y="3545"/>
                    <a:pt x="279" y="3545"/>
                  </a:cubicBezTo>
                  <a:cubicBezTo>
                    <a:pt x="280" y="3555"/>
                    <a:pt x="282" y="3565"/>
                    <a:pt x="282" y="3574"/>
                  </a:cubicBezTo>
                  <a:cubicBezTo>
                    <a:pt x="282" y="3565"/>
                    <a:pt x="280" y="3555"/>
                    <a:pt x="279" y="3545"/>
                  </a:cubicBezTo>
                  <a:cubicBezTo>
                    <a:pt x="273" y="3516"/>
                    <a:pt x="273" y="3516"/>
                    <a:pt x="273" y="3516"/>
                  </a:cubicBezTo>
                  <a:cubicBezTo>
                    <a:pt x="270" y="3497"/>
                    <a:pt x="266" y="3477"/>
                    <a:pt x="264" y="3458"/>
                  </a:cubicBezTo>
                  <a:cubicBezTo>
                    <a:pt x="258" y="3419"/>
                    <a:pt x="254" y="3380"/>
                    <a:pt x="252" y="3340"/>
                  </a:cubicBezTo>
                  <a:cubicBezTo>
                    <a:pt x="247" y="3261"/>
                    <a:pt x="250" y="3182"/>
                    <a:pt x="259" y="3104"/>
                  </a:cubicBezTo>
                  <a:cubicBezTo>
                    <a:pt x="263" y="3065"/>
                    <a:pt x="270" y="3026"/>
                    <a:pt x="277" y="2987"/>
                  </a:cubicBezTo>
                  <a:cubicBezTo>
                    <a:pt x="285" y="2949"/>
                    <a:pt x="295" y="2910"/>
                    <a:pt x="305" y="2872"/>
                  </a:cubicBezTo>
                  <a:cubicBezTo>
                    <a:pt x="325" y="2796"/>
                    <a:pt x="349" y="2721"/>
                    <a:pt x="378" y="2648"/>
                  </a:cubicBezTo>
                  <a:cubicBezTo>
                    <a:pt x="393" y="2611"/>
                    <a:pt x="410" y="2575"/>
                    <a:pt x="428" y="2540"/>
                  </a:cubicBezTo>
                  <a:cubicBezTo>
                    <a:pt x="436" y="2522"/>
                    <a:pt x="445" y="2505"/>
                    <a:pt x="454" y="2487"/>
                  </a:cubicBezTo>
                  <a:cubicBezTo>
                    <a:pt x="463" y="2470"/>
                    <a:pt x="471" y="2452"/>
                    <a:pt x="478" y="2434"/>
                  </a:cubicBezTo>
                  <a:cubicBezTo>
                    <a:pt x="493" y="2397"/>
                    <a:pt x="506" y="2360"/>
                    <a:pt x="514" y="2321"/>
                  </a:cubicBezTo>
                  <a:cubicBezTo>
                    <a:pt x="522" y="2283"/>
                    <a:pt x="526" y="2244"/>
                    <a:pt x="525" y="2204"/>
                  </a:cubicBezTo>
                  <a:cubicBezTo>
                    <a:pt x="524" y="2126"/>
                    <a:pt x="503" y="2048"/>
                    <a:pt x="470" y="1977"/>
                  </a:cubicBezTo>
                  <a:cubicBezTo>
                    <a:pt x="437" y="1906"/>
                    <a:pt x="395" y="1839"/>
                    <a:pt x="352" y="1773"/>
                  </a:cubicBezTo>
                  <a:cubicBezTo>
                    <a:pt x="308" y="1708"/>
                    <a:pt x="263" y="1643"/>
                    <a:pt x="221" y="1576"/>
                  </a:cubicBezTo>
                  <a:cubicBezTo>
                    <a:pt x="210" y="1560"/>
                    <a:pt x="200" y="1543"/>
                    <a:pt x="190" y="1526"/>
                  </a:cubicBezTo>
                  <a:cubicBezTo>
                    <a:pt x="180" y="1509"/>
                    <a:pt x="170" y="1492"/>
                    <a:pt x="160" y="1475"/>
                  </a:cubicBezTo>
                  <a:cubicBezTo>
                    <a:pt x="141" y="1440"/>
                    <a:pt x="123" y="1405"/>
                    <a:pt x="106" y="1369"/>
                  </a:cubicBezTo>
                  <a:cubicBezTo>
                    <a:pt x="74" y="1298"/>
                    <a:pt x="47" y="1223"/>
                    <a:pt x="28" y="1146"/>
                  </a:cubicBezTo>
                  <a:cubicBezTo>
                    <a:pt x="19" y="1108"/>
                    <a:pt x="11" y="1069"/>
                    <a:pt x="5" y="1030"/>
                  </a:cubicBezTo>
                  <a:cubicBezTo>
                    <a:pt x="0" y="991"/>
                    <a:pt x="0" y="951"/>
                    <a:pt x="2" y="912"/>
                  </a:cubicBezTo>
                  <a:cubicBezTo>
                    <a:pt x="6" y="833"/>
                    <a:pt x="18" y="755"/>
                    <a:pt x="33" y="678"/>
                  </a:cubicBezTo>
                  <a:cubicBezTo>
                    <a:pt x="48" y="600"/>
                    <a:pt x="66" y="524"/>
                    <a:pt x="87" y="448"/>
                  </a:cubicBezTo>
                  <a:cubicBezTo>
                    <a:pt x="130" y="296"/>
                    <a:pt x="182" y="147"/>
                    <a:pt x="240"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sp>
          <p:nvSpPr>
            <p:cNvPr id="828" name="Google Shape;828;p180"/>
            <p:cNvSpPr/>
            <p:nvPr/>
          </p:nvSpPr>
          <p:spPr>
            <a:xfrm>
              <a:off x="-669926" y="28575"/>
              <a:ext cx="1144589" cy="6778624"/>
            </a:xfrm>
            <a:custGeom>
              <a:rect b="b" l="l" r="r" t="t"/>
              <a:pathLst>
                <a:path extrusionOk="0" h="3573" w="602">
                  <a:moveTo>
                    <a:pt x="292" y="0"/>
                  </a:moveTo>
                  <a:cubicBezTo>
                    <a:pt x="230" y="148"/>
                    <a:pt x="172" y="297"/>
                    <a:pt x="122" y="449"/>
                  </a:cubicBezTo>
                  <a:cubicBezTo>
                    <a:pt x="97" y="525"/>
                    <a:pt x="73" y="601"/>
                    <a:pt x="53" y="679"/>
                  </a:cubicBezTo>
                  <a:cubicBezTo>
                    <a:pt x="43" y="718"/>
                    <a:pt x="34" y="757"/>
                    <a:pt x="26" y="796"/>
                  </a:cubicBezTo>
                  <a:cubicBezTo>
                    <a:pt x="19" y="835"/>
                    <a:pt x="12" y="874"/>
                    <a:pt x="8" y="914"/>
                  </a:cubicBezTo>
                  <a:cubicBezTo>
                    <a:pt x="5" y="954"/>
                    <a:pt x="4" y="994"/>
                    <a:pt x="9" y="1034"/>
                  </a:cubicBezTo>
                  <a:cubicBezTo>
                    <a:pt x="15" y="1073"/>
                    <a:pt x="23" y="1112"/>
                    <a:pt x="33" y="1151"/>
                  </a:cubicBezTo>
                  <a:cubicBezTo>
                    <a:pt x="54" y="1228"/>
                    <a:pt x="84" y="1302"/>
                    <a:pt x="121" y="1373"/>
                  </a:cubicBezTo>
                  <a:cubicBezTo>
                    <a:pt x="158" y="1444"/>
                    <a:pt x="201" y="1511"/>
                    <a:pt x="248" y="1576"/>
                  </a:cubicBezTo>
                  <a:cubicBezTo>
                    <a:pt x="295" y="1641"/>
                    <a:pt x="345" y="1704"/>
                    <a:pt x="394" y="1767"/>
                  </a:cubicBezTo>
                  <a:cubicBezTo>
                    <a:pt x="442" y="1831"/>
                    <a:pt x="490" y="1895"/>
                    <a:pt x="529" y="1966"/>
                  </a:cubicBezTo>
                  <a:cubicBezTo>
                    <a:pt x="538" y="1983"/>
                    <a:pt x="548" y="2001"/>
                    <a:pt x="556" y="2019"/>
                  </a:cubicBezTo>
                  <a:cubicBezTo>
                    <a:pt x="560" y="2029"/>
                    <a:pt x="563" y="2038"/>
                    <a:pt x="567" y="2047"/>
                  </a:cubicBezTo>
                  <a:cubicBezTo>
                    <a:pt x="571" y="2057"/>
                    <a:pt x="574" y="2066"/>
                    <a:pt x="577" y="2076"/>
                  </a:cubicBezTo>
                  <a:cubicBezTo>
                    <a:pt x="590" y="2114"/>
                    <a:pt x="598" y="2153"/>
                    <a:pt x="600" y="2194"/>
                  </a:cubicBezTo>
                  <a:cubicBezTo>
                    <a:pt x="602" y="2234"/>
                    <a:pt x="599" y="2274"/>
                    <a:pt x="591" y="2313"/>
                  </a:cubicBezTo>
                  <a:cubicBezTo>
                    <a:pt x="583" y="2353"/>
                    <a:pt x="570" y="2391"/>
                    <a:pt x="554" y="2428"/>
                  </a:cubicBezTo>
                  <a:cubicBezTo>
                    <a:pt x="550" y="2437"/>
                    <a:pt x="546" y="2446"/>
                    <a:pt x="541" y="2455"/>
                  </a:cubicBezTo>
                  <a:cubicBezTo>
                    <a:pt x="528" y="2482"/>
                    <a:pt x="528" y="2482"/>
                    <a:pt x="528" y="2482"/>
                  </a:cubicBezTo>
                  <a:cubicBezTo>
                    <a:pt x="499" y="2534"/>
                    <a:pt x="499" y="2534"/>
                    <a:pt x="499" y="2534"/>
                  </a:cubicBezTo>
                  <a:cubicBezTo>
                    <a:pt x="484" y="2561"/>
                    <a:pt x="484" y="2561"/>
                    <a:pt x="484" y="2561"/>
                  </a:cubicBezTo>
                  <a:cubicBezTo>
                    <a:pt x="479" y="2569"/>
                    <a:pt x="475" y="2578"/>
                    <a:pt x="470" y="2587"/>
                  </a:cubicBezTo>
                  <a:cubicBezTo>
                    <a:pt x="457" y="2614"/>
                    <a:pt x="457" y="2614"/>
                    <a:pt x="457" y="2614"/>
                  </a:cubicBezTo>
                  <a:cubicBezTo>
                    <a:pt x="452" y="2623"/>
                    <a:pt x="448" y="2632"/>
                    <a:pt x="443" y="2641"/>
                  </a:cubicBezTo>
                  <a:cubicBezTo>
                    <a:pt x="374" y="2785"/>
                    <a:pt x="323" y="2938"/>
                    <a:pt x="299" y="3096"/>
                  </a:cubicBezTo>
                  <a:cubicBezTo>
                    <a:pt x="293" y="3136"/>
                    <a:pt x="288" y="3175"/>
                    <a:pt x="286" y="3215"/>
                  </a:cubicBezTo>
                  <a:cubicBezTo>
                    <a:pt x="283" y="3255"/>
                    <a:pt x="282" y="3295"/>
                    <a:pt x="283" y="3335"/>
                  </a:cubicBezTo>
                  <a:cubicBezTo>
                    <a:pt x="284" y="3375"/>
                    <a:pt x="287" y="3415"/>
                    <a:pt x="293" y="3455"/>
                  </a:cubicBezTo>
                  <a:cubicBezTo>
                    <a:pt x="295" y="3475"/>
                    <a:pt x="298" y="3494"/>
                    <a:pt x="302" y="3514"/>
                  </a:cubicBezTo>
                  <a:cubicBezTo>
                    <a:pt x="304" y="3524"/>
                    <a:pt x="306" y="3534"/>
                    <a:pt x="308" y="3543"/>
                  </a:cubicBezTo>
                  <a:cubicBezTo>
                    <a:pt x="311" y="3558"/>
                    <a:pt x="311" y="3558"/>
                    <a:pt x="311" y="3558"/>
                  </a:cubicBezTo>
                  <a:cubicBezTo>
                    <a:pt x="312" y="3561"/>
                    <a:pt x="312" y="3563"/>
                    <a:pt x="312" y="3565"/>
                  </a:cubicBezTo>
                  <a:cubicBezTo>
                    <a:pt x="313" y="3568"/>
                    <a:pt x="313" y="3570"/>
                    <a:pt x="313" y="3573"/>
                  </a:cubicBezTo>
                  <a:cubicBezTo>
                    <a:pt x="313" y="3570"/>
                    <a:pt x="313" y="3568"/>
                    <a:pt x="312" y="3565"/>
                  </a:cubicBezTo>
                  <a:cubicBezTo>
                    <a:pt x="312" y="3563"/>
                    <a:pt x="311" y="3561"/>
                    <a:pt x="311" y="3558"/>
                  </a:cubicBezTo>
                  <a:cubicBezTo>
                    <a:pt x="308" y="3543"/>
                    <a:pt x="308" y="3543"/>
                    <a:pt x="308" y="3543"/>
                  </a:cubicBezTo>
                  <a:cubicBezTo>
                    <a:pt x="306" y="3534"/>
                    <a:pt x="304" y="3524"/>
                    <a:pt x="302" y="3514"/>
                  </a:cubicBezTo>
                  <a:cubicBezTo>
                    <a:pt x="298" y="3494"/>
                    <a:pt x="295" y="3475"/>
                    <a:pt x="292" y="3455"/>
                  </a:cubicBezTo>
                  <a:cubicBezTo>
                    <a:pt x="287" y="3415"/>
                    <a:pt x="283" y="3375"/>
                    <a:pt x="282" y="3335"/>
                  </a:cubicBezTo>
                  <a:cubicBezTo>
                    <a:pt x="281" y="3295"/>
                    <a:pt x="281" y="3255"/>
                    <a:pt x="284" y="3215"/>
                  </a:cubicBezTo>
                  <a:cubicBezTo>
                    <a:pt x="286" y="3175"/>
                    <a:pt x="291" y="3135"/>
                    <a:pt x="297" y="3096"/>
                  </a:cubicBezTo>
                  <a:cubicBezTo>
                    <a:pt x="321" y="2937"/>
                    <a:pt x="372" y="2784"/>
                    <a:pt x="441" y="2639"/>
                  </a:cubicBezTo>
                  <a:cubicBezTo>
                    <a:pt x="445" y="2630"/>
                    <a:pt x="449" y="2621"/>
                    <a:pt x="454" y="2612"/>
                  </a:cubicBezTo>
                  <a:cubicBezTo>
                    <a:pt x="468" y="2586"/>
                    <a:pt x="468" y="2586"/>
                    <a:pt x="468" y="2586"/>
                  </a:cubicBezTo>
                  <a:cubicBezTo>
                    <a:pt x="472" y="2577"/>
                    <a:pt x="477" y="2568"/>
                    <a:pt x="481" y="2559"/>
                  </a:cubicBezTo>
                  <a:cubicBezTo>
                    <a:pt x="496" y="2533"/>
                    <a:pt x="496" y="2533"/>
                    <a:pt x="496" y="2533"/>
                  </a:cubicBezTo>
                  <a:cubicBezTo>
                    <a:pt x="525" y="2480"/>
                    <a:pt x="525" y="2480"/>
                    <a:pt x="525" y="2480"/>
                  </a:cubicBezTo>
                  <a:cubicBezTo>
                    <a:pt x="538" y="2454"/>
                    <a:pt x="538" y="2454"/>
                    <a:pt x="538" y="2454"/>
                  </a:cubicBezTo>
                  <a:cubicBezTo>
                    <a:pt x="543" y="2444"/>
                    <a:pt x="547" y="2435"/>
                    <a:pt x="551" y="2426"/>
                  </a:cubicBezTo>
                  <a:cubicBezTo>
                    <a:pt x="567" y="2390"/>
                    <a:pt x="579" y="2352"/>
                    <a:pt x="587" y="2313"/>
                  </a:cubicBezTo>
                  <a:cubicBezTo>
                    <a:pt x="596" y="2274"/>
                    <a:pt x="598" y="2233"/>
                    <a:pt x="596" y="2194"/>
                  </a:cubicBezTo>
                  <a:cubicBezTo>
                    <a:pt x="594" y="2154"/>
                    <a:pt x="586" y="2115"/>
                    <a:pt x="574" y="2077"/>
                  </a:cubicBezTo>
                  <a:cubicBezTo>
                    <a:pt x="571" y="2067"/>
                    <a:pt x="567" y="2058"/>
                    <a:pt x="564" y="2049"/>
                  </a:cubicBezTo>
                  <a:cubicBezTo>
                    <a:pt x="560" y="2039"/>
                    <a:pt x="556" y="2030"/>
                    <a:pt x="552" y="2021"/>
                  </a:cubicBezTo>
                  <a:cubicBezTo>
                    <a:pt x="544" y="2003"/>
                    <a:pt x="535" y="1985"/>
                    <a:pt x="525" y="1968"/>
                  </a:cubicBezTo>
                  <a:cubicBezTo>
                    <a:pt x="486" y="1898"/>
                    <a:pt x="439" y="1833"/>
                    <a:pt x="390" y="1770"/>
                  </a:cubicBezTo>
                  <a:cubicBezTo>
                    <a:pt x="341" y="1706"/>
                    <a:pt x="291" y="1644"/>
                    <a:pt x="245" y="1579"/>
                  </a:cubicBezTo>
                  <a:cubicBezTo>
                    <a:pt x="198" y="1514"/>
                    <a:pt x="155" y="1446"/>
                    <a:pt x="118" y="1375"/>
                  </a:cubicBezTo>
                  <a:cubicBezTo>
                    <a:pt x="81" y="1304"/>
                    <a:pt x="51" y="1229"/>
                    <a:pt x="30" y="1152"/>
                  </a:cubicBezTo>
                  <a:cubicBezTo>
                    <a:pt x="20" y="1113"/>
                    <a:pt x="11" y="1074"/>
                    <a:pt x="6" y="1034"/>
                  </a:cubicBezTo>
                  <a:cubicBezTo>
                    <a:pt x="0" y="994"/>
                    <a:pt x="2" y="954"/>
                    <a:pt x="5" y="914"/>
                  </a:cubicBezTo>
                  <a:cubicBezTo>
                    <a:pt x="9" y="874"/>
                    <a:pt x="16" y="834"/>
                    <a:pt x="24" y="795"/>
                  </a:cubicBezTo>
                  <a:cubicBezTo>
                    <a:pt x="32" y="756"/>
                    <a:pt x="41" y="717"/>
                    <a:pt x="51" y="678"/>
                  </a:cubicBezTo>
                  <a:cubicBezTo>
                    <a:pt x="71" y="601"/>
                    <a:pt x="94" y="524"/>
                    <a:pt x="120" y="448"/>
                  </a:cubicBezTo>
                  <a:cubicBezTo>
                    <a:pt x="171" y="297"/>
                    <a:pt x="229" y="148"/>
                    <a:pt x="292" y="0"/>
                  </a:cubicBezTo>
                  <a:close/>
                </a:path>
              </a:pathLst>
            </a:custGeom>
            <a:solidFill>
              <a:srgbClr val="D9EAD3">
                <a:alpha val="88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Poppins Light"/>
                <a:ea typeface="Poppins Light"/>
                <a:cs typeface="Poppins Light"/>
                <a:sym typeface="Poppins Light"/>
              </a:endParaRPr>
            </a:p>
          </p:txBody>
        </p:sp>
      </p:grpSp>
    </p:spTree>
  </p:cSld>
  <p:clrMapOvr>
    <a:masterClrMapping/>
  </p:clrMapOvr>
</p:sldLayout>
</file>

<file path=ppt/slideLayouts/slideLayout1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CUSTOM_3_2">
    <p:spTree>
      <p:nvGrpSpPr>
        <p:cNvPr id="829" name="Shape 829"/>
        <p:cNvGrpSpPr/>
        <p:nvPr/>
      </p:nvGrpSpPr>
      <p:grpSpPr>
        <a:xfrm>
          <a:off x="0" y="0"/>
          <a:ext cx="0" cy="0"/>
          <a:chOff x="0" y="0"/>
          <a:chExt cx="0" cy="0"/>
        </a:xfrm>
      </p:grpSpPr>
      <p:sp>
        <p:nvSpPr>
          <p:cNvPr id="830" name="Google Shape;830;p181"/>
          <p:cNvSpPr txBox="1"/>
          <p:nvPr>
            <p:ph idx="1" type="body"/>
          </p:nvPr>
        </p:nvSpPr>
        <p:spPr>
          <a:xfrm>
            <a:off x="342925" y="1400175"/>
            <a:ext cx="4000500" cy="3400500"/>
          </a:xfrm>
          <a:prstGeom prst="rect">
            <a:avLst/>
          </a:prstGeom>
        </p:spPr>
        <p:txBody>
          <a:bodyPr anchorCtr="0" anchor="t" bIns="91425" lIns="91425" spcFirstLastPara="1" rIns="91425" wrap="square" tIns="91425">
            <a:normAutofit/>
          </a:bodyPr>
          <a:lstStyle>
            <a:lvl1pPr indent="-304800" lvl="0" marL="457200">
              <a:lnSpc>
                <a:spcPct val="115000"/>
              </a:lnSpc>
              <a:spcBef>
                <a:spcPts val="0"/>
              </a:spcBef>
              <a:spcAft>
                <a:spcPts val="0"/>
              </a:spcAft>
              <a:buClr>
                <a:schemeClr val="accent6"/>
              </a:buClr>
              <a:buSzPts val="1200"/>
              <a:buFont typeface="Archivo"/>
              <a:buChar char="●"/>
              <a:defRPr>
                <a:solidFill>
                  <a:schemeClr val="lt2"/>
                </a:solidFill>
                <a:latin typeface="Archivo"/>
                <a:ea typeface="Archivo"/>
                <a:cs typeface="Archivo"/>
                <a:sym typeface="Archivo"/>
              </a:defRPr>
            </a:lvl1pPr>
            <a:lvl2pPr indent="-311150" lvl="1" marL="914400">
              <a:lnSpc>
                <a:spcPct val="115000"/>
              </a:lnSpc>
              <a:spcBef>
                <a:spcPts val="800"/>
              </a:spcBef>
              <a:spcAft>
                <a:spcPts val="0"/>
              </a:spcAft>
              <a:buClr>
                <a:schemeClr val="accent6"/>
              </a:buClr>
              <a:buSzPts val="1300"/>
              <a:buFont typeface="Archivo"/>
              <a:buChar char="○"/>
              <a:defRPr sz="1300">
                <a:solidFill>
                  <a:schemeClr val="lt2"/>
                </a:solidFill>
                <a:latin typeface="Archivo"/>
                <a:ea typeface="Archivo"/>
                <a:cs typeface="Archivo"/>
                <a:sym typeface="Archivo"/>
              </a:defRPr>
            </a:lvl2pPr>
            <a:lvl3pPr indent="-298450" lvl="2" marL="1371600">
              <a:lnSpc>
                <a:spcPct val="115000"/>
              </a:lnSpc>
              <a:spcBef>
                <a:spcPts val="800"/>
              </a:spcBef>
              <a:spcAft>
                <a:spcPts val="0"/>
              </a:spcAft>
              <a:buClr>
                <a:schemeClr val="accent6"/>
              </a:buClr>
              <a:buSzPts val="1100"/>
              <a:buFont typeface="Archivo"/>
              <a:buChar char="■"/>
              <a:defRPr sz="1100">
                <a:solidFill>
                  <a:schemeClr val="lt2"/>
                </a:solidFill>
                <a:latin typeface="Archivo"/>
                <a:ea typeface="Archivo"/>
                <a:cs typeface="Archivo"/>
                <a:sym typeface="Archivo"/>
              </a:defRPr>
            </a:lvl3pPr>
            <a:lvl4pPr indent="-298450" lvl="3" marL="1828800">
              <a:lnSpc>
                <a:spcPct val="115000"/>
              </a:lnSpc>
              <a:spcBef>
                <a:spcPts val="800"/>
              </a:spcBef>
              <a:spcAft>
                <a:spcPts val="0"/>
              </a:spcAft>
              <a:buClr>
                <a:schemeClr val="lt2"/>
              </a:buClr>
              <a:buSzPts val="1100"/>
              <a:buFont typeface="Archivo"/>
              <a:buChar char="●"/>
              <a:defRPr sz="1100">
                <a:solidFill>
                  <a:schemeClr val="lt2"/>
                </a:solidFill>
                <a:latin typeface="Archivo"/>
                <a:ea typeface="Archivo"/>
                <a:cs typeface="Archivo"/>
                <a:sym typeface="Archivo"/>
              </a:defRPr>
            </a:lvl4pPr>
            <a:lvl5pPr indent="-298450" lvl="4" marL="2286000">
              <a:lnSpc>
                <a:spcPct val="115000"/>
              </a:lnSpc>
              <a:spcBef>
                <a:spcPts val="800"/>
              </a:spcBef>
              <a:spcAft>
                <a:spcPts val="0"/>
              </a:spcAft>
              <a:buClr>
                <a:schemeClr val="lt2"/>
              </a:buClr>
              <a:buSzPts val="1100"/>
              <a:buFont typeface="Archivo"/>
              <a:buChar char="○"/>
              <a:defRPr sz="1100">
                <a:solidFill>
                  <a:schemeClr val="lt2"/>
                </a:solidFill>
                <a:latin typeface="Archivo"/>
                <a:ea typeface="Archivo"/>
                <a:cs typeface="Archivo"/>
                <a:sym typeface="Archivo"/>
              </a:defRPr>
            </a:lvl5pPr>
            <a:lvl6pPr indent="-298450" lvl="5" marL="2743200">
              <a:lnSpc>
                <a:spcPct val="115000"/>
              </a:lnSpc>
              <a:spcBef>
                <a:spcPts val="800"/>
              </a:spcBef>
              <a:spcAft>
                <a:spcPts val="0"/>
              </a:spcAft>
              <a:buClr>
                <a:schemeClr val="lt2"/>
              </a:buClr>
              <a:buSzPts val="1100"/>
              <a:buFont typeface="Archivo"/>
              <a:buChar char="■"/>
              <a:defRPr sz="1100">
                <a:solidFill>
                  <a:schemeClr val="lt2"/>
                </a:solidFill>
                <a:latin typeface="Archivo"/>
                <a:ea typeface="Archivo"/>
                <a:cs typeface="Archivo"/>
                <a:sym typeface="Archivo"/>
              </a:defRPr>
            </a:lvl6pPr>
            <a:lvl7pPr indent="-298450" lvl="6" marL="3200400">
              <a:lnSpc>
                <a:spcPct val="115000"/>
              </a:lnSpc>
              <a:spcBef>
                <a:spcPts val="800"/>
              </a:spcBef>
              <a:spcAft>
                <a:spcPts val="0"/>
              </a:spcAft>
              <a:buClr>
                <a:schemeClr val="lt2"/>
              </a:buClr>
              <a:buSzPts val="1100"/>
              <a:buFont typeface="Archivo"/>
              <a:buChar char="●"/>
              <a:defRPr sz="1100">
                <a:solidFill>
                  <a:schemeClr val="lt2"/>
                </a:solidFill>
                <a:latin typeface="Archivo"/>
                <a:ea typeface="Archivo"/>
                <a:cs typeface="Archivo"/>
                <a:sym typeface="Archivo"/>
              </a:defRPr>
            </a:lvl7pPr>
            <a:lvl8pPr indent="-298450" lvl="7" marL="3657600">
              <a:lnSpc>
                <a:spcPct val="115000"/>
              </a:lnSpc>
              <a:spcBef>
                <a:spcPts val="800"/>
              </a:spcBef>
              <a:spcAft>
                <a:spcPts val="0"/>
              </a:spcAft>
              <a:buClr>
                <a:schemeClr val="lt2"/>
              </a:buClr>
              <a:buSzPts val="1100"/>
              <a:buFont typeface="Archivo"/>
              <a:buChar char="○"/>
              <a:defRPr sz="1100">
                <a:solidFill>
                  <a:schemeClr val="lt2"/>
                </a:solidFill>
                <a:latin typeface="Archivo"/>
                <a:ea typeface="Archivo"/>
                <a:cs typeface="Archivo"/>
                <a:sym typeface="Archivo"/>
              </a:defRPr>
            </a:lvl8pPr>
            <a:lvl9pPr indent="-298450" lvl="8" marL="4114800">
              <a:lnSpc>
                <a:spcPct val="115000"/>
              </a:lnSpc>
              <a:spcBef>
                <a:spcPts val="800"/>
              </a:spcBef>
              <a:spcAft>
                <a:spcPts val="800"/>
              </a:spcAft>
              <a:buClr>
                <a:schemeClr val="lt2"/>
              </a:buClr>
              <a:buSzPts val="1100"/>
              <a:buFont typeface="Archivo"/>
              <a:buChar char="■"/>
              <a:defRPr sz="1100">
                <a:solidFill>
                  <a:schemeClr val="lt2"/>
                </a:solidFill>
                <a:latin typeface="Archivo"/>
                <a:ea typeface="Archivo"/>
                <a:cs typeface="Archivo"/>
                <a:sym typeface="Archivo"/>
              </a:defRPr>
            </a:lvl9pPr>
          </a:lstStyle>
          <a:p/>
        </p:txBody>
      </p:sp>
      <p:sp>
        <p:nvSpPr>
          <p:cNvPr id="831" name="Google Shape;831;p181"/>
          <p:cNvSpPr txBox="1"/>
          <p:nvPr>
            <p:ph type="title"/>
          </p:nvPr>
        </p:nvSpPr>
        <p:spPr>
          <a:xfrm>
            <a:off x="342925" y="342900"/>
            <a:ext cx="6343500" cy="914400"/>
          </a:xfrm>
          <a:prstGeom prst="rect">
            <a:avLst/>
          </a:prstGeom>
        </p:spPr>
        <p:txBody>
          <a:bodyPr anchorCtr="0" anchor="t" bIns="91425" lIns="91425" spcFirstLastPara="1" rIns="91425" wrap="square" tIns="91425">
            <a:normAutofit/>
          </a:bodyPr>
          <a:lstStyle>
            <a:lvl1pPr lvl="0">
              <a:lnSpc>
                <a:spcPct val="90000"/>
              </a:lnSpc>
              <a:spcBef>
                <a:spcPts val="0"/>
              </a:spcBef>
              <a:spcAft>
                <a:spcPts val="0"/>
              </a:spcAft>
              <a:buSzPts val="2200"/>
              <a:buFont typeface="Archivo"/>
              <a:buNone/>
              <a:defRPr b="1">
                <a:latin typeface="Archivo"/>
                <a:ea typeface="Archivo"/>
                <a:cs typeface="Archivo"/>
                <a:sym typeface="Archivo"/>
              </a:defRPr>
            </a:lvl1pPr>
            <a:lvl2pPr lvl="1">
              <a:lnSpc>
                <a:spcPct val="90000"/>
              </a:lnSpc>
              <a:spcBef>
                <a:spcPts val="0"/>
              </a:spcBef>
              <a:spcAft>
                <a:spcPts val="0"/>
              </a:spcAft>
              <a:buClr>
                <a:schemeClr val="dk1"/>
              </a:buClr>
              <a:buSzPts val="2400"/>
              <a:buFont typeface="Archivo"/>
              <a:buNone/>
              <a:defRPr b="1" sz="2400">
                <a:solidFill>
                  <a:schemeClr val="dk1"/>
                </a:solidFill>
                <a:latin typeface="Archivo"/>
                <a:ea typeface="Archivo"/>
                <a:cs typeface="Archivo"/>
                <a:sym typeface="Archivo"/>
              </a:defRPr>
            </a:lvl2pPr>
            <a:lvl3pPr lvl="2">
              <a:lnSpc>
                <a:spcPct val="90000"/>
              </a:lnSpc>
              <a:spcBef>
                <a:spcPts val="0"/>
              </a:spcBef>
              <a:spcAft>
                <a:spcPts val="0"/>
              </a:spcAft>
              <a:buClr>
                <a:schemeClr val="dk1"/>
              </a:buClr>
              <a:buSzPts val="2400"/>
              <a:buFont typeface="Archivo"/>
              <a:buNone/>
              <a:defRPr b="1" sz="2400">
                <a:solidFill>
                  <a:schemeClr val="dk1"/>
                </a:solidFill>
                <a:latin typeface="Archivo"/>
                <a:ea typeface="Archivo"/>
                <a:cs typeface="Archivo"/>
                <a:sym typeface="Archivo"/>
              </a:defRPr>
            </a:lvl3pPr>
            <a:lvl4pPr lvl="3">
              <a:lnSpc>
                <a:spcPct val="90000"/>
              </a:lnSpc>
              <a:spcBef>
                <a:spcPts val="0"/>
              </a:spcBef>
              <a:spcAft>
                <a:spcPts val="0"/>
              </a:spcAft>
              <a:buClr>
                <a:schemeClr val="dk1"/>
              </a:buClr>
              <a:buSzPts val="2400"/>
              <a:buFont typeface="Archivo"/>
              <a:buNone/>
              <a:defRPr b="1" sz="2400">
                <a:solidFill>
                  <a:schemeClr val="dk1"/>
                </a:solidFill>
                <a:latin typeface="Archivo"/>
                <a:ea typeface="Archivo"/>
                <a:cs typeface="Archivo"/>
                <a:sym typeface="Archivo"/>
              </a:defRPr>
            </a:lvl4pPr>
            <a:lvl5pPr lvl="4">
              <a:lnSpc>
                <a:spcPct val="90000"/>
              </a:lnSpc>
              <a:spcBef>
                <a:spcPts val="0"/>
              </a:spcBef>
              <a:spcAft>
                <a:spcPts val="0"/>
              </a:spcAft>
              <a:buClr>
                <a:schemeClr val="dk1"/>
              </a:buClr>
              <a:buSzPts val="2400"/>
              <a:buFont typeface="Archivo"/>
              <a:buNone/>
              <a:defRPr b="1" sz="2400">
                <a:solidFill>
                  <a:schemeClr val="dk1"/>
                </a:solidFill>
                <a:latin typeface="Archivo"/>
                <a:ea typeface="Archivo"/>
                <a:cs typeface="Archivo"/>
                <a:sym typeface="Archivo"/>
              </a:defRPr>
            </a:lvl5pPr>
            <a:lvl6pPr lvl="5">
              <a:lnSpc>
                <a:spcPct val="90000"/>
              </a:lnSpc>
              <a:spcBef>
                <a:spcPts val="0"/>
              </a:spcBef>
              <a:spcAft>
                <a:spcPts val="0"/>
              </a:spcAft>
              <a:buClr>
                <a:schemeClr val="dk1"/>
              </a:buClr>
              <a:buSzPts val="2400"/>
              <a:buFont typeface="Archivo"/>
              <a:buNone/>
              <a:defRPr b="1" sz="2400">
                <a:solidFill>
                  <a:schemeClr val="dk1"/>
                </a:solidFill>
                <a:latin typeface="Archivo"/>
                <a:ea typeface="Archivo"/>
                <a:cs typeface="Archivo"/>
                <a:sym typeface="Archivo"/>
              </a:defRPr>
            </a:lvl6pPr>
            <a:lvl7pPr lvl="6">
              <a:lnSpc>
                <a:spcPct val="90000"/>
              </a:lnSpc>
              <a:spcBef>
                <a:spcPts val="0"/>
              </a:spcBef>
              <a:spcAft>
                <a:spcPts val="0"/>
              </a:spcAft>
              <a:buClr>
                <a:schemeClr val="dk1"/>
              </a:buClr>
              <a:buSzPts val="2400"/>
              <a:buFont typeface="Archivo"/>
              <a:buNone/>
              <a:defRPr b="1" sz="2400">
                <a:solidFill>
                  <a:schemeClr val="dk1"/>
                </a:solidFill>
                <a:latin typeface="Archivo"/>
                <a:ea typeface="Archivo"/>
                <a:cs typeface="Archivo"/>
                <a:sym typeface="Archivo"/>
              </a:defRPr>
            </a:lvl7pPr>
            <a:lvl8pPr lvl="7">
              <a:lnSpc>
                <a:spcPct val="90000"/>
              </a:lnSpc>
              <a:spcBef>
                <a:spcPts val="0"/>
              </a:spcBef>
              <a:spcAft>
                <a:spcPts val="0"/>
              </a:spcAft>
              <a:buClr>
                <a:schemeClr val="dk1"/>
              </a:buClr>
              <a:buSzPts val="2400"/>
              <a:buFont typeface="Archivo"/>
              <a:buNone/>
              <a:defRPr b="1" sz="2400">
                <a:solidFill>
                  <a:schemeClr val="dk1"/>
                </a:solidFill>
                <a:latin typeface="Archivo"/>
                <a:ea typeface="Archivo"/>
                <a:cs typeface="Archivo"/>
                <a:sym typeface="Archivo"/>
              </a:defRPr>
            </a:lvl8pPr>
            <a:lvl9pPr lvl="8">
              <a:lnSpc>
                <a:spcPct val="90000"/>
              </a:lnSpc>
              <a:spcBef>
                <a:spcPts val="0"/>
              </a:spcBef>
              <a:spcAft>
                <a:spcPts val="0"/>
              </a:spcAft>
              <a:buClr>
                <a:schemeClr val="dk1"/>
              </a:buClr>
              <a:buSzPts val="2400"/>
              <a:buFont typeface="Archivo"/>
              <a:buNone/>
              <a:defRPr b="1" sz="2400">
                <a:solidFill>
                  <a:schemeClr val="dk1"/>
                </a:solidFill>
                <a:latin typeface="Archivo"/>
                <a:ea typeface="Archivo"/>
                <a:cs typeface="Archivo"/>
                <a:sym typeface="Archivo"/>
              </a:defRPr>
            </a:lvl9pPr>
          </a:lstStyle>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sulting_Slide_LT_Just_double" showMasterSp="0">
  <p:cSld name="4_Text_1_1_1">
    <p:spTree>
      <p:nvGrpSpPr>
        <p:cNvPr id="832" name="Shape 832"/>
        <p:cNvGrpSpPr/>
        <p:nvPr/>
      </p:nvGrpSpPr>
      <p:grpSpPr>
        <a:xfrm>
          <a:off x="0" y="0"/>
          <a:ext cx="0" cy="0"/>
          <a:chOff x="0" y="0"/>
          <a:chExt cx="0" cy="0"/>
        </a:xfrm>
      </p:grpSpPr>
      <p:sp>
        <p:nvSpPr>
          <p:cNvPr id="833" name="Google Shape;833;p182"/>
          <p:cNvSpPr/>
          <p:nvPr/>
        </p:nvSpPr>
        <p:spPr>
          <a:xfrm>
            <a:off x="118715" y="119467"/>
            <a:ext cx="8906700" cy="4904700"/>
          </a:xfrm>
          <a:prstGeom prst="rect">
            <a:avLst/>
          </a:prstGeom>
          <a:solidFill>
            <a:srgbClr val="F1F2F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pic>
        <p:nvPicPr>
          <p:cNvPr id="834" name="Google Shape;834;p182"/>
          <p:cNvPicPr preferRelativeResize="0"/>
          <p:nvPr/>
        </p:nvPicPr>
        <p:blipFill>
          <a:blip r:embed="rId2">
            <a:alphaModFix/>
          </a:blip>
          <a:stretch>
            <a:fillRect/>
          </a:stretch>
        </p:blipFill>
        <p:spPr>
          <a:xfrm>
            <a:off x="8596406" y="4590975"/>
            <a:ext cx="329130" cy="329130"/>
          </a:xfrm>
          <a:prstGeom prst="rect">
            <a:avLst/>
          </a:prstGeom>
          <a:noFill/>
          <a:ln>
            <a:noFill/>
          </a:ln>
        </p:spPr>
      </p:pic>
      <p:sp>
        <p:nvSpPr>
          <p:cNvPr id="835" name="Google Shape;835;p182"/>
          <p:cNvSpPr/>
          <p:nvPr/>
        </p:nvSpPr>
        <p:spPr>
          <a:xfrm>
            <a:off x="-405" y="4457700"/>
            <a:ext cx="200400" cy="429300"/>
          </a:xfrm>
          <a:prstGeom prst="rect">
            <a:avLst/>
          </a:prstGeom>
          <a:solidFill>
            <a:srgbClr val="0E272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Helvetica Neue"/>
              <a:buNone/>
            </a:pPr>
            <a:r>
              <a:t/>
            </a:r>
            <a:endParaRPr b="1" i="0" sz="1100" u="none" cap="none" strike="noStrike">
              <a:solidFill>
                <a:srgbClr val="000000"/>
              </a:solidFill>
              <a:latin typeface="Helvetica Neue"/>
              <a:ea typeface="Helvetica Neue"/>
              <a:cs typeface="Helvetica Neue"/>
              <a:sym typeface="Helvetica Neue"/>
            </a:endParaRPr>
          </a:p>
        </p:txBody>
      </p:sp>
      <p:sp>
        <p:nvSpPr>
          <p:cNvPr id="836" name="Google Shape;836;p182"/>
          <p:cNvSpPr txBox="1"/>
          <p:nvPr>
            <p:ph type="title"/>
          </p:nvPr>
        </p:nvSpPr>
        <p:spPr>
          <a:xfrm>
            <a:off x="229097" y="216422"/>
            <a:ext cx="8696400" cy="379800"/>
          </a:xfrm>
          <a:prstGeom prst="rect">
            <a:avLst/>
          </a:prstGeom>
        </p:spPr>
        <p:txBody>
          <a:bodyPr anchorCtr="0" anchor="t" bIns="0" lIns="0" spcFirstLastPara="1" rIns="0" wrap="square" tIns="0">
            <a:normAutofit/>
          </a:bodyPr>
          <a:lstStyle>
            <a:lvl1pPr lvl="0" algn="l">
              <a:spcBef>
                <a:spcPts val="0"/>
              </a:spcBef>
              <a:spcAft>
                <a:spcPts val="0"/>
              </a:spcAft>
              <a:buClr>
                <a:srgbClr val="0E272F"/>
              </a:buClr>
              <a:buSzPts val="2100"/>
              <a:buFont typeface="Merriweather"/>
              <a:buNone/>
              <a:defRPr b="0" sz="2100">
                <a:solidFill>
                  <a:srgbClr val="0E272F"/>
                </a:solidFill>
                <a:latin typeface="Merriweather"/>
                <a:ea typeface="Merriweather"/>
                <a:cs typeface="Merriweather"/>
                <a:sym typeface="Merriweather"/>
              </a:defRPr>
            </a:lvl1pPr>
            <a:lvl2pPr lvl="1" algn="l">
              <a:spcBef>
                <a:spcPts val="0"/>
              </a:spcBef>
              <a:spcAft>
                <a:spcPts val="0"/>
              </a:spcAft>
              <a:buSzPts val="3200"/>
              <a:buFont typeface="Karla ExtraBold"/>
              <a:buNone/>
              <a:defRPr sz="3200">
                <a:latin typeface="Karla ExtraBold"/>
                <a:ea typeface="Karla ExtraBold"/>
                <a:cs typeface="Karla ExtraBold"/>
                <a:sym typeface="Karla ExtraBold"/>
              </a:defRPr>
            </a:lvl2pPr>
            <a:lvl3pPr lvl="2" algn="l">
              <a:spcBef>
                <a:spcPts val="0"/>
              </a:spcBef>
              <a:spcAft>
                <a:spcPts val="0"/>
              </a:spcAft>
              <a:buSzPts val="3200"/>
              <a:buFont typeface="Karla ExtraBold"/>
              <a:buNone/>
              <a:defRPr sz="3200">
                <a:latin typeface="Karla ExtraBold"/>
                <a:ea typeface="Karla ExtraBold"/>
                <a:cs typeface="Karla ExtraBold"/>
                <a:sym typeface="Karla ExtraBold"/>
              </a:defRPr>
            </a:lvl3pPr>
            <a:lvl4pPr lvl="3" algn="l">
              <a:spcBef>
                <a:spcPts val="0"/>
              </a:spcBef>
              <a:spcAft>
                <a:spcPts val="0"/>
              </a:spcAft>
              <a:buSzPts val="3200"/>
              <a:buFont typeface="Karla ExtraBold"/>
              <a:buNone/>
              <a:defRPr sz="3200">
                <a:latin typeface="Karla ExtraBold"/>
                <a:ea typeface="Karla ExtraBold"/>
                <a:cs typeface="Karla ExtraBold"/>
                <a:sym typeface="Karla ExtraBold"/>
              </a:defRPr>
            </a:lvl4pPr>
            <a:lvl5pPr lvl="4" algn="l">
              <a:spcBef>
                <a:spcPts val="0"/>
              </a:spcBef>
              <a:spcAft>
                <a:spcPts val="0"/>
              </a:spcAft>
              <a:buSzPts val="3200"/>
              <a:buFont typeface="Karla ExtraBold"/>
              <a:buNone/>
              <a:defRPr sz="3200">
                <a:latin typeface="Karla ExtraBold"/>
                <a:ea typeface="Karla ExtraBold"/>
                <a:cs typeface="Karla ExtraBold"/>
                <a:sym typeface="Karla ExtraBold"/>
              </a:defRPr>
            </a:lvl5pPr>
            <a:lvl6pPr lvl="5" algn="l">
              <a:spcBef>
                <a:spcPts val="0"/>
              </a:spcBef>
              <a:spcAft>
                <a:spcPts val="0"/>
              </a:spcAft>
              <a:buSzPts val="3200"/>
              <a:buFont typeface="Karla ExtraBold"/>
              <a:buNone/>
              <a:defRPr sz="3200">
                <a:latin typeface="Karla ExtraBold"/>
                <a:ea typeface="Karla ExtraBold"/>
                <a:cs typeface="Karla ExtraBold"/>
                <a:sym typeface="Karla ExtraBold"/>
              </a:defRPr>
            </a:lvl6pPr>
            <a:lvl7pPr lvl="6" algn="l">
              <a:spcBef>
                <a:spcPts val="0"/>
              </a:spcBef>
              <a:spcAft>
                <a:spcPts val="0"/>
              </a:spcAft>
              <a:buSzPts val="3200"/>
              <a:buFont typeface="Karla ExtraBold"/>
              <a:buNone/>
              <a:defRPr sz="3200">
                <a:latin typeface="Karla ExtraBold"/>
                <a:ea typeface="Karla ExtraBold"/>
                <a:cs typeface="Karla ExtraBold"/>
                <a:sym typeface="Karla ExtraBold"/>
              </a:defRPr>
            </a:lvl7pPr>
            <a:lvl8pPr lvl="7" algn="l">
              <a:spcBef>
                <a:spcPts val="0"/>
              </a:spcBef>
              <a:spcAft>
                <a:spcPts val="0"/>
              </a:spcAft>
              <a:buSzPts val="3200"/>
              <a:buFont typeface="Karla ExtraBold"/>
              <a:buNone/>
              <a:defRPr sz="3200">
                <a:latin typeface="Karla ExtraBold"/>
                <a:ea typeface="Karla ExtraBold"/>
                <a:cs typeface="Karla ExtraBold"/>
                <a:sym typeface="Karla ExtraBold"/>
              </a:defRPr>
            </a:lvl8pPr>
            <a:lvl9pPr lvl="8" algn="l">
              <a:spcBef>
                <a:spcPts val="0"/>
              </a:spcBef>
              <a:spcAft>
                <a:spcPts val="0"/>
              </a:spcAft>
              <a:buSzPts val="3200"/>
              <a:buFont typeface="Karla ExtraBold"/>
              <a:buNone/>
              <a:defRPr sz="3200">
                <a:latin typeface="Karla ExtraBold"/>
                <a:ea typeface="Karla ExtraBold"/>
                <a:cs typeface="Karla ExtraBold"/>
                <a:sym typeface="Karla ExtraBold"/>
              </a:defRPr>
            </a:lvl9pPr>
          </a:lstStyle>
          <a:p/>
        </p:txBody>
      </p:sp>
      <p:sp>
        <p:nvSpPr>
          <p:cNvPr id="837" name="Google Shape;837;p182"/>
          <p:cNvSpPr txBox="1"/>
          <p:nvPr>
            <p:ph idx="1" type="subTitle"/>
          </p:nvPr>
        </p:nvSpPr>
        <p:spPr>
          <a:xfrm>
            <a:off x="229097" y="621788"/>
            <a:ext cx="8567100" cy="247200"/>
          </a:xfrm>
          <a:prstGeom prst="rect">
            <a:avLst/>
          </a:prstGeom>
        </p:spPr>
        <p:txBody>
          <a:bodyPr anchorCtr="0" anchor="b" bIns="0" lIns="0" spcFirstLastPara="1" rIns="0" wrap="square" tIns="0">
            <a:normAutofit/>
          </a:bodyPr>
          <a:lstStyle>
            <a:lvl1pPr lvl="0">
              <a:spcBef>
                <a:spcPts val="0"/>
              </a:spcBef>
              <a:spcAft>
                <a:spcPts val="0"/>
              </a:spcAft>
              <a:buClr>
                <a:srgbClr val="666666"/>
              </a:buClr>
              <a:buSzPts val="2000"/>
              <a:buFont typeface="Roboto"/>
              <a:buNone/>
              <a:defRPr sz="1500">
                <a:solidFill>
                  <a:srgbClr val="666666"/>
                </a:solidFill>
                <a:latin typeface="Roboto"/>
                <a:ea typeface="Roboto"/>
                <a:cs typeface="Roboto"/>
                <a:sym typeface="Roboto"/>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838" name="Google Shape;838;p182"/>
          <p:cNvSpPr txBox="1"/>
          <p:nvPr>
            <p:ph idx="12" type="sldNum"/>
          </p:nvPr>
        </p:nvSpPr>
        <p:spPr>
          <a:xfrm>
            <a:off x="-41269" y="4539600"/>
            <a:ext cx="270300" cy="247200"/>
          </a:xfrm>
          <a:prstGeom prst="rect">
            <a:avLst/>
          </a:prstGeom>
        </p:spPr>
        <p:txBody>
          <a:bodyPr anchorCtr="0" anchor="t" bIns="68575" lIns="68575" spcFirstLastPara="1" rIns="68575" wrap="square" tIns="68575">
            <a:normAutofit/>
          </a:bodyPr>
          <a:lstStyle>
            <a:lvl1pPr lvl="0" algn="ctr">
              <a:lnSpc>
                <a:spcPct val="90000"/>
              </a:lnSpc>
              <a:buNone/>
              <a:defRPr sz="800">
                <a:solidFill>
                  <a:schemeClr val="lt1"/>
                </a:solidFill>
              </a:defRPr>
            </a:lvl1pPr>
            <a:lvl2pPr lvl="1" algn="ctr">
              <a:lnSpc>
                <a:spcPct val="90000"/>
              </a:lnSpc>
              <a:buNone/>
              <a:defRPr sz="800">
                <a:solidFill>
                  <a:schemeClr val="lt1"/>
                </a:solidFill>
              </a:defRPr>
            </a:lvl2pPr>
            <a:lvl3pPr lvl="2" algn="ctr">
              <a:lnSpc>
                <a:spcPct val="90000"/>
              </a:lnSpc>
              <a:buNone/>
              <a:defRPr sz="800">
                <a:solidFill>
                  <a:schemeClr val="lt1"/>
                </a:solidFill>
              </a:defRPr>
            </a:lvl3pPr>
            <a:lvl4pPr lvl="3" algn="ctr">
              <a:lnSpc>
                <a:spcPct val="90000"/>
              </a:lnSpc>
              <a:buNone/>
              <a:defRPr sz="800">
                <a:solidFill>
                  <a:schemeClr val="lt1"/>
                </a:solidFill>
              </a:defRPr>
            </a:lvl4pPr>
            <a:lvl5pPr lvl="4" algn="ctr">
              <a:lnSpc>
                <a:spcPct val="90000"/>
              </a:lnSpc>
              <a:buNone/>
              <a:defRPr sz="800">
                <a:solidFill>
                  <a:schemeClr val="lt1"/>
                </a:solidFill>
              </a:defRPr>
            </a:lvl5pPr>
            <a:lvl6pPr lvl="5" algn="ctr">
              <a:lnSpc>
                <a:spcPct val="90000"/>
              </a:lnSpc>
              <a:buNone/>
              <a:defRPr sz="800">
                <a:solidFill>
                  <a:schemeClr val="lt1"/>
                </a:solidFill>
              </a:defRPr>
            </a:lvl6pPr>
            <a:lvl7pPr lvl="6" algn="ctr">
              <a:lnSpc>
                <a:spcPct val="90000"/>
              </a:lnSpc>
              <a:buNone/>
              <a:defRPr sz="800">
                <a:solidFill>
                  <a:schemeClr val="lt1"/>
                </a:solidFill>
              </a:defRPr>
            </a:lvl7pPr>
            <a:lvl8pPr lvl="7" algn="ctr">
              <a:lnSpc>
                <a:spcPct val="90000"/>
              </a:lnSpc>
              <a:buNone/>
              <a:defRPr sz="800">
                <a:solidFill>
                  <a:schemeClr val="lt1"/>
                </a:solidFill>
              </a:defRPr>
            </a:lvl8pPr>
            <a:lvl9pPr lvl="8" algn="ctr">
              <a:lnSpc>
                <a:spcPct val="90000"/>
              </a:lnSpc>
              <a:buNone/>
              <a:defRPr sz="800">
                <a:solidFill>
                  <a:schemeClr val="lt1"/>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44" name="Shape 844"/>
        <p:cNvGrpSpPr/>
        <p:nvPr/>
      </p:nvGrpSpPr>
      <p:grpSpPr>
        <a:xfrm>
          <a:off x="0" y="0"/>
          <a:ext cx="0" cy="0"/>
          <a:chOff x="0" y="0"/>
          <a:chExt cx="0" cy="0"/>
        </a:xfrm>
      </p:grpSpPr>
      <p:sp>
        <p:nvSpPr>
          <p:cNvPr id="845" name="Google Shape;845;p184"/>
          <p:cNvSpPr txBox="1"/>
          <p:nvPr>
            <p:ph type="ctrTitle"/>
          </p:nvPr>
        </p:nvSpPr>
        <p:spPr>
          <a:xfrm>
            <a:off x="311708" y="744575"/>
            <a:ext cx="8520600" cy="2052600"/>
          </a:xfrm>
          <a:prstGeom prst="rect">
            <a:avLst/>
          </a:prstGeom>
        </p:spPr>
        <p:txBody>
          <a:bodyPr anchorCtr="0" anchor="b" bIns="0" lIns="0" spcFirstLastPara="1" rIns="0" wrap="square" tIns="0">
            <a:normAutofit/>
          </a:bodyPr>
          <a:lstStyle>
            <a:lvl1pPr lvl="0" algn="ctr">
              <a:lnSpc>
                <a:spcPct val="80000"/>
              </a:lnSpc>
              <a:spcBef>
                <a:spcPts val="0"/>
              </a:spcBef>
              <a:spcAft>
                <a:spcPts val="0"/>
              </a:spcAft>
              <a:buSzPts val="5200"/>
              <a:buNone/>
              <a:defRPr sz="5200"/>
            </a:lvl1pPr>
            <a:lvl2pPr lvl="1" algn="ctr">
              <a:lnSpc>
                <a:spcPct val="80000"/>
              </a:lnSpc>
              <a:spcBef>
                <a:spcPts val="0"/>
              </a:spcBef>
              <a:spcAft>
                <a:spcPts val="0"/>
              </a:spcAft>
              <a:buSzPts val="5200"/>
              <a:buNone/>
              <a:defRPr sz="5200"/>
            </a:lvl2pPr>
            <a:lvl3pPr lvl="2" algn="ctr">
              <a:lnSpc>
                <a:spcPct val="80000"/>
              </a:lnSpc>
              <a:spcBef>
                <a:spcPts val="0"/>
              </a:spcBef>
              <a:spcAft>
                <a:spcPts val="0"/>
              </a:spcAft>
              <a:buSzPts val="5200"/>
              <a:buNone/>
              <a:defRPr sz="5200"/>
            </a:lvl3pPr>
            <a:lvl4pPr lvl="3" algn="ctr">
              <a:lnSpc>
                <a:spcPct val="80000"/>
              </a:lnSpc>
              <a:spcBef>
                <a:spcPts val="0"/>
              </a:spcBef>
              <a:spcAft>
                <a:spcPts val="0"/>
              </a:spcAft>
              <a:buSzPts val="5200"/>
              <a:buNone/>
              <a:defRPr sz="5200"/>
            </a:lvl4pPr>
            <a:lvl5pPr lvl="4" algn="ctr">
              <a:lnSpc>
                <a:spcPct val="80000"/>
              </a:lnSpc>
              <a:spcBef>
                <a:spcPts val="0"/>
              </a:spcBef>
              <a:spcAft>
                <a:spcPts val="0"/>
              </a:spcAft>
              <a:buSzPts val="5200"/>
              <a:buNone/>
              <a:defRPr sz="5200"/>
            </a:lvl5pPr>
            <a:lvl6pPr lvl="5" algn="ctr">
              <a:lnSpc>
                <a:spcPct val="80000"/>
              </a:lnSpc>
              <a:spcBef>
                <a:spcPts val="0"/>
              </a:spcBef>
              <a:spcAft>
                <a:spcPts val="0"/>
              </a:spcAft>
              <a:buSzPts val="5200"/>
              <a:buNone/>
              <a:defRPr sz="5200"/>
            </a:lvl6pPr>
            <a:lvl7pPr lvl="6" algn="ctr">
              <a:lnSpc>
                <a:spcPct val="80000"/>
              </a:lnSpc>
              <a:spcBef>
                <a:spcPts val="0"/>
              </a:spcBef>
              <a:spcAft>
                <a:spcPts val="0"/>
              </a:spcAft>
              <a:buSzPts val="5200"/>
              <a:buNone/>
              <a:defRPr sz="5200"/>
            </a:lvl7pPr>
            <a:lvl8pPr lvl="7" algn="ctr">
              <a:lnSpc>
                <a:spcPct val="80000"/>
              </a:lnSpc>
              <a:spcBef>
                <a:spcPts val="0"/>
              </a:spcBef>
              <a:spcAft>
                <a:spcPts val="0"/>
              </a:spcAft>
              <a:buSzPts val="5200"/>
              <a:buNone/>
              <a:defRPr sz="5200"/>
            </a:lvl8pPr>
            <a:lvl9pPr lvl="8" algn="ctr">
              <a:lnSpc>
                <a:spcPct val="80000"/>
              </a:lnSpc>
              <a:spcBef>
                <a:spcPts val="0"/>
              </a:spcBef>
              <a:spcAft>
                <a:spcPts val="0"/>
              </a:spcAft>
              <a:buSzPts val="5200"/>
              <a:buNone/>
              <a:defRPr sz="5200"/>
            </a:lvl9pPr>
          </a:lstStyle>
          <a:p/>
        </p:txBody>
      </p:sp>
      <p:sp>
        <p:nvSpPr>
          <p:cNvPr id="846" name="Google Shape;846;p184"/>
          <p:cNvSpPr txBox="1"/>
          <p:nvPr>
            <p:ph idx="1" type="subTitle"/>
          </p:nvPr>
        </p:nvSpPr>
        <p:spPr>
          <a:xfrm>
            <a:off x="311700" y="2834125"/>
            <a:ext cx="8520600" cy="792600"/>
          </a:xfrm>
          <a:prstGeom prst="rect">
            <a:avLst/>
          </a:prstGeom>
        </p:spPr>
        <p:txBody>
          <a:bodyPr anchorCtr="0" anchor="t" bIns="0" lIns="0" spcFirstLastPara="1" rIns="0" wrap="square" tIns="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847" name="Google Shape;847;p184"/>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48" name="Shape 848"/>
        <p:cNvGrpSpPr/>
        <p:nvPr/>
      </p:nvGrpSpPr>
      <p:grpSpPr>
        <a:xfrm>
          <a:off x="0" y="0"/>
          <a:ext cx="0" cy="0"/>
          <a:chOff x="0" y="0"/>
          <a:chExt cx="0" cy="0"/>
        </a:xfrm>
      </p:grpSpPr>
      <p:sp>
        <p:nvSpPr>
          <p:cNvPr id="849" name="Google Shape;849;p185"/>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850" name="Google Shape;850;p185"/>
          <p:cNvSpPr txBox="1"/>
          <p:nvPr>
            <p:ph type="title"/>
          </p:nvPr>
        </p:nvSpPr>
        <p:spPr>
          <a:xfrm>
            <a:off x="371854" y="2285400"/>
            <a:ext cx="8400300" cy="572700"/>
          </a:xfrm>
          <a:prstGeom prst="rect">
            <a:avLst/>
          </a:prstGeom>
        </p:spPr>
        <p:txBody>
          <a:bodyPr anchorCtr="0" anchor="ctr" bIns="91425" lIns="0" spcFirstLastPara="1" rIns="0" wrap="square" tIns="91425">
            <a:normAutofit/>
          </a:bodyPr>
          <a:lstStyle>
            <a:lvl1pPr lvl="0" algn="ctr">
              <a:lnSpc>
                <a:spcPct val="80000"/>
              </a:lnSpc>
              <a:spcBef>
                <a:spcPts val="0"/>
              </a:spcBef>
              <a:spcAft>
                <a:spcPts val="0"/>
              </a:spcAft>
              <a:buSzPts val="4500"/>
              <a:buNone/>
              <a:defRPr sz="4500"/>
            </a:lvl1pPr>
            <a:lvl2pPr lvl="1" algn="ctr">
              <a:lnSpc>
                <a:spcPct val="80000"/>
              </a:lnSpc>
              <a:spcBef>
                <a:spcPts val="0"/>
              </a:spcBef>
              <a:spcAft>
                <a:spcPts val="0"/>
              </a:spcAft>
              <a:buSzPts val="2400"/>
              <a:buNone/>
              <a:defRPr>
                <a:latin typeface="Arial"/>
                <a:ea typeface="Arial"/>
                <a:cs typeface="Arial"/>
                <a:sym typeface="Arial"/>
              </a:defRPr>
            </a:lvl2pPr>
            <a:lvl3pPr lvl="2" algn="ctr">
              <a:lnSpc>
                <a:spcPct val="80000"/>
              </a:lnSpc>
              <a:spcBef>
                <a:spcPts val="0"/>
              </a:spcBef>
              <a:spcAft>
                <a:spcPts val="0"/>
              </a:spcAft>
              <a:buSzPts val="2400"/>
              <a:buNone/>
              <a:defRPr>
                <a:latin typeface="Arial"/>
                <a:ea typeface="Arial"/>
                <a:cs typeface="Arial"/>
                <a:sym typeface="Arial"/>
              </a:defRPr>
            </a:lvl3pPr>
            <a:lvl4pPr lvl="3" algn="ctr">
              <a:lnSpc>
                <a:spcPct val="80000"/>
              </a:lnSpc>
              <a:spcBef>
                <a:spcPts val="0"/>
              </a:spcBef>
              <a:spcAft>
                <a:spcPts val="0"/>
              </a:spcAft>
              <a:buSzPts val="2400"/>
              <a:buNone/>
              <a:defRPr>
                <a:latin typeface="Arial"/>
                <a:ea typeface="Arial"/>
                <a:cs typeface="Arial"/>
                <a:sym typeface="Arial"/>
              </a:defRPr>
            </a:lvl4pPr>
            <a:lvl5pPr lvl="4" algn="ctr">
              <a:lnSpc>
                <a:spcPct val="80000"/>
              </a:lnSpc>
              <a:spcBef>
                <a:spcPts val="0"/>
              </a:spcBef>
              <a:spcAft>
                <a:spcPts val="0"/>
              </a:spcAft>
              <a:buSzPts val="2400"/>
              <a:buNone/>
              <a:defRPr>
                <a:latin typeface="Arial"/>
                <a:ea typeface="Arial"/>
                <a:cs typeface="Arial"/>
                <a:sym typeface="Arial"/>
              </a:defRPr>
            </a:lvl5pPr>
            <a:lvl6pPr lvl="5" algn="ctr">
              <a:lnSpc>
                <a:spcPct val="80000"/>
              </a:lnSpc>
              <a:spcBef>
                <a:spcPts val="0"/>
              </a:spcBef>
              <a:spcAft>
                <a:spcPts val="0"/>
              </a:spcAft>
              <a:buSzPts val="2400"/>
              <a:buNone/>
              <a:defRPr>
                <a:latin typeface="Arial"/>
                <a:ea typeface="Arial"/>
                <a:cs typeface="Arial"/>
                <a:sym typeface="Arial"/>
              </a:defRPr>
            </a:lvl6pPr>
            <a:lvl7pPr lvl="6" algn="ctr">
              <a:lnSpc>
                <a:spcPct val="80000"/>
              </a:lnSpc>
              <a:spcBef>
                <a:spcPts val="0"/>
              </a:spcBef>
              <a:spcAft>
                <a:spcPts val="0"/>
              </a:spcAft>
              <a:buSzPts val="2400"/>
              <a:buNone/>
              <a:defRPr>
                <a:latin typeface="Arial"/>
                <a:ea typeface="Arial"/>
                <a:cs typeface="Arial"/>
                <a:sym typeface="Arial"/>
              </a:defRPr>
            </a:lvl7pPr>
            <a:lvl8pPr lvl="7" algn="ctr">
              <a:lnSpc>
                <a:spcPct val="80000"/>
              </a:lnSpc>
              <a:spcBef>
                <a:spcPts val="0"/>
              </a:spcBef>
              <a:spcAft>
                <a:spcPts val="0"/>
              </a:spcAft>
              <a:buSzPts val="2400"/>
              <a:buNone/>
              <a:defRPr>
                <a:latin typeface="Arial"/>
                <a:ea typeface="Arial"/>
                <a:cs typeface="Arial"/>
                <a:sym typeface="Arial"/>
              </a:defRPr>
            </a:lvl8pPr>
            <a:lvl9pPr lvl="8" algn="ctr">
              <a:lnSpc>
                <a:spcPct val="80000"/>
              </a:lnSpc>
              <a:spcBef>
                <a:spcPts val="0"/>
              </a:spcBef>
              <a:spcAft>
                <a:spcPts val="0"/>
              </a:spcAft>
              <a:buSzPts val="2400"/>
              <a:buNone/>
              <a:defRPr>
                <a:latin typeface="Arial"/>
                <a:ea typeface="Arial"/>
                <a:cs typeface="Arial"/>
                <a:sym typeface="Arial"/>
              </a:defRPr>
            </a:lvl9pPr>
          </a:lstStyle>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51" name="Shape 851"/>
        <p:cNvGrpSpPr/>
        <p:nvPr/>
      </p:nvGrpSpPr>
      <p:grpSpPr>
        <a:xfrm>
          <a:off x="0" y="0"/>
          <a:ext cx="0" cy="0"/>
          <a:chOff x="0" y="0"/>
          <a:chExt cx="0" cy="0"/>
        </a:xfrm>
      </p:grpSpPr>
      <p:sp>
        <p:nvSpPr>
          <p:cNvPr id="852" name="Google Shape;852;p186"/>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853" name="Google Shape;853;p186"/>
          <p:cNvSpPr txBox="1"/>
          <p:nvPr>
            <p:ph idx="1" type="body"/>
          </p:nvPr>
        </p:nvSpPr>
        <p:spPr>
          <a:xfrm>
            <a:off x="371850" y="923875"/>
            <a:ext cx="8400300" cy="3416400"/>
          </a:xfrm>
          <a:prstGeom prst="rect">
            <a:avLst/>
          </a:prstGeom>
        </p:spPr>
        <p:txBody>
          <a:bodyPr anchorCtr="0" anchor="t" bIns="0" lIns="0" spcFirstLastPara="1" rIns="0" wrap="square" tIns="0">
            <a:norm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854" name="Google Shape;854;p186"/>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1">
    <p:spTree>
      <p:nvGrpSpPr>
        <p:cNvPr id="855" name="Shape 855"/>
        <p:cNvGrpSpPr/>
        <p:nvPr/>
      </p:nvGrpSpPr>
      <p:grpSpPr>
        <a:xfrm>
          <a:off x="0" y="0"/>
          <a:ext cx="0" cy="0"/>
          <a:chOff x="0" y="0"/>
          <a:chExt cx="0" cy="0"/>
        </a:xfrm>
      </p:grpSpPr>
      <p:sp>
        <p:nvSpPr>
          <p:cNvPr id="856" name="Google Shape;856;p187"/>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857" name="Google Shape;857;p187"/>
          <p:cNvSpPr txBox="1"/>
          <p:nvPr>
            <p:ph idx="1" type="body"/>
          </p:nvPr>
        </p:nvSpPr>
        <p:spPr>
          <a:xfrm>
            <a:off x="371850" y="923875"/>
            <a:ext cx="8400300" cy="3416400"/>
          </a:xfrm>
          <a:prstGeom prst="rect">
            <a:avLst/>
          </a:prstGeom>
        </p:spPr>
        <p:txBody>
          <a:bodyPr anchorCtr="0" anchor="t" bIns="0" lIns="0" spcFirstLastPara="1" rIns="0" wrap="square" tIns="0">
            <a:norm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858" name="Google Shape;858;p187"/>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859" name="Google Shape;859;p187" title="Marigold_Evergreen.png"/>
          <p:cNvPicPr preferRelativeResize="0"/>
          <p:nvPr/>
        </p:nvPicPr>
        <p:blipFill>
          <a:blip r:embed="rId2">
            <a:alphaModFix/>
          </a:blip>
          <a:stretch>
            <a:fillRect/>
          </a:stretch>
        </p:blipFill>
        <p:spPr>
          <a:xfrm>
            <a:off x="371849" y="4912172"/>
            <a:ext cx="848375" cy="96900"/>
          </a:xfrm>
          <a:prstGeom prst="rect">
            <a:avLst/>
          </a:prstGeom>
          <a:noFill/>
          <a:ln>
            <a:noFill/>
          </a:ln>
        </p:spPr>
      </p:pic>
    </p:spTree>
  </p:cSld>
  <p:clrMapOvr>
    <a:masterClrMapping/>
  </p:clrMapOvr>
</p:sldLayout>
</file>

<file path=ppt/slideLayouts/slideLayout1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60" name="Shape 860"/>
        <p:cNvGrpSpPr/>
        <p:nvPr/>
      </p:nvGrpSpPr>
      <p:grpSpPr>
        <a:xfrm>
          <a:off x="0" y="0"/>
          <a:ext cx="0" cy="0"/>
          <a:chOff x="0" y="0"/>
          <a:chExt cx="0" cy="0"/>
        </a:xfrm>
      </p:grpSpPr>
      <p:sp>
        <p:nvSpPr>
          <p:cNvPr id="861" name="Google Shape;861;p188"/>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862" name="Google Shape;862;p188"/>
          <p:cNvSpPr txBox="1"/>
          <p:nvPr>
            <p:ph idx="1" type="body"/>
          </p:nvPr>
        </p:nvSpPr>
        <p:spPr>
          <a:xfrm>
            <a:off x="311700" y="1152475"/>
            <a:ext cx="3999900" cy="3416400"/>
          </a:xfrm>
          <a:prstGeom prst="rect">
            <a:avLst/>
          </a:prstGeom>
        </p:spPr>
        <p:txBody>
          <a:bodyPr anchorCtr="0" anchor="t" bIns="0" lIns="0" spcFirstLastPara="1" rIns="0" wrap="square" tIns="0">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863" name="Google Shape;863;p188"/>
          <p:cNvSpPr txBox="1"/>
          <p:nvPr>
            <p:ph idx="2" type="body"/>
          </p:nvPr>
        </p:nvSpPr>
        <p:spPr>
          <a:xfrm>
            <a:off x="4832400" y="1152475"/>
            <a:ext cx="3999900" cy="3416400"/>
          </a:xfrm>
          <a:prstGeom prst="rect">
            <a:avLst/>
          </a:prstGeom>
        </p:spPr>
        <p:txBody>
          <a:bodyPr anchorCtr="0" anchor="t" bIns="0" lIns="0" spcFirstLastPara="1" rIns="0" wrap="square" tIns="0">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864" name="Google Shape;864;p188"/>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65" name="Shape 865"/>
        <p:cNvGrpSpPr/>
        <p:nvPr/>
      </p:nvGrpSpPr>
      <p:grpSpPr>
        <a:xfrm>
          <a:off x="0" y="0"/>
          <a:ext cx="0" cy="0"/>
          <a:chOff x="0" y="0"/>
          <a:chExt cx="0" cy="0"/>
        </a:xfrm>
      </p:grpSpPr>
      <p:sp>
        <p:nvSpPr>
          <p:cNvPr id="866" name="Google Shape;866;p189"/>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867" name="Google Shape;867;p189"/>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68" name="Shape 868"/>
        <p:cNvGrpSpPr/>
        <p:nvPr/>
      </p:nvGrpSpPr>
      <p:grpSpPr>
        <a:xfrm>
          <a:off x="0" y="0"/>
          <a:ext cx="0" cy="0"/>
          <a:chOff x="0" y="0"/>
          <a:chExt cx="0" cy="0"/>
        </a:xfrm>
      </p:grpSpPr>
      <p:sp>
        <p:nvSpPr>
          <p:cNvPr id="869" name="Google Shape;869;p190"/>
          <p:cNvSpPr txBox="1"/>
          <p:nvPr>
            <p:ph type="title"/>
          </p:nvPr>
        </p:nvSpPr>
        <p:spPr>
          <a:xfrm>
            <a:off x="371850" y="365750"/>
            <a:ext cx="2808000" cy="755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200"/>
              <a:buNone/>
              <a:defRPr sz="2200"/>
            </a:lvl2pPr>
            <a:lvl3pPr lvl="2">
              <a:spcBef>
                <a:spcPts val="0"/>
              </a:spcBef>
              <a:spcAft>
                <a:spcPts val="0"/>
              </a:spcAft>
              <a:buSzPts val="2200"/>
              <a:buNone/>
              <a:defRPr sz="2200"/>
            </a:lvl3pPr>
            <a:lvl4pPr lvl="3">
              <a:spcBef>
                <a:spcPts val="0"/>
              </a:spcBef>
              <a:spcAft>
                <a:spcPts val="0"/>
              </a:spcAft>
              <a:buSzPts val="2200"/>
              <a:buNone/>
              <a:defRPr sz="2200"/>
            </a:lvl4pPr>
            <a:lvl5pPr lvl="4">
              <a:spcBef>
                <a:spcPts val="0"/>
              </a:spcBef>
              <a:spcAft>
                <a:spcPts val="0"/>
              </a:spcAft>
              <a:buSzPts val="2200"/>
              <a:buNone/>
              <a:defRPr sz="2200"/>
            </a:lvl5pPr>
            <a:lvl6pPr lvl="5">
              <a:spcBef>
                <a:spcPts val="0"/>
              </a:spcBef>
              <a:spcAft>
                <a:spcPts val="0"/>
              </a:spcAft>
              <a:buSzPts val="2200"/>
              <a:buNone/>
              <a:defRPr sz="2200"/>
            </a:lvl6pPr>
            <a:lvl7pPr lvl="6">
              <a:spcBef>
                <a:spcPts val="0"/>
              </a:spcBef>
              <a:spcAft>
                <a:spcPts val="0"/>
              </a:spcAft>
              <a:buSzPts val="2200"/>
              <a:buNone/>
              <a:defRPr sz="2200"/>
            </a:lvl7pPr>
            <a:lvl8pPr lvl="7">
              <a:spcBef>
                <a:spcPts val="0"/>
              </a:spcBef>
              <a:spcAft>
                <a:spcPts val="0"/>
              </a:spcAft>
              <a:buSzPts val="2200"/>
              <a:buNone/>
              <a:defRPr sz="2200"/>
            </a:lvl8pPr>
            <a:lvl9pPr lvl="8">
              <a:spcBef>
                <a:spcPts val="0"/>
              </a:spcBef>
              <a:spcAft>
                <a:spcPts val="0"/>
              </a:spcAft>
              <a:buSzPts val="2200"/>
              <a:buNone/>
              <a:defRPr sz="2200"/>
            </a:lvl9pPr>
          </a:lstStyle>
          <a:p/>
        </p:txBody>
      </p:sp>
      <p:sp>
        <p:nvSpPr>
          <p:cNvPr id="870" name="Google Shape;870;p190"/>
          <p:cNvSpPr txBox="1"/>
          <p:nvPr>
            <p:ph idx="1" type="body"/>
          </p:nvPr>
        </p:nvSpPr>
        <p:spPr>
          <a:xfrm>
            <a:off x="371850" y="1205850"/>
            <a:ext cx="2808000" cy="3179400"/>
          </a:xfrm>
          <a:prstGeom prst="rect">
            <a:avLst/>
          </a:prstGeom>
        </p:spPr>
        <p:txBody>
          <a:bodyPr anchorCtr="0" anchor="t" bIns="0" lIns="0" spcFirstLastPara="1" rIns="0" wrap="square" tIns="0">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871" name="Google Shape;871;p190"/>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872" name="Shape 872"/>
        <p:cNvGrpSpPr/>
        <p:nvPr/>
      </p:nvGrpSpPr>
      <p:grpSpPr>
        <a:xfrm>
          <a:off x="0" y="0"/>
          <a:ext cx="0" cy="0"/>
          <a:chOff x="0" y="0"/>
          <a:chExt cx="0" cy="0"/>
        </a:xfrm>
      </p:grpSpPr>
      <p:pic>
        <p:nvPicPr>
          <p:cNvPr id="873" name="Google Shape;873;p191" title="Marigold_rev.png"/>
          <p:cNvPicPr preferRelativeResize="0"/>
          <p:nvPr/>
        </p:nvPicPr>
        <p:blipFill>
          <a:blip r:embed="rId2">
            <a:alphaModFix/>
          </a:blip>
          <a:stretch>
            <a:fillRect/>
          </a:stretch>
        </p:blipFill>
        <p:spPr>
          <a:xfrm>
            <a:off x="371856" y="4912167"/>
            <a:ext cx="848844" cy="96900"/>
          </a:xfrm>
          <a:prstGeom prst="rect">
            <a:avLst/>
          </a:prstGeom>
          <a:noFill/>
          <a:ln>
            <a:noFill/>
          </a:ln>
        </p:spPr>
      </p:pic>
      <p:sp>
        <p:nvSpPr>
          <p:cNvPr id="874" name="Google Shape;874;p191"/>
          <p:cNvSpPr txBox="1"/>
          <p:nvPr>
            <p:ph type="title"/>
          </p:nvPr>
        </p:nvSpPr>
        <p:spPr>
          <a:xfrm>
            <a:off x="371852" y="365750"/>
            <a:ext cx="4147500" cy="5727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accent1"/>
              </a:buClr>
              <a:buSzPts val="2200"/>
              <a:buNone/>
              <a:defRPr>
                <a:solidFill>
                  <a:schemeClr val="accent1"/>
                </a:solidFill>
              </a:defRPr>
            </a:lvl1pPr>
            <a:lvl2pPr lvl="1">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2pPr>
            <a:lvl3pPr lvl="2">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3pPr>
            <a:lvl4pPr lvl="3">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4pPr>
            <a:lvl5pPr lvl="4">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5pPr>
            <a:lvl6pPr lvl="5">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6pPr>
            <a:lvl7pPr lvl="6">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7pPr>
            <a:lvl8pPr lvl="7">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8pPr>
            <a:lvl9pPr lvl="8">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9pPr>
          </a:lstStyle>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p:cSld name="MAIN_POINT_1">
    <p:bg>
      <p:bgPr>
        <a:solidFill>
          <a:schemeClr val="accent1"/>
        </a:solidFill>
      </p:bgPr>
    </p:bg>
    <p:spTree>
      <p:nvGrpSpPr>
        <p:cNvPr id="875" name="Shape 875"/>
        <p:cNvGrpSpPr/>
        <p:nvPr/>
      </p:nvGrpSpPr>
      <p:grpSpPr>
        <a:xfrm>
          <a:off x="0" y="0"/>
          <a:ext cx="0" cy="0"/>
          <a:chOff x="0" y="0"/>
          <a:chExt cx="0" cy="0"/>
        </a:xfrm>
      </p:grpSpPr>
      <p:sp>
        <p:nvSpPr>
          <p:cNvPr id="876" name="Google Shape;876;p192"/>
          <p:cNvSpPr txBox="1"/>
          <p:nvPr>
            <p:ph type="title"/>
          </p:nvPr>
        </p:nvSpPr>
        <p:spPr>
          <a:xfrm>
            <a:off x="371852" y="365750"/>
            <a:ext cx="4147500" cy="5727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accent2"/>
              </a:buClr>
              <a:buSzPts val="2200"/>
              <a:buNone/>
              <a:defRPr>
                <a:solidFill>
                  <a:schemeClr val="accent2"/>
                </a:solidFill>
              </a:defRPr>
            </a:lvl1pPr>
            <a:lvl2pPr lvl="1">
              <a:lnSpc>
                <a:spcPct val="80000"/>
              </a:lnSpc>
              <a:spcBef>
                <a:spcPts val="0"/>
              </a:spcBef>
              <a:spcAft>
                <a:spcPts val="0"/>
              </a:spcAft>
              <a:buSzPts val="2400"/>
              <a:buNone/>
              <a:defRPr>
                <a:latin typeface="Arial"/>
                <a:ea typeface="Arial"/>
                <a:cs typeface="Arial"/>
                <a:sym typeface="Arial"/>
              </a:defRPr>
            </a:lvl2pPr>
            <a:lvl3pPr lvl="2">
              <a:lnSpc>
                <a:spcPct val="80000"/>
              </a:lnSpc>
              <a:spcBef>
                <a:spcPts val="0"/>
              </a:spcBef>
              <a:spcAft>
                <a:spcPts val="0"/>
              </a:spcAft>
              <a:buSzPts val="2400"/>
              <a:buNone/>
              <a:defRPr>
                <a:latin typeface="Arial"/>
                <a:ea typeface="Arial"/>
                <a:cs typeface="Arial"/>
                <a:sym typeface="Arial"/>
              </a:defRPr>
            </a:lvl3pPr>
            <a:lvl4pPr lvl="3">
              <a:lnSpc>
                <a:spcPct val="80000"/>
              </a:lnSpc>
              <a:spcBef>
                <a:spcPts val="0"/>
              </a:spcBef>
              <a:spcAft>
                <a:spcPts val="0"/>
              </a:spcAft>
              <a:buSzPts val="2400"/>
              <a:buNone/>
              <a:defRPr>
                <a:latin typeface="Arial"/>
                <a:ea typeface="Arial"/>
                <a:cs typeface="Arial"/>
                <a:sym typeface="Arial"/>
              </a:defRPr>
            </a:lvl4pPr>
            <a:lvl5pPr lvl="4">
              <a:lnSpc>
                <a:spcPct val="80000"/>
              </a:lnSpc>
              <a:spcBef>
                <a:spcPts val="0"/>
              </a:spcBef>
              <a:spcAft>
                <a:spcPts val="0"/>
              </a:spcAft>
              <a:buSzPts val="2400"/>
              <a:buNone/>
              <a:defRPr>
                <a:latin typeface="Arial"/>
                <a:ea typeface="Arial"/>
                <a:cs typeface="Arial"/>
                <a:sym typeface="Arial"/>
              </a:defRPr>
            </a:lvl5pPr>
            <a:lvl6pPr lvl="5">
              <a:lnSpc>
                <a:spcPct val="80000"/>
              </a:lnSpc>
              <a:spcBef>
                <a:spcPts val="0"/>
              </a:spcBef>
              <a:spcAft>
                <a:spcPts val="0"/>
              </a:spcAft>
              <a:buSzPts val="2400"/>
              <a:buNone/>
              <a:defRPr>
                <a:latin typeface="Arial"/>
                <a:ea typeface="Arial"/>
                <a:cs typeface="Arial"/>
                <a:sym typeface="Arial"/>
              </a:defRPr>
            </a:lvl6pPr>
            <a:lvl7pPr lvl="6">
              <a:lnSpc>
                <a:spcPct val="80000"/>
              </a:lnSpc>
              <a:spcBef>
                <a:spcPts val="0"/>
              </a:spcBef>
              <a:spcAft>
                <a:spcPts val="0"/>
              </a:spcAft>
              <a:buSzPts val="2400"/>
              <a:buNone/>
              <a:defRPr>
                <a:latin typeface="Arial"/>
                <a:ea typeface="Arial"/>
                <a:cs typeface="Arial"/>
                <a:sym typeface="Arial"/>
              </a:defRPr>
            </a:lvl7pPr>
            <a:lvl8pPr lvl="7">
              <a:lnSpc>
                <a:spcPct val="80000"/>
              </a:lnSpc>
              <a:spcBef>
                <a:spcPts val="0"/>
              </a:spcBef>
              <a:spcAft>
                <a:spcPts val="0"/>
              </a:spcAft>
              <a:buSzPts val="2400"/>
              <a:buNone/>
              <a:defRPr>
                <a:latin typeface="Arial"/>
                <a:ea typeface="Arial"/>
                <a:cs typeface="Arial"/>
                <a:sym typeface="Arial"/>
              </a:defRPr>
            </a:lvl8pPr>
            <a:lvl9pPr lvl="8">
              <a:lnSpc>
                <a:spcPct val="80000"/>
              </a:lnSpc>
              <a:spcBef>
                <a:spcPts val="0"/>
              </a:spcBef>
              <a:spcAft>
                <a:spcPts val="0"/>
              </a:spcAft>
              <a:buSzPts val="2400"/>
              <a:buNone/>
              <a:defRPr>
                <a:latin typeface="Arial"/>
                <a:ea typeface="Arial"/>
                <a:cs typeface="Arial"/>
                <a:sym typeface="Arial"/>
              </a:defRPr>
            </a:lvl9pPr>
          </a:lstStyle>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2">
  <p:cSld name="MAIN_POINT_1_2">
    <p:bg>
      <p:bgPr>
        <a:blipFill>
          <a:blip r:embed="rId2">
            <a:alphaModFix/>
          </a:blip>
          <a:stretch>
            <a:fillRect/>
          </a:stretch>
        </a:blipFill>
      </p:bgPr>
    </p:bg>
    <p:spTree>
      <p:nvGrpSpPr>
        <p:cNvPr id="877" name="Shape 877"/>
        <p:cNvGrpSpPr/>
        <p:nvPr/>
      </p:nvGrpSpPr>
      <p:grpSpPr>
        <a:xfrm>
          <a:off x="0" y="0"/>
          <a:ext cx="0" cy="0"/>
          <a:chOff x="0" y="0"/>
          <a:chExt cx="0" cy="0"/>
        </a:xfrm>
      </p:grpSpPr>
      <p:sp>
        <p:nvSpPr>
          <p:cNvPr id="878" name="Google Shape;878;p193"/>
          <p:cNvSpPr txBox="1"/>
          <p:nvPr>
            <p:ph type="title"/>
          </p:nvPr>
        </p:nvSpPr>
        <p:spPr>
          <a:xfrm>
            <a:off x="371852" y="365750"/>
            <a:ext cx="4147500" cy="5727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accent2"/>
              </a:buClr>
              <a:buSzPts val="2200"/>
              <a:buNone/>
              <a:defRPr>
                <a:solidFill>
                  <a:schemeClr val="accent2"/>
                </a:solidFill>
              </a:defRPr>
            </a:lvl1pPr>
            <a:lvl2pPr lvl="1">
              <a:lnSpc>
                <a:spcPct val="80000"/>
              </a:lnSpc>
              <a:spcBef>
                <a:spcPts val="0"/>
              </a:spcBef>
              <a:spcAft>
                <a:spcPts val="0"/>
              </a:spcAft>
              <a:buSzPts val="2400"/>
              <a:buNone/>
              <a:defRPr>
                <a:latin typeface="Arial"/>
                <a:ea typeface="Arial"/>
                <a:cs typeface="Arial"/>
                <a:sym typeface="Arial"/>
              </a:defRPr>
            </a:lvl2pPr>
            <a:lvl3pPr lvl="2">
              <a:lnSpc>
                <a:spcPct val="80000"/>
              </a:lnSpc>
              <a:spcBef>
                <a:spcPts val="0"/>
              </a:spcBef>
              <a:spcAft>
                <a:spcPts val="0"/>
              </a:spcAft>
              <a:buSzPts val="2400"/>
              <a:buNone/>
              <a:defRPr>
                <a:latin typeface="Arial"/>
                <a:ea typeface="Arial"/>
                <a:cs typeface="Arial"/>
                <a:sym typeface="Arial"/>
              </a:defRPr>
            </a:lvl3pPr>
            <a:lvl4pPr lvl="3">
              <a:lnSpc>
                <a:spcPct val="80000"/>
              </a:lnSpc>
              <a:spcBef>
                <a:spcPts val="0"/>
              </a:spcBef>
              <a:spcAft>
                <a:spcPts val="0"/>
              </a:spcAft>
              <a:buSzPts val="2400"/>
              <a:buNone/>
              <a:defRPr>
                <a:latin typeface="Arial"/>
                <a:ea typeface="Arial"/>
                <a:cs typeface="Arial"/>
                <a:sym typeface="Arial"/>
              </a:defRPr>
            </a:lvl4pPr>
            <a:lvl5pPr lvl="4">
              <a:lnSpc>
                <a:spcPct val="80000"/>
              </a:lnSpc>
              <a:spcBef>
                <a:spcPts val="0"/>
              </a:spcBef>
              <a:spcAft>
                <a:spcPts val="0"/>
              </a:spcAft>
              <a:buSzPts val="2400"/>
              <a:buNone/>
              <a:defRPr>
                <a:latin typeface="Arial"/>
                <a:ea typeface="Arial"/>
                <a:cs typeface="Arial"/>
                <a:sym typeface="Arial"/>
              </a:defRPr>
            </a:lvl5pPr>
            <a:lvl6pPr lvl="5">
              <a:lnSpc>
                <a:spcPct val="80000"/>
              </a:lnSpc>
              <a:spcBef>
                <a:spcPts val="0"/>
              </a:spcBef>
              <a:spcAft>
                <a:spcPts val="0"/>
              </a:spcAft>
              <a:buSzPts val="2400"/>
              <a:buNone/>
              <a:defRPr>
                <a:latin typeface="Arial"/>
                <a:ea typeface="Arial"/>
                <a:cs typeface="Arial"/>
                <a:sym typeface="Arial"/>
              </a:defRPr>
            </a:lvl6pPr>
            <a:lvl7pPr lvl="6">
              <a:lnSpc>
                <a:spcPct val="80000"/>
              </a:lnSpc>
              <a:spcBef>
                <a:spcPts val="0"/>
              </a:spcBef>
              <a:spcAft>
                <a:spcPts val="0"/>
              </a:spcAft>
              <a:buSzPts val="2400"/>
              <a:buNone/>
              <a:defRPr>
                <a:latin typeface="Arial"/>
                <a:ea typeface="Arial"/>
                <a:cs typeface="Arial"/>
                <a:sym typeface="Arial"/>
              </a:defRPr>
            </a:lvl7pPr>
            <a:lvl8pPr lvl="7">
              <a:lnSpc>
                <a:spcPct val="80000"/>
              </a:lnSpc>
              <a:spcBef>
                <a:spcPts val="0"/>
              </a:spcBef>
              <a:spcAft>
                <a:spcPts val="0"/>
              </a:spcAft>
              <a:buSzPts val="2400"/>
              <a:buNone/>
              <a:defRPr>
                <a:latin typeface="Arial"/>
                <a:ea typeface="Arial"/>
                <a:cs typeface="Arial"/>
                <a:sym typeface="Arial"/>
              </a:defRPr>
            </a:lvl8pPr>
            <a:lvl9pPr lvl="8">
              <a:lnSpc>
                <a:spcPct val="80000"/>
              </a:lnSpc>
              <a:spcBef>
                <a:spcPts val="0"/>
              </a:spcBef>
              <a:spcAft>
                <a:spcPts val="0"/>
              </a:spcAft>
              <a:buSzPts val="2400"/>
              <a:buNone/>
              <a:defRPr>
                <a:latin typeface="Arial"/>
                <a:ea typeface="Arial"/>
                <a:cs typeface="Arial"/>
                <a:sym typeface="Arial"/>
              </a:defRPr>
            </a:lvl9pPr>
          </a:lstStyle>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1">
  <p:cSld name="MAIN_POINT_1_1">
    <p:bg>
      <p:bgPr>
        <a:solidFill>
          <a:schemeClr val="accent2"/>
        </a:solidFill>
      </p:bgPr>
    </p:bg>
    <p:spTree>
      <p:nvGrpSpPr>
        <p:cNvPr id="879" name="Shape 879"/>
        <p:cNvGrpSpPr/>
        <p:nvPr/>
      </p:nvGrpSpPr>
      <p:grpSpPr>
        <a:xfrm>
          <a:off x="0" y="0"/>
          <a:ext cx="0" cy="0"/>
          <a:chOff x="0" y="0"/>
          <a:chExt cx="0" cy="0"/>
        </a:xfrm>
      </p:grpSpPr>
      <p:pic>
        <p:nvPicPr>
          <p:cNvPr id="880" name="Google Shape;880;p194" title="Marigold_rev.png"/>
          <p:cNvPicPr preferRelativeResize="0"/>
          <p:nvPr/>
        </p:nvPicPr>
        <p:blipFill>
          <a:blip r:embed="rId2">
            <a:alphaModFix/>
          </a:blip>
          <a:stretch>
            <a:fillRect/>
          </a:stretch>
        </p:blipFill>
        <p:spPr>
          <a:xfrm>
            <a:off x="371856" y="4912167"/>
            <a:ext cx="848844" cy="96900"/>
          </a:xfrm>
          <a:prstGeom prst="rect">
            <a:avLst/>
          </a:prstGeom>
          <a:noFill/>
          <a:ln>
            <a:noFill/>
          </a:ln>
        </p:spPr>
      </p:pic>
      <p:sp>
        <p:nvSpPr>
          <p:cNvPr id="881" name="Google Shape;881;p194"/>
          <p:cNvSpPr txBox="1"/>
          <p:nvPr>
            <p:ph type="title"/>
          </p:nvPr>
        </p:nvSpPr>
        <p:spPr>
          <a:xfrm>
            <a:off x="371852" y="365750"/>
            <a:ext cx="4147500" cy="5727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accent1"/>
              </a:buClr>
              <a:buSzPts val="2200"/>
              <a:buNone/>
              <a:defRPr>
                <a:solidFill>
                  <a:schemeClr val="accent1"/>
                </a:solidFill>
              </a:defRPr>
            </a:lvl1pPr>
            <a:lvl2pPr lvl="1">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2pPr>
            <a:lvl3pPr lvl="2">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3pPr>
            <a:lvl4pPr lvl="3">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4pPr>
            <a:lvl5pPr lvl="4">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5pPr>
            <a:lvl6pPr lvl="5">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6pPr>
            <a:lvl7pPr lvl="6">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7pPr>
            <a:lvl8pPr lvl="7">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8pPr>
            <a:lvl9pPr lvl="8">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9pPr>
          </a:lstStyle>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1 1">
  <p:cSld name="MAIN_POINT_1_1_1">
    <p:bg>
      <p:bgPr>
        <a:blipFill>
          <a:blip r:embed="rId2">
            <a:alphaModFix/>
          </a:blip>
          <a:stretch>
            <a:fillRect/>
          </a:stretch>
        </a:blipFill>
      </p:bgPr>
    </p:bg>
    <p:spTree>
      <p:nvGrpSpPr>
        <p:cNvPr id="882" name="Shape 882"/>
        <p:cNvGrpSpPr/>
        <p:nvPr/>
      </p:nvGrpSpPr>
      <p:grpSpPr>
        <a:xfrm>
          <a:off x="0" y="0"/>
          <a:ext cx="0" cy="0"/>
          <a:chOff x="0" y="0"/>
          <a:chExt cx="0" cy="0"/>
        </a:xfrm>
      </p:grpSpPr>
      <p:pic>
        <p:nvPicPr>
          <p:cNvPr id="883" name="Google Shape;883;p195" title="Marigold_rev.png"/>
          <p:cNvPicPr preferRelativeResize="0"/>
          <p:nvPr/>
        </p:nvPicPr>
        <p:blipFill>
          <a:blip r:embed="rId3">
            <a:alphaModFix/>
          </a:blip>
          <a:stretch>
            <a:fillRect/>
          </a:stretch>
        </p:blipFill>
        <p:spPr>
          <a:xfrm>
            <a:off x="371856" y="4912167"/>
            <a:ext cx="848844" cy="96900"/>
          </a:xfrm>
          <a:prstGeom prst="rect">
            <a:avLst/>
          </a:prstGeom>
          <a:noFill/>
          <a:ln>
            <a:noFill/>
          </a:ln>
        </p:spPr>
      </p:pic>
      <p:sp>
        <p:nvSpPr>
          <p:cNvPr id="884" name="Google Shape;884;p195"/>
          <p:cNvSpPr txBox="1"/>
          <p:nvPr>
            <p:ph type="title"/>
          </p:nvPr>
        </p:nvSpPr>
        <p:spPr>
          <a:xfrm>
            <a:off x="371852" y="365750"/>
            <a:ext cx="4147500" cy="5727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accent1"/>
              </a:buClr>
              <a:buSzPts val="2200"/>
              <a:buNone/>
              <a:defRPr>
                <a:solidFill>
                  <a:schemeClr val="accent1"/>
                </a:solidFill>
              </a:defRPr>
            </a:lvl1pPr>
            <a:lvl2pPr lvl="1">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2pPr>
            <a:lvl3pPr lvl="2">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3pPr>
            <a:lvl4pPr lvl="3">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4pPr>
            <a:lvl5pPr lvl="4">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5pPr>
            <a:lvl6pPr lvl="5">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6pPr>
            <a:lvl7pPr lvl="6">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7pPr>
            <a:lvl8pPr lvl="7">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8pPr>
            <a:lvl9pPr lvl="8">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9pPr>
          </a:lstStyle>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1 1 1">
  <p:cSld name="MAIN_POINT_1_1_1_1">
    <p:bg>
      <p:bgPr>
        <a:blipFill>
          <a:blip r:embed="rId2">
            <a:alphaModFix/>
          </a:blip>
          <a:stretch>
            <a:fillRect/>
          </a:stretch>
        </a:blipFill>
      </p:bgPr>
    </p:bg>
    <p:spTree>
      <p:nvGrpSpPr>
        <p:cNvPr id="885" name="Shape 885"/>
        <p:cNvGrpSpPr/>
        <p:nvPr/>
      </p:nvGrpSpPr>
      <p:grpSpPr>
        <a:xfrm>
          <a:off x="0" y="0"/>
          <a:ext cx="0" cy="0"/>
          <a:chOff x="0" y="0"/>
          <a:chExt cx="0" cy="0"/>
        </a:xfrm>
      </p:grpSpPr>
      <p:pic>
        <p:nvPicPr>
          <p:cNvPr id="886" name="Google Shape;886;p196" title="Marigold_rev.png"/>
          <p:cNvPicPr preferRelativeResize="0"/>
          <p:nvPr/>
        </p:nvPicPr>
        <p:blipFill>
          <a:blip r:embed="rId3">
            <a:alphaModFix/>
          </a:blip>
          <a:stretch>
            <a:fillRect/>
          </a:stretch>
        </p:blipFill>
        <p:spPr>
          <a:xfrm>
            <a:off x="371856" y="4912167"/>
            <a:ext cx="848844" cy="96900"/>
          </a:xfrm>
          <a:prstGeom prst="rect">
            <a:avLst/>
          </a:prstGeom>
          <a:noFill/>
          <a:ln>
            <a:noFill/>
          </a:ln>
        </p:spPr>
      </p:pic>
      <p:sp>
        <p:nvSpPr>
          <p:cNvPr id="887" name="Google Shape;887;p196"/>
          <p:cNvSpPr txBox="1"/>
          <p:nvPr>
            <p:ph type="title"/>
          </p:nvPr>
        </p:nvSpPr>
        <p:spPr>
          <a:xfrm>
            <a:off x="371852" y="365750"/>
            <a:ext cx="4147500" cy="5727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lt1"/>
              </a:buClr>
              <a:buSzPts val="2200"/>
              <a:buNone/>
              <a:defRPr>
                <a:solidFill>
                  <a:schemeClr val="lt1"/>
                </a:solidFill>
              </a:defRPr>
            </a:lvl1pPr>
            <a:lvl2pPr lvl="1">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2pPr>
            <a:lvl3pPr lvl="2">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3pPr>
            <a:lvl4pPr lvl="3">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4pPr>
            <a:lvl5pPr lvl="4">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5pPr>
            <a:lvl6pPr lvl="5">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6pPr>
            <a:lvl7pPr lvl="6">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7pPr>
            <a:lvl8pPr lvl="7">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8pPr>
            <a:lvl9pPr lvl="8">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9pPr>
          </a:lstStyle>
          <a:p/>
        </p:txBody>
      </p:sp>
    </p:spTree>
  </p:cSld>
  <p:clrMapOvr>
    <a:masterClrMapping/>
  </p:clrMapOvr>
</p:sldLayout>
</file>

<file path=ppt/slideLayouts/slideLayout1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88" name="Shape 888"/>
        <p:cNvGrpSpPr/>
        <p:nvPr/>
      </p:nvGrpSpPr>
      <p:grpSpPr>
        <a:xfrm>
          <a:off x="0" y="0"/>
          <a:ext cx="0" cy="0"/>
          <a:chOff x="0" y="0"/>
          <a:chExt cx="0" cy="0"/>
        </a:xfrm>
      </p:grpSpPr>
      <p:sp>
        <p:nvSpPr>
          <p:cNvPr id="889" name="Google Shape;889;p197"/>
          <p:cNvSpPr/>
          <p:nvPr/>
        </p:nvSpPr>
        <p:spPr>
          <a:xfrm>
            <a:off x="4572000" y="-125"/>
            <a:ext cx="4572000" cy="51435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197"/>
          <p:cNvSpPr txBox="1"/>
          <p:nvPr>
            <p:ph idx="1" type="subTitle"/>
          </p:nvPr>
        </p:nvSpPr>
        <p:spPr>
          <a:xfrm>
            <a:off x="265500" y="2803075"/>
            <a:ext cx="4045200" cy="1235100"/>
          </a:xfrm>
          <a:prstGeom prst="rect">
            <a:avLst/>
          </a:prstGeom>
        </p:spPr>
        <p:txBody>
          <a:bodyPr anchorCtr="0" anchor="t" bIns="0" lIns="0" spcFirstLastPara="1" rIns="0" wrap="square" tIns="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91" name="Google Shape;891;p197"/>
          <p:cNvSpPr txBox="1"/>
          <p:nvPr>
            <p:ph idx="2" type="body"/>
          </p:nvPr>
        </p:nvSpPr>
        <p:spPr>
          <a:xfrm>
            <a:off x="4939500" y="724200"/>
            <a:ext cx="3837000" cy="3695100"/>
          </a:xfrm>
          <a:prstGeom prst="rect">
            <a:avLst/>
          </a:prstGeom>
        </p:spPr>
        <p:txBody>
          <a:bodyPr anchorCtr="0" anchor="ctr" bIns="0" lIns="0" spcFirstLastPara="1" rIns="0" wrap="square" tIns="0">
            <a:normAutofit/>
          </a:bodyPr>
          <a:lstStyle>
            <a:lvl1pPr indent="-304800" lvl="0" marL="457200">
              <a:spcBef>
                <a:spcPts val="0"/>
              </a:spcBef>
              <a:spcAft>
                <a:spcPts val="0"/>
              </a:spcAft>
              <a:buClr>
                <a:schemeClr val="lt1"/>
              </a:buClr>
              <a:buSzPts val="1200"/>
              <a:buChar char="●"/>
              <a:defRPr>
                <a:solidFill>
                  <a:schemeClr val="lt1"/>
                </a:solidFill>
              </a:defRPr>
            </a:lvl1pPr>
            <a:lvl2pPr indent="-304800" lvl="1" marL="914400">
              <a:spcBef>
                <a:spcPts val="0"/>
              </a:spcBef>
              <a:spcAft>
                <a:spcPts val="0"/>
              </a:spcAft>
              <a:buClr>
                <a:schemeClr val="lt1"/>
              </a:buClr>
              <a:buSzPts val="1200"/>
              <a:buChar char="○"/>
              <a:defRPr>
                <a:solidFill>
                  <a:schemeClr val="lt1"/>
                </a:solidFill>
              </a:defRPr>
            </a:lvl2pPr>
            <a:lvl3pPr indent="-304800" lvl="2" marL="1371600">
              <a:spcBef>
                <a:spcPts val="0"/>
              </a:spcBef>
              <a:spcAft>
                <a:spcPts val="0"/>
              </a:spcAft>
              <a:buClr>
                <a:schemeClr val="lt1"/>
              </a:buClr>
              <a:buSzPts val="1200"/>
              <a:buChar char="■"/>
              <a:defRPr>
                <a:solidFill>
                  <a:schemeClr val="lt1"/>
                </a:solidFill>
              </a:defRPr>
            </a:lvl3pPr>
            <a:lvl4pPr indent="-304800" lvl="3" marL="1828800">
              <a:spcBef>
                <a:spcPts val="0"/>
              </a:spcBef>
              <a:spcAft>
                <a:spcPts val="0"/>
              </a:spcAft>
              <a:buClr>
                <a:schemeClr val="lt1"/>
              </a:buClr>
              <a:buSzPts val="1200"/>
              <a:buChar char="●"/>
              <a:defRPr>
                <a:solidFill>
                  <a:schemeClr val="lt1"/>
                </a:solidFill>
              </a:defRPr>
            </a:lvl4pPr>
            <a:lvl5pPr indent="-304800" lvl="4" marL="2286000">
              <a:spcBef>
                <a:spcPts val="0"/>
              </a:spcBef>
              <a:spcAft>
                <a:spcPts val="0"/>
              </a:spcAft>
              <a:buClr>
                <a:schemeClr val="lt1"/>
              </a:buClr>
              <a:buSzPts val="1200"/>
              <a:buChar char="○"/>
              <a:defRPr>
                <a:solidFill>
                  <a:schemeClr val="lt1"/>
                </a:solidFill>
              </a:defRPr>
            </a:lvl5pPr>
            <a:lvl6pPr indent="-304800" lvl="5" marL="2743200">
              <a:spcBef>
                <a:spcPts val="0"/>
              </a:spcBef>
              <a:spcAft>
                <a:spcPts val="0"/>
              </a:spcAft>
              <a:buClr>
                <a:schemeClr val="lt1"/>
              </a:buClr>
              <a:buSzPts val="1200"/>
              <a:buChar char="■"/>
              <a:defRPr>
                <a:solidFill>
                  <a:schemeClr val="lt1"/>
                </a:solidFill>
              </a:defRPr>
            </a:lvl6pPr>
            <a:lvl7pPr indent="-304800" lvl="6" marL="3200400">
              <a:spcBef>
                <a:spcPts val="0"/>
              </a:spcBef>
              <a:spcAft>
                <a:spcPts val="0"/>
              </a:spcAft>
              <a:buClr>
                <a:schemeClr val="lt1"/>
              </a:buClr>
              <a:buSzPts val="1200"/>
              <a:buChar char="●"/>
              <a:defRPr>
                <a:solidFill>
                  <a:schemeClr val="lt1"/>
                </a:solidFill>
              </a:defRPr>
            </a:lvl7pPr>
            <a:lvl8pPr indent="-304800" lvl="7" marL="3657600">
              <a:spcBef>
                <a:spcPts val="0"/>
              </a:spcBef>
              <a:spcAft>
                <a:spcPts val="0"/>
              </a:spcAft>
              <a:buClr>
                <a:schemeClr val="lt1"/>
              </a:buClr>
              <a:buSzPts val="1200"/>
              <a:buChar char="○"/>
              <a:defRPr>
                <a:solidFill>
                  <a:schemeClr val="lt1"/>
                </a:solidFill>
              </a:defRPr>
            </a:lvl8pPr>
            <a:lvl9pPr indent="-304800" lvl="8" marL="4114800">
              <a:spcBef>
                <a:spcPts val="0"/>
              </a:spcBef>
              <a:spcAft>
                <a:spcPts val="0"/>
              </a:spcAft>
              <a:buClr>
                <a:schemeClr val="lt1"/>
              </a:buClr>
              <a:buSzPts val="1200"/>
              <a:buChar char="■"/>
              <a:defRPr>
                <a:solidFill>
                  <a:schemeClr val="lt1"/>
                </a:solidFill>
              </a:defRPr>
            </a:lvl9pPr>
          </a:lstStyle>
          <a:p/>
        </p:txBody>
      </p:sp>
      <p:sp>
        <p:nvSpPr>
          <p:cNvPr id="892" name="Google Shape;892;p197"/>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893" name="Google Shape;893;p197"/>
          <p:cNvSpPr txBox="1"/>
          <p:nvPr>
            <p:ph type="title"/>
          </p:nvPr>
        </p:nvSpPr>
        <p:spPr>
          <a:xfrm>
            <a:off x="371852" y="1447200"/>
            <a:ext cx="4026300" cy="572700"/>
          </a:xfrm>
          <a:prstGeom prst="rect">
            <a:avLst/>
          </a:prstGeom>
        </p:spPr>
        <p:txBody>
          <a:bodyPr anchorCtr="0" anchor="ctr" bIns="91425" lIns="0" spcFirstLastPara="1" rIns="0" wrap="square" tIns="91425">
            <a:normAutofit/>
          </a:bodyPr>
          <a:lstStyle>
            <a:lvl1pPr lvl="0" algn="ctr">
              <a:lnSpc>
                <a:spcPct val="80000"/>
              </a:lnSpc>
              <a:spcBef>
                <a:spcPts val="0"/>
              </a:spcBef>
              <a:spcAft>
                <a:spcPts val="0"/>
              </a:spcAft>
              <a:buSzPts val="4500"/>
              <a:buNone/>
              <a:defRPr sz="4500"/>
            </a:lvl1pPr>
            <a:lvl2pPr lvl="1" algn="ctr">
              <a:lnSpc>
                <a:spcPct val="80000"/>
              </a:lnSpc>
              <a:spcBef>
                <a:spcPts val="0"/>
              </a:spcBef>
              <a:spcAft>
                <a:spcPts val="0"/>
              </a:spcAft>
              <a:buSzPts val="2400"/>
              <a:buNone/>
              <a:defRPr>
                <a:latin typeface="Arial"/>
                <a:ea typeface="Arial"/>
                <a:cs typeface="Arial"/>
                <a:sym typeface="Arial"/>
              </a:defRPr>
            </a:lvl2pPr>
            <a:lvl3pPr lvl="2" algn="ctr">
              <a:lnSpc>
                <a:spcPct val="80000"/>
              </a:lnSpc>
              <a:spcBef>
                <a:spcPts val="0"/>
              </a:spcBef>
              <a:spcAft>
                <a:spcPts val="0"/>
              </a:spcAft>
              <a:buSzPts val="2400"/>
              <a:buNone/>
              <a:defRPr>
                <a:latin typeface="Arial"/>
                <a:ea typeface="Arial"/>
                <a:cs typeface="Arial"/>
                <a:sym typeface="Arial"/>
              </a:defRPr>
            </a:lvl3pPr>
            <a:lvl4pPr lvl="3" algn="ctr">
              <a:lnSpc>
                <a:spcPct val="80000"/>
              </a:lnSpc>
              <a:spcBef>
                <a:spcPts val="0"/>
              </a:spcBef>
              <a:spcAft>
                <a:spcPts val="0"/>
              </a:spcAft>
              <a:buSzPts val="2400"/>
              <a:buNone/>
              <a:defRPr>
                <a:latin typeface="Arial"/>
                <a:ea typeface="Arial"/>
                <a:cs typeface="Arial"/>
                <a:sym typeface="Arial"/>
              </a:defRPr>
            </a:lvl4pPr>
            <a:lvl5pPr lvl="4" algn="ctr">
              <a:lnSpc>
                <a:spcPct val="80000"/>
              </a:lnSpc>
              <a:spcBef>
                <a:spcPts val="0"/>
              </a:spcBef>
              <a:spcAft>
                <a:spcPts val="0"/>
              </a:spcAft>
              <a:buSzPts val="2400"/>
              <a:buNone/>
              <a:defRPr>
                <a:latin typeface="Arial"/>
                <a:ea typeface="Arial"/>
                <a:cs typeface="Arial"/>
                <a:sym typeface="Arial"/>
              </a:defRPr>
            </a:lvl5pPr>
            <a:lvl6pPr lvl="5" algn="ctr">
              <a:lnSpc>
                <a:spcPct val="80000"/>
              </a:lnSpc>
              <a:spcBef>
                <a:spcPts val="0"/>
              </a:spcBef>
              <a:spcAft>
                <a:spcPts val="0"/>
              </a:spcAft>
              <a:buSzPts val="2400"/>
              <a:buNone/>
              <a:defRPr>
                <a:latin typeface="Arial"/>
                <a:ea typeface="Arial"/>
                <a:cs typeface="Arial"/>
                <a:sym typeface="Arial"/>
              </a:defRPr>
            </a:lvl6pPr>
            <a:lvl7pPr lvl="6" algn="ctr">
              <a:lnSpc>
                <a:spcPct val="80000"/>
              </a:lnSpc>
              <a:spcBef>
                <a:spcPts val="0"/>
              </a:spcBef>
              <a:spcAft>
                <a:spcPts val="0"/>
              </a:spcAft>
              <a:buSzPts val="2400"/>
              <a:buNone/>
              <a:defRPr>
                <a:latin typeface="Arial"/>
                <a:ea typeface="Arial"/>
                <a:cs typeface="Arial"/>
                <a:sym typeface="Arial"/>
              </a:defRPr>
            </a:lvl7pPr>
            <a:lvl8pPr lvl="7" algn="ctr">
              <a:lnSpc>
                <a:spcPct val="80000"/>
              </a:lnSpc>
              <a:spcBef>
                <a:spcPts val="0"/>
              </a:spcBef>
              <a:spcAft>
                <a:spcPts val="0"/>
              </a:spcAft>
              <a:buSzPts val="2400"/>
              <a:buNone/>
              <a:defRPr>
                <a:latin typeface="Arial"/>
                <a:ea typeface="Arial"/>
                <a:cs typeface="Arial"/>
                <a:sym typeface="Arial"/>
              </a:defRPr>
            </a:lvl8pPr>
            <a:lvl9pPr lvl="8" algn="ctr">
              <a:lnSpc>
                <a:spcPct val="80000"/>
              </a:lnSpc>
              <a:spcBef>
                <a:spcPts val="0"/>
              </a:spcBef>
              <a:spcAft>
                <a:spcPts val="0"/>
              </a:spcAft>
              <a:buSzPts val="2400"/>
              <a:buNone/>
              <a:defRPr>
                <a:latin typeface="Arial"/>
                <a:ea typeface="Arial"/>
                <a:cs typeface="Arial"/>
                <a:sym typeface="Arial"/>
              </a:defRPr>
            </a:lvl9pPr>
          </a:lstStyle>
          <a:p/>
        </p:txBody>
      </p:sp>
    </p:spTree>
  </p:cSld>
  <p:clrMapOvr>
    <a:masterClrMapping/>
  </p:clrMapOvr>
</p:sldLayout>
</file>

<file path=ppt/slideLayouts/slideLayout1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 1B">
  <p:cSld name="CUSTOM_5">
    <p:bg>
      <p:bgPr>
        <a:solidFill>
          <a:schemeClr val="dk2"/>
        </a:solidFill>
      </p:bgPr>
    </p:bg>
    <p:spTree>
      <p:nvGrpSpPr>
        <p:cNvPr id="894" name="Shape 894"/>
        <p:cNvGrpSpPr/>
        <p:nvPr/>
      </p:nvGrpSpPr>
      <p:grpSpPr>
        <a:xfrm>
          <a:off x="0" y="0"/>
          <a:ext cx="0" cy="0"/>
          <a:chOff x="0" y="0"/>
          <a:chExt cx="0" cy="0"/>
        </a:xfrm>
      </p:grpSpPr>
    </p:spTree>
  </p:cSld>
  <p:clrMapOvr>
    <a:masterClrMapping/>
  </p:clrMapOvr>
</p:sldLayout>
</file>

<file path=ppt/slideLayouts/slideLayout1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p:cSld name="CUSTOM_3_1">
    <p:spTree>
      <p:nvGrpSpPr>
        <p:cNvPr id="895" name="Shape 895"/>
        <p:cNvGrpSpPr/>
        <p:nvPr/>
      </p:nvGrpSpPr>
      <p:grpSpPr>
        <a:xfrm>
          <a:off x="0" y="0"/>
          <a:ext cx="0" cy="0"/>
          <a:chOff x="0" y="0"/>
          <a:chExt cx="0" cy="0"/>
        </a:xfrm>
      </p:grpSpPr>
      <p:sp>
        <p:nvSpPr>
          <p:cNvPr id="896" name="Google Shape;896;p199"/>
          <p:cNvSpPr/>
          <p:nvPr/>
        </p:nvSpPr>
        <p:spPr>
          <a:xfrm>
            <a:off x="122475" y="4767350"/>
            <a:ext cx="236100" cy="279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97" name="Google Shape;897;p199"/>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898" name="Google Shape;898;p199"/>
          <p:cNvSpPr txBox="1"/>
          <p:nvPr>
            <p:ph idx="1" type="body"/>
          </p:nvPr>
        </p:nvSpPr>
        <p:spPr>
          <a:xfrm>
            <a:off x="371850" y="923875"/>
            <a:ext cx="8400300" cy="3416400"/>
          </a:xfrm>
          <a:prstGeom prst="rect">
            <a:avLst/>
          </a:prstGeom>
        </p:spPr>
        <p:txBody>
          <a:bodyPr anchorCtr="0" anchor="t" bIns="0" lIns="0" spcFirstLastPara="1" rIns="0" wrap="square" tIns="0">
            <a:norm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1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White BG">
  <p:cSld name="TITLE_1">
    <p:spTree>
      <p:nvGrpSpPr>
        <p:cNvPr id="899" name="Shape 899"/>
        <p:cNvGrpSpPr/>
        <p:nvPr/>
      </p:nvGrpSpPr>
      <p:grpSpPr>
        <a:xfrm>
          <a:off x="0" y="0"/>
          <a:ext cx="0" cy="0"/>
          <a:chOff x="0" y="0"/>
          <a:chExt cx="0" cy="0"/>
        </a:xfrm>
      </p:grpSpPr>
      <p:sp>
        <p:nvSpPr>
          <p:cNvPr id="900" name="Google Shape;900;p200"/>
          <p:cNvSpPr txBox="1"/>
          <p:nvPr>
            <p:ph type="ctrTitle"/>
          </p:nvPr>
        </p:nvSpPr>
        <p:spPr>
          <a:xfrm>
            <a:off x="371854" y="365740"/>
            <a:ext cx="4457700" cy="2052600"/>
          </a:xfrm>
          <a:prstGeom prst="rect">
            <a:avLst/>
          </a:prstGeom>
        </p:spPr>
        <p:txBody>
          <a:bodyPr anchorCtr="0" anchor="t" bIns="91425" lIns="91425" spcFirstLastPara="1" rIns="91425" wrap="square" tIns="0">
            <a:normAutofit/>
          </a:bodyPr>
          <a:lstStyle>
            <a:lvl1pPr lvl="0">
              <a:lnSpc>
                <a:spcPct val="80000"/>
              </a:lnSpc>
              <a:spcBef>
                <a:spcPts val="0"/>
              </a:spcBef>
              <a:spcAft>
                <a:spcPts val="0"/>
              </a:spcAft>
              <a:buSzPts val="2400"/>
              <a:buNone/>
              <a:defRPr sz="2400"/>
            </a:lvl1pPr>
            <a:lvl2pPr lvl="1">
              <a:lnSpc>
                <a:spcPct val="80000"/>
              </a:lnSpc>
              <a:spcBef>
                <a:spcPts val="0"/>
              </a:spcBef>
              <a:spcAft>
                <a:spcPts val="0"/>
              </a:spcAft>
              <a:buSzPts val="2400"/>
              <a:buNone/>
              <a:defRPr/>
            </a:lvl2pPr>
            <a:lvl3pPr lvl="2">
              <a:lnSpc>
                <a:spcPct val="80000"/>
              </a:lnSpc>
              <a:spcBef>
                <a:spcPts val="0"/>
              </a:spcBef>
              <a:spcAft>
                <a:spcPts val="0"/>
              </a:spcAft>
              <a:buSzPts val="2400"/>
              <a:buNone/>
              <a:defRPr/>
            </a:lvl3pPr>
            <a:lvl4pPr lvl="3">
              <a:lnSpc>
                <a:spcPct val="80000"/>
              </a:lnSpc>
              <a:spcBef>
                <a:spcPts val="0"/>
              </a:spcBef>
              <a:spcAft>
                <a:spcPts val="0"/>
              </a:spcAft>
              <a:buSzPts val="2400"/>
              <a:buNone/>
              <a:defRPr/>
            </a:lvl4pPr>
            <a:lvl5pPr lvl="4">
              <a:lnSpc>
                <a:spcPct val="80000"/>
              </a:lnSpc>
              <a:spcBef>
                <a:spcPts val="0"/>
              </a:spcBef>
              <a:spcAft>
                <a:spcPts val="0"/>
              </a:spcAft>
              <a:buSzPts val="2400"/>
              <a:buNone/>
              <a:defRPr/>
            </a:lvl5pPr>
            <a:lvl6pPr lvl="5">
              <a:lnSpc>
                <a:spcPct val="80000"/>
              </a:lnSpc>
              <a:spcBef>
                <a:spcPts val="0"/>
              </a:spcBef>
              <a:spcAft>
                <a:spcPts val="0"/>
              </a:spcAft>
              <a:buSzPts val="2400"/>
              <a:buNone/>
              <a:defRPr/>
            </a:lvl6pPr>
            <a:lvl7pPr lvl="6">
              <a:lnSpc>
                <a:spcPct val="80000"/>
              </a:lnSpc>
              <a:spcBef>
                <a:spcPts val="0"/>
              </a:spcBef>
              <a:spcAft>
                <a:spcPts val="0"/>
              </a:spcAft>
              <a:buSzPts val="2400"/>
              <a:buNone/>
              <a:defRPr/>
            </a:lvl7pPr>
            <a:lvl8pPr lvl="7">
              <a:lnSpc>
                <a:spcPct val="80000"/>
              </a:lnSpc>
              <a:spcBef>
                <a:spcPts val="0"/>
              </a:spcBef>
              <a:spcAft>
                <a:spcPts val="0"/>
              </a:spcAft>
              <a:buSzPts val="2400"/>
              <a:buNone/>
              <a:defRPr/>
            </a:lvl8pPr>
            <a:lvl9pPr lvl="8">
              <a:lnSpc>
                <a:spcPct val="80000"/>
              </a:lnSpc>
              <a:spcBef>
                <a:spcPts val="0"/>
              </a:spcBef>
              <a:spcAft>
                <a:spcPts val="0"/>
              </a:spcAft>
              <a:buSzPts val="2400"/>
              <a:buNone/>
              <a:defRPr/>
            </a:lvl9pPr>
          </a:lstStyle>
          <a:p/>
        </p:txBody>
      </p:sp>
    </p:spTree>
  </p:cSld>
  <p:clrMapOvr>
    <a:masterClrMapping/>
  </p:clrMapOvr>
</p:sldLayout>
</file>

<file path=ppt/slideLayouts/slideLayout1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2">
  <p:cSld name="TITLE_16">
    <p:spTree>
      <p:nvGrpSpPr>
        <p:cNvPr id="901" name="Shape 901"/>
        <p:cNvGrpSpPr/>
        <p:nvPr/>
      </p:nvGrpSpPr>
      <p:grpSpPr>
        <a:xfrm>
          <a:off x="0" y="0"/>
          <a:ext cx="0" cy="0"/>
          <a:chOff x="0" y="0"/>
          <a:chExt cx="0" cy="0"/>
        </a:xfrm>
      </p:grpSpPr>
      <p:sp>
        <p:nvSpPr>
          <p:cNvPr id="902" name="Google Shape;902;p201"/>
          <p:cNvSpPr txBox="1"/>
          <p:nvPr>
            <p:ph idx="1" type="subTitle"/>
          </p:nvPr>
        </p:nvSpPr>
        <p:spPr>
          <a:xfrm>
            <a:off x="311700" y="2834125"/>
            <a:ext cx="8520600" cy="792600"/>
          </a:xfrm>
          <a:prstGeom prst="rect">
            <a:avLst/>
          </a:prstGeom>
        </p:spPr>
        <p:txBody>
          <a:bodyPr anchorCtr="0" anchor="t" bIns="0" lIns="0" spcFirstLastPara="1" rIns="0" wrap="square" tIns="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903" name="Google Shape;903;p201"/>
          <p:cNvSpPr txBox="1"/>
          <p:nvPr>
            <p:ph idx="12" type="sldNum"/>
          </p:nvPr>
        </p:nvSpPr>
        <p:spPr>
          <a:xfrm>
            <a:off x="8472458" y="4663217"/>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904" name="Google Shape;904;p201"/>
          <p:cNvSpPr txBox="1"/>
          <p:nvPr>
            <p:ph type="title"/>
          </p:nvPr>
        </p:nvSpPr>
        <p:spPr>
          <a:xfrm>
            <a:off x="371854" y="1447200"/>
            <a:ext cx="8400300" cy="572700"/>
          </a:xfrm>
          <a:prstGeom prst="rect">
            <a:avLst/>
          </a:prstGeom>
        </p:spPr>
        <p:txBody>
          <a:bodyPr anchorCtr="0" anchor="ctr" bIns="91425" lIns="0" spcFirstLastPara="1" rIns="0" wrap="square" tIns="91425">
            <a:normAutofit/>
          </a:bodyPr>
          <a:lstStyle>
            <a:lvl1pPr lvl="0" algn="ctr">
              <a:lnSpc>
                <a:spcPct val="80000"/>
              </a:lnSpc>
              <a:spcBef>
                <a:spcPts val="0"/>
              </a:spcBef>
              <a:spcAft>
                <a:spcPts val="0"/>
              </a:spcAft>
              <a:buSzPts val="4500"/>
              <a:buNone/>
              <a:defRPr sz="4500"/>
            </a:lvl1pPr>
            <a:lvl2pPr lvl="1" algn="ctr">
              <a:lnSpc>
                <a:spcPct val="80000"/>
              </a:lnSpc>
              <a:spcBef>
                <a:spcPts val="0"/>
              </a:spcBef>
              <a:spcAft>
                <a:spcPts val="0"/>
              </a:spcAft>
              <a:buSzPts val="2400"/>
              <a:buNone/>
              <a:defRPr>
                <a:latin typeface="Arial"/>
                <a:ea typeface="Arial"/>
                <a:cs typeface="Arial"/>
                <a:sym typeface="Arial"/>
              </a:defRPr>
            </a:lvl2pPr>
            <a:lvl3pPr lvl="2" algn="ctr">
              <a:lnSpc>
                <a:spcPct val="80000"/>
              </a:lnSpc>
              <a:spcBef>
                <a:spcPts val="0"/>
              </a:spcBef>
              <a:spcAft>
                <a:spcPts val="0"/>
              </a:spcAft>
              <a:buSzPts val="2400"/>
              <a:buNone/>
              <a:defRPr>
                <a:latin typeface="Arial"/>
                <a:ea typeface="Arial"/>
                <a:cs typeface="Arial"/>
                <a:sym typeface="Arial"/>
              </a:defRPr>
            </a:lvl3pPr>
            <a:lvl4pPr lvl="3" algn="ctr">
              <a:lnSpc>
                <a:spcPct val="80000"/>
              </a:lnSpc>
              <a:spcBef>
                <a:spcPts val="0"/>
              </a:spcBef>
              <a:spcAft>
                <a:spcPts val="0"/>
              </a:spcAft>
              <a:buSzPts val="2400"/>
              <a:buNone/>
              <a:defRPr>
                <a:latin typeface="Arial"/>
                <a:ea typeface="Arial"/>
                <a:cs typeface="Arial"/>
                <a:sym typeface="Arial"/>
              </a:defRPr>
            </a:lvl4pPr>
            <a:lvl5pPr lvl="4" algn="ctr">
              <a:lnSpc>
                <a:spcPct val="80000"/>
              </a:lnSpc>
              <a:spcBef>
                <a:spcPts val="0"/>
              </a:spcBef>
              <a:spcAft>
                <a:spcPts val="0"/>
              </a:spcAft>
              <a:buSzPts val="2400"/>
              <a:buNone/>
              <a:defRPr>
                <a:latin typeface="Arial"/>
                <a:ea typeface="Arial"/>
                <a:cs typeface="Arial"/>
                <a:sym typeface="Arial"/>
              </a:defRPr>
            </a:lvl5pPr>
            <a:lvl6pPr lvl="5" algn="ctr">
              <a:lnSpc>
                <a:spcPct val="80000"/>
              </a:lnSpc>
              <a:spcBef>
                <a:spcPts val="0"/>
              </a:spcBef>
              <a:spcAft>
                <a:spcPts val="0"/>
              </a:spcAft>
              <a:buSzPts val="2400"/>
              <a:buNone/>
              <a:defRPr>
                <a:latin typeface="Arial"/>
                <a:ea typeface="Arial"/>
                <a:cs typeface="Arial"/>
                <a:sym typeface="Arial"/>
              </a:defRPr>
            </a:lvl6pPr>
            <a:lvl7pPr lvl="6" algn="ctr">
              <a:lnSpc>
                <a:spcPct val="80000"/>
              </a:lnSpc>
              <a:spcBef>
                <a:spcPts val="0"/>
              </a:spcBef>
              <a:spcAft>
                <a:spcPts val="0"/>
              </a:spcAft>
              <a:buSzPts val="2400"/>
              <a:buNone/>
              <a:defRPr>
                <a:latin typeface="Arial"/>
                <a:ea typeface="Arial"/>
                <a:cs typeface="Arial"/>
                <a:sym typeface="Arial"/>
              </a:defRPr>
            </a:lvl7pPr>
            <a:lvl8pPr lvl="7" algn="ctr">
              <a:lnSpc>
                <a:spcPct val="80000"/>
              </a:lnSpc>
              <a:spcBef>
                <a:spcPts val="0"/>
              </a:spcBef>
              <a:spcAft>
                <a:spcPts val="0"/>
              </a:spcAft>
              <a:buSzPts val="2400"/>
              <a:buNone/>
              <a:defRPr>
                <a:latin typeface="Arial"/>
                <a:ea typeface="Arial"/>
                <a:cs typeface="Arial"/>
                <a:sym typeface="Arial"/>
              </a:defRPr>
            </a:lvl8pPr>
            <a:lvl9pPr lvl="8" algn="ctr">
              <a:lnSpc>
                <a:spcPct val="80000"/>
              </a:lnSpc>
              <a:spcBef>
                <a:spcPts val="0"/>
              </a:spcBef>
              <a:spcAft>
                <a:spcPts val="0"/>
              </a:spcAft>
              <a:buSzPts val="2400"/>
              <a:buNone/>
              <a:defRPr>
                <a:latin typeface="Arial"/>
                <a:ea typeface="Arial"/>
                <a:cs typeface="Arial"/>
                <a:sym typeface="Arial"/>
              </a:defRPr>
            </a:lvl9pPr>
          </a:lstStyle>
          <a:p/>
        </p:txBody>
      </p:sp>
    </p:spTree>
  </p:cSld>
  <p:clrMapOvr>
    <a:masterClrMapping/>
  </p:clrMapOvr>
</p:sldLayout>
</file>

<file path=ppt/slideLayouts/slideLayout1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9">
  <p:cSld name="TITLE_13">
    <p:spTree>
      <p:nvGrpSpPr>
        <p:cNvPr id="905" name="Shape 905"/>
        <p:cNvGrpSpPr/>
        <p:nvPr/>
      </p:nvGrpSpPr>
      <p:grpSpPr>
        <a:xfrm>
          <a:off x="0" y="0"/>
          <a:ext cx="0" cy="0"/>
          <a:chOff x="0" y="0"/>
          <a:chExt cx="0" cy="0"/>
        </a:xfrm>
      </p:grpSpPr>
      <p:sp>
        <p:nvSpPr>
          <p:cNvPr id="906" name="Google Shape;906;p202"/>
          <p:cNvSpPr txBox="1"/>
          <p:nvPr>
            <p:ph idx="1" type="subTitle"/>
          </p:nvPr>
        </p:nvSpPr>
        <p:spPr>
          <a:xfrm>
            <a:off x="311700" y="2834125"/>
            <a:ext cx="8520600" cy="792600"/>
          </a:xfrm>
          <a:prstGeom prst="rect">
            <a:avLst/>
          </a:prstGeom>
        </p:spPr>
        <p:txBody>
          <a:bodyPr anchorCtr="0" anchor="t" bIns="0" lIns="0" spcFirstLastPara="1" rIns="0" wrap="square" tIns="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907" name="Google Shape;907;p202"/>
          <p:cNvSpPr txBox="1"/>
          <p:nvPr>
            <p:ph idx="12" type="sldNum"/>
          </p:nvPr>
        </p:nvSpPr>
        <p:spPr>
          <a:xfrm>
            <a:off x="8472458" y="4663217"/>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908" name="Google Shape;908;p202"/>
          <p:cNvSpPr txBox="1"/>
          <p:nvPr>
            <p:ph type="title"/>
          </p:nvPr>
        </p:nvSpPr>
        <p:spPr>
          <a:xfrm>
            <a:off x="371854" y="1447200"/>
            <a:ext cx="8400300" cy="572700"/>
          </a:xfrm>
          <a:prstGeom prst="rect">
            <a:avLst/>
          </a:prstGeom>
        </p:spPr>
        <p:txBody>
          <a:bodyPr anchorCtr="0" anchor="ctr" bIns="91425" lIns="0" spcFirstLastPara="1" rIns="0" wrap="square" tIns="91425">
            <a:normAutofit/>
          </a:bodyPr>
          <a:lstStyle>
            <a:lvl1pPr lvl="0" algn="ctr">
              <a:lnSpc>
                <a:spcPct val="80000"/>
              </a:lnSpc>
              <a:spcBef>
                <a:spcPts val="0"/>
              </a:spcBef>
              <a:spcAft>
                <a:spcPts val="0"/>
              </a:spcAft>
              <a:buSzPts val="4500"/>
              <a:buNone/>
              <a:defRPr sz="4500"/>
            </a:lvl1pPr>
            <a:lvl2pPr lvl="1" algn="ctr">
              <a:lnSpc>
                <a:spcPct val="80000"/>
              </a:lnSpc>
              <a:spcBef>
                <a:spcPts val="0"/>
              </a:spcBef>
              <a:spcAft>
                <a:spcPts val="0"/>
              </a:spcAft>
              <a:buSzPts val="2400"/>
              <a:buNone/>
              <a:defRPr>
                <a:latin typeface="Arial"/>
                <a:ea typeface="Arial"/>
                <a:cs typeface="Arial"/>
                <a:sym typeface="Arial"/>
              </a:defRPr>
            </a:lvl2pPr>
            <a:lvl3pPr lvl="2" algn="ctr">
              <a:lnSpc>
                <a:spcPct val="80000"/>
              </a:lnSpc>
              <a:spcBef>
                <a:spcPts val="0"/>
              </a:spcBef>
              <a:spcAft>
                <a:spcPts val="0"/>
              </a:spcAft>
              <a:buSzPts val="2400"/>
              <a:buNone/>
              <a:defRPr>
                <a:latin typeface="Arial"/>
                <a:ea typeface="Arial"/>
                <a:cs typeface="Arial"/>
                <a:sym typeface="Arial"/>
              </a:defRPr>
            </a:lvl3pPr>
            <a:lvl4pPr lvl="3" algn="ctr">
              <a:lnSpc>
                <a:spcPct val="80000"/>
              </a:lnSpc>
              <a:spcBef>
                <a:spcPts val="0"/>
              </a:spcBef>
              <a:spcAft>
                <a:spcPts val="0"/>
              </a:spcAft>
              <a:buSzPts val="2400"/>
              <a:buNone/>
              <a:defRPr>
                <a:latin typeface="Arial"/>
                <a:ea typeface="Arial"/>
                <a:cs typeface="Arial"/>
                <a:sym typeface="Arial"/>
              </a:defRPr>
            </a:lvl4pPr>
            <a:lvl5pPr lvl="4" algn="ctr">
              <a:lnSpc>
                <a:spcPct val="80000"/>
              </a:lnSpc>
              <a:spcBef>
                <a:spcPts val="0"/>
              </a:spcBef>
              <a:spcAft>
                <a:spcPts val="0"/>
              </a:spcAft>
              <a:buSzPts val="2400"/>
              <a:buNone/>
              <a:defRPr>
                <a:latin typeface="Arial"/>
                <a:ea typeface="Arial"/>
                <a:cs typeface="Arial"/>
                <a:sym typeface="Arial"/>
              </a:defRPr>
            </a:lvl5pPr>
            <a:lvl6pPr lvl="5" algn="ctr">
              <a:lnSpc>
                <a:spcPct val="80000"/>
              </a:lnSpc>
              <a:spcBef>
                <a:spcPts val="0"/>
              </a:spcBef>
              <a:spcAft>
                <a:spcPts val="0"/>
              </a:spcAft>
              <a:buSzPts val="2400"/>
              <a:buNone/>
              <a:defRPr>
                <a:latin typeface="Arial"/>
                <a:ea typeface="Arial"/>
                <a:cs typeface="Arial"/>
                <a:sym typeface="Arial"/>
              </a:defRPr>
            </a:lvl6pPr>
            <a:lvl7pPr lvl="6" algn="ctr">
              <a:lnSpc>
                <a:spcPct val="80000"/>
              </a:lnSpc>
              <a:spcBef>
                <a:spcPts val="0"/>
              </a:spcBef>
              <a:spcAft>
                <a:spcPts val="0"/>
              </a:spcAft>
              <a:buSzPts val="2400"/>
              <a:buNone/>
              <a:defRPr>
                <a:latin typeface="Arial"/>
                <a:ea typeface="Arial"/>
                <a:cs typeface="Arial"/>
                <a:sym typeface="Arial"/>
              </a:defRPr>
            </a:lvl7pPr>
            <a:lvl8pPr lvl="7" algn="ctr">
              <a:lnSpc>
                <a:spcPct val="80000"/>
              </a:lnSpc>
              <a:spcBef>
                <a:spcPts val="0"/>
              </a:spcBef>
              <a:spcAft>
                <a:spcPts val="0"/>
              </a:spcAft>
              <a:buSzPts val="2400"/>
              <a:buNone/>
              <a:defRPr>
                <a:latin typeface="Arial"/>
                <a:ea typeface="Arial"/>
                <a:cs typeface="Arial"/>
                <a:sym typeface="Arial"/>
              </a:defRPr>
            </a:lvl8pPr>
            <a:lvl9pPr lvl="8" algn="ctr">
              <a:lnSpc>
                <a:spcPct val="80000"/>
              </a:lnSpc>
              <a:spcBef>
                <a:spcPts val="0"/>
              </a:spcBef>
              <a:spcAft>
                <a:spcPts val="0"/>
              </a:spcAft>
              <a:buSzPts val="2400"/>
              <a:buNone/>
              <a:defRPr>
                <a:latin typeface="Arial"/>
                <a:ea typeface="Arial"/>
                <a:cs typeface="Arial"/>
                <a:sym typeface="Arial"/>
              </a:defRPr>
            </a:lvl9pPr>
          </a:lstStyle>
          <a:p/>
        </p:txBody>
      </p:sp>
    </p:spTree>
  </p:cSld>
  <p:clrMapOvr>
    <a:masterClrMapping/>
  </p:clrMapOvr>
</p:sldLayout>
</file>

<file path=ppt/slideLayouts/slideLayout1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CUSTOM_4">
    <p:spTree>
      <p:nvGrpSpPr>
        <p:cNvPr id="909" name="Shape 909"/>
        <p:cNvGrpSpPr/>
        <p:nvPr/>
      </p:nvGrpSpPr>
      <p:grpSpPr>
        <a:xfrm>
          <a:off x="0" y="0"/>
          <a:ext cx="0" cy="0"/>
          <a:chOff x="0" y="0"/>
          <a:chExt cx="0" cy="0"/>
        </a:xfrm>
      </p:grpSpPr>
    </p:spTree>
  </p:cSld>
  <p:clrMapOvr>
    <a:masterClrMapping/>
  </p:clrMapOvr>
</p:sldLayout>
</file>

<file path=ppt/slideLayouts/slideLayout1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2">
  <p:cSld name="CUSTOM_4_2">
    <p:spTree>
      <p:nvGrpSpPr>
        <p:cNvPr id="910" name="Shape 910"/>
        <p:cNvGrpSpPr/>
        <p:nvPr/>
      </p:nvGrpSpPr>
      <p:grpSpPr>
        <a:xfrm>
          <a:off x="0" y="0"/>
          <a:ext cx="0" cy="0"/>
          <a:chOff x="0" y="0"/>
          <a:chExt cx="0" cy="0"/>
        </a:xfrm>
      </p:grpSpPr>
      <p:sp>
        <p:nvSpPr>
          <p:cNvPr id="911" name="Google Shape;911;p204"/>
          <p:cNvSpPr/>
          <p:nvPr/>
        </p:nvSpPr>
        <p:spPr>
          <a:xfrm>
            <a:off x="286600" y="4879525"/>
            <a:ext cx="995400" cy="188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Tree>
  </p:cSld>
  <p:clrMapOvr>
    <a:masterClrMapping/>
  </p:clrMapOvr>
</p:sldLayout>
</file>

<file path=ppt/slideLayouts/slideLayout1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CUSTOM_4_1">
    <p:spTree>
      <p:nvGrpSpPr>
        <p:cNvPr id="912" name="Shape 912"/>
        <p:cNvGrpSpPr/>
        <p:nvPr/>
      </p:nvGrpSpPr>
      <p:grpSpPr>
        <a:xfrm>
          <a:off x="0" y="0"/>
          <a:ext cx="0" cy="0"/>
          <a:chOff x="0" y="0"/>
          <a:chExt cx="0" cy="0"/>
        </a:xfrm>
      </p:grpSpPr>
      <p:pic>
        <p:nvPicPr>
          <p:cNvPr id="913" name="Google Shape;913;p205" title="Rectangle 135.jpg"/>
          <p:cNvPicPr preferRelativeResize="0"/>
          <p:nvPr/>
        </p:nvPicPr>
        <p:blipFill>
          <a:blip r:embed="rId2">
            <a:alphaModFix/>
          </a:blip>
          <a:stretch>
            <a:fillRect/>
          </a:stretch>
        </p:blipFill>
        <p:spPr>
          <a:xfrm>
            <a:off x="0" y="0"/>
            <a:ext cx="9143997" cy="5143490"/>
          </a:xfrm>
          <a:prstGeom prst="rect">
            <a:avLst/>
          </a:prstGeom>
          <a:noFill/>
          <a:ln>
            <a:noFill/>
          </a:ln>
        </p:spPr>
      </p:pic>
    </p:spTree>
  </p:cSld>
  <p:clrMapOvr>
    <a:masterClrMapping/>
  </p:clrMapOvr>
</p:sldLayout>
</file>

<file path=ppt/slideLayouts/slideLayout1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p:cSld name="CUSTOM_5_2">
    <p:spTree>
      <p:nvGrpSpPr>
        <p:cNvPr id="914" name="Shape 914"/>
        <p:cNvGrpSpPr/>
        <p:nvPr/>
      </p:nvGrpSpPr>
      <p:grpSpPr>
        <a:xfrm>
          <a:off x="0" y="0"/>
          <a:ext cx="0" cy="0"/>
          <a:chOff x="0" y="0"/>
          <a:chExt cx="0" cy="0"/>
        </a:xfrm>
      </p:grpSpPr>
      <p:sp>
        <p:nvSpPr>
          <p:cNvPr id="915" name="Google Shape;915;p206"/>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916" name="Google Shape;916;p206"/>
          <p:cNvSpPr txBox="1"/>
          <p:nvPr>
            <p:ph idx="1" type="body"/>
          </p:nvPr>
        </p:nvSpPr>
        <p:spPr>
          <a:xfrm>
            <a:off x="371850" y="923875"/>
            <a:ext cx="8400300" cy="3416400"/>
          </a:xfrm>
          <a:prstGeom prst="rect">
            <a:avLst/>
          </a:prstGeom>
        </p:spPr>
        <p:txBody>
          <a:bodyPr anchorCtr="0" anchor="t" bIns="0" lIns="0" spcFirstLastPara="1" rIns="0" wrap="square" tIns="0">
            <a:norm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2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only 3">
  <p:cSld name="TITLE_2_1_1_1_1_5">
    <p:bg>
      <p:bgPr>
        <a:solidFill>
          <a:srgbClr val="FFFFFF"/>
        </a:solidFill>
      </p:bgPr>
    </p:bg>
    <p:spTree>
      <p:nvGrpSpPr>
        <p:cNvPr id="917" name="Shape 917"/>
        <p:cNvGrpSpPr/>
        <p:nvPr/>
      </p:nvGrpSpPr>
      <p:grpSpPr>
        <a:xfrm>
          <a:off x="0" y="0"/>
          <a:ext cx="0" cy="0"/>
          <a:chOff x="0" y="0"/>
          <a:chExt cx="0" cy="0"/>
        </a:xfrm>
      </p:grpSpPr>
      <p:sp>
        <p:nvSpPr>
          <p:cNvPr id="918" name="Google Shape;918;p207"/>
          <p:cNvSpPr txBox="1"/>
          <p:nvPr>
            <p:ph idx="12" type="sldNum"/>
          </p:nvPr>
        </p:nvSpPr>
        <p:spPr>
          <a:xfrm>
            <a:off x="8455075" y="4839199"/>
            <a:ext cx="548700" cy="196200"/>
          </a:xfrm>
          <a:prstGeom prst="rect">
            <a:avLst/>
          </a:prstGeom>
        </p:spPr>
        <p:txBody>
          <a:bodyPr anchorCtr="0" anchor="ctr" bIns="34275" lIns="34275" spcFirstLastPara="1" rIns="34275" wrap="square" tIns="34275">
            <a:normAutofit/>
          </a:bodyPr>
          <a:lstStyle>
            <a:lvl1pPr lvl="0" algn="r">
              <a:buNone/>
              <a:defRPr sz="700">
                <a:solidFill>
                  <a:schemeClr val="dk1"/>
                </a:solidFill>
                <a:latin typeface="Helvetica Neue"/>
                <a:ea typeface="Helvetica Neue"/>
                <a:cs typeface="Helvetica Neue"/>
                <a:sym typeface="Helvetica Neue"/>
              </a:defRPr>
            </a:lvl1pPr>
            <a:lvl2pPr lvl="1" algn="r">
              <a:buNone/>
              <a:defRPr sz="700">
                <a:solidFill>
                  <a:schemeClr val="dk1"/>
                </a:solidFill>
                <a:latin typeface="Helvetica Neue"/>
                <a:ea typeface="Helvetica Neue"/>
                <a:cs typeface="Helvetica Neue"/>
                <a:sym typeface="Helvetica Neue"/>
              </a:defRPr>
            </a:lvl2pPr>
            <a:lvl3pPr lvl="2" algn="r">
              <a:buNone/>
              <a:defRPr sz="700">
                <a:solidFill>
                  <a:schemeClr val="dk1"/>
                </a:solidFill>
                <a:latin typeface="Helvetica Neue"/>
                <a:ea typeface="Helvetica Neue"/>
                <a:cs typeface="Helvetica Neue"/>
                <a:sym typeface="Helvetica Neue"/>
              </a:defRPr>
            </a:lvl3pPr>
            <a:lvl4pPr lvl="3" algn="r">
              <a:buNone/>
              <a:defRPr sz="700">
                <a:solidFill>
                  <a:schemeClr val="dk1"/>
                </a:solidFill>
                <a:latin typeface="Helvetica Neue"/>
                <a:ea typeface="Helvetica Neue"/>
                <a:cs typeface="Helvetica Neue"/>
                <a:sym typeface="Helvetica Neue"/>
              </a:defRPr>
            </a:lvl4pPr>
            <a:lvl5pPr lvl="4" algn="r">
              <a:buNone/>
              <a:defRPr sz="700">
                <a:solidFill>
                  <a:schemeClr val="dk1"/>
                </a:solidFill>
                <a:latin typeface="Helvetica Neue"/>
                <a:ea typeface="Helvetica Neue"/>
                <a:cs typeface="Helvetica Neue"/>
                <a:sym typeface="Helvetica Neue"/>
              </a:defRPr>
            </a:lvl5pPr>
            <a:lvl6pPr lvl="5" algn="r">
              <a:buNone/>
              <a:defRPr sz="700">
                <a:solidFill>
                  <a:schemeClr val="dk1"/>
                </a:solidFill>
                <a:latin typeface="Helvetica Neue"/>
                <a:ea typeface="Helvetica Neue"/>
                <a:cs typeface="Helvetica Neue"/>
                <a:sym typeface="Helvetica Neue"/>
              </a:defRPr>
            </a:lvl6pPr>
            <a:lvl7pPr lvl="6" algn="r">
              <a:buNone/>
              <a:defRPr sz="700">
                <a:solidFill>
                  <a:schemeClr val="dk1"/>
                </a:solidFill>
                <a:latin typeface="Helvetica Neue"/>
                <a:ea typeface="Helvetica Neue"/>
                <a:cs typeface="Helvetica Neue"/>
                <a:sym typeface="Helvetica Neue"/>
              </a:defRPr>
            </a:lvl7pPr>
            <a:lvl8pPr lvl="7" algn="r">
              <a:buNone/>
              <a:defRPr sz="700">
                <a:solidFill>
                  <a:schemeClr val="dk1"/>
                </a:solidFill>
                <a:latin typeface="Helvetica Neue"/>
                <a:ea typeface="Helvetica Neue"/>
                <a:cs typeface="Helvetica Neue"/>
                <a:sym typeface="Helvetica Neue"/>
              </a:defRPr>
            </a:lvl8pPr>
            <a:lvl9pPr lvl="8" algn="r">
              <a:buNone/>
              <a:defRPr sz="700">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
              <a:t>‹#›</a:t>
            </a:fld>
            <a:endParaRPr/>
          </a:p>
        </p:txBody>
      </p:sp>
      <p:sp>
        <p:nvSpPr>
          <p:cNvPr id="919" name="Google Shape;919;p207"/>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Tree>
  </p:cSld>
  <p:clrMapOvr>
    <a:masterClrMapping/>
  </p:clrMapOvr>
</p:sldLayout>
</file>

<file path=ppt/slideLayouts/slideLayout2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_8">
    <p:spTree>
      <p:nvGrpSpPr>
        <p:cNvPr id="920" name="Shape 920"/>
        <p:cNvGrpSpPr/>
        <p:nvPr/>
      </p:nvGrpSpPr>
      <p:grpSpPr>
        <a:xfrm>
          <a:off x="0" y="0"/>
          <a:ext cx="0" cy="0"/>
          <a:chOff x="0" y="0"/>
          <a:chExt cx="0" cy="0"/>
        </a:xfrm>
      </p:grpSpPr>
      <p:sp>
        <p:nvSpPr>
          <p:cNvPr id="921" name="Google Shape;921;p208"/>
          <p:cNvSpPr/>
          <p:nvPr/>
        </p:nvSpPr>
        <p:spPr>
          <a:xfrm>
            <a:off x="0" y="-125"/>
            <a:ext cx="9144000" cy="51435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22" name="Google Shape;922;p208" title="Marigold_rev.png"/>
          <p:cNvPicPr preferRelativeResize="0"/>
          <p:nvPr/>
        </p:nvPicPr>
        <p:blipFill>
          <a:blip r:embed="rId2">
            <a:alphaModFix/>
          </a:blip>
          <a:stretch>
            <a:fillRect/>
          </a:stretch>
        </p:blipFill>
        <p:spPr>
          <a:xfrm>
            <a:off x="3712644" y="2397450"/>
            <a:ext cx="1718712" cy="196200"/>
          </a:xfrm>
          <a:prstGeom prst="rect">
            <a:avLst/>
          </a:prstGeom>
          <a:noFill/>
          <a:ln>
            <a:noFill/>
          </a:ln>
        </p:spPr>
      </p:pic>
      <p:sp>
        <p:nvSpPr>
          <p:cNvPr id="923" name="Google Shape;923;p208"/>
          <p:cNvSpPr txBox="1"/>
          <p:nvPr/>
        </p:nvSpPr>
        <p:spPr>
          <a:xfrm>
            <a:off x="3003300" y="4506600"/>
            <a:ext cx="3137400" cy="5301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500"/>
              </a:spcBef>
              <a:spcAft>
                <a:spcPts val="1200"/>
              </a:spcAft>
              <a:buNone/>
            </a:pPr>
            <a:r>
              <a:rPr b="1" lang="en" sz="1300">
                <a:solidFill>
                  <a:schemeClr val="lt1"/>
                </a:solidFill>
              </a:rPr>
              <a:t>www.meetmarigold.com</a:t>
            </a:r>
            <a:endParaRPr b="1" sz="1300">
              <a:solidFill>
                <a:schemeClr val="lt1"/>
              </a:solidFill>
            </a:endParaRPr>
          </a:p>
        </p:txBody>
      </p:sp>
    </p:spTree>
  </p:cSld>
  <p:clrMapOvr>
    <a:masterClrMapping/>
  </p:clrMapOvr>
</p:sldLayout>
</file>

<file path=ppt/slideLayouts/slideLayout2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3">
  <p:cSld name="CUSTOM_4_3">
    <p:spTree>
      <p:nvGrpSpPr>
        <p:cNvPr id="924" name="Shape 924"/>
        <p:cNvGrpSpPr/>
        <p:nvPr/>
      </p:nvGrpSpPr>
      <p:grpSpPr>
        <a:xfrm>
          <a:off x="0" y="0"/>
          <a:ext cx="0" cy="0"/>
          <a:chOff x="0" y="0"/>
          <a:chExt cx="0" cy="0"/>
        </a:xfrm>
      </p:grpSpPr>
      <p:sp>
        <p:nvSpPr>
          <p:cNvPr id="925" name="Google Shape;925;p209"/>
          <p:cNvSpPr/>
          <p:nvPr/>
        </p:nvSpPr>
        <p:spPr>
          <a:xfrm>
            <a:off x="880500" y="2740275"/>
            <a:ext cx="625800" cy="858000"/>
          </a:xfrm>
          <a:prstGeom prst="rect">
            <a:avLst/>
          </a:prstGeom>
          <a:solidFill>
            <a:schemeClr val="accent3"/>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926" name="Google Shape;926;p209"/>
          <p:cNvSpPr txBox="1"/>
          <p:nvPr/>
        </p:nvSpPr>
        <p:spPr>
          <a:xfrm>
            <a:off x="913305" y="2757539"/>
            <a:ext cx="564900" cy="210300"/>
          </a:xfrm>
          <a:prstGeom prst="rect">
            <a:avLst/>
          </a:prstGeom>
          <a:noFill/>
          <a:ln>
            <a:noFill/>
          </a:ln>
        </p:spPr>
        <p:txBody>
          <a:bodyPr anchorCtr="0" anchor="ctr" bIns="91425" lIns="0" spcFirstLastPara="1" rIns="91425" wrap="square" tIns="91425">
            <a:noAutofit/>
          </a:bodyPr>
          <a:lstStyle/>
          <a:p>
            <a:pPr indent="0" lvl="0" marL="0" rtl="0" algn="l">
              <a:lnSpc>
                <a:spcPct val="90000"/>
              </a:lnSpc>
              <a:spcBef>
                <a:spcPts val="0"/>
              </a:spcBef>
              <a:spcAft>
                <a:spcPts val="0"/>
              </a:spcAft>
              <a:buSzPts val="1018"/>
              <a:buNone/>
            </a:pPr>
            <a:r>
              <a:rPr b="1" lang="en" sz="765">
                <a:solidFill>
                  <a:schemeClr val="lt1"/>
                </a:solidFill>
              </a:rPr>
              <a:t>Grower</a:t>
            </a:r>
            <a:endParaRPr b="1" sz="765">
              <a:solidFill>
                <a:schemeClr val="lt1"/>
              </a:solidFill>
            </a:endParaRPr>
          </a:p>
        </p:txBody>
      </p:sp>
      <p:sp>
        <p:nvSpPr>
          <p:cNvPr id="927" name="Google Shape;927;p209"/>
          <p:cNvSpPr txBox="1"/>
          <p:nvPr/>
        </p:nvSpPr>
        <p:spPr>
          <a:xfrm>
            <a:off x="913305" y="3310516"/>
            <a:ext cx="564900" cy="248700"/>
          </a:xfrm>
          <a:prstGeom prst="rect">
            <a:avLst/>
          </a:prstGeom>
          <a:noFill/>
          <a:ln>
            <a:noFill/>
          </a:ln>
        </p:spPr>
        <p:txBody>
          <a:bodyPr anchorCtr="0" anchor="b" bIns="0" lIns="0" spcFirstLastPara="1" rIns="0" wrap="square" tIns="0">
            <a:noAutofit/>
          </a:bodyPr>
          <a:lstStyle/>
          <a:p>
            <a:pPr indent="0" lvl="0" marL="0" rtl="0" algn="l">
              <a:lnSpc>
                <a:spcPct val="115000"/>
              </a:lnSpc>
              <a:spcBef>
                <a:spcPts val="0"/>
              </a:spcBef>
              <a:spcAft>
                <a:spcPts val="1200"/>
              </a:spcAft>
              <a:buNone/>
            </a:pPr>
            <a:r>
              <a:rPr lang="en" sz="700">
                <a:solidFill>
                  <a:schemeClr val="lt1"/>
                </a:solidFill>
                <a:latin typeface="Figtree"/>
                <a:ea typeface="Figtree"/>
                <a:cs typeface="Figtree"/>
                <a:sym typeface="Figtree"/>
              </a:rPr>
              <a:t>Minority</a:t>
            </a:r>
            <a:endParaRPr sz="700">
              <a:solidFill>
                <a:schemeClr val="lt1"/>
              </a:solidFill>
              <a:latin typeface="Figtree"/>
              <a:ea typeface="Figtree"/>
              <a:cs typeface="Figtree"/>
              <a:sym typeface="Figtree"/>
            </a:endParaRPr>
          </a:p>
        </p:txBody>
      </p:sp>
      <p:cxnSp>
        <p:nvCxnSpPr>
          <p:cNvPr id="928" name="Google Shape;928;p209"/>
          <p:cNvCxnSpPr/>
          <p:nvPr/>
        </p:nvCxnSpPr>
        <p:spPr>
          <a:xfrm>
            <a:off x="909670" y="2941194"/>
            <a:ext cx="567600" cy="0"/>
          </a:xfrm>
          <a:prstGeom prst="straightConnector1">
            <a:avLst/>
          </a:prstGeom>
          <a:noFill/>
          <a:ln cap="flat" cmpd="sng" w="9525">
            <a:solidFill>
              <a:schemeClr val="lt1"/>
            </a:solidFill>
            <a:prstDash val="solid"/>
            <a:round/>
            <a:headEnd len="med" w="med" type="none"/>
            <a:tailEnd len="med" w="med" type="none"/>
          </a:ln>
        </p:spPr>
      </p:cxnSp>
      <p:sp>
        <p:nvSpPr>
          <p:cNvPr id="929" name="Google Shape;929;p209"/>
          <p:cNvSpPr/>
          <p:nvPr/>
        </p:nvSpPr>
        <p:spPr>
          <a:xfrm>
            <a:off x="870375" y="3901900"/>
            <a:ext cx="899100" cy="693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700">
                <a:solidFill>
                  <a:schemeClr val="accent2"/>
                </a:solidFill>
                <a:latin typeface="Figtree"/>
                <a:ea typeface="Figtree"/>
                <a:cs typeface="Figtree"/>
                <a:sym typeface="Figtree"/>
              </a:rPr>
              <a:t>Upsell redeemers.  </a:t>
            </a:r>
            <a:r>
              <a:rPr b="1" lang="en" sz="700">
                <a:solidFill>
                  <a:schemeClr val="accent2"/>
                </a:solidFill>
                <a:latin typeface="Figtree"/>
                <a:ea typeface="Figtree"/>
                <a:cs typeface="Figtree"/>
                <a:sym typeface="Figtree"/>
              </a:rPr>
              <a:t>Offer bonus points.</a:t>
            </a:r>
            <a:endParaRPr b="1" sz="700">
              <a:solidFill>
                <a:schemeClr val="accent2"/>
              </a:solidFill>
              <a:latin typeface="Figtree"/>
              <a:ea typeface="Figtree"/>
              <a:cs typeface="Figtree"/>
              <a:sym typeface="Figtree"/>
            </a:endParaRPr>
          </a:p>
        </p:txBody>
      </p:sp>
      <p:sp>
        <p:nvSpPr>
          <p:cNvPr id="930" name="Google Shape;930;p209"/>
          <p:cNvSpPr/>
          <p:nvPr/>
        </p:nvSpPr>
        <p:spPr>
          <a:xfrm>
            <a:off x="2137800" y="2499350"/>
            <a:ext cx="936300" cy="1098900"/>
          </a:xfrm>
          <a:prstGeom prst="rect">
            <a:avLst/>
          </a:pr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Figtree"/>
              <a:ea typeface="Figtree"/>
              <a:cs typeface="Figtree"/>
              <a:sym typeface="Figtree"/>
            </a:endParaRPr>
          </a:p>
        </p:txBody>
      </p:sp>
      <p:sp>
        <p:nvSpPr>
          <p:cNvPr id="931" name="Google Shape;931;p209"/>
          <p:cNvSpPr txBox="1"/>
          <p:nvPr/>
        </p:nvSpPr>
        <p:spPr>
          <a:xfrm>
            <a:off x="2179816" y="2521462"/>
            <a:ext cx="723600" cy="269400"/>
          </a:xfrm>
          <a:prstGeom prst="rect">
            <a:avLst/>
          </a:prstGeom>
          <a:noFill/>
          <a:ln>
            <a:noFill/>
          </a:ln>
        </p:spPr>
        <p:txBody>
          <a:bodyPr anchorCtr="0" anchor="ctr" bIns="91425" lIns="0" spcFirstLastPara="1" rIns="91425" wrap="square" tIns="91425">
            <a:noAutofit/>
          </a:bodyPr>
          <a:lstStyle/>
          <a:p>
            <a:pPr indent="0" lvl="0" marL="0" rtl="0" algn="l">
              <a:lnSpc>
                <a:spcPct val="90000"/>
              </a:lnSpc>
              <a:spcBef>
                <a:spcPts val="0"/>
              </a:spcBef>
              <a:spcAft>
                <a:spcPts val="0"/>
              </a:spcAft>
              <a:buSzPts val="1018"/>
              <a:buNone/>
            </a:pPr>
            <a:r>
              <a:rPr b="1" lang="en" sz="765">
                <a:solidFill>
                  <a:schemeClr val="lt1"/>
                </a:solidFill>
              </a:rPr>
              <a:t>Stable</a:t>
            </a:r>
            <a:endParaRPr b="1" sz="765">
              <a:solidFill>
                <a:schemeClr val="lt1"/>
              </a:solidFill>
            </a:endParaRPr>
          </a:p>
        </p:txBody>
      </p:sp>
      <p:sp>
        <p:nvSpPr>
          <p:cNvPr id="932" name="Google Shape;932;p209"/>
          <p:cNvSpPr txBox="1"/>
          <p:nvPr/>
        </p:nvSpPr>
        <p:spPr>
          <a:xfrm>
            <a:off x="2179816" y="3229714"/>
            <a:ext cx="723600" cy="318600"/>
          </a:xfrm>
          <a:prstGeom prst="rect">
            <a:avLst/>
          </a:prstGeom>
          <a:noFill/>
          <a:ln>
            <a:noFill/>
          </a:ln>
        </p:spPr>
        <p:txBody>
          <a:bodyPr anchorCtr="0" anchor="b" bIns="0" lIns="0" spcFirstLastPara="1" rIns="0" wrap="square" tIns="0">
            <a:noAutofit/>
          </a:bodyPr>
          <a:lstStyle/>
          <a:p>
            <a:pPr indent="0" lvl="0" marL="0" rtl="0" algn="l">
              <a:lnSpc>
                <a:spcPct val="115000"/>
              </a:lnSpc>
              <a:spcBef>
                <a:spcPts val="0"/>
              </a:spcBef>
              <a:spcAft>
                <a:spcPts val="1200"/>
              </a:spcAft>
              <a:buNone/>
            </a:pPr>
            <a:r>
              <a:rPr lang="en" sz="700">
                <a:solidFill>
                  <a:schemeClr val="lt1"/>
                </a:solidFill>
                <a:latin typeface="Figtree"/>
                <a:ea typeface="Figtree"/>
                <a:cs typeface="Figtree"/>
                <a:sym typeface="Figtree"/>
              </a:rPr>
              <a:t>Majority</a:t>
            </a:r>
            <a:endParaRPr sz="700">
              <a:solidFill>
                <a:schemeClr val="lt1"/>
              </a:solidFill>
              <a:latin typeface="Figtree"/>
              <a:ea typeface="Figtree"/>
              <a:cs typeface="Figtree"/>
              <a:sym typeface="Figtree"/>
            </a:endParaRPr>
          </a:p>
        </p:txBody>
      </p:sp>
      <p:cxnSp>
        <p:nvCxnSpPr>
          <p:cNvPr id="933" name="Google Shape;933;p209"/>
          <p:cNvCxnSpPr/>
          <p:nvPr/>
        </p:nvCxnSpPr>
        <p:spPr>
          <a:xfrm flipH="1" rot="10800000">
            <a:off x="2175161" y="2756087"/>
            <a:ext cx="841500" cy="600"/>
          </a:xfrm>
          <a:prstGeom prst="straightConnector1">
            <a:avLst/>
          </a:prstGeom>
          <a:noFill/>
          <a:ln cap="flat" cmpd="sng" w="9525">
            <a:solidFill>
              <a:schemeClr val="lt1"/>
            </a:solidFill>
            <a:prstDash val="solid"/>
            <a:round/>
            <a:headEnd len="med" w="med" type="none"/>
            <a:tailEnd len="med" w="med" type="none"/>
          </a:ln>
        </p:spPr>
      </p:cxnSp>
      <p:sp>
        <p:nvSpPr>
          <p:cNvPr id="934" name="Google Shape;934;p209"/>
          <p:cNvSpPr/>
          <p:nvPr/>
        </p:nvSpPr>
        <p:spPr>
          <a:xfrm>
            <a:off x="3395100" y="2740275"/>
            <a:ext cx="625800" cy="858000"/>
          </a:xfrm>
          <a:prstGeom prst="rect">
            <a:avLst/>
          </a:pr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935" name="Google Shape;935;p209"/>
          <p:cNvSpPr txBox="1"/>
          <p:nvPr/>
        </p:nvSpPr>
        <p:spPr>
          <a:xfrm>
            <a:off x="3427900" y="2757550"/>
            <a:ext cx="625800" cy="210300"/>
          </a:xfrm>
          <a:prstGeom prst="rect">
            <a:avLst/>
          </a:prstGeom>
          <a:noFill/>
          <a:ln>
            <a:noFill/>
          </a:ln>
        </p:spPr>
        <p:txBody>
          <a:bodyPr anchorCtr="0" anchor="ctr" bIns="91425" lIns="0" spcFirstLastPara="1" rIns="91425" wrap="square" tIns="91425">
            <a:noAutofit/>
          </a:bodyPr>
          <a:lstStyle/>
          <a:p>
            <a:pPr indent="0" lvl="0" marL="0" rtl="0" algn="l">
              <a:lnSpc>
                <a:spcPct val="90000"/>
              </a:lnSpc>
              <a:spcBef>
                <a:spcPts val="0"/>
              </a:spcBef>
              <a:spcAft>
                <a:spcPts val="0"/>
              </a:spcAft>
              <a:buSzPts val="1018"/>
              <a:buNone/>
            </a:pPr>
            <a:r>
              <a:rPr b="1" lang="en" sz="765">
                <a:solidFill>
                  <a:schemeClr val="lt1"/>
                </a:solidFill>
              </a:rPr>
              <a:t>Decliner</a:t>
            </a:r>
            <a:endParaRPr b="1" sz="765">
              <a:solidFill>
                <a:schemeClr val="lt1"/>
              </a:solidFill>
            </a:endParaRPr>
          </a:p>
        </p:txBody>
      </p:sp>
      <p:sp>
        <p:nvSpPr>
          <p:cNvPr id="936" name="Google Shape;936;p209"/>
          <p:cNvSpPr txBox="1"/>
          <p:nvPr/>
        </p:nvSpPr>
        <p:spPr>
          <a:xfrm>
            <a:off x="3427905" y="3310516"/>
            <a:ext cx="564900" cy="248700"/>
          </a:xfrm>
          <a:prstGeom prst="rect">
            <a:avLst/>
          </a:prstGeom>
          <a:noFill/>
          <a:ln>
            <a:noFill/>
          </a:ln>
        </p:spPr>
        <p:txBody>
          <a:bodyPr anchorCtr="0" anchor="b" bIns="0" lIns="0" spcFirstLastPara="1" rIns="0" wrap="square" tIns="0">
            <a:noAutofit/>
          </a:bodyPr>
          <a:lstStyle/>
          <a:p>
            <a:pPr indent="0" lvl="0" marL="0" rtl="0" algn="l">
              <a:lnSpc>
                <a:spcPct val="115000"/>
              </a:lnSpc>
              <a:spcBef>
                <a:spcPts val="0"/>
              </a:spcBef>
              <a:spcAft>
                <a:spcPts val="1200"/>
              </a:spcAft>
              <a:buNone/>
            </a:pPr>
            <a:r>
              <a:rPr lang="en" sz="700">
                <a:solidFill>
                  <a:schemeClr val="lt1"/>
                </a:solidFill>
                <a:latin typeface="Figtree"/>
                <a:ea typeface="Figtree"/>
                <a:cs typeface="Figtree"/>
                <a:sym typeface="Figtree"/>
              </a:rPr>
              <a:t>Evaluate</a:t>
            </a:r>
            <a:endParaRPr sz="700">
              <a:solidFill>
                <a:schemeClr val="lt1"/>
              </a:solidFill>
              <a:latin typeface="Figtree"/>
              <a:ea typeface="Figtree"/>
              <a:cs typeface="Figtree"/>
              <a:sym typeface="Figtree"/>
            </a:endParaRPr>
          </a:p>
        </p:txBody>
      </p:sp>
      <p:cxnSp>
        <p:nvCxnSpPr>
          <p:cNvPr id="937" name="Google Shape;937;p209"/>
          <p:cNvCxnSpPr/>
          <p:nvPr/>
        </p:nvCxnSpPr>
        <p:spPr>
          <a:xfrm>
            <a:off x="3424270" y="2941194"/>
            <a:ext cx="567600" cy="0"/>
          </a:xfrm>
          <a:prstGeom prst="straightConnector1">
            <a:avLst/>
          </a:prstGeom>
          <a:noFill/>
          <a:ln cap="flat" cmpd="sng" w="9525">
            <a:solidFill>
              <a:schemeClr val="lt1"/>
            </a:solidFill>
            <a:prstDash val="solid"/>
            <a:round/>
            <a:headEnd len="med" w="med" type="none"/>
            <a:tailEnd len="med" w="med" type="none"/>
          </a:ln>
        </p:spPr>
      </p:cxnSp>
      <p:cxnSp>
        <p:nvCxnSpPr>
          <p:cNvPr id="938" name="Google Shape;938;p209"/>
          <p:cNvCxnSpPr/>
          <p:nvPr/>
        </p:nvCxnSpPr>
        <p:spPr>
          <a:xfrm>
            <a:off x="1570050" y="3176150"/>
            <a:ext cx="504000" cy="0"/>
          </a:xfrm>
          <a:prstGeom prst="straightConnector1">
            <a:avLst/>
          </a:prstGeom>
          <a:noFill/>
          <a:ln cap="flat" cmpd="sng" w="9525">
            <a:solidFill>
              <a:schemeClr val="accent5"/>
            </a:solidFill>
            <a:prstDash val="solid"/>
            <a:round/>
            <a:headEnd len="med" w="med" type="triangle"/>
            <a:tailEnd len="med" w="med" type="triangle"/>
          </a:ln>
        </p:spPr>
      </p:cxnSp>
      <p:sp>
        <p:nvSpPr>
          <p:cNvPr id="939" name="Google Shape;939;p209"/>
          <p:cNvSpPr/>
          <p:nvPr/>
        </p:nvSpPr>
        <p:spPr>
          <a:xfrm>
            <a:off x="1958838" y="3901900"/>
            <a:ext cx="936300" cy="693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700">
                <a:solidFill>
                  <a:schemeClr val="accent2"/>
                </a:solidFill>
                <a:latin typeface="Figtree"/>
                <a:ea typeface="Figtree"/>
                <a:cs typeface="Figtree"/>
                <a:sym typeface="Figtree"/>
              </a:rPr>
              <a:t>Offer branded rewards and </a:t>
            </a:r>
            <a:r>
              <a:rPr b="1" lang="en" sz="700">
                <a:solidFill>
                  <a:schemeClr val="accent2"/>
                </a:solidFill>
                <a:latin typeface="Figtree"/>
                <a:ea typeface="Figtree"/>
                <a:cs typeface="Figtree"/>
                <a:sym typeface="Figtree"/>
              </a:rPr>
              <a:t>earned</a:t>
            </a:r>
            <a:r>
              <a:rPr b="1" lang="en" sz="700">
                <a:solidFill>
                  <a:schemeClr val="accent2"/>
                </a:solidFill>
                <a:latin typeface="Figtree"/>
                <a:ea typeface="Figtree"/>
                <a:cs typeface="Figtree"/>
                <a:sym typeface="Figtree"/>
              </a:rPr>
              <a:t> </a:t>
            </a:r>
            <a:r>
              <a:rPr lang="en" sz="700">
                <a:solidFill>
                  <a:schemeClr val="accent2"/>
                </a:solidFill>
                <a:latin typeface="Figtree"/>
                <a:ea typeface="Figtree"/>
                <a:cs typeface="Figtree"/>
                <a:sym typeface="Figtree"/>
              </a:rPr>
              <a:t>discounts.</a:t>
            </a:r>
            <a:endParaRPr sz="700">
              <a:solidFill>
                <a:schemeClr val="accent2"/>
              </a:solidFill>
              <a:latin typeface="Figtree"/>
              <a:ea typeface="Figtree"/>
              <a:cs typeface="Figtree"/>
              <a:sym typeface="Figtree"/>
            </a:endParaRPr>
          </a:p>
        </p:txBody>
      </p:sp>
      <p:sp>
        <p:nvSpPr>
          <p:cNvPr id="940" name="Google Shape;940;p209"/>
          <p:cNvSpPr/>
          <p:nvPr/>
        </p:nvSpPr>
        <p:spPr>
          <a:xfrm>
            <a:off x="870450" y="3679675"/>
            <a:ext cx="3150300" cy="174000"/>
          </a:xfrm>
          <a:prstGeom prst="rect">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800">
                <a:solidFill>
                  <a:schemeClr val="accent2"/>
                </a:solidFill>
                <a:latin typeface="Figtree Light"/>
                <a:ea typeface="Figtree Light"/>
                <a:cs typeface="Figtree Light"/>
                <a:sym typeface="Figtree Light"/>
              </a:rPr>
              <a:t>LOYALTY STRATEGY</a:t>
            </a:r>
            <a:endParaRPr sz="800">
              <a:solidFill>
                <a:schemeClr val="accent2"/>
              </a:solidFill>
              <a:latin typeface="Figtree Light"/>
              <a:ea typeface="Figtree Light"/>
              <a:cs typeface="Figtree Light"/>
              <a:sym typeface="Figtree Light"/>
            </a:endParaRPr>
          </a:p>
        </p:txBody>
      </p:sp>
      <p:sp>
        <p:nvSpPr>
          <p:cNvPr id="941" name="Google Shape;941;p209"/>
          <p:cNvSpPr/>
          <p:nvPr/>
        </p:nvSpPr>
        <p:spPr>
          <a:xfrm>
            <a:off x="3084525" y="3901900"/>
            <a:ext cx="936300" cy="693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700">
                <a:solidFill>
                  <a:schemeClr val="accent2"/>
                </a:solidFill>
                <a:latin typeface="Figtree"/>
                <a:ea typeface="Figtree"/>
                <a:cs typeface="Figtree"/>
                <a:sym typeface="Figtree"/>
              </a:rPr>
              <a:t>Reinforce </a:t>
            </a:r>
            <a:r>
              <a:rPr b="1" lang="en" sz="700">
                <a:solidFill>
                  <a:schemeClr val="accent2"/>
                </a:solidFill>
                <a:latin typeface="Figtree"/>
                <a:ea typeface="Figtree"/>
                <a:cs typeface="Figtree"/>
                <a:sym typeface="Figtree"/>
              </a:rPr>
              <a:t>engagement </a:t>
            </a:r>
            <a:r>
              <a:rPr lang="en" sz="700">
                <a:solidFill>
                  <a:schemeClr val="accent2"/>
                </a:solidFill>
                <a:latin typeface="Figtree"/>
                <a:ea typeface="Figtree"/>
                <a:cs typeface="Figtree"/>
                <a:sym typeface="Figtree"/>
              </a:rPr>
              <a:t>habits</a:t>
            </a:r>
            <a:endParaRPr sz="700">
              <a:solidFill>
                <a:schemeClr val="accent2"/>
              </a:solidFill>
              <a:latin typeface="Figtree"/>
              <a:ea typeface="Figtree"/>
              <a:cs typeface="Figtree"/>
              <a:sym typeface="Figtree"/>
            </a:endParaRPr>
          </a:p>
        </p:txBody>
      </p:sp>
      <p:cxnSp>
        <p:nvCxnSpPr>
          <p:cNvPr id="942" name="Google Shape;942;p209"/>
          <p:cNvCxnSpPr/>
          <p:nvPr/>
        </p:nvCxnSpPr>
        <p:spPr>
          <a:xfrm>
            <a:off x="3088025" y="3169275"/>
            <a:ext cx="319800" cy="0"/>
          </a:xfrm>
          <a:prstGeom prst="straightConnector1">
            <a:avLst/>
          </a:prstGeom>
          <a:noFill/>
          <a:ln cap="flat" cmpd="sng" w="9525">
            <a:solidFill>
              <a:schemeClr val="accent5"/>
            </a:solidFill>
            <a:prstDash val="solid"/>
            <a:round/>
            <a:headEnd len="med" w="med" type="triangle"/>
            <a:tailEnd len="med" w="med" type="triangle"/>
          </a:ln>
        </p:spPr>
      </p:cxnSp>
      <p:cxnSp>
        <p:nvCxnSpPr>
          <p:cNvPr id="943" name="Google Shape;943;p209"/>
          <p:cNvCxnSpPr>
            <a:endCxn id="941" idx="3"/>
          </p:cNvCxnSpPr>
          <p:nvPr/>
        </p:nvCxnSpPr>
        <p:spPr>
          <a:xfrm flipH="1" rot="-5400000">
            <a:off x="3480825" y="3708700"/>
            <a:ext cx="1079400" cy="600"/>
          </a:xfrm>
          <a:prstGeom prst="bentConnector4">
            <a:avLst>
              <a:gd fmla="val 646" name="adj1"/>
              <a:gd fmla="val 39787500" name="adj2"/>
            </a:avLst>
          </a:prstGeom>
          <a:noFill/>
          <a:ln cap="flat" cmpd="sng" w="9525">
            <a:solidFill>
              <a:schemeClr val="accent5"/>
            </a:solidFill>
            <a:prstDash val="solid"/>
            <a:round/>
            <a:headEnd len="med" w="med" type="triangle"/>
            <a:tailEnd len="med" w="med" type="none"/>
          </a:ln>
        </p:spPr>
      </p:cxnSp>
      <p:cxnSp>
        <p:nvCxnSpPr>
          <p:cNvPr id="944" name="Google Shape;944;p209"/>
          <p:cNvCxnSpPr>
            <a:stCxn id="929" idx="1"/>
            <a:endCxn id="925" idx="1"/>
          </p:cNvCxnSpPr>
          <p:nvPr/>
        </p:nvCxnSpPr>
        <p:spPr>
          <a:xfrm flipH="1" rot="10800000">
            <a:off x="870375" y="3169300"/>
            <a:ext cx="10200" cy="1079400"/>
          </a:xfrm>
          <a:prstGeom prst="bentConnector3">
            <a:avLst>
              <a:gd fmla="val -2334559" name="adj1"/>
            </a:avLst>
          </a:prstGeom>
          <a:noFill/>
          <a:ln cap="flat" cmpd="sng" w="9525">
            <a:solidFill>
              <a:schemeClr val="accent5"/>
            </a:solidFill>
            <a:prstDash val="solid"/>
            <a:round/>
            <a:headEnd len="med" w="med" type="none"/>
            <a:tailEnd len="med" w="med" type="triangle"/>
          </a:ln>
        </p:spPr>
      </p:cxnSp>
      <p:sp>
        <p:nvSpPr>
          <p:cNvPr id="945" name="Google Shape;945;p209"/>
          <p:cNvSpPr txBox="1"/>
          <p:nvPr/>
        </p:nvSpPr>
        <p:spPr>
          <a:xfrm>
            <a:off x="3040475" y="2111750"/>
            <a:ext cx="414900" cy="2487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1200"/>
              </a:spcAft>
              <a:buNone/>
            </a:pPr>
            <a:r>
              <a:rPr lang="en" sz="700">
                <a:solidFill>
                  <a:schemeClr val="accent2"/>
                </a:solidFill>
                <a:latin typeface="Figtree"/>
                <a:ea typeface="Figtree"/>
                <a:cs typeface="Figtree"/>
                <a:sym typeface="Figtree"/>
              </a:rPr>
              <a:t>Narrow migration proximity</a:t>
            </a:r>
            <a:endParaRPr sz="700">
              <a:solidFill>
                <a:schemeClr val="accent2"/>
              </a:solidFill>
              <a:latin typeface="Figtree"/>
              <a:ea typeface="Figtree"/>
              <a:cs typeface="Figtree"/>
              <a:sym typeface="Figtree"/>
            </a:endParaRPr>
          </a:p>
        </p:txBody>
      </p:sp>
      <p:cxnSp>
        <p:nvCxnSpPr>
          <p:cNvPr id="946" name="Google Shape;946;p209"/>
          <p:cNvCxnSpPr/>
          <p:nvPr/>
        </p:nvCxnSpPr>
        <p:spPr>
          <a:xfrm>
            <a:off x="3244750" y="2604300"/>
            <a:ext cx="0" cy="564900"/>
          </a:xfrm>
          <a:prstGeom prst="straightConnector1">
            <a:avLst/>
          </a:prstGeom>
          <a:noFill/>
          <a:ln cap="flat" cmpd="sng" w="9525">
            <a:solidFill>
              <a:schemeClr val="accent5"/>
            </a:solidFill>
            <a:prstDash val="dash"/>
            <a:round/>
            <a:headEnd len="med" w="med" type="none"/>
            <a:tailEnd len="med" w="med" type="none"/>
          </a:ln>
        </p:spPr>
      </p:cxnSp>
      <p:cxnSp>
        <p:nvCxnSpPr>
          <p:cNvPr id="947" name="Google Shape;947;p209"/>
          <p:cNvCxnSpPr>
            <a:stCxn id="941" idx="1"/>
            <a:endCxn id="939" idx="3"/>
          </p:cNvCxnSpPr>
          <p:nvPr/>
        </p:nvCxnSpPr>
        <p:spPr>
          <a:xfrm rot="10800000">
            <a:off x="2895225" y="4248700"/>
            <a:ext cx="189300" cy="0"/>
          </a:xfrm>
          <a:prstGeom prst="straightConnector1">
            <a:avLst/>
          </a:prstGeom>
          <a:noFill/>
          <a:ln cap="flat" cmpd="sng" w="9525">
            <a:solidFill>
              <a:schemeClr val="accent5"/>
            </a:solidFill>
            <a:prstDash val="solid"/>
            <a:round/>
            <a:headEnd len="med" w="med" type="none"/>
            <a:tailEnd len="med" w="med" type="none"/>
          </a:ln>
        </p:spPr>
      </p:cxnSp>
      <p:cxnSp>
        <p:nvCxnSpPr>
          <p:cNvPr id="948" name="Google Shape;948;p209"/>
          <p:cNvCxnSpPr>
            <a:stCxn id="939" idx="1"/>
            <a:endCxn id="929" idx="3"/>
          </p:cNvCxnSpPr>
          <p:nvPr/>
        </p:nvCxnSpPr>
        <p:spPr>
          <a:xfrm rot="10800000">
            <a:off x="1769538" y="4248700"/>
            <a:ext cx="189300" cy="0"/>
          </a:xfrm>
          <a:prstGeom prst="straightConnector1">
            <a:avLst/>
          </a:prstGeom>
          <a:noFill/>
          <a:ln cap="flat" cmpd="sng" w="9525">
            <a:solidFill>
              <a:schemeClr val="accent5"/>
            </a:solidFill>
            <a:prstDash val="solid"/>
            <a:round/>
            <a:headEnd len="med" w="med" type="none"/>
            <a:tailEnd len="med" w="med" type="none"/>
          </a:ln>
        </p:spPr>
      </p:cxnSp>
      <p:sp>
        <p:nvSpPr>
          <p:cNvPr id="949" name="Google Shape;949;p209"/>
          <p:cNvSpPr txBox="1"/>
          <p:nvPr/>
        </p:nvSpPr>
        <p:spPr>
          <a:xfrm>
            <a:off x="1614600" y="2118625"/>
            <a:ext cx="414900" cy="2487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1200"/>
              </a:spcAft>
              <a:buNone/>
            </a:pPr>
            <a:r>
              <a:rPr lang="en" sz="700">
                <a:solidFill>
                  <a:schemeClr val="accent2"/>
                </a:solidFill>
                <a:latin typeface="Figtree"/>
                <a:ea typeface="Figtree"/>
                <a:cs typeface="Figtree"/>
                <a:sym typeface="Figtree"/>
              </a:rPr>
              <a:t>Wide migration proximity</a:t>
            </a:r>
            <a:endParaRPr sz="700">
              <a:solidFill>
                <a:schemeClr val="accent2"/>
              </a:solidFill>
              <a:latin typeface="Figtree"/>
              <a:ea typeface="Figtree"/>
              <a:cs typeface="Figtree"/>
              <a:sym typeface="Figtree"/>
            </a:endParaRPr>
          </a:p>
        </p:txBody>
      </p:sp>
      <p:cxnSp>
        <p:nvCxnSpPr>
          <p:cNvPr id="950" name="Google Shape;950;p209"/>
          <p:cNvCxnSpPr/>
          <p:nvPr/>
        </p:nvCxnSpPr>
        <p:spPr>
          <a:xfrm>
            <a:off x="1818863" y="2445650"/>
            <a:ext cx="0" cy="730500"/>
          </a:xfrm>
          <a:prstGeom prst="straightConnector1">
            <a:avLst/>
          </a:prstGeom>
          <a:noFill/>
          <a:ln cap="flat" cmpd="sng" w="9525">
            <a:solidFill>
              <a:schemeClr val="accent5"/>
            </a:solidFill>
            <a:prstDash val="dash"/>
            <a:round/>
            <a:headEnd len="med" w="med" type="none"/>
            <a:tailEnd len="med" w="med" type="none"/>
          </a:ln>
        </p:spPr>
      </p:cxnSp>
      <p:sp>
        <p:nvSpPr>
          <p:cNvPr id="951" name="Google Shape;951;p209"/>
          <p:cNvSpPr/>
          <p:nvPr/>
        </p:nvSpPr>
        <p:spPr>
          <a:xfrm>
            <a:off x="3176600" y="2414230"/>
            <a:ext cx="136296" cy="136296"/>
          </a:xfrm>
          <a:custGeom>
            <a:rect b="b" l="l" r="r" t="t"/>
            <a:pathLst>
              <a:path extrusionOk="0" h="21600" w="2160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1782" y="5891"/>
                </a:moveTo>
                <a:lnTo>
                  <a:pt x="9818" y="5891"/>
                </a:lnTo>
                <a:cubicBezTo>
                  <a:pt x="9547" y="5891"/>
                  <a:pt x="9327" y="6111"/>
                  <a:pt x="9327" y="6382"/>
                </a:cubicBezTo>
                <a:cubicBezTo>
                  <a:pt x="9327" y="6394"/>
                  <a:pt x="9334" y="6405"/>
                  <a:pt x="9334" y="6417"/>
                </a:cubicBezTo>
                <a:lnTo>
                  <a:pt x="9328" y="6417"/>
                </a:lnTo>
                <a:lnTo>
                  <a:pt x="9819" y="12308"/>
                </a:lnTo>
                <a:lnTo>
                  <a:pt x="9825" y="12307"/>
                </a:lnTo>
                <a:cubicBezTo>
                  <a:pt x="9844" y="12562"/>
                  <a:pt x="10050" y="12764"/>
                  <a:pt x="10309" y="12764"/>
                </a:cubicBezTo>
                <a:lnTo>
                  <a:pt x="11291" y="12764"/>
                </a:lnTo>
                <a:cubicBezTo>
                  <a:pt x="11550" y="12764"/>
                  <a:pt x="11756" y="12562"/>
                  <a:pt x="11775" y="12307"/>
                </a:cubicBezTo>
                <a:lnTo>
                  <a:pt x="11781" y="12308"/>
                </a:lnTo>
                <a:lnTo>
                  <a:pt x="12272" y="6417"/>
                </a:lnTo>
                <a:lnTo>
                  <a:pt x="12266" y="6417"/>
                </a:lnTo>
                <a:cubicBezTo>
                  <a:pt x="12267" y="6405"/>
                  <a:pt x="12273" y="6394"/>
                  <a:pt x="12273" y="6382"/>
                </a:cubicBezTo>
                <a:cubicBezTo>
                  <a:pt x="12273" y="6111"/>
                  <a:pt x="12053" y="5891"/>
                  <a:pt x="11782" y="5891"/>
                </a:cubicBezTo>
                <a:moveTo>
                  <a:pt x="10800" y="13745"/>
                </a:moveTo>
                <a:cubicBezTo>
                  <a:pt x="10258" y="13745"/>
                  <a:pt x="9818" y="14186"/>
                  <a:pt x="9818" y="14727"/>
                </a:cubicBezTo>
                <a:cubicBezTo>
                  <a:pt x="9818" y="15269"/>
                  <a:pt x="10258" y="15709"/>
                  <a:pt x="10800" y="15709"/>
                </a:cubicBezTo>
                <a:cubicBezTo>
                  <a:pt x="11342" y="15709"/>
                  <a:pt x="11782" y="15269"/>
                  <a:pt x="11782" y="14727"/>
                </a:cubicBezTo>
                <a:cubicBezTo>
                  <a:pt x="11782" y="14186"/>
                  <a:pt x="11342" y="13745"/>
                  <a:pt x="10800" y="13745"/>
                </a:cubicBezTo>
              </a:path>
            </a:pathLst>
          </a:custGeom>
          <a:solidFill>
            <a:srgbClr val="BFBFBF"/>
          </a:solidFill>
          <a:ln>
            <a:noFill/>
          </a:ln>
        </p:spPr>
        <p:txBody>
          <a:bodyPr anchorCtr="0" anchor="ctr" bIns="28550" lIns="28550" spcFirstLastPara="1" rIns="28550" wrap="square" tIns="28550">
            <a:noAutofit/>
          </a:bodyPr>
          <a:lstStyle/>
          <a:p>
            <a:pPr indent="0" lvl="0" marL="0" marR="0" rtl="0" algn="l">
              <a:spcBef>
                <a:spcPts val="0"/>
              </a:spcBef>
              <a:spcAft>
                <a:spcPts val="0"/>
              </a:spcAft>
              <a:buNone/>
            </a:pPr>
            <a:r>
              <a:t/>
            </a:r>
            <a:endParaRPr b="0" i="0" sz="2200" u="none" cap="none" strike="noStrike">
              <a:solidFill>
                <a:srgbClr val="000000"/>
              </a:solidFill>
              <a:latin typeface="Calibri"/>
              <a:ea typeface="Calibri"/>
              <a:cs typeface="Calibri"/>
              <a:sym typeface="Calibri"/>
            </a:endParaRPr>
          </a:p>
        </p:txBody>
      </p:sp>
    </p:spTree>
  </p:cSld>
  <p:clrMapOvr>
    <a:masterClrMapping/>
  </p:clrMapOvr>
</p:sldLayout>
</file>

<file path=ppt/slideLayouts/slideLayout2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57" name="Shape 957"/>
        <p:cNvGrpSpPr/>
        <p:nvPr/>
      </p:nvGrpSpPr>
      <p:grpSpPr>
        <a:xfrm>
          <a:off x="0" y="0"/>
          <a:ext cx="0" cy="0"/>
          <a:chOff x="0" y="0"/>
          <a:chExt cx="0" cy="0"/>
        </a:xfrm>
      </p:grpSpPr>
      <p:sp>
        <p:nvSpPr>
          <p:cNvPr id="958" name="Google Shape;958;p211"/>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959" name="Google Shape;959;p211"/>
          <p:cNvSpPr txBox="1"/>
          <p:nvPr>
            <p:ph idx="1" type="body"/>
          </p:nvPr>
        </p:nvSpPr>
        <p:spPr>
          <a:xfrm>
            <a:off x="371850" y="923875"/>
            <a:ext cx="8400300" cy="3416400"/>
          </a:xfrm>
          <a:prstGeom prst="rect">
            <a:avLst/>
          </a:prstGeom>
        </p:spPr>
        <p:txBody>
          <a:bodyPr anchorCtr="0" anchor="t" bIns="0" lIns="0" spcFirstLastPara="1" rIns="0" wrap="square" tIns="0">
            <a:norm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960" name="Google Shape;960;p211"/>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61" name="Shape 961"/>
        <p:cNvGrpSpPr/>
        <p:nvPr/>
      </p:nvGrpSpPr>
      <p:grpSpPr>
        <a:xfrm>
          <a:off x="0" y="0"/>
          <a:ext cx="0" cy="0"/>
          <a:chOff x="0" y="0"/>
          <a:chExt cx="0" cy="0"/>
        </a:xfrm>
      </p:grpSpPr>
      <p:sp>
        <p:nvSpPr>
          <p:cNvPr id="962" name="Google Shape;962;p212"/>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963" name="Google Shape;963;p212"/>
          <p:cNvSpPr txBox="1"/>
          <p:nvPr>
            <p:ph idx="1" type="body"/>
          </p:nvPr>
        </p:nvSpPr>
        <p:spPr>
          <a:xfrm>
            <a:off x="311700" y="1152475"/>
            <a:ext cx="3999900" cy="3416400"/>
          </a:xfrm>
          <a:prstGeom prst="rect">
            <a:avLst/>
          </a:prstGeom>
        </p:spPr>
        <p:txBody>
          <a:bodyPr anchorCtr="0" anchor="t" bIns="0" lIns="0" spcFirstLastPara="1" rIns="0" wrap="square" tIns="0">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964" name="Google Shape;964;p212"/>
          <p:cNvSpPr txBox="1"/>
          <p:nvPr>
            <p:ph idx="2" type="body"/>
          </p:nvPr>
        </p:nvSpPr>
        <p:spPr>
          <a:xfrm>
            <a:off x="4832400" y="1152475"/>
            <a:ext cx="3999900" cy="3416400"/>
          </a:xfrm>
          <a:prstGeom prst="rect">
            <a:avLst/>
          </a:prstGeom>
        </p:spPr>
        <p:txBody>
          <a:bodyPr anchorCtr="0" anchor="t" bIns="0" lIns="0" spcFirstLastPara="1" rIns="0" wrap="square" tIns="0">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965" name="Google Shape;965;p212"/>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66" name="Shape 966"/>
        <p:cNvGrpSpPr/>
        <p:nvPr/>
      </p:nvGrpSpPr>
      <p:grpSpPr>
        <a:xfrm>
          <a:off x="0" y="0"/>
          <a:ext cx="0" cy="0"/>
          <a:chOff x="0" y="0"/>
          <a:chExt cx="0" cy="0"/>
        </a:xfrm>
      </p:grpSpPr>
      <p:sp>
        <p:nvSpPr>
          <p:cNvPr id="967" name="Google Shape;967;p213"/>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968" name="Google Shape;968;p213"/>
          <p:cNvSpPr txBox="1"/>
          <p:nvPr>
            <p:ph idx="12" type="sldNum"/>
          </p:nvPr>
        </p:nvSpPr>
        <p:spPr>
          <a:xfrm>
            <a:off x="8223458" y="4776792"/>
            <a:ext cx="548700" cy="393600"/>
          </a:xfrm>
          <a:prstGeom prst="rect">
            <a:avLst/>
          </a:prstGeom>
        </p:spPr>
        <p:txBody>
          <a:bodyPr anchorCtr="0" anchor="ctr" bIns="91425" lIns="91425" spcFirstLastPara="1" rIns="0"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main point - rosewood">
  <p:cSld name="MAIN_POINT">
    <p:bg>
      <p:bgPr>
        <a:solidFill>
          <a:schemeClr val="lt2"/>
        </a:solidFill>
      </p:bgPr>
    </p:bg>
    <p:spTree>
      <p:nvGrpSpPr>
        <p:cNvPr id="969" name="Shape 969"/>
        <p:cNvGrpSpPr/>
        <p:nvPr/>
      </p:nvGrpSpPr>
      <p:grpSpPr>
        <a:xfrm>
          <a:off x="0" y="0"/>
          <a:ext cx="0" cy="0"/>
          <a:chOff x="0" y="0"/>
          <a:chExt cx="0" cy="0"/>
        </a:xfrm>
      </p:grpSpPr>
      <p:pic>
        <p:nvPicPr>
          <p:cNvPr id="970" name="Google Shape;970;p214" title="Marigold_rev.png"/>
          <p:cNvPicPr preferRelativeResize="0"/>
          <p:nvPr/>
        </p:nvPicPr>
        <p:blipFill>
          <a:blip r:embed="rId2">
            <a:alphaModFix/>
          </a:blip>
          <a:stretch>
            <a:fillRect/>
          </a:stretch>
        </p:blipFill>
        <p:spPr>
          <a:xfrm>
            <a:off x="371856" y="4912167"/>
            <a:ext cx="848844" cy="96900"/>
          </a:xfrm>
          <a:prstGeom prst="rect">
            <a:avLst/>
          </a:prstGeom>
          <a:noFill/>
          <a:ln>
            <a:noFill/>
          </a:ln>
        </p:spPr>
      </p:pic>
      <p:sp>
        <p:nvSpPr>
          <p:cNvPr id="971" name="Google Shape;971;p214"/>
          <p:cNvSpPr txBox="1"/>
          <p:nvPr>
            <p:ph type="title"/>
          </p:nvPr>
        </p:nvSpPr>
        <p:spPr>
          <a:xfrm>
            <a:off x="371852" y="365750"/>
            <a:ext cx="4147500" cy="5727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accent1"/>
              </a:buClr>
              <a:buSzPts val="2200"/>
              <a:buNone/>
              <a:defRPr>
                <a:solidFill>
                  <a:schemeClr val="accent1"/>
                </a:solidFill>
              </a:defRPr>
            </a:lvl1pPr>
            <a:lvl2pPr lvl="1">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2pPr>
            <a:lvl3pPr lvl="2">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3pPr>
            <a:lvl4pPr lvl="3">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4pPr>
            <a:lvl5pPr lvl="4">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5pPr>
            <a:lvl6pPr lvl="5">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6pPr>
            <a:lvl7pPr lvl="6">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7pPr>
            <a:lvl8pPr lvl="7">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8pPr>
            <a:lvl9pPr lvl="8">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9pPr>
          </a:lstStyle>
          <a:p/>
        </p:txBody>
      </p:sp>
    </p:spTree>
  </p:cSld>
  <p:clrMapOvr>
    <a:masterClrMapping/>
  </p:clrMapOvr>
</p:sldLayout>
</file>

<file path=ppt/slideLayouts/slideLayout2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main point - dusk">
  <p:cSld name="MAIN_POINT_1">
    <p:bg>
      <p:bgPr>
        <a:solidFill>
          <a:schemeClr val="accent1"/>
        </a:solidFill>
      </p:bgPr>
    </p:bg>
    <p:spTree>
      <p:nvGrpSpPr>
        <p:cNvPr id="972" name="Shape 972"/>
        <p:cNvGrpSpPr/>
        <p:nvPr/>
      </p:nvGrpSpPr>
      <p:grpSpPr>
        <a:xfrm>
          <a:off x="0" y="0"/>
          <a:ext cx="0" cy="0"/>
          <a:chOff x="0" y="0"/>
          <a:chExt cx="0" cy="0"/>
        </a:xfrm>
      </p:grpSpPr>
      <p:sp>
        <p:nvSpPr>
          <p:cNvPr id="973" name="Google Shape;973;p215"/>
          <p:cNvSpPr txBox="1"/>
          <p:nvPr>
            <p:ph type="title"/>
          </p:nvPr>
        </p:nvSpPr>
        <p:spPr>
          <a:xfrm>
            <a:off x="371852" y="365750"/>
            <a:ext cx="4147500" cy="5727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accent2"/>
              </a:buClr>
              <a:buSzPts val="2200"/>
              <a:buNone/>
              <a:defRPr>
                <a:solidFill>
                  <a:schemeClr val="accent2"/>
                </a:solidFill>
              </a:defRPr>
            </a:lvl1pPr>
            <a:lvl2pPr lvl="1">
              <a:lnSpc>
                <a:spcPct val="80000"/>
              </a:lnSpc>
              <a:spcBef>
                <a:spcPts val="0"/>
              </a:spcBef>
              <a:spcAft>
                <a:spcPts val="0"/>
              </a:spcAft>
              <a:buSzPts val="2400"/>
              <a:buNone/>
              <a:defRPr>
                <a:latin typeface="Arial"/>
                <a:ea typeface="Arial"/>
                <a:cs typeface="Arial"/>
                <a:sym typeface="Arial"/>
              </a:defRPr>
            </a:lvl2pPr>
            <a:lvl3pPr lvl="2">
              <a:lnSpc>
                <a:spcPct val="80000"/>
              </a:lnSpc>
              <a:spcBef>
                <a:spcPts val="0"/>
              </a:spcBef>
              <a:spcAft>
                <a:spcPts val="0"/>
              </a:spcAft>
              <a:buSzPts val="2400"/>
              <a:buNone/>
              <a:defRPr>
                <a:latin typeface="Arial"/>
                <a:ea typeface="Arial"/>
                <a:cs typeface="Arial"/>
                <a:sym typeface="Arial"/>
              </a:defRPr>
            </a:lvl3pPr>
            <a:lvl4pPr lvl="3">
              <a:lnSpc>
                <a:spcPct val="80000"/>
              </a:lnSpc>
              <a:spcBef>
                <a:spcPts val="0"/>
              </a:spcBef>
              <a:spcAft>
                <a:spcPts val="0"/>
              </a:spcAft>
              <a:buSzPts val="2400"/>
              <a:buNone/>
              <a:defRPr>
                <a:latin typeface="Arial"/>
                <a:ea typeface="Arial"/>
                <a:cs typeface="Arial"/>
                <a:sym typeface="Arial"/>
              </a:defRPr>
            </a:lvl4pPr>
            <a:lvl5pPr lvl="4">
              <a:lnSpc>
                <a:spcPct val="80000"/>
              </a:lnSpc>
              <a:spcBef>
                <a:spcPts val="0"/>
              </a:spcBef>
              <a:spcAft>
                <a:spcPts val="0"/>
              </a:spcAft>
              <a:buSzPts val="2400"/>
              <a:buNone/>
              <a:defRPr>
                <a:latin typeface="Arial"/>
                <a:ea typeface="Arial"/>
                <a:cs typeface="Arial"/>
                <a:sym typeface="Arial"/>
              </a:defRPr>
            </a:lvl5pPr>
            <a:lvl6pPr lvl="5">
              <a:lnSpc>
                <a:spcPct val="80000"/>
              </a:lnSpc>
              <a:spcBef>
                <a:spcPts val="0"/>
              </a:spcBef>
              <a:spcAft>
                <a:spcPts val="0"/>
              </a:spcAft>
              <a:buSzPts val="2400"/>
              <a:buNone/>
              <a:defRPr>
                <a:latin typeface="Arial"/>
                <a:ea typeface="Arial"/>
                <a:cs typeface="Arial"/>
                <a:sym typeface="Arial"/>
              </a:defRPr>
            </a:lvl6pPr>
            <a:lvl7pPr lvl="6">
              <a:lnSpc>
                <a:spcPct val="80000"/>
              </a:lnSpc>
              <a:spcBef>
                <a:spcPts val="0"/>
              </a:spcBef>
              <a:spcAft>
                <a:spcPts val="0"/>
              </a:spcAft>
              <a:buSzPts val="2400"/>
              <a:buNone/>
              <a:defRPr>
                <a:latin typeface="Arial"/>
                <a:ea typeface="Arial"/>
                <a:cs typeface="Arial"/>
                <a:sym typeface="Arial"/>
              </a:defRPr>
            </a:lvl7pPr>
            <a:lvl8pPr lvl="7">
              <a:lnSpc>
                <a:spcPct val="80000"/>
              </a:lnSpc>
              <a:spcBef>
                <a:spcPts val="0"/>
              </a:spcBef>
              <a:spcAft>
                <a:spcPts val="0"/>
              </a:spcAft>
              <a:buSzPts val="2400"/>
              <a:buNone/>
              <a:defRPr>
                <a:latin typeface="Arial"/>
                <a:ea typeface="Arial"/>
                <a:cs typeface="Arial"/>
                <a:sym typeface="Arial"/>
              </a:defRPr>
            </a:lvl8pPr>
            <a:lvl9pPr lvl="8">
              <a:lnSpc>
                <a:spcPct val="80000"/>
              </a:lnSpc>
              <a:spcBef>
                <a:spcPts val="0"/>
              </a:spcBef>
              <a:spcAft>
                <a:spcPts val="0"/>
              </a:spcAft>
              <a:buSzPts val="2400"/>
              <a:buNone/>
              <a:defRPr>
                <a:latin typeface="Arial"/>
                <a:ea typeface="Arial"/>
                <a:cs typeface="Arial"/>
                <a:sym typeface="Arial"/>
              </a:defRPr>
            </a:lvl9pPr>
          </a:lstStyle>
          <a:p/>
        </p:txBody>
      </p:sp>
    </p:spTree>
  </p:cSld>
  <p:clrMapOvr>
    <a:masterClrMapping/>
  </p:clrMapOvr>
</p:sldLayout>
</file>

<file path=ppt/slideLayouts/slideLayout2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main point - mist">
  <p:cSld name="MAIN_POINT_1_3">
    <p:bg>
      <p:bgPr>
        <a:solidFill>
          <a:schemeClr val="dk2"/>
        </a:solidFill>
      </p:bgPr>
    </p:bg>
    <p:spTree>
      <p:nvGrpSpPr>
        <p:cNvPr id="974" name="Shape 974"/>
        <p:cNvGrpSpPr/>
        <p:nvPr/>
      </p:nvGrpSpPr>
      <p:grpSpPr>
        <a:xfrm>
          <a:off x="0" y="0"/>
          <a:ext cx="0" cy="0"/>
          <a:chOff x="0" y="0"/>
          <a:chExt cx="0" cy="0"/>
        </a:xfrm>
      </p:grpSpPr>
      <p:sp>
        <p:nvSpPr>
          <p:cNvPr id="975" name="Google Shape;975;p216"/>
          <p:cNvSpPr txBox="1"/>
          <p:nvPr>
            <p:ph type="title"/>
          </p:nvPr>
        </p:nvSpPr>
        <p:spPr>
          <a:xfrm>
            <a:off x="371852" y="365750"/>
            <a:ext cx="4147500" cy="572700"/>
          </a:xfrm>
          <a:prstGeom prst="rect">
            <a:avLst/>
          </a:prstGeom>
        </p:spPr>
        <p:txBody>
          <a:bodyPr anchorCtr="0" anchor="t" bIns="0" lIns="0" spcFirstLastPara="1" rIns="0" wrap="square" tIns="0">
            <a:noAutofit/>
          </a:bodyPr>
          <a:lstStyle>
            <a:lvl1pPr lvl="0">
              <a:lnSpc>
                <a:spcPct val="80000"/>
              </a:lnSpc>
              <a:spcBef>
                <a:spcPts val="0"/>
              </a:spcBef>
              <a:spcAft>
                <a:spcPts val="0"/>
              </a:spcAft>
              <a:buSzPts val="2200"/>
              <a:buNone/>
              <a:defRPr/>
            </a:lvl1pPr>
            <a:lvl2pPr lvl="1">
              <a:lnSpc>
                <a:spcPct val="80000"/>
              </a:lnSpc>
              <a:spcBef>
                <a:spcPts val="0"/>
              </a:spcBef>
              <a:spcAft>
                <a:spcPts val="0"/>
              </a:spcAft>
              <a:buSzPts val="2400"/>
              <a:buNone/>
              <a:defRPr>
                <a:latin typeface="Arial"/>
                <a:ea typeface="Arial"/>
                <a:cs typeface="Arial"/>
                <a:sym typeface="Arial"/>
              </a:defRPr>
            </a:lvl2pPr>
            <a:lvl3pPr lvl="2">
              <a:lnSpc>
                <a:spcPct val="80000"/>
              </a:lnSpc>
              <a:spcBef>
                <a:spcPts val="0"/>
              </a:spcBef>
              <a:spcAft>
                <a:spcPts val="0"/>
              </a:spcAft>
              <a:buSzPts val="2400"/>
              <a:buNone/>
              <a:defRPr>
                <a:latin typeface="Arial"/>
                <a:ea typeface="Arial"/>
                <a:cs typeface="Arial"/>
                <a:sym typeface="Arial"/>
              </a:defRPr>
            </a:lvl3pPr>
            <a:lvl4pPr lvl="3">
              <a:lnSpc>
                <a:spcPct val="80000"/>
              </a:lnSpc>
              <a:spcBef>
                <a:spcPts val="0"/>
              </a:spcBef>
              <a:spcAft>
                <a:spcPts val="0"/>
              </a:spcAft>
              <a:buSzPts val="2400"/>
              <a:buNone/>
              <a:defRPr>
                <a:latin typeface="Arial"/>
                <a:ea typeface="Arial"/>
                <a:cs typeface="Arial"/>
                <a:sym typeface="Arial"/>
              </a:defRPr>
            </a:lvl4pPr>
            <a:lvl5pPr lvl="4">
              <a:lnSpc>
                <a:spcPct val="80000"/>
              </a:lnSpc>
              <a:spcBef>
                <a:spcPts val="0"/>
              </a:spcBef>
              <a:spcAft>
                <a:spcPts val="0"/>
              </a:spcAft>
              <a:buSzPts val="2400"/>
              <a:buNone/>
              <a:defRPr>
                <a:latin typeface="Arial"/>
                <a:ea typeface="Arial"/>
                <a:cs typeface="Arial"/>
                <a:sym typeface="Arial"/>
              </a:defRPr>
            </a:lvl5pPr>
            <a:lvl6pPr lvl="5">
              <a:lnSpc>
                <a:spcPct val="80000"/>
              </a:lnSpc>
              <a:spcBef>
                <a:spcPts val="0"/>
              </a:spcBef>
              <a:spcAft>
                <a:spcPts val="0"/>
              </a:spcAft>
              <a:buSzPts val="2400"/>
              <a:buNone/>
              <a:defRPr>
                <a:latin typeface="Arial"/>
                <a:ea typeface="Arial"/>
                <a:cs typeface="Arial"/>
                <a:sym typeface="Arial"/>
              </a:defRPr>
            </a:lvl6pPr>
            <a:lvl7pPr lvl="6">
              <a:lnSpc>
                <a:spcPct val="80000"/>
              </a:lnSpc>
              <a:spcBef>
                <a:spcPts val="0"/>
              </a:spcBef>
              <a:spcAft>
                <a:spcPts val="0"/>
              </a:spcAft>
              <a:buSzPts val="2400"/>
              <a:buNone/>
              <a:defRPr>
                <a:latin typeface="Arial"/>
                <a:ea typeface="Arial"/>
                <a:cs typeface="Arial"/>
                <a:sym typeface="Arial"/>
              </a:defRPr>
            </a:lvl7pPr>
            <a:lvl8pPr lvl="7">
              <a:lnSpc>
                <a:spcPct val="80000"/>
              </a:lnSpc>
              <a:spcBef>
                <a:spcPts val="0"/>
              </a:spcBef>
              <a:spcAft>
                <a:spcPts val="0"/>
              </a:spcAft>
              <a:buSzPts val="2400"/>
              <a:buNone/>
              <a:defRPr>
                <a:latin typeface="Arial"/>
                <a:ea typeface="Arial"/>
                <a:cs typeface="Arial"/>
                <a:sym typeface="Arial"/>
              </a:defRPr>
            </a:lvl8pPr>
            <a:lvl9pPr lvl="8">
              <a:lnSpc>
                <a:spcPct val="80000"/>
              </a:lnSpc>
              <a:spcBef>
                <a:spcPts val="0"/>
              </a:spcBef>
              <a:spcAft>
                <a:spcPts val="0"/>
              </a:spcAft>
              <a:buSzPts val="2400"/>
              <a:buNone/>
              <a:defRPr>
                <a:latin typeface="Arial"/>
                <a:ea typeface="Arial"/>
                <a:cs typeface="Arial"/>
                <a:sym typeface="Arial"/>
              </a:defRPr>
            </a:lvl9pPr>
          </a:lstStyle>
          <a:p/>
        </p:txBody>
      </p:sp>
    </p:spTree>
  </p:cSld>
  <p:clrMapOvr>
    <a:masterClrMapping/>
  </p:clrMapOvr>
</p:sldLayout>
</file>

<file path=ppt/slideLayouts/slideLayout2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main point - mist gradient">
  <p:cSld name="MAIN_POINT_1_2">
    <p:bg>
      <p:bgPr>
        <a:blipFill>
          <a:blip r:embed="rId2">
            <a:alphaModFix/>
          </a:blip>
          <a:stretch>
            <a:fillRect/>
          </a:stretch>
        </a:blipFill>
      </p:bgPr>
    </p:bg>
    <p:spTree>
      <p:nvGrpSpPr>
        <p:cNvPr id="976" name="Shape 976"/>
        <p:cNvGrpSpPr/>
        <p:nvPr/>
      </p:nvGrpSpPr>
      <p:grpSpPr>
        <a:xfrm>
          <a:off x="0" y="0"/>
          <a:ext cx="0" cy="0"/>
          <a:chOff x="0" y="0"/>
          <a:chExt cx="0" cy="0"/>
        </a:xfrm>
      </p:grpSpPr>
      <p:sp>
        <p:nvSpPr>
          <p:cNvPr id="977" name="Google Shape;977;p217"/>
          <p:cNvSpPr txBox="1"/>
          <p:nvPr>
            <p:ph type="title"/>
          </p:nvPr>
        </p:nvSpPr>
        <p:spPr>
          <a:xfrm>
            <a:off x="371852" y="365750"/>
            <a:ext cx="4147500" cy="5727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accent2"/>
              </a:buClr>
              <a:buSzPts val="2200"/>
              <a:buNone/>
              <a:defRPr>
                <a:solidFill>
                  <a:schemeClr val="accent2"/>
                </a:solidFill>
              </a:defRPr>
            </a:lvl1pPr>
            <a:lvl2pPr lvl="1">
              <a:lnSpc>
                <a:spcPct val="80000"/>
              </a:lnSpc>
              <a:spcBef>
                <a:spcPts val="0"/>
              </a:spcBef>
              <a:spcAft>
                <a:spcPts val="0"/>
              </a:spcAft>
              <a:buSzPts val="2400"/>
              <a:buNone/>
              <a:defRPr>
                <a:latin typeface="Arial"/>
                <a:ea typeface="Arial"/>
                <a:cs typeface="Arial"/>
                <a:sym typeface="Arial"/>
              </a:defRPr>
            </a:lvl2pPr>
            <a:lvl3pPr lvl="2">
              <a:lnSpc>
                <a:spcPct val="80000"/>
              </a:lnSpc>
              <a:spcBef>
                <a:spcPts val="0"/>
              </a:spcBef>
              <a:spcAft>
                <a:spcPts val="0"/>
              </a:spcAft>
              <a:buSzPts val="2400"/>
              <a:buNone/>
              <a:defRPr>
                <a:latin typeface="Arial"/>
                <a:ea typeface="Arial"/>
                <a:cs typeface="Arial"/>
                <a:sym typeface="Arial"/>
              </a:defRPr>
            </a:lvl3pPr>
            <a:lvl4pPr lvl="3">
              <a:lnSpc>
                <a:spcPct val="80000"/>
              </a:lnSpc>
              <a:spcBef>
                <a:spcPts val="0"/>
              </a:spcBef>
              <a:spcAft>
                <a:spcPts val="0"/>
              </a:spcAft>
              <a:buSzPts val="2400"/>
              <a:buNone/>
              <a:defRPr>
                <a:latin typeface="Arial"/>
                <a:ea typeface="Arial"/>
                <a:cs typeface="Arial"/>
                <a:sym typeface="Arial"/>
              </a:defRPr>
            </a:lvl4pPr>
            <a:lvl5pPr lvl="4">
              <a:lnSpc>
                <a:spcPct val="80000"/>
              </a:lnSpc>
              <a:spcBef>
                <a:spcPts val="0"/>
              </a:spcBef>
              <a:spcAft>
                <a:spcPts val="0"/>
              </a:spcAft>
              <a:buSzPts val="2400"/>
              <a:buNone/>
              <a:defRPr>
                <a:latin typeface="Arial"/>
                <a:ea typeface="Arial"/>
                <a:cs typeface="Arial"/>
                <a:sym typeface="Arial"/>
              </a:defRPr>
            </a:lvl5pPr>
            <a:lvl6pPr lvl="5">
              <a:lnSpc>
                <a:spcPct val="80000"/>
              </a:lnSpc>
              <a:spcBef>
                <a:spcPts val="0"/>
              </a:spcBef>
              <a:spcAft>
                <a:spcPts val="0"/>
              </a:spcAft>
              <a:buSzPts val="2400"/>
              <a:buNone/>
              <a:defRPr>
                <a:latin typeface="Arial"/>
                <a:ea typeface="Arial"/>
                <a:cs typeface="Arial"/>
                <a:sym typeface="Arial"/>
              </a:defRPr>
            </a:lvl6pPr>
            <a:lvl7pPr lvl="6">
              <a:lnSpc>
                <a:spcPct val="80000"/>
              </a:lnSpc>
              <a:spcBef>
                <a:spcPts val="0"/>
              </a:spcBef>
              <a:spcAft>
                <a:spcPts val="0"/>
              </a:spcAft>
              <a:buSzPts val="2400"/>
              <a:buNone/>
              <a:defRPr>
                <a:latin typeface="Arial"/>
                <a:ea typeface="Arial"/>
                <a:cs typeface="Arial"/>
                <a:sym typeface="Arial"/>
              </a:defRPr>
            </a:lvl7pPr>
            <a:lvl8pPr lvl="7">
              <a:lnSpc>
                <a:spcPct val="80000"/>
              </a:lnSpc>
              <a:spcBef>
                <a:spcPts val="0"/>
              </a:spcBef>
              <a:spcAft>
                <a:spcPts val="0"/>
              </a:spcAft>
              <a:buSzPts val="2400"/>
              <a:buNone/>
              <a:defRPr>
                <a:latin typeface="Arial"/>
                <a:ea typeface="Arial"/>
                <a:cs typeface="Arial"/>
                <a:sym typeface="Arial"/>
              </a:defRPr>
            </a:lvl8pPr>
            <a:lvl9pPr lvl="8">
              <a:lnSpc>
                <a:spcPct val="80000"/>
              </a:lnSpc>
              <a:spcBef>
                <a:spcPts val="0"/>
              </a:spcBef>
              <a:spcAft>
                <a:spcPts val="0"/>
              </a:spcAft>
              <a:buSzPts val="2400"/>
              <a:buNone/>
              <a:defRPr>
                <a:latin typeface="Arial"/>
                <a:ea typeface="Arial"/>
                <a:cs typeface="Arial"/>
                <a:sym typeface="Arial"/>
              </a:defRPr>
            </a:lvl9pPr>
          </a:lstStyle>
          <a:p/>
        </p:txBody>
      </p:sp>
    </p:spTree>
  </p:cSld>
  <p:clrMapOvr>
    <a:masterClrMapping/>
  </p:clrMapOvr>
</p:sldLayout>
</file>

<file path=ppt/slideLayouts/slideLayout2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main point - black/dusk">
  <p:cSld name="MAIN_POINT_1_1">
    <p:bg>
      <p:bgPr>
        <a:solidFill>
          <a:schemeClr val="accent2"/>
        </a:solidFill>
      </p:bgPr>
    </p:bg>
    <p:spTree>
      <p:nvGrpSpPr>
        <p:cNvPr id="978" name="Shape 978"/>
        <p:cNvGrpSpPr/>
        <p:nvPr/>
      </p:nvGrpSpPr>
      <p:grpSpPr>
        <a:xfrm>
          <a:off x="0" y="0"/>
          <a:ext cx="0" cy="0"/>
          <a:chOff x="0" y="0"/>
          <a:chExt cx="0" cy="0"/>
        </a:xfrm>
      </p:grpSpPr>
      <p:pic>
        <p:nvPicPr>
          <p:cNvPr id="979" name="Google Shape;979;p218" title="Marigold_rev.png"/>
          <p:cNvPicPr preferRelativeResize="0"/>
          <p:nvPr/>
        </p:nvPicPr>
        <p:blipFill>
          <a:blip r:embed="rId2">
            <a:alphaModFix/>
          </a:blip>
          <a:stretch>
            <a:fillRect/>
          </a:stretch>
        </p:blipFill>
        <p:spPr>
          <a:xfrm>
            <a:off x="371856" y="4912167"/>
            <a:ext cx="848844" cy="96900"/>
          </a:xfrm>
          <a:prstGeom prst="rect">
            <a:avLst/>
          </a:prstGeom>
          <a:noFill/>
          <a:ln>
            <a:noFill/>
          </a:ln>
        </p:spPr>
      </p:pic>
      <p:sp>
        <p:nvSpPr>
          <p:cNvPr id="980" name="Google Shape;980;p218"/>
          <p:cNvSpPr txBox="1"/>
          <p:nvPr>
            <p:ph type="title"/>
          </p:nvPr>
        </p:nvSpPr>
        <p:spPr>
          <a:xfrm>
            <a:off x="371852" y="365750"/>
            <a:ext cx="4147500" cy="5727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accent1"/>
              </a:buClr>
              <a:buSzPts val="2200"/>
              <a:buNone/>
              <a:defRPr>
                <a:solidFill>
                  <a:schemeClr val="accent1"/>
                </a:solidFill>
              </a:defRPr>
            </a:lvl1pPr>
            <a:lvl2pPr lvl="1">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2pPr>
            <a:lvl3pPr lvl="2">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3pPr>
            <a:lvl4pPr lvl="3">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4pPr>
            <a:lvl5pPr lvl="4">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5pPr>
            <a:lvl6pPr lvl="5">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6pPr>
            <a:lvl7pPr lvl="6">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7pPr>
            <a:lvl8pPr lvl="7">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8pPr>
            <a:lvl9pPr lvl="8">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9pPr>
          </a:lstStyle>
          <a:p/>
        </p:txBody>
      </p:sp>
    </p:spTree>
  </p:cSld>
  <p:clrMapOvr>
    <a:masterClrMapping/>
  </p:clrMapOvr>
</p:sldLayout>
</file>

<file path=ppt/slideLayouts/slideLayout2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main point - black gradient/dusk">
  <p:cSld name="MAIN_POINT_1_1_1">
    <p:bg>
      <p:bgPr>
        <a:blipFill>
          <a:blip r:embed="rId2">
            <a:alphaModFix/>
          </a:blip>
          <a:stretch>
            <a:fillRect/>
          </a:stretch>
        </a:blipFill>
      </p:bgPr>
    </p:bg>
    <p:spTree>
      <p:nvGrpSpPr>
        <p:cNvPr id="981" name="Shape 981"/>
        <p:cNvGrpSpPr/>
        <p:nvPr/>
      </p:nvGrpSpPr>
      <p:grpSpPr>
        <a:xfrm>
          <a:off x="0" y="0"/>
          <a:ext cx="0" cy="0"/>
          <a:chOff x="0" y="0"/>
          <a:chExt cx="0" cy="0"/>
        </a:xfrm>
      </p:grpSpPr>
      <p:pic>
        <p:nvPicPr>
          <p:cNvPr id="982" name="Google Shape;982;p219" title="Marigold_rev.png"/>
          <p:cNvPicPr preferRelativeResize="0"/>
          <p:nvPr/>
        </p:nvPicPr>
        <p:blipFill>
          <a:blip r:embed="rId3">
            <a:alphaModFix/>
          </a:blip>
          <a:stretch>
            <a:fillRect/>
          </a:stretch>
        </p:blipFill>
        <p:spPr>
          <a:xfrm>
            <a:off x="371856" y="4912167"/>
            <a:ext cx="848844" cy="96900"/>
          </a:xfrm>
          <a:prstGeom prst="rect">
            <a:avLst/>
          </a:prstGeom>
          <a:noFill/>
          <a:ln>
            <a:noFill/>
          </a:ln>
        </p:spPr>
      </p:pic>
      <p:sp>
        <p:nvSpPr>
          <p:cNvPr id="983" name="Google Shape;983;p219"/>
          <p:cNvSpPr txBox="1"/>
          <p:nvPr>
            <p:ph type="title"/>
          </p:nvPr>
        </p:nvSpPr>
        <p:spPr>
          <a:xfrm>
            <a:off x="371852" y="365750"/>
            <a:ext cx="4147500" cy="5727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accent1"/>
              </a:buClr>
              <a:buSzPts val="2200"/>
              <a:buNone/>
              <a:defRPr>
                <a:solidFill>
                  <a:schemeClr val="accent1"/>
                </a:solidFill>
              </a:defRPr>
            </a:lvl1pPr>
            <a:lvl2pPr lvl="1">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2pPr>
            <a:lvl3pPr lvl="2">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3pPr>
            <a:lvl4pPr lvl="3">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4pPr>
            <a:lvl5pPr lvl="4">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5pPr>
            <a:lvl6pPr lvl="5">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6pPr>
            <a:lvl7pPr lvl="6">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7pPr>
            <a:lvl8pPr lvl="7">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8pPr>
            <a:lvl9pPr lvl="8">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9pPr>
          </a:lstStyle>
          <a:p/>
        </p:txBody>
      </p:sp>
    </p:spTree>
  </p:cSld>
  <p:clrMapOvr>
    <a:masterClrMapping/>
  </p:clrMapOvr>
</p:sldLayout>
</file>

<file path=ppt/slideLayouts/slideLayout2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ause-effect arrows">
  <p:cSld name="CUSTOM_3_1">
    <p:spTree>
      <p:nvGrpSpPr>
        <p:cNvPr id="984" name="Shape 984"/>
        <p:cNvGrpSpPr/>
        <p:nvPr/>
      </p:nvGrpSpPr>
      <p:grpSpPr>
        <a:xfrm>
          <a:off x="0" y="0"/>
          <a:ext cx="0" cy="0"/>
          <a:chOff x="0" y="0"/>
          <a:chExt cx="0" cy="0"/>
        </a:xfrm>
      </p:grpSpPr>
      <p:sp>
        <p:nvSpPr>
          <p:cNvPr id="985" name="Google Shape;985;p220"/>
          <p:cNvSpPr/>
          <p:nvPr/>
        </p:nvSpPr>
        <p:spPr>
          <a:xfrm>
            <a:off x="122475" y="4767350"/>
            <a:ext cx="236100" cy="279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86" name="Google Shape;986;p220"/>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987" name="Google Shape;987;p220"/>
          <p:cNvSpPr txBox="1"/>
          <p:nvPr/>
        </p:nvSpPr>
        <p:spPr>
          <a:xfrm>
            <a:off x="4572175" y="936350"/>
            <a:ext cx="4200000" cy="371400"/>
          </a:xfrm>
          <a:prstGeom prst="rect">
            <a:avLst/>
          </a:prstGeom>
          <a:solidFill>
            <a:schemeClr val="dk2"/>
          </a:solidFill>
          <a:ln>
            <a:noFill/>
          </a:ln>
        </p:spPr>
        <p:txBody>
          <a:bodyPr anchorCtr="0" anchor="b" bIns="182875" lIns="91425" spcFirstLastPara="1" rIns="91425" wrap="square" tIns="91425">
            <a:noAutofit/>
          </a:bodyPr>
          <a:lstStyle/>
          <a:p>
            <a:pPr indent="0" lvl="0" marL="0" rtl="0" algn="ctr">
              <a:spcBef>
                <a:spcPts val="0"/>
              </a:spcBef>
              <a:spcAft>
                <a:spcPts val="0"/>
              </a:spcAft>
              <a:buNone/>
            </a:pPr>
            <a:r>
              <a:t/>
            </a:r>
            <a:endParaRPr b="1" sz="900">
              <a:solidFill>
                <a:schemeClr val="dk2"/>
              </a:solidFill>
              <a:latin typeface="Archivo"/>
              <a:ea typeface="Archivo"/>
              <a:cs typeface="Archivo"/>
              <a:sym typeface="Archivo"/>
            </a:endParaRPr>
          </a:p>
        </p:txBody>
      </p:sp>
      <p:sp>
        <p:nvSpPr>
          <p:cNvPr id="988" name="Google Shape;988;p220"/>
          <p:cNvSpPr txBox="1"/>
          <p:nvPr/>
        </p:nvSpPr>
        <p:spPr>
          <a:xfrm>
            <a:off x="371850" y="936350"/>
            <a:ext cx="4200000" cy="371400"/>
          </a:xfrm>
          <a:prstGeom prst="rect">
            <a:avLst/>
          </a:prstGeom>
          <a:solidFill>
            <a:schemeClr val="lt2"/>
          </a:solidFill>
          <a:ln>
            <a:noFill/>
          </a:ln>
        </p:spPr>
        <p:txBody>
          <a:bodyPr anchorCtr="0" anchor="ctr" bIns="0" lIns="91425" spcFirstLastPara="1" rIns="0" wrap="square" tIns="0">
            <a:noAutofit/>
          </a:bodyPr>
          <a:lstStyle/>
          <a:p>
            <a:pPr indent="0" lvl="0" marL="0" rtl="0" algn="l">
              <a:lnSpc>
                <a:spcPct val="115000"/>
              </a:lnSpc>
              <a:spcBef>
                <a:spcPts val="0"/>
              </a:spcBef>
              <a:spcAft>
                <a:spcPts val="1200"/>
              </a:spcAft>
              <a:buNone/>
            </a:pPr>
            <a:r>
              <a:t/>
            </a:r>
            <a:endParaRPr b="1" sz="700">
              <a:solidFill>
                <a:schemeClr val="lt1"/>
              </a:solidFill>
              <a:latin typeface="Archivo"/>
              <a:ea typeface="Archivo"/>
              <a:cs typeface="Archivo"/>
              <a:sym typeface="Archivo"/>
            </a:endParaRPr>
          </a:p>
        </p:txBody>
      </p:sp>
      <p:sp>
        <p:nvSpPr>
          <p:cNvPr id="989" name="Google Shape;989;p220"/>
          <p:cNvSpPr/>
          <p:nvPr/>
        </p:nvSpPr>
        <p:spPr>
          <a:xfrm>
            <a:off x="4386300" y="938275"/>
            <a:ext cx="371400" cy="371400"/>
          </a:xfrm>
          <a:prstGeom prst="diamond">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990" name="Google Shape;990;p220"/>
          <p:cNvSpPr txBox="1"/>
          <p:nvPr/>
        </p:nvSpPr>
        <p:spPr>
          <a:xfrm>
            <a:off x="4572175" y="2231175"/>
            <a:ext cx="4200000" cy="371400"/>
          </a:xfrm>
          <a:prstGeom prst="rect">
            <a:avLst/>
          </a:prstGeom>
          <a:solidFill>
            <a:schemeClr val="dk2"/>
          </a:solidFill>
          <a:ln>
            <a:noFill/>
          </a:ln>
        </p:spPr>
        <p:txBody>
          <a:bodyPr anchorCtr="0" anchor="b" bIns="182875" lIns="91425" spcFirstLastPara="1" rIns="91425" wrap="square" tIns="91425">
            <a:noAutofit/>
          </a:bodyPr>
          <a:lstStyle/>
          <a:p>
            <a:pPr indent="0" lvl="0" marL="0" rtl="0" algn="ctr">
              <a:spcBef>
                <a:spcPts val="0"/>
              </a:spcBef>
              <a:spcAft>
                <a:spcPts val="0"/>
              </a:spcAft>
              <a:buNone/>
            </a:pPr>
            <a:r>
              <a:t/>
            </a:r>
            <a:endParaRPr b="1" sz="900">
              <a:solidFill>
                <a:schemeClr val="dk2"/>
              </a:solidFill>
              <a:latin typeface="Archivo"/>
              <a:ea typeface="Archivo"/>
              <a:cs typeface="Archivo"/>
              <a:sym typeface="Archivo"/>
            </a:endParaRPr>
          </a:p>
        </p:txBody>
      </p:sp>
      <p:sp>
        <p:nvSpPr>
          <p:cNvPr id="991" name="Google Shape;991;p220"/>
          <p:cNvSpPr txBox="1"/>
          <p:nvPr/>
        </p:nvSpPr>
        <p:spPr>
          <a:xfrm>
            <a:off x="371850" y="2231175"/>
            <a:ext cx="4200000" cy="371400"/>
          </a:xfrm>
          <a:prstGeom prst="rect">
            <a:avLst/>
          </a:prstGeom>
          <a:solidFill>
            <a:schemeClr val="lt2"/>
          </a:solidFill>
          <a:ln>
            <a:noFill/>
          </a:ln>
        </p:spPr>
        <p:txBody>
          <a:bodyPr anchorCtr="0" anchor="ctr" bIns="0" lIns="91425" spcFirstLastPara="1" rIns="0" wrap="square" tIns="0">
            <a:noAutofit/>
          </a:bodyPr>
          <a:lstStyle/>
          <a:p>
            <a:pPr indent="0" lvl="0" marL="0" rtl="0" algn="l">
              <a:lnSpc>
                <a:spcPct val="115000"/>
              </a:lnSpc>
              <a:spcBef>
                <a:spcPts val="0"/>
              </a:spcBef>
              <a:spcAft>
                <a:spcPts val="1200"/>
              </a:spcAft>
              <a:buNone/>
            </a:pPr>
            <a:r>
              <a:t/>
            </a:r>
            <a:endParaRPr b="1">
              <a:solidFill>
                <a:schemeClr val="lt1"/>
              </a:solidFill>
              <a:latin typeface="Figtree"/>
              <a:ea typeface="Figtree"/>
              <a:cs typeface="Figtree"/>
              <a:sym typeface="Figtree"/>
            </a:endParaRPr>
          </a:p>
        </p:txBody>
      </p:sp>
      <p:sp>
        <p:nvSpPr>
          <p:cNvPr id="992" name="Google Shape;992;p220"/>
          <p:cNvSpPr/>
          <p:nvPr/>
        </p:nvSpPr>
        <p:spPr>
          <a:xfrm>
            <a:off x="4386300" y="2233100"/>
            <a:ext cx="371400" cy="371400"/>
          </a:xfrm>
          <a:prstGeom prst="diamond">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993" name="Google Shape;993;p220"/>
          <p:cNvSpPr txBox="1"/>
          <p:nvPr/>
        </p:nvSpPr>
        <p:spPr>
          <a:xfrm>
            <a:off x="4572175" y="3526000"/>
            <a:ext cx="4200000" cy="371400"/>
          </a:xfrm>
          <a:prstGeom prst="rect">
            <a:avLst/>
          </a:prstGeom>
          <a:solidFill>
            <a:schemeClr val="dk2"/>
          </a:solidFill>
          <a:ln>
            <a:noFill/>
          </a:ln>
        </p:spPr>
        <p:txBody>
          <a:bodyPr anchorCtr="0" anchor="b" bIns="182875" lIns="91425" spcFirstLastPara="1" rIns="91425" wrap="square" tIns="91425">
            <a:noAutofit/>
          </a:bodyPr>
          <a:lstStyle/>
          <a:p>
            <a:pPr indent="0" lvl="0" marL="0" rtl="0" algn="ctr">
              <a:spcBef>
                <a:spcPts val="0"/>
              </a:spcBef>
              <a:spcAft>
                <a:spcPts val="0"/>
              </a:spcAft>
              <a:buNone/>
            </a:pPr>
            <a:r>
              <a:t/>
            </a:r>
            <a:endParaRPr b="1" sz="900">
              <a:solidFill>
                <a:schemeClr val="dk2"/>
              </a:solidFill>
              <a:latin typeface="Archivo"/>
              <a:ea typeface="Archivo"/>
              <a:cs typeface="Archivo"/>
              <a:sym typeface="Archivo"/>
            </a:endParaRPr>
          </a:p>
        </p:txBody>
      </p:sp>
      <p:sp>
        <p:nvSpPr>
          <p:cNvPr id="994" name="Google Shape;994;p220"/>
          <p:cNvSpPr txBox="1"/>
          <p:nvPr/>
        </p:nvSpPr>
        <p:spPr>
          <a:xfrm>
            <a:off x="371850" y="3526000"/>
            <a:ext cx="4200000" cy="371400"/>
          </a:xfrm>
          <a:prstGeom prst="rect">
            <a:avLst/>
          </a:prstGeom>
          <a:solidFill>
            <a:schemeClr val="lt2"/>
          </a:solidFill>
          <a:ln>
            <a:noFill/>
          </a:ln>
        </p:spPr>
        <p:txBody>
          <a:bodyPr anchorCtr="0" anchor="ctr" bIns="0" lIns="91425" spcFirstLastPara="1" rIns="0" wrap="square" tIns="0">
            <a:noAutofit/>
          </a:bodyPr>
          <a:lstStyle/>
          <a:p>
            <a:pPr indent="0" lvl="0" marL="0" rtl="0" algn="l">
              <a:lnSpc>
                <a:spcPct val="115000"/>
              </a:lnSpc>
              <a:spcBef>
                <a:spcPts val="0"/>
              </a:spcBef>
              <a:spcAft>
                <a:spcPts val="1200"/>
              </a:spcAft>
              <a:buNone/>
            </a:pPr>
            <a:r>
              <a:t/>
            </a:r>
            <a:endParaRPr b="1">
              <a:solidFill>
                <a:schemeClr val="lt1"/>
              </a:solidFill>
              <a:latin typeface="Figtree"/>
              <a:ea typeface="Figtree"/>
              <a:cs typeface="Figtree"/>
              <a:sym typeface="Figtree"/>
            </a:endParaRPr>
          </a:p>
        </p:txBody>
      </p:sp>
      <p:sp>
        <p:nvSpPr>
          <p:cNvPr id="995" name="Google Shape;995;p220"/>
          <p:cNvSpPr/>
          <p:nvPr/>
        </p:nvSpPr>
        <p:spPr>
          <a:xfrm>
            <a:off x="4386300" y="3527925"/>
            <a:ext cx="371400" cy="371400"/>
          </a:xfrm>
          <a:prstGeom prst="diamond">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996" name="Google Shape;996;p220"/>
          <p:cNvSpPr txBox="1"/>
          <p:nvPr>
            <p:ph idx="1" type="subTitle"/>
          </p:nvPr>
        </p:nvSpPr>
        <p:spPr>
          <a:xfrm>
            <a:off x="486600" y="974538"/>
            <a:ext cx="4032600" cy="278700"/>
          </a:xfrm>
          <a:prstGeom prst="rect">
            <a:avLst/>
          </a:prstGeom>
        </p:spPr>
        <p:txBody>
          <a:bodyPr anchorCtr="0" anchor="ctr" bIns="0" lIns="0" spcFirstLastPara="1" rIns="0" wrap="square" tIns="0">
            <a:normAutofit/>
          </a:bodyPr>
          <a:lstStyle>
            <a:lvl1pPr lvl="0">
              <a:spcBef>
                <a:spcPts val="0"/>
              </a:spcBef>
              <a:spcAft>
                <a:spcPts val="0"/>
              </a:spcAft>
              <a:buClr>
                <a:schemeClr val="lt1"/>
              </a:buClr>
              <a:buSzPts val="1400"/>
              <a:buNone/>
              <a:defRPr b="1" sz="1400">
                <a:solidFill>
                  <a:schemeClr val="lt1"/>
                </a:solidFill>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997" name="Google Shape;997;p220"/>
          <p:cNvSpPr txBox="1"/>
          <p:nvPr>
            <p:ph idx="2" type="subTitle"/>
          </p:nvPr>
        </p:nvSpPr>
        <p:spPr>
          <a:xfrm>
            <a:off x="4812775" y="974550"/>
            <a:ext cx="3886200" cy="278700"/>
          </a:xfrm>
          <a:prstGeom prst="rect">
            <a:avLst/>
          </a:prstGeom>
        </p:spPr>
        <p:txBody>
          <a:bodyPr anchorCtr="0" anchor="ctr" bIns="0" lIns="0" spcFirstLastPara="1" rIns="0" wrap="square" tIns="0">
            <a:normAutofit/>
          </a:bodyPr>
          <a:lstStyle>
            <a:lvl1pPr lvl="0">
              <a:spcBef>
                <a:spcPts val="0"/>
              </a:spcBef>
              <a:spcAft>
                <a:spcPts val="0"/>
              </a:spcAft>
              <a:buSzPts val="1400"/>
              <a:buNone/>
              <a:defRPr b="1" sz="14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998" name="Google Shape;998;p220"/>
          <p:cNvSpPr txBox="1"/>
          <p:nvPr>
            <p:ph idx="3" type="subTitle"/>
          </p:nvPr>
        </p:nvSpPr>
        <p:spPr>
          <a:xfrm>
            <a:off x="486600" y="2279438"/>
            <a:ext cx="4032600" cy="278700"/>
          </a:xfrm>
          <a:prstGeom prst="rect">
            <a:avLst/>
          </a:prstGeom>
        </p:spPr>
        <p:txBody>
          <a:bodyPr anchorCtr="0" anchor="ctr" bIns="0" lIns="0" spcFirstLastPara="1" rIns="0" wrap="square" tIns="0">
            <a:normAutofit/>
          </a:bodyPr>
          <a:lstStyle>
            <a:lvl1pPr lvl="0">
              <a:spcBef>
                <a:spcPts val="0"/>
              </a:spcBef>
              <a:spcAft>
                <a:spcPts val="0"/>
              </a:spcAft>
              <a:buClr>
                <a:schemeClr val="lt1"/>
              </a:buClr>
              <a:buSzPts val="1400"/>
              <a:buNone/>
              <a:defRPr b="1" sz="1400">
                <a:solidFill>
                  <a:schemeClr val="lt1"/>
                </a:solidFill>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999" name="Google Shape;999;p220"/>
          <p:cNvSpPr txBox="1"/>
          <p:nvPr>
            <p:ph idx="4" type="subTitle"/>
          </p:nvPr>
        </p:nvSpPr>
        <p:spPr>
          <a:xfrm>
            <a:off x="4812775" y="2279450"/>
            <a:ext cx="3886200" cy="278700"/>
          </a:xfrm>
          <a:prstGeom prst="rect">
            <a:avLst/>
          </a:prstGeom>
        </p:spPr>
        <p:txBody>
          <a:bodyPr anchorCtr="0" anchor="ctr" bIns="0" lIns="0" spcFirstLastPara="1" rIns="0" wrap="square" tIns="0">
            <a:normAutofit/>
          </a:bodyPr>
          <a:lstStyle>
            <a:lvl1pPr lvl="0">
              <a:spcBef>
                <a:spcPts val="0"/>
              </a:spcBef>
              <a:spcAft>
                <a:spcPts val="0"/>
              </a:spcAft>
              <a:buSzPts val="1400"/>
              <a:buNone/>
              <a:defRPr b="1" sz="14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000" name="Google Shape;1000;p220"/>
          <p:cNvSpPr txBox="1"/>
          <p:nvPr>
            <p:ph idx="5" type="subTitle"/>
          </p:nvPr>
        </p:nvSpPr>
        <p:spPr>
          <a:xfrm>
            <a:off x="486600" y="3584338"/>
            <a:ext cx="4032600" cy="278700"/>
          </a:xfrm>
          <a:prstGeom prst="rect">
            <a:avLst/>
          </a:prstGeom>
        </p:spPr>
        <p:txBody>
          <a:bodyPr anchorCtr="0" anchor="ctr" bIns="0" lIns="0" spcFirstLastPara="1" rIns="0" wrap="square" tIns="0">
            <a:normAutofit/>
          </a:bodyPr>
          <a:lstStyle>
            <a:lvl1pPr lvl="0">
              <a:spcBef>
                <a:spcPts val="0"/>
              </a:spcBef>
              <a:spcAft>
                <a:spcPts val="0"/>
              </a:spcAft>
              <a:buClr>
                <a:schemeClr val="lt1"/>
              </a:buClr>
              <a:buSzPts val="1400"/>
              <a:buNone/>
              <a:defRPr b="1" sz="1400">
                <a:solidFill>
                  <a:schemeClr val="lt1"/>
                </a:solidFill>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001" name="Google Shape;1001;p220"/>
          <p:cNvSpPr txBox="1"/>
          <p:nvPr>
            <p:ph idx="6" type="subTitle"/>
          </p:nvPr>
        </p:nvSpPr>
        <p:spPr>
          <a:xfrm>
            <a:off x="4812775" y="3584350"/>
            <a:ext cx="3886200" cy="278700"/>
          </a:xfrm>
          <a:prstGeom prst="rect">
            <a:avLst/>
          </a:prstGeom>
        </p:spPr>
        <p:txBody>
          <a:bodyPr anchorCtr="0" anchor="ctr" bIns="0" lIns="0" spcFirstLastPara="1" rIns="0" wrap="square" tIns="0">
            <a:normAutofit/>
          </a:bodyPr>
          <a:lstStyle>
            <a:lvl1pPr lvl="0">
              <a:spcBef>
                <a:spcPts val="0"/>
              </a:spcBef>
              <a:spcAft>
                <a:spcPts val="0"/>
              </a:spcAft>
              <a:buSzPts val="1400"/>
              <a:buNone/>
              <a:defRPr b="1" sz="14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002" name="Google Shape;1002;p220"/>
          <p:cNvSpPr txBox="1"/>
          <p:nvPr>
            <p:ph idx="7" type="body"/>
          </p:nvPr>
        </p:nvSpPr>
        <p:spPr>
          <a:xfrm>
            <a:off x="507300" y="1428750"/>
            <a:ext cx="3886200" cy="624000"/>
          </a:xfrm>
          <a:prstGeom prst="rect">
            <a:avLst/>
          </a:prstGeom>
        </p:spPr>
        <p:txBody>
          <a:bodyPr anchorCtr="0" anchor="t" bIns="0" lIns="0" spcFirstLastPara="1" rIns="0" wrap="square" tIns="0">
            <a:normAutofit/>
          </a:bodyPr>
          <a:lstStyle>
            <a:lvl1pPr indent="-298450" lvl="0" marL="457200">
              <a:spcBef>
                <a:spcPts val="0"/>
              </a:spcBef>
              <a:spcAft>
                <a:spcPts val="0"/>
              </a:spcAft>
              <a:buSzPts val="1100"/>
              <a:buChar char="●"/>
              <a:defRPr sz="11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003" name="Google Shape;1003;p220"/>
          <p:cNvSpPr txBox="1"/>
          <p:nvPr>
            <p:ph idx="8" type="body"/>
          </p:nvPr>
        </p:nvSpPr>
        <p:spPr>
          <a:xfrm>
            <a:off x="4812775" y="1428750"/>
            <a:ext cx="3886200" cy="624000"/>
          </a:xfrm>
          <a:prstGeom prst="rect">
            <a:avLst/>
          </a:prstGeom>
        </p:spPr>
        <p:txBody>
          <a:bodyPr anchorCtr="0" anchor="t" bIns="0" lIns="0" spcFirstLastPara="1" rIns="0" wrap="square" tIns="0">
            <a:normAutofit/>
          </a:bodyPr>
          <a:lstStyle>
            <a:lvl1pPr indent="-298450" lvl="0" marL="457200">
              <a:spcBef>
                <a:spcPts val="0"/>
              </a:spcBef>
              <a:spcAft>
                <a:spcPts val="0"/>
              </a:spcAft>
              <a:buSzPts val="1100"/>
              <a:buChar char="●"/>
              <a:defRPr sz="11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004" name="Google Shape;1004;p220"/>
          <p:cNvSpPr txBox="1"/>
          <p:nvPr>
            <p:ph idx="9" type="body"/>
          </p:nvPr>
        </p:nvSpPr>
        <p:spPr>
          <a:xfrm>
            <a:off x="507300" y="2752288"/>
            <a:ext cx="3886200" cy="624000"/>
          </a:xfrm>
          <a:prstGeom prst="rect">
            <a:avLst/>
          </a:prstGeom>
        </p:spPr>
        <p:txBody>
          <a:bodyPr anchorCtr="0" anchor="t" bIns="0" lIns="0" spcFirstLastPara="1" rIns="0" wrap="square" tIns="0">
            <a:normAutofit/>
          </a:bodyPr>
          <a:lstStyle>
            <a:lvl1pPr indent="-298450" lvl="0" marL="457200">
              <a:spcBef>
                <a:spcPts val="0"/>
              </a:spcBef>
              <a:spcAft>
                <a:spcPts val="0"/>
              </a:spcAft>
              <a:buSzPts val="1100"/>
              <a:buChar char="●"/>
              <a:defRPr sz="11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005" name="Google Shape;1005;p220"/>
          <p:cNvSpPr txBox="1"/>
          <p:nvPr>
            <p:ph idx="13" type="body"/>
          </p:nvPr>
        </p:nvSpPr>
        <p:spPr>
          <a:xfrm>
            <a:off x="4812775" y="2752288"/>
            <a:ext cx="3886200" cy="624000"/>
          </a:xfrm>
          <a:prstGeom prst="rect">
            <a:avLst/>
          </a:prstGeom>
        </p:spPr>
        <p:txBody>
          <a:bodyPr anchorCtr="0" anchor="t" bIns="0" lIns="0" spcFirstLastPara="1" rIns="0" wrap="square" tIns="0">
            <a:normAutofit/>
          </a:bodyPr>
          <a:lstStyle>
            <a:lvl1pPr indent="-298450" lvl="0" marL="457200">
              <a:spcBef>
                <a:spcPts val="0"/>
              </a:spcBef>
              <a:spcAft>
                <a:spcPts val="0"/>
              </a:spcAft>
              <a:buSzPts val="1100"/>
              <a:buChar char="●"/>
              <a:defRPr sz="11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006" name="Google Shape;1006;p220"/>
          <p:cNvSpPr txBox="1"/>
          <p:nvPr>
            <p:ph idx="14" type="body"/>
          </p:nvPr>
        </p:nvSpPr>
        <p:spPr>
          <a:xfrm>
            <a:off x="507300" y="4050938"/>
            <a:ext cx="3886200" cy="624000"/>
          </a:xfrm>
          <a:prstGeom prst="rect">
            <a:avLst/>
          </a:prstGeom>
        </p:spPr>
        <p:txBody>
          <a:bodyPr anchorCtr="0" anchor="t" bIns="0" lIns="0" spcFirstLastPara="1" rIns="0" wrap="square" tIns="0">
            <a:normAutofit/>
          </a:bodyPr>
          <a:lstStyle>
            <a:lvl1pPr indent="-298450" lvl="0" marL="457200">
              <a:spcBef>
                <a:spcPts val="0"/>
              </a:spcBef>
              <a:spcAft>
                <a:spcPts val="0"/>
              </a:spcAft>
              <a:buSzPts val="1100"/>
              <a:buChar char="●"/>
              <a:defRPr sz="11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007" name="Google Shape;1007;p220"/>
          <p:cNvSpPr txBox="1"/>
          <p:nvPr>
            <p:ph idx="15" type="body"/>
          </p:nvPr>
        </p:nvSpPr>
        <p:spPr>
          <a:xfrm>
            <a:off x="4812775" y="4050938"/>
            <a:ext cx="3886200" cy="624000"/>
          </a:xfrm>
          <a:prstGeom prst="rect">
            <a:avLst/>
          </a:prstGeom>
        </p:spPr>
        <p:txBody>
          <a:bodyPr anchorCtr="0" anchor="t" bIns="0" lIns="0" spcFirstLastPara="1" rIns="0" wrap="square" tIns="0">
            <a:normAutofit/>
          </a:bodyPr>
          <a:lstStyle>
            <a:lvl1pPr indent="-298450" lvl="0" marL="457200">
              <a:spcBef>
                <a:spcPts val="0"/>
              </a:spcBef>
              <a:spcAft>
                <a:spcPts val="0"/>
              </a:spcAft>
              <a:buSzPts val="1100"/>
              <a:buChar char="●"/>
              <a:defRPr sz="11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2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ause-effect arrows 1">
  <p:cSld name="CUSTOM_3_1_1">
    <p:spTree>
      <p:nvGrpSpPr>
        <p:cNvPr id="1008" name="Shape 1008"/>
        <p:cNvGrpSpPr/>
        <p:nvPr/>
      </p:nvGrpSpPr>
      <p:grpSpPr>
        <a:xfrm>
          <a:off x="0" y="0"/>
          <a:ext cx="0" cy="0"/>
          <a:chOff x="0" y="0"/>
          <a:chExt cx="0" cy="0"/>
        </a:xfrm>
      </p:grpSpPr>
      <p:sp>
        <p:nvSpPr>
          <p:cNvPr id="1009" name="Google Shape;1009;p221"/>
          <p:cNvSpPr/>
          <p:nvPr/>
        </p:nvSpPr>
        <p:spPr>
          <a:xfrm>
            <a:off x="122475" y="4767350"/>
            <a:ext cx="236100" cy="279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10" name="Google Shape;1010;p221"/>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1011" name="Google Shape;1011;p221"/>
          <p:cNvSpPr txBox="1"/>
          <p:nvPr/>
        </p:nvSpPr>
        <p:spPr>
          <a:xfrm>
            <a:off x="4572175" y="936350"/>
            <a:ext cx="4200000" cy="371400"/>
          </a:xfrm>
          <a:prstGeom prst="rect">
            <a:avLst/>
          </a:prstGeom>
          <a:solidFill>
            <a:schemeClr val="dk2"/>
          </a:solidFill>
          <a:ln>
            <a:noFill/>
          </a:ln>
        </p:spPr>
        <p:txBody>
          <a:bodyPr anchorCtr="0" anchor="b" bIns="182875" lIns="91425" spcFirstLastPara="1" rIns="91425" wrap="square" tIns="91425">
            <a:noAutofit/>
          </a:bodyPr>
          <a:lstStyle/>
          <a:p>
            <a:pPr indent="0" lvl="0" marL="0" rtl="0" algn="ctr">
              <a:spcBef>
                <a:spcPts val="0"/>
              </a:spcBef>
              <a:spcAft>
                <a:spcPts val="0"/>
              </a:spcAft>
              <a:buNone/>
            </a:pPr>
            <a:r>
              <a:t/>
            </a:r>
            <a:endParaRPr b="1" sz="900">
              <a:solidFill>
                <a:schemeClr val="dk2"/>
              </a:solidFill>
              <a:latin typeface="Archivo"/>
              <a:ea typeface="Archivo"/>
              <a:cs typeface="Archivo"/>
              <a:sym typeface="Archivo"/>
            </a:endParaRPr>
          </a:p>
        </p:txBody>
      </p:sp>
      <p:sp>
        <p:nvSpPr>
          <p:cNvPr id="1012" name="Google Shape;1012;p221"/>
          <p:cNvSpPr txBox="1"/>
          <p:nvPr/>
        </p:nvSpPr>
        <p:spPr>
          <a:xfrm>
            <a:off x="371850" y="936350"/>
            <a:ext cx="4200000" cy="371400"/>
          </a:xfrm>
          <a:prstGeom prst="rect">
            <a:avLst/>
          </a:prstGeom>
          <a:gradFill>
            <a:gsLst>
              <a:gs pos="0">
                <a:schemeClr val="dk1"/>
              </a:gs>
              <a:gs pos="100000">
                <a:srgbClr val="74ACA8"/>
              </a:gs>
            </a:gsLst>
            <a:lin ang="10800025" scaled="0"/>
          </a:gradFill>
          <a:ln>
            <a:noFill/>
          </a:ln>
        </p:spPr>
        <p:txBody>
          <a:bodyPr anchorCtr="0" anchor="ctr" bIns="0" lIns="91425" spcFirstLastPara="1" rIns="0" wrap="square" tIns="0">
            <a:noAutofit/>
          </a:bodyPr>
          <a:lstStyle/>
          <a:p>
            <a:pPr indent="0" lvl="0" marL="0" rtl="0" algn="l">
              <a:lnSpc>
                <a:spcPct val="115000"/>
              </a:lnSpc>
              <a:spcBef>
                <a:spcPts val="0"/>
              </a:spcBef>
              <a:spcAft>
                <a:spcPts val="1200"/>
              </a:spcAft>
              <a:buNone/>
            </a:pPr>
            <a:r>
              <a:t/>
            </a:r>
            <a:endParaRPr b="1" sz="700">
              <a:solidFill>
                <a:schemeClr val="lt1"/>
              </a:solidFill>
              <a:latin typeface="Archivo"/>
              <a:ea typeface="Archivo"/>
              <a:cs typeface="Archivo"/>
              <a:sym typeface="Archivo"/>
            </a:endParaRPr>
          </a:p>
        </p:txBody>
      </p:sp>
      <p:sp>
        <p:nvSpPr>
          <p:cNvPr id="1013" name="Google Shape;1013;p221"/>
          <p:cNvSpPr/>
          <p:nvPr/>
        </p:nvSpPr>
        <p:spPr>
          <a:xfrm>
            <a:off x="4386300" y="938275"/>
            <a:ext cx="371400" cy="371400"/>
          </a:xfrm>
          <a:prstGeom prst="diamond">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014" name="Google Shape;1014;p221"/>
          <p:cNvSpPr txBox="1"/>
          <p:nvPr/>
        </p:nvSpPr>
        <p:spPr>
          <a:xfrm>
            <a:off x="4572175" y="2231175"/>
            <a:ext cx="4200000" cy="371400"/>
          </a:xfrm>
          <a:prstGeom prst="rect">
            <a:avLst/>
          </a:prstGeom>
          <a:solidFill>
            <a:schemeClr val="dk2"/>
          </a:solidFill>
          <a:ln>
            <a:noFill/>
          </a:ln>
        </p:spPr>
        <p:txBody>
          <a:bodyPr anchorCtr="0" anchor="b" bIns="182875" lIns="91425" spcFirstLastPara="1" rIns="91425" wrap="square" tIns="91425">
            <a:noAutofit/>
          </a:bodyPr>
          <a:lstStyle/>
          <a:p>
            <a:pPr indent="0" lvl="0" marL="0" rtl="0" algn="ctr">
              <a:spcBef>
                <a:spcPts val="0"/>
              </a:spcBef>
              <a:spcAft>
                <a:spcPts val="0"/>
              </a:spcAft>
              <a:buNone/>
            </a:pPr>
            <a:r>
              <a:t/>
            </a:r>
            <a:endParaRPr b="1" sz="900">
              <a:solidFill>
                <a:schemeClr val="dk2"/>
              </a:solidFill>
              <a:latin typeface="Archivo"/>
              <a:ea typeface="Archivo"/>
              <a:cs typeface="Archivo"/>
              <a:sym typeface="Archivo"/>
            </a:endParaRPr>
          </a:p>
        </p:txBody>
      </p:sp>
      <p:sp>
        <p:nvSpPr>
          <p:cNvPr id="1015" name="Google Shape;1015;p221"/>
          <p:cNvSpPr txBox="1"/>
          <p:nvPr/>
        </p:nvSpPr>
        <p:spPr>
          <a:xfrm>
            <a:off x="371850" y="2231175"/>
            <a:ext cx="4200000" cy="371400"/>
          </a:xfrm>
          <a:prstGeom prst="rect">
            <a:avLst/>
          </a:prstGeom>
          <a:gradFill>
            <a:gsLst>
              <a:gs pos="0">
                <a:schemeClr val="dk1"/>
              </a:gs>
              <a:gs pos="100000">
                <a:srgbClr val="74ACA8"/>
              </a:gs>
            </a:gsLst>
            <a:lin ang="10800025" scaled="0"/>
          </a:gradFill>
          <a:ln>
            <a:noFill/>
          </a:ln>
        </p:spPr>
        <p:txBody>
          <a:bodyPr anchorCtr="0" anchor="ctr" bIns="0" lIns="91425" spcFirstLastPara="1" rIns="0" wrap="square" tIns="0">
            <a:noAutofit/>
          </a:bodyPr>
          <a:lstStyle/>
          <a:p>
            <a:pPr indent="0" lvl="0" marL="0" rtl="0" algn="l">
              <a:lnSpc>
                <a:spcPct val="115000"/>
              </a:lnSpc>
              <a:spcBef>
                <a:spcPts val="0"/>
              </a:spcBef>
              <a:spcAft>
                <a:spcPts val="1200"/>
              </a:spcAft>
              <a:buNone/>
            </a:pPr>
            <a:r>
              <a:t/>
            </a:r>
            <a:endParaRPr b="1">
              <a:solidFill>
                <a:schemeClr val="lt1"/>
              </a:solidFill>
              <a:latin typeface="Figtree"/>
              <a:ea typeface="Figtree"/>
              <a:cs typeface="Figtree"/>
              <a:sym typeface="Figtree"/>
            </a:endParaRPr>
          </a:p>
        </p:txBody>
      </p:sp>
      <p:sp>
        <p:nvSpPr>
          <p:cNvPr id="1016" name="Google Shape;1016;p221"/>
          <p:cNvSpPr/>
          <p:nvPr/>
        </p:nvSpPr>
        <p:spPr>
          <a:xfrm>
            <a:off x="4386300" y="2233100"/>
            <a:ext cx="371400" cy="371400"/>
          </a:xfrm>
          <a:prstGeom prst="diamond">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017" name="Google Shape;1017;p221"/>
          <p:cNvSpPr txBox="1"/>
          <p:nvPr/>
        </p:nvSpPr>
        <p:spPr>
          <a:xfrm>
            <a:off x="4572175" y="3526000"/>
            <a:ext cx="4200000" cy="371400"/>
          </a:xfrm>
          <a:prstGeom prst="rect">
            <a:avLst/>
          </a:prstGeom>
          <a:solidFill>
            <a:schemeClr val="dk2"/>
          </a:solidFill>
          <a:ln>
            <a:noFill/>
          </a:ln>
        </p:spPr>
        <p:txBody>
          <a:bodyPr anchorCtr="0" anchor="b" bIns="182875" lIns="91425" spcFirstLastPara="1" rIns="91425" wrap="square" tIns="91425">
            <a:noAutofit/>
          </a:bodyPr>
          <a:lstStyle/>
          <a:p>
            <a:pPr indent="0" lvl="0" marL="0" rtl="0" algn="ctr">
              <a:spcBef>
                <a:spcPts val="0"/>
              </a:spcBef>
              <a:spcAft>
                <a:spcPts val="0"/>
              </a:spcAft>
              <a:buNone/>
            </a:pPr>
            <a:r>
              <a:t/>
            </a:r>
            <a:endParaRPr b="1" sz="900">
              <a:solidFill>
                <a:schemeClr val="dk2"/>
              </a:solidFill>
              <a:latin typeface="Archivo"/>
              <a:ea typeface="Archivo"/>
              <a:cs typeface="Archivo"/>
              <a:sym typeface="Archivo"/>
            </a:endParaRPr>
          </a:p>
        </p:txBody>
      </p:sp>
      <p:sp>
        <p:nvSpPr>
          <p:cNvPr id="1018" name="Google Shape;1018;p221"/>
          <p:cNvSpPr txBox="1"/>
          <p:nvPr/>
        </p:nvSpPr>
        <p:spPr>
          <a:xfrm>
            <a:off x="371850" y="3526000"/>
            <a:ext cx="4200000" cy="371400"/>
          </a:xfrm>
          <a:prstGeom prst="rect">
            <a:avLst/>
          </a:prstGeom>
          <a:gradFill>
            <a:gsLst>
              <a:gs pos="0">
                <a:schemeClr val="dk1"/>
              </a:gs>
              <a:gs pos="100000">
                <a:srgbClr val="74ACA8"/>
              </a:gs>
            </a:gsLst>
            <a:lin ang="10800025" scaled="0"/>
          </a:gradFill>
          <a:ln>
            <a:noFill/>
          </a:ln>
        </p:spPr>
        <p:txBody>
          <a:bodyPr anchorCtr="0" anchor="ctr" bIns="0" lIns="91425" spcFirstLastPara="1" rIns="0" wrap="square" tIns="0">
            <a:noAutofit/>
          </a:bodyPr>
          <a:lstStyle/>
          <a:p>
            <a:pPr indent="0" lvl="0" marL="0" rtl="0" algn="l">
              <a:lnSpc>
                <a:spcPct val="115000"/>
              </a:lnSpc>
              <a:spcBef>
                <a:spcPts val="0"/>
              </a:spcBef>
              <a:spcAft>
                <a:spcPts val="1200"/>
              </a:spcAft>
              <a:buNone/>
            </a:pPr>
            <a:r>
              <a:t/>
            </a:r>
            <a:endParaRPr b="1">
              <a:solidFill>
                <a:schemeClr val="lt1"/>
              </a:solidFill>
              <a:latin typeface="Figtree"/>
              <a:ea typeface="Figtree"/>
              <a:cs typeface="Figtree"/>
              <a:sym typeface="Figtree"/>
            </a:endParaRPr>
          </a:p>
        </p:txBody>
      </p:sp>
      <p:sp>
        <p:nvSpPr>
          <p:cNvPr id="1019" name="Google Shape;1019;p221"/>
          <p:cNvSpPr/>
          <p:nvPr/>
        </p:nvSpPr>
        <p:spPr>
          <a:xfrm>
            <a:off x="4386300" y="3527925"/>
            <a:ext cx="371400" cy="371400"/>
          </a:xfrm>
          <a:prstGeom prst="diamond">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020" name="Google Shape;1020;p221"/>
          <p:cNvSpPr txBox="1"/>
          <p:nvPr>
            <p:ph idx="1" type="subTitle"/>
          </p:nvPr>
        </p:nvSpPr>
        <p:spPr>
          <a:xfrm>
            <a:off x="486600" y="974538"/>
            <a:ext cx="4032600" cy="278700"/>
          </a:xfrm>
          <a:prstGeom prst="rect">
            <a:avLst/>
          </a:prstGeom>
        </p:spPr>
        <p:txBody>
          <a:bodyPr anchorCtr="0" anchor="ctr" bIns="0" lIns="0" spcFirstLastPara="1" rIns="0" wrap="square" tIns="0">
            <a:normAutofit/>
          </a:bodyPr>
          <a:lstStyle>
            <a:lvl1pPr lvl="0">
              <a:spcBef>
                <a:spcPts val="0"/>
              </a:spcBef>
              <a:spcAft>
                <a:spcPts val="0"/>
              </a:spcAft>
              <a:buClr>
                <a:schemeClr val="lt1"/>
              </a:buClr>
              <a:buSzPts val="1400"/>
              <a:buNone/>
              <a:defRPr b="1" sz="1400">
                <a:solidFill>
                  <a:schemeClr val="lt1"/>
                </a:solidFill>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021" name="Google Shape;1021;p221"/>
          <p:cNvSpPr txBox="1"/>
          <p:nvPr>
            <p:ph idx="2" type="subTitle"/>
          </p:nvPr>
        </p:nvSpPr>
        <p:spPr>
          <a:xfrm>
            <a:off x="4812775" y="974550"/>
            <a:ext cx="3886200" cy="278700"/>
          </a:xfrm>
          <a:prstGeom prst="rect">
            <a:avLst/>
          </a:prstGeom>
        </p:spPr>
        <p:txBody>
          <a:bodyPr anchorCtr="0" anchor="ctr" bIns="0" lIns="0" spcFirstLastPara="1" rIns="0" wrap="square" tIns="0">
            <a:normAutofit/>
          </a:bodyPr>
          <a:lstStyle>
            <a:lvl1pPr lvl="0">
              <a:spcBef>
                <a:spcPts val="0"/>
              </a:spcBef>
              <a:spcAft>
                <a:spcPts val="0"/>
              </a:spcAft>
              <a:buSzPts val="1400"/>
              <a:buNone/>
              <a:defRPr b="1" sz="14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022" name="Google Shape;1022;p221"/>
          <p:cNvSpPr txBox="1"/>
          <p:nvPr>
            <p:ph idx="3" type="subTitle"/>
          </p:nvPr>
        </p:nvSpPr>
        <p:spPr>
          <a:xfrm>
            <a:off x="486600" y="2279438"/>
            <a:ext cx="4032600" cy="278700"/>
          </a:xfrm>
          <a:prstGeom prst="rect">
            <a:avLst/>
          </a:prstGeom>
        </p:spPr>
        <p:txBody>
          <a:bodyPr anchorCtr="0" anchor="ctr" bIns="0" lIns="0" spcFirstLastPara="1" rIns="0" wrap="square" tIns="0">
            <a:normAutofit/>
          </a:bodyPr>
          <a:lstStyle>
            <a:lvl1pPr lvl="0">
              <a:spcBef>
                <a:spcPts val="0"/>
              </a:spcBef>
              <a:spcAft>
                <a:spcPts val="0"/>
              </a:spcAft>
              <a:buClr>
                <a:schemeClr val="lt1"/>
              </a:buClr>
              <a:buSzPts val="1400"/>
              <a:buNone/>
              <a:defRPr b="1" sz="1400">
                <a:solidFill>
                  <a:schemeClr val="lt1"/>
                </a:solidFill>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023" name="Google Shape;1023;p221"/>
          <p:cNvSpPr txBox="1"/>
          <p:nvPr>
            <p:ph idx="4" type="subTitle"/>
          </p:nvPr>
        </p:nvSpPr>
        <p:spPr>
          <a:xfrm>
            <a:off x="4812775" y="2279450"/>
            <a:ext cx="3886200" cy="278700"/>
          </a:xfrm>
          <a:prstGeom prst="rect">
            <a:avLst/>
          </a:prstGeom>
        </p:spPr>
        <p:txBody>
          <a:bodyPr anchorCtr="0" anchor="ctr" bIns="0" lIns="0" spcFirstLastPara="1" rIns="0" wrap="square" tIns="0">
            <a:normAutofit/>
          </a:bodyPr>
          <a:lstStyle>
            <a:lvl1pPr lvl="0">
              <a:spcBef>
                <a:spcPts val="0"/>
              </a:spcBef>
              <a:spcAft>
                <a:spcPts val="0"/>
              </a:spcAft>
              <a:buSzPts val="1400"/>
              <a:buNone/>
              <a:defRPr b="1" sz="14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024" name="Google Shape;1024;p221"/>
          <p:cNvSpPr txBox="1"/>
          <p:nvPr>
            <p:ph idx="5" type="subTitle"/>
          </p:nvPr>
        </p:nvSpPr>
        <p:spPr>
          <a:xfrm>
            <a:off x="486600" y="3584338"/>
            <a:ext cx="4032600" cy="278700"/>
          </a:xfrm>
          <a:prstGeom prst="rect">
            <a:avLst/>
          </a:prstGeom>
        </p:spPr>
        <p:txBody>
          <a:bodyPr anchorCtr="0" anchor="ctr" bIns="0" lIns="0" spcFirstLastPara="1" rIns="0" wrap="square" tIns="0">
            <a:normAutofit/>
          </a:bodyPr>
          <a:lstStyle>
            <a:lvl1pPr lvl="0">
              <a:spcBef>
                <a:spcPts val="0"/>
              </a:spcBef>
              <a:spcAft>
                <a:spcPts val="0"/>
              </a:spcAft>
              <a:buClr>
                <a:schemeClr val="lt1"/>
              </a:buClr>
              <a:buSzPts val="1400"/>
              <a:buNone/>
              <a:defRPr b="1" sz="1400">
                <a:solidFill>
                  <a:schemeClr val="lt1"/>
                </a:solidFill>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025" name="Google Shape;1025;p221"/>
          <p:cNvSpPr txBox="1"/>
          <p:nvPr>
            <p:ph idx="6" type="subTitle"/>
          </p:nvPr>
        </p:nvSpPr>
        <p:spPr>
          <a:xfrm>
            <a:off x="4812775" y="3584350"/>
            <a:ext cx="3886200" cy="278700"/>
          </a:xfrm>
          <a:prstGeom prst="rect">
            <a:avLst/>
          </a:prstGeom>
        </p:spPr>
        <p:txBody>
          <a:bodyPr anchorCtr="0" anchor="ctr" bIns="0" lIns="0" spcFirstLastPara="1" rIns="0" wrap="square" tIns="0">
            <a:normAutofit/>
          </a:bodyPr>
          <a:lstStyle>
            <a:lvl1pPr lvl="0">
              <a:spcBef>
                <a:spcPts val="0"/>
              </a:spcBef>
              <a:spcAft>
                <a:spcPts val="0"/>
              </a:spcAft>
              <a:buSzPts val="1400"/>
              <a:buNone/>
              <a:defRPr b="1" sz="14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026" name="Google Shape;1026;p221"/>
          <p:cNvSpPr txBox="1"/>
          <p:nvPr>
            <p:ph idx="7" type="body"/>
          </p:nvPr>
        </p:nvSpPr>
        <p:spPr>
          <a:xfrm>
            <a:off x="507300" y="1428750"/>
            <a:ext cx="3886200" cy="624000"/>
          </a:xfrm>
          <a:prstGeom prst="rect">
            <a:avLst/>
          </a:prstGeom>
        </p:spPr>
        <p:txBody>
          <a:bodyPr anchorCtr="0" anchor="t" bIns="0" lIns="0" spcFirstLastPara="1" rIns="0" wrap="square" tIns="0">
            <a:normAutofit/>
          </a:bodyPr>
          <a:lstStyle>
            <a:lvl1pPr indent="-298450" lvl="0" marL="457200">
              <a:spcBef>
                <a:spcPts val="0"/>
              </a:spcBef>
              <a:spcAft>
                <a:spcPts val="0"/>
              </a:spcAft>
              <a:buSzPts val="1100"/>
              <a:buChar char="●"/>
              <a:defRPr sz="11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027" name="Google Shape;1027;p221"/>
          <p:cNvSpPr txBox="1"/>
          <p:nvPr>
            <p:ph idx="8" type="body"/>
          </p:nvPr>
        </p:nvSpPr>
        <p:spPr>
          <a:xfrm>
            <a:off x="4812775" y="1428750"/>
            <a:ext cx="3886200" cy="624000"/>
          </a:xfrm>
          <a:prstGeom prst="rect">
            <a:avLst/>
          </a:prstGeom>
        </p:spPr>
        <p:txBody>
          <a:bodyPr anchorCtr="0" anchor="t" bIns="0" lIns="0" spcFirstLastPara="1" rIns="0" wrap="square" tIns="0">
            <a:normAutofit/>
          </a:bodyPr>
          <a:lstStyle>
            <a:lvl1pPr indent="-298450" lvl="0" marL="457200">
              <a:spcBef>
                <a:spcPts val="0"/>
              </a:spcBef>
              <a:spcAft>
                <a:spcPts val="0"/>
              </a:spcAft>
              <a:buSzPts val="1100"/>
              <a:buChar char="●"/>
              <a:defRPr sz="11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028" name="Google Shape;1028;p221"/>
          <p:cNvSpPr txBox="1"/>
          <p:nvPr>
            <p:ph idx="9" type="body"/>
          </p:nvPr>
        </p:nvSpPr>
        <p:spPr>
          <a:xfrm>
            <a:off x="507300" y="2752288"/>
            <a:ext cx="3886200" cy="624000"/>
          </a:xfrm>
          <a:prstGeom prst="rect">
            <a:avLst/>
          </a:prstGeom>
        </p:spPr>
        <p:txBody>
          <a:bodyPr anchorCtr="0" anchor="t" bIns="0" lIns="0" spcFirstLastPara="1" rIns="0" wrap="square" tIns="0">
            <a:normAutofit/>
          </a:bodyPr>
          <a:lstStyle>
            <a:lvl1pPr indent="-298450" lvl="0" marL="457200">
              <a:spcBef>
                <a:spcPts val="0"/>
              </a:spcBef>
              <a:spcAft>
                <a:spcPts val="0"/>
              </a:spcAft>
              <a:buSzPts val="1100"/>
              <a:buChar char="●"/>
              <a:defRPr sz="11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029" name="Google Shape;1029;p221"/>
          <p:cNvSpPr txBox="1"/>
          <p:nvPr>
            <p:ph idx="13" type="body"/>
          </p:nvPr>
        </p:nvSpPr>
        <p:spPr>
          <a:xfrm>
            <a:off x="4812775" y="2752288"/>
            <a:ext cx="3886200" cy="624000"/>
          </a:xfrm>
          <a:prstGeom prst="rect">
            <a:avLst/>
          </a:prstGeom>
        </p:spPr>
        <p:txBody>
          <a:bodyPr anchorCtr="0" anchor="t" bIns="0" lIns="0" spcFirstLastPara="1" rIns="0" wrap="square" tIns="0">
            <a:normAutofit/>
          </a:bodyPr>
          <a:lstStyle>
            <a:lvl1pPr indent="-298450" lvl="0" marL="457200">
              <a:spcBef>
                <a:spcPts val="0"/>
              </a:spcBef>
              <a:spcAft>
                <a:spcPts val="0"/>
              </a:spcAft>
              <a:buSzPts val="1100"/>
              <a:buChar char="●"/>
              <a:defRPr sz="11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030" name="Google Shape;1030;p221"/>
          <p:cNvSpPr txBox="1"/>
          <p:nvPr>
            <p:ph idx="14" type="body"/>
          </p:nvPr>
        </p:nvSpPr>
        <p:spPr>
          <a:xfrm>
            <a:off x="507300" y="4050938"/>
            <a:ext cx="3886200" cy="624000"/>
          </a:xfrm>
          <a:prstGeom prst="rect">
            <a:avLst/>
          </a:prstGeom>
        </p:spPr>
        <p:txBody>
          <a:bodyPr anchorCtr="0" anchor="t" bIns="0" lIns="0" spcFirstLastPara="1" rIns="0" wrap="square" tIns="0">
            <a:normAutofit/>
          </a:bodyPr>
          <a:lstStyle>
            <a:lvl1pPr indent="-298450" lvl="0" marL="457200">
              <a:spcBef>
                <a:spcPts val="0"/>
              </a:spcBef>
              <a:spcAft>
                <a:spcPts val="0"/>
              </a:spcAft>
              <a:buSzPts val="1100"/>
              <a:buChar char="●"/>
              <a:defRPr sz="11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031" name="Google Shape;1031;p221"/>
          <p:cNvSpPr txBox="1"/>
          <p:nvPr>
            <p:ph idx="15" type="body"/>
          </p:nvPr>
        </p:nvSpPr>
        <p:spPr>
          <a:xfrm>
            <a:off x="4812775" y="4050938"/>
            <a:ext cx="3886200" cy="624000"/>
          </a:xfrm>
          <a:prstGeom prst="rect">
            <a:avLst/>
          </a:prstGeom>
        </p:spPr>
        <p:txBody>
          <a:bodyPr anchorCtr="0" anchor="t" bIns="0" lIns="0" spcFirstLastPara="1" rIns="0" wrap="square" tIns="0">
            <a:normAutofit/>
          </a:bodyPr>
          <a:lstStyle>
            <a:lvl1pPr indent="-298450" lvl="0" marL="457200">
              <a:spcBef>
                <a:spcPts val="0"/>
              </a:spcBef>
              <a:spcAft>
                <a:spcPts val="0"/>
              </a:spcAft>
              <a:buSzPts val="1100"/>
              <a:buChar char="●"/>
              <a:defRPr sz="11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2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6 items">
  <p:cSld name="TITLE_1">
    <p:spTree>
      <p:nvGrpSpPr>
        <p:cNvPr id="1032" name="Shape 1032"/>
        <p:cNvGrpSpPr/>
        <p:nvPr/>
      </p:nvGrpSpPr>
      <p:grpSpPr>
        <a:xfrm>
          <a:off x="0" y="0"/>
          <a:ext cx="0" cy="0"/>
          <a:chOff x="0" y="0"/>
          <a:chExt cx="0" cy="0"/>
        </a:xfrm>
      </p:grpSpPr>
      <p:sp>
        <p:nvSpPr>
          <p:cNvPr id="1033" name="Google Shape;1033;p222"/>
          <p:cNvSpPr txBox="1"/>
          <p:nvPr>
            <p:ph type="ctrTitle"/>
          </p:nvPr>
        </p:nvSpPr>
        <p:spPr>
          <a:xfrm>
            <a:off x="371850" y="365750"/>
            <a:ext cx="8400300" cy="355500"/>
          </a:xfrm>
          <a:prstGeom prst="rect">
            <a:avLst/>
          </a:prstGeom>
        </p:spPr>
        <p:txBody>
          <a:bodyPr anchorCtr="0" anchor="t" bIns="91425" lIns="0" spcFirstLastPara="1" rIns="91425" wrap="square" tIns="0">
            <a:normAutofit/>
          </a:bodyPr>
          <a:lstStyle>
            <a:lvl1pPr lvl="0">
              <a:lnSpc>
                <a:spcPct val="80000"/>
              </a:lnSpc>
              <a:spcBef>
                <a:spcPts val="0"/>
              </a:spcBef>
              <a:spcAft>
                <a:spcPts val="0"/>
              </a:spcAft>
              <a:buSzPts val="2400"/>
              <a:buNone/>
              <a:defRPr sz="2400"/>
            </a:lvl1pPr>
            <a:lvl2pPr lvl="1">
              <a:lnSpc>
                <a:spcPct val="80000"/>
              </a:lnSpc>
              <a:spcBef>
                <a:spcPts val="0"/>
              </a:spcBef>
              <a:spcAft>
                <a:spcPts val="0"/>
              </a:spcAft>
              <a:buSzPts val="2400"/>
              <a:buNone/>
              <a:defRPr/>
            </a:lvl2pPr>
            <a:lvl3pPr lvl="2">
              <a:lnSpc>
                <a:spcPct val="80000"/>
              </a:lnSpc>
              <a:spcBef>
                <a:spcPts val="0"/>
              </a:spcBef>
              <a:spcAft>
                <a:spcPts val="0"/>
              </a:spcAft>
              <a:buSzPts val="2400"/>
              <a:buNone/>
              <a:defRPr/>
            </a:lvl3pPr>
            <a:lvl4pPr lvl="3">
              <a:lnSpc>
                <a:spcPct val="80000"/>
              </a:lnSpc>
              <a:spcBef>
                <a:spcPts val="0"/>
              </a:spcBef>
              <a:spcAft>
                <a:spcPts val="0"/>
              </a:spcAft>
              <a:buSzPts val="2400"/>
              <a:buNone/>
              <a:defRPr/>
            </a:lvl4pPr>
            <a:lvl5pPr lvl="4">
              <a:lnSpc>
                <a:spcPct val="80000"/>
              </a:lnSpc>
              <a:spcBef>
                <a:spcPts val="0"/>
              </a:spcBef>
              <a:spcAft>
                <a:spcPts val="0"/>
              </a:spcAft>
              <a:buSzPts val="2400"/>
              <a:buNone/>
              <a:defRPr/>
            </a:lvl5pPr>
            <a:lvl6pPr lvl="5">
              <a:lnSpc>
                <a:spcPct val="80000"/>
              </a:lnSpc>
              <a:spcBef>
                <a:spcPts val="0"/>
              </a:spcBef>
              <a:spcAft>
                <a:spcPts val="0"/>
              </a:spcAft>
              <a:buSzPts val="2400"/>
              <a:buNone/>
              <a:defRPr/>
            </a:lvl6pPr>
            <a:lvl7pPr lvl="6">
              <a:lnSpc>
                <a:spcPct val="80000"/>
              </a:lnSpc>
              <a:spcBef>
                <a:spcPts val="0"/>
              </a:spcBef>
              <a:spcAft>
                <a:spcPts val="0"/>
              </a:spcAft>
              <a:buSzPts val="2400"/>
              <a:buNone/>
              <a:defRPr/>
            </a:lvl7pPr>
            <a:lvl8pPr lvl="7">
              <a:lnSpc>
                <a:spcPct val="80000"/>
              </a:lnSpc>
              <a:spcBef>
                <a:spcPts val="0"/>
              </a:spcBef>
              <a:spcAft>
                <a:spcPts val="0"/>
              </a:spcAft>
              <a:buSzPts val="2400"/>
              <a:buNone/>
              <a:defRPr/>
            </a:lvl8pPr>
            <a:lvl9pPr lvl="8">
              <a:lnSpc>
                <a:spcPct val="80000"/>
              </a:lnSpc>
              <a:spcBef>
                <a:spcPts val="0"/>
              </a:spcBef>
              <a:spcAft>
                <a:spcPts val="0"/>
              </a:spcAft>
              <a:buSzPts val="2400"/>
              <a:buNone/>
              <a:defRPr/>
            </a:lvl9pPr>
          </a:lstStyle>
          <a:p/>
        </p:txBody>
      </p:sp>
      <p:cxnSp>
        <p:nvCxnSpPr>
          <p:cNvPr id="1034" name="Google Shape;1034;p222"/>
          <p:cNvCxnSpPr/>
          <p:nvPr/>
        </p:nvCxnSpPr>
        <p:spPr>
          <a:xfrm>
            <a:off x="358700" y="897025"/>
            <a:ext cx="8400300" cy="0"/>
          </a:xfrm>
          <a:prstGeom prst="straightConnector1">
            <a:avLst/>
          </a:prstGeom>
          <a:noFill/>
          <a:ln cap="flat" cmpd="sng" w="9525">
            <a:solidFill>
              <a:schemeClr val="dk2"/>
            </a:solidFill>
            <a:prstDash val="solid"/>
            <a:round/>
            <a:headEnd len="med" w="med" type="none"/>
            <a:tailEnd len="med" w="med" type="none"/>
          </a:ln>
        </p:spPr>
      </p:cxnSp>
      <p:cxnSp>
        <p:nvCxnSpPr>
          <p:cNvPr id="1035" name="Google Shape;1035;p222"/>
          <p:cNvCxnSpPr/>
          <p:nvPr/>
        </p:nvCxnSpPr>
        <p:spPr>
          <a:xfrm>
            <a:off x="358700" y="1548375"/>
            <a:ext cx="8400300" cy="0"/>
          </a:xfrm>
          <a:prstGeom prst="straightConnector1">
            <a:avLst/>
          </a:prstGeom>
          <a:noFill/>
          <a:ln cap="flat" cmpd="sng" w="9525">
            <a:solidFill>
              <a:schemeClr val="dk2"/>
            </a:solidFill>
            <a:prstDash val="solid"/>
            <a:round/>
            <a:headEnd len="med" w="med" type="none"/>
            <a:tailEnd len="med" w="med" type="none"/>
          </a:ln>
        </p:spPr>
      </p:cxnSp>
      <p:cxnSp>
        <p:nvCxnSpPr>
          <p:cNvPr id="1036" name="Google Shape;1036;p222"/>
          <p:cNvCxnSpPr/>
          <p:nvPr/>
        </p:nvCxnSpPr>
        <p:spPr>
          <a:xfrm>
            <a:off x="358700" y="2199725"/>
            <a:ext cx="8400300" cy="0"/>
          </a:xfrm>
          <a:prstGeom prst="straightConnector1">
            <a:avLst/>
          </a:prstGeom>
          <a:noFill/>
          <a:ln cap="flat" cmpd="sng" w="9525">
            <a:solidFill>
              <a:schemeClr val="dk2"/>
            </a:solidFill>
            <a:prstDash val="solid"/>
            <a:round/>
            <a:headEnd len="med" w="med" type="none"/>
            <a:tailEnd len="med" w="med" type="none"/>
          </a:ln>
        </p:spPr>
      </p:cxnSp>
      <p:cxnSp>
        <p:nvCxnSpPr>
          <p:cNvPr id="1037" name="Google Shape;1037;p222"/>
          <p:cNvCxnSpPr/>
          <p:nvPr/>
        </p:nvCxnSpPr>
        <p:spPr>
          <a:xfrm>
            <a:off x="358700" y="2836913"/>
            <a:ext cx="8400300" cy="0"/>
          </a:xfrm>
          <a:prstGeom prst="straightConnector1">
            <a:avLst/>
          </a:prstGeom>
          <a:noFill/>
          <a:ln cap="flat" cmpd="sng" w="9525">
            <a:solidFill>
              <a:schemeClr val="dk2"/>
            </a:solidFill>
            <a:prstDash val="solid"/>
            <a:round/>
            <a:headEnd len="med" w="med" type="none"/>
            <a:tailEnd len="med" w="med" type="none"/>
          </a:ln>
        </p:spPr>
      </p:cxnSp>
      <p:cxnSp>
        <p:nvCxnSpPr>
          <p:cNvPr id="1038" name="Google Shape;1038;p222"/>
          <p:cNvCxnSpPr/>
          <p:nvPr/>
        </p:nvCxnSpPr>
        <p:spPr>
          <a:xfrm>
            <a:off x="358700" y="3488263"/>
            <a:ext cx="8400300" cy="0"/>
          </a:xfrm>
          <a:prstGeom prst="straightConnector1">
            <a:avLst/>
          </a:prstGeom>
          <a:noFill/>
          <a:ln cap="flat" cmpd="sng" w="9525">
            <a:solidFill>
              <a:schemeClr val="dk2"/>
            </a:solidFill>
            <a:prstDash val="solid"/>
            <a:round/>
            <a:headEnd len="med" w="med" type="none"/>
            <a:tailEnd len="med" w="med" type="none"/>
          </a:ln>
        </p:spPr>
      </p:cxnSp>
      <p:cxnSp>
        <p:nvCxnSpPr>
          <p:cNvPr id="1039" name="Google Shape;1039;p222"/>
          <p:cNvCxnSpPr/>
          <p:nvPr/>
        </p:nvCxnSpPr>
        <p:spPr>
          <a:xfrm>
            <a:off x="358700" y="4139613"/>
            <a:ext cx="8400300" cy="0"/>
          </a:xfrm>
          <a:prstGeom prst="straightConnector1">
            <a:avLst/>
          </a:prstGeom>
          <a:noFill/>
          <a:ln cap="flat" cmpd="sng" w="9525">
            <a:solidFill>
              <a:schemeClr val="dk2"/>
            </a:solidFill>
            <a:prstDash val="solid"/>
            <a:round/>
            <a:headEnd len="med" w="med" type="none"/>
            <a:tailEnd len="med" w="med" type="none"/>
          </a:ln>
        </p:spPr>
      </p:cxnSp>
      <p:sp>
        <p:nvSpPr>
          <p:cNvPr id="1040" name="Google Shape;1040;p222"/>
          <p:cNvSpPr txBox="1"/>
          <p:nvPr/>
        </p:nvSpPr>
        <p:spPr>
          <a:xfrm>
            <a:off x="2260750" y="1734550"/>
            <a:ext cx="2599800" cy="279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solidFill>
                <a:schemeClr val="accent2"/>
              </a:solidFill>
              <a:latin typeface="Figtree"/>
              <a:ea typeface="Figtree"/>
              <a:cs typeface="Figtree"/>
              <a:sym typeface="Figtree"/>
            </a:endParaRPr>
          </a:p>
        </p:txBody>
      </p:sp>
      <p:sp>
        <p:nvSpPr>
          <p:cNvPr id="1041" name="Google Shape;1041;p222"/>
          <p:cNvSpPr txBox="1"/>
          <p:nvPr>
            <p:ph idx="1" type="subTitle"/>
          </p:nvPr>
        </p:nvSpPr>
        <p:spPr>
          <a:xfrm>
            <a:off x="2260750" y="1085850"/>
            <a:ext cx="2494800" cy="279000"/>
          </a:xfrm>
          <a:prstGeom prst="rect">
            <a:avLst/>
          </a:prstGeom>
        </p:spPr>
        <p:txBody>
          <a:bodyPr anchorCtr="0" anchor="ctr" bIns="0" lIns="0" spcFirstLastPara="1" rIns="0" wrap="square" tIns="0">
            <a:normAutofit/>
          </a:bodyPr>
          <a:lstStyle>
            <a:lvl1pPr lvl="0">
              <a:spcBef>
                <a:spcPts val="0"/>
              </a:spcBef>
              <a:spcAft>
                <a:spcPts val="0"/>
              </a:spcAft>
              <a:buSzPts val="1300"/>
              <a:buNone/>
              <a:defRPr b="1" sz="1300"/>
            </a:lvl1pPr>
            <a:lvl2pPr lvl="1">
              <a:spcBef>
                <a:spcPts val="0"/>
              </a:spcBef>
              <a:spcAft>
                <a:spcPts val="0"/>
              </a:spcAft>
              <a:buSzPts val="1300"/>
              <a:buNone/>
              <a:defRPr sz="1300"/>
            </a:lvl2pPr>
            <a:lvl3pPr lvl="2">
              <a:spcBef>
                <a:spcPts val="0"/>
              </a:spcBef>
              <a:spcAft>
                <a:spcPts val="0"/>
              </a:spcAft>
              <a:buSzPts val="1300"/>
              <a:buNone/>
              <a:defRPr sz="1300"/>
            </a:lvl3pPr>
            <a:lvl4pPr lvl="3">
              <a:spcBef>
                <a:spcPts val="0"/>
              </a:spcBef>
              <a:spcAft>
                <a:spcPts val="0"/>
              </a:spcAft>
              <a:buSzPts val="1300"/>
              <a:buNone/>
              <a:defRPr sz="1300"/>
            </a:lvl4pPr>
            <a:lvl5pPr lvl="4">
              <a:spcBef>
                <a:spcPts val="0"/>
              </a:spcBef>
              <a:spcAft>
                <a:spcPts val="0"/>
              </a:spcAft>
              <a:buSzPts val="1300"/>
              <a:buNone/>
              <a:defRPr sz="1300"/>
            </a:lvl5pPr>
            <a:lvl6pPr lvl="5">
              <a:spcBef>
                <a:spcPts val="0"/>
              </a:spcBef>
              <a:spcAft>
                <a:spcPts val="0"/>
              </a:spcAft>
              <a:buSzPts val="1300"/>
              <a:buNone/>
              <a:defRPr sz="1300"/>
            </a:lvl6pPr>
            <a:lvl7pPr lvl="6">
              <a:spcBef>
                <a:spcPts val="0"/>
              </a:spcBef>
              <a:spcAft>
                <a:spcPts val="0"/>
              </a:spcAft>
              <a:buSzPts val="1300"/>
              <a:buNone/>
              <a:defRPr sz="1300"/>
            </a:lvl7pPr>
            <a:lvl8pPr lvl="7">
              <a:spcBef>
                <a:spcPts val="0"/>
              </a:spcBef>
              <a:spcAft>
                <a:spcPts val="0"/>
              </a:spcAft>
              <a:buSzPts val="1300"/>
              <a:buNone/>
              <a:defRPr sz="1300"/>
            </a:lvl8pPr>
            <a:lvl9pPr lvl="8">
              <a:spcBef>
                <a:spcPts val="0"/>
              </a:spcBef>
              <a:spcAft>
                <a:spcPts val="0"/>
              </a:spcAft>
              <a:buSzPts val="1300"/>
              <a:buNone/>
              <a:defRPr sz="1300"/>
            </a:lvl9pPr>
          </a:lstStyle>
          <a:p/>
        </p:txBody>
      </p:sp>
      <p:sp>
        <p:nvSpPr>
          <p:cNvPr id="1042" name="Google Shape;1042;p222"/>
          <p:cNvSpPr txBox="1"/>
          <p:nvPr>
            <p:ph idx="2" type="subTitle"/>
          </p:nvPr>
        </p:nvSpPr>
        <p:spPr>
          <a:xfrm>
            <a:off x="5319900" y="970400"/>
            <a:ext cx="3506700" cy="511200"/>
          </a:xfrm>
          <a:prstGeom prst="rect">
            <a:avLst/>
          </a:prstGeom>
        </p:spPr>
        <p:txBody>
          <a:bodyPr anchorCtr="0" anchor="ctr" bIns="0" lIns="0" spcFirstLastPara="1" rIns="0" wrap="square" tIns="0">
            <a:normAutofit/>
          </a:bodyPr>
          <a:lstStyle>
            <a:lvl1pPr lvl="0">
              <a:spcBef>
                <a:spcPts val="0"/>
              </a:spcBef>
              <a:spcAft>
                <a:spcPts val="0"/>
              </a:spcAft>
              <a:buSzPts val="900"/>
              <a:buNone/>
              <a:defRPr sz="900"/>
            </a:lvl1pPr>
            <a:lvl2pPr lvl="1">
              <a:spcBef>
                <a:spcPts val="0"/>
              </a:spcBef>
              <a:spcAft>
                <a:spcPts val="0"/>
              </a:spcAft>
              <a:buSzPts val="900"/>
              <a:buNone/>
              <a:defRPr sz="900"/>
            </a:lvl2pPr>
            <a:lvl3pPr lvl="2">
              <a:spcBef>
                <a:spcPts val="0"/>
              </a:spcBef>
              <a:spcAft>
                <a:spcPts val="0"/>
              </a:spcAft>
              <a:buSzPts val="900"/>
              <a:buNone/>
              <a:defRPr sz="900"/>
            </a:lvl3pPr>
            <a:lvl4pPr lvl="3">
              <a:spcBef>
                <a:spcPts val="0"/>
              </a:spcBef>
              <a:spcAft>
                <a:spcPts val="0"/>
              </a:spcAft>
              <a:buSzPts val="900"/>
              <a:buNone/>
              <a:defRPr sz="900"/>
            </a:lvl4pPr>
            <a:lvl5pPr lvl="4">
              <a:spcBef>
                <a:spcPts val="0"/>
              </a:spcBef>
              <a:spcAft>
                <a:spcPts val="0"/>
              </a:spcAft>
              <a:buSzPts val="900"/>
              <a:buNone/>
              <a:defRPr sz="900"/>
            </a:lvl5pPr>
            <a:lvl6pPr lvl="5">
              <a:spcBef>
                <a:spcPts val="0"/>
              </a:spcBef>
              <a:spcAft>
                <a:spcPts val="0"/>
              </a:spcAft>
              <a:buSzPts val="900"/>
              <a:buNone/>
              <a:defRPr sz="900"/>
            </a:lvl6pPr>
            <a:lvl7pPr lvl="6">
              <a:spcBef>
                <a:spcPts val="0"/>
              </a:spcBef>
              <a:spcAft>
                <a:spcPts val="0"/>
              </a:spcAft>
              <a:buSzPts val="900"/>
              <a:buNone/>
              <a:defRPr sz="900"/>
            </a:lvl7pPr>
            <a:lvl8pPr lvl="7">
              <a:spcBef>
                <a:spcPts val="0"/>
              </a:spcBef>
              <a:spcAft>
                <a:spcPts val="0"/>
              </a:spcAft>
              <a:buSzPts val="900"/>
              <a:buNone/>
              <a:defRPr sz="900"/>
            </a:lvl8pPr>
            <a:lvl9pPr lvl="8">
              <a:spcBef>
                <a:spcPts val="0"/>
              </a:spcBef>
              <a:spcAft>
                <a:spcPts val="0"/>
              </a:spcAft>
              <a:buSzPts val="900"/>
              <a:buNone/>
              <a:defRPr sz="900"/>
            </a:lvl9pPr>
          </a:lstStyle>
          <a:p/>
        </p:txBody>
      </p:sp>
      <p:sp>
        <p:nvSpPr>
          <p:cNvPr id="1043" name="Google Shape;1043;p222"/>
          <p:cNvSpPr txBox="1"/>
          <p:nvPr>
            <p:ph idx="3" type="subTitle"/>
          </p:nvPr>
        </p:nvSpPr>
        <p:spPr>
          <a:xfrm>
            <a:off x="2260750" y="1733900"/>
            <a:ext cx="2494800" cy="279000"/>
          </a:xfrm>
          <a:prstGeom prst="rect">
            <a:avLst/>
          </a:prstGeom>
        </p:spPr>
        <p:txBody>
          <a:bodyPr anchorCtr="0" anchor="ctr" bIns="0" lIns="0" spcFirstLastPara="1" rIns="0" wrap="square" tIns="0">
            <a:normAutofit/>
          </a:bodyPr>
          <a:lstStyle>
            <a:lvl1pPr lvl="0">
              <a:spcBef>
                <a:spcPts val="0"/>
              </a:spcBef>
              <a:spcAft>
                <a:spcPts val="0"/>
              </a:spcAft>
              <a:buSzPts val="1300"/>
              <a:buNone/>
              <a:defRPr b="1" sz="1300"/>
            </a:lvl1pPr>
            <a:lvl2pPr lvl="1">
              <a:spcBef>
                <a:spcPts val="0"/>
              </a:spcBef>
              <a:spcAft>
                <a:spcPts val="0"/>
              </a:spcAft>
              <a:buSzPts val="1300"/>
              <a:buNone/>
              <a:defRPr sz="1300"/>
            </a:lvl2pPr>
            <a:lvl3pPr lvl="2">
              <a:spcBef>
                <a:spcPts val="0"/>
              </a:spcBef>
              <a:spcAft>
                <a:spcPts val="0"/>
              </a:spcAft>
              <a:buSzPts val="1300"/>
              <a:buNone/>
              <a:defRPr sz="1300"/>
            </a:lvl3pPr>
            <a:lvl4pPr lvl="3">
              <a:spcBef>
                <a:spcPts val="0"/>
              </a:spcBef>
              <a:spcAft>
                <a:spcPts val="0"/>
              </a:spcAft>
              <a:buSzPts val="1300"/>
              <a:buNone/>
              <a:defRPr sz="1300"/>
            </a:lvl4pPr>
            <a:lvl5pPr lvl="4">
              <a:spcBef>
                <a:spcPts val="0"/>
              </a:spcBef>
              <a:spcAft>
                <a:spcPts val="0"/>
              </a:spcAft>
              <a:buSzPts val="1300"/>
              <a:buNone/>
              <a:defRPr sz="1300"/>
            </a:lvl5pPr>
            <a:lvl6pPr lvl="5">
              <a:spcBef>
                <a:spcPts val="0"/>
              </a:spcBef>
              <a:spcAft>
                <a:spcPts val="0"/>
              </a:spcAft>
              <a:buSzPts val="1300"/>
              <a:buNone/>
              <a:defRPr sz="1300"/>
            </a:lvl6pPr>
            <a:lvl7pPr lvl="6">
              <a:spcBef>
                <a:spcPts val="0"/>
              </a:spcBef>
              <a:spcAft>
                <a:spcPts val="0"/>
              </a:spcAft>
              <a:buSzPts val="1300"/>
              <a:buNone/>
              <a:defRPr sz="1300"/>
            </a:lvl7pPr>
            <a:lvl8pPr lvl="7">
              <a:spcBef>
                <a:spcPts val="0"/>
              </a:spcBef>
              <a:spcAft>
                <a:spcPts val="0"/>
              </a:spcAft>
              <a:buSzPts val="1300"/>
              <a:buNone/>
              <a:defRPr sz="1300"/>
            </a:lvl8pPr>
            <a:lvl9pPr lvl="8">
              <a:spcBef>
                <a:spcPts val="0"/>
              </a:spcBef>
              <a:spcAft>
                <a:spcPts val="0"/>
              </a:spcAft>
              <a:buSzPts val="1300"/>
              <a:buNone/>
              <a:defRPr sz="1300"/>
            </a:lvl9pPr>
          </a:lstStyle>
          <a:p/>
        </p:txBody>
      </p:sp>
      <p:sp>
        <p:nvSpPr>
          <p:cNvPr id="1044" name="Google Shape;1044;p222"/>
          <p:cNvSpPr txBox="1"/>
          <p:nvPr>
            <p:ph idx="4" type="subTitle"/>
          </p:nvPr>
        </p:nvSpPr>
        <p:spPr>
          <a:xfrm>
            <a:off x="5319900" y="1618450"/>
            <a:ext cx="3506700" cy="511200"/>
          </a:xfrm>
          <a:prstGeom prst="rect">
            <a:avLst/>
          </a:prstGeom>
        </p:spPr>
        <p:txBody>
          <a:bodyPr anchorCtr="0" anchor="ctr" bIns="0" lIns="0" spcFirstLastPara="1" rIns="0" wrap="square" tIns="0">
            <a:normAutofit/>
          </a:bodyPr>
          <a:lstStyle>
            <a:lvl1pPr lvl="0">
              <a:spcBef>
                <a:spcPts val="0"/>
              </a:spcBef>
              <a:spcAft>
                <a:spcPts val="0"/>
              </a:spcAft>
              <a:buSzPts val="900"/>
              <a:buNone/>
              <a:defRPr sz="900"/>
            </a:lvl1pPr>
            <a:lvl2pPr lvl="1">
              <a:spcBef>
                <a:spcPts val="0"/>
              </a:spcBef>
              <a:spcAft>
                <a:spcPts val="0"/>
              </a:spcAft>
              <a:buSzPts val="900"/>
              <a:buNone/>
              <a:defRPr sz="900"/>
            </a:lvl2pPr>
            <a:lvl3pPr lvl="2">
              <a:spcBef>
                <a:spcPts val="0"/>
              </a:spcBef>
              <a:spcAft>
                <a:spcPts val="0"/>
              </a:spcAft>
              <a:buSzPts val="900"/>
              <a:buNone/>
              <a:defRPr sz="900"/>
            </a:lvl3pPr>
            <a:lvl4pPr lvl="3">
              <a:spcBef>
                <a:spcPts val="0"/>
              </a:spcBef>
              <a:spcAft>
                <a:spcPts val="0"/>
              </a:spcAft>
              <a:buSzPts val="900"/>
              <a:buNone/>
              <a:defRPr sz="900"/>
            </a:lvl4pPr>
            <a:lvl5pPr lvl="4">
              <a:spcBef>
                <a:spcPts val="0"/>
              </a:spcBef>
              <a:spcAft>
                <a:spcPts val="0"/>
              </a:spcAft>
              <a:buSzPts val="900"/>
              <a:buNone/>
              <a:defRPr sz="900"/>
            </a:lvl5pPr>
            <a:lvl6pPr lvl="5">
              <a:spcBef>
                <a:spcPts val="0"/>
              </a:spcBef>
              <a:spcAft>
                <a:spcPts val="0"/>
              </a:spcAft>
              <a:buSzPts val="900"/>
              <a:buNone/>
              <a:defRPr sz="900"/>
            </a:lvl6pPr>
            <a:lvl7pPr lvl="6">
              <a:spcBef>
                <a:spcPts val="0"/>
              </a:spcBef>
              <a:spcAft>
                <a:spcPts val="0"/>
              </a:spcAft>
              <a:buSzPts val="900"/>
              <a:buNone/>
              <a:defRPr sz="900"/>
            </a:lvl7pPr>
            <a:lvl8pPr lvl="7">
              <a:spcBef>
                <a:spcPts val="0"/>
              </a:spcBef>
              <a:spcAft>
                <a:spcPts val="0"/>
              </a:spcAft>
              <a:buSzPts val="900"/>
              <a:buNone/>
              <a:defRPr sz="900"/>
            </a:lvl8pPr>
            <a:lvl9pPr lvl="8">
              <a:spcBef>
                <a:spcPts val="0"/>
              </a:spcBef>
              <a:spcAft>
                <a:spcPts val="0"/>
              </a:spcAft>
              <a:buSzPts val="900"/>
              <a:buNone/>
              <a:defRPr sz="900"/>
            </a:lvl9pPr>
          </a:lstStyle>
          <a:p/>
        </p:txBody>
      </p:sp>
      <p:sp>
        <p:nvSpPr>
          <p:cNvPr id="1045" name="Google Shape;1045;p222"/>
          <p:cNvSpPr txBox="1"/>
          <p:nvPr>
            <p:ph idx="5" type="subTitle"/>
          </p:nvPr>
        </p:nvSpPr>
        <p:spPr>
          <a:xfrm>
            <a:off x="2260750" y="2379825"/>
            <a:ext cx="2494800" cy="279000"/>
          </a:xfrm>
          <a:prstGeom prst="rect">
            <a:avLst/>
          </a:prstGeom>
        </p:spPr>
        <p:txBody>
          <a:bodyPr anchorCtr="0" anchor="ctr" bIns="0" lIns="0" spcFirstLastPara="1" rIns="0" wrap="square" tIns="0">
            <a:normAutofit/>
          </a:bodyPr>
          <a:lstStyle>
            <a:lvl1pPr lvl="0">
              <a:spcBef>
                <a:spcPts val="0"/>
              </a:spcBef>
              <a:spcAft>
                <a:spcPts val="0"/>
              </a:spcAft>
              <a:buSzPts val="1300"/>
              <a:buNone/>
              <a:defRPr b="1" sz="1300"/>
            </a:lvl1pPr>
            <a:lvl2pPr lvl="1">
              <a:spcBef>
                <a:spcPts val="0"/>
              </a:spcBef>
              <a:spcAft>
                <a:spcPts val="0"/>
              </a:spcAft>
              <a:buSzPts val="1300"/>
              <a:buNone/>
              <a:defRPr sz="1300"/>
            </a:lvl2pPr>
            <a:lvl3pPr lvl="2">
              <a:spcBef>
                <a:spcPts val="0"/>
              </a:spcBef>
              <a:spcAft>
                <a:spcPts val="0"/>
              </a:spcAft>
              <a:buSzPts val="1300"/>
              <a:buNone/>
              <a:defRPr sz="1300"/>
            </a:lvl3pPr>
            <a:lvl4pPr lvl="3">
              <a:spcBef>
                <a:spcPts val="0"/>
              </a:spcBef>
              <a:spcAft>
                <a:spcPts val="0"/>
              </a:spcAft>
              <a:buSzPts val="1300"/>
              <a:buNone/>
              <a:defRPr sz="1300"/>
            </a:lvl4pPr>
            <a:lvl5pPr lvl="4">
              <a:spcBef>
                <a:spcPts val="0"/>
              </a:spcBef>
              <a:spcAft>
                <a:spcPts val="0"/>
              </a:spcAft>
              <a:buSzPts val="1300"/>
              <a:buNone/>
              <a:defRPr sz="1300"/>
            </a:lvl5pPr>
            <a:lvl6pPr lvl="5">
              <a:spcBef>
                <a:spcPts val="0"/>
              </a:spcBef>
              <a:spcAft>
                <a:spcPts val="0"/>
              </a:spcAft>
              <a:buSzPts val="1300"/>
              <a:buNone/>
              <a:defRPr sz="1300"/>
            </a:lvl6pPr>
            <a:lvl7pPr lvl="6">
              <a:spcBef>
                <a:spcPts val="0"/>
              </a:spcBef>
              <a:spcAft>
                <a:spcPts val="0"/>
              </a:spcAft>
              <a:buSzPts val="1300"/>
              <a:buNone/>
              <a:defRPr sz="1300"/>
            </a:lvl7pPr>
            <a:lvl8pPr lvl="7">
              <a:spcBef>
                <a:spcPts val="0"/>
              </a:spcBef>
              <a:spcAft>
                <a:spcPts val="0"/>
              </a:spcAft>
              <a:buSzPts val="1300"/>
              <a:buNone/>
              <a:defRPr sz="1300"/>
            </a:lvl8pPr>
            <a:lvl9pPr lvl="8">
              <a:spcBef>
                <a:spcPts val="0"/>
              </a:spcBef>
              <a:spcAft>
                <a:spcPts val="0"/>
              </a:spcAft>
              <a:buSzPts val="1300"/>
              <a:buNone/>
              <a:defRPr sz="1300"/>
            </a:lvl9pPr>
          </a:lstStyle>
          <a:p/>
        </p:txBody>
      </p:sp>
      <p:sp>
        <p:nvSpPr>
          <p:cNvPr id="1046" name="Google Shape;1046;p222"/>
          <p:cNvSpPr txBox="1"/>
          <p:nvPr>
            <p:ph idx="6" type="subTitle"/>
          </p:nvPr>
        </p:nvSpPr>
        <p:spPr>
          <a:xfrm>
            <a:off x="5319900" y="2264375"/>
            <a:ext cx="3506700" cy="511200"/>
          </a:xfrm>
          <a:prstGeom prst="rect">
            <a:avLst/>
          </a:prstGeom>
        </p:spPr>
        <p:txBody>
          <a:bodyPr anchorCtr="0" anchor="ctr" bIns="0" lIns="0" spcFirstLastPara="1" rIns="0" wrap="square" tIns="0">
            <a:normAutofit/>
          </a:bodyPr>
          <a:lstStyle>
            <a:lvl1pPr lvl="0">
              <a:spcBef>
                <a:spcPts val="0"/>
              </a:spcBef>
              <a:spcAft>
                <a:spcPts val="0"/>
              </a:spcAft>
              <a:buSzPts val="900"/>
              <a:buNone/>
              <a:defRPr sz="900"/>
            </a:lvl1pPr>
            <a:lvl2pPr lvl="1">
              <a:spcBef>
                <a:spcPts val="0"/>
              </a:spcBef>
              <a:spcAft>
                <a:spcPts val="0"/>
              </a:spcAft>
              <a:buSzPts val="900"/>
              <a:buNone/>
              <a:defRPr sz="900"/>
            </a:lvl2pPr>
            <a:lvl3pPr lvl="2">
              <a:spcBef>
                <a:spcPts val="0"/>
              </a:spcBef>
              <a:spcAft>
                <a:spcPts val="0"/>
              </a:spcAft>
              <a:buSzPts val="900"/>
              <a:buNone/>
              <a:defRPr sz="900"/>
            </a:lvl3pPr>
            <a:lvl4pPr lvl="3">
              <a:spcBef>
                <a:spcPts val="0"/>
              </a:spcBef>
              <a:spcAft>
                <a:spcPts val="0"/>
              </a:spcAft>
              <a:buSzPts val="900"/>
              <a:buNone/>
              <a:defRPr sz="900"/>
            </a:lvl4pPr>
            <a:lvl5pPr lvl="4">
              <a:spcBef>
                <a:spcPts val="0"/>
              </a:spcBef>
              <a:spcAft>
                <a:spcPts val="0"/>
              </a:spcAft>
              <a:buSzPts val="900"/>
              <a:buNone/>
              <a:defRPr sz="900"/>
            </a:lvl5pPr>
            <a:lvl6pPr lvl="5">
              <a:spcBef>
                <a:spcPts val="0"/>
              </a:spcBef>
              <a:spcAft>
                <a:spcPts val="0"/>
              </a:spcAft>
              <a:buSzPts val="900"/>
              <a:buNone/>
              <a:defRPr sz="900"/>
            </a:lvl6pPr>
            <a:lvl7pPr lvl="6">
              <a:spcBef>
                <a:spcPts val="0"/>
              </a:spcBef>
              <a:spcAft>
                <a:spcPts val="0"/>
              </a:spcAft>
              <a:buSzPts val="900"/>
              <a:buNone/>
              <a:defRPr sz="900"/>
            </a:lvl7pPr>
            <a:lvl8pPr lvl="7">
              <a:spcBef>
                <a:spcPts val="0"/>
              </a:spcBef>
              <a:spcAft>
                <a:spcPts val="0"/>
              </a:spcAft>
              <a:buSzPts val="900"/>
              <a:buNone/>
              <a:defRPr sz="900"/>
            </a:lvl8pPr>
            <a:lvl9pPr lvl="8">
              <a:spcBef>
                <a:spcPts val="0"/>
              </a:spcBef>
              <a:spcAft>
                <a:spcPts val="0"/>
              </a:spcAft>
              <a:buSzPts val="900"/>
              <a:buNone/>
              <a:defRPr sz="900"/>
            </a:lvl9pPr>
          </a:lstStyle>
          <a:p/>
        </p:txBody>
      </p:sp>
      <p:sp>
        <p:nvSpPr>
          <p:cNvPr id="1047" name="Google Shape;1047;p222"/>
          <p:cNvSpPr txBox="1"/>
          <p:nvPr>
            <p:ph idx="7" type="subTitle"/>
          </p:nvPr>
        </p:nvSpPr>
        <p:spPr>
          <a:xfrm>
            <a:off x="2260750" y="3027875"/>
            <a:ext cx="2494800" cy="279000"/>
          </a:xfrm>
          <a:prstGeom prst="rect">
            <a:avLst/>
          </a:prstGeom>
        </p:spPr>
        <p:txBody>
          <a:bodyPr anchorCtr="0" anchor="ctr" bIns="0" lIns="0" spcFirstLastPara="1" rIns="0" wrap="square" tIns="0">
            <a:normAutofit/>
          </a:bodyPr>
          <a:lstStyle>
            <a:lvl1pPr lvl="0">
              <a:spcBef>
                <a:spcPts val="0"/>
              </a:spcBef>
              <a:spcAft>
                <a:spcPts val="0"/>
              </a:spcAft>
              <a:buSzPts val="1300"/>
              <a:buNone/>
              <a:defRPr b="1" sz="1300"/>
            </a:lvl1pPr>
            <a:lvl2pPr lvl="1">
              <a:spcBef>
                <a:spcPts val="0"/>
              </a:spcBef>
              <a:spcAft>
                <a:spcPts val="0"/>
              </a:spcAft>
              <a:buSzPts val="1300"/>
              <a:buNone/>
              <a:defRPr sz="1300"/>
            </a:lvl2pPr>
            <a:lvl3pPr lvl="2">
              <a:spcBef>
                <a:spcPts val="0"/>
              </a:spcBef>
              <a:spcAft>
                <a:spcPts val="0"/>
              </a:spcAft>
              <a:buSzPts val="1300"/>
              <a:buNone/>
              <a:defRPr sz="1300"/>
            </a:lvl3pPr>
            <a:lvl4pPr lvl="3">
              <a:spcBef>
                <a:spcPts val="0"/>
              </a:spcBef>
              <a:spcAft>
                <a:spcPts val="0"/>
              </a:spcAft>
              <a:buSzPts val="1300"/>
              <a:buNone/>
              <a:defRPr sz="1300"/>
            </a:lvl4pPr>
            <a:lvl5pPr lvl="4">
              <a:spcBef>
                <a:spcPts val="0"/>
              </a:spcBef>
              <a:spcAft>
                <a:spcPts val="0"/>
              </a:spcAft>
              <a:buSzPts val="1300"/>
              <a:buNone/>
              <a:defRPr sz="1300"/>
            </a:lvl5pPr>
            <a:lvl6pPr lvl="5">
              <a:spcBef>
                <a:spcPts val="0"/>
              </a:spcBef>
              <a:spcAft>
                <a:spcPts val="0"/>
              </a:spcAft>
              <a:buSzPts val="1300"/>
              <a:buNone/>
              <a:defRPr sz="1300"/>
            </a:lvl6pPr>
            <a:lvl7pPr lvl="6">
              <a:spcBef>
                <a:spcPts val="0"/>
              </a:spcBef>
              <a:spcAft>
                <a:spcPts val="0"/>
              </a:spcAft>
              <a:buSzPts val="1300"/>
              <a:buNone/>
              <a:defRPr sz="1300"/>
            </a:lvl7pPr>
            <a:lvl8pPr lvl="7">
              <a:spcBef>
                <a:spcPts val="0"/>
              </a:spcBef>
              <a:spcAft>
                <a:spcPts val="0"/>
              </a:spcAft>
              <a:buSzPts val="1300"/>
              <a:buNone/>
              <a:defRPr sz="1300"/>
            </a:lvl8pPr>
            <a:lvl9pPr lvl="8">
              <a:spcBef>
                <a:spcPts val="0"/>
              </a:spcBef>
              <a:spcAft>
                <a:spcPts val="0"/>
              </a:spcAft>
              <a:buSzPts val="1300"/>
              <a:buNone/>
              <a:defRPr sz="1300"/>
            </a:lvl9pPr>
          </a:lstStyle>
          <a:p/>
        </p:txBody>
      </p:sp>
      <p:sp>
        <p:nvSpPr>
          <p:cNvPr id="1048" name="Google Shape;1048;p222"/>
          <p:cNvSpPr txBox="1"/>
          <p:nvPr>
            <p:ph idx="8" type="subTitle"/>
          </p:nvPr>
        </p:nvSpPr>
        <p:spPr>
          <a:xfrm>
            <a:off x="5319900" y="2912425"/>
            <a:ext cx="3506700" cy="511200"/>
          </a:xfrm>
          <a:prstGeom prst="rect">
            <a:avLst/>
          </a:prstGeom>
        </p:spPr>
        <p:txBody>
          <a:bodyPr anchorCtr="0" anchor="ctr" bIns="0" lIns="0" spcFirstLastPara="1" rIns="0" wrap="square" tIns="0">
            <a:normAutofit/>
          </a:bodyPr>
          <a:lstStyle>
            <a:lvl1pPr lvl="0">
              <a:spcBef>
                <a:spcPts val="0"/>
              </a:spcBef>
              <a:spcAft>
                <a:spcPts val="0"/>
              </a:spcAft>
              <a:buSzPts val="900"/>
              <a:buNone/>
              <a:defRPr sz="900"/>
            </a:lvl1pPr>
            <a:lvl2pPr lvl="1">
              <a:spcBef>
                <a:spcPts val="0"/>
              </a:spcBef>
              <a:spcAft>
                <a:spcPts val="0"/>
              </a:spcAft>
              <a:buSzPts val="900"/>
              <a:buNone/>
              <a:defRPr sz="900"/>
            </a:lvl2pPr>
            <a:lvl3pPr lvl="2">
              <a:spcBef>
                <a:spcPts val="0"/>
              </a:spcBef>
              <a:spcAft>
                <a:spcPts val="0"/>
              </a:spcAft>
              <a:buSzPts val="900"/>
              <a:buNone/>
              <a:defRPr sz="900"/>
            </a:lvl3pPr>
            <a:lvl4pPr lvl="3">
              <a:spcBef>
                <a:spcPts val="0"/>
              </a:spcBef>
              <a:spcAft>
                <a:spcPts val="0"/>
              </a:spcAft>
              <a:buSzPts val="900"/>
              <a:buNone/>
              <a:defRPr sz="900"/>
            </a:lvl4pPr>
            <a:lvl5pPr lvl="4">
              <a:spcBef>
                <a:spcPts val="0"/>
              </a:spcBef>
              <a:spcAft>
                <a:spcPts val="0"/>
              </a:spcAft>
              <a:buSzPts val="900"/>
              <a:buNone/>
              <a:defRPr sz="900"/>
            </a:lvl5pPr>
            <a:lvl6pPr lvl="5">
              <a:spcBef>
                <a:spcPts val="0"/>
              </a:spcBef>
              <a:spcAft>
                <a:spcPts val="0"/>
              </a:spcAft>
              <a:buSzPts val="900"/>
              <a:buNone/>
              <a:defRPr sz="900"/>
            </a:lvl6pPr>
            <a:lvl7pPr lvl="6">
              <a:spcBef>
                <a:spcPts val="0"/>
              </a:spcBef>
              <a:spcAft>
                <a:spcPts val="0"/>
              </a:spcAft>
              <a:buSzPts val="900"/>
              <a:buNone/>
              <a:defRPr sz="900"/>
            </a:lvl7pPr>
            <a:lvl8pPr lvl="7">
              <a:spcBef>
                <a:spcPts val="0"/>
              </a:spcBef>
              <a:spcAft>
                <a:spcPts val="0"/>
              </a:spcAft>
              <a:buSzPts val="900"/>
              <a:buNone/>
              <a:defRPr sz="900"/>
            </a:lvl8pPr>
            <a:lvl9pPr lvl="8">
              <a:spcBef>
                <a:spcPts val="0"/>
              </a:spcBef>
              <a:spcAft>
                <a:spcPts val="0"/>
              </a:spcAft>
              <a:buSzPts val="900"/>
              <a:buNone/>
              <a:defRPr sz="900"/>
            </a:lvl9pPr>
          </a:lstStyle>
          <a:p/>
        </p:txBody>
      </p:sp>
      <p:sp>
        <p:nvSpPr>
          <p:cNvPr id="1049" name="Google Shape;1049;p222"/>
          <p:cNvSpPr txBox="1"/>
          <p:nvPr>
            <p:ph idx="9" type="subTitle"/>
          </p:nvPr>
        </p:nvSpPr>
        <p:spPr>
          <a:xfrm>
            <a:off x="2260750" y="3673800"/>
            <a:ext cx="2494800" cy="279000"/>
          </a:xfrm>
          <a:prstGeom prst="rect">
            <a:avLst/>
          </a:prstGeom>
        </p:spPr>
        <p:txBody>
          <a:bodyPr anchorCtr="0" anchor="ctr" bIns="0" lIns="0" spcFirstLastPara="1" rIns="0" wrap="square" tIns="0">
            <a:normAutofit/>
          </a:bodyPr>
          <a:lstStyle>
            <a:lvl1pPr lvl="0">
              <a:spcBef>
                <a:spcPts val="0"/>
              </a:spcBef>
              <a:spcAft>
                <a:spcPts val="0"/>
              </a:spcAft>
              <a:buSzPts val="1300"/>
              <a:buNone/>
              <a:defRPr b="1" sz="1300"/>
            </a:lvl1pPr>
            <a:lvl2pPr lvl="1">
              <a:spcBef>
                <a:spcPts val="0"/>
              </a:spcBef>
              <a:spcAft>
                <a:spcPts val="0"/>
              </a:spcAft>
              <a:buSzPts val="1300"/>
              <a:buNone/>
              <a:defRPr sz="1300"/>
            </a:lvl2pPr>
            <a:lvl3pPr lvl="2">
              <a:spcBef>
                <a:spcPts val="0"/>
              </a:spcBef>
              <a:spcAft>
                <a:spcPts val="0"/>
              </a:spcAft>
              <a:buSzPts val="1300"/>
              <a:buNone/>
              <a:defRPr sz="1300"/>
            </a:lvl3pPr>
            <a:lvl4pPr lvl="3">
              <a:spcBef>
                <a:spcPts val="0"/>
              </a:spcBef>
              <a:spcAft>
                <a:spcPts val="0"/>
              </a:spcAft>
              <a:buSzPts val="1300"/>
              <a:buNone/>
              <a:defRPr sz="1300"/>
            </a:lvl4pPr>
            <a:lvl5pPr lvl="4">
              <a:spcBef>
                <a:spcPts val="0"/>
              </a:spcBef>
              <a:spcAft>
                <a:spcPts val="0"/>
              </a:spcAft>
              <a:buSzPts val="1300"/>
              <a:buNone/>
              <a:defRPr sz="1300"/>
            </a:lvl5pPr>
            <a:lvl6pPr lvl="5">
              <a:spcBef>
                <a:spcPts val="0"/>
              </a:spcBef>
              <a:spcAft>
                <a:spcPts val="0"/>
              </a:spcAft>
              <a:buSzPts val="1300"/>
              <a:buNone/>
              <a:defRPr sz="1300"/>
            </a:lvl6pPr>
            <a:lvl7pPr lvl="6">
              <a:spcBef>
                <a:spcPts val="0"/>
              </a:spcBef>
              <a:spcAft>
                <a:spcPts val="0"/>
              </a:spcAft>
              <a:buSzPts val="1300"/>
              <a:buNone/>
              <a:defRPr sz="1300"/>
            </a:lvl7pPr>
            <a:lvl8pPr lvl="7">
              <a:spcBef>
                <a:spcPts val="0"/>
              </a:spcBef>
              <a:spcAft>
                <a:spcPts val="0"/>
              </a:spcAft>
              <a:buSzPts val="1300"/>
              <a:buNone/>
              <a:defRPr sz="1300"/>
            </a:lvl8pPr>
            <a:lvl9pPr lvl="8">
              <a:spcBef>
                <a:spcPts val="0"/>
              </a:spcBef>
              <a:spcAft>
                <a:spcPts val="0"/>
              </a:spcAft>
              <a:buSzPts val="1300"/>
              <a:buNone/>
              <a:defRPr sz="1300"/>
            </a:lvl9pPr>
          </a:lstStyle>
          <a:p/>
        </p:txBody>
      </p:sp>
      <p:sp>
        <p:nvSpPr>
          <p:cNvPr id="1050" name="Google Shape;1050;p222"/>
          <p:cNvSpPr txBox="1"/>
          <p:nvPr>
            <p:ph idx="13" type="subTitle"/>
          </p:nvPr>
        </p:nvSpPr>
        <p:spPr>
          <a:xfrm>
            <a:off x="5319900" y="3558350"/>
            <a:ext cx="3506700" cy="511200"/>
          </a:xfrm>
          <a:prstGeom prst="rect">
            <a:avLst/>
          </a:prstGeom>
        </p:spPr>
        <p:txBody>
          <a:bodyPr anchorCtr="0" anchor="ctr" bIns="0" lIns="0" spcFirstLastPara="1" rIns="0" wrap="square" tIns="0">
            <a:normAutofit/>
          </a:bodyPr>
          <a:lstStyle>
            <a:lvl1pPr lvl="0">
              <a:spcBef>
                <a:spcPts val="0"/>
              </a:spcBef>
              <a:spcAft>
                <a:spcPts val="0"/>
              </a:spcAft>
              <a:buSzPts val="900"/>
              <a:buNone/>
              <a:defRPr sz="900"/>
            </a:lvl1pPr>
            <a:lvl2pPr lvl="1">
              <a:spcBef>
                <a:spcPts val="0"/>
              </a:spcBef>
              <a:spcAft>
                <a:spcPts val="0"/>
              </a:spcAft>
              <a:buSzPts val="900"/>
              <a:buNone/>
              <a:defRPr sz="900"/>
            </a:lvl2pPr>
            <a:lvl3pPr lvl="2">
              <a:spcBef>
                <a:spcPts val="0"/>
              </a:spcBef>
              <a:spcAft>
                <a:spcPts val="0"/>
              </a:spcAft>
              <a:buSzPts val="900"/>
              <a:buNone/>
              <a:defRPr sz="900"/>
            </a:lvl3pPr>
            <a:lvl4pPr lvl="3">
              <a:spcBef>
                <a:spcPts val="0"/>
              </a:spcBef>
              <a:spcAft>
                <a:spcPts val="0"/>
              </a:spcAft>
              <a:buSzPts val="900"/>
              <a:buNone/>
              <a:defRPr sz="900"/>
            </a:lvl4pPr>
            <a:lvl5pPr lvl="4">
              <a:spcBef>
                <a:spcPts val="0"/>
              </a:spcBef>
              <a:spcAft>
                <a:spcPts val="0"/>
              </a:spcAft>
              <a:buSzPts val="900"/>
              <a:buNone/>
              <a:defRPr sz="900"/>
            </a:lvl5pPr>
            <a:lvl6pPr lvl="5">
              <a:spcBef>
                <a:spcPts val="0"/>
              </a:spcBef>
              <a:spcAft>
                <a:spcPts val="0"/>
              </a:spcAft>
              <a:buSzPts val="900"/>
              <a:buNone/>
              <a:defRPr sz="900"/>
            </a:lvl6pPr>
            <a:lvl7pPr lvl="6">
              <a:spcBef>
                <a:spcPts val="0"/>
              </a:spcBef>
              <a:spcAft>
                <a:spcPts val="0"/>
              </a:spcAft>
              <a:buSzPts val="900"/>
              <a:buNone/>
              <a:defRPr sz="900"/>
            </a:lvl7pPr>
            <a:lvl8pPr lvl="7">
              <a:spcBef>
                <a:spcPts val="0"/>
              </a:spcBef>
              <a:spcAft>
                <a:spcPts val="0"/>
              </a:spcAft>
              <a:buSzPts val="900"/>
              <a:buNone/>
              <a:defRPr sz="900"/>
            </a:lvl8pPr>
            <a:lvl9pPr lvl="8">
              <a:spcBef>
                <a:spcPts val="0"/>
              </a:spcBef>
              <a:spcAft>
                <a:spcPts val="0"/>
              </a:spcAft>
              <a:buSzPts val="900"/>
              <a:buNone/>
              <a:defRPr sz="900"/>
            </a:lvl9pPr>
          </a:lstStyle>
          <a:p/>
        </p:txBody>
      </p:sp>
      <p:sp>
        <p:nvSpPr>
          <p:cNvPr id="1051" name="Google Shape;1051;p222"/>
          <p:cNvSpPr txBox="1"/>
          <p:nvPr>
            <p:ph idx="14" type="subTitle"/>
          </p:nvPr>
        </p:nvSpPr>
        <p:spPr>
          <a:xfrm>
            <a:off x="2260750" y="4325150"/>
            <a:ext cx="2494800" cy="279000"/>
          </a:xfrm>
          <a:prstGeom prst="rect">
            <a:avLst/>
          </a:prstGeom>
        </p:spPr>
        <p:txBody>
          <a:bodyPr anchorCtr="0" anchor="ctr" bIns="0" lIns="0" spcFirstLastPara="1" rIns="0" wrap="square" tIns="0">
            <a:normAutofit/>
          </a:bodyPr>
          <a:lstStyle>
            <a:lvl1pPr lvl="0">
              <a:spcBef>
                <a:spcPts val="0"/>
              </a:spcBef>
              <a:spcAft>
                <a:spcPts val="0"/>
              </a:spcAft>
              <a:buSzPts val="1300"/>
              <a:buNone/>
              <a:defRPr b="1" sz="1300"/>
            </a:lvl1pPr>
            <a:lvl2pPr lvl="1">
              <a:spcBef>
                <a:spcPts val="0"/>
              </a:spcBef>
              <a:spcAft>
                <a:spcPts val="0"/>
              </a:spcAft>
              <a:buSzPts val="1300"/>
              <a:buNone/>
              <a:defRPr sz="1300"/>
            </a:lvl2pPr>
            <a:lvl3pPr lvl="2">
              <a:spcBef>
                <a:spcPts val="0"/>
              </a:spcBef>
              <a:spcAft>
                <a:spcPts val="0"/>
              </a:spcAft>
              <a:buSzPts val="1300"/>
              <a:buNone/>
              <a:defRPr sz="1300"/>
            </a:lvl3pPr>
            <a:lvl4pPr lvl="3">
              <a:spcBef>
                <a:spcPts val="0"/>
              </a:spcBef>
              <a:spcAft>
                <a:spcPts val="0"/>
              </a:spcAft>
              <a:buSzPts val="1300"/>
              <a:buNone/>
              <a:defRPr sz="1300"/>
            </a:lvl4pPr>
            <a:lvl5pPr lvl="4">
              <a:spcBef>
                <a:spcPts val="0"/>
              </a:spcBef>
              <a:spcAft>
                <a:spcPts val="0"/>
              </a:spcAft>
              <a:buSzPts val="1300"/>
              <a:buNone/>
              <a:defRPr sz="1300"/>
            </a:lvl5pPr>
            <a:lvl6pPr lvl="5">
              <a:spcBef>
                <a:spcPts val="0"/>
              </a:spcBef>
              <a:spcAft>
                <a:spcPts val="0"/>
              </a:spcAft>
              <a:buSzPts val="1300"/>
              <a:buNone/>
              <a:defRPr sz="1300"/>
            </a:lvl6pPr>
            <a:lvl7pPr lvl="6">
              <a:spcBef>
                <a:spcPts val="0"/>
              </a:spcBef>
              <a:spcAft>
                <a:spcPts val="0"/>
              </a:spcAft>
              <a:buSzPts val="1300"/>
              <a:buNone/>
              <a:defRPr sz="1300"/>
            </a:lvl7pPr>
            <a:lvl8pPr lvl="7">
              <a:spcBef>
                <a:spcPts val="0"/>
              </a:spcBef>
              <a:spcAft>
                <a:spcPts val="0"/>
              </a:spcAft>
              <a:buSzPts val="1300"/>
              <a:buNone/>
              <a:defRPr sz="1300"/>
            </a:lvl8pPr>
            <a:lvl9pPr lvl="8">
              <a:spcBef>
                <a:spcPts val="0"/>
              </a:spcBef>
              <a:spcAft>
                <a:spcPts val="0"/>
              </a:spcAft>
              <a:buSzPts val="1300"/>
              <a:buNone/>
              <a:defRPr sz="1300"/>
            </a:lvl9pPr>
          </a:lstStyle>
          <a:p/>
        </p:txBody>
      </p:sp>
      <p:sp>
        <p:nvSpPr>
          <p:cNvPr id="1052" name="Google Shape;1052;p222"/>
          <p:cNvSpPr txBox="1"/>
          <p:nvPr>
            <p:ph idx="15" type="subTitle"/>
          </p:nvPr>
        </p:nvSpPr>
        <p:spPr>
          <a:xfrm>
            <a:off x="5319900" y="4209700"/>
            <a:ext cx="3506700" cy="511200"/>
          </a:xfrm>
          <a:prstGeom prst="rect">
            <a:avLst/>
          </a:prstGeom>
        </p:spPr>
        <p:txBody>
          <a:bodyPr anchorCtr="0" anchor="ctr" bIns="0" lIns="0" spcFirstLastPara="1" rIns="0" wrap="square" tIns="0">
            <a:normAutofit/>
          </a:bodyPr>
          <a:lstStyle>
            <a:lvl1pPr lvl="0">
              <a:spcBef>
                <a:spcPts val="0"/>
              </a:spcBef>
              <a:spcAft>
                <a:spcPts val="0"/>
              </a:spcAft>
              <a:buSzPts val="900"/>
              <a:buNone/>
              <a:defRPr sz="900"/>
            </a:lvl1pPr>
            <a:lvl2pPr lvl="1">
              <a:spcBef>
                <a:spcPts val="0"/>
              </a:spcBef>
              <a:spcAft>
                <a:spcPts val="0"/>
              </a:spcAft>
              <a:buSzPts val="900"/>
              <a:buNone/>
              <a:defRPr sz="900"/>
            </a:lvl2pPr>
            <a:lvl3pPr lvl="2">
              <a:spcBef>
                <a:spcPts val="0"/>
              </a:spcBef>
              <a:spcAft>
                <a:spcPts val="0"/>
              </a:spcAft>
              <a:buSzPts val="900"/>
              <a:buNone/>
              <a:defRPr sz="900"/>
            </a:lvl3pPr>
            <a:lvl4pPr lvl="3">
              <a:spcBef>
                <a:spcPts val="0"/>
              </a:spcBef>
              <a:spcAft>
                <a:spcPts val="0"/>
              </a:spcAft>
              <a:buSzPts val="900"/>
              <a:buNone/>
              <a:defRPr sz="900"/>
            </a:lvl4pPr>
            <a:lvl5pPr lvl="4">
              <a:spcBef>
                <a:spcPts val="0"/>
              </a:spcBef>
              <a:spcAft>
                <a:spcPts val="0"/>
              </a:spcAft>
              <a:buSzPts val="900"/>
              <a:buNone/>
              <a:defRPr sz="900"/>
            </a:lvl5pPr>
            <a:lvl6pPr lvl="5">
              <a:spcBef>
                <a:spcPts val="0"/>
              </a:spcBef>
              <a:spcAft>
                <a:spcPts val="0"/>
              </a:spcAft>
              <a:buSzPts val="900"/>
              <a:buNone/>
              <a:defRPr sz="900"/>
            </a:lvl6pPr>
            <a:lvl7pPr lvl="6">
              <a:spcBef>
                <a:spcPts val="0"/>
              </a:spcBef>
              <a:spcAft>
                <a:spcPts val="0"/>
              </a:spcAft>
              <a:buSzPts val="900"/>
              <a:buNone/>
              <a:defRPr sz="900"/>
            </a:lvl7pPr>
            <a:lvl8pPr lvl="7">
              <a:spcBef>
                <a:spcPts val="0"/>
              </a:spcBef>
              <a:spcAft>
                <a:spcPts val="0"/>
              </a:spcAft>
              <a:buSzPts val="900"/>
              <a:buNone/>
              <a:defRPr sz="900"/>
            </a:lvl8pPr>
            <a:lvl9pPr lvl="8">
              <a:spcBef>
                <a:spcPts val="0"/>
              </a:spcBef>
              <a:spcAft>
                <a:spcPts val="0"/>
              </a:spcAft>
              <a:buSzPts val="900"/>
              <a:buNone/>
              <a:defRPr sz="900"/>
            </a:lvl9pPr>
          </a:lstStyle>
          <a:p/>
        </p:txBody>
      </p:sp>
      <p:sp>
        <p:nvSpPr>
          <p:cNvPr id="1053" name="Google Shape;1053;p222"/>
          <p:cNvSpPr txBox="1"/>
          <p:nvPr/>
        </p:nvSpPr>
        <p:spPr>
          <a:xfrm>
            <a:off x="358700" y="925345"/>
            <a:ext cx="1339500" cy="6012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4800">
                <a:solidFill>
                  <a:srgbClr val="EEEEEE"/>
                </a:solidFill>
                <a:latin typeface="Figtree"/>
                <a:ea typeface="Figtree"/>
                <a:cs typeface="Figtree"/>
                <a:sym typeface="Figtree"/>
              </a:rPr>
              <a:t>01</a:t>
            </a:r>
            <a:endParaRPr b="1" sz="100">
              <a:solidFill>
                <a:srgbClr val="EEEEEE"/>
              </a:solidFill>
            </a:endParaRPr>
          </a:p>
        </p:txBody>
      </p:sp>
      <p:sp>
        <p:nvSpPr>
          <p:cNvPr id="1054" name="Google Shape;1054;p222"/>
          <p:cNvSpPr txBox="1"/>
          <p:nvPr/>
        </p:nvSpPr>
        <p:spPr>
          <a:xfrm>
            <a:off x="358700" y="1576695"/>
            <a:ext cx="1339500" cy="6012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4800">
                <a:solidFill>
                  <a:srgbClr val="EEEEEE"/>
                </a:solidFill>
                <a:latin typeface="Figtree"/>
                <a:ea typeface="Figtree"/>
                <a:cs typeface="Figtree"/>
                <a:sym typeface="Figtree"/>
              </a:rPr>
              <a:t>0</a:t>
            </a:r>
            <a:r>
              <a:rPr b="1" lang="en" sz="4800">
                <a:solidFill>
                  <a:srgbClr val="EEEEEE"/>
                </a:solidFill>
                <a:latin typeface="Figtree"/>
                <a:ea typeface="Figtree"/>
                <a:cs typeface="Figtree"/>
                <a:sym typeface="Figtree"/>
              </a:rPr>
              <a:t>2</a:t>
            </a:r>
            <a:endParaRPr b="1" sz="100">
              <a:solidFill>
                <a:srgbClr val="EEEEEE"/>
              </a:solidFill>
            </a:endParaRPr>
          </a:p>
        </p:txBody>
      </p:sp>
      <p:sp>
        <p:nvSpPr>
          <p:cNvPr id="1055" name="Google Shape;1055;p222"/>
          <p:cNvSpPr txBox="1"/>
          <p:nvPr/>
        </p:nvSpPr>
        <p:spPr>
          <a:xfrm>
            <a:off x="358700" y="2228045"/>
            <a:ext cx="1339500" cy="6012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4800">
                <a:solidFill>
                  <a:srgbClr val="EEEEEE"/>
                </a:solidFill>
                <a:latin typeface="Figtree"/>
                <a:ea typeface="Figtree"/>
                <a:cs typeface="Figtree"/>
                <a:sym typeface="Figtree"/>
              </a:rPr>
              <a:t>0</a:t>
            </a:r>
            <a:r>
              <a:rPr b="1" lang="en" sz="4800">
                <a:solidFill>
                  <a:srgbClr val="EEEEEE"/>
                </a:solidFill>
                <a:latin typeface="Figtree"/>
                <a:ea typeface="Figtree"/>
                <a:cs typeface="Figtree"/>
                <a:sym typeface="Figtree"/>
              </a:rPr>
              <a:t>3</a:t>
            </a:r>
            <a:endParaRPr b="1" sz="100">
              <a:solidFill>
                <a:srgbClr val="EEEEEE"/>
              </a:solidFill>
            </a:endParaRPr>
          </a:p>
        </p:txBody>
      </p:sp>
      <p:sp>
        <p:nvSpPr>
          <p:cNvPr id="1056" name="Google Shape;1056;p222"/>
          <p:cNvSpPr txBox="1"/>
          <p:nvPr/>
        </p:nvSpPr>
        <p:spPr>
          <a:xfrm>
            <a:off x="358700" y="2865232"/>
            <a:ext cx="1339500" cy="6012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4800">
                <a:solidFill>
                  <a:srgbClr val="EEEEEE"/>
                </a:solidFill>
                <a:latin typeface="Figtree"/>
                <a:ea typeface="Figtree"/>
                <a:cs typeface="Figtree"/>
                <a:sym typeface="Figtree"/>
              </a:rPr>
              <a:t>0</a:t>
            </a:r>
            <a:r>
              <a:rPr b="1" lang="en" sz="4800">
                <a:solidFill>
                  <a:srgbClr val="EEEEEE"/>
                </a:solidFill>
                <a:latin typeface="Figtree"/>
                <a:ea typeface="Figtree"/>
                <a:cs typeface="Figtree"/>
                <a:sym typeface="Figtree"/>
              </a:rPr>
              <a:t>4</a:t>
            </a:r>
            <a:endParaRPr b="1" sz="100">
              <a:solidFill>
                <a:srgbClr val="EEEEEE"/>
              </a:solidFill>
            </a:endParaRPr>
          </a:p>
        </p:txBody>
      </p:sp>
      <p:sp>
        <p:nvSpPr>
          <p:cNvPr id="1057" name="Google Shape;1057;p222"/>
          <p:cNvSpPr txBox="1"/>
          <p:nvPr/>
        </p:nvSpPr>
        <p:spPr>
          <a:xfrm>
            <a:off x="358700" y="3516582"/>
            <a:ext cx="1339500" cy="6012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4800">
                <a:solidFill>
                  <a:srgbClr val="EEEEEE"/>
                </a:solidFill>
                <a:latin typeface="Figtree"/>
                <a:ea typeface="Figtree"/>
                <a:cs typeface="Figtree"/>
                <a:sym typeface="Figtree"/>
              </a:rPr>
              <a:t>0</a:t>
            </a:r>
            <a:r>
              <a:rPr b="1" lang="en" sz="4800">
                <a:solidFill>
                  <a:srgbClr val="EEEEEE"/>
                </a:solidFill>
                <a:latin typeface="Figtree"/>
                <a:ea typeface="Figtree"/>
                <a:cs typeface="Figtree"/>
                <a:sym typeface="Figtree"/>
              </a:rPr>
              <a:t>5</a:t>
            </a:r>
            <a:endParaRPr b="1" sz="100">
              <a:solidFill>
                <a:srgbClr val="EEEEEE"/>
              </a:solidFill>
            </a:endParaRPr>
          </a:p>
        </p:txBody>
      </p:sp>
      <p:sp>
        <p:nvSpPr>
          <p:cNvPr id="1058" name="Google Shape;1058;p222"/>
          <p:cNvSpPr txBox="1"/>
          <p:nvPr/>
        </p:nvSpPr>
        <p:spPr>
          <a:xfrm>
            <a:off x="358700" y="4167932"/>
            <a:ext cx="1339500" cy="6012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4800">
                <a:solidFill>
                  <a:srgbClr val="EEEEEE"/>
                </a:solidFill>
                <a:latin typeface="Figtree"/>
                <a:ea typeface="Figtree"/>
                <a:cs typeface="Figtree"/>
                <a:sym typeface="Figtree"/>
              </a:rPr>
              <a:t>0</a:t>
            </a:r>
            <a:r>
              <a:rPr b="1" lang="en" sz="4800">
                <a:solidFill>
                  <a:srgbClr val="EEEEEE"/>
                </a:solidFill>
                <a:latin typeface="Figtree"/>
                <a:ea typeface="Figtree"/>
                <a:cs typeface="Figtree"/>
                <a:sym typeface="Figtree"/>
              </a:rPr>
              <a:t>6</a:t>
            </a:r>
            <a:endParaRPr b="1" sz="100">
              <a:solidFill>
                <a:srgbClr val="EEEEEE"/>
              </a:solidFill>
            </a:endParaRPr>
          </a:p>
        </p:txBody>
      </p:sp>
    </p:spTree>
  </p:cSld>
  <p:clrMapOvr>
    <a:masterClrMapping/>
  </p:clrMapOvr>
</p:sldLayout>
</file>

<file path=ppt/slideLayouts/slideLayout2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4 items">
  <p:cSld name="TITLE_1_2">
    <p:spTree>
      <p:nvGrpSpPr>
        <p:cNvPr id="1059" name="Shape 1059"/>
        <p:cNvGrpSpPr/>
        <p:nvPr/>
      </p:nvGrpSpPr>
      <p:grpSpPr>
        <a:xfrm>
          <a:off x="0" y="0"/>
          <a:ext cx="0" cy="0"/>
          <a:chOff x="0" y="0"/>
          <a:chExt cx="0" cy="0"/>
        </a:xfrm>
      </p:grpSpPr>
      <p:cxnSp>
        <p:nvCxnSpPr>
          <p:cNvPr id="1060" name="Google Shape;1060;p223"/>
          <p:cNvCxnSpPr/>
          <p:nvPr/>
        </p:nvCxnSpPr>
        <p:spPr>
          <a:xfrm>
            <a:off x="358700" y="897025"/>
            <a:ext cx="8400300" cy="0"/>
          </a:xfrm>
          <a:prstGeom prst="straightConnector1">
            <a:avLst/>
          </a:prstGeom>
          <a:noFill/>
          <a:ln cap="flat" cmpd="sng" w="9525">
            <a:solidFill>
              <a:schemeClr val="dk2"/>
            </a:solidFill>
            <a:prstDash val="solid"/>
            <a:round/>
            <a:headEnd len="med" w="med" type="none"/>
            <a:tailEnd len="med" w="med" type="none"/>
          </a:ln>
        </p:spPr>
      </p:cxnSp>
      <p:cxnSp>
        <p:nvCxnSpPr>
          <p:cNvPr id="1061" name="Google Shape;1061;p223"/>
          <p:cNvCxnSpPr/>
          <p:nvPr/>
        </p:nvCxnSpPr>
        <p:spPr>
          <a:xfrm>
            <a:off x="358700" y="1885950"/>
            <a:ext cx="8400300" cy="0"/>
          </a:xfrm>
          <a:prstGeom prst="straightConnector1">
            <a:avLst/>
          </a:prstGeom>
          <a:noFill/>
          <a:ln cap="flat" cmpd="sng" w="9525">
            <a:solidFill>
              <a:schemeClr val="dk2"/>
            </a:solidFill>
            <a:prstDash val="solid"/>
            <a:round/>
            <a:headEnd len="med" w="med" type="none"/>
            <a:tailEnd len="med" w="med" type="none"/>
          </a:ln>
        </p:spPr>
      </p:cxnSp>
      <p:cxnSp>
        <p:nvCxnSpPr>
          <p:cNvPr id="1062" name="Google Shape;1062;p223"/>
          <p:cNvCxnSpPr/>
          <p:nvPr/>
        </p:nvCxnSpPr>
        <p:spPr>
          <a:xfrm>
            <a:off x="358700" y="2874875"/>
            <a:ext cx="8400300" cy="0"/>
          </a:xfrm>
          <a:prstGeom prst="straightConnector1">
            <a:avLst/>
          </a:prstGeom>
          <a:noFill/>
          <a:ln cap="flat" cmpd="sng" w="9525">
            <a:solidFill>
              <a:schemeClr val="dk2"/>
            </a:solidFill>
            <a:prstDash val="solid"/>
            <a:round/>
            <a:headEnd len="med" w="med" type="none"/>
            <a:tailEnd len="med" w="med" type="none"/>
          </a:ln>
        </p:spPr>
      </p:cxnSp>
      <p:cxnSp>
        <p:nvCxnSpPr>
          <p:cNvPr id="1063" name="Google Shape;1063;p223"/>
          <p:cNvCxnSpPr/>
          <p:nvPr/>
        </p:nvCxnSpPr>
        <p:spPr>
          <a:xfrm>
            <a:off x="358700" y="3937175"/>
            <a:ext cx="8400300" cy="0"/>
          </a:xfrm>
          <a:prstGeom prst="straightConnector1">
            <a:avLst/>
          </a:prstGeom>
          <a:noFill/>
          <a:ln cap="flat" cmpd="sng" w="9525">
            <a:solidFill>
              <a:schemeClr val="dk2"/>
            </a:solidFill>
            <a:prstDash val="solid"/>
            <a:round/>
            <a:headEnd len="med" w="med" type="none"/>
            <a:tailEnd len="med" w="med" type="none"/>
          </a:ln>
        </p:spPr>
      </p:cxnSp>
      <p:sp>
        <p:nvSpPr>
          <p:cNvPr id="1064" name="Google Shape;1064;p223"/>
          <p:cNvSpPr txBox="1"/>
          <p:nvPr/>
        </p:nvSpPr>
        <p:spPr>
          <a:xfrm>
            <a:off x="358700" y="934863"/>
            <a:ext cx="1339500" cy="861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5600">
                <a:solidFill>
                  <a:srgbClr val="EEEEEE"/>
                </a:solidFill>
                <a:latin typeface="Figtree"/>
                <a:ea typeface="Figtree"/>
                <a:cs typeface="Figtree"/>
                <a:sym typeface="Figtree"/>
              </a:rPr>
              <a:t>01</a:t>
            </a:r>
            <a:endParaRPr b="1" sz="100">
              <a:solidFill>
                <a:srgbClr val="EEEEEE"/>
              </a:solidFill>
            </a:endParaRPr>
          </a:p>
        </p:txBody>
      </p:sp>
      <p:sp>
        <p:nvSpPr>
          <p:cNvPr id="1065" name="Google Shape;1065;p223"/>
          <p:cNvSpPr txBox="1"/>
          <p:nvPr/>
        </p:nvSpPr>
        <p:spPr>
          <a:xfrm>
            <a:off x="358700" y="1949450"/>
            <a:ext cx="1339500" cy="861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5600">
                <a:solidFill>
                  <a:srgbClr val="EEEEEE"/>
                </a:solidFill>
                <a:latin typeface="Figtree"/>
                <a:ea typeface="Figtree"/>
                <a:cs typeface="Figtree"/>
                <a:sym typeface="Figtree"/>
              </a:rPr>
              <a:t>02</a:t>
            </a:r>
            <a:endParaRPr b="1" sz="100">
              <a:solidFill>
                <a:srgbClr val="EEEEEE"/>
              </a:solidFill>
            </a:endParaRPr>
          </a:p>
        </p:txBody>
      </p:sp>
      <p:sp>
        <p:nvSpPr>
          <p:cNvPr id="1066" name="Google Shape;1066;p223"/>
          <p:cNvSpPr txBox="1"/>
          <p:nvPr/>
        </p:nvSpPr>
        <p:spPr>
          <a:xfrm>
            <a:off x="358700" y="2975075"/>
            <a:ext cx="1339500" cy="861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5600">
                <a:solidFill>
                  <a:srgbClr val="EEEEEE"/>
                </a:solidFill>
                <a:latin typeface="Figtree"/>
                <a:ea typeface="Figtree"/>
                <a:cs typeface="Figtree"/>
                <a:sym typeface="Figtree"/>
              </a:rPr>
              <a:t>03</a:t>
            </a:r>
            <a:endParaRPr b="1" sz="100">
              <a:solidFill>
                <a:srgbClr val="EEEEEE"/>
              </a:solidFill>
            </a:endParaRPr>
          </a:p>
        </p:txBody>
      </p:sp>
      <p:sp>
        <p:nvSpPr>
          <p:cNvPr id="1067" name="Google Shape;1067;p223"/>
          <p:cNvSpPr txBox="1"/>
          <p:nvPr/>
        </p:nvSpPr>
        <p:spPr>
          <a:xfrm>
            <a:off x="358700" y="3968675"/>
            <a:ext cx="1339500" cy="861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5600">
                <a:solidFill>
                  <a:srgbClr val="EEEEEE"/>
                </a:solidFill>
                <a:latin typeface="Figtree"/>
                <a:ea typeface="Figtree"/>
                <a:cs typeface="Figtree"/>
                <a:sym typeface="Figtree"/>
              </a:rPr>
              <a:t>04</a:t>
            </a:r>
            <a:endParaRPr b="1" sz="100">
              <a:solidFill>
                <a:srgbClr val="EEEEEE"/>
              </a:solidFill>
            </a:endParaRPr>
          </a:p>
        </p:txBody>
      </p:sp>
      <p:sp>
        <p:nvSpPr>
          <p:cNvPr id="1068" name="Google Shape;1068;p223"/>
          <p:cNvSpPr txBox="1"/>
          <p:nvPr>
            <p:ph idx="1" type="subTitle"/>
          </p:nvPr>
        </p:nvSpPr>
        <p:spPr>
          <a:xfrm>
            <a:off x="2260750" y="1155190"/>
            <a:ext cx="2494800" cy="470400"/>
          </a:xfrm>
          <a:prstGeom prst="rect">
            <a:avLst/>
          </a:prstGeom>
        </p:spPr>
        <p:txBody>
          <a:bodyPr anchorCtr="0" anchor="ctr" bIns="0" lIns="0" spcFirstLastPara="1" rIns="0" wrap="square" tIns="0">
            <a:normAutofit/>
          </a:bodyPr>
          <a:lstStyle>
            <a:lvl1pPr lvl="0">
              <a:spcBef>
                <a:spcPts val="0"/>
              </a:spcBef>
              <a:spcAft>
                <a:spcPts val="0"/>
              </a:spcAft>
              <a:buSzPts val="1300"/>
              <a:buNone/>
              <a:defRPr b="1" sz="1300"/>
            </a:lvl1pPr>
            <a:lvl2pPr lvl="1">
              <a:spcBef>
                <a:spcPts val="0"/>
              </a:spcBef>
              <a:spcAft>
                <a:spcPts val="0"/>
              </a:spcAft>
              <a:buSzPts val="1300"/>
              <a:buNone/>
              <a:defRPr sz="1300"/>
            </a:lvl2pPr>
            <a:lvl3pPr lvl="2">
              <a:spcBef>
                <a:spcPts val="0"/>
              </a:spcBef>
              <a:spcAft>
                <a:spcPts val="0"/>
              </a:spcAft>
              <a:buSzPts val="1300"/>
              <a:buNone/>
              <a:defRPr sz="1300"/>
            </a:lvl3pPr>
            <a:lvl4pPr lvl="3">
              <a:spcBef>
                <a:spcPts val="0"/>
              </a:spcBef>
              <a:spcAft>
                <a:spcPts val="0"/>
              </a:spcAft>
              <a:buSzPts val="1300"/>
              <a:buNone/>
              <a:defRPr sz="1300"/>
            </a:lvl4pPr>
            <a:lvl5pPr lvl="4">
              <a:spcBef>
                <a:spcPts val="0"/>
              </a:spcBef>
              <a:spcAft>
                <a:spcPts val="0"/>
              </a:spcAft>
              <a:buSzPts val="1300"/>
              <a:buNone/>
              <a:defRPr sz="1300"/>
            </a:lvl5pPr>
            <a:lvl6pPr lvl="5">
              <a:spcBef>
                <a:spcPts val="0"/>
              </a:spcBef>
              <a:spcAft>
                <a:spcPts val="0"/>
              </a:spcAft>
              <a:buSzPts val="1300"/>
              <a:buNone/>
              <a:defRPr sz="1300"/>
            </a:lvl6pPr>
            <a:lvl7pPr lvl="6">
              <a:spcBef>
                <a:spcPts val="0"/>
              </a:spcBef>
              <a:spcAft>
                <a:spcPts val="0"/>
              </a:spcAft>
              <a:buSzPts val="1300"/>
              <a:buNone/>
              <a:defRPr sz="1300"/>
            </a:lvl7pPr>
            <a:lvl8pPr lvl="7">
              <a:spcBef>
                <a:spcPts val="0"/>
              </a:spcBef>
              <a:spcAft>
                <a:spcPts val="0"/>
              </a:spcAft>
              <a:buSzPts val="1300"/>
              <a:buNone/>
              <a:defRPr sz="1300"/>
            </a:lvl8pPr>
            <a:lvl9pPr lvl="8">
              <a:spcBef>
                <a:spcPts val="0"/>
              </a:spcBef>
              <a:spcAft>
                <a:spcPts val="0"/>
              </a:spcAft>
              <a:buSzPts val="1300"/>
              <a:buNone/>
              <a:defRPr sz="1300"/>
            </a:lvl9pPr>
          </a:lstStyle>
          <a:p/>
        </p:txBody>
      </p:sp>
      <p:sp>
        <p:nvSpPr>
          <p:cNvPr id="1069" name="Google Shape;1069;p223"/>
          <p:cNvSpPr txBox="1"/>
          <p:nvPr>
            <p:ph idx="2" type="subTitle"/>
          </p:nvPr>
        </p:nvSpPr>
        <p:spPr>
          <a:xfrm>
            <a:off x="5319900" y="960538"/>
            <a:ext cx="3506700" cy="861900"/>
          </a:xfrm>
          <a:prstGeom prst="rect">
            <a:avLst/>
          </a:prstGeom>
        </p:spPr>
        <p:txBody>
          <a:bodyPr anchorCtr="0" anchor="ctr" bIns="0" lIns="0" spcFirstLastPara="1" rIns="0" wrap="square" tIns="0">
            <a:normAutofit/>
          </a:bodyPr>
          <a:lstStyle>
            <a:lvl1pPr lvl="0">
              <a:spcBef>
                <a:spcPts val="0"/>
              </a:spcBef>
              <a:spcAft>
                <a:spcPts val="0"/>
              </a:spcAft>
              <a:buSzPts val="900"/>
              <a:buNone/>
              <a:defRPr sz="900"/>
            </a:lvl1pPr>
            <a:lvl2pPr lvl="1">
              <a:spcBef>
                <a:spcPts val="0"/>
              </a:spcBef>
              <a:spcAft>
                <a:spcPts val="0"/>
              </a:spcAft>
              <a:buSzPts val="900"/>
              <a:buNone/>
              <a:defRPr sz="900"/>
            </a:lvl2pPr>
            <a:lvl3pPr lvl="2">
              <a:spcBef>
                <a:spcPts val="0"/>
              </a:spcBef>
              <a:spcAft>
                <a:spcPts val="0"/>
              </a:spcAft>
              <a:buSzPts val="900"/>
              <a:buNone/>
              <a:defRPr sz="900"/>
            </a:lvl3pPr>
            <a:lvl4pPr lvl="3">
              <a:spcBef>
                <a:spcPts val="0"/>
              </a:spcBef>
              <a:spcAft>
                <a:spcPts val="0"/>
              </a:spcAft>
              <a:buSzPts val="900"/>
              <a:buNone/>
              <a:defRPr sz="900"/>
            </a:lvl4pPr>
            <a:lvl5pPr lvl="4">
              <a:spcBef>
                <a:spcPts val="0"/>
              </a:spcBef>
              <a:spcAft>
                <a:spcPts val="0"/>
              </a:spcAft>
              <a:buSzPts val="900"/>
              <a:buNone/>
              <a:defRPr sz="900"/>
            </a:lvl5pPr>
            <a:lvl6pPr lvl="5">
              <a:spcBef>
                <a:spcPts val="0"/>
              </a:spcBef>
              <a:spcAft>
                <a:spcPts val="0"/>
              </a:spcAft>
              <a:buSzPts val="900"/>
              <a:buNone/>
              <a:defRPr sz="900"/>
            </a:lvl6pPr>
            <a:lvl7pPr lvl="6">
              <a:spcBef>
                <a:spcPts val="0"/>
              </a:spcBef>
              <a:spcAft>
                <a:spcPts val="0"/>
              </a:spcAft>
              <a:buSzPts val="900"/>
              <a:buNone/>
              <a:defRPr sz="900"/>
            </a:lvl7pPr>
            <a:lvl8pPr lvl="7">
              <a:spcBef>
                <a:spcPts val="0"/>
              </a:spcBef>
              <a:spcAft>
                <a:spcPts val="0"/>
              </a:spcAft>
              <a:buSzPts val="900"/>
              <a:buNone/>
              <a:defRPr sz="900"/>
            </a:lvl8pPr>
            <a:lvl9pPr lvl="8">
              <a:spcBef>
                <a:spcPts val="0"/>
              </a:spcBef>
              <a:spcAft>
                <a:spcPts val="0"/>
              </a:spcAft>
              <a:buSzPts val="900"/>
              <a:buNone/>
              <a:defRPr sz="900"/>
            </a:lvl9pPr>
          </a:lstStyle>
          <a:p/>
        </p:txBody>
      </p:sp>
      <p:sp>
        <p:nvSpPr>
          <p:cNvPr id="1070" name="Google Shape;1070;p223"/>
          <p:cNvSpPr txBox="1"/>
          <p:nvPr>
            <p:ph idx="3" type="subTitle"/>
          </p:nvPr>
        </p:nvSpPr>
        <p:spPr>
          <a:xfrm>
            <a:off x="2260750" y="2144102"/>
            <a:ext cx="2494800" cy="470400"/>
          </a:xfrm>
          <a:prstGeom prst="rect">
            <a:avLst/>
          </a:prstGeom>
        </p:spPr>
        <p:txBody>
          <a:bodyPr anchorCtr="0" anchor="ctr" bIns="0" lIns="0" spcFirstLastPara="1" rIns="0" wrap="square" tIns="0">
            <a:normAutofit/>
          </a:bodyPr>
          <a:lstStyle>
            <a:lvl1pPr lvl="0">
              <a:spcBef>
                <a:spcPts val="0"/>
              </a:spcBef>
              <a:spcAft>
                <a:spcPts val="0"/>
              </a:spcAft>
              <a:buSzPts val="1300"/>
              <a:buNone/>
              <a:defRPr b="1" sz="1300"/>
            </a:lvl1pPr>
            <a:lvl2pPr lvl="1">
              <a:spcBef>
                <a:spcPts val="0"/>
              </a:spcBef>
              <a:spcAft>
                <a:spcPts val="0"/>
              </a:spcAft>
              <a:buSzPts val="1300"/>
              <a:buNone/>
              <a:defRPr sz="1300"/>
            </a:lvl2pPr>
            <a:lvl3pPr lvl="2">
              <a:spcBef>
                <a:spcPts val="0"/>
              </a:spcBef>
              <a:spcAft>
                <a:spcPts val="0"/>
              </a:spcAft>
              <a:buSzPts val="1300"/>
              <a:buNone/>
              <a:defRPr sz="1300"/>
            </a:lvl3pPr>
            <a:lvl4pPr lvl="3">
              <a:spcBef>
                <a:spcPts val="0"/>
              </a:spcBef>
              <a:spcAft>
                <a:spcPts val="0"/>
              </a:spcAft>
              <a:buSzPts val="1300"/>
              <a:buNone/>
              <a:defRPr sz="1300"/>
            </a:lvl4pPr>
            <a:lvl5pPr lvl="4">
              <a:spcBef>
                <a:spcPts val="0"/>
              </a:spcBef>
              <a:spcAft>
                <a:spcPts val="0"/>
              </a:spcAft>
              <a:buSzPts val="1300"/>
              <a:buNone/>
              <a:defRPr sz="1300"/>
            </a:lvl5pPr>
            <a:lvl6pPr lvl="5">
              <a:spcBef>
                <a:spcPts val="0"/>
              </a:spcBef>
              <a:spcAft>
                <a:spcPts val="0"/>
              </a:spcAft>
              <a:buSzPts val="1300"/>
              <a:buNone/>
              <a:defRPr sz="1300"/>
            </a:lvl6pPr>
            <a:lvl7pPr lvl="6">
              <a:spcBef>
                <a:spcPts val="0"/>
              </a:spcBef>
              <a:spcAft>
                <a:spcPts val="0"/>
              </a:spcAft>
              <a:buSzPts val="1300"/>
              <a:buNone/>
              <a:defRPr sz="1300"/>
            </a:lvl7pPr>
            <a:lvl8pPr lvl="7">
              <a:spcBef>
                <a:spcPts val="0"/>
              </a:spcBef>
              <a:spcAft>
                <a:spcPts val="0"/>
              </a:spcAft>
              <a:buSzPts val="1300"/>
              <a:buNone/>
              <a:defRPr sz="1300"/>
            </a:lvl8pPr>
            <a:lvl9pPr lvl="8">
              <a:spcBef>
                <a:spcPts val="0"/>
              </a:spcBef>
              <a:spcAft>
                <a:spcPts val="0"/>
              </a:spcAft>
              <a:buSzPts val="1300"/>
              <a:buNone/>
              <a:defRPr sz="1300"/>
            </a:lvl9pPr>
          </a:lstStyle>
          <a:p/>
        </p:txBody>
      </p:sp>
      <p:sp>
        <p:nvSpPr>
          <p:cNvPr id="1071" name="Google Shape;1071;p223"/>
          <p:cNvSpPr txBox="1"/>
          <p:nvPr>
            <p:ph idx="4" type="subTitle"/>
          </p:nvPr>
        </p:nvSpPr>
        <p:spPr>
          <a:xfrm>
            <a:off x="5319900" y="1949450"/>
            <a:ext cx="3506700" cy="861900"/>
          </a:xfrm>
          <a:prstGeom prst="rect">
            <a:avLst/>
          </a:prstGeom>
        </p:spPr>
        <p:txBody>
          <a:bodyPr anchorCtr="0" anchor="ctr" bIns="0" lIns="0" spcFirstLastPara="1" rIns="0" wrap="square" tIns="0">
            <a:normAutofit/>
          </a:bodyPr>
          <a:lstStyle>
            <a:lvl1pPr lvl="0">
              <a:spcBef>
                <a:spcPts val="0"/>
              </a:spcBef>
              <a:spcAft>
                <a:spcPts val="0"/>
              </a:spcAft>
              <a:buSzPts val="900"/>
              <a:buNone/>
              <a:defRPr sz="900"/>
            </a:lvl1pPr>
            <a:lvl2pPr lvl="1">
              <a:spcBef>
                <a:spcPts val="0"/>
              </a:spcBef>
              <a:spcAft>
                <a:spcPts val="0"/>
              </a:spcAft>
              <a:buSzPts val="900"/>
              <a:buNone/>
              <a:defRPr sz="900"/>
            </a:lvl2pPr>
            <a:lvl3pPr lvl="2">
              <a:spcBef>
                <a:spcPts val="0"/>
              </a:spcBef>
              <a:spcAft>
                <a:spcPts val="0"/>
              </a:spcAft>
              <a:buSzPts val="900"/>
              <a:buNone/>
              <a:defRPr sz="900"/>
            </a:lvl3pPr>
            <a:lvl4pPr lvl="3">
              <a:spcBef>
                <a:spcPts val="0"/>
              </a:spcBef>
              <a:spcAft>
                <a:spcPts val="0"/>
              </a:spcAft>
              <a:buSzPts val="900"/>
              <a:buNone/>
              <a:defRPr sz="900"/>
            </a:lvl4pPr>
            <a:lvl5pPr lvl="4">
              <a:spcBef>
                <a:spcPts val="0"/>
              </a:spcBef>
              <a:spcAft>
                <a:spcPts val="0"/>
              </a:spcAft>
              <a:buSzPts val="900"/>
              <a:buNone/>
              <a:defRPr sz="900"/>
            </a:lvl5pPr>
            <a:lvl6pPr lvl="5">
              <a:spcBef>
                <a:spcPts val="0"/>
              </a:spcBef>
              <a:spcAft>
                <a:spcPts val="0"/>
              </a:spcAft>
              <a:buSzPts val="900"/>
              <a:buNone/>
              <a:defRPr sz="900"/>
            </a:lvl6pPr>
            <a:lvl7pPr lvl="6">
              <a:spcBef>
                <a:spcPts val="0"/>
              </a:spcBef>
              <a:spcAft>
                <a:spcPts val="0"/>
              </a:spcAft>
              <a:buSzPts val="900"/>
              <a:buNone/>
              <a:defRPr sz="900"/>
            </a:lvl7pPr>
            <a:lvl8pPr lvl="7">
              <a:spcBef>
                <a:spcPts val="0"/>
              </a:spcBef>
              <a:spcAft>
                <a:spcPts val="0"/>
              </a:spcAft>
              <a:buSzPts val="900"/>
              <a:buNone/>
              <a:defRPr sz="900"/>
            </a:lvl8pPr>
            <a:lvl9pPr lvl="8">
              <a:spcBef>
                <a:spcPts val="0"/>
              </a:spcBef>
              <a:spcAft>
                <a:spcPts val="0"/>
              </a:spcAft>
              <a:buSzPts val="900"/>
              <a:buNone/>
              <a:defRPr sz="900"/>
            </a:lvl9pPr>
          </a:lstStyle>
          <a:p/>
        </p:txBody>
      </p:sp>
      <p:sp>
        <p:nvSpPr>
          <p:cNvPr id="1072" name="Google Shape;1072;p223"/>
          <p:cNvSpPr txBox="1"/>
          <p:nvPr>
            <p:ph idx="5" type="subTitle"/>
          </p:nvPr>
        </p:nvSpPr>
        <p:spPr>
          <a:xfrm>
            <a:off x="2260750" y="3169727"/>
            <a:ext cx="2494800" cy="470400"/>
          </a:xfrm>
          <a:prstGeom prst="rect">
            <a:avLst/>
          </a:prstGeom>
        </p:spPr>
        <p:txBody>
          <a:bodyPr anchorCtr="0" anchor="ctr" bIns="0" lIns="0" spcFirstLastPara="1" rIns="0" wrap="square" tIns="0">
            <a:normAutofit/>
          </a:bodyPr>
          <a:lstStyle>
            <a:lvl1pPr lvl="0">
              <a:spcBef>
                <a:spcPts val="0"/>
              </a:spcBef>
              <a:spcAft>
                <a:spcPts val="0"/>
              </a:spcAft>
              <a:buSzPts val="1300"/>
              <a:buNone/>
              <a:defRPr b="1" sz="1300"/>
            </a:lvl1pPr>
            <a:lvl2pPr lvl="1">
              <a:spcBef>
                <a:spcPts val="0"/>
              </a:spcBef>
              <a:spcAft>
                <a:spcPts val="0"/>
              </a:spcAft>
              <a:buSzPts val="1300"/>
              <a:buNone/>
              <a:defRPr sz="1300"/>
            </a:lvl2pPr>
            <a:lvl3pPr lvl="2">
              <a:spcBef>
                <a:spcPts val="0"/>
              </a:spcBef>
              <a:spcAft>
                <a:spcPts val="0"/>
              </a:spcAft>
              <a:buSzPts val="1300"/>
              <a:buNone/>
              <a:defRPr sz="1300"/>
            </a:lvl3pPr>
            <a:lvl4pPr lvl="3">
              <a:spcBef>
                <a:spcPts val="0"/>
              </a:spcBef>
              <a:spcAft>
                <a:spcPts val="0"/>
              </a:spcAft>
              <a:buSzPts val="1300"/>
              <a:buNone/>
              <a:defRPr sz="1300"/>
            </a:lvl4pPr>
            <a:lvl5pPr lvl="4">
              <a:spcBef>
                <a:spcPts val="0"/>
              </a:spcBef>
              <a:spcAft>
                <a:spcPts val="0"/>
              </a:spcAft>
              <a:buSzPts val="1300"/>
              <a:buNone/>
              <a:defRPr sz="1300"/>
            </a:lvl5pPr>
            <a:lvl6pPr lvl="5">
              <a:spcBef>
                <a:spcPts val="0"/>
              </a:spcBef>
              <a:spcAft>
                <a:spcPts val="0"/>
              </a:spcAft>
              <a:buSzPts val="1300"/>
              <a:buNone/>
              <a:defRPr sz="1300"/>
            </a:lvl6pPr>
            <a:lvl7pPr lvl="6">
              <a:spcBef>
                <a:spcPts val="0"/>
              </a:spcBef>
              <a:spcAft>
                <a:spcPts val="0"/>
              </a:spcAft>
              <a:buSzPts val="1300"/>
              <a:buNone/>
              <a:defRPr sz="1300"/>
            </a:lvl7pPr>
            <a:lvl8pPr lvl="7">
              <a:spcBef>
                <a:spcPts val="0"/>
              </a:spcBef>
              <a:spcAft>
                <a:spcPts val="0"/>
              </a:spcAft>
              <a:buSzPts val="1300"/>
              <a:buNone/>
              <a:defRPr sz="1300"/>
            </a:lvl8pPr>
            <a:lvl9pPr lvl="8">
              <a:spcBef>
                <a:spcPts val="0"/>
              </a:spcBef>
              <a:spcAft>
                <a:spcPts val="0"/>
              </a:spcAft>
              <a:buSzPts val="1300"/>
              <a:buNone/>
              <a:defRPr sz="1300"/>
            </a:lvl9pPr>
          </a:lstStyle>
          <a:p/>
        </p:txBody>
      </p:sp>
      <p:sp>
        <p:nvSpPr>
          <p:cNvPr id="1073" name="Google Shape;1073;p223"/>
          <p:cNvSpPr txBox="1"/>
          <p:nvPr>
            <p:ph idx="6" type="subTitle"/>
          </p:nvPr>
        </p:nvSpPr>
        <p:spPr>
          <a:xfrm>
            <a:off x="5319900" y="2975075"/>
            <a:ext cx="3506700" cy="861900"/>
          </a:xfrm>
          <a:prstGeom prst="rect">
            <a:avLst/>
          </a:prstGeom>
        </p:spPr>
        <p:txBody>
          <a:bodyPr anchorCtr="0" anchor="ctr" bIns="0" lIns="0" spcFirstLastPara="1" rIns="0" wrap="square" tIns="0">
            <a:normAutofit/>
          </a:bodyPr>
          <a:lstStyle>
            <a:lvl1pPr lvl="0">
              <a:spcBef>
                <a:spcPts val="0"/>
              </a:spcBef>
              <a:spcAft>
                <a:spcPts val="0"/>
              </a:spcAft>
              <a:buSzPts val="900"/>
              <a:buNone/>
              <a:defRPr sz="900"/>
            </a:lvl1pPr>
            <a:lvl2pPr lvl="1">
              <a:spcBef>
                <a:spcPts val="0"/>
              </a:spcBef>
              <a:spcAft>
                <a:spcPts val="0"/>
              </a:spcAft>
              <a:buSzPts val="900"/>
              <a:buNone/>
              <a:defRPr sz="900"/>
            </a:lvl2pPr>
            <a:lvl3pPr lvl="2">
              <a:spcBef>
                <a:spcPts val="0"/>
              </a:spcBef>
              <a:spcAft>
                <a:spcPts val="0"/>
              </a:spcAft>
              <a:buSzPts val="900"/>
              <a:buNone/>
              <a:defRPr sz="900"/>
            </a:lvl3pPr>
            <a:lvl4pPr lvl="3">
              <a:spcBef>
                <a:spcPts val="0"/>
              </a:spcBef>
              <a:spcAft>
                <a:spcPts val="0"/>
              </a:spcAft>
              <a:buSzPts val="900"/>
              <a:buNone/>
              <a:defRPr sz="900"/>
            </a:lvl4pPr>
            <a:lvl5pPr lvl="4">
              <a:spcBef>
                <a:spcPts val="0"/>
              </a:spcBef>
              <a:spcAft>
                <a:spcPts val="0"/>
              </a:spcAft>
              <a:buSzPts val="900"/>
              <a:buNone/>
              <a:defRPr sz="900"/>
            </a:lvl5pPr>
            <a:lvl6pPr lvl="5">
              <a:spcBef>
                <a:spcPts val="0"/>
              </a:spcBef>
              <a:spcAft>
                <a:spcPts val="0"/>
              </a:spcAft>
              <a:buSzPts val="900"/>
              <a:buNone/>
              <a:defRPr sz="900"/>
            </a:lvl6pPr>
            <a:lvl7pPr lvl="6">
              <a:spcBef>
                <a:spcPts val="0"/>
              </a:spcBef>
              <a:spcAft>
                <a:spcPts val="0"/>
              </a:spcAft>
              <a:buSzPts val="900"/>
              <a:buNone/>
              <a:defRPr sz="900"/>
            </a:lvl7pPr>
            <a:lvl8pPr lvl="7">
              <a:spcBef>
                <a:spcPts val="0"/>
              </a:spcBef>
              <a:spcAft>
                <a:spcPts val="0"/>
              </a:spcAft>
              <a:buSzPts val="900"/>
              <a:buNone/>
              <a:defRPr sz="900"/>
            </a:lvl8pPr>
            <a:lvl9pPr lvl="8">
              <a:spcBef>
                <a:spcPts val="0"/>
              </a:spcBef>
              <a:spcAft>
                <a:spcPts val="0"/>
              </a:spcAft>
              <a:buSzPts val="900"/>
              <a:buNone/>
              <a:defRPr sz="900"/>
            </a:lvl9pPr>
          </a:lstStyle>
          <a:p/>
        </p:txBody>
      </p:sp>
      <p:sp>
        <p:nvSpPr>
          <p:cNvPr id="1074" name="Google Shape;1074;p223"/>
          <p:cNvSpPr txBox="1"/>
          <p:nvPr>
            <p:ph idx="7" type="subTitle"/>
          </p:nvPr>
        </p:nvSpPr>
        <p:spPr>
          <a:xfrm>
            <a:off x="2260750" y="4232027"/>
            <a:ext cx="2494800" cy="470400"/>
          </a:xfrm>
          <a:prstGeom prst="rect">
            <a:avLst/>
          </a:prstGeom>
        </p:spPr>
        <p:txBody>
          <a:bodyPr anchorCtr="0" anchor="ctr" bIns="0" lIns="0" spcFirstLastPara="1" rIns="0" wrap="square" tIns="0">
            <a:normAutofit/>
          </a:bodyPr>
          <a:lstStyle>
            <a:lvl1pPr lvl="0">
              <a:spcBef>
                <a:spcPts val="0"/>
              </a:spcBef>
              <a:spcAft>
                <a:spcPts val="0"/>
              </a:spcAft>
              <a:buSzPts val="1300"/>
              <a:buNone/>
              <a:defRPr b="1" sz="1300"/>
            </a:lvl1pPr>
            <a:lvl2pPr lvl="1">
              <a:spcBef>
                <a:spcPts val="0"/>
              </a:spcBef>
              <a:spcAft>
                <a:spcPts val="0"/>
              </a:spcAft>
              <a:buSzPts val="1300"/>
              <a:buNone/>
              <a:defRPr sz="1300"/>
            </a:lvl2pPr>
            <a:lvl3pPr lvl="2">
              <a:spcBef>
                <a:spcPts val="0"/>
              </a:spcBef>
              <a:spcAft>
                <a:spcPts val="0"/>
              </a:spcAft>
              <a:buSzPts val="1300"/>
              <a:buNone/>
              <a:defRPr sz="1300"/>
            </a:lvl3pPr>
            <a:lvl4pPr lvl="3">
              <a:spcBef>
                <a:spcPts val="0"/>
              </a:spcBef>
              <a:spcAft>
                <a:spcPts val="0"/>
              </a:spcAft>
              <a:buSzPts val="1300"/>
              <a:buNone/>
              <a:defRPr sz="1300"/>
            </a:lvl4pPr>
            <a:lvl5pPr lvl="4">
              <a:spcBef>
                <a:spcPts val="0"/>
              </a:spcBef>
              <a:spcAft>
                <a:spcPts val="0"/>
              </a:spcAft>
              <a:buSzPts val="1300"/>
              <a:buNone/>
              <a:defRPr sz="1300"/>
            </a:lvl5pPr>
            <a:lvl6pPr lvl="5">
              <a:spcBef>
                <a:spcPts val="0"/>
              </a:spcBef>
              <a:spcAft>
                <a:spcPts val="0"/>
              </a:spcAft>
              <a:buSzPts val="1300"/>
              <a:buNone/>
              <a:defRPr sz="1300"/>
            </a:lvl6pPr>
            <a:lvl7pPr lvl="6">
              <a:spcBef>
                <a:spcPts val="0"/>
              </a:spcBef>
              <a:spcAft>
                <a:spcPts val="0"/>
              </a:spcAft>
              <a:buSzPts val="1300"/>
              <a:buNone/>
              <a:defRPr sz="1300"/>
            </a:lvl7pPr>
            <a:lvl8pPr lvl="7">
              <a:spcBef>
                <a:spcPts val="0"/>
              </a:spcBef>
              <a:spcAft>
                <a:spcPts val="0"/>
              </a:spcAft>
              <a:buSzPts val="1300"/>
              <a:buNone/>
              <a:defRPr sz="1300"/>
            </a:lvl8pPr>
            <a:lvl9pPr lvl="8">
              <a:spcBef>
                <a:spcPts val="0"/>
              </a:spcBef>
              <a:spcAft>
                <a:spcPts val="0"/>
              </a:spcAft>
              <a:buSzPts val="1300"/>
              <a:buNone/>
              <a:defRPr sz="1300"/>
            </a:lvl9pPr>
          </a:lstStyle>
          <a:p/>
        </p:txBody>
      </p:sp>
      <p:sp>
        <p:nvSpPr>
          <p:cNvPr id="1075" name="Google Shape;1075;p223"/>
          <p:cNvSpPr txBox="1"/>
          <p:nvPr>
            <p:ph idx="8" type="subTitle"/>
          </p:nvPr>
        </p:nvSpPr>
        <p:spPr>
          <a:xfrm>
            <a:off x="5319900" y="4037375"/>
            <a:ext cx="3506700" cy="861900"/>
          </a:xfrm>
          <a:prstGeom prst="rect">
            <a:avLst/>
          </a:prstGeom>
        </p:spPr>
        <p:txBody>
          <a:bodyPr anchorCtr="0" anchor="ctr" bIns="0" lIns="0" spcFirstLastPara="1" rIns="0" wrap="square" tIns="0">
            <a:normAutofit/>
          </a:bodyPr>
          <a:lstStyle>
            <a:lvl1pPr lvl="0">
              <a:spcBef>
                <a:spcPts val="0"/>
              </a:spcBef>
              <a:spcAft>
                <a:spcPts val="0"/>
              </a:spcAft>
              <a:buSzPts val="900"/>
              <a:buNone/>
              <a:defRPr sz="900"/>
            </a:lvl1pPr>
            <a:lvl2pPr lvl="1">
              <a:spcBef>
                <a:spcPts val="0"/>
              </a:spcBef>
              <a:spcAft>
                <a:spcPts val="0"/>
              </a:spcAft>
              <a:buSzPts val="900"/>
              <a:buNone/>
              <a:defRPr sz="900"/>
            </a:lvl2pPr>
            <a:lvl3pPr lvl="2">
              <a:spcBef>
                <a:spcPts val="0"/>
              </a:spcBef>
              <a:spcAft>
                <a:spcPts val="0"/>
              </a:spcAft>
              <a:buSzPts val="900"/>
              <a:buNone/>
              <a:defRPr sz="900"/>
            </a:lvl3pPr>
            <a:lvl4pPr lvl="3">
              <a:spcBef>
                <a:spcPts val="0"/>
              </a:spcBef>
              <a:spcAft>
                <a:spcPts val="0"/>
              </a:spcAft>
              <a:buSzPts val="900"/>
              <a:buNone/>
              <a:defRPr sz="900"/>
            </a:lvl4pPr>
            <a:lvl5pPr lvl="4">
              <a:spcBef>
                <a:spcPts val="0"/>
              </a:spcBef>
              <a:spcAft>
                <a:spcPts val="0"/>
              </a:spcAft>
              <a:buSzPts val="900"/>
              <a:buNone/>
              <a:defRPr sz="900"/>
            </a:lvl5pPr>
            <a:lvl6pPr lvl="5">
              <a:spcBef>
                <a:spcPts val="0"/>
              </a:spcBef>
              <a:spcAft>
                <a:spcPts val="0"/>
              </a:spcAft>
              <a:buSzPts val="900"/>
              <a:buNone/>
              <a:defRPr sz="900"/>
            </a:lvl6pPr>
            <a:lvl7pPr lvl="6">
              <a:spcBef>
                <a:spcPts val="0"/>
              </a:spcBef>
              <a:spcAft>
                <a:spcPts val="0"/>
              </a:spcAft>
              <a:buSzPts val="900"/>
              <a:buNone/>
              <a:defRPr sz="900"/>
            </a:lvl7pPr>
            <a:lvl8pPr lvl="7">
              <a:spcBef>
                <a:spcPts val="0"/>
              </a:spcBef>
              <a:spcAft>
                <a:spcPts val="0"/>
              </a:spcAft>
              <a:buSzPts val="900"/>
              <a:buNone/>
              <a:defRPr sz="900"/>
            </a:lvl8pPr>
            <a:lvl9pPr lvl="8">
              <a:spcBef>
                <a:spcPts val="0"/>
              </a:spcBef>
              <a:spcAft>
                <a:spcPts val="0"/>
              </a:spcAft>
              <a:buSzPts val="900"/>
              <a:buNone/>
              <a:defRPr sz="900"/>
            </a:lvl9pPr>
          </a:lstStyle>
          <a:p/>
        </p:txBody>
      </p:sp>
      <p:sp>
        <p:nvSpPr>
          <p:cNvPr id="1076" name="Google Shape;1076;p223"/>
          <p:cNvSpPr txBox="1"/>
          <p:nvPr>
            <p:ph type="ctrTitle"/>
          </p:nvPr>
        </p:nvSpPr>
        <p:spPr>
          <a:xfrm>
            <a:off x="371850" y="365750"/>
            <a:ext cx="8400300" cy="355500"/>
          </a:xfrm>
          <a:prstGeom prst="rect">
            <a:avLst/>
          </a:prstGeom>
        </p:spPr>
        <p:txBody>
          <a:bodyPr anchorCtr="0" anchor="t" bIns="91425" lIns="0" spcFirstLastPara="1" rIns="91425" wrap="square" tIns="0">
            <a:normAutofit/>
          </a:bodyPr>
          <a:lstStyle>
            <a:lvl1pPr lvl="0">
              <a:lnSpc>
                <a:spcPct val="80000"/>
              </a:lnSpc>
              <a:spcBef>
                <a:spcPts val="0"/>
              </a:spcBef>
              <a:spcAft>
                <a:spcPts val="0"/>
              </a:spcAft>
              <a:buSzPts val="2400"/>
              <a:buNone/>
              <a:defRPr sz="2400"/>
            </a:lvl1pPr>
            <a:lvl2pPr lvl="1">
              <a:lnSpc>
                <a:spcPct val="80000"/>
              </a:lnSpc>
              <a:spcBef>
                <a:spcPts val="0"/>
              </a:spcBef>
              <a:spcAft>
                <a:spcPts val="0"/>
              </a:spcAft>
              <a:buSzPts val="2400"/>
              <a:buNone/>
              <a:defRPr/>
            </a:lvl2pPr>
            <a:lvl3pPr lvl="2">
              <a:lnSpc>
                <a:spcPct val="80000"/>
              </a:lnSpc>
              <a:spcBef>
                <a:spcPts val="0"/>
              </a:spcBef>
              <a:spcAft>
                <a:spcPts val="0"/>
              </a:spcAft>
              <a:buSzPts val="2400"/>
              <a:buNone/>
              <a:defRPr/>
            </a:lvl3pPr>
            <a:lvl4pPr lvl="3">
              <a:lnSpc>
                <a:spcPct val="80000"/>
              </a:lnSpc>
              <a:spcBef>
                <a:spcPts val="0"/>
              </a:spcBef>
              <a:spcAft>
                <a:spcPts val="0"/>
              </a:spcAft>
              <a:buSzPts val="2400"/>
              <a:buNone/>
              <a:defRPr/>
            </a:lvl4pPr>
            <a:lvl5pPr lvl="4">
              <a:lnSpc>
                <a:spcPct val="80000"/>
              </a:lnSpc>
              <a:spcBef>
                <a:spcPts val="0"/>
              </a:spcBef>
              <a:spcAft>
                <a:spcPts val="0"/>
              </a:spcAft>
              <a:buSzPts val="2400"/>
              <a:buNone/>
              <a:defRPr/>
            </a:lvl5pPr>
            <a:lvl6pPr lvl="5">
              <a:lnSpc>
                <a:spcPct val="80000"/>
              </a:lnSpc>
              <a:spcBef>
                <a:spcPts val="0"/>
              </a:spcBef>
              <a:spcAft>
                <a:spcPts val="0"/>
              </a:spcAft>
              <a:buSzPts val="2400"/>
              <a:buNone/>
              <a:defRPr/>
            </a:lvl6pPr>
            <a:lvl7pPr lvl="6">
              <a:lnSpc>
                <a:spcPct val="80000"/>
              </a:lnSpc>
              <a:spcBef>
                <a:spcPts val="0"/>
              </a:spcBef>
              <a:spcAft>
                <a:spcPts val="0"/>
              </a:spcAft>
              <a:buSzPts val="2400"/>
              <a:buNone/>
              <a:defRPr/>
            </a:lvl7pPr>
            <a:lvl8pPr lvl="7">
              <a:lnSpc>
                <a:spcPct val="80000"/>
              </a:lnSpc>
              <a:spcBef>
                <a:spcPts val="0"/>
              </a:spcBef>
              <a:spcAft>
                <a:spcPts val="0"/>
              </a:spcAft>
              <a:buSzPts val="2400"/>
              <a:buNone/>
              <a:defRPr/>
            </a:lvl8pPr>
            <a:lvl9pPr lvl="8">
              <a:lnSpc>
                <a:spcPct val="80000"/>
              </a:lnSpc>
              <a:spcBef>
                <a:spcPts val="0"/>
              </a:spcBef>
              <a:spcAft>
                <a:spcPts val="0"/>
              </a:spcAft>
              <a:buSzPts val="2400"/>
              <a:buNone/>
              <a:defRPr/>
            </a:lvl9pPr>
          </a:lstStyle>
          <a:p/>
        </p:txBody>
      </p:sp>
    </p:spTree>
  </p:cSld>
  <p:clrMapOvr>
    <a:masterClrMapping/>
  </p:clrMapOvr>
</p:sldLayout>
</file>

<file path=ppt/slideLayouts/slideLayout2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6 items  2 columns">
  <p:cSld name="TITLE_1_2_1">
    <p:spTree>
      <p:nvGrpSpPr>
        <p:cNvPr id="1077" name="Shape 1077"/>
        <p:cNvGrpSpPr/>
        <p:nvPr/>
      </p:nvGrpSpPr>
      <p:grpSpPr>
        <a:xfrm>
          <a:off x="0" y="0"/>
          <a:ext cx="0" cy="0"/>
          <a:chOff x="0" y="0"/>
          <a:chExt cx="0" cy="0"/>
        </a:xfrm>
      </p:grpSpPr>
      <p:cxnSp>
        <p:nvCxnSpPr>
          <p:cNvPr id="1078" name="Google Shape;1078;p224"/>
          <p:cNvCxnSpPr/>
          <p:nvPr/>
        </p:nvCxnSpPr>
        <p:spPr>
          <a:xfrm>
            <a:off x="358700" y="897025"/>
            <a:ext cx="4021200" cy="0"/>
          </a:xfrm>
          <a:prstGeom prst="straightConnector1">
            <a:avLst/>
          </a:prstGeom>
          <a:noFill/>
          <a:ln cap="flat" cmpd="sng" w="9525">
            <a:solidFill>
              <a:schemeClr val="dk2"/>
            </a:solidFill>
            <a:prstDash val="solid"/>
            <a:round/>
            <a:headEnd len="med" w="med" type="none"/>
            <a:tailEnd len="med" w="med" type="none"/>
          </a:ln>
        </p:spPr>
      </p:cxnSp>
      <p:cxnSp>
        <p:nvCxnSpPr>
          <p:cNvPr id="1079" name="Google Shape;1079;p224"/>
          <p:cNvCxnSpPr/>
          <p:nvPr/>
        </p:nvCxnSpPr>
        <p:spPr>
          <a:xfrm>
            <a:off x="358700" y="2038350"/>
            <a:ext cx="4021200" cy="0"/>
          </a:xfrm>
          <a:prstGeom prst="straightConnector1">
            <a:avLst/>
          </a:prstGeom>
          <a:noFill/>
          <a:ln cap="flat" cmpd="sng" w="9525">
            <a:solidFill>
              <a:schemeClr val="dk2"/>
            </a:solidFill>
            <a:prstDash val="solid"/>
            <a:round/>
            <a:headEnd len="med" w="med" type="none"/>
            <a:tailEnd len="med" w="med" type="none"/>
          </a:ln>
        </p:spPr>
      </p:cxnSp>
      <p:cxnSp>
        <p:nvCxnSpPr>
          <p:cNvPr id="1080" name="Google Shape;1080;p224"/>
          <p:cNvCxnSpPr/>
          <p:nvPr/>
        </p:nvCxnSpPr>
        <p:spPr>
          <a:xfrm>
            <a:off x="358700" y="3179675"/>
            <a:ext cx="4021200" cy="0"/>
          </a:xfrm>
          <a:prstGeom prst="straightConnector1">
            <a:avLst/>
          </a:prstGeom>
          <a:noFill/>
          <a:ln cap="flat" cmpd="sng" w="9525">
            <a:solidFill>
              <a:schemeClr val="dk2"/>
            </a:solidFill>
            <a:prstDash val="solid"/>
            <a:round/>
            <a:headEnd len="med" w="med" type="none"/>
            <a:tailEnd len="med" w="med" type="none"/>
          </a:ln>
        </p:spPr>
      </p:cxnSp>
      <p:sp>
        <p:nvSpPr>
          <p:cNvPr id="1081" name="Google Shape;1081;p224"/>
          <p:cNvSpPr txBox="1"/>
          <p:nvPr/>
        </p:nvSpPr>
        <p:spPr>
          <a:xfrm>
            <a:off x="358700" y="1011063"/>
            <a:ext cx="1339500" cy="861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5600">
                <a:solidFill>
                  <a:srgbClr val="EEEEEE"/>
                </a:solidFill>
                <a:latin typeface="Figtree"/>
                <a:ea typeface="Figtree"/>
                <a:cs typeface="Figtree"/>
                <a:sym typeface="Figtree"/>
              </a:rPr>
              <a:t>01</a:t>
            </a:r>
            <a:endParaRPr b="1" sz="100">
              <a:solidFill>
                <a:srgbClr val="EEEEEE"/>
              </a:solidFill>
            </a:endParaRPr>
          </a:p>
        </p:txBody>
      </p:sp>
      <p:sp>
        <p:nvSpPr>
          <p:cNvPr id="1082" name="Google Shape;1082;p224"/>
          <p:cNvSpPr txBox="1"/>
          <p:nvPr/>
        </p:nvSpPr>
        <p:spPr>
          <a:xfrm>
            <a:off x="358700" y="2178050"/>
            <a:ext cx="1339500" cy="861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5600">
                <a:solidFill>
                  <a:srgbClr val="EEEEEE"/>
                </a:solidFill>
                <a:latin typeface="Figtree"/>
                <a:ea typeface="Figtree"/>
                <a:cs typeface="Figtree"/>
                <a:sym typeface="Figtree"/>
              </a:rPr>
              <a:t>02</a:t>
            </a:r>
            <a:endParaRPr b="1" sz="100">
              <a:solidFill>
                <a:srgbClr val="EEEEEE"/>
              </a:solidFill>
            </a:endParaRPr>
          </a:p>
        </p:txBody>
      </p:sp>
      <p:sp>
        <p:nvSpPr>
          <p:cNvPr id="1083" name="Google Shape;1083;p224"/>
          <p:cNvSpPr txBox="1"/>
          <p:nvPr/>
        </p:nvSpPr>
        <p:spPr>
          <a:xfrm>
            <a:off x="358700" y="3356075"/>
            <a:ext cx="1339500" cy="861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5600">
                <a:solidFill>
                  <a:srgbClr val="EEEEEE"/>
                </a:solidFill>
                <a:latin typeface="Figtree"/>
                <a:ea typeface="Figtree"/>
                <a:cs typeface="Figtree"/>
                <a:sym typeface="Figtree"/>
              </a:rPr>
              <a:t>03</a:t>
            </a:r>
            <a:endParaRPr b="1" sz="100">
              <a:solidFill>
                <a:srgbClr val="EEEEEE"/>
              </a:solidFill>
            </a:endParaRPr>
          </a:p>
        </p:txBody>
      </p:sp>
      <p:cxnSp>
        <p:nvCxnSpPr>
          <p:cNvPr id="1084" name="Google Shape;1084;p224"/>
          <p:cNvCxnSpPr/>
          <p:nvPr/>
        </p:nvCxnSpPr>
        <p:spPr>
          <a:xfrm>
            <a:off x="4750950" y="897025"/>
            <a:ext cx="4021200" cy="0"/>
          </a:xfrm>
          <a:prstGeom prst="straightConnector1">
            <a:avLst/>
          </a:prstGeom>
          <a:noFill/>
          <a:ln cap="flat" cmpd="sng" w="9525">
            <a:solidFill>
              <a:schemeClr val="dk2"/>
            </a:solidFill>
            <a:prstDash val="solid"/>
            <a:round/>
            <a:headEnd len="med" w="med" type="none"/>
            <a:tailEnd len="med" w="med" type="none"/>
          </a:ln>
        </p:spPr>
      </p:cxnSp>
      <p:cxnSp>
        <p:nvCxnSpPr>
          <p:cNvPr id="1085" name="Google Shape;1085;p224"/>
          <p:cNvCxnSpPr/>
          <p:nvPr/>
        </p:nvCxnSpPr>
        <p:spPr>
          <a:xfrm>
            <a:off x="4750950" y="2038350"/>
            <a:ext cx="4021200" cy="0"/>
          </a:xfrm>
          <a:prstGeom prst="straightConnector1">
            <a:avLst/>
          </a:prstGeom>
          <a:noFill/>
          <a:ln cap="flat" cmpd="sng" w="9525">
            <a:solidFill>
              <a:schemeClr val="dk2"/>
            </a:solidFill>
            <a:prstDash val="solid"/>
            <a:round/>
            <a:headEnd len="med" w="med" type="none"/>
            <a:tailEnd len="med" w="med" type="none"/>
          </a:ln>
        </p:spPr>
      </p:cxnSp>
      <p:cxnSp>
        <p:nvCxnSpPr>
          <p:cNvPr id="1086" name="Google Shape;1086;p224"/>
          <p:cNvCxnSpPr/>
          <p:nvPr/>
        </p:nvCxnSpPr>
        <p:spPr>
          <a:xfrm>
            <a:off x="4750950" y="3179675"/>
            <a:ext cx="4021200" cy="0"/>
          </a:xfrm>
          <a:prstGeom prst="straightConnector1">
            <a:avLst/>
          </a:prstGeom>
          <a:noFill/>
          <a:ln cap="flat" cmpd="sng" w="9525">
            <a:solidFill>
              <a:schemeClr val="dk2"/>
            </a:solidFill>
            <a:prstDash val="solid"/>
            <a:round/>
            <a:headEnd len="med" w="med" type="none"/>
            <a:tailEnd len="med" w="med" type="none"/>
          </a:ln>
        </p:spPr>
      </p:cxnSp>
      <p:sp>
        <p:nvSpPr>
          <p:cNvPr id="1087" name="Google Shape;1087;p224"/>
          <p:cNvSpPr txBox="1"/>
          <p:nvPr/>
        </p:nvSpPr>
        <p:spPr>
          <a:xfrm>
            <a:off x="4750950" y="1011063"/>
            <a:ext cx="1339500" cy="861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5600">
                <a:solidFill>
                  <a:srgbClr val="EEEEEE"/>
                </a:solidFill>
                <a:latin typeface="Figtree"/>
                <a:ea typeface="Figtree"/>
                <a:cs typeface="Figtree"/>
                <a:sym typeface="Figtree"/>
              </a:rPr>
              <a:t>0</a:t>
            </a:r>
            <a:r>
              <a:rPr b="1" lang="en" sz="5600">
                <a:solidFill>
                  <a:srgbClr val="EEEEEE"/>
                </a:solidFill>
                <a:latin typeface="Figtree"/>
                <a:ea typeface="Figtree"/>
                <a:cs typeface="Figtree"/>
                <a:sym typeface="Figtree"/>
              </a:rPr>
              <a:t>4</a:t>
            </a:r>
            <a:endParaRPr b="1" sz="100">
              <a:solidFill>
                <a:srgbClr val="EEEEEE"/>
              </a:solidFill>
            </a:endParaRPr>
          </a:p>
        </p:txBody>
      </p:sp>
      <p:sp>
        <p:nvSpPr>
          <p:cNvPr id="1088" name="Google Shape;1088;p224"/>
          <p:cNvSpPr txBox="1"/>
          <p:nvPr/>
        </p:nvSpPr>
        <p:spPr>
          <a:xfrm>
            <a:off x="4750950" y="2178050"/>
            <a:ext cx="1339500" cy="861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5600">
                <a:solidFill>
                  <a:srgbClr val="EEEEEE"/>
                </a:solidFill>
                <a:latin typeface="Figtree"/>
                <a:ea typeface="Figtree"/>
                <a:cs typeface="Figtree"/>
                <a:sym typeface="Figtree"/>
              </a:rPr>
              <a:t>05</a:t>
            </a:r>
            <a:endParaRPr b="1" sz="100">
              <a:solidFill>
                <a:srgbClr val="EEEEEE"/>
              </a:solidFill>
            </a:endParaRPr>
          </a:p>
        </p:txBody>
      </p:sp>
      <p:sp>
        <p:nvSpPr>
          <p:cNvPr id="1089" name="Google Shape;1089;p224"/>
          <p:cNvSpPr txBox="1"/>
          <p:nvPr/>
        </p:nvSpPr>
        <p:spPr>
          <a:xfrm>
            <a:off x="4750950" y="3356075"/>
            <a:ext cx="1339500" cy="861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5600">
                <a:solidFill>
                  <a:srgbClr val="EEEEEE"/>
                </a:solidFill>
                <a:latin typeface="Figtree"/>
                <a:ea typeface="Figtree"/>
                <a:cs typeface="Figtree"/>
                <a:sym typeface="Figtree"/>
              </a:rPr>
              <a:t>06</a:t>
            </a:r>
            <a:endParaRPr b="1" sz="100">
              <a:solidFill>
                <a:srgbClr val="EEEEEE"/>
              </a:solidFill>
            </a:endParaRPr>
          </a:p>
        </p:txBody>
      </p:sp>
      <p:sp>
        <p:nvSpPr>
          <p:cNvPr id="1090" name="Google Shape;1090;p224"/>
          <p:cNvSpPr txBox="1"/>
          <p:nvPr>
            <p:ph idx="1" type="subTitle"/>
          </p:nvPr>
        </p:nvSpPr>
        <p:spPr>
          <a:xfrm>
            <a:off x="1861075" y="999672"/>
            <a:ext cx="2494800" cy="936000"/>
          </a:xfrm>
          <a:prstGeom prst="rect">
            <a:avLst/>
          </a:prstGeom>
        </p:spPr>
        <p:txBody>
          <a:bodyPr anchorCtr="0" anchor="ctr" bIns="0" lIns="0" spcFirstLastPara="1" rIns="0" wrap="square" tIns="0">
            <a:normAutofit/>
          </a:bodyPr>
          <a:lstStyle>
            <a:lvl1pPr lvl="0">
              <a:spcBef>
                <a:spcPts val="0"/>
              </a:spcBef>
              <a:spcAft>
                <a:spcPts val="0"/>
              </a:spcAft>
              <a:buSzPts val="1300"/>
              <a:buNone/>
              <a:defRPr b="1" sz="1300"/>
            </a:lvl1pPr>
            <a:lvl2pPr lvl="1">
              <a:spcBef>
                <a:spcPts val="0"/>
              </a:spcBef>
              <a:spcAft>
                <a:spcPts val="0"/>
              </a:spcAft>
              <a:buSzPts val="1300"/>
              <a:buNone/>
              <a:defRPr sz="1300"/>
            </a:lvl2pPr>
            <a:lvl3pPr lvl="2">
              <a:spcBef>
                <a:spcPts val="0"/>
              </a:spcBef>
              <a:spcAft>
                <a:spcPts val="0"/>
              </a:spcAft>
              <a:buSzPts val="1300"/>
              <a:buNone/>
              <a:defRPr sz="1300"/>
            </a:lvl3pPr>
            <a:lvl4pPr lvl="3">
              <a:spcBef>
                <a:spcPts val="0"/>
              </a:spcBef>
              <a:spcAft>
                <a:spcPts val="0"/>
              </a:spcAft>
              <a:buSzPts val="1300"/>
              <a:buNone/>
              <a:defRPr sz="1300"/>
            </a:lvl4pPr>
            <a:lvl5pPr lvl="4">
              <a:spcBef>
                <a:spcPts val="0"/>
              </a:spcBef>
              <a:spcAft>
                <a:spcPts val="0"/>
              </a:spcAft>
              <a:buSzPts val="1300"/>
              <a:buNone/>
              <a:defRPr sz="1300"/>
            </a:lvl5pPr>
            <a:lvl6pPr lvl="5">
              <a:spcBef>
                <a:spcPts val="0"/>
              </a:spcBef>
              <a:spcAft>
                <a:spcPts val="0"/>
              </a:spcAft>
              <a:buSzPts val="1300"/>
              <a:buNone/>
              <a:defRPr sz="1300"/>
            </a:lvl6pPr>
            <a:lvl7pPr lvl="6">
              <a:spcBef>
                <a:spcPts val="0"/>
              </a:spcBef>
              <a:spcAft>
                <a:spcPts val="0"/>
              </a:spcAft>
              <a:buSzPts val="1300"/>
              <a:buNone/>
              <a:defRPr sz="1300"/>
            </a:lvl7pPr>
            <a:lvl8pPr lvl="7">
              <a:spcBef>
                <a:spcPts val="0"/>
              </a:spcBef>
              <a:spcAft>
                <a:spcPts val="0"/>
              </a:spcAft>
              <a:buSzPts val="1300"/>
              <a:buNone/>
              <a:defRPr sz="1300"/>
            </a:lvl8pPr>
            <a:lvl9pPr lvl="8">
              <a:spcBef>
                <a:spcPts val="0"/>
              </a:spcBef>
              <a:spcAft>
                <a:spcPts val="0"/>
              </a:spcAft>
              <a:buSzPts val="1300"/>
              <a:buNone/>
              <a:defRPr sz="1300"/>
            </a:lvl9pPr>
          </a:lstStyle>
          <a:p/>
        </p:txBody>
      </p:sp>
      <p:sp>
        <p:nvSpPr>
          <p:cNvPr id="1091" name="Google Shape;1091;p224"/>
          <p:cNvSpPr txBox="1"/>
          <p:nvPr>
            <p:ph idx="2" type="subTitle"/>
          </p:nvPr>
        </p:nvSpPr>
        <p:spPr>
          <a:xfrm>
            <a:off x="1861083" y="2141006"/>
            <a:ext cx="2494800" cy="936000"/>
          </a:xfrm>
          <a:prstGeom prst="rect">
            <a:avLst/>
          </a:prstGeom>
        </p:spPr>
        <p:txBody>
          <a:bodyPr anchorCtr="0" anchor="ctr" bIns="0" lIns="0" spcFirstLastPara="1" rIns="0" wrap="square" tIns="0">
            <a:normAutofit/>
          </a:bodyPr>
          <a:lstStyle>
            <a:lvl1pPr lvl="0">
              <a:spcBef>
                <a:spcPts val="0"/>
              </a:spcBef>
              <a:spcAft>
                <a:spcPts val="0"/>
              </a:spcAft>
              <a:buSzPts val="1300"/>
              <a:buNone/>
              <a:defRPr b="1" sz="1300"/>
            </a:lvl1pPr>
            <a:lvl2pPr lvl="1">
              <a:spcBef>
                <a:spcPts val="0"/>
              </a:spcBef>
              <a:spcAft>
                <a:spcPts val="0"/>
              </a:spcAft>
              <a:buSzPts val="1300"/>
              <a:buNone/>
              <a:defRPr sz="1300"/>
            </a:lvl2pPr>
            <a:lvl3pPr lvl="2">
              <a:spcBef>
                <a:spcPts val="0"/>
              </a:spcBef>
              <a:spcAft>
                <a:spcPts val="0"/>
              </a:spcAft>
              <a:buSzPts val="1300"/>
              <a:buNone/>
              <a:defRPr sz="1300"/>
            </a:lvl3pPr>
            <a:lvl4pPr lvl="3">
              <a:spcBef>
                <a:spcPts val="0"/>
              </a:spcBef>
              <a:spcAft>
                <a:spcPts val="0"/>
              </a:spcAft>
              <a:buSzPts val="1300"/>
              <a:buNone/>
              <a:defRPr sz="1300"/>
            </a:lvl4pPr>
            <a:lvl5pPr lvl="4">
              <a:spcBef>
                <a:spcPts val="0"/>
              </a:spcBef>
              <a:spcAft>
                <a:spcPts val="0"/>
              </a:spcAft>
              <a:buSzPts val="1300"/>
              <a:buNone/>
              <a:defRPr sz="1300"/>
            </a:lvl5pPr>
            <a:lvl6pPr lvl="5">
              <a:spcBef>
                <a:spcPts val="0"/>
              </a:spcBef>
              <a:spcAft>
                <a:spcPts val="0"/>
              </a:spcAft>
              <a:buSzPts val="1300"/>
              <a:buNone/>
              <a:defRPr sz="1300"/>
            </a:lvl6pPr>
            <a:lvl7pPr lvl="6">
              <a:spcBef>
                <a:spcPts val="0"/>
              </a:spcBef>
              <a:spcAft>
                <a:spcPts val="0"/>
              </a:spcAft>
              <a:buSzPts val="1300"/>
              <a:buNone/>
              <a:defRPr sz="1300"/>
            </a:lvl7pPr>
            <a:lvl8pPr lvl="7">
              <a:spcBef>
                <a:spcPts val="0"/>
              </a:spcBef>
              <a:spcAft>
                <a:spcPts val="0"/>
              </a:spcAft>
              <a:buSzPts val="1300"/>
              <a:buNone/>
              <a:defRPr sz="1300"/>
            </a:lvl8pPr>
            <a:lvl9pPr lvl="8">
              <a:spcBef>
                <a:spcPts val="0"/>
              </a:spcBef>
              <a:spcAft>
                <a:spcPts val="0"/>
              </a:spcAft>
              <a:buSzPts val="1300"/>
              <a:buNone/>
              <a:defRPr sz="1300"/>
            </a:lvl9pPr>
          </a:lstStyle>
          <a:p/>
        </p:txBody>
      </p:sp>
      <p:sp>
        <p:nvSpPr>
          <p:cNvPr id="1092" name="Google Shape;1092;p224"/>
          <p:cNvSpPr txBox="1"/>
          <p:nvPr>
            <p:ph idx="3" type="subTitle"/>
          </p:nvPr>
        </p:nvSpPr>
        <p:spPr>
          <a:xfrm>
            <a:off x="1861083" y="3282356"/>
            <a:ext cx="2494800" cy="936000"/>
          </a:xfrm>
          <a:prstGeom prst="rect">
            <a:avLst/>
          </a:prstGeom>
        </p:spPr>
        <p:txBody>
          <a:bodyPr anchorCtr="0" anchor="ctr" bIns="0" lIns="0" spcFirstLastPara="1" rIns="0" wrap="square" tIns="0">
            <a:normAutofit/>
          </a:bodyPr>
          <a:lstStyle>
            <a:lvl1pPr lvl="0">
              <a:spcBef>
                <a:spcPts val="0"/>
              </a:spcBef>
              <a:spcAft>
                <a:spcPts val="0"/>
              </a:spcAft>
              <a:buSzPts val="1300"/>
              <a:buNone/>
              <a:defRPr b="1" sz="1300"/>
            </a:lvl1pPr>
            <a:lvl2pPr lvl="1">
              <a:spcBef>
                <a:spcPts val="0"/>
              </a:spcBef>
              <a:spcAft>
                <a:spcPts val="0"/>
              </a:spcAft>
              <a:buSzPts val="1300"/>
              <a:buNone/>
              <a:defRPr sz="1300"/>
            </a:lvl2pPr>
            <a:lvl3pPr lvl="2">
              <a:spcBef>
                <a:spcPts val="0"/>
              </a:spcBef>
              <a:spcAft>
                <a:spcPts val="0"/>
              </a:spcAft>
              <a:buSzPts val="1300"/>
              <a:buNone/>
              <a:defRPr sz="1300"/>
            </a:lvl3pPr>
            <a:lvl4pPr lvl="3">
              <a:spcBef>
                <a:spcPts val="0"/>
              </a:spcBef>
              <a:spcAft>
                <a:spcPts val="0"/>
              </a:spcAft>
              <a:buSzPts val="1300"/>
              <a:buNone/>
              <a:defRPr sz="1300"/>
            </a:lvl4pPr>
            <a:lvl5pPr lvl="4">
              <a:spcBef>
                <a:spcPts val="0"/>
              </a:spcBef>
              <a:spcAft>
                <a:spcPts val="0"/>
              </a:spcAft>
              <a:buSzPts val="1300"/>
              <a:buNone/>
              <a:defRPr sz="1300"/>
            </a:lvl5pPr>
            <a:lvl6pPr lvl="5">
              <a:spcBef>
                <a:spcPts val="0"/>
              </a:spcBef>
              <a:spcAft>
                <a:spcPts val="0"/>
              </a:spcAft>
              <a:buSzPts val="1300"/>
              <a:buNone/>
              <a:defRPr sz="1300"/>
            </a:lvl6pPr>
            <a:lvl7pPr lvl="6">
              <a:spcBef>
                <a:spcPts val="0"/>
              </a:spcBef>
              <a:spcAft>
                <a:spcPts val="0"/>
              </a:spcAft>
              <a:buSzPts val="1300"/>
              <a:buNone/>
              <a:defRPr sz="1300"/>
            </a:lvl7pPr>
            <a:lvl8pPr lvl="7">
              <a:spcBef>
                <a:spcPts val="0"/>
              </a:spcBef>
              <a:spcAft>
                <a:spcPts val="0"/>
              </a:spcAft>
              <a:buSzPts val="1300"/>
              <a:buNone/>
              <a:defRPr sz="1300"/>
            </a:lvl8pPr>
            <a:lvl9pPr lvl="8">
              <a:spcBef>
                <a:spcPts val="0"/>
              </a:spcBef>
              <a:spcAft>
                <a:spcPts val="0"/>
              </a:spcAft>
              <a:buSzPts val="1300"/>
              <a:buNone/>
              <a:defRPr sz="1300"/>
            </a:lvl9pPr>
          </a:lstStyle>
          <a:p/>
        </p:txBody>
      </p:sp>
      <p:sp>
        <p:nvSpPr>
          <p:cNvPr id="1093" name="Google Shape;1093;p224"/>
          <p:cNvSpPr txBox="1"/>
          <p:nvPr>
            <p:ph idx="4" type="subTitle"/>
          </p:nvPr>
        </p:nvSpPr>
        <p:spPr>
          <a:xfrm>
            <a:off x="6277350" y="999672"/>
            <a:ext cx="2494800" cy="936000"/>
          </a:xfrm>
          <a:prstGeom prst="rect">
            <a:avLst/>
          </a:prstGeom>
        </p:spPr>
        <p:txBody>
          <a:bodyPr anchorCtr="0" anchor="ctr" bIns="0" lIns="0" spcFirstLastPara="1" rIns="0" wrap="square" tIns="0">
            <a:normAutofit/>
          </a:bodyPr>
          <a:lstStyle>
            <a:lvl1pPr lvl="0">
              <a:spcBef>
                <a:spcPts val="0"/>
              </a:spcBef>
              <a:spcAft>
                <a:spcPts val="0"/>
              </a:spcAft>
              <a:buSzPts val="1300"/>
              <a:buNone/>
              <a:defRPr b="1" sz="1300"/>
            </a:lvl1pPr>
            <a:lvl2pPr lvl="1">
              <a:spcBef>
                <a:spcPts val="0"/>
              </a:spcBef>
              <a:spcAft>
                <a:spcPts val="0"/>
              </a:spcAft>
              <a:buSzPts val="1300"/>
              <a:buNone/>
              <a:defRPr sz="1300"/>
            </a:lvl2pPr>
            <a:lvl3pPr lvl="2">
              <a:spcBef>
                <a:spcPts val="0"/>
              </a:spcBef>
              <a:spcAft>
                <a:spcPts val="0"/>
              </a:spcAft>
              <a:buSzPts val="1300"/>
              <a:buNone/>
              <a:defRPr sz="1300"/>
            </a:lvl3pPr>
            <a:lvl4pPr lvl="3">
              <a:spcBef>
                <a:spcPts val="0"/>
              </a:spcBef>
              <a:spcAft>
                <a:spcPts val="0"/>
              </a:spcAft>
              <a:buSzPts val="1300"/>
              <a:buNone/>
              <a:defRPr sz="1300"/>
            </a:lvl4pPr>
            <a:lvl5pPr lvl="4">
              <a:spcBef>
                <a:spcPts val="0"/>
              </a:spcBef>
              <a:spcAft>
                <a:spcPts val="0"/>
              </a:spcAft>
              <a:buSzPts val="1300"/>
              <a:buNone/>
              <a:defRPr sz="1300"/>
            </a:lvl5pPr>
            <a:lvl6pPr lvl="5">
              <a:spcBef>
                <a:spcPts val="0"/>
              </a:spcBef>
              <a:spcAft>
                <a:spcPts val="0"/>
              </a:spcAft>
              <a:buSzPts val="1300"/>
              <a:buNone/>
              <a:defRPr sz="1300"/>
            </a:lvl6pPr>
            <a:lvl7pPr lvl="6">
              <a:spcBef>
                <a:spcPts val="0"/>
              </a:spcBef>
              <a:spcAft>
                <a:spcPts val="0"/>
              </a:spcAft>
              <a:buSzPts val="1300"/>
              <a:buNone/>
              <a:defRPr sz="1300"/>
            </a:lvl7pPr>
            <a:lvl8pPr lvl="7">
              <a:spcBef>
                <a:spcPts val="0"/>
              </a:spcBef>
              <a:spcAft>
                <a:spcPts val="0"/>
              </a:spcAft>
              <a:buSzPts val="1300"/>
              <a:buNone/>
              <a:defRPr sz="1300"/>
            </a:lvl8pPr>
            <a:lvl9pPr lvl="8">
              <a:spcBef>
                <a:spcPts val="0"/>
              </a:spcBef>
              <a:spcAft>
                <a:spcPts val="0"/>
              </a:spcAft>
              <a:buSzPts val="1300"/>
              <a:buNone/>
              <a:defRPr sz="1300"/>
            </a:lvl9pPr>
          </a:lstStyle>
          <a:p/>
        </p:txBody>
      </p:sp>
      <p:sp>
        <p:nvSpPr>
          <p:cNvPr id="1094" name="Google Shape;1094;p224"/>
          <p:cNvSpPr txBox="1"/>
          <p:nvPr>
            <p:ph idx="5" type="subTitle"/>
          </p:nvPr>
        </p:nvSpPr>
        <p:spPr>
          <a:xfrm>
            <a:off x="6277358" y="2141006"/>
            <a:ext cx="2494800" cy="936000"/>
          </a:xfrm>
          <a:prstGeom prst="rect">
            <a:avLst/>
          </a:prstGeom>
        </p:spPr>
        <p:txBody>
          <a:bodyPr anchorCtr="0" anchor="ctr" bIns="0" lIns="0" spcFirstLastPara="1" rIns="0" wrap="square" tIns="0">
            <a:normAutofit/>
          </a:bodyPr>
          <a:lstStyle>
            <a:lvl1pPr lvl="0">
              <a:spcBef>
                <a:spcPts val="0"/>
              </a:spcBef>
              <a:spcAft>
                <a:spcPts val="0"/>
              </a:spcAft>
              <a:buSzPts val="1300"/>
              <a:buNone/>
              <a:defRPr b="1" sz="1300"/>
            </a:lvl1pPr>
            <a:lvl2pPr lvl="1">
              <a:spcBef>
                <a:spcPts val="0"/>
              </a:spcBef>
              <a:spcAft>
                <a:spcPts val="0"/>
              </a:spcAft>
              <a:buSzPts val="1300"/>
              <a:buNone/>
              <a:defRPr sz="1300"/>
            </a:lvl2pPr>
            <a:lvl3pPr lvl="2">
              <a:spcBef>
                <a:spcPts val="0"/>
              </a:spcBef>
              <a:spcAft>
                <a:spcPts val="0"/>
              </a:spcAft>
              <a:buSzPts val="1300"/>
              <a:buNone/>
              <a:defRPr sz="1300"/>
            </a:lvl3pPr>
            <a:lvl4pPr lvl="3">
              <a:spcBef>
                <a:spcPts val="0"/>
              </a:spcBef>
              <a:spcAft>
                <a:spcPts val="0"/>
              </a:spcAft>
              <a:buSzPts val="1300"/>
              <a:buNone/>
              <a:defRPr sz="1300"/>
            </a:lvl4pPr>
            <a:lvl5pPr lvl="4">
              <a:spcBef>
                <a:spcPts val="0"/>
              </a:spcBef>
              <a:spcAft>
                <a:spcPts val="0"/>
              </a:spcAft>
              <a:buSzPts val="1300"/>
              <a:buNone/>
              <a:defRPr sz="1300"/>
            </a:lvl5pPr>
            <a:lvl6pPr lvl="5">
              <a:spcBef>
                <a:spcPts val="0"/>
              </a:spcBef>
              <a:spcAft>
                <a:spcPts val="0"/>
              </a:spcAft>
              <a:buSzPts val="1300"/>
              <a:buNone/>
              <a:defRPr sz="1300"/>
            </a:lvl6pPr>
            <a:lvl7pPr lvl="6">
              <a:spcBef>
                <a:spcPts val="0"/>
              </a:spcBef>
              <a:spcAft>
                <a:spcPts val="0"/>
              </a:spcAft>
              <a:buSzPts val="1300"/>
              <a:buNone/>
              <a:defRPr sz="1300"/>
            </a:lvl7pPr>
            <a:lvl8pPr lvl="7">
              <a:spcBef>
                <a:spcPts val="0"/>
              </a:spcBef>
              <a:spcAft>
                <a:spcPts val="0"/>
              </a:spcAft>
              <a:buSzPts val="1300"/>
              <a:buNone/>
              <a:defRPr sz="1300"/>
            </a:lvl8pPr>
            <a:lvl9pPr lvl="8">
              <a:spcBef>
                <a:spcPts val="0"/>
              </a:spcBef>
              <a:spcAft>
                <a:spcPts val="0"/>
              </a:spcAft>
              <a:buSzPts val="1300"/>
              <a:buNone/>
              <a:defRPr sz="1300"/>
            </a:lvl9pPr>
          </a:lstStyle>
          <a:p/>
        </p:txBody>
      </p:sp>
      <p:sp>
        <p:nvSpPr>
          <p:cNvPr id="1095" name="Google Shape;1095;p224"/>
          <p:cNvSpPr txBox="1"/>
          <p:nvPr>
            <p:ph idx="6" type="subTitle"/>
          </p:nvPr>
        </p:nvSpPr>
        <p:spPr>
          <a:xfrm>
            <a:off x="6277358" y="3282356"/>
            <a:ext cx="2494800" cy="936000"/>
          </a:xfrm>
          <a:prstGeom prst="rect">
            <a:avLst/>
          </a:prstGeom>
        </p:spPr>
        <p:txBody>
          <a:bodyPr anchorCtr="0" anchor="ctr" bIns="0" lIns="0" spcFirstLastPara="1" rIns="0" wrap="square" tIns="0">
            <a:normAutofit/>
          </a:bodyPr>
          <a:lstStyle>
            <a:lvl1pPr lvl="0">
              <a:spcBef>
                <a:spcPts val="0"/>
              </a:spcBef>
              <a:spcAft>
                <a:spcPts val="0"/>
              </a:spcAft>
              <a:buSzPts val="1300"/>
              <a:buNone/>
              <a:defRPr b="1" sz="1300"/>
            </a:lvl1pPr>
            <a:lvl2pPr lvl="1">
              <a:spcBef>
                <a:spcPts val="0"/>
              </a:spcBef>
              <a:spcAft>
                <a:spcPts val="0"/>
              </a:spcAft>
              <a:buSzPts val="1300"/>
              <a:buNone/>
              <a:defRPr sz="1300"/>
            </a:lvl2pPr>
            <a:lvl3pPr lvl="2">
              <a:spcBef>
                <a:spcPts val="0"/>
              </a:spcBef>
              <a:spcAft>
                <a:spcPts val="0"/>
              </a:spcAft>
              <a:buSzPts val="1300"/>
              <a:buNone/>
              <a:defRPr sz="1300"/>
            </a:lvl3pPr>
            <a:lvl4pPr lvl="3">
              <a:spcBef>
                <a:spcPts val="0"/>
              </a:spcBef>
              <a:spcAft>
                <a:spcPts val="0"/>
              </a:spcAft>
              <a:buSzPts val="1300"/>
              <a:buNone/>
              <a:defRPr sz="1300"/>
            </a:lvl4pPr>
            <a:lvl5pPr lvl="4">
              <a:spcBef>
                <a:spcPts val="0"/>
              </a:spcBef>
              <a:spcAft>
                <a:spcPts val="0"/>
              </a:spcAft>
              <a:buSzPts val="1300"/>
              <a:buNone/>
              <a:defRPr sz="1300"/>
            </a:lvl5pPr>
            <a:lvl6pPr lvl="5">
              <a:spcBef>
                <a:spcPts val="0"/>
              </a:spcBef>
              <a:spcAft>
                <a:spcPts val="0"/>
              </a:spcAft>
              <a:buSzPts val="1300"/>
              <a:buNone/>
              <a:defRPr sz="1300"/>
            </a:lvl6pPr>
            <a:lvl7pPr lvl="6">
              <a:spcBef>
                <a:spcPts val="0"/>
              </a:spcBef>
              <a:spcAft>
                <a:spcPts val="0"/>
              </a:spcAft>
              <a:buSzPts val="1300"/>
              <a:buNone/>
              <a:defRPr sz="1300"/>
            </a:lvl7pPr>
            <a:lvl8pPr lvl="7">
              <a:spcBef>
                <a:spcPts val="0"/>
              </a:spcBef>
              <a:spcAft>
                <a:spcPts val="0"/>
              </a:spcAft>
              <a:buSzPts val="1300"/>
              <a:buNone/>
              <a:defRPr sz="1300"/>
            </a:lvl8pPr>
            <a:lvl9pPr lvl="8">
              <a:spcBef>
                <a:spcPts val="0"/>
              </a:spcBef>
              <a:spcAft>
                <a:spcPts val="0"/>
              </a:spcAft>
              <a:buSzPts val="1300"/>
              <a:buNone/>
              <a:defRPr sz="1300"/>
            </a:lvl9pPr>
          </a:lstStyle>
          <a:p/>
        </p:txBody>
      </p:sp>
      <p:sp>
        <p:nvSpPr>
          <p:cNvPr id="1096" name="Google Shape;1096;p224"/>
          <p:cNvSpPr txBox="1"/>
          <p:nvPr>
            <p:ph type="ctrTitle"/>
          </p:nvPr>
        </p:nvSpPr>
        <p:spPr>
          <a:xfrm>
            <a:off x="371850" y="365750"/>
            <a:ext cx="8400300" cy="355500"/>
          </a:xfrm>
          <a:prstGeom prst="rect">
            <a:avLst/>
          </a:prstGeom>
        </p:spPr>
        <p:txBody>
          <a:bodyPr anchorCtr="0" anchor="t" bIns="91425" lIns="0" spcFirstLastPara="1" rIns="91425" wrap="square" tIns="0">
            <a:normAutofit/>
          </a:bodyPr>
          <a:lstStyle>
            <a:lvl1pPr lvl="0">
              <a:lnSpc>
                <a:spcPct val="80000"/>
              </a:lnSpc>
              <a:spcBef>
                <a:spcPts val="0"/>
              </a:spcBef>
              <a:spcAft>
                <a:spcPts val="0"/>
              </a:spcAft>
              <a:buSzPts val="2400"/>
              <a:buNone/>
              <a:defRPr sz="2400"/>
            </a:lvl1pPr>
            <a:lvl2pPr lvl="1">
              <a:lnSpc>
                <a:spcPct val="80000"/>
              </a:lnSpc>
              <a:spcBef>
                <a:spcPts val="0"/>
              </a:spcBef>
              <a:spcAft>
                <a:spcPts val="0"/>
              </a:spcAft>
              <a:buSzPts val="2400"/>
              <a:buNone/>
              <a:defRPr/>
            </a:lvl2pPr>
            <a:lvl3pPr lvl="2">
              <a:lnSpc>
                <a:spcPct val="80000"/>
              </a:lnSpc>
              <a:spcBef>
                <a:spcPts val="0"/>
              </a:spcBef>
              <a:spcAft>
                <a:spcPts val="0"/>
              </a:spcAft>
              <a:buSzPts val="2400"/>
              <a:buNone/>
              <a:defRPr/>
            </a:lvl3pPr>
            <a:lvl4pPr lvl="3">
              <a:lnSpc>
                <a:spcPct val="80000"/>
              </a:lnSpc>
              <a:spcBef>
                <a:spcPts val="0"/>
              </a:spcBef>
              <a:spcAft>
                <a:spcPts val="0"/>
              </a:spcAft>
              <a:buSzPts val="2400"/>
              <a:buNone/>
              <a:defRPr/>
            </a:lvl4pPr>
            <a:lvl5pPr lvl="4">
              <a:lnSpc>
                <a:spcPct val="80000"/>
              </a:lnSpc>
              <a:spcBef>
                <a:spcPts val="0"/>
              </a:spcBef>
              <a:spcAft>
                <a:spcPts val="0"/>
              </a:spcAft>
              <a:buSzPts val="2400"/>
              <a:buNone/>
              <a:defRPr/>
            </a:lvl5pPr>
            <a:lvl6pPr lvl="5">
              <a:lnSpc>
                <a:spcPct val="80000"/>
              </a:lnSpc>
              <a:spcBef>
                <a:spcPts val="0"/>
              </a:spcBef>
              <a:spcAft>
                <a:spcPts val="0"/>
              </a:spcAft>
              <a:buSzPts val="2400"/>
              <a:buNone/>
              <a:defRPr/>
            </a:lvl6pPr>
            <a:lvl7pPr lvl="6">
              <a:lnSpc>
                <a:spcPct val="80000"/>
              </a:lnSpc>
              <a:spcBef>
                <a:spcPts val="0"/>
              </a:spcBef>
              <a:spcAft>
                <a:spcPts val="0"/>
              </a:spcAft>
              <a:buSzPts val="2400"/>
              <a:buNone/>
              <a:defRPr/>
            </a:lvl7pPr>
            <a:lvl8pPr lvl="7">
              <a:lnSpc>
                <a:spcPct val="80000"/>
              </a:lnSpc>
              <a:spcBef>
                <a:spcPts val="0"/>
              </a:spcBef>
              <a:spcAft>
                <a:spcPts val="0"/>
              </a:spcAft>
              <a:buSzPts val="2400"/>
              <a:buNone/>
              <a:defRPr/>
            </a:lvl8pPr>
            <a:lvl9pPr lvl="8">
              <a:lnSpc>
                <a:spcPct val="80000"/>
              </a:lnSpc>
              <a:spcBef>
                <a:spcPts val="0"/>
              </a:spcBef>
              <a:spcAft>
                <a:spcPts val="0"/>
              </a:spcAft>
              <a:buSzPts val="2400"/>
              <a:buNone/>
              <a:defRPr/>
            </a:lvl9pPr>
          </a:lstStyle>
          <a:p/>
        </p:txBody>
      </p:sp>
    </p:spTree>
  </p:cSld>
  <p:clrMapOvr>
    <a:masterClrMapping/>
  </p:clrMapOvr>
</p:sldLayout>
</file>

<file path=ppt/slideLayouts/slideLayout2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8 items  2 columns">
  <p:cSld name="TITLE_1_2_1_2">
    <p:spTree>
      <p:nvGrpSpPr>
        <p:cNvPr id="1097" name="Shape 1097"/>
        <p:cNvGrpSpPr/>
        <p:nvPr/>
      </p:nvGrpSpPr>
      <p:grpSpPr>
        <a:xfrm>
          <a:off x="0" y="0"/>
          <a:ext cx="0" cy="0"/>
          <a:chOff x="0" y="0"/>
          <a:chExt cx="0" cy="0"/>
        </a:xfrm>
      </p:grpSpPr>
      <p:sp>
        <p:nvSpPr>
          <p:cNvPr id="1098" name="Google Shape;1098;p225"/>
          <p:cNvSpPr txBox="1"/>
          <p:nvPr>
            <p:ph type="ctrTitle"/>
          </p:nvPr>
        </p:nvSpPr>
        <p:spPr>
          <a:xfrm>
            <a:off x="371850" y="365750"/>
            <a:ext cx="8370600" cy="355500"/>
          </a:xfrm>
          <a:prstGeom prst="rect">
            <a:avLst/>
          </a:prstGeom>
        </p:spPr>
        <p:txBody>
          <a:bodyPr anchorCtr="0" anchor="t" bIns="91425" lIns="0" spcFirstLastPara="1" rIns="91425" wrap="square" tIns="0">
            <a:normAutofit/>
          </a:bodyPr>
          <a:lstStyle>
            <a:lvl1pPr lvl="0">
              <a:lnSpc>
                <a:spcPct val="80000"/>
              </a:lnSpc>
              <a:spcBef>
                <a:spcPts val="0"/>
              </a:spcBef>
              <a:spcAft>
                <a:spcPts val="0"/>
              </a:spcAft>
              <a:buSzPts val="2400"/>
              <a:buNone/>
              <a:defRPr sz="2400"/>
            </a:lvl1pPr>
            <a:lvl2pPr lvl="1">
              <a:lnSpc>
                <a:spcPct val="80000"/>
              </a:lnSpc>
              <a:spcBef>
                <a:spcPts val="0"/>
              </a:spcBef>
              <a:spcAft>
                <a:spcPts val="0"/>
              </a:spcAft>
              <a:buSzPts val="2400"/>
              <a:buNone/>
              <a:defRPr/>
            </a:lvl2pPr>
            <a:lvl3pPr lvl="2">
              <a:lnSpc>
                <a:spcPct val="80000"/>
              </a:lnSpc>
              <a:spcBef>
                <a:spcPts val="0"/>
              </a:spcBef>
              <a:spcAft>
                <a:spcPts val="0"/>
              </a:spcAft>
              <a:buSzPts val="2400"/>
              <a:buNone/>
              <a:defRPr/>
            </a:lvl3pPr>
            <a:lvl4pPr lvl="3">
              <a:lnSpc>
                <a:spcPct val="80000"/>
              </a:lnSpc>
              <a:spcBef>
                <a:spcPts val="0"/>
              </a:spcBef>
              <a:spcAft>
                <a:spcPts val="0"/>
              </a:spcAft>
              <a:buSzPts val="2400"/>
              <a:buNone/>
              <a:defRPr/>
            </a:lvl4pPr>
            <a:lvl5pPr lvl="4">
              <a:lnSpc>
                <a:spcPct val="80000"/>
              </a:lnSpc>
              <a:spcBef>
                <a:spcPts val="0"/>
              </a:spcBef>
              <a:spcAft>
                <a:spcPts val="0"/>
              </a:spcAft>
              <a:buSzPts val="2400"/>
              <a:buNone/>
              <a:defRPr/>
            </a:lvl5pPr>
            <a:lvl6pPr lvl="5">
              <a:lnSpc>
                <a:spcPct val="80000"/>
              </a:lnSpc>
              <a:spcBef>
                <a:spcPts val="0"/>
              </a:spcBef>
              <a:spcAft>
                <a:spcPts val="0"/>
              </a:spcAft>
              <a:buSzPts val="2400"/>
              <a:buNone/>
              <a:defRPr/>
            </a:lvl6pPr>
            <a:lvl7pPr lvl="6">
              <a:lnSpc>
                <a:spcPct val="80000"/>
              </a:lnSpc>
              <a:spcBef>
                <a:spcPts val="0"/>
              </a:spcBef>
              <a:spcAft>
                <a:spcPts val="0"/>
              </a:spcAft>
              <a:buSzPts val="2400"/>
              <a:buNone/>
              <a:defRPr/>
            </a:lvl7pPr>
            <a:lvl8pPr lvl="7">
              <a:lnSpc>
                <a:spcPct val="80000"/>
              </a:lnSpc>
              <a:spcBef>
                <a:spcPts val="0"/>
              </a:spcBef>
              <a:spcAft>
                <a:spcPts val="0"/>
              </a:spcAft>
              <a:buSzPts val="2400"/>
              <a:buNone/>
              <a:defRPr/>
            </a:lvl8pPr>
            <a:lvl9pPr lvl="8">
              <a:lnSpc>
                <a:spcPct val="80000"/>
              </a:lnSpc>
              <a:spcBef>
                <a:spcPts val="0"/>
              </a:spcBef>
              <a:spcAft>
                <a:spcPts val="0"/>
              </a:spcAft>
              <a:buSzPts val="2400"/>
              <a:buNone/>
              <a:defRPr/>
            </a:lvl9pPr>
          </a:lstStyle>
          <a:p/>
        </p:txBody>
      </p:sp>
      <p:cxnSp>
        <p:nvCxnSpPr>
          <p:cNvPr id="1099" name="Google Shape;1099;p225"/>
          <p:cNvCxnSpPr/>
          <p:nvPr/>
        </p:nvCxnSpPr>
        <p:spPr>
          <a:xfrm>
            <a:off x="358700" y="897025"/>
            <a:ext cx="4065000" cy="0"/>
          </a:xfrm>
          <a:prstGeom prst="straightConnector1">
            <a:avLst/>
          </a:prstGeom>
          <a:noFill/>
          <a:ln cap="flat" cmpd="sng" w="9525">
            <a:solidFill>
              <a:schemeClr val="dk2"/>
            </a:solidFill>
            <a:prstDash val="solid"/>
            <a:round/>
            <a:headEnd len="med" w="med" type="none"/>
            <a:tailEnd len="med" w="med" type="none"/>
          </a:ln>
        </p:spPr>
      </p:cxnSp>
      <p:cxnSp>
        <p:nvCxnSpPr>
          <p:cNvPr id="1100" name="Google Shape;1100;p225"/>
          <p:cNvCxnSpPr/>
          <p:nvPr/>
        </p:nvCxnSpPr>
        <p:spPr>
          <a:xfrm>
            <a:off x="358700" y="1885950"/>
            <a:ext cx="4065000" cy="0"/>
          </a:xfrm>
          <a:prstGeom prst="straightConnector1">
            <a:avLst/>
          </a:prstGeom>
          <a:noFill/>
          <a:ln cap="flat" cmpd="sng" w="9525">
            <a:solidFill>
              <a:schemeClr val="dk2"/>
            </a:solidFill>
            <a:prstDash val="solid"/>
            <a:round/>
            <a:headEnd len="med" w="med" type="none"/>
            <a:tailEnd len="med" w="med" type="none"/>
          </a:ln>
        </p:spPr>
      </p:cxnSp>
      <p:cxnSp>
        <p:nvCxnSpPr>
          <p:cNvPr id="1101" name="Google Shape;1101;p225"/>
          <p:cNvCxnSpPr/>
          <p:nvPr/>
        </p:nvCxnSpPr>
        <p:spPr>
          <a:xfrm>
            <a:off x="358700" y="2874875"/>
            <a:ext cx="4065000" cy="0"/>
          </a:xfrm>
          <a:prstGeom prst="straightConnector1">
            <a:avLst/>
          </a:prstGeom>
          <a:noFill/>
          <a:ln cap="flat" cmpd="sng" w="9525">
            <a:solidFill>
              <a:schemeClr val="dk2"/>
            </a:solidFill>
            <a:prstDash val="solid"/>
            <a:round/>
            <a:headEnd len="med" w="med" type="none"/>
            <a:tailEnd len="med" w="med" type="none"/>
          </a:ln>
        </p:spPr>
      </p:cxnSp>
      <p:cxnSp>
        <p:nvCxnSpPr>
          <p:cNvPr id="1102" name="Google Shape;1102;p225"/>
          <p:cNvCxnSpPr/>
          <p:nvPr/>
        </p:nvCxnSpPr>
        <p:spPr>
          <a:xfrm>
            <a:off x="358700" y="3937175"/>
            <a:ext cx="4065000" cy="0"/>
          </a:xfrm>
          <a:prstGeom prst="straightConnector1">
            <a:avLst/>
          </a:prstGeom>
          <a:noFill/>
          <a:ln cap="flat" cmpd="sng" w="9525">
            <a:solidFill>
              <a:schemeClr val="dk2"/>
            </a:solidFill>
            <a:prstDash val="solid"/>
            <a:round/>
            <a:headEnd len="med" w="med" type="none"/>
            <a:tailEnd len="med" w="med" type="none"/>
          </a:ln>
        </p:spPr>
      </p:cxnSp>
      <p:sp>
        <p:nvSpPr>
          <p:cNvPr id="1103" name="Google Shape;1103;p225"/>
          <p:cNvSpPr txBox="1"/>
          <p:nvPr/>
        </p:nvSpPr>
        <p:spPr>
          <a:xfrm>
            <a:off x="358700" y="934863"/>
            <a:ext cx="1339500" cy="861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5600">
                <a:solidFill>
                  <a:srgbClr val="EEEEEE"/>
                </a:solidFill>
                <a:latin typeface="Figtree"/>
                <a:ea typeface="Figtree"/>
                <a:cs typeface="Figtree"/>
                <a:sym typeface="Figtree"/>
              </a:rPr>
              <a:t>01</a:t>
            </a:r>
            <a:endParaRPr b="1" sz="100">
              <a:solidFill>
                <a:srgbClr val="EEEEEE"/>
              </a:solidFill>
            </a:endParaRPr>
          </a:p>
        </p:txBody>
      </p:sp>
      <p:sp>
        <p:nvSpPr>
          <p:cNvPr id="1104" name="Google Shape;1104;p225"/>
          <p:cNvSpPr txBox="1"/>
          <p:nvPr/>
        </p:nvSpPr>
        <p:spPr>
          <a:xfrm>
            <a:off x="358700" y="1949450"/>
            <a:ext cx="1339500" cy="861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5600">
                <a:solidFill>
                  <a:srgbClr val="EEEEEE"/>
                </a:solidFill>
                <a:latin typeface="Figtree"/>
                <a:ea typeface="Figtree"/>
                <a:cs typeface="Figtree"/>
                <a:sym typeface="Figtree"/>
              </a:rPr>
              <a:t>02</a:t>
            </a:r>
            <a:endParaRPr b="1" sz="100">
              <a:solidFill>
                <a:srgbClr val="EEEEEE"/>
              </a:solidFill>
            </a:endParaRPr>
          </a:p>
        </p:txBody>
      </p:sp>
      <p:sp>
        <p:nvSpPr>
          <p:cNvPr id="1105" name="Google Shape;1105;p225"/>
          <p:cNvSpPr txBox="1"/>
          <p:nvPr/>
        </p:nvSpPr>
        <p:spPr>
          <a:xfrm>
            <a:off x="358700" y="2975075"/>
            <a:ext cx="1339500" cy="861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5600">
                <a:solidFill>
                  <a:srgbClr val="EEEEEE"/>
                </a:solidFill>
                <a:latin typeface="Figtree"/>
                <a:ea typeface="Figtree"/>
                <a:cs typeface="Figtree"/>
                <a:sym typeface="Figtree"/>
              </a:rPr>
              <a:t>03</a:t>
            </a:r>
            <a:endParaRPr b="1" sz="100">
              <a:solidFill>
                <a:srgbClr val="EEEEEE"/>
              </a:solidFill>
            </a:endParaRPr>
          </a:p>
        </p:txBody>
      </p:sp>
      <p:sp>
        <p:nvSpPr>
          <p:cNvPr id="1106" name="Google Shape;1106;p225"/>
          <p:cNvSpPr txBox="1"/>
          <p:nvPr/>
        </p:nvSpPr>
        <p:spPr>
          <a:xfrm>
            <a:off x="358700" y="3968675"/>
            <a:ext cx="1339500" cy="861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5600">
                <a:solidFill>
                  <a:srgbClr val="EEEEEE"/>
                </a:solidFill>
                <a:latin typeface="Figtree"/>
                <a:ea typeface="Figtree"/>
                <a:cs typeface="Figtree"/>
                <a:sym typeface="Figtree"/>
              </a:rPr>
              <a:t>04</a:t>
            </a:r>
            <a:endParaRPr b="1" sz="100">
              <a:solidFill>
                <a:srgbClr val="EEEEEE"/>
              </a:solidFill>
            </a:endParaRPr>
          </a:p>
        </p:txBody>
      </p:sp>
      <p:cxnSp>
        <p:nvCxnSpPr>
          <p:cNvPr id="1107" name="Google Shape;1107;p225"/>
          <p:cNvCxnSpPr/>
          <p:nvPr/>
        </p:nvCxnSpPr>
        <p:spPr>
          <a:xfrm>
            <a:off x="4663350" y="1885950"/>
            <a:ext cx="4065000" cy="0"/>
          </a:xfrm>
          <a:prstGeom prst="straightConnector1">
            <a:avLst/>
          </a:prstGeom>
          <a:noFill/>
          <a:ln cap="flat" cmpd="sng" w="9525">
            <a:solidFill>
              <a:schemeClr val="dk2"/>
            </a:solidFill>
            <a:prstDash val="solid"/>
            <a:round/>
            <a:headEnd len="med" w="med" type="none"/>
            <a:tailEnd len="med" w="med" type="none"/>
          </a:ln>
        </p:spPr>
      </p:cxnSp>
      <p:cxnSp>
        <p:nvCxnSpPr>
          <p:cNvPr id="1108" name="Google Shape;1108;p225"/>
          <p:cNvCxnSpPr/>
          <p:nvPr/>
        </p:nvCxnSpPr>
        <p:spPr>
          <a:xfrm>
            <a:off x="4663350" y="2874875"/>
            <a:ext cx="4065000" cy="0"/>
          </a:xfrm>
          <a:prstGeom prst="straightConnector1">
            <a:avLst/>
          </a:prstGeom>
          <a:noFill/>
          <a:ln cap="flat" cmpd="sng" w="9525">
            <a:solidFill>
              <a:schemeClr val="dk2"/>
            </a:solidFill>
            <a:prstDash val="solid"/>
            <a:round/>
            <a:headEnd len="med" w="med" type="none"/>
            <a:tailEnd len="med" w="med" type="none"/>
          </a:ln>
        </p:spPr>
      </p:cxnSp>
      <p:cxnSp>
        <p:nvCxnSpPr>
          <p:cNvPr id="1109" name="Google Shape;1109;p225"/>
          <p:cNvCxnSpPr/>
          <p:nvPr/>
        </p:nvCxnSpPr>
        <p:spPr>
          <a:xfrm>
            <a:off x="4663350" y="3937175"/>
            <a:ext cx="4065000" cy="0"/>
          </a:xfrm>
          <a:prstGeom prst="straightConnector1">
            <a:avLst/>
          </a:prstGeom>
          <a:noFill/>
          <a:ln cap="flat" cmpd="sng" w="9525">
            <a:solidFill>
              <a:schemeClr val="dk2"/>
            </a:solidFill>
            <a:prstDash val="solid"/>
            <a:round/>
            <a:headEnd len="med" w="med" type="none"/>
            <a:tailEnd len="med" w="med" type="none"/>
          </a:ln>
        </p:spPr>
      </p:cxnSp>
      <p:sp>
        <p:nvSpPr>
          <p:cNvPr id="1110" name="Google Shape;1110;p225"/>
          <p:cNvSpPr txBox="1"/>
          <p:nvPr/>
        </p:nvSpPr>
        <p:spPr>
          <a:xfrm>
            <a:off x="4663350" y="934863"/>
            <a:ext cx="1339500" cy="861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5600">
                <a:solidFill>
                  <a:srgbClr val="EEEEEE"/>
                </a:solidFill>
                <a:latin typeface="Figtree"/>
                <a:ea typeface="Figtree"/>
                <a:cs typeface="Figtree"/>
                <a:sym typeface="Figtree"/>
              </a:rPr>
              <a:t>0</a:t>
            </a:r>
            <a:r>
              <a:rPr b="1" lang="en" sz="5600">
                <a:solidFill>
                  <a:srgbClr val="EEEEEE"/>
                </a:solidFill>
                <a:latin typeface="Figtree"/>
                <a:ea typeface="Figtree"/>
                <a:cs typeface="Figtree"/>
                <a:sym typeface="Figtree"/>
              </a:rPr>
              <a:t>5</a:t>
            </a:r>
            <a:endParaRPr b="1" sz="100">
              <a:solidFill>
                <a:srgbClr val="EEEEEE"/>
              </a:solidFill>
            </a:endParaRPr>
          </a:p>
        </p:txBody>
      </p:sp>
      <p:sp>
        <p:nvSpPr>
          <p:cNvPr id="1111" name="Google Shape;1111;p225"/>
          <p:cNvSpPr txBox="1"/>
          <p:nvPr/>
        </p:nvSpPr>
        <p:spPr>
          <a:xfrm>
            <a:off x="4663350" y="1949450"/>
            <a:ext cx="1339500" cy="861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5600">
                <a:solidFill>
                  <a:srgbClr val="EEEEEE"/>
                </a:solidFill>
                <a:latin typeface="Figtree"/>
                <a:ea typeface="Figtree"/>
                <a:cs typeface="Figtree"/>
                <a:sym typeface="Figtree"/>
              </a:rPr>
              <a:t>06</a:t>
            </a:r>
            <a:endParaRPr b="1" sz="100">
              <a:solidFill>
                <a:srgbClr val="EEEEEE"/>
              </a:solidFill>
            </a:endParaRPr>
          </a:p>
        </p:txBody>
      </p:sp>
      <p:sp>
        <p:nvSpPr>
          <p:cNvPr id="1112" name="Google Shape;1112;p225"/>
          <p:cNvSpPr txBox="1"/>
          <p:nvPr/>
        </p:nvSpPr>
        <p:spPr>
          <a:xfrm>
            <a:off x="4663350" y="2975075"/>
            <a:ext cx="1339500" cy="861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5600">
                <a:solidFill>
                  <a:srgbClr val="EEEEEE"/>
                </a:solidFill>
                <a:latin typeface="Figtree"/>
                <a:ea typeface="Figtree"/>
                <a:cs typeface="Figtree"/>
                <a:sym typeface="Figtree"/>
              </a:rPr>
              <a:t>07</a:t>
            </a:r>
            <a:endParaRPr b="1" sz="100">
              <a:solidFill>
                <a:srgbClr val="EEEEEE"/>
              </a:solidFill>
            </a:endParaRPr>
          </a:p>
        </p:txBody>
      </p:sp>
      <p:sp>
        <p:nvSpPr>
          <p:cNvPr id="1113" name="Google Shape;1113;p225"/>
          <p:cNvSpPr txBox="1"/>
          <p:nvPr/>
        </p:nvSpPr>
        <p:spPr>
          <a:xfrm>
            <a:off x="4663350" y="3968675"/>
            <a:ext cx="1339500" cy="861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5600">
                <a:solidFill>
                  <a:srgbClr val="EEEEEE"/>
                </a:solidFill>
                <a:latin typeface="Figtree"/>
                <a:ea typeface="Figtree"/>
                <a:cs typeface="Figtree"/>
                <a:sym typeface="Figtree"/>
              </a:rPr>
              <a:t>08</a:t>
            </a:r>
            <a:endParaRPr b="1" sz="100">
              <a:solidFill>
                <a:srgbClr val="EEEEEE"/>
              </a:solidFill>
            </a:endParaRPr>
          </a:p>
        </p:txBody>
      </p:sp>
      <p:sp>
        <p:nvSpPr>
          <p:cNvPr id="1114" name="Google Shape;1114;p225"/>
          <p:cNvSpPr txBox="1"/>
          <p:nvPr>
            <p:ph idx="1" type="subTitle"/>
          </p:nvPr>
        </p:nvSpPr>
        <p:spPr>
          <a:xfrm>
            <a:off x="1861075" y="999675"/>
            <a:ext cx="2494800" cy="825000"/>
          </a:xfrm>
          <a:prstGeom prst="rect">
            <a:avLst/>
          </a:prstGeom>
        </p:spPr>
        <p:txBody>
          <a:bodyPr anchorCtr="0" anchor="ctr" bIns="0" lIns="0" spcFirstLastPara="1" rIns="0" wrap="square" tIns="0">
            <a:normAutofit/>
          </a:bodyPr>
          <a:lstStyle>
            <a:lvl1pPr lvl="0">
              <a:spcBef>
                <a:spcPts val="0"/>
              </a:spcBef>
              <a:spcAft>
                <a:spcPts val="0"/>
              </a:spcAft>
              <a:buSzPts val="1300"/>
              <a:buNone/>
              <a:defRPr b="1" sz="1300"/>
            </a:lvl1pPr>
            <a:lvl2pPr lvl="1">
              <a:spcBef>
                <a:spcPts val="0"/>
              </a:spcBef>
              <a:spcAft>
                <a:spcPts val="0"/>
              </a:spcAft>
              <a:buSzPts val="1300"/>
              <a:buNone/>
              <a:defRPr sz="1300"/>
            </a:lvl2pPr>
            <a:lvl3pPr lvl="2">
              <a:spcBef>
                <a:spcPts val="0"/>
              </a:spcBef>
              <a:spcAft>
                <a:spcPts val="0"/>
              </a:spcAft>
              <a:buSzPts val="1300"/>
              <a:buNone/>
              <a:defRPr sz="1300"/>
            </a:lvl3pPr>
            <a:lvl4pPr lvl="3">
              <a:spcBef>
                <a:spcPts val="0"/>
              </a:spcBef>
              <a:spcAft>
                <a:spcPts val="0"/>
              </a:spcAft>
              <a:buSzPts val="1300"/>
              <a:buNone/>
              <a:defRPr sz="1300"/>
            </a:lvl4pPr>
            <a:lvl5pPr lvl="4">
              <a:spcBef>
                <a:spcPts val="0"/>
              </a:spcBef>
              <a:spcAft>
                <a:spcPts val="0"/>
              </a:spcAft>
              <a:buSzPts val="1300"/>
              <a:buNone/>
              <a:defRPr sz="1300"/>
            </a:lvl5pPr>
            <a:lvl6pPr lvl="5">
              <a:spcBef>
                <a:spcPts val="0"/>
              </a:spcBef>
              <a:spcAft>
                <a:spcPts val="0"/>
              </a:spcAft>
              <a:buSzPts val="1300"/>
              <a:buNone/>
              <a:defRPr sz="1300"/>
            </a:lvl6pPr>
            <a:lvl7pPr lvl="6">
              <a:spcBef>
                <a:spcPts val="0"/>
              </a:spcBef>
              <a:spcAft>
                <a:spcPts val="0"/>
              </a:spcAft>
              <a:buSzPts val="1300"/>
              <a:buNone/>
              <a:defRPr sz="1300"/>
            </a:lvl7pPr>
            <a:lvl8pPr lvl="7">
              <a:spcBef>
                <a:spcPts val="0"/>
              </a:spcBef>
              <a:spcAft>
                <a:spcPts val="0"/>
              </a:spcAft>
              <a:buSzPts val="1300"/>
              <a:buNone/>
              <a:defRPr sz="1300"/>
            </a:lvl8pPr>
            <a:lvl9pPr lvl="8">
              <a:spcBef>
                <a:spcPts val="0"/>
              </a:spcBef>
              <a:spcAft>
                <a:spcPts val="0"/>
              </a:spcAft>
              <a:buSzPts val="1300"/>
              <a:buNone/>
              <a:defRPr sz="1300"/>
            </a:lvl9pPr>
          </a:lstStyle>
          <a:p/>
        </p:txBody>
      </p:sp>
      <p:sp>
        <p:nvSpPr>
          <p:cNvPr id="1115" name="Google Shape;1115;p225"/>
          <p:cNvSpPr txBox="1"/>
          <p:nvPr>
            <p:ph idx="2" type="subTitle"/>
          </p:nvPr>
        </p:nvSpPr>
        <p:spPr>
          <a:xfrm>
            <a:off x="1861083" y="2005771"/>
            <a:ext cx="2494800" cy="825000"/>
          </a:xfrm>
          <a:prstGeom prst="rect">
            <a:avLst/>
          </a:prstGeom>
        </p:spPr>
        <p:txBody>
          <a:bodyPr anchorCtr="0" anchor="ctr" bIns="0" lIns="0" spcFirstLastPara="1" rIns="0" wrap="square" tIns="0">
            <a:normAutofit/>
          </a:bodyPr>
          <a:lstStyle>
            <a:lvl1pPr lvl="0">
              <a:spcBef>
                <a:spcPts val="0"/>
              </a:spcBef>
              <a:spcAft>
                <a:spcPts val="0"/>
              </a:spcAft>
              <a:buSzPts val="1300"/>
              <a:buNone/>
              <a:defRPr b="1" sz="1300"/>
            </a:lvl1pPr>
            <a:lvl2pPr lvl="1">
              <a:spcBef>
                <a:spcPts val="0"/>
              </a:spcBef>
              <a:spcAft>
                <a:spcPts val="0"/>
              </a:spcAft>
              <a:buSzPts val="1300"/>
              <a:buNone/>
              <a:defRPr sz="1300"/>
            </a:lvl2pPr>
            <a:lvl3pPr lvl="2">
              <a:spcBef>
                <a:spcPts val="0"/>
              </a:spcBef>
              <a:spcAft>
                <a:spcPts val="0"/>
              </a:spcAft>
              <a:buSzPts val="1300"/>
              <a:buNone/>
              <a:defRPr sz="1300"/>
            </a:lvl3pPr>
            <a:lvl4pPr lvl="3">
              <a:spcBef>
                <a:spcPts val="0"/>
              </a:spcBef>
              <a:spcAft>
                <a:spcPts val="0"/>
              </a:spcAft>
              <a:buSzPts val="1300"/>
              <a:buNone/>
              <a:defRPr sz="1300"/>
            </a:lvl4pPr>
            <a:lvl5pPr lvl="4">
              <a:spcBef>
                <a:spcPts val="0"/>
              </a:spcBef>
              <a:spcAft>
                <a:spcPts val="0"/>
              </a:spcAft>
              <a:buSzPts val="1300"/>
              <a:buNone/>
              <a:defRPr sz="1300"/>
            </a:lvl5pPr>
            <a:lvl6pPr lvl="5">
              <a:spcBef>
                <a:spcPts val="0"/>
              </a:spcBef>
              <a:spcAft>
                <a:spcPts val="0"/>
              </a:spcAft>
              <a:buSzPts val="1300"/>
              <a:buNone/>
              <a:defRPr sz="1300"/>
            </a:lvl6pPr>
            <a:lvl7pPr lvl="6">
              <a:spcBef>
                <a:spcPts val="0"/>
              </a:spcBef>
              <a:spcAft>
                <a:spcPts val="0"/>
              </a:spcAft>
              <a:buSzPts val="1300"/>
              <a:buNone/>
              <a:defRPr sz="1300"/>
            </a:lvl7pPr>
            <a:lvl8pPr lvl="7">
              <a:spcBef>
                <a:spcPts val="0"/>
              </a:spcBef>
              <a:spcAft>
                <a:spcPts val="0"/>
              </a:spcAft>
              <a:buSzPts val="1300"/>
              <a:buNone/>
              <a:defRPr sz="1300"/>
            </a:lvl8pPr>
            <a:lvl9pPr lvl="8">
              <a:spcBef>
                <a:spcPts val="0"/>
              </a:spcBef>
              <a:spcAft>
                <a:spcPts val="0"/>
              </a:spcAft>
              <a:buSzPts val="1300"/>
              <a:buNone/>
              <a:defRPr sz="1300"/>
            </a:lvl9pPr>
          </a:lstStyle>
          <a:p/>
        </p:txBody>
      </p:sp>
      <p:sp>
        <p:nvSpPr>
          <p:cNvPr id="1116" name="Google Shape;1116;p225"/>
          <p:cNvSpPr txBox="1"/>
          <p:nvPr>
            <p:ph idx="3" type="subTitle"/>
          </p:nvPr>
        </p:nvSpPr>
        <p:spPr>
          <a:xfrm>
            <a:off x="1861083" y="3011882"/>
            <a:ext cx="2494800" cy="825000"/>
          </a:xfrm>
          <a:prstGeom prst="rect">
            <a:avLst/>
          </a:prstGeom>
        </p:spPr>
        <p:txBody>
          <a:bodyPr anchorCtr="0" anchor="ctr" bIns="0" lIns="0" spcFirstLastPara="1" rIns="0" wrap="square" tIns="0">
            <a:normAutofit/>
          </a:bodyPr>
          <a:lstStyle>
            <a:lvl1pPr lvl="0">
              <a:spcBef>
                <a:spcPts val="0"/>
              </a:spcBef>
              <a:spcAft>
                <a:spcPts val="0"/>
              </a:spcAft>
              <a:buSzPts val="1300"/>
              <a:buNone/>
              <a:defRPr b="1" sz="1300"/>
            </a:lvl1pPr>
            <a:lvl2pPr lvl="1">
              <a:spcBef>
                <a:spcPts val="0"/>
              </a:spcBef>
              <a:spcAft>
                <a:spcPts val="0"/>
              </a:spcAft>
              <a:buSzPts val="1300"/>
              <a:buNone/>
              <a:defRPr sz="1300"/>
            </a:lvl2pPr>
            <a:lvl3pPr lvl="2">
              <a:spcBef>
                <a:spcPts val="0"/>
              </a:spcBef>
              <a:spcAft>
                <a:spcPts val="0"/>
              </a:spcAft>
              <a:buSzPts val="1300"/>
              <a:buNone/>
              <a:defRPr sz="1300"/>
            </a:lvl3pPr>
            <a:lvl4pPr lvl="3">
              <a:spcBef>
                <a:spcPts val="0"/>
              </a:spcBef>
              <a:spcAft>
                <a:spcPts val="0"/>
              </a:spcAft>
              <a:buSzPts val="1300"/>
              <a:buNone/>
              <a:defRPr sz="1300"/>
            </a:lvl4pPr>
            <a:lvl5pPr lvl="4">
              <a:spcBef>
                <a:spcPts val="0"/>
              </a:spcBef>
              <a:spcAft>
                <a:spcPts val="0"/>
              </a:spcAft>
              <a:buSzPts val="1300"/>
              <a:buNone/>
              <a:defRPr sz="1300"/>
            </a:lvl5pPr>
            <a:lvl6pPr lvl="5">
              <a:spcBef>
                <a:spcPts val="0"/>
              </a:spcBef>
              <a:spcAft>
                <a:spcPts val="0"/>
              </a:spcAft>
              <a:buSzPts val="1300"/>
              <a:buNone/>
              <a:defRPr sz="1300"/>
            </a:lvl6pPr>
            <a:lvl7pPr lvl="6">
              <a:spcBef>
                <a:spcPts val="0"/>
              </a:spcBef>
              <a:spcAft>
                <a:spcPts val="0"/>
              </a:spcAft>
              <a:buSzPts val="1300"/>
              <a:buNone/>
              <a:defRPr sz="1300"/>
            </a:lvl7pPr>
            <a:lvl8pPr lvl="7">
              <a:spcBef>
                <a:spcPts val="0"/>
              </a:spcBef>
              <a:spcAft>
                <a:spcPts val="0"/>
              </a:spcAft>
              <a:buSzPts val="1300"/>
              <a:buNone/>
              <a:defRPr sz="1300"/>
            </a:lvl8pPr>
            <a:lvl9pPr lvl="8">
              <a:spcBef>
                <a:spcPts val="0"/>
              </a:spcBef>
              <a:spcAft>
                <a:spcPts val="0"/>
              </a:spcAft>
              <a:buSzPts val="1300"/>
              <a:buNone/>
              <a:defRPr sz="1300"/>
            </a:lvl9pPr>
          </a:lstStyle>
          <a:p/>
        </p:txBody>
      </p:sp>
      <p:sp>
        <p:nvSpPr>
          <p:cNvPr id="1117" name="Google Shape;1117;p225"/>
          <p:cNvSpPr txBox="1"/>
          <p:nvPr>
            <p:ph idx="4" type="subTitle"/>
          </p:nvPr>
        </p:nvSpPr>
        <p:spPr>
          <a:xfrm>
            <a:off x="6277345" y="999675"/>
            <a:ext cx="2494800" cy="825000"/>
          </a:xfrm>
          <a:prstGeom prst="rect">
            <a:avLst/>
          </a:prstGeom>
        </p:spPr>
        <p:txBody>
          <a:bodyPr anchorCtr="0" anchor="ctr" bIns="0" lIns="0" spcFirstLastPara="1" rIns="0" wrap="square" tIns="0">
            <a:normAutofit/>
          </a:bodyPr>
          <a:lstStyle>
            <a:lvl1pPr lvl="0">
              <a:spcBef>
                <a:spcPts val="0"/>
              </a:spcBef>
              <a:spcAft>
                <a:spcPts val="0"/>
              </a:spcAft>
              <a:buSzPts val="1300"/>
              <a:buNone/>
              <a:defRPr b="1" sz="1300"/>
            </a:lvl1pPr>
            <a:lvl2pPr lvl="1">
              <a:spcBef>
                <a:spcPts val="0"/>
              </a:spcBef>
              <a:spcAft>
                <a:spcPts val="0"/>
              </a:spcAft>
              <a:buSzPts val="1300"/>
              <a:buNone/>
              <a:defRPr sz="1300"/>
            </a:lvl2pPr>
            <a:lvl3pPr lvl="2">
              <a:spcBef>
                <a:spcPts val="0"/>
              </a:spcBef>
              <a:spcAft>
                <a:spcPts val="0"/>
              </a:spcAft>
              <a:buSzPts val="1300"/>
              <a:buNone/>
              <a:defRPr sz="1300"/>
            </a:lvl3pPr>
            <a:lvl4pPr lvl="3">
              <a:spcBef>
                <a:spcPts val="0"/>
              </a:spcBef>
              <a:spcAft>
                <a:spcPts val="0"/>
              </a:spcAft>
              <a:buSzPts val="1300"/>
              <a:buNone/>
              <a:defRPr sz="1300"/>
            </a:lvl4pPr>
            <a:lvl5pPr lvl="4">
              <a:spcBef>
                <a:spcPts val="0"/>
              </a:spcBef>
              <a:spcAft>
                <a:spcPts val="0"/>
              </a:spcAft>
              <a:buSzPts val="1300"/>
              <a:buNone/>
              <a:defRPr sz="1300"/>
            </a:lvl5pPr>
            <a:lvl6pPr lvl="5">
              <a:spcBef>
                <a:spcPts val="0"/>
              </a:spcBef>
              <a:spcAft>
                <a:spcPts val="0"/>
              </a:spcAft>
              <a:buSzPts val="1300"/>
              <a:buNone/>
              <a:defRPr sz="1300"/>
            </a:lvl6pPr>
            <a:lvl7pPr lvl="6">
              <a:spcBef>
                <a:spcPts val="0"/>
              </a:spcBef>
              <a:spcAft>
                <a:spcPts val="0"/>
              </a:spcAft>
              <a:buSzPts val="1300"/>
              <a:buNone/>
              <a:defRPr sz="1300"/>
            </a:lvl7pPr>
            <a:lvl8pPr lvl="7">
              <a:spcBef>
                <a:spcPts val="0"/>
              </a:spcBef>
              <a:spcAft>
                <a:spcPts val="0"/>
              </a:spcAft>
              <a:buSzPts val="1300"/>
              <a:buNone/>
              <a:defRPr sz="1300"/>
            </a:lvl8pPr>
            <a:lvl9pPr lvl="8">
              <a:spcBef>
                <a:spcPts val="0"/>
              </a:spcBef>
              <a:spcAft>
                <a:spcPts val="0"/>
              </a:spcAft>
              <a:buSzPts val="1300"/>
              <a:buNone/>
              <a:defRPr sz="1300"/>
            </a:lvl9pPr>
          </a:lstStyle>
          <a:p/>
        </p:txBody>
      </p:sp>
      <p:sp>
        <p:nvSpPr>
          <p:cNvPr id="1118" name="Google Shape;1118;p225"/>
          <p:cNvSpPr txBox="1"/>
          <p:nvPr>
            <p:ph idx="5" type="subTitle"/>
          </p:nvPr>
        </p:nvSpPr>
        <p:spPr>
          <a:xfrm>
            <a:off x="6277353" y="2005771"/>
            <a:ext cx="2494800" cy="825000"/>
          </a:xfrm>
          <a:prstGeom prst="rect">
            <a:avLst/>
          </a:prstGeom>
        </p:spPr>
        <p:txBody>
          <a:bodyPr anchorCtr="0" anchor="ctr" bIns="0" lIns="0" spcFirstLastPara="1" rIns="0" wrap="square" tIns="0">
            <a:normAutofit/>
          </a:bodyPr>
          <a:lstStyle>
            <a:lvl1pPr lvl="0">
              <a:spcBef>
                <a:spcPts val="0"/>
              </a:spcBef>
              <a:spcAft>
                <a:spcPts val="0"/>
              </a:spcAft>
              <a:buSzPts val="1300"/>
              <a:buNone/>
              <a:defRPr b="1" sz="1300"/>
            </a:lvl1pPr>
            <a:lvl2pPr lvl="1">
              <a:spcBef>
                <a:spcPts val="0"/>
              </a:spcBef>
              <a:spcAft>
                <a:spcPts val="0"/>
              </a:spcAft>
              <a:buSzPts val="1300"/>
              <a:buNone/>
              <a:defRPr sz="1300"/>
            </a:lvl2pPr>
            <a:lvl3pPr lvl="2">
              <a:spcBef>
                <a:spcPts val="0"/>
              </a:spcBef>
              <a:spcAft>
                <a:spcPts val="0"/>
              </a:spcAft>
              <a:buSzPts val="1300"/>
              <a:buNone/>
              <a:defRPr sz="1300"/>
            </a:lvl3pPr>
            <a:lvl4pPr lvl="3">
              <a:spcBef>
                <a:spcPts val="0"/>
              </a:spcBef>
              <a:spcAft>
                <a:spcPts val="0"/>
              </a:spcAft>
              <a:buSzPts val="1300"/>
              <a:buNone/>
              <a:defRPr sz="1300"/>
            </a:lvl4pPr>
            <a:lvl5pPr lvl="4">
              <a:spcBef>
                <a:spcPts val="0"/>
              </a:spcBef>
              <a:spcAft>
                <a:spcPts val="0"/>
              </a:spcAft>
              <a:buSzPts val="1300"/>
              <a:buNone/>
              <a:defRPr sz="1300"/>
            </a:lvl5pPr>
            <a:lvl6pPr lvl="5">
              <a:spcBef>
                <a:spcPts val="0"/>
              </a:spcBef>
              <a:spcAft>
                <a:spcPts val="0"/>
              </a:spcAft>
              <a:buSzPts val="1300"/>
              <a:buNone/>
              <a:defRPr sz="1300"/>
            </a:lvl6pPr>
            <a:lvl7pPr lvl="6">
              <a:spcBef>
                <a:spcPts val="0"/>
              </a:spcBef>
              <a:spcAft>
                <a:spcPts val="0"/>
              </a:spcAft>
              <a:buSzPts val="1300"/>
              <a:buNone/>
              <a:defRPr sz="1300"/>
            </a:lvl7pPr>
            <a:lvl8pPr lvl="7">
              <a:spcBef>
                <a:spcPts val="0"/>
              </a:spcBef>
              <a:spcAft>
                <a:spcPts val="0"/>
              </a:spcAft>
              <a:buSzPts val="1300"/>
              <a:buNone/>
              <a:defRPr sz="1300"/>
            </a:lvl8pPr>
            <a:lvl9pPr lvl="8">
              <a:spcBef>
                <a:spcPts val="0"/>
              </a:spcBef>
              <a:spcAft>
                <a:spcPts val="0"/>
              </a:spcAft>
              <a:buSzPts val="1300"/>
              <a:buNone/>
              <a:defRPr sz="1300"/>
            </a:lvl9pPr>
          </a:lstStyle>
          <a:p/>
        </p:txBody>
      </p:sp>
      <p:sp>
        <p:nvSpPr>
          <p:cNvPr id="1119" name="Google Shape;1119;p225"/>
          <p:cNvSpPr txBox="1"/>
          <p:nvPr>
            <p:ph idx="6" type="subTitle"/>
          </p:nvPr>
        </p:nvSpPr>
        <p:spPr>
          <a:xfrm>
            <a:off x="6277353" y="3011882"/>
            <a:ext cx="2494800" cy="825000"/>
          </a:xfrm>
          <a:prstGeom prst="rect">
            <a:avLst/>
          </a:prstGeom>
        </p:spPr>
        <p:txBody>
          <a:bodyPr anchorCtr="0" anchor="ctr" bIns="0" lIns="0" spcFirstLastPara="1" rIns="0" wrap="square" tIns="0">
            <a:normAutofit/>
          </a:bodyPr>
          <a:lstStyle>
            <a:lvl1pPr lvl="0">
              <a:spcBef>
                <a:spcPts val="0"/>
              </a:spcBef>
              <a:spcAft>
                <a:spcPts val="0"/>
              </a:spcAft>
              <a:buSzPts val="1300"/>
              <a:buNone/>
              <a:defRPr b="1" sz="1300"/>
            </a:lvl1pPr>
            <a:lvl2pPr lvl="1">
              <a:spcBef>
                <a:spcPts val="0"/>
              </a:spcBef>
              <a:spcAft>
                <a:spcPts val="0"/>
              </a:spcAft>
              <a:buSzPts val="1300"/>
              <a:buNone/>
              <a:defRPr sz="1300"/>
            </a:lvl2pPr>
            <a:lvl3pPr lvl="2">
              <a:spcBef>
                <a:spcPts val="0"/>
              </a:spcBef>
              <a:spcAft>
                <a:spcPts val="0"/>
              </a:spcAft>
              <a:buSzPts val="1300"/>
              <a:buNone/>
              <a:defRPr sz="1300"/>
            </a:lvl3pPr>
            <a:lvl4pPr lvl="3">
              <a:spcBef>
                <a:spcPts val="0"/>
              </a:spcBef>
              <a:spcAft>
                <a:spcPts val="0"/>
              </a:spcAft>
              <a:buSzPts val="1300"/>
              <a:buNone/>
              <a:defRPr sz="1300"/>
            </a:lvl4pPr>
            <a:lvl5pPr lvl="4">
              <a:spcBef>
                <a:spcPts val="0"/>
              </a:spcBef>
              <a:spcAft>
                <a:spcPts val="0"/>
              </a:spcAft>
              <a:buSzPts val="1300"/>
              <a:buNone/>
              <a:defRPr sz="1300"/>
            </a:lvl5pPr>
            <a:lvl6pPr lvl="5">
              <a:spcBef>
                <a:spcPts val="0"/>
              </a:spcBef>
              <a:spcAft>
                <a:spcPts val="0"/>
              </a:spcAft>
              <a:buSzPts val="1300"/>
              <a:buNone/>
              <a:defRPr sz="1300"/>
            </a:lvl6pPr>
            <a:lvl7pPr lvl="6">
              <a:spcBef>
                <a:spcPts val="0"/>
              </a:spcBef>
              <a:spcAft>
                <a:spcPts val="0"/>
              </a:spcAft>
              <a:buSzPts val="1300"/>
              <a:buNone/>
              <a:defRPr sz="1300"/>
            </a:lvl7pPr>
            <a:lvl8pPr lvl="7">
              <a:spcBef>
                <a:spcPts val="0"/>
              </a:spcBef>
              <a:spcAft>
                <a:spcPts val="0"/>
              </a:spcAft>
              <a:buSzPts val="1300"/>
              <a:buNone/>
              <a:defRPr sz="1300"/>
            </a:lvl8pPr>
            <a:lvl9pPr lvl="8">
              <a:spcBef>
                <a:spcPts val="0"/>
              </a:spcBef>
              <a:spcAft>
                <a:spcPts val="0"/>
              </a:spcAft>
              <a:buSzPts val="1300"/>
              <a:buNone/>
              <a:defRPr sz="1300"/>
            </a:lvl9pPr>
          </a:lstStyle>
          <a:p/>
        </p:txBody>
      </p:sp>
      <p:sp>
        <p:nvSpPr>
          <p:cNvPr id="1120" name="Google Shape;1120;p225"/>
          <p:cNvSpPr txBox="1"/>
          <p:nvPr>
            <p:ph idx="7" type="subTitle"/>
          </p:nvPr>
        </p:nvSpPr>
        <p:spPr>
          <a:xfrm>
            <a:off x="1861083" y="4037482"/>
            <a:ext cx="2494800" cy="825000"/>
          </a:xfrm>
          <a:prstGeom prst="rect">
            <a:avLst/>
          </a:prstGeom>
        </p:spPr>
        <p:txBody>
          <a:bodyPr anchorCtr="0" anchor="ctr" bIns="0" lIns="0" spcFirstLastPara="1" rIns="0" wrap="square" tIns="0">
            <a:normAutofit/>
          </a:bodyPr>
          <a:lstStyle>
            <a:lvl1pPr lvl="0">
              <a:spcBef>
                <a:spcPts val="0"/>
              </a:spcBef>
              <a:spcAft>
                <a:spcPts val="0"/>
              </a:spcAft>
              <a:buSzPts val="1300"/>
              <a:buNone/>
              <a:defRPr b="1" sz="1300"/>
            </a:lvl1pPr>
            <a:lvl2pPr lvl="1">
              <a:spcBef>
                <a:spcPts val="0"/>
              </a:spcBef>
              <a:spcAft>
                <a:spcPts val="0"/>
              </a:spcAft>
              <a:buSzPts val="1300"/>
              <a:buNone/>
              <a:defRPr sz="1300"/>
            </a:lvl2pPr>
            <a:lvl3pPr lvl="2">
              <a:spcBef>
                <a:spcPts val="0"/>
              </a:spcBef>
              <a:spcAft>
                <a:spcPts val="0"/>
              </a:spcAft>
              <a:buSzPts val="1300"/>
              <a:buNone/>
              <a:defRPr sz="1300"/>
            </a:lvl3pPr>
            <a:lvl4pPr lvl="3">
              <a:spcBef>
                <a:spcPts val="0"/>
              </a:spcBef>
              <a:spcAft>
                <a:spcPts val="0"/>
              </a:spcAft>
              <a:buSzPts val="1300"/>
              <a:buNone/>
              <a:defRPr sz="1300"/>
            </a:lvl4pPr>
            <a:lvl5pPr lvl="4">
              <a:spcBef>
                <a:spcPts val="0"/>
              </a:spcBef>
              <a:spcAft>
                <a:spcPts val="0"/>
              </a:spcAft>
              <a:buSzPts val="1300"/>
              <a:buNone/>
              <a:defRPr sz="1300"/>
            </a:lvl5pPr>
            <a:lvl6pPr lvl="5">
              <a:spcBef>
                <a:spcPts val="0"/>
              </a:spcBef>
              <a:spcAft>
                <a:spcPts val="0"/>
              </a:spcAft>
              <a:buSzPts val="1300"/>
              <a:buNone/>
              <a:defRPr sz="1300"/>
            </a:lvl6pPr>
            <a:lvl7pPr lvl="6">
              <a:spcBef>
                <a:spcPts val="0"/>
              </a:spcBef>
              <a:spcAft>
                <a:spcPts val="0"/>
              </a:spcAft>
              <a:buSzPts val="1300"/>
              <a:buNone/>
              <a:defRPr sz="1300"/>
            </a:lvl7pPr>
            <a:lvl8pPr lvl="7">
              <a:spcBef>
                <a:spcPts val="0"/>
              </a:spcBef>
              <a:spcAft>
                <a:spcPts val="0"/>
              </a:spcAft>
              <a:buSzPts val="1300"/>
              <a:buNone/>
              <a:defRPr sz="1300"/>
            </a:lvl8pPr>
            <a:lvl9pPr lvl="8">
              <a:spcBef>
                <a:spcPts val="0"/>
              </a:spcBef>
              <a:spcAft>
                <a:spcPts val="0"/>
              </a:spcAft>
              <a:buSzPts val="1300"/>
              <a:buNone/>
              <a:defRPr sz="1300"/>
            </a:lvl9pPr>
          </a:lstStyle>
          <a:p/>
        </p:txBody>
      </p:sp>
      <p:sp>
        <p:nvSpPr>
          <p:cNvPr id="1121" name="Google Shape;1121;p225"/>
          <p:cNvSpPr txBox="1"/>
          <p:nvPr>
            <p:ph idx="8" type="subTitle"/>
          </p:nvPr>
        </p:nvSpPr>
        <p:spPr>
          <a:xfrm>
            <a:off x="6277353" y="4037482"/>
            <a:ext cx="2494800" cy="825000"/>
          </a:xfrm>
          <a:prstGeom prst="rect">
            <a:avLst/>
          </a:prstGeom>
        </p:spPr>
        <p:txBody>
          <a:bodyPr anchorCtr="0" anchor="ctr" bIns="0" lIns="0" spcFirstLastPara="1" rIns="0" wrap="square" tIns="0">
            <a:normAutofit/>
          </a:bodyPr>
          <a:lstStyle>
            <a:lvl1pPr lvl="0">
              <a:spcBef>
                <a:spcPts val="0"/>
              </a:spcBef>
              <a:spcAft>
                <a:spcPts val="0"/>
              </a:spcAft>
              <a:buSzPts val="1300"/>
              <a:buNone/>
              <a:defRPr b="1" sz="1300"/>
            </a:lvl1pPr>
            <a:lvl2pPr lvl="1">
              <a:spcBef>
                <a:spcPts val="0"/>
              </a:spcBef>
              <a:spcAft>
                <a:spcPts val="0"/>
              </a:spcAft>
              <a:buSzPts val="1300"/>
              <a:buNone/>
              <a:defRPr sz="1300"/>
            </a:lvl2pPr>
            <a:lvl3pPr lvl="2">
              <a:spcBef>
                <a:spcPts val="0"/>
              </a:spcBef>
              <a:spcAft>
                <a:spcPts val="0"/>
              </a:spcAft>
              <a:buSzPts val="1300"/>
              <a:buNone/>
              <a:defRPr sz="1300"/>
            </a:lvl3pPr>
            <a:lvl4pPr lvl="3">
              <a:spcBef>
                <a:spcPts val="0"/>
              </a:spcBef>
              <a:spcAft>
                <a:spcPts val="0"/>
              </a:spcAft>
              <a:buSzPts val="1300"/>
              <a:buNone/>
              <a:defRPr sz="1300"/>
            </a:lvl4pPr>
            <a:lvl5pPr lvl="4">
              <a:spcBef>
                <a:spcPts val="0"/>
              </a:spcBef>
              <a:spcAft>
                <a:spcPts val="0"/>
              </a:spcAft>
              <a:buSzPts val="1300"/>
              <a:buNone/>
              <a:defRPr sz="1300"/>
            </a:lvl5pPr>
            <a:lvl6pPr lvl="5">
              <a:spcBef>
                <a:spcPts val="0"/>
              </a:spcBef>
              <a:spcAft>
                <a:spcPts val="0"/>
              </a:spcAft>
              <a:buSzPts val="1300"/>
              <a:buNone/>
              <a:defRPr sz="1300"/>
            </a:lvl6pPr>
            <a:lvl7pPr lvl="6">
              <a:spcBef>
                <a:spcPts val="0"/>
              </a:spcBef>
              <a:spcAft>
                <a:spcPts val="0"/>
              </a:spcAft>
              <a:buSzPts val="1300"/>
              <a:buNone/>
              <a:defRPr sz="1300"/>
            </a:lvl7pPr>
            <a:lvl8pPr lvl="7">
              <a:spcBef>
                <a:spcPts val="0"/>
              </a:spcBef>
              <a:spcAft>
                <a:spcPts val="0"/>
              </a:spcAft>
              <a:buSzPts val="1300"/>
              <a:buNone/>
              <a:defRPr sz="1300"/>
            </a:lvl8pPr>
            <a:lvl9pPr lvl="8">
              <a:spcBef>
                <a:spcPts val="0"/>
              </a:spcBef>
              <a:spcAft>
                <a:spcPts val="0"/>
              </a:spcAft>
              <a:buSzPts val="1300"/>
              <a:buNone/>
              <a:defRPr sz="1300"/>
            </a:lvl9pPr>
          </a:lstStyle>
          <a:p/>
        </p:txBody>
      </p:sp>
      <p:cxnSp>
        <p:nvCxnSpPr>
          <p:cNvPr id="1122" name="Google Shape;1122;p225"/>
          <p:cNvCxnSpPr/>
          <p:nvPr/>
        </p:nvCxnSpPr>
        <p:spPr>
          <a:xfrm>
            <a:off x="4677566" y="897025"/>
            <a:ext cx="4065000" cy="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Layout>
</file>

<file path=ppt/slideLayouts/slideLayout2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White BG 1">
  <p:cSld name="TITLE_1_1">
    <p:spTree>
      <p:nvGrpSpPr>
        <p:cNvPr id="1123" name="Shape 1123"/>
        <p:cNvGrpSpPr/>
        <p:nvPr/>
      </p:nvGrpSpPr>
      <p:grpSpPr>
        <a:xfrm>
          <a:off x="0" y="0"/>
          <a:ext cx="0" cy="0"/>
          <a:chOff x="0" y="0"/>
          <a:chExt cx="0" cy="0"/>
        </a:xfrm>
      </p:grpSpPr>
      <p:sp>
        <p:nvSpPr>
          <p:cNvPr id="1124" name="Google Shape;1124;p226"/>
          <p:cNvSpPr txBox="1"/>
          <p:nvPr>
            <p:ph type="ctrTitle"/>
          </p:nvPr>
        </p:nvSpPr>
        <p:spPr>
          <a:xfrm>
            <a:off x="371850" y="365750"/>
            <a:ext cx="8400300" cy="355500"/>
          </a:xfrm>
          <a:prstGeom prst="rect">
            <a:avLst/>
          </a:prstGeom>
        </p:spPr>
        <p:txBody>
          <a:bodyPr anchorCtr="0" anchor="t" bIns="91425" lIns="0" spcFirstLastPara="1" rIns="91425" wrap="square" tIns="0">
            <a:normAutofit/>
          </a:bodyPr>
          <a:lstStyle>
            <a:lvl1pPr lvl="0">
              <a:lnSpc>
                <a:spcPct val="80000"/>
              </a:lnSpc>
              <a:spcBef>
                <a:spcPts val="0"/>
              </a:spcBef>
              <a:spcAft>
                <a:spcPts val="0"/>
              </a:spcAft>
              <a:buSzPts val="2400"/>
              <a:buNone/>
              <a:defRPr sz="2400"/>
            </a:lvl1pPr>
            <a:lvl2pPr lvl="1">
              <a:lnSpc>
                <a:spcPct val="80000"/>
              </a:lnSpc>
              <a:spcBef>
                <a:spcPts val="0"/>
              </a:spcBef>
              <a:spcAft>
                <a:spcPts val="0"/>
              </a:spcAft>
              <a:buSzPts val="2400"/>
              <a:buNone/>
              <a:defRPr/>
            </a:lvl2pPr>
            <a:lvl3pPr lvl="2">
              <a:lnSpc>
                <a:spcPct val="80000"/>
              </a:lnSpc>
              <a:spcBef>
                <a:spcPts val="0"/>
              </a:spcBef>
              <a:spcAft>
                <a:spcPts val="0"/>
              </a:spcAft>
              <a:buSzPts val="2400"/>
              <a:buNone/>
              <a:defRPr/>
            </a:lvl3pPr>
            <a:lvl4pPr lvl="3">
              <a:lnSpc>
                <a:spcPct val="80000"/>
              </a:lnSpc>
              <a:spcBef>
                <a:spcPts val="0"/>
              </a:spcBef>
              <a:spcAft>
                <a:spcPts val="0"/>
              </a:spcAft>
              <a:buSzPts val="2400"/>
              <a:buNone/>
              <a:defRPr/>
            </a:lvl4pPr>
            <a:lvl5pPr lvl="4">
              <a:lnSpc>
                <a:spcPct val="80000"/>
              </a:lnSpc>
              <a:spcBef>
                <a:spcPts val="0"/>
              </a:spcBef>
              <a:spcAft>
                <a:spcPts val="0"/>
              </a:spcAft>
              <a:buSzPts val="2400"/>
              <a:buNone/>
              <a:defRPr/>
            </a:lvl5pPr>
            <a:lvl6pPr lvl="5">
              <a:lnSpc>
                <a:spcPct val="80000"/>
              </a:lnSpc>
              <a:spcBef>
                <a:spcPts val="0"/>
              </a:spcBef>
              <a:spcAft>
                <a:spcPts val="0"/>
              </a:spcAft>
              <a:buSzPts val="2400"/>
              <a:buNone/>
              <a:defRPr/>
            </a:lvl6pPr>
            <a:lvl7pPr lvl="6">
              <a:lnSpc>
                <a:spcPct val="80000"/>
              </a:lnSpc>
              <a:spcBef>
                <a:spcPts val="0"/>
              </a:spcBef>
              <a:spcAft>
                <a:spcPts val="0"/>
              </a:spcAft>
              <a:buSzPts val="2400"/>
              <a:buNone/>
              <a:defRPr/>
            </a:lvl7pPr>
            <a:lvl8pPr lvl="7">
              <a:lnSpc>
                <a:spcPct val="80000"/>
              </a:lnSpc>
              <a:spcBef>
                <a:spcPts val="0"/>
              </a:spcBef>
              <a:spcAft>
                <a:spcPts val="0"/>
              </a:spcAft>
              <a:buSzPts val="2400"/>
              <a:buNone/>
              <a:defRPr/>
            </a:lvl8pPr>
            <a:lvl9pPr lvl="8">
              <a:lnSpc>
                <a:spcPct val="80000"/>
              </a:lnSpc>
              <a:spcBef>
                <a:spcPts val="0"/>
              </a:spcBef>
              <a:spcAft>
                <a:spcPts val="0"/>
              </a:spcAft>
              <a:buSzPts val="2400"/>
              <a:buNone/>
              <a:defRPr/>
            </a:lvl9pPr>
          </a:lstStyle>
          <a:p/>
        </p:txBody>
      </p:sp>
    </p:spTree>
  </p:cSld>
  <p:clrMapOvr>
    <a:masterClrMapping/>
  </p:clrMapOvr>
</p:sldLayout>
</file>

<file path=ppt/slideLayouts/slideLayout2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 white 3 title body columns">
  <p:cSld name="TITLE_1_1_1">
    <p:spTree>
      <p:nvGrpSpPr>
        <p:cNvPr id="1125" name="Shape 1125"/>
        <p:cNvGrpSpPr/>
        <p:nvPr/>
      </p:nvGrpSpPr>
      <p:grpSpPr>
        <a:xfrm>
          <a:off x="0" y="0"/>
          <a:ext cx="0" cy="0"/>
          <a:chOff x="0" y="0"/>
          <a:chExt cx="0" cy="0"/>
        </a:xfrm>
      </p:grpSpPr>
      <p:sp>
        <p:nvSpPr>
          <p:cNvPr id="1126" name="Google Shape;1126;p227"/>
          <p:cNvSpPr txBox="1"/>
          <p:nvPr>
            <p:ph idx="1" type="subTitle"/>
          </p:nvPr>
        </p:nvSpPr>
        <p:spPr>
          <a:xfrm>
            <a:off x="372250" y="1600200"/>
            <a:ext cx="2343000" cy="5238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400"/>
              <a:buNone/>
              <a:defRPr b="1" sz="1400">
                <a:solidFill>
                  <a:schemeClr val="dk1"/>
                </a:solidFill>
              </a:defRPr>
            </a:lvl1pPr>
            <a:lvl2pPr lvl="1">
              <a:spcBef>
                <a:spcPts val="0"/>
              </a:spcBef>
              <a:spcAft>
                <a:spcPts val="0"/>
              </a:spcAft>
              <a:buClr>
                <a:schemeClr val="dk1"/>
              </a:buClr>
              <a:buSzPts val="1200"/>
              <a:buNone/>
              <a:defRPr b="1">
                <a:solidFill>
                  <a:schemeClr val="dk1"/>
                </a:solidFill>
              </a:defRPr>
            </a:lvl2pPr>
            <a:lvl3pPr lvl="2">
              <a:spcBef>
                <a:spcPts val="0"/>
              </a:spcBef>
              <a:spcAft>
                <a:spcPts val="0"/>
              </a:spcAft>
              <a:buClr>
                <a:schemeClr val="dk1"/>
              </a:buClr>
              <a:buSzPts val="1200"/>
              <a:buNone/>
              <a:defRPr b="1">
                <a:solidFill>
                  <a:schemeClr val="dk1"/>
                </a:solidFill>
              </a:defRPr>
            </a:lvl3pPr>
            <a:lvl4pPr lvl="3">
              <a:spcBef>
                <a:spcPts val="0"/>
              </a:spcBef>
              <a:spcAft>
                <a:spcPts val="0"/>
              </a:spcAft>
              <a:buClr>
                <a:schemeClr val="dk1"/>
              </a:buClr>
              <a:buSzPts val="1200"/>
              <a:buNone/>
              <a:defRPr b="1">
                <a:solidFill>
                  <a:schemeClr val="dk1"/>
                </a:solidFill>
              </a:defRPr>
            </a:lvl4pPr>
            <a:lvl5pPr lvl="4">
              <a:spcBef>
                <a:spcPts val="0"/>
              </a:spcBef>
              <a:spcAft>
                <a:spcPts val="0"/>
              </a:spcAft>
              <a:buClr>
                <a:schemeClr val="dk1"/>
              </a:buClr>
              <a:buSzPts val="1200"/>
              <a:buNone/>
              <a:defRPr b="1">
                <a:solidFill>
                  <a:schemeClr val="dk1"/>
                </a:solidFill>
              </a:defRPr>
            </a:lvl5pPr>
            <a:lvl6pPr lvl="5">
              <a:spcBef>
                <a:spcPts val="0"/>
              </a:spcBef>
              <a:spcAft>
                <a:spcPts val="0"/>
              </a:spcAft>
              <a:buClr>
                <a:schemeClr val="dk1"/>
              </a:buClr>
              <a:buSzPts val="1200"/>
              <a:buNone/>
              <a:defRPr b="1">
                <a:solidFill>
                  <a:schemeClr val="dk1"/>
                </a:solidFill>
              </a:defRPr>
            </a:lvl6pPr>
            <a:lvl7pPr lvl="6">
              <a:spcBef>
                <a:spcPts val="0"/>
              </a:spcBef>
              <a:spcAft>
                <a:spcPts val="0"/>
              </a:spcAft>
              <a:buClr>
                <a:schemeClr val="dk1"/>
              </a:buClr>
              <a:buSzPts val="1200"/>
              <a:buNone/>
              <a:defRPr b="1">
                <a:solidFill>
                  <a:schemeClr val="dk1"/>
                </a:solidFill>
              </a:defRPr>
            </a:lvl7pPr>
            <a:lvl8pPr lvl="7">
              <a:spcBef>
                <a:spcPts val="0"/>
              </a:spcBef>
              <a:spcAft>
                <a:spcPts val="0"/>
              </a:spcAft>
              <a:buClr>
                <a:schemeClr val="dk1"/>
              </a:buClr>
              <a:buSzPts val="1200"/>
              <a:buNone/>
              <a:defRPr b="1">
                <a:solidFill>
                  <a:schemeClr val="dk1"/>
                </a:solidFill>
              </a:defRPr>
            </a:lvl8pPr>
            <a:lvl9pPr lvl="8">
              <a:spcBef>
                <a:spcPts val="0"/>
              </a:spcBef>
              <a:spcAft>
                <a:spcPts val="0"/>
              </a:spcAft>
              <a:buClr>
                <a:schemeClr val="dk1"/>
              </a:buClr>
              <a:buSzPts val="1200"/>
              <a:buNone/>
              <a:defRPr b="1">
                <a:solidFill>
                  <a:schemeClr val="dk1"/>
                </a:solidFill>
              </a:defRPr>
            </a:lvl9pPr>
          </a:lstStyle>
          <a:p/>
        </p:txBody>
      </p:sp>
      <p:sp>
        <p:nvSpPr>
          <p:cNvPr id="1127" name="Google Shape;1127;p227"/>
          <p:cNvSpPr txBox="1"/>
          <p:nvPr>
            <p:ph idx="2" type="subTitle"/>
          </p:nvPr>
        </p:nvSpPr>
        <p:spPr>
          <a:xfrm>
            <a:off x="3141320" y="1600200"/>
            <a:ext cx="2343000" cy="5238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400"/>
              <a:buNone/>
              <a:defRPr b="1" sz="1400">
                <a:solidFill>
                  <a:schemeClr val="dk1"/>
                </a:solidFill>
              </a:defRPr>
            </a:lvl1pPr>
            <a:lvl2pPr lvl="1">
              <a:spcBef>
                <a:spcPts val="0"/>
              </a:spcBef>
              <a:spcAft>
                <a:spcPts val="0"/>
              </a:spcAft>
              <a:buClr>
                <a:schemeClr val="dk1"/>
              </a:buClr>
              <a:buSzPts val="1200"/>
              <a:buNone/>
              <a:defRPr b="1">
                <a:solidFill>
                  <a:schemeClr val="dk1"/>
                </a:solidFill>
              </a:defRPr>
            </a:lvl2pPr>
            <a:lvl3pPr lvl="2">
              <a:spcBef>
                <a:spcPts val="0"/>
              </a:spcBef>
              <a:spcAft>
                <a:spcPts val="0"/>
              </a:spcAft>
              <a:buClr>
                <a:schemeClr val="dk1"/>
              </a:buClr>
              <a:buSzPts val="1200"/>
              <a:buNone/>
              <a:defRPr b="1">
                <a:solidFill>
                  <a:schemeClr val="dk1"/>
                </a:solidFill>
              </a:defRPr>
            </a:lvl3pPr>
            <a:lvl4pPr lvl="3">
              <a:spcBef>
                <a:spcPts val="0"/>
              </a:spcBef>
              <a:spcAft>
                <a:spcPts val="0"/>
              </a:spcAft>
              <a:buClr>
                <a:schemeClr val="dk1"/>
              </a:buClr>
              <a:buSzPts val="1200"/>
              <a:buNone/>
              <a:defRPr b="1">
                <a:solidFill>
                  <a:schemeClr val="dk1"/>
                </a:solidFill>
              </a:defRPr>
            </a:lvl4pPr>
            <a:lvl5pPr lvl="4">
              <a:spcBef>
                <a:spcPts val="0"/>
              </a:spcBef>
              <a:spcAft>
                <a:spcPts val="0"/>
              </a:spcAft>
              <a:buClr>
                <a:schemeClr val="dk1"/>
              </a:buClr>
              <a:buSzPts val="1200"/>
              <a:buNone/>
              <a:defRPr b="1">
                <a:solidFill>
                  <a:schemeClr val="dk1"/>
                </a:solidFill>
              </a:defRPr>
            </a:lvl5pPr>
            <a:lvl6pPr lvl="5">
              <a:spcBef>
                <a:spcPts val="0"/>
              </a:spcBef>
              <a:spcAft>
                <a:spcPts val="0"/>
              </a:spcAft>
              <a:buClr>
                <a:schemeClr val="dk1"/>
              </a:buClr>
              <a:buSzPts val="1200"/>
              <a:buNone/>
              <a:defRPr b="1">
                <a:solidFill>
                  <a:schemeClr val="dk1"/>
                </a:solidFill>
              </a:defRPr>
            </a:lvl6pPr>
            <a:lvl7pPr lvl="6">
              <a:spcBef>
                <a:spcPts val="0"/>
              </a:spcBef>
              <a:spcAft>
                <a:spcPts val="0"/>
              </a:spcAft>
              <a:buClr>
                <a:schemeClr val="dk1"/>
              </a:buClr>
              <a:buSzPts val="1200"/>
              <a:buNone/>
              <a:defRPr b="1">
                <a:solidFill>
                  <a:schemeClr val="dk1"/>
                </a:solidFill>
              </a:defRPr>
            </a:lvl7pPr>
            <a:lvl8pPr lvl="7">
              <a:spcBef>
                <a:spcPts val="0"/>
              </a:spcBef>
              <a:spcAft>
                <a:spcPts val="0"/>
              </a:spcAft>
              <a:buClr>
                <a:schemeClr val="dk1"/>
              </a:buClr>
              <a:buSzPts val="1200"/>
              <a:buNone/>
              <a:defRPr b="1">
                <a:solidFill>
                  <a:schemeClr val="dk1"/>
                </a:solidFill>
              </a:defRPr>
            </a:lvl8pPr>
            <a:lvl9pPr lvl="8">
              <a:spcBef>
                <a:spcPts val="0"/>
              </a:spcBef>
              <a:spcAft>
                <a:spcPts val="0"/>
              </a:spcAft>
              <a:buClr>
                <a:schemeClr val="dk1"/>
              </a:buClr>
              <a:buSzPts val="1200"/>
              <a:buNone/>
              <a:defRPr b="1">
                <a:solidFill>
                  <a:schemeClr val="dk1"/>
                </a:solidFill>
              </a:defRPr>
            </a:lvl9pPr>
          </a:lstStyle>
          <a:p/>
        </p:txBody>
      </p:sp>
      <p:sp>
        <p:nvSpPr>
          <p:cNvPr id="1128" name="Google Shape;1128;p227"/>
          <p:cNvSpPr txBox="1"/>
          <p:nvPr>
            <p:ph idx="3" type="subTitle"/>
          </p:nvPr>
        </p:nvSpPr>
        <p:spPr>
          <a:xfrm>
            <a:off x="5910390" y="1600200"/>
            <a:ext cx="2343000" cy="5238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400"/>
              <a:buNone/>
              <a:defRPr b="1" sz="1400">
                <a:solidFill>
                  <a:schemeClr val="dk1"/>
                </a:solidFill>
              </a:defRPr>
            </a:lvl1pPr>
            <a:lvl2pPr lvl="1">
              <a:spcBef>
                <a:spcPts val="0"/>
              </a:spcBef>
              <a:spcAft>
                <a:spcPts val="0"/>
              </a:spcAft>
              <a:buClr>
                <a:schemeClr val="dk1"/>
              </a:buClr>
              <a:buSzPts val="1200"/>
              <a:buNone/>
              <a:defRPr b="1">
                <a:solidFill>
                  <a:schemeClr val="dk1"/>
                </a:solidFill>
              </a:defRPr>
            </a:lvl2pPr>
            <a:lvl3pPr lvl="2">
              <a:spcBef>
                <a:spcPts val="0"/>
              </a:spcBef>
              <a:spcAft>
                <a:spcPts val="0"/>
              </a:spcAft>
              <a:buClr>
                <a:schemeClr val="dk1"/>
              </a:buClr>
              <a:buSzPts val="1200"/>
              <a:buNone/>
              <a:defRPr b="1">
                <a:solidFill>
                  <a:schemeClr val="dk1"/>
                </a:solidFill>
              </a:defRPr>
            </a:lvl3pPr>
            <a:lvl4pPr lvl="3">
              <a:spcBef>
                <a:spcPts val="0"/>
              </a:spcBef>
              <a:spcAft>
                <a:spcPts val="0"/>
              </a:spcAft>
              <a:buClr>
                <a:schemeClr val="dk1"/>
              </a:buClr>
              <a:buSzPts val="1200"/>
              <a:buNone/>
              <a:defRPr b="1">
                <a:solidFill>
                  <a:schemeClr val="dk1"/>
                </a:solidFill>
              </a:defRPr>
            </a:lvl4pPr>
            <a:lvl5pPr lvl="4">
              <a:spcBef>
                <a:spcPts val="0"/>
              </a:spcBef>
              <a:spcAft>
                <a:spcPts val="0"/>
              </a:spcAft>
              <a:buClr>
                <a:schemeClr val="dk1"/>
              </a:buClr>
              <a:buSzPts val="1200"/>
              <a:buNone/>
              <a:defRPr b="1">
                <a:solidFill>
                  <a:schemeClr val="dk1"/>
                </a:solidFill>
              </a:defRPr>
            </a:lvl5pPr>
            <a:lvl6pPr lvl="5">
              <a:spcBef>
                <a:spcPts val="0"/>
              </a:spcBef>
              <a:spcAft>
                <a:spcPts val="0"/>
              </a:spcAft>
              <a:buClr>
                <a:schemeClr val="dk1"/>
              </a:buClr>
              <a:buSzPts val="1200"/>
              <a:buNone/>
              <a:defRPr b="1">
                <a:solidFill>
                  <a:schemeClr val="dk1"/>
                </a:solidFill>
              </a:defRPr>
            </a:lvl6pPr>
            <a:lvl7pPr lvl="6">
              <a:spcBef>
                <a:spcPts val="0"/>
              </a:spcBef>
              <a:spcAft>
                <a:spcPts val="0"/>
              </a:spcAft>
              <a:buClr>
                <a:schemeClr val="dk1"/>
              </a:buClr>
              <a:buSzPts val="1200"/>
              <a:buNone/>
              <a:defRPr b="1">
                <a:solidFill>
                  <a:schemeClr val="dk1"/>
                </a:solidFill>
              </a:defRPr>
            </a:lvl7pPr>
            <a:lvl8pPr lvl="7">
              <a:spcBef>
                <a:spcPts val="0"/>
              </a:spcBef>
              <a:spcAft>
                <a:spcPts val="0"/>
              </a:spcAft>
              <a:buClr>
                <a:schemeClr val="dk1"/>
              </a:buClr>
              <a:buSzPts val="1200"/>
              <a:buNone/>
              <a:defRPr b="1">
                <a:solidFill>
                  <a:schemeClr val="dk1"/>
                </a:solidFill>
              </a:defRPr>
            </a:lvl8pPr>
            <a:lvl9pPr lvl="8">
              <a:spcBef>
                <a:spcPts val="0"/>
              </a:spcBef>
              <a:spcAft>
                <a:spcPts val="0"/>
              </a:spcAft>
              <a:buClr>
                <a:schemeClr val="dk1"/>
              </a:buClr>
              <a:buSzPts val="1200"/>
              <a:buNone/>
              <a:defRPr b="1">
                <a:solidFill>
                  <a:schemeClr val="dk1"/>
                </a:solidFill>
              </a:defRPr>
            </a:lvl9pPr>
          </a:lstStyle>
          <a:p/>
        </p:txBody>
      </p:sp>
      <p:sp>
        <p:nvSpPr>
          <p:cNvPr id="1129" name="Google Shape;1129;p227"/>
          <p:cNvSpPr txBox="1"/>
          <p:nvPr>
            <p:ph idx="4" type="subTitle"/>
          </p:nvPr>
        </p:nvSpPr>
        <p:spPr>
          <a:xfrm>
            <a:off x="372250" y="2309850"/>
            <a:ext cx="2343000" cy="1806600"/>
          </a:xfrm>
          <a:prstGeom prst="rect">
            <a:avLst/>
          </a:prstGeom>
        </p:spPr>
        <p:txBody>
          <a:bodyPr anchorCtr="0" anchor="t" bIns="0" lIns="0" spcFirstLastPara="1" rIns="0" wrap="square" tIns="0">
            <a:noAutofit/>
          </a:bodyPr>
          <a:lstStyle>
            <a:lvl1pPr lvl="0">
              <a:spcBef>
                <a:spcPts val="0"/>
              </a:spcBef>
              <a:spcAft>
                <a:spcPts val="0"/>
              </a:spcAft>
              <a:buSzPts val="1200"/>
              <a:buNone/>
              <a:defRPr/>
            </a:lvl1pPr>
            <a:lvl2pPr lvl="1">
              <a:spcBef>
                <a:spcPts val="0"/>
              </a:spcBef>
              <a:spcAft>
                <a:spcPts val="0"/>
              </a:spcAft>
              <a:buSzPts val="1000"/>
              <a:buNone/>
              <a:defRPr sz="1000"/>
            </a:lvl2pPr>
            <a:lvl3pPr lvl="2">
              <a:spcBef>
                <a:spcPts val="0"/>
              </a:spcBef>
              <a:spcAft>
                <a:spcPts val="0"/>
              </a:spcAft>
              <a:buSzPts val="1000"/>
              <a:buNone/>
              <a:defRPr sz="1000"/>
            </a:lvl3pPr>
            <a:lvl4pPr lvl="3">
              <a:spcBef>
                <a:spcPts val="0"/>
              </a:spcBef>
              <a:spcAft>
                <a:spcPts val="0"/>
              </a:spcAft>
              <a:buSzPts val="1000"/>
              <a:buNone/>
              <a:defRPr sz="1000"/>
            </a:lvl4pPr>
            <a:lvl5pPr lvl="4">
              <a:spcBef>
                <a:spcPts val="0"/>
              </a:spcBef>
              <a:spcAft>
                <a:spcPts val="0"/>
              </a:spcAft>
              <a:buSzPts val="1000"/>
              <a:buNone/>
              <a:defRPr sz="1000"/>
            </a:lvl5pPr>
            <a:lvl6pPr lvl="5">
              <a:spcBef>
                <a:spcPts val="0"/>
              </a:spcBef>
              <a:spcAft>
                <a:spcPts val="0"/>
              </a:spcAft>
              <a:buSzPts val="1000"/>
              <a:buNone/>
              <a:defRPr sz="1000"/>
            </a:lvl6pPr>
            <a:lvl7pPr lvl="6">
              <a:spcBef>
                <a:spcPts val="0"/>
              </a:spcBef>
              <a:spcAft>
                <a:spcPts val="0"/>
              </a:spcAft>
              <a:buSzPts val="1000"/>
              <a:buNone/>
              <a:defRPr sz="1000"/>
            </a:lvl7pPr>
            <a:lvl8pPr lvl="7">
              <a:spcBef>
                <a:spcPts val="0"/>
              </a:spcBef>
              <a:spcAft>
                <a:spcPts val="0"/>
              </a:spcAft>
              <a:buSzPts val="1000"/>
              <a:buNone/>
              <a:defRPr sz="1000"/>
            </a:lvl8pPr>
            <a:lvl9pPr lvl="8">
              <a:spcBef>
                <a:spcPts val="0"/>
              </a:spcBef>
              <a:spcAft>
                <a:spcPts val="0"/>
              </a:spcAft>
              <a:buSzPts val="1000"/>
              <a:buNone/>
              <a:defRPr sz="1000"/>
            </a:lvl9pPr>
          </a:lstStyle>
          <a:p/>
        </p:txBody>
      </p:sp>
      <p:sp>
        <p:nvSpPr>
          <p:cNvPr id="1130" name="Google Shape;1130;p227"/>
          <p:cNvSpPr txBox="1"/>
          <p:nvPr>
            <p:ph idx="5" type="subTitle"/>
          </p:nvPr>
        </p:nvSpPr>
        <p:spPr>
          <a:xfrm>
            <a:off x="3141320" y="2309850"/>
            <a:ext cx="2343000" cy="1806600"/>
          </a:xfrm>
          <a:prstGeom prst="rect">
            <a:avLst/>
          </a:prstGeom>
        </p:spPr>
        <p:txBody>
          <a:bodyPr anchorCtr="0" anchor="t" bIns="0" lIns="0" spcFirstLastPara="1" rIns="0" wrap="square" tIns="0">
            <a:noAutofit/>
          </a:bodyPr>
          <a:lstStyle>
            <a:lvl1pPr lvl="0">
              <a:spcBef>
                <a:spcPts val="0"/>
              </a:spcBef>
              <a:spcAft>
                <a:spcPts val="0"/>
              </a:spcAft>
              <a:buSzPts val="1200"/>
              <a:buNone/>
              <a:defRPr/>
            </a:lvl1pPr>
            <a:lvl2pPr lvl="1">
              <a:spcBef>
                <a:spcPts val="0"/>
              </a:spcBef>
              <a:spcAft>
                <a:spcPts val="0"/>
              </a:spcAft>
              <a:buSzPts val="1000"/>
              <a:buNone/>
              <a:defRPr sz="1000"/>
            </a:lvl2pPr>
            <a:lvl3pPr lvl="2">
              <a:spcBef>
                <a:spcPts val="0"/>
              </a:spcBef>
              <a:spcAft>
                <a:spcPts val="0"/>
              </a:spcAft>
              <a:buSzPts val="1000"/>
              <a:buNone/>
              <a:defRPr sz="1000"/>
            </a:lvl3pPr>
            <a:lvl4pPr lvl="3">
              <a:spcBef>
                <a:spcPts val="0"/>
              </a:spcBef>
              <a:spcAft>
                <a:spcPts val="0"/>
              </a:spcAft>
              <a:buSzPts val="1000"/>
              <a:buNone/>
              <a:defRPr sz="1000"/>
            </a:lvl4pPr>
            <a:lvl5pPr lvl="4">
              <a:spcBef>
                <a:spcPts val="0"/>
              </a:spcBef>
              <a:spcAft>
                <a:spcPts val="0"/>
              </a:spcAft>
              <a:buSzPts val="1000"/>
              <a:buNone/>
              <a:defRPr sz="1000"/>
            </a:lvl5pPr>
            <a:lvl6pPr lvl="5">
              <a:spcBef>
                <a:spcPts val="0"/>
              </a:spcBef>
              <a:spcAft>
                <a:spcPts val="0"/>
              </a:spcAft>
              <a:buSzPts val="1000"/>
              <a:buNone/>
              <a:defRPr sz="1000"/>
            </a:lvl6pPr>
            <a:lvl7pPr lvl="6">
              <a:spcBef>
                <a:spcPts val="0"/>
              </a:spcBef>
              <a:spcAft>
                <a:spcPts val="0"/>
              </a:spcAft>
              <a:buSzPts val="1000"/>
              <a:buNone/>
              <a:defRPr sz="1000"/>
            </a:lvl7pPr>
            <a:lvl8pPr lvl="7">
              <a:spcBef>
                <a:spcPts val="0"/>
              </a:spcBef>
              <a:spcAft>
                <a:spcPts val="0"/>
              </a:spcAft>
              <a:buSzPts val="1000"/>
              <a:buNone/>
              <a:defRPr sz="1000"/>
            </a:lvl8pPr>
            <a:lvl9pPr lvl="8">
              <a:spcBef>
                <a:spcPts val="0"/>
              </a:spcBef>
              <a:spcAft>
                <a:spcPts val="0"/>
              </a:spcAft>
              <a:buSzPts val="1000"/>
              <a:buNone/>
              <a:defRPr sz="1000"/>
            </a:lvl9pPr>
          </a:lstStyle>
          <a:p/>
        </p:txBody>
      </p:sp>
      <p:sp>
        <p:nvSpPr>
          <p:cNvPr id="1131" name="Google Shape;1131;p227"/>
          <p:cNvSpPr txBox="1"/>
          <p:nvPr>
            <p:ph idx="6" type="subTitle"/>
          </p:nvPr>
        </p:nvSpPr>
        <p:spPr>
          <a:xfrm>
            <a:off x="5910390" y="2309850"/>
            <a:ext cx="2343000" cy="1806600"/>
          </a:xfrm>
          <a:prstGeom prst="rect">
            <a:avLst/>
          </a:prstGeom>
        </p:spPr>
        <p:txBody>
          <a:bodyPr anchorCtr="0" anchor="t" bIns="0" lIns="0" spcFirstLastPara="1" rIns="0" wrap="square" tIns="0">
            <a:noAutofit/>
          </a:bodyPr>
          <a:lstStyle>
            <a:lvl1pPr lvl="0">
              <a:spcBef>
                <a:spcPts val="0"/>
              </a:spcBef>
              <a:spcAft>
                <a:spcPts val="0"/>
              </a:spcAft>
              <a:buSzPts val="1200"/>
              <a:buNone/>
              <a:defRPr/>
            </a:lvl1pPr>
            <a:lvl2pPr lvl="1">
              <a:spcBef>
                <a:spcPts val="0"/>
              </a:spcBef>
              <a:spcAft>
                <a:spcPts val="0"/>
              </a:spcAft>
              <a:buSzPts val="1000"/>
              <a:buNone/>
              <a:defRPr sz="1000"/>
            </a:lvl2pPr>
            <a:lvl3pPr lvl="2">
              <a:spcBef>
                <a:spcPts val="0"/>
              </a:spcBef>
              <a:spcAft>
                <a:spcPts val="0"/>
              </a:spcAft>
              <a:buSzPts val="1000"/>
              <a:buNone/>
              <a:defRPr sz="1000"/>
            </a:lvl3pPr>
            <a:lvl4pPr lvl="3">
              <a:spcBef>
                <a:spcPts val="0"/>
              </a:spcBef>
              <a:spcAft>
                <a:spcPts val="0"/>
              </a:spcAft>
              <a:buSzPts val="1000"/>
              <a:buNone/>
              <a:defRPr sz="1000"/>
            </a:lvl4pPr>
            <a:lvl5pPr lvl="4">
              <a:spcBef>
                <a:spcPts val="0"/>
              </a:spcBef>
              <a:spcAft>
                <a:spcPts val="0"/>
              </a:spcAft>
              <a:buSzPts val="1000"/>
              <a:buNone/>
              <a:defRPr sz="1000"/>
            </a:lvl5pPr>
            <a:lvl6pPr lvl="5">
              <a:spcBef>
                <a:spcPts val="0"/>
              </a:spcBef>
              <a:spcAft>
                <a:spcPts val="0"/>
              </a:spcAft>
              <a:buSzPts val="1000"/>
              <a:buNone/>
              <a:defRPr sz="1000"/>
            </a:lvl6pPr>
            <a:lvl7pPr lvl="6">
              <a:spcBef>
                <a:spcPts val="0"/>
              </a:spcBef>
              <a:spcAft>
                <a:spcPts val="0"/>
              </a:spcAft>
              <a:buSzPts val="1000"/>
              <a:buNone/>
              <a:defRPr sz="1000"/>
            </a:lvl7pPr>
            <a:lvl8pPr lvl="7">
              <a:spcBef>
                <a:spcPts val="0"/>
              </a:spcBef>
              <a:spcAft>
                <a:spcPts val="0"/>
              </a:spcAft>
              <a:buSzPts val="1000"/>
              <a:buNone/>
              <a:defRPr sz="1000"/>
            </a:lvl8pPr>
            <a:lvl9pPr lvl="8">
              <a:spcBef>
                <a:spcPts val="0"/>
              </a:spcBef>
              <a:spcAft>
                <a:spcPts val="0"/>
              </a:spcAft>
              <a:buSzPts val="1000"/>
              <a:buNone/>
              <a:defRPr sz="1000"/>
            </a:lvl9pPr>
          </a:lstStyle>
          <a:p/>
        </p:txBody>
      </p:sp>
      <p:sp>
        <p:nvSpPr>
          <p:cNvPr id="1132" name="Google Shape;1132;p227"/>
          <p:cNvSpPr txBox="1"/>
          <p:nvPr>
            <p:ph type="ctrTitle"/>
          </p:nvPr>
        </p:nvSpPr>
        <p:spPr>
          <a:xfrm>
            <a:off x="371850" y="365750"/>
            <a:ext cx="8294700" cy="355500"/>
          </a:xfrm>
          <a:prstGeom prst="rect">
            <a:avLst/>
          </a:prstGeom>
        </p:spPr>
        <p:txBody>
          <a:bodyPr anchorCtr="0" anchor="t" bIns="91425" lIns="0" spcFirstLastPara="1" rIns="91425" wrap="square" tIns="0">
            <a:normAutofit/>
          </a:bodyPr>
          <a:lstStyle>
            <a:lvl1pPr lvl="0">
              <a:lnSpc>
                <a:spcPct val="80000"/>
              </a:lnSpc>
              <a:spcBef>
                <a:spcPts val="0"/>
              </a:spcBef>
              <a:spcAft>
                <a:spcPts val="0"/>
              </a:spcAft>
              <a:buSzPts val="2400"/>
              <a:buNone/>
              <a:defRPr sz="2400"/>
            </a:lvl1pPr>
            <a:lvl2pPr lvl="1">
              <a:lnSpc>
                <a:spcPct val="80000"/>
              </a:lnSpc>
              <a:spcBef>
                <a:spcPts val="0"/>
              </a:spcBef>
              <a:spcAft>
                <a:spcPts val="0"/>
              </a:spcAft>
              <a:buSzPts val="2400"/>
              <a:buNone/>
              <a:defRPr/>
            </a:lvl2pPr>
            <a:lvl3pPr lvl="2">
              <a:lnSpc>
                <a:spcPct val="80000"/>
              </a:lnSpc>
              <a:spcBef>
                <a:spcPts val="0"/>
              </a:spcBef>
              <a:spcAft>
                <a:spcPts val="0"/>
              </a:spcAft>
              <a:buSzPts val="2400"/>
              <a:buNone/>
              <a:defRPr/>
            </a:lvl3pPr>
            <a:lvl4pPr lvl="3">
              <a:lnSpc>
                <a:spcPct val="80000"/>
              </a:lnSpc>
              <a:spcBef>
                <a:spcPts val="0"/>
              </a:spcBef>
              <a:spcAft>
                <a:spcPts val="0"/>
              </a:spcAft>
              <a:buSzPts val="2400"/>
              <a:buNone/>
              <a:defRPr/>
            </a:lvl4pPr>
            <a:lvl5pPr lvl="4">
              <a:lnSpc>
                <a:spcPct val="80000"/>
              </a:lnSpc>
              <a:spcBef>
                <a:spcPts val="0"/>
              </a:spcBef>
              <a:spcAft>
                <a:spcPts val="0"/>
              </a:spcAft>
              <a:buSzPts val="2400"/>
              <a:buNone/>
              <a:defRPr/>
            </a:lvl5pPr>
            <a:lvl6pPr lvl="5">
              <a:lnSpc>
                <a:spcPct val="80000"/>
              </a:lnSpc>
              <a:spcBef>
                <a:spcPts val="0"/>
              </a:spcBef>
              <a:spcAft>
                <a:spcPts val="0"/>
              </a:spcAft>
              <a:buSzPts val="2400"/>
              <a:buNone/>
              <a:defRPr/>
            </a:lvl6pPr>
            <a:lvl7pPr lvl="6">
              <a:lnSpc>
                <a:spcPct val="80000"/>
              </a:lnSpc>
              <a:spcBef>
                <a:spcPts val="0"/>
              </a:spcBef>
              <a:spcAft>
                <a:spcPts val="0"/>
              </a:spcAft>
              <a:buSzPts val="2400"/>
              <a:buNone/>
              <a:defRPr/>
            </a:lvl7pPr>
            <a:lvl8pPr lvl="7">
              <a:lnSpc>
                <a:spcPct val="80000"/>
              </a:lnSpc>
              <a:spcBef>
                <a:spcPts val="0"/>
              </a:spcBef>
              <a:spcAft>
                <a:spcPts val="0"/>
              </a:spcAft>
              <a:buSzPts val="2400"/>
              <a:buNone/>
              <a:defRPr/>
            </a:lvl8pPr>
            <a:lvl9pPr lvl="8">
              <a:lnSpc>
                <a:spcPct val="80000"/>
              </a:lnSpc>
              <a:spcBef>
                <a:spcPts val="0"/>
              </a:spcBef>
              <a:spcAft>
                <a:spcPts val="0"/>
              </a:spcAft>
              <a:buSzPts val="2400"/>
              <a:buNone/>
              <a:defRPr/>
            </a:lvl9pPr>
          </a:lstStyle>
          <a:p/>
        </p:txBody>
      </p:sp>
      <p:sp>
        <p:nvSpPr>
          <p:cNvPr id="1133" name="Google Shape;1133;p227"/>
          <p:cNvSpPr txBox="1"/>
          <p:nvPr>
            <p:ph idx="7" type="subTitle"/>
          </p:nvPr>
        </p:nvSpPr>
        <p:spPr>
          <a:xfrm>
            <a:off x="372250" y="777100"/>
            <a:ext cx="8294700" cy="273900"/>
          </a:xfrm>
          <a:prstGeom prst="rect">
            <a:avLst/>
          </a:prstGeom>
        </p:spPr>
        <p:txBody>
          <a:bodyPr anchorCtr="0" anchor="t" bIns="0" lIns="0" spcFirstLastPara="1" rIns="0" wrap="square" tIns="0">
            <a:normAutofit/>
          </a:bodyPr>
          <a:lstStyle>
            <a:lvl1pPr lvl="0">
              <a:spcBef>
                <a:spcPts val="0"/>
              </a:spcBef>
              <a:spcAft>
                <a:spcPts val="0"/>
              </a:spcAft>
              <a:buClr>
                <a:schemeClr val="accent4"/>
              </a:buClr>
              <a:buSzPts val="1600"/>
              <a:buFont typeface="Figtree SemiBold"/>
              <a:buNone/>
              <a:defRPr sz="1600">
                <a:solidFill>
                  <a:schemeClr val="accent4"/>
                </a:solidFill>
                <a:latin typeface="Figtree SemiBold"/>
                <a:ea typeface="Figtree SemiBold"/>
                <a:cs typeface="Figtree SemiBold"/>
                <a:sym typeface="Figtree SemiBold"/>
              </a:defRPr>
            </a:lvl1pPr>
            <a:lvl2pPr lvl="1">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2pPr>
            <a:lvl3pPr lvl="2">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3pPr>
            <a:lvl4pPr lvl="3">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4pPr>
            <a:lvl5pPr lvl="4">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5pPr>
            <a:lvl6pPr lvl="5">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6pPr>
            <a:lvl7pPr lvl="6">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7pPr>
            <a:lvl8pPr lvl="7">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8pPr>
            <a:lvl9pPr lvl="8">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9pPr>
          </a:lstStyle>
          <a:p/>
        </p:txBody>
      </p:sp>
    </p:spTree>
  </p:cSld>
  <p:clrMapOvr>
    <a:masterClrMapping/>
  </p:clrMapOvr>
</p:sldLayout>
</file>

<file path=ppt/slideLayouts/slideLayout2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 2 images + 2 column body">
  <p:cSld name="TITLE_1_1_1_3">
    <p:spTree>
      <p:nvGrpSpPr>
        <p:cNvPr id="1134" name="Shape 1134"/>
        <p:cNvGrpSpPr/>
        <p:nvPr/>
      </p:nvGrpSpPr>
      <p:grpSpPr>
        <a:xfrm>
          <a:off x="0" y="0"/>
          <a:ext cx="0" cy="0"/>
          <a:chOff x="0" y="0"/>
          <a:chExt cx="0" cy="0"/>
        </a:xfrm>
      </p:grpSpPr>
      <p:sp>
        <p:nvSpPr>
          <p:cNvPr id="1135" name="Google Shape;1135;p228"/>
          <p:cNvSpPr txBox="1"/>
          <p:nvPr>
            <p:ph type="ctrTitle"/>
          </p:nvPr>
        </p:nvSpPr>
        <p:spPr>
          <a:xfrm>
            <a:off x="371850" y="365750"/>
            <a:ext cx="8387100" cy="355500"/>
          </a:xfrm>
          <a:prstGeom prst="rect">
            <a:avLst/>
          </a:prstGeom>
        </p:spPr>
        <p:txBody>
          <a:bodyPr anchorCtr="0" anchor="t" bIns="91425" lIns="0" spcFirstLastPara="1" rIns="91425" wrap="square" tIns="0">
            <a:normAutofit/>
          </a:bodyPr>
          <a:lstStyle>
            <a:lvl1pPr lvl="0">
              <a:lnSpc>
                <a:spcPct val="80000"/>
              </a:lnSpc>
              <a:spcBef>
                <a:spcPts val="0"/>
              </a:spcBef>
              <a:spcAft>
                <a:spcPts val="0"/>
              </a:spcAft>
              <a:buSzPts val="2400"/>
              <a:buNone/>
              <a:defRPr sz="2400"/>
            </a:lvl1pPr>
            <a:lvl2pPr lvl="1">
              <a:lnSpc>
                <a:spcPct val="80000"/>
              </a:lnSpc>
              <a:spcBef>
                <a:spcPts val="0"/>
              </a:spcBef>
              <a:spcAft>
                <a:spcPts val="0"/>
              </a:spcAft>
              <a:buSzPts val="2400"/>
              <a:buNone/>
              <a:defRPr/>
            </a:lvl2pPr>
            <a:lvl3pPr lvl="2">
              <a:lnSpc>
                <a:spcPct val="80000"/>
              </a:lnSpc>
              <a:spcBef>
                <a:spcPts val="0"/>
              </a:spcBef>
              <a:spcAft>
                <a:spcPts val="0"/>
              </a:spcAft>
              <a:buSzPts val="2400"/>
              <a:buNone/>
              <a:defRPr/>
            </a:lvl3pPr>
            <a:lvl4pPr lvl="3">
              <a:lnSpc>
                <a:spcPct val="80000"/>
              </a:lnSpc>
              <a:spcBef>
                <a:spcPts val="0"/>
              </a:spcBef>
              <a:spcAft>
                <a:spcPts val="0"/>
              </a:spcAft>
              <a:buSzPts val="2400"/>
              <a:buNone/>
              <a:defRPr/>
            </a:lvl4pPr>
            <a:lvl5pPr lvl="4">
              <a:lnSpc>
                <a:spcPct val="80000"/>
              </a:lnSpc>
              <a:spcBef>
                <a:spcPts val="0"/>
              </a:spcBef>
              <a:spcAft>
                <a:spcPts val="0"/>
              </a:spcAft>
              <a:buSzPts val="2400"/>
              <a:buNone/>
              <a:defRPr/>
            </a:lvl5pPr>
            <a:lvl6pPr lvl="5">
              <a:lnSpc>
                <a:spcPct val="80000"/>
              </a:lnSpc>
              <a:spcBef>
                <a:spcPts val="0"/>
              </a:spcBef>
              <a:spcAft>
                <a:spcPts val="0"/>
              </a:spcAft>
              <a:buSzPts val="2400"/>
              <a:buNone/>
              <a:defRPr/>
            </a:lvl6pPr>
            <a:lvl7pPr lvl="6">
              <a:lnSpc>
                <a:spcPct val="80000"/>
              </a:lnSpc>
              <a:spcBef>
                <a:spcPts val="0"/>
              </a:spcBef>
              <a:spcAft>
                <a:spcPts val="0"/>
              </a:spcAft>
              <a:buSzPts val="2400"/>
              <a:buNone/>
              <a:defRPr/>
            </a:lvl7pPr>
            <a:lvl8pPr lvl="7">
              <a:lnSpc>
                <a:spcPct val="80000"/>
              </a:lnSpc>
              <a:spcBef>
                <a:spcPts val="0"/>
              </a:spcBef>
              <a:spcAft>
                <a:spcPts val="0"/>
              </a:spcAft>
              <a:buSzPts val="2400"/>
              <a:buNone/>
              <a:defRPr/>
            </a:lvl8pPr>
            <a:lvl9pPr lvl="8">
              <a:lnSpc>
                <a:spcPct val="80000"/>
              </a:lnSpc>
              <a:spcBef>
                <a:spcPts val="0"/>
              </a:spcBef>
              <a:spcAft>
                <a:spcPts val="0"/>
              </a:spcAft>
              <a:buSzPts val="2400"/>
              <a:buNone/>
              <a:defRPr/>
            </a:lvl9pPr>
          </a:lstStyle>
          <a:p/>
        </p:txBody>
      </p:sp>
      <p:sp>
        <p:nvSpPr>
          <p:cNvPr id="1136" name="Google Shape;1136;p228"/>
          <p:cNvSpPr txBox="1"/>
          <p:nvPr>
            <p:ph idx="1" type="subTitle"/>
          </p:nvPr>
        </p:nvSpPr>
        <p:spPr>
          <a:xfrm>
            <a:off x="372250" y="777100"/>
            <a:ext cx="8387100" cy="273900"/>
          </a:xfrm>
          <a:prstGeom prst="rect">
            <a:avLst/>
          </a:prstGeom>
        </p:spPr>
        <p:txBody>
          <a:bodyPr anchorCtr="0" anchor="t" bIns="0" lIns="0" spcFirstLastPara="1" rIns="0" wrap="square" tIns="0">
            <a:normAutofit/>
          </a:bodyPr>
          <a:lstStyle>
            <a:lvl1pPr lvl="0">
              <a:spcBef>
                <a:spcPts val="0"/>
              </a:spcBef>
              <a:spcAft>
                <a:spcPts val="0"/>
              </a:spcAft>
              <a:buClr>
                <a:schemeClr val="accent4"/>
              </a:buClr>
              <a:buSzPts val="1600"/>
              <a:buFont typeface="Figtree SemiBold"/>
              <a:buNone/>
              <a:defRPr sz="1600">
                <a:solidFill>
                  <a:schemeClr val="accent4"/>
                </a:solidFill>
                <a:latin typeface="Figtree SemiBold"/>
                <a:ea typeface="Figtree SemiBold"/>
                <a:cs typeface="Figtree SemiBold"/>
                <a:sym typeface="Figtree SemiBold"/>
              </a:defRPr>
            </a:lvl1pPr>
            <a:lvl2pPr lvl="1">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2pPr>
            <a:lvl3pPr lvl="2">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3pPr>
            <a:lvl4pPr lvl="3">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4pPr>
            <a:lvl5pPr lvl="4">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5pPr>
            <a:lvl6pPr lvl="5">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6pPr>
            <a:lvl7pPr lvl="6">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7pPr>
            <a:lvl8pPr lvl="7">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8pPr>
            <a:lvl9pPr lvl="8">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9pPr>
          </a:lstStyle>
          <a:p/>
        </p:txBody>
      </p:sp>
      <p:sp>
        <p:nvSpPr>
          <p:cNvPr id="1137" name="Google Shape;1137;p228"/>
          <p:cNvSpPr/>
          <p:nvPr>
            <p:ph idx="2" type="pic"/>
          </p:nvPr>
        </p:nvSpPr>
        <p:spPr>
          <a:xfrm>
            <a:off x="371850" y="2760149"/>
            <a:ext cx="4147500" cy="2011500"/>
          </a:xfrm>
          <a:prstGeom prst="roundRect">
            <a:avLst>
              <a:gd fmla="val 0" name="adj"/>
            </a:avLst>
          </a:prstGeom>
          <a:noFill/>
          <a:ln>
            <a:noFill/>
          </a:ln>
        </p:spPr>
      </p:sp>
      <p:cxnSp>
        <p:nvCxnSpPr>
          <p:cNvPr id="1138" name="Google Shape;1138;p228"/>
          <p:cNvCxnSpPr/>
          <p:nvPr/>
        </p:nvCxnSpPr>
        <p:spPr>
          <a:xfrm>
            <a:off x="5319200" y="3636875"/>
            <a:ext cx="3439800" cy="0"/>
          </a:xfrm>
          <a:prstGeom prst="straightConnector1">
            <a:avLst/>
          </a:prstGeom>
          <a:noFill/>
          <a:ln cap="flat" cmpd="sng" w="19050">
            <a:solidFill>
              <a:schemeClr val="dk1"/>
            </a:solidFill>
            <a:prstDash val="solid"/>
            <a:round/>
            <a:headEnd len="med" w="med" type="none"/>
            <a:tailEnd len="med" w="med" type="none"/>
          </a:ln>
        </p:spPr>
      </p:cxnSp>
      <p:sp>
        <p:nvSpPr>
          <p:cNvPr id="1139" name="Google Shape;1139;p228"/>
          <p:cNvSpPr/>
          <p:nvPr>
            <p:ph idx="3" type="pic"/>
          </p:nvPr>
        </p:nvSpPr>
        <p:spPr>
          <a:xfrm>
            <a:off x="4622925" y="2760149"/>
            <a:ext cx="4147500" cy="2011500"/>
          </a:xfrm>
          <a:prstGeom prst="roundRect">
            <a:avLst>
              <a:gd fmla="val 0" name="adj"/>
            </a:avLst>
          </a:prstGeom>
          <a:noFill/>
          <a:ln>
            <a:noFill/>
          </a:ln>
        </p:spPr>
      </p:sp>
      <p:sp>
        <p:nvSpPr>
          <p:cNvPr id="1140" name="Google Shape;1140;p228"/>
          <p:cNvSpPr txBox="1"/>
          <p:nvPr>
            <p:ph idx="4" type="body"/>
          </p:nvPr>
        </p:nvSpPr>
        <p:spPr>
          <a:xfrm>
            <a:off x="4620325" y="1393200"/>
            <a:ext cx="2025300" cy="1251000"/>
          </a:xfrm>
          <a:prstGeom prst="rect">
            <a:avLst/>
          </a:prstGeom>
        </p:spPr>
        <p:txBody>
          <a:bodyPr anchorCtr="0" anchor="t" bIns="0" lIns="0" spcFirstLastPara="1" rIns="0" wrap="square" tIns="0">
            <a:noAutofit/>
          </a:bodyPr>
          <a:lstStyle>
            <a:lvl1pPr indent="-304800" lvl="0" marL="457200">
              <a:lnSpc>
                <a:spcPct val="115000"/>
              </a:lnSpc>
              <a:spcBef>
                <a:spcPts val="0"/>
              </a:spcBef>
              <a:spcAft>
                <a:spcPts val="0"/>
              </a:spcAft>
              <a:buSzPts val="1200"/>
              <a:buChar char="●"/>
              <a:defRPr sz="103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141" name="Google Shape;1141;p228"/>
          <p:cNvSpPr txBox="1"/>
          <p:nvPr>
            <p:ph idx="5" type="body"/>
          </p:nvPr>
        </p:nvSpPr>
        <p:spPr>
          <a:xfrm>
            <a:off x="6743700" y="1393200"/>
            <a:ext cx="2025300" cy="1251000"/>
          </a:xfrm>
          <a:prstGeom prst="rect">
            <a:avLst/>
          </a:prstGeom>
        </p:spPr>
        <p:txBody>
          <a:bodyPr anchorCtr="0" anchor="t" bIns="0" lIns="0" spcFirstLastPara="1" rIns="0" wrap="square" tIns="0">
            <a:noAutofit/>
          </a:bodyPr>
          <a:lstStyle>
            <a:lvl1pPr indent="-304800" lvl="0" marL="457200">
              <a:lnSpc>
                <a:spcPct val="115000"/>
              </a:lnSpc>
              <a:spcBef>
                <a:spcPts val="0"/>
              </a:spcBef>
              <a:spcAft>
                <a:spcPts val="0"/>
              </a:spcAft>
              <a:buSzPts val="1200"/>
              <a:buChar char="●"/>
              <a:defRPr sz="103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2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 3 images + captions">
  <p:cSld name="TITLE_1_1_1_3_1">
    <p:spTree>
      <p:nvGrpSpPr>
        <p:cNvPr id="1142" name="Shape 1142"/>
        <p:cNvGrpSpPr/>
        <p:nvPr/>
      </p:nvGrpSpPr>
      <p:grpSpPr>
        <a:xfrm>
          <a:off x="0" y="0"/>
          <a:ext cx="0" cy="0"/>
          <a:chOff x="0" y="0"/>
          <a:chExt cx="0" cy="0"/>
        </a:xfrm>
      </p:grpSpPr>
      <p:sp>
        <p:nvSpPr>
          <p:cNvPr id="1143" name="Google Shape;1143;p229"/>
          <p:cNvSpPr txBox="1"/>
          <p:nvPr>
            <p:ph type="ctrTitle"/>
          </p:nvPr>
        </p:nvSpPr>
        <p:spPr>
          <a:xfrm>
            <a:off x="371850" y="365750"/>
            <a:ext cx="8400300" cy="355500"/>
          </a:xfrm>
          <a:prstGeom prst="rect">
            <a:avLst/>
          </a:prstGeom>
        </p:spPr>
        <p:txBody>
          <a:bodyPr anchorCtr="0" anchor="t" bIns="91425" lIns="0" spcFirstLastPara="1" rIns="91425" wrap="square" tIns="0">
            <a:normAutofit/>
          </a:bodyPr>
          <a:lstStyle>
            <a:lvl1pPr lvl="0">
              <a:lnSpc>
                <a:spcPct val="80000"/>
              </a:lnSpc>
              <a:spcBef>
                <a:spcPts val="0"/>
              </a:spcBef>
              <a:spcAft>
                <a:spcPts val="0"/>
              </a:spcAft>
              <a:buSzPts val="2400"/>
              <a:buNone/>
              <a:defRPr sz="2400"/>
            </a:lvl1pPr>
            <a:lvl2pPr lvl="1">
              <a:lnSpc>
                <a:spcPct val="80000"/>
              </a:lnSpc>
              <a:spcBef>
                <a:spcPts val="0"/>
              </a:spcBef>
              <a:spcAft>
                <a:spcPts val="0"/>
              </a:spcAft>
              <a:buSzPts val="2400"/>
              <a:buNone/>
              <a:defRPr/>
            </a:lvl2pPr>
            <a:lvl3pPr lvl="2">
              <a:lnSpc>
                <a:spcPct val="80000"/>
              </a:lnSpc>
              <a:spcBef>
                <a:spcPts val="0"/>
              </a:spcBef>
              <a:spcAft>
                <a:spcPts val="0"/>
              </a:spcAft>
              <a:buSzPts val="2400"/>
              <a:buNone/>
              <a:defRPr/>
            </a:lvl3pPr>
            <a:lvl4pPr lvl="3">
              <a:lnSpc>
                <a:spcPct val="80000"/>
              </a:lnSpc>
              <a:spcBef>
                <a:spcPts val="0"/>
              </a:spcBef>
              <a:spcAft>
                <a:spcPts val="0"/>
              </a:spcAft>
              <a:buSzPts val="2400"/>
              <a:buNone/>
              <a:defRPr/>
            </a:lvl4pPr>
            <a:lvl5pPr lvl="4">
              <a:lnSpc>
                <a:spcPct val="80000"/>
              </a:lnSpc>
              <a:spcBef>
                <a:spcPts val="0"/>
              </a:spcBef>
              <a:spcAft>
                <a:spcPts val="0"/>
              </a:spcAft>
              <a:buSzPts val="2400"/>
              <a:buNone/>
              <a:defRPr/>
            </a:lvl5pPr>
            <a:lvl6pPr lvl="5">
              <a:lnSpc>
                <a:spcPct val="80000"/>
              </a:lnSpc>
              <a:spcBef>
                <a:spcPts val="0"/>
              </a:spcBef>
              <a:spcAft>
                <a:spcPts val="0"/>
              </a:spcAft>
              <a:buSzPts val="2400"/>
              <a:buNone/>
              <a:defRPr/>
            </a:lvl6pPr>
            <a:lvl7pPr lvl="6">
              <a:lnSpc>
                <a:spcPct val="80000"/>
              </a:lnSpc>
              <a:spcBef>
                <a:spcPts val="0"/>
              </a:spcBef>
              <a:spcAft>
                <a:spcPts val="0"/>
              </a:spcAft>
              <a:buSzPts val="2400"/>
              <a:buNone/>
              <a:defRPr/>
            </a:lvl7pPr>
            <a:lvl8pPr lvl="7">
              <a:lnSpc>
                <a:spcPct val="80000"/>
              </a:lnSpc>
              <a:spcBef>
                <a:spcPts val="0"/>
              </a:spcBef>
              <a:spcAft>
                <a:spcPts val="0"/>
              </a:spcAft>
              <a:buSzPts val="2400"/>
              <a:buNone/>
              <a:defRPr/>
            </a:lvl8pPr>
            <a:lvl9pPr lvl="8">
              <a:lnSpc>
                <a:spcPct val="80000"/>
              </a:lnSpc>
              <a:spcBef>
                <a:spcPts val="0"/>
              </a:spcBef>
              <a:spcAft>
                <a:spcPts val="0"/>
              </a:spcAft>
              <a:buSzPts val="2400"/>
              <a:buNone/>
              <a:defRPr/>
            </a:lvl9pPr>
          </a:lstStyle>
          <a:p/>
        </p:txBody>
      </p:sp>
      <p:sp>
        <p:nvSpPr>
          <p:cNvPr id="1144" name="Google Shape;1144;p229"/>
          <p:cNvSpPr txBox="1"/>
          <p:nvPr>
            <p:ph idx="1" type="subTitle"/>
          </p:nvPr>
        </p:nvSpPr>
        <p:spPr>
          <a:xfrm>
            <a:off x="372250" y="737400"/>
            <a:ext cx="8400300" cy="273900"/>
          </a:xfrm>
          <a:prstGeom prst="rect">
            <a:avLst/>
          </a:prstGeom>
        </p:spPr>
        <p:txBody>
          <a:bodyPr anchorCtr="0" anchor="t" bIns="0" lIns="0" spcFirstLastPara="1" rIns="0" wrap="square" tIns="0">
            <a:normAutofit/>
          </a:bodyPr>
          <a:lstStyle>
            <a:lvl1pPr lvl="0">
              <a:spcBef>
                <a:spcPts val="0"/>
              </a:spcBef>
              <a:spcAft>
                <a:spcPts val="0"/>
              </a:spcAft>
              <a:buClr>
                <a:schemeClr val="accent4"/>
              </a:buClr>
              <a:buSzPts val="1600"/>
              <a:buFont typeface="Figtree SemiBold"/>
              <a:buNone/>
              <a:defRPr sz="1600">
                <a:solidFill>
                  <a:schemeClr val="accent4"/>
                </a:solidFill>
                <a:latin typeface="Figtree SemiBold"/>
                <a:ea typeface="Figtree SemiBold"/>
                <a:cs typeface="Figtree SemiBold"/>
                <a:sym typeface="Figtree SemiBold"/>
              </a:defRPr>
            </a:lvl1pPr>
            <a:lvl2pPr lvl="1">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2pPr>
            <a:lvl3pPr lvl="2">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3pPr>
            <a:lvl4pPr lvl="3">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4pPr>
            <a:lvl5pPr lvl="4">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5pPr>
            <a:lvl6pPr lvl="5">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6pPr>
            <a:lvl7pPr lvl="6">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7pPr>
            <a:lvl8pPr lvl="7">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8pPr>
            <a:lvl9pPr lvl="8">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9pPr>
          </a:lstStyle>
          <a:p/>
        </p:txBody>
      </p:sp>
      <p:sp>
        <p:nvSpPr>
          <p:cNvPr id="1145" name="Google Shape;1145;p229"/>
          <p:cNvSpPr/>
          <p:nvPr>
            <p:ph idx="2" type="pic"/>
          </p:nvPr>
        </p:nvSpPr>
        <p:spPr>
          <a:xfrm>
            <a:off x="371850" y="1225025"/>
            <a:ext cx="2736600" cy="2176200"/>
          </a:xfrm>
          <a:prstGeom prst="roundRect">
            <a:avLst>
              <a:gd fmla="val 0" name="adj"/>
            </a:avLst>
          </a:prstGeom>
          <a:noFill/>
          <a:ln>
            <a:noFill/>
          </a:ln>
        </p:spPr>
      </p:sp>
      <p:sp>
        <p:nvSpPr>
          <p:cNvPr id="1146" name="Google Shape;1146;p229"/>
          <p:cNvSpPr/>
          <p:nvPr>
            <p:ph idx="3" type="pic"/>
          </p:nvPr>
        </p:nvSpPr>
        <p:spPr>
          <a:xfrm>
            <a:off x="3203700" y="1225025"/>
            <a:ext cx="2736600" cy="2176200"/>
          </a:xfrm>
          <a:prstGeom prst="roundRect">
            <a:avLst>
              <a:gd fmla="val 0" name="adj"/>
            </a:avLst>
          </a:prstGeom>
          <a:noFill/>
          <a:ln>
            <a:noFill/>
          </a:ln>
        </p:spPr>
      </p:sp>
      <p:sp>
        <p:nvSpPr>
          <p:cNvPr id="1147" name="Google Shape;1147;p229"/>
          <p:cNvSpPr/>
          <p:nvPr>
            <p:ph idx="4" type="pic"/>
          </p:nvPr>
        </p:nvSpPr>
        <p:spPr>
          <a:xfrm>
            <a:off x="6035550" y="1225025"/>
            <a:ext cx="2736600" cy="2176200"/>
          </a:xfrm>
          <a:prstGeom prst="roundRect">
            <a:avLst>
              <a:gd fmla="val 0" name="adj"/>
            </a:avLst>
          </a:prstGeom>
          <a:noFill/>
          <a:ln>
            <a:noFill/>
          </a:ln>
        </p:spPr>
      </p:sp>
      <p:sp>
        <p:nvSpPr>
          <p:cNvPr id="1148" name="Google Shape;1148;p229"/>
          <p:cNvSpPr txBox="1"/>
          <p:nvPr>
            <p:ph idx="5" type="subTitle"/>
          </p:nvPr>
        </p:nvSpPr>
        <p:spPr>
          <a:xfrm>
            <a:off x="396875" y="3532200"/>
            <a:ext cx="2736600" cy="273900"/>
          </a:xfrm>
          <a:prstGeom prst="rect">
            <a:avLst/>
          </a:prstGeom>
        </p:spPr>
        <p:txBody>
          <a:bodyPr anchorCtr="0" anchor="t" bIns="0" lIns="0" spcFirstLastPara="1" rIns="0" wrap="square" tIns="0">
            <a:normAutofit/>
          </a:bodyPr>
          <a:lstStyle>
            <a:lvl1pPr lvl="0">
              <a:spcBef>
                <a:spcPts val="0"/>
              </a:spcBef>
              <a:spcAft>
                <a:spcPts val="0"/>
              </a:spcAft>
              <a:buSzPts val="1200"/>
              <a:buNone/>
              <a:defRPr b="1"/>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149" name="Google Shape;1149;p229"/>
          <p:cNvSpPr txBox="1"/>
          <p:nvPr>
            <p:ph idx="6" type="body"/>
          </p:nvPr>
        </p:nvSpPr>
        <p:spPr>
          <a:xfrm>
            <a:off x="410100" y="3915825"/>
            <a:ext cx="2698500" cy="855900"/>
          </a:xfrm>
          <a:prstGeom prst="rect">
            <a:avLst/>
          </a:prstGeom>
        </p:spPr>
        <p:txBody>
          <a:bodyPr anchorCtr="0" anchor="t" bIns="0" lIns="0" spcFirstLastPara="1" rIns="0" wrap="square" tIns="0">
            <a:normAutofit/>
          </a:bodyPr>
          <a:lstStyle>
            <a:lvl1pPr indent="-292100" lvl="0" marL="457200">
              <a:spcBef>
                <a:spcPts val="0"/>
              </a:spcBef>
              <a:spcAft>
                <a:spcPts val="0"/>
              </a:spcAft>
              <a:buSzPts val="1000"/>
              <a:buChar char="●"/>
              <a:defRPr sz="10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150" name="Google Shape;1150;p229"/>
          <p:cNvSpPr txBox="1"/>
          <p:nvPr>
            <p:ph idx="7" type="subTitle"/>
          </p:nvPr>
        </p:nvSpPr>
        <p:spPr>
          <a:xfrm>
            <a:off x="3203700" y="3532200"/>
            <a:ext cx="2736600" cy="273900"/>
          </a:xfrm>
          <a:prstGeom prst="rect">
            <a:avLst/>
          </a:prstGeom>
        </p:spPr>
        <p:txBody>
          <a:bodyPr anchorCtr="0" anchor="t" bIns="0" lIns="0" spcFirstLastPara="1" rIns="0" wrap="square" tIns="0">
            <a:normAutofit/>
          </a:bodyPr>
          <a:lstStyle>
            <a:lvl1pPr lvl="0">
              <a:spcBef>
                <a:spcPts val="0"/>
              </a:spcBef>
              <a:spcAft>
                <a:spcPts val="0"/>
              </a:spcAft>
              <a:buSzPts val="1200"/>
              <a:buNone/>
              <a:defRPr b="1"/>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151" name="Google Shape;1151;p229"/>
          <p:cNvSpPr txBox="1"/>
          <p:nvPr>
            <p:ph idx="8" type="body"/>
          </p:nvPr>
        </p:nvSpPr>
        <p:spPr>
          <a:xfrm>
            <a:off x="3216925" y="3915825"/>
            <a:ext cx="2698500" cy="855900"/>
          </a:xfrm>
          <a:prstGeom prst="rect">
            <a:avLst/>
          </a:prstGeom>
        </p:spPr>
        <p:txBody>
          <a:bodyPr anchorCtr="0" anchor="t" bIns="0" lIns="0" spcFirstLastPara="1" rIns="0" wrap="square" tIns="0">
            <a:normAutofit/>
          </a:bodyPr>
          <a:lstStyle>
            <a:lvl1pPr indent="-292100" lvl="0" marL="457200">
              <a:spcBef>
                <a:spcPts val="0"/>
              </a:spcBef>
              <a:spcAft>
                <a:spcPts val="0"/>
              </a:spcAft>
              <a:buSzPts val="1000"/>
              <a:buChar char="●"/>
              <a:defRPr sz="10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152" name="Google Shape;1152;p229"/>
          <p:cNvSpPr txBox="1"/>
          <p:nvPr>
            <p:ph idx="9" type="subTitle"/>
          </p:nvPr>
        </p:nvSpPr>
        <p:spPr>
          <a:xfrm>
            <a:off x="6061858" y="3532200"/>
            <a:ext cx="2736600" cy="273900"/>
          </a:xfrm>
          <a:prstGeom prst="rect">
            <a:avLst/>
          </a:prstGeom>
        </p:spPr>
        <p:txBody>
          <a:bodyPr anchorCtr="0" anchor="t" bIns="0" lIns="0" spcFirstLastPara="1" rIns="0" wrap="square" tIns="0">
            <a:normAutofit/>
          </a:bodyPr>
          <a:lstStyle>
            <a:lvl1pPr lvl="0">
              <a:spcBef>
                <a:spcPts val="0"/>
              </a:spcBef>
              <a:spcAft>
                <a:spcPts val="0"/>
              </a:spcAft>
              <a:buSzPts val="1200"/>
              <a:buNone/>
              <a:defRPr b="1"/>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153" name="Google Shape;1153;p229"/>
          <p:cNvSpPr txBox="1"/>
          <p:nvPr>
            <p:ph idx="13" type="body"/>
          </p:nvPr>
        </p:nvSpPr>
        <p:spPr>
          <a:xfrm>
            <a:off x="6075083" y="3915825"/>
            <a:ext cx="2698500" cy="855900"/>
          </a:xfrm>
          <a:prstGeom prst="rect">
            <a:avLst/>
          </a:prstGeom>
        </p:spPr>
        <p:txBody>
          <a:bodyPr anchorCtr="0" anchor="t" bIns="0" lIns="0" spcFirstLastPara="1" rIns="0" wrap="square" tIns="0">
            <a:normAutofit/>
          </a:bodyPr>
          <a:lstStyle>
            <a:lvl1pPr indent="-292100" lvl="0" marL="457200">
              <a:spcBef>
                <a:spcPts val="0"/>
              </a:spcBef>
              <a:spcAft>
                <a:spcPts val="0"/>
              </a:spcAft>
              <a:buSzPts val="1000"/>
              <a:buChar char="●"/>
              <a:defRPr sz="10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2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 3 horizontal - title/paragraph/image">
  <p:cSld name="TITLE_1_1_1_3_1_1">
    <p:spTree>
      <p:nvGrpSpPr>
        <p:cNvPr id="1154" name="Shape 1154"/>
        <p:cNvGrpSpPr/>
        <p:nvPr/>
      </p:nvGrpSpPr>
      <p:grpSpPr>
        <a:xfrm>
          <a:off x="0" y="0"/>
          <a:ext cx="0" cy="0"/>
          <a:chOff x="0" y="0"/>
          <a:chExt cx="0" cy="0"/>
        </a:xfrm>
      </p:grpSpPr>
      <p:sp>
        <p:nvSpPr>
          <p:cNvPr id="1155" name="Google Shape;1155;p230"/>
          <p:cNvSpPr txBox="1"/>
          <p:nvPr>
            <p:ph type="ctrTitle"/>
          </p:nvPr>
        </p:nvSpPr>
        <p:spPr>
          <a:xfrm>
            <a:off x="371850" y="365750"/>
            <a:ext cx="8400300" cy="355500"/>
          </a:xfrm>
          <a:prstGeom prst="rect">
            <a:avLst/>
          </a:prstGeom>
        </p:spPr>
        <p:txBody>
          <a:bodyPr anchorCtr="0" anchor="t" bIns="91425" lIns="0" spcFirstLastPara="1" rIns="91425" wrap="square" tIns="0">
            <a:normAutofit/>
          </a:bodyPr>
          <a:lstStyle>
            <a:lvl1pPr lvl="0">
              <a:lnSpc>
                <a:spcPct val="80000"/>
              </a:lnSpc>
              <a:spcBef>
                <a:spcPts val="0"/>
              </a:spcBef>
              <a:spcAft>
                <a:spcPts val="0"/>
              </a:spcAft>
              <a:buSzPts val="2400"/>
              <a:buNone/>
              <a:defRPr sz="2400"/>
            </a:lvl1pPr>
            <a:lvl2pPr lvl="1">
              <a:lnSpc>
                <a:spcPct val="80000"/>
              </a:lnSpc>
              <a:spcBef>
                <a:spcPts val="0"/>
              </a:spcBef>
              <a:spcAft>
                <a:spcPts val="0"/>
              </a:spcAft>
              <a:buSzPts val="2400"/>
              <a:buNone/>
              <a:defRPr/>
            </a:lvl2pPr>
            <a:lvl3pPr lvl="2">
              <a:lnSpc>
                <a:spcPct val="80000"/>
              </a:lnSpc>
              <a:spcBef>
                <a:spcPts val="0"/>
              </a:spcBef>
              <a:spcAft>
                <a:spcPts val="0"/>
              </a:spcAft>
              <a:buSzPts val="2400"/>
              <a:buNone/>
              <a:defRPr/>
            </a:lvl3pPr>
            <a:lvl4pPr lvl="3">
              <a:lnSpc>
                <a:spcPct val="80000"/>
              </a:lnSpc>
              <a:spcBef>
                <a:spcPts val="0"/>
              </a:spcBef>
              <a:spcAft>
                <a:spcPts val="0"/>
              </a:spcAft>
              <a:buSzPts val="2400"/>
              <a:buNone/>
              <a:defRPr/>
            </a:lvl4pPr>
            <a:lvl5pPr lvl="4">
              <a:lnSpc>
                <a:spcPct val="80000"/>
              </a:lnSpc>
              <a:spcBef>
                <a:spcPts val="0"/>
              </a:spcBef>
              <a:spcAft>
                <a:spcPts val="0"/>
              </a:spcAft>
              <a:buSzPts val="2400"/>
              <a:buNone/>
              <a:defRPr/>
            </a:lvl5pPr>
            <a:lvl6pPr lvl="5">
              <a:lnSpc>
                <a:spcPct val="80000"/>
              </a:lnSpc>
              <a:spcBef>
                <a:spcPts val="0"/>
              </a:spcBef>
              <a:spcAft>
                <a:spcPts val="0"/>
              </a:spcAft>
              <a:buSzPts val="2400"/>
              <a:buNone/>
              <a:defRPr/>
            </a:lvl6pPr>
            <a:lvl7pPr lvl="6">
              <a:lnSpc>
                <a:spcPct val="80000"/>
              </a:lnSpc>
              <a:spcBef>
                <a:spcPts val="0"/>
              </a:spcBef>
              <a:spcAft>
                <a:spcPts val="0"/>
              </a:spcAft>
              <a:buSzPts val="2400"/>
              <a:buNone/>
              <a:defRPr/>
            </a:lvl7pPr>
            <a:lvl8pPr lvl="7">
              <a:lnSpc>
                <a:spcPct val="80000"/>
              </a:lnSpc>
              <a:spcBef>
                <a:spcPts val="0"/>
              </a:spcBef>
              <a:spcAft>
                <a:spcPts val="0"/>
              </a:spcAft>
              <a:buSzPts val="2400"/>
              <a:buNone/>
              <a:defRPr/>
            </a:lvl8pPr>
            <a:lvl9pPr lvl="8">
              <a:lnSpc>
                <a:spcPct val="80000"/>
              </a:lnSpc>
              <a:spcBef>
                <a:spcPts val="0"/>
              </a:spcBef>
              <a:spcAft>
                <a:spcPts val="0"/>
              </a:spcAft>
              <a:buSzPts val="2400"/>
              <a:buNone/>
              <a:defRPr/>
            </a:lvl9pPr>
          </a:lstStyle>
          <a:p/>
        </p:txBody>
      </p:sp>
      <p:cxnSp>
        <p:nvCxnSpPr>
          <p:cNvPr id="1156" name="Google Shape;1156;p230"/>
          <p:cNvCxnSpPr/>
          <p:nvPr/>
        </p:nvCxnSpPr>
        <p:spPr>
          <a:xfrm>
            <a:off x="358700" y="897025"/>
            <a:ext cx="8400300" cy="0"/>
          </a:xfrm>
          <a:prstGeom prst="straightConnector1">
            <a:avLst/>
          </a:prstGeom>
          <a:noFill/>
          <a:ln cap="flat" cmpd="sng" w="9525">
            <a:solidFill>
              <a:schemeClr val="dk2"/>
            </a:solidFill>
            <a:prstDash val="solid"/>
            <a:round/>
            <a:headEnd len="med" w="med" type="none"/>
            <a:tailEnd len="med" w="med" type="none"/>
          </a:ln>
        </p:spPr>
      </p:cxnSp>
      <p:cxnSp>
        <p:nvCxnSpPr>
          <p:cNvPr id="1157" name="Google Shape;1157;p230"/>
          <p:cNvCxnSpPr/>
          <p:nvPr/>
        </p:nvCxnSpPr>
        <p:spPr>
          <a:xfrm>
            <a:off x="358700" y="2254300"/>
            <a:ext cx="8400300" cy="0"/>
          </a:xfrm>
          <a:prstGeom prst="straightConnector1">
            <a:avLst/>
          </a:prstGeom>
          <a:noFill/>
          <a:ln cap="flat" cmpd="sng" w="9525">
            <a:solidFill>
              <a:schemeClr val="dk2"/>
            </a:solidFill>
            <a:prstDash val="solid"/>
            <a:round/>
            <a:headEnd len="med" w="med" type="none"/>
            <a:tailEnd len="med" w="med" type="none"/>
          </a:ln>
        </p:spPr>
      </p:cxnSp>
      <p:cxnSp>
        <p:nvCxnSpPr>
          <p:cNvPr id="1158" name="Google Shape;1158;p230"/>
          <p:cNvCxnSpPr/>
          <p:nvPr/>
        </p:nvCxnSpPr>
        <p:spPr>
          <a:xfrm>
            <a:off x="358700" y="3611575"/>
            <a:ext cx="8400300" cy="0"/>
          </a:xfrm>
          <a:prstGeom prst="straightConnector1">
            <a:avLst/>
          </a:prstGeom>
          <a:noFill/>
          <a:ln cap="flat" cmpd="sng" w="9525">
            <a:solidFill>
              <a:schemeClr val="dk2"/>
            </a:solidFill>
            <a:prstDash val="solid"/>
            <a:round/>
            <a:headEnd len="med" w="med" type="none"/>
            <a:tailEnd len="med" w="med" type="none"/>
          </a:ln>
        </p:spPr>
      </p:cxnSp>
      <p:sp>
        <p:nvSpPr>
          <p:cNvPr id="1159" name="Google Shape;1159;p230"/>
          <p:cNvSpPr/>
          <p:nvPr>
            <p:ph idx="2" type="pic"/>
          </p:nvPr>
        </p:nvSpPr>
        <p:spPr>
          <a:xfrm>
            <a:off x="6035550" y="1055775"/>
            <a:ext cx="2736600" cy="924900"/>
          </a:xfrm>
          <a:prstGeom prst="roundRect">
            <a:avLst>
              <a:gd fmla="val 0" name="adj"/>
            </a:avLst>
          </a:prstGeom>
          <a:noFill/>
          <a:ln>
            <a:noFill/>
          </a:ln>
        </p:spPr>
      </p:sp>
      <p:sp>
        <p:nvSpPr>
          <p:cNvPr id="1160" name="Google Shape;1160;p230"/>
          <p:cNvSpPr/>
          <p:nvPr>
            <p:ph idx="3" type="pic"/>
          </p:nvPr>
        </p:nvSpPr>
        <p:spPr>
          <a:xfrm>
            <a:off x="6035550" y="2413050"/>
            <a:ext cx="2736600" cy="924900"/>
          </a:xfrm>
          <a:prstGeom prst="roundRect">
            <a:avLst>
              <a:gd fmla="val 0" name="adj"/>
            </a:avLst>
          </a:prstGeom>
          <a:noFill/>
          <a:ln>
            <a:noFill/>
          </a:ln>
        </p:spPr>
      </p:sp>
      <p:sp>
        <p:nvSpPr>
          <p:cNvPr id="1161" name="Google Shape;1161;p230"/>
          <p:cNvSpPr/>
          <p:nvPr>
            <p:ph idx="4" type="pic"/>
          </p:nvPr>
        </p:nvSpPr>
        <p:spPr>
          <a:xfrm>
            <a:off x="6035550" y="3770325"/>
            <a:ext cx="2736600" cy="924900"/>
          </a:xfrm>
          <a:prstGeom prst="roundRect">
            <a:avLst>
              <a:gd fmla="val 0" name="adj"/>
            </a:avLst>
          </a:prstGeom>
          <a:noFill/>
          <a:ln>
            <a:noFill/>
          </a:ln>
        </p:spPr>
      </p:sp>
      <p:sp>
        <p:nvSpPr>
          <p:cNvPr id="1162" name="Google Shape;1162;p230"/>
          <p:cNvSpPr txBox="1"/>
          <p:nvPr>
            <p:ph idx="1" type="subTitle"/>
          </p:nvPr>
        </p:nvSpPr>
        <p:spPr>
          <a:xfrm>
            <a:off x="358700" y="1029888"/>
            <a:ext cx="1804500" cy="785700"/>
          </a:xfrm>
          <a:prstGeom prst="rect">
            <a:avLst/>
          </a:prstGeom>
        </p:spPr>
        <p:txBody>
          <a:bodyPr anchorCtr="0" anchor="t" bIns="0" lIns="0" spcFirstLastPara="1" rIns="0" wrap="square" tIns="0">
            <a:normAutofit/>
          </a:bodyPr>
          <a:lstStyle>
            <a:lvl1pPr lvl="0">
              <a:spcBef>
                <a:spcPts val="0"/>
              </a:spcBef>
              <a:spcAft>
                <a:spcPts val="0"/>
              </a:spcAft>
              <a:buSzPts val="1400"/>
              <a:buNone/>
              <a:defRPr b="1" sz="14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163" name="Google Shape;1163;p230"/>
          <p:cNvSpPr txBox="1"/>
          <p:nvPr>
            <p:ph idx="5" type="body"/>
          </p:nvPr>
        </p:nvSpPr>
        <p:spPr>
          <a:xfrm>
            <a:off x="2491376" y="1073175"/>
            <a:ext cx="3144300" cy="1007700"/>
          </a:xfrm>
          <a:prstGeom prst="rect">
            <a:avLst/>
          </a:prstGeom>
        </p:spPr>
        <p:txBody>
          <a:bodyPr anchorCtr="0" anchor="t" bIns="0" lIns="0" spcFirstLastPara="1" rIns="0" wrap="square" tIns="0">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164" name="Google Shape;1164;p230"/>
          <p:cNvSpPr txBox="1"/>
          <p:nvPr>
            <p:ph idx="6" type="subTitle"/>
          </p:nvPr>
        </p:nvSpPr>
        <p:spPr>
          <a:xfrm>
            <a:off x="358700" y="2407438"/>
            <a:ext cx="1804500" cy="785700"/>
          </a:xfrm>
          <a:prstGeom prst="rect">
            <a:avLst/>
          </a:prstGeom>
        </p:spPr>
        <p:txBody>
          <a:bodyPr anchorCtr="0" anchor="t" bIns="0" lIns="0" spcFirstLastPara="1" rIns="0" wrap="square" tIns="0">
            <a:normAutofit/>
          </a:bodyPr>
          <a:lstStyle>
            <a:lvl1pPr lvl="0">
              <a:spcBef>
                <a:spcPts val="0"/>
              </a:spcBef>
              <a:spcAft>
                <a:spcPts val="0"/>
              </a:spcAft>
              <a:buSzPts val="1400"/>
              <a:buNone/>
              <a:defRPr b="1" sz="14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165" name="Google Shape;1165;p230"/>
          <p:cNvSpPr txBox="1"/>
          <p:nvPr>
            <p:ph idx="7" type="body"/>
          </p:nvPr>
        </p:nvSpPr>
        <p:spPr>
          <a:xfrm>
            <a:off x="2491376" y="2450725"/>
            <a:ext cx="3144300" cy="1007700"/>
          </a:xfrm>
          <a:prstGeom prst="rect">
            <a:avLst/>
          </a:prstGeom>
        </p:spPr>
        <p:txBody>
          <a:bodyPr anchorCtr="0" anchor="t" bIns="0" lIns="0" spcFirstLastPara="1" rIns="0" wrap="square" tIns="0">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166" name="Google Shape;1166;p230"/>
          <p:cNvSpPr txBox="1"/>
          <p:nvPr>
            <p:ph idx="8" type="subTitle"/>
          </p:nvPr>
        </p:nvSpPr>
        <p:spPr>
          <a:xfrm>
            <a:off x="358700" y="3764713"/>
            <a:ext cx="1804500" cy="785700"/>
          </a:xfrm>
          <a:prstGeom prst="rect">
            <a:avLst/>
          </a:prstGeom>
        </p:spPr>
        <p:txBody>
          <a:bodyPr anchorCtr="0" anchor="t" bIns="0" lIns="0" spcFirstLastPara="1" rIns="0" wrap="square" tIns="0">
            <a:normAutofit/>
          </a:bodyPr>
          <a:lstStyle>
            <a:lvl1pPr lvl="0">
              <a:spcBef>
                <a:spcPts val="0"/>
              </a:spcBef>
              <a:spcAft>
                <a:spcPts val="0"/>
              </a:spcAft>
              <a:buSzPts val="1400"/>
              <a:buNone/>
              <a:defRPr b="1" sz="14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167" name="Google Shape;1167;p230"/>
          <p:cNvSpPr txBox="1"/>
          <p:nvPr>
            <p:ph idx="9" type="body"/>
          </p:nvPr>
        </p:nvSpPr>
        <p:spPr>
          <a:xfrm>
            <a:off x="2491376" y="3808000"/>
            <a:ext cx="3144300" cy="1007700"/>
          </a:xfrm>
          <a:prstGeom prst="rect">
            <a:avLst/>
          </a:prstGeom>
        </p:spPr>
        <p:txBody>
          <a:bodyPr anchorCtr="0" anchor="t" bIns="0" lIns="0" spcFirstLastPara="1" rIns="0" wrap="square" tIns="0">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Tree>
  </p:cSld>
  <p:clrMapOvr>
    <a:masterClrMapping/>
  </p:clrMapOvr>
</p:sldLayout>
</file>

<file path=ppt/slideLayouts/slideLayout2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 title and paragraph ">
  <p:cSld name="TITLE_1_1_1_2">
    <p:spTree>
      <p:nvGrpSpPr>
        <p:cNvPr id="1168" name="Shape 1168"/>
        <p:cNvGrpSpPr/>
        <p:nvPr/>
      </p:nvGrpSpPr>
      <p:grpSpPr>
        <a:xfrm>
          <a:off x="0" y="0"/>
          <a:ext cx="0" cy="0"/>
          <a:chOff x="0" y="0"/>
          <a:chExt cx="0" cy="0"/>
        </a:xfrm>
      </p:grpSpPr>
      <p:sp>
        <p:nvSpPr>
          <p:cNvPr id="1169" name="Google Shape;1169;p231"/>
          <p:cNvSpPr txBox="1"/>
          <p:nvPr>
            <p:ph idx="1" type="subTitle"/>
          </p:nvPr>
        </p:nvSpPr>
        <p:spPr>
          <a:xfrm>
            <a:off x="372250" y="1478500"/>
            <a:ext cx="8029800" cy="3056400"/>
          </a:xfrm>
          <a:prstGeom prst="rect">
            <a:avLst/>
          </a:prstGeom>
        </p:spPr>
        <p:txBody>
          <a:bodyPr anchorCtr="0" anchor="t" bIns="0" lIns="0" spcFirstLastPara="1" rIns="0" wrap="square" tIns="0">
            <a:noAutofit/>
          </a:bodyPr>
          <a:lstStyle>
            <a:lvl1pPr lvl="0">
              <a:spcBef>
                <a:spcPts val="0"/>
              </a:spcBef>
              <a:spcAft>
                <a:spcPts val="0"/>
              </a:spcAft>
              <a:buSzPts val="1200"/>
              <a:buNone/>
              <a:defRPr sz="1400"/>
            </a:lvl1pPr>
            <a:lvl2pPr lvl="1">
              <a:spcBef>
                <a:spcPts val="0"/>
              </a:spcBef>
              <a:spcAft>
                <a:spcPts val="0"/>
              </a:spcAft>
              <a:buSzPts val="1000"/>
              <a:buNone/>
              <a:defRPr sz="1000"/>
            </a:lvl2pPr>
            <a:lvl3pPr lvl="2">
              <a:spcBef>
                <a:spcPts val="0"/>
              </a:spcBef>
              <a:spcAft>
                <a:spcPts val="0"/>
              </a:spcAft>
              <a:buSzPts val="1000"/>
              <a:buNone/>
              <a:defRPr sz="1000"/>
            </a:lvl3pPr>
            <a:lvl4pPr lvl="3">
              <a:spcBef>
                <a:spcPts val="0"/>
              </a:spcBef>
              <a:spcAft>
                <a:spcPts val="0"/>
              </a:spcAft>
              <a:buSzPts val="1000"/>
              <a:buNone/>
              <a:defRPr sz="1000"/>
            </a:lvl4pPr>
            <a:lvl5pPr lvl="4">
              <a:spcBef>
                <a:spcPts val="0"/>
              </a:spcBef>
              <a:spcAft>
                <a:spcPts val="0"/>
              </a:spcAft>
              <a:buSzPts val="1000"/>
              <a:buNone/>
              <a:defRPr sz="1000"/>
            </a:lvl5pPr>
            <a:lvl6pPr lvl="5">
              <a:spcBef>
                <a:spcPts val="0"/>
              </a:spcBef>
              <a:spcAft>
                <a:spcPts val="0"/>
              </a:spcAft>
              <a:buSzPts val="1000"/>
              <a:buNone/>
              <a:defRPr sz="1000"/>
            </a:lvl6pPr>
            <a:lvl7pPr lvl="6">
              <a:spcBef>
                <a:spcPts val="0"/>
              </a:spcBef>
              <a:spcAft>
                <a:spcPts val="0"/>
              </a:spcAft>
              <a:buSzPts val="1000"/>
              <a:buNone/>
              <a:defRPr sz="1000"/>
            </a:lvl7pPr>
            <a:lvl8pPr lvl="7">
              <a:spcBef>
                <a:spcPts val="0"/>
              </a:spcBef>
              <a:spcAft>
                <a:spcPts val="0"/>
              </a:spcAft>
              <a:buSzPts val="1000"/>
              <a:buNone/>
              <a:defRPr sz="1000"/>
            </a:lvl8pPr>
            <a:lvl9pPr lvl="8">
              <a:spcBef>
                <a:spcPts val="0"/>
              </a:spcBef>
              <a:spcAft>
                <a:spcPts val="0"/>
              </a:spcAft>
              <a:buSzPts val="1000"/>
              <a:buNone/>
              <a:defRPr sz="1000"/>
            </a:lvl9pPr>
          </a:lstStyle>
          <a:p/>
        </p:txBody>
      </p:sp>
      <p:sp>
        <p:nvSpPr>
          <p:cNvPr id="1170" name="Google Shape;1170;p231"/>
          <p:cNvSpPr txBox="1"/>
          <p:nvPr>
            <p:ph type="ctrTitle"/>
          </p:nvPr>
        </p:nvSpPr>
        <p:spPr>
          <a:xfrm>
            <a:off x="371850" y="365742"/>
            <a:ext cx="4457700" cy="355500"/>
          </a:xfrm>
          <a:prstGeom prst="rect">
            <a:avLst/>
          </a:prstGeom>
        </p:spPr>
        <p:txBody>
          <a:bodyPr anchorCtr="0" anchor="t" bIns="91425" lIns="0" spcFirstLastPara="1" rIns="91425" wrap="square" tIns="0">
            <a:normAutofit/>
          </a:bodyPr>
          <a:lstStyle>
            <a:lvl1pPr lvl="0">
              <a:lnSpc>
                <a:spcPct val="80000"/>
              </a:lnSpc>
              <a:spcBef>
                <a:spcPts val="0"/>
              </a:spcBef>
              <a:spcAft>
                <a:spcPts val="0"/>
              </a:spcAft>
              <a:buSzPts val="2400"/>
              <a:buNone/>
              <a:defRPr sz="2400"/>
            </a:lvl1pPr>
            <a:lvl2pPr lvl="1">
              <a:lnSpc>
                <a:spcPct val="80000"/>
              </a:lnSpc>
              <a:spcBef>
                <a:spcPts val="0"/>
              </a:spcBef>
              <a:spcAft>
                <a:spcPts val="0"/>
              </a:spcAft>
              <a:buSzPts val="2400"/>
              <a:buNone/>
              <a:defRPr/>
            </a:lvl2pPr>
            <a:lvl3pPr lvl="2">
              <a:lnSpc>
                <a:spcPct val="80000"/>
              </a:lnSpc>
              <a:spcBef>
                <a:spcPts val="0"/>
              </a:spcBef>
              <a:spcAft>
                <a:spcPts val="0"/>
              </a:spcAft>
              <a:buSzPts val="2400"/>
              <a:buNone/>
              <a:defRPr/>
            </a:lvl3pPr>
            <a:lvl4pPr lvl="3">
              <a:lnSpc>
                <a:spcPct val="80000"/>
              </a:lnSpc>
              <a:spcBef>
                <a:spcPts val="0"/>
              </a:spcBef>
              <a:spcAft>
                <a:spcPts val="0"/>
              </a:spcAft>
              <a:buSzPts val="2400"/>
              <a:buNone/>
              <a:defRPr/>
            </a:lvl4pPr>
            <a:lvl5pPr lvl="4">
              <a:lnSpc>
                <a:spcPct val="80000"/>
              </a:lnSpc>
              <a:spcBef>
                <a:spcPts val="0"/>
              </a:spcBef>
              <a:spcAft>
                <a:spcPts val="0"/>
              </a:spcAft>
              <a:buSzPts val="2400"/>
              <a:buNone/>
              <a:defRPr/>
            </a:lvl5pPr>
            <a:lvl6pPr lvl="5">
              <a:lnSpc>
                <a:spcPct val="80000"/>
              </a:lnSpc>
              <a:spcBef>
                <a:spcPts val="0"/>
              </a:spcBef>
              <a:spcAft>
                <a:spcPts val="0"/>
              </a:spcAft>
              <a:buSzPts val="2400"/>
              <a:buNone/>
              <a:defRPr/>
            </a:lvl6pPr>
            <a:lvl7pPr lvl="6">
              <a:lnSpc>
                <a:spcPct val="80000"/>
              </a:lnSpc>
              <a:spcBef>
                <a:spcPts val="0"/>
              </a:spcBef>
              <a:spcAft>
                <a:spcPts val="0"/>
              </a:spcAft>
              <a:buSzPts val="2400"/>
              <a:buNone/>
              <a:defRPr/>
            </a:lvl7pPr>
            <a:lvl8pPr lvl="7">
              <a:lnSpc>
                <a:spcPct val="80000"/>
              </a:lnSpc>
              <a:spcBef>
                <a:spcPts val="0"/>
              </a:spcBef>
              <a:spcAft>
                <a:spcPts val="0"/>
              </a:spcAft>
              <a:buSzPts val="2400"/>
              <a:buNone/>
              <a:defRPr/>
            </a:lvl8pPr>
            <a:lvl9pPr lvl="8">
              <a:lnSpc>
                <a:spcPct val="80000"/>
              </a:lnSpc>
              <a:spcBef>
                <a:spcPts val="0"/>
              </a:spcBef>
              <a:spcAft>
                <a:spcPts val="0"/>
              </a:spcAft>
              <a:buSzPts val="2400"/>
              <a:buNone/>
              <a:defRPr/>
            </a:lvl9pPr>
          </a:lstStyle>
          <a:p/>
        </p:txBody>
      </p:sp>
      <p:sp>
        <p:nvSpPr>
          <p:cNvPr id="1171" name="Google Shape;1171;p231"/>
          <p:cNvSpPr txBox="1"/>
          <p:nvPr>
            <p:ph idx="2" type="subTitle"/>
          </p:nvPr>
        </p:nvSpPr>
        <p:spPr>
          <a:xfrm>
            <a:off x="372250" y="757256"/>
            <a:ext cx="4674900" cy="273900"/>
          </a:xfrm>
          <a:prstGeom prst="rect">
            <a:avLst/>
          </a:prstGeom>
        </p:spPr>
        <p:txBody>
          <a:bodyPr anchorCtr="0" anchor="t" bIns="0" lIns="0" spcFirstLastPara="1" rIns="0" wrap="square" tIns="0">
            <a:normAutofit/>
          </a:bodyPr>
          <a:lstStyle>
            <a:lvl1pPr lvl="0">
              <a:spcBef>
                <a:spcPts val="0"/>
              </a:spcBef>
              <a:spcAft>
                <a:spcPts val="0"/>
              </a:spcAft>
              <a:buClr>
                <a:schemeClr val="accent4"/>
              </a:buClr>
              <a:buSzPts val="1600"/>
              <a:buFont typeface="Figtree SemiBold"/>
              <a:buNone/>
              <a:defRPr sz="1600">
                <a:solidFill>
                  <a:schemeClr val="accent4"/>
                </a:solidFill>
                <a:latin typeface="Figtree SemiBold"/>
                <a:ea typeface="Figtree SemiBold"/>
                <a:cs typeface="Figtree SemiBold"/>
                <a:sym typeface="Figtree SemiBold"/>
              </a:defRPr>
            </a:lvl1pPr>
            <a:lvl2pPr lvl="1">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2pPr>
            <a:lvl3pPr lvl="2">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3pPr>
            <a:lvl4pPr lvl="3">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4pPr>
            <a:lvl5pPr lvl="4">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5pPr>
            <a:lvl6pPr lvl="5">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6pPr>
            <a:lvl7pPr lvl="6">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7pPr>
            <a:lvl8pPr lvl="7">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8pPr>
            <a:lvl9pPr lvl="8">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9pPr>
          </a:lstStyle>
          <a:p/>
        </p:txBody>
      </p:sp>
    </p:spTree>
  </p:cSld>
  <p:clrMapOvr>
    <a:masterClrMapping/>
  </p:clrMapOvr>
</p:sldLayout>
</file>

<file path=ppt/slideLayouts/slideLayout2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 title and 4 points">
  <p:cSld name="TITLE_1_1_1_2_2">
    <p:spTree>
      <p:nvGrpSpPr>
        <p:cNvPr id="1172" name="Shape 1172"/>
        <p:cNvGrpSpPr/>
        <p:nvPr/>
      </p:nvGrpSpPr>
      <p:grpSpPr>
        <a:xfrm>
          <a:off x="0" y="0"/>
          <a:ext cx="0" cy="0"/>
          <a:chOff x="0" y="0"/>
          <a:chExt cx="0" cy="0"/>
        </a:xfrm>
      </p:grpSpPr>
      <p:sp>
        <p:nvSpPr>
          <p:cNvPr id="1173" name="Google Shape;1173;p232"/>
          <p:cNvSpPr txBox="1"/>
          <p:nvPr>
            <p:ph type="ctrTitle"/>
          </p:nvPr>
        </p:nvSpPr>
        <p:spPr>
          <a:xfrm>
            <a:off x="371850" y="365742"/>
            <a:ext cx="4457700" cy="355500"/>
          </a:xfrm>
          <a:prstGeom prst="rect">
            <a:avLst/>
          </a:prstGeom>
        </p:spPr>
        <p:txBody>
          <a:bodyPr anchorCtr="0" anchor="t" bIns="91425" lIns="0" spcFirstLastPara="1" rIns="91425" wrap="square" tIns="0">
            <a:normAutofit/>
          </a:bodyPr>
          <a:lstStyle>
            <a:lvl1pPr lvl="0">
              <a:lnSpc>
                <a:spcPct val="80000"/>
              </a:lnSpc>
              <a:spcBef>
                <a:spcPts val="0"/>
              </a:spcBef>
              <a:spcAft>
                <a:spcPts val="0"/>
              </a:spcAft>
              <a:buSzPts val="2400"/>
              <a:buNone/>
              <a:defRPr sz="2400"/>
            </a:lvl1pPr>
            <a:lvl2pPr lvl="1">
              <a:lnSpc>
                <a:spcPct val="80000"/>
              </a:lnSpc>
              <a:spcBef>
                <a:spcPts val="0"/>
              </a:spcBef>
              <a:spcAft>
                <a:spcPts val="0"/>
              </a:spcAft>
              <a:buSzPts val="2400"/>
              <a:buNone/>
              <a:defRPr/>
            </a:lvl2pPr>
            <a:lvl3pPr lvl="2">
              <a:lnSpc>
                <a:spcPct val="80000"/>
              </a:lnSpc>
              <a:spcBef>
                <a:spcPts val="0"/>
              </a:spcBef>
              <a:spcAft>
                <a:spcPts val="0"/>
              </a:spcAft>
              <a:buSzPts val="2400"/>
              <a:buNone/>
              <a:defRPr/>
            </a:lvl3pPr>
            <a:lvl4pPr lvl="3">
              <a:lnSpc>
                <a:spcPct val="80000"/>
              </a:lnSpc>
              <a:spcBef>
                <a:spcPts val="0"/>
              </a:spcBef>
              <a:spcAft>
                <a:spcPts val="0"/>
              </a:spcAft>
              <a:buSzPts val="2400"/>
              <a:buNone/>
              <a:defRPr/>
            </a:lvl4pPr>
            <a:lvl5pPr lvl="4">
              <a:lnSpc>
                <a:spcPct val="80000"/>
              </a:lnSpc>
              <a:spcBef>
                <a:spcPts val="0"/>
              </a:spcBef>
              <a:spcAft>
                <a:spcPts val="0"/>
              </a:spcAft>
              <a:buSzPts val="2400"/>
              <a:buNone/>
              <a:defRPr/>
            </a:lvl5pPr>
            <a:lvl6pPr lvl="5">
              <a:lnSpc>
                <a:spcPct val="80000"/>
              </a:lnSpc>
              <a:spcBef>
                <a:spcPts val="0"/>
              </a:spcBef>
              <a:spcAft>
                <a:spcPts val="0"/>
              </a:spcAft>
              <a:buSzPts val="2400"/>
              <a:buNone/>
              <a:defRPr/>
            </a:lvl6pPr>
            <a:lvl7pPr lvl="6">
              <a:lnSpc>
                <a:spcPct val="80000"/>
              </a:lnSpc>
              <a:spcBef>
                <a:spcPts val="0"/>
              </a:spcBef>
              <a:spcAft>
                <a:spcPts val="0"/>
              </a:spcAft>
              <a:buSzPts val="2400"/>
              <a:buNone/>
              <a:defRPr/>
            </a:lvl7pPr>
            <a:lvl8pPr lvl="7">
              <a:lnSpc>
                <a:spcPct val="80000"/>
              </a:lnSpc>
              <a:spcBef>
                <a:spcPts val="0"/>
              </a:spcBef>
              <a:spcAft>
                <a:spcPts val="0"/>
              </a:spcAft>
              <a:buSzPts val="2400"/>
              <a:buNone/>
              <a:defRPr/>
            </a:lvl8pPr>
            <a:lvl9pPr lvl="8">
              <a:lnSpc>
                <a:spcPct val="80000"/>
              </a:lnSpc>
              <a:spcBef>
                <a:spcPts val="0"/>
              </a:spcBef>
              <a:spcAft>
                <a:spcPts val="0"/>
              </a:spcAft>
              <a:buSzPts val="2400"/>
              <a:buNone/>
              <a:defRPr/>
            </a:lvl9pPr>
          </a:lstStyle>
          <a:p/>
        </p:txBody>
      </p:sp>
      <p:sp>
        <p:nvSpPr>
          <p:cNvPr id="1174" name="Google Shape;1174;p232"/>
          <p:cNvSpPr txBox="1"/>
          <p:nvPr>
            <p:ph idx="1" type="subTitle"/>
          </p:nvPr>
        </p:nvSpPr>
        <p:spPr>
          <a:xfrm>
            <a:off x="372250" y="757256"/>
            <a:ext cx="4674900" cy="273900"/>
          </a:xfrm>
          <a:prstGeom prst="rect">
            <a:avLst/>
          </a:prstGeom>
        </p:spPr>
        <p:txBody>
          <a:bodyPr anchorCtr="0" anchor="t" bIns="0" lIns="0" spcFirstLastPara="1" rIns="0" wrap="square" tIns="0">
            <a:normAutofit/>
          </a:bodyPr>
          <a:lstStyle>
            <a:lvl1pPr lvl="0">
              <a:spcBef>
                <a:spcPts val="0"/>
              </a:spcBef>
              <a:spcAft>
                <a:spcPts val="0"/>
              </a:spcAft>
              <a:buClr>
                <a:schemeClr val="accent4"/>
              </a:buClr>
              <a:buSzPts val="1600"/>
              <a:buFont typeface="Figtree SemiBold"/>
              <a:buNone/>
              <a:defRPr sz="1600">
                <a:solidFill>
                  <a:schemeClr val="accent4"/>
                </a:solidFill>
                <a:latin typeface="Figtree SemiBold"/>
                <a:ea typeface="Figtree SemiBold"/>
                <a:cs typeface="Figtree SemiBold"/>
                <a:sym typeface="Figtree SemiBold"/>
              </a:defRPr>
            </a:lvl1pPr>
            <a:lvl2pPr lvl="1">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2pPr>
            <a:lvl3pPr lvl="2">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3pPr>
            <a:lvl4pPr lvl="3">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4pPr>
            <a:lvl5pPr lvl="4">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5pPr>
            <a:lvl6pPr lvl="5">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6pPr>
            <a:lvl7pPr lvl="6">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7pPr>
            <a:lvl8pPr lvl="7">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8pPr>
            <a:lvl9pPr lvl="8">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9pPr>
          </a:lstStyle>
          <a:p/>
        </p:txBody>
      </p:sp>
      <p:pic>
        <p:nvPicPr>
          <p:cNvPr id="1175" name="Google Shape;1175;p232" title="Radial Gradient.jpg"/>
          <p:cNvPicPr preferRelativeResize="0"/>
          <p:nvPr/>
        </p:nvPicPr>
        <p:blipFill rotWithShape="1">
          <a:blip r:embed="rId2">
            <a:alphaModFix/>
          </a:blip>
          <a:srcRect b="0" l="0" r="0" t="62204"/>
          <a:stretch/>
        </p:blipFill>
        <p:spPr>
          <a:xfrm>
            <a:off x="0" y="3199500"/>
            <a:ext cx="9144003" cy="1944000"/>
          </a:xfrm>
          <a:prstGeom prst="rect">
            <a:avLst/>
          </a:prstGeom>
          <a:noFill/>
          <a:ln>
            <a:noFill/>
          </a:ln>
        </p:spPr>
      </p:pic>
      <p:cxnSp>
        <p:nvCxnSpPr>
          <p:cNvPr id="1176" name="Google Shape;1176;p232"/>
          <p:cNvCxnSpPr/>
          <p:nvPr/>
        </p:nvCxnSpPr>
        <p:spPr>
          <a:xfrm>
            <a:off x="-16050" y="1481475"/>
            <a:ext cx="9176100" cy="0"/>
          </a:xfrm>
          <a:prstGeom prst="straightConnector1">
            <a:avLst/>
          </a:prstGeom>
          <a:noFill/>
          <a:ln cap="flat" cmpd="sng" w="9525">
            <a:solidFill>
              <a:schemeClr val="dk2"/>
            </a:solidFill>
            <a:prstDash val="solid"/>
            <a:round/>
            <a:headEnd len="med" w="med" type="none"/>
            <a:tailEnd len="med" w="med" type="none"/>
          </a:ln>
        </p:spPr>
      </p:cxnSp>
      <p:sp>
        <p:nvSpPr>
          <p:cNvPr id="1177" name="Google Shape;1177;p232"/>
          <p:cNvSpPr txBox="1"/>
          <p:nvPr>
            <p:ph idx="2" type="subTitle"/>
          </p:nvPr>
        </p:nvSpPr>
        <p:spPr>
          <a:xfrm>
            <a:off x="3196600" y="1764150"/>
            <a:ext cx="2343000" cy="5238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400"/>
              <a:buNone/>
              <a:defRPr b="1" sz="1400">
                <a:solidFill>
                  <a:schemeClr val="dk1"/>
                </a:solidFill>
              </a:defRPr>
            </a:lvl1pPr>
            <a:lvl2pPr lvl="1">
              <a:spcBef>
                <a:spcPts val="0"/>
              </a:spcBef>
              <a:spcAft>
                <a:spcPts val="0"/>
              </a:spcAft>
              <a:buClr>
                <a:schemeClr val="dk1"/>
              </a:buClr>
              <a:buSzPts val="1200"/>
              <a:buNone/>
              <a:defRPr b="1">
                <a:solidFill>
                  <a:schemeClr val="dk1"/>
                </a:solidFill>
              </a:defRPr>
            </a:lvl2pPr>
            <a:lvl3pPr lvl="2">
              <a:spcBef>
                <a:spcPts val="0"/>
              </a:spcBef>
              <a:spcAft>
                <a:spcPts val="0"/>
              </a:spcAft>
              <a:buClr>
                <a:schemeClr val="dk1"/>
              </a:buClr>
              <a:buSzPts val="1200"/>
              <a:buNone/>
              <a:defRPr b="1">
                <a:solidFill>
                  <a:schemeClr val="dk1"/>
                </a:solidFill>
              </a:defRPr>
            </a:lvl3pPr>
            <a:lvl4pPr lvl="3">
              <a:spcBef>
                <a:spcPts val="0"/>
              </a:spcBef>
              <a:spcAft>
                <a:spcPts val="0"/>
              </a:spcAft>
              <a:buClr>
                <a:schemeClr val="dk1"/>
              </a:buClr>
              <a:buSzPts val="1200"/>
              <a:buNone/>
              <a:defRPr b="1">
                <a:solidFill>
                  <a:schemeClr val="dk1"/>
                </a:solidFill>
              </a:defRPr>
            </a:lvl4pPr>
            <a:lvl5pPr lvl="4">
              <a:spcBef>
                <a:spcPts val="0"/>
              </a:spcBef>
              <a:spcAft>
                <a:spcPts val="0"/>
              </a:spcAft>
              <a:buClr>
                <a:schemeClr val="dk1"/>
              </a:buClr>
              <a:buSzPts val="1200"/>
              <a:buNone/>
              <a:defRPr b="1">
                <a:solidFill>
                  <a:schemeClr val="dk1"/>
                </a:solidFill>
              </a:defRPr>
            </a:lvl5pPr>
            <a:lvl6pPr lvl="5">
              <a:spcBef>
                <a:spcPts val="0"/>
              </a:spcBef>
              <a:spcAft>
                <a:spcPts val="0"/>
              </a:spcAft>
              <a:buClr>
                <a:schemeClr val="dk1"/>
              </a:buClr>
              <a:buSzPts val="1200"/>
              <a:buNone/>
              <a:defRPr b="1">
                <a:solidFill>
                  <a:schemeClr val="dk1"/>
                </a:solidFill>
              </a:defRPr>
            </a:lvl6pPr>
            <a:lvl7pPr lvl="6">
              <a:spcBef>
                <a:spcPts val="0"/>
              </a:spcBef>
              <a:spcAft>
                <a:spcPts val="0"/>
              </a:spcAft>
              <a:buClr>
                <a:schemeClr val="dk1"/>
              </a:buClr>
              <a:buSzPts val="1200"/>
              <a:buNone/>
              <a:defRPr b="1">
                <a:solidFill>
                  <a:schemeClr val="dk1"/>
                </a:solidFill>
              </a:defRPr>
            </a:lvl7pPr>
            <a:lvl8pPr lvl="7">
              <a:spcBef>
                <a:spcPts val="0"/>
              </a:spcBef>
              <a:spcAft>
                <a:spcPts val="0"/>
              </a:spcAft>
              <a:buClr>
                <a:schemeClr val="dk1"/>
              </a:buClr>
              <a:buSzPts val="1200"/>
              <a:buNone/>
              <a:defRPr b="1">
                <a:solidFill>
                  <a:schemeClr val="dk1"/>
                </a:solidFill>
              </a:defRPr>
            </a:lvl8pPr>
            <a:lvl9pPr lvl="8">
              <a:spcBef>
                <a:spcPts val="0"/>
              </a:spcBef>
              <a:spcAft>
                <a:spcPts val="0"/>
              </a:spcAft>
              <a:buClr>
                <a:schemeClr val="dk1"/>
              </a:buClr>
              <a:buSzPts val="1200"/>
              <a:buNone/>
              <a:defRPr b="1">
                <a:solidFill>
                  <a:schemeClr val="dk1"/>
                </a:solidFill>
              </a:defRPr>
            </a:lvl9pPr>
          </a:lstStyle>
          <a:p/>
        </p:txBody>
      </p:sp>
      <p:sp>
        <p:nvSpPr>
          <p:cNvPr id="1178" name="Google Shape;1178;p232"/>
          <p:cNvSpPr txBox="1"/>
          <p:nvPr>
            <p:ph idx="3" type="subTitle"/>
          </p:nvPr>
        </p:nvSpPr>
        <p:spPr>
          <a:xfrm>
            <a:off x="3196600" y="2143125"/>
            <a:ext cx="2343000" cy="972300"/>
          </a:xfrm>
          <a:prstGeom prst="rect">
            <a:avLst/>
          </a:prstGeom>
        </p:spPr>
        <p:txBody>
          <a:bodyPr anchorCtr="0" anchor="t" bIns="0" lIns="0" spcFirstLastPara="1" rIns="0" wrap="square" tIns="0">
            <a:noAutofit/>
          </a:bodyPr>
          <a:lstStyle>
            <a:lvl1pPr lvl="0">
              <a:spcBef>
                <a:spcPts val="0"/>
              </a:spcBef>
              <a:spcAft>
                <a:spcPts val="0"/>
              </a:spcAft>
              <a:buSzPts val="1000"/>
              <a:buNone/>
              <a:defRPr sz="1000"/>
            </a:lvl1pPr>
            <a:lvl2pPr lvl="1">
              <a:spcBef>
                <a:spcPts val="0"/>
              </a:spcBef>
              <a:spcAft>
                <a:spcPts val="0"/>
              </a:spcAft>
              <a:buSzPts val="1000"/>
              <a:buNone/>
              <a:defRPr sz="1000"/>
            </a:lvl2pPr>
            <a:lvl3pPr lvl="2">
              <a:spcBef>
                <a:spcPts val="0"/>
              </a:spcBef>
              <a:spcAft>
                <a:spcPts val="0"/>
              </a:spcAft>
              <a:buSzPts val="1000"/>
              <a:buNone/>
              <a:defRPr sz="1000"/>
            </a:lvl3pPr>
            <a:lvl4pPr lvl="3">
              <a:spcBef>
                <a:spcPts val="0"/>
              </a:spcBef>
              <a:spcAft>
                <a:spcPts val="0"/>
              </a:spcAft>
              <a:buSzPts val="1000"/>
              <a:buNone/>
              <a:defRPr sz="1000"/>
            </a:lvl4pPr>
            <a:lvl5pPr lvl="4">
              <a:spcBef>
                <a:spcPts val="0"/>
              </a:spcBef>
              <a:spcAft>
                <a:spcPts val="0"/>
              </a:spcAft>
              <a:buSzPts val="1000"/>
              <a:buNone/>
              <a:defRPr sz="1000"/>
            </a:lvl5pPr>
            <a:lvl6pPr lvl="5">
              <a:spcBef>
                <a:spcPts val="0"/>
              </a:spcBef>
              <a:spcAft>
                <a:spcPts val="0"/>
              </a:spcAft>
              <a:buSzPts val="1000"/>
              <a:buNone/>
              <a:defRPr sz="1000"/>
            </a:lvl6pPr>
            <a:lvl7pPr lvl="6">
              <a:spcBef>
                <a:spcPts val="0"/>
              </a:spcBef>
              <a:spcAft>
                <a:spcPts val="0"/>
              </a:spcAft>
              <a:buSzPts val="1000"/>
              <a:buNone/>
              <a:defRPr sz="1000"/>
            </a:lvl7pPr>
            <a:lvl8pPr lvl="7">
              <a:spcBef>
                <a:spcPts val="0"/>
              </a:spcBef>
              <a:spcAft>
                <a:spcPts val="0"/>
              </a:spcAft>
              <a:buSzPts val="1000"/>
              <a:buNone/>
              <a:defRPr sz="1000"/>
            </a:lvl8pPr>
            <a:lvl9pPr lvl="8">
              <a:spcBef>
                <a:spcPts val="0"/>
              </a:spcBef>
              <a:spcAft>
                <a:spcPts val="0"/>
              </a:spcAft>
              <a:buSzPts val="1000"/>
              <a:buNone/>
              <a:defRPr sz="1000"/>
            </a:lvl9pPr>
          </a:lstStyle>
          <a:p/>
        </p:txBody>
      </p:sp>
      <p:sp>
        <p:nvSpPr>
          <p:cNvPr id="1179" name="Google Shape;1179;p232"/>
          <p:cNvSpPr txBox="1"/>
          <p:nvPr>
            <p:ph idx="4" type="subTitle"/>
          </p:nvPr>
        </p:nvSpPr>
        <p:spPr>
          <a:xfrm>
            <a:off x="6035525" y="1764150"/>
            <a:ext cx="2343000" cy="5238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400"/>
              <a:buNone/>
              <a:defRPr b="1" sz="1400">
                <a:solidFill>
                  <a:schemeClr val="dk1"/>
                </a:solidFill>
              </a:defRPr>
            </a:lvl1pPr>
            <a:lvl2pPr lvl="1">
              <a:spcBef>
                <a:spcPts val="0"/>
              </a:spcBef>
              <a:spcAft>
                <a:spcPts val="0"/>
              </a:spcAft>
              <a:buClr>
                <a:schemeClr val="dk1"/>
              </a:buClr>
              <a:buSzPts val="1200"/>
              <a:buNone/>
              <a:defRPr b="1">
                <a:solidFill>
                  <a:schemeClr val="dk1"/>
                </a:solidFill>
              </a:defRPr>
            </a:lvl2pPr>
            <a:lvl3pPr lvl="2">
              <a:spcBef>
                <a:spcPts val="0"/>
              </a:spcBef>
              <a:spcAft>
                <a:spcPts val="0"/>
              </a:spcAft>
              <a:buClr>
                <a:schemeClr val="dk1"/>
              </a:buClr>
              <a:buSzPts val="1200"/>
              <a:buNone/>
              <a:defRPr b="1">
                <a:solidFill>
                  <a:schemeClr val="dk1"/>
                </a:solidFill>
              </a:defRPr>
            </a:lvl3pPr>
            <a:lvl4pPr lvl="3">
              <a:spcBef>
                <a:spcPts val="0"/>
              </a:spcBef>
              <a:spcAft>
                <a:spcPts val="0"/>
              </a:spcAft>
              <a:buClr>
                <a:schemeClr val="dk1"/>
              </a:buClr>
              <a:buSzPts val="1200"/>
              <a:buNone/>
              <a:defRPr b="1">
                <a:solidFill>
                  <a:schemeClr val="dk1"/>
                </a:solidFill>
              </a:defRPr>
            </a:lvl4pPr>
            <a:lvl5pPr lvl="4">
              <a:spcBef>
                <a:spcPts val="0"/>
              </a:spcBef>
              <a:spcAft>
                <a:spcPts val="0"/>
              </a:spcAft>
              <a:buClr>
                <a:schemeClr val="dk1"/>
              </a:buClr>
              <a:buSzPts val="1200"/>
              <a:buNone/>
              <a:defRPr b="1">
                <a:solidFill>
                  <a:schemeClr val="dk1"/>
                </a:solidFill>
              </a:defRPr>
            </a:lvl5pPr>
            <a:lvl6pPr lvl="5">
              <a:spcBef>
                <a:spcPts val="0"/>
              </a:spcBef>
              <a:spcAft>
                <a:spcPts val="0"/>
              </a:spcAft>
              <a:buClr>
                <a:schemeClr val="dk1"/>
              </a:buClr>
              <a:buSzPts val="1200"/>
              <a:buNone/>
              <a:defRPr b="1">
                <a:solidFill>
                  <a:schemeClr val="dk1"/>
                </a:solidFill>
              </a:defRPr>
            </a:lvl6pPr>
            <a:lvl7pPr lvl="6">
              <a:spcBef>
                <a:spcPts val="0"/>
              </a:spcBef>
              <a:spcAft>
                <a:spcPts val="0"/>
              </a:spcAft>
              <a:buClr>
                <a:schemeClr val="dk1"/>
              </a:buClr>
              <a:buSzPts val="1200"/>
              <a:buNone/>
              <a:defRPr b="1">
                <a:solidFill>
                  <a:schemeClr val="dk1"/>
                </a:solidFill>
              </a:defRPr>
            </a:lvl7pPr>
            <a:lvl8pPr lvl="7">
              <a:spcBef>
                <a:spcPts val="0"/>
              </a:spcBef>
              <a:spcAft>
                <a:spcPts val="0"/>
              </a:spcAft>
              <a:buClr>
                <a:schemeClr val="dk1"/>
              </a:buClr>
              <a:buSzPts val="1200"/>
              <a:buNone/>
              <a:defRPr b="1">
                <a:solidFill>
                  <a:schemeClr val="dk1"/>
                </a:solidFill>
              </a:defRPr>
            </a:lvl8pPr>
            <a:lvl9pPr lvl="8">
              <a:spcBef>
                <a:spcPts val="0"/>
              </a:spcBef>
              <a:spcAft>
                <a:spcPts val="0"/>
              </a:spcAft>
              <a:buClr>
                <a:schemeClr val="dk1"/>
              </a:buClr>
              <a:buSzPts val="1200"/>
              <a:buNone/>
              <a:defRPr b="1">
                <a:solidFill>
                  <a:schemeClr val="dk1"/>
                </a:solidFill>
              </a:defRPr>
            </a:lvl9pPr>
          </a:lstStyle>
          <a:p/>
        </p:txBody>
      </p:sp>
      <p:sp>
        <p:nvSpPr>
          <p:cNvPr id="1180" name="Google Shape;1180;p232"/>
          <p:cNvSpPr txBox="1"/>
          <p:nvPr>
            <p:ph idx="5" type="subTitle"/>
          </p:nvPr>
        </p:nvSpPr>
        <p:spPr>
          <a:xfrm>
            <a:off x="6035525" y="2143125"/>
            <a:ext cx="2343000" cy="972300"/>
          </a:xfrm>
          <a:prstGeom prst="rect">
            <a:avLst/>
          </a:prstGeom>
        </p:spPr>
        <p:txBody>
          <a:bodyPr anchorCtr="0" anchor="t" bIns="0" lIns="0" spcFirstLastPara="1" rIns="0" wrap="square" tIns="0">
            <a:noAutofit/>
          </a:bodyPr>
          <a:lstStyle>
            <a:lvl1pPr lvl="0">
              <a:spcBef>
                <a:spcPts val="0"/>
              </a:spcBef>
              <a:spcAft>
                <a:spcPts val="0"/>
              </a:spcAft>
              <a:buSzPts val="1000"/>
              <a:buNone/>
              <a:defRPr sz="1000"/>
            </a:lvl1pPr>
            <a:lvl2pPr lvl="1">
              <a:spcBef>
                <a:spcPts val="0"/>
              </a:spcBef>
              <a:spcAft>
                <a:spcPts val="0"/>
              </a:spcAft>
              <a:buSzPts val="1000"/>
              <a:buNone/>
              <a:defRPr sz="1000"/>
            </a:lvl2pPr>
            <a:lvl3pPr lvl="2">
              <a:spcBef>
                <a:spcPts val="0"/>
              </a:spcBef>
              <a:spcAft>
                <a:spcPts val="0"/>
              </a:spcAft>
              <a:buSzPts val="1000"/>
              <a:buNone/>
              <a:defRPr sz="1000"/>
            </a:lvl3pPr>
            <a:lvl4pPr lvl="3">
              <a:spcBef>
                <a:spcPts val="0"/>
              </a:spcBef>
              <a:spcAft>
                <a:spcPts val="0"/>
              </a:spcAft>
              <a:buSzPts val="1000"/>
              <a:buNone/>
              <a:defRPr sz="1000"/>
            </a:lvl4pPr>
            <a:lvl5pPr lvl="4">
              <a:spcBef>
                <a:spcPts val="0"/>
              </a:spcBef>
              <a:spcAft>
                <a:spcPts val="0"/>
              </a:spcAft>
              <a:buSzPts val="1000"/>
              <a:buNone/>
              <a:defRPr sz="1000"/>
            </a:lvl5pPr>
            <a:lvl6pPr lvl="5">
              <a:spcBef>
                <a:spcPts val="0"/>
              </a:spcBef>
              <a:spcAft>
                <a:spcPts val="0"/>
              </a:spcAft>
              <a:buSzPts val="1000"/>
              <a:buNone/>
              <a:defRPr sz="1000"/>
            </a:lvl6pPr>
            <a:lvl7pPr lvl="6">
              <a:spcBef>
                <a:spcPts val="0"/>
              </a:spcBef>
              <a:spcAft>
                <a:spcPts val="0"/>
              </a:spcAft>
              <a:buSzPts val="1000"/>
              <a:buNone/>
              <a:defRPr sz="1000"/>
            </a:lvl7pPr>
            <a:lvl8pPr lvl="7">
              <a:spcBef>
                <a:spcPts val="0"/>
              </a:spcBef>
              <a:spcAft>
                <a:spcPts val="0"/>
              </a:spcAft>
              <a:buSzPts val="1000"/>
              <a:buNone/>
              <a:defRPr sz="1000"/>
            </a:lvl8pPr>
            <a:lvl9pPr lvl="8">
              <a:spcBef>
                <a:spcPts val="0"/>
              </a:spcBef>
              <a:spcAft>
                <a:spcPts val="0"/>
              </a:spcAft>
              <a:buSzPts val="1000"/>
              <a:buNone/>
              <a:defRPr sz="1000"/>
            </a:lvl9pPr>
          </a:lstStyle>
          <a:p/>
        </p:txBody>
      </p:sp>
      <p:sp>
        <p:nvSpPr>
          <p:cNvPr id="1181" name="Google Shape;1181;p232"/>
          <p:cNvSpPr txBox="1"/>
          <p:nvPr>
            <p:ph idx="6" type="subTitle"/>
          </p:nvPr>
        </p:nvSpPr>
        <p:spPr>
          <a:xfrm>
            <a:off x="3196600" y="3495863"/>
            <a:ext cx="2343000" cy="5238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400"/>
              <a:buNone/>
              <a:defRPr b="1" sz="1400">
                <a:solidFill>
                  <a:schemeClr val="lt1"/>
                </a:solidFill>
              </a:defRPr>
            </a:lvl1pPr>
            <a:lvl2pPr lvl="1">
              <a:spcBef>
                <a:spcPts val="0"/>
              </a:spcBef>
              <a:spcAft>
                <a:spcPts val="0"/>
              </a:spcAft>
              <a:buClr>
                <a:schemeClr val="lt1"/>
              </a:buClr>
              <a:buSzPts val="1200"/>
              <a:buNone/>
              <a:defRPr b="1">
                <a:solidFill>
                  <a:schemeClr val="lt1"/>
                </a:solidFill>
              </a:defRPr>
            </a:lvl2pPr>
            <a:lvl3pPr lvl="2">
              <a:spcBef>
                <a:spcPts val="0"/>
              </a:spcBef>
              <a:spcAft>
                <a:spcPts val="0"/>
              </a:spcAft>
              <a:buClr>
                <a:schemeClr val="lt1"/>
              </a:buClr>
              <a:buSzPts val="1200"/>
              <a:buNone/>
              <a:defRPr b="1">
                <a:solidFill>
                  <a:schemeClr val="lt1"/>
                </a:solidFill>
              </a:defRPr>
            </a:lvl3pPr>
            <a:lvl4pPr lvl="3">
              <a:spcBef>
                <a:spcPts val="0"/>
              </a:spcBef>
              <a:spcAft>
                <a:spcPts val="0"/>
              </a:spcAft>
              <a:buClr>
                <a:schemeClr val="lt1"/>
              </a:buClr>
              <a:buSzPts val="1200"/>
              <a:buNone/>
              <a:defRPr b="1">
                <a:solidFill>
                  <a:schemeClr val="lt1"/>
                </a:solidFill>
              </a:defRPr>
            </a:lvl4pPr>
            <a:lvl5pPr lvl="4">
              <a:spcBef>
                <a:spcPts val="0"/>
              </a:spcBef>
              <a:spcAft>
                <a:spcPts val="0"/>
              </a:spcAft>
              <a:buClr>
                <a:schemeClr val="lt1"/>
              </a:buClr>
              <a:buSzPts val="1200"/>
              <a:buNone/>
              <a:defRPr b="1">
                <a:solidFill>
                  <a:schemeClr val="lt1"/>
                </a:solidFill>
              </a:defRPr>
            </a:lvl5pPr>
            <a:lvl6pPr lvl="5">
              <a:spcBef>
                <a:spcPts val="0"/>
              </a:spcBef>
              <a:spcAft>
                <a:spcPts val="0"/>
              </a:spcAft>
              <a:buClr>
                <a:schemeClr val="lt1"/>
              </a:buClr>
              <a:buSzPts val="1200"/>
              <a:buNone/>
              <a:defRPr b="1">
                <a:solidFill>
                  <a:schemeClr val="lt1"/>
                </a:solidFill>
              </a:defRPr>
            </a:lvl6pPr>
            <a:lvl7pPr lvl="6">
              <a:spcBef>
                <a:spcPts val="0"/>
              </a:spcBef>
              <a:spcAft>
                <a:spcPts val="0"/>
              </a:spcAft>
              <a:buClr>
                <a:schemeClr val="lt1"/>
              </a:buClr>
              <a:buSzPts val="1200"/>
              <a:buNone/>
              <a:defRPr b="1">
                <a:solidFill>
                  <a:schemeClr val="lt1"/>
                </a:solidFill>
              </a:defRPr>
            </a:lvl7pPr>
            <a:lvl8pPr lvl="7">
              <a:spcBef>
                <a:spcPts val="0"/>
              </a:spcBef>
              <a:spcAft>
                <a:spcPts val="0"/>
              </a:spcAft>
              <a:buClr>
                <a:schemeClr val="lt1"/>
              </a:buClr>
              <a:buSzPts val="1200"/>
              <a:buNone/>
              <a:defRPr b="1">
                <a:solidFill>
                  <a:schemeClr val="lt1"/>
                </a:solidFill>
              </a:defRPr>
            </a:lvl8pPr>
            <a:lvl9pPr lvl="8">
              <a:spcBef>
                <a:spcPts val="0"/>
              </a:spcBef>
              <a:spcAft>
                <a:spcPts val="0"/>
              </a:spcAft>
              <a:buClr>
                <a:schemeClr val="lt1"/>
              </a:buClr>
              <a:buSzPts val="1200"/>
              <a:buNone/>
              <a:defRPr b="1">
                <a:solidFill>
                  <a:schemeClr val="lt1"/>
                </a:solidFill>
              </a:defRPr>
            </a:lvl9pPr>
          </a:lstStyle>
          <a:p/>
        </p:txBody>
      </p:sp>
      <p:sp>
        <p:nvSpPr>
          <p:cNvPr id="1182" name="Google Shape;1182;p232"/>
          <p:cNvSpPr txBox="1"/>
          <p:nvPr>
            <p:ph idx="7" type="subTitle"/>
          </p:nvPr>
        </p:nvSpPr>
        <p:spPr>
          <a:xfrm>
            <a:off x="3196600" y="3874838"/>
            <a:ext cx="2343000" cy="9723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p:txBody>
      </p:sp>
      <p:sp>
        <p:nvSpPr>
          <p:cNvPr id="1183" name="Google Shape;1183;p232"/>
          <p:cNvSpPr txBox="1"/>
          <p:nvPr>
            <p:ph idx="8" type="subTitle"/>
          </p:nvPr>
        </p:nvSpPr>
        <p:spPr>
          <a:xfrm>
            <a:off x="6035525" y="3495863"/>
            <a:ext cx="2343000" cy="5238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400"/>
              <a:buNone/>
              <a:defRPr b="1" sz="1400">
                <a:solidFill>
                  <a:schemeClr val="lt1"/>
                </a:solidFill>
              </a:defRPr>
            </a:lvl1pPr>
            <a:lvl2pPr lvl="1">
              <a:spcBef>
                <a:spcPts val="0"/>
              </a:spcBef>
              <a:spcAft>
                <a:spcPts val="0"/>
              </a:spcAft>
              <a:buClr>
                <a:schemeClr val="lt1"/>
              </a:buClr>
              <a:buSzPts val="1200"/>
              <a:buNone/>
              <a:defRPr b="1">
                <a:solidFill>
                  <a:schemeClr val="lt1"/>
                </a:solidFill>
              </a:defRPr>
            </a:lvl2pPr>
            <a:lvl3pPr lvl="2">
              <a:spcBef>
                <a:spcPts val="0"/>
              </a:spcBef>
              <a:spcAft>
                <a:spcPts val="0"/>
              </a:spcAft>
              <a:buClr>
                <a:schemeClr val="lt1"/>
              </a:buClr>
              <a:buSzPts val="1200"/>
              <a:buNone/>
              <a:defRPr b="1">
                <a:solidFill>
                  <a:schemeClr val="lt1"/>
                </a:solidFill>
              </a:defRPr>
            </a:lvl3pPr>
            <a:lvl4pPr lvl="3">
              <a:spcBef>
                <a:spcPts val="0"/>
              </a:spcBef>
              <a:spcAft>
                <a:spcPts val="0"/>
              </a:spcAft>
              <a:buClr>
                <a:schemeClr val="lt1"/>
              </a:buClr>
              <a:buSzPts val="1200"/>
              <a:buNone/>
              <a:defRPr b="1">
                <a:solidFill>
                  <a:schemeClr val="lt1"/>
                </a:solidFill>
              </a:defRPr>
            </a:lvl4pPr>
            <a:lvl5pPr lvl="4">
              <a:spcBef>
                <a:spcPts val="0"/>
              </a:spcBef>
              <a:spcAft>
                <a:spcPts val="0"/>
              </a:spcAft>
              <a:buClr>
                <a:schemeClr val="lt1"/>
              </a:buClr>
              <a:buSzPts val="1200"/>
              <a:buNone/>
              <a:defRPr b="1">
                <a:solidFill>
                  <a:schemeClr val="lt1"/>
                </a:solidFill>
              </a:defRPr>
            </a:lvl5pPr>
            <a:lvl6pPr lvl="5">
              <a:spcBef>
                <a:spcPts val="0"/>
              </a:spcBef>
              <a:spcAft>
                <a:spcPts val="0"/>
              </a:spcAft>
              <a:buClr>
                <a:schemeClr val="lt1"/>
              </a:buClr>
              <a:buSzPts val="1200"/>
              <a:buNone/>
              <a:defRPr b="1">
                <a:solidFill>
                  <a:schemeClr val="lt1"/>
                </a:solidFill>
              </a:defRPr>
            </a:lvl6pPr>
            <a:lvl7pPr lvl="6">
              <a:spcBef>
                <a:spcPts val="0"/>
              </a:spcBef>
              <a:spcAft>
                <a:spcPts val="0"/>
              </a:spcAft>
              <a:buClr>
                <a:schemeClr val="lt1"/>
              </a:buClr>
              <a:buSzPts val="1200"/>
              <a:buNone/>
              <a:defRPr b="1">
                <a:solidFill>
                  <a:schemeClr val="lt1"/>
                </a:solidFill>
              </a:defRPr>
            </a:lvl7pPr>
            <a:lvl8pPr lvl="7">
              <a:spcBef>
                <a:spcPts val="0"/>
              </a:spcBef>
              <a:spcAft>
                <a:spcPts val="0"/>
              </a:spcAft>
              <a:buClr>
                <a:schemeClr val="lt1"/>
              </a:buClr>
              <a:buSzPts val="1200"/>
              <a:buNone/>
              <a:defRPr b="1">
                <a:solidFill>
                  <a:schemeClr val="lt1"/>
                </a:solidFill>
              </a:defRPr>
            </a:lvl8pPr>
            <a:lvl9pPr lvl="8">
              <a:spcBef>
                <a:spcPts val="0"/>
              </a:spcBef>
              <a:spcAft>
                <a:spcPts val="0"/>
              </a:spcAft>
              <a:buClr>
                <a:schemeClr val="lt1"/>
              </a:buClr>
              <a:buSzPts val="1200"/>
              <a:buNone/>
              <a:defRPr b="1">
                <a:solidFill>
                  <a:schemeClr val="lt1"/>
                </a:solidFill>
              </a:defRPr>
            </a:lvl9pPr>
          </a:lstStyle>
          <a:p/>
        </p:txBody>
      </p:sp>
      <p:sp>
        <p:nvSpPr>
          <p:cNvPr id="1184" name="Google Shape;1184;p232"/>
          <p:cNvSpPr txBox="1"/>
          <p:nvPr>
            <p:ph idx="9" type="subTitle"/>
          </p:nvPr>
        </p:nvSpPr>
        <p:spPr>
          <a:xfrm>
            <a:off x="6035525" y="3874838"/>
            <a:ext cx="2343000" cy="9723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p:txBody>
      </p:sp>
    </p:spTree>
  </p:cSld>
  <p:clrMapOvr>
    <a:masterClrMapping/>
  </p:clrMapOvr>
</p:sldLayout>
</file>

<file path=ppt/slideLayouts/slideLayout2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 2 percentages and 2 paragraphs">
  <p:cSld name="TITLE_1_1_1_2_1">
    <p:spTree>
      <p:nvGrpSpPr>
        <p:cNvPr id="1185" name="Shape 1185"/>
        <p:cNvGrpSpPr/>
        <p:nvPr/>
      </p:nvGrpSpPr>
      <p:grpSpPr>
        <a:xfrm>
          <a:off x="0" y="0"/>
          <a:ext cx="0" cy="0"/>
          <a:chOff x="0" y="0"/>
          <a:chExt cx="0" cy="0"/>
        </a:xfrm>
      </p:grpSpPr>
      <p:sp>
        <p:nvSpPr>
          <p:cNvPr id="1186" name="Google Shape;1186;p233"/>
          <p:cNvSpPr txBox="1"/>
          <p:nvPr>
            <p:ph type="ctrTitle"/>
          </p:nvPr>
        </p:nvSpPr>
        <p:spPr>
          <a:xfrm>
            <a:off x="371850" y="746742"/>
            <a:ext cx="4457700" cy="355500"/>
          </a:xfrm>
          <a:prstGeom prst="rect">
            <a:avLst/>
          </a:prstGeom>
        </p:spPr>
        <p:txBody>
          <a:bodyPr anchorCtr="0" anchor="t" bIns="91425" lIns="0" spcFirstLastPara="1" rIns="91425" wrap="square" tIns="0">
            <a:normAutofit/>
          </a:bodyPr>
          <a:lstStyle>
            <a:lvl1pPr lvl="0">
              <a:lnSpc>
                <a:spcPct val="80000"/>
              </a:lnSpc>
              <a:spcBef>
                <a:spcPts val="0"/>
              </a:spcBef>
              <a:spcAft>
                <a:spcPts val="0"/>
              </a:spcAft>
              <a:buSzPts val="2400"/>
              <a:buNone/>
              <a:defRPr sz="2400"/>
            </a:lvl1pPr>
            <a:lvl2pPr lvl="1">
              <a:lnSpc>
                <a:spcPct val="80000"/>
              </a:lnSpc>
              <a:spcBef>
                <a:spcPts val="0"/>
              </a:spcBef>
              <a:spcAft>
                <a:spcPts val="0"/>
              </a:spcAft>
              <a:buSzPts val="2400"/>
              <a:buNone/>
              <a:defRPr/>
            </a:lvl2pPr>
            <a:lvl3pPr lvl="2">
              <a:lnSpc>
                <a:spcPct val="80000"/>
              </a:lnSpc>
              <a:spcBef>
                <a:spcPts val="0"/>
              </a:spcBef>
              <a:spcAft>
                <a:spcPts val="0"/>
              </a:spcAft>
              <a:buSzPts val="2400"/>
              <a:buNone/>
              <a:defRPr/>
            </a:lvl3pPr>
            <a:lvl4pPr lvl="3">
              <a:lnSpc>
                <a:spcPct val="80000"/>
              </a:lnSpc>
              <a:spcBef>
                <a:spcPts val="0"/>
              </a:spcBef>
              <a:spcAft>
                <a:spcPts val="0"/>
              </a:spcAft>
              <a:buSzPts val="2400"/>
              <a:buNone/>
              <a:defRPr/>
            </a:lvl4pPr>
            <a:lvl5pPr lvl="4">
              <a:lnSpc>
                <a:spcPct val="80000"/>
              </a:lnSpc>
              <a:spcBef>
                <a:spcPts val="0"/>
              </a:spcBef>
              <a:spcAft>
                <a:spcPts val="0"/>
              </a:spcAft>
              <a:buSzPts val="2400"/>
              <a:buNone/>
              <a:defRPr/>
            </a:lvl5pPr>
            <a:lvl6pPr lvl="5">
              <a:lnSpc>
                <a:spcPct val="80000"/>
              </a:lnSpc>
              <a:spcBef>
                <a:spcPts val="0"/>
              </a:spcBef>
              <a:spcAft>
                <a:spcPts val="0"/>
              </a:spcAft>
              <a:buSzPts val="2400"/>
              <a:buNone/>
              <a:defRPr/>
            </a:lvl6pPr>
            <a:lvl7pPr lvl="6">
              <a:lnSpc>
                <a:spcPct val="80000"/>
              </a:lnSpc>
              <a:spcBef>
                <a:spcPts val="0"/>
              </a:spcBef>
              <a:spcAft>
                <a:spcPts val="0"/>
              </a:spcAft>
              <a:buSzPts val="2400"/>
              <a:buNone/>
              <a:defRPr/>
            </a:lvl7pPr>
            <a:lvl8pPr lvl="7">
              <a:lnSpc>
                <a:spcPct val="80000"/>
              </a:lnSpc>
              <a:spcBef>
                <a:spcPts val="0"/>
              </a:spcBef>
              <a:spcAft>
                <a:spcPts val="0"/>
              </a:spcAft>
              <a:buSzPts val="2400"/>
              <a:buNone/>
              <a:defRPr/>
            </a:lvl8pPr>
            <a:lvl9pPr lvl="8">
              <a:lnSpc>
                <a:spcPct val="80000"/>
              </a:lnSpc>
              <a:spcBef>
                <a:spcPts val="0"/>
              </a:spcBef>
              <a:spcAft>
                <a:spcPts val="0"/>
              </a:spcAft>
              <a:buSzPts val="2400"/>
              <a:buNone/>
              <a:defRPr/>
            </a:lvl9pPr>
          </a:lstStyle>
          <a:p/>
        </p:txBody>
      </p:sp>
      <p:sp>
        <p:nvSpPr>
          <p:cNvPr id="1187" name="Google Shape;1187;p233"/>
          <p:cNvSpPr txBox="1"/>
          <p:nvPr>
            <p:ph idx="1" type="subTitle"/>
          </p:nvPr>
        </p:nvSpPr>
        <p:spPr>
          <a:xfrm>
            <a:off x="388325" y="345421"/>
            <a:ext cx="4674900" cy="273900"/>
          </a:xfrm>
          <a:prstGeom prst="rect">
            <a:avLst/>
          </a:prstGeom>
        </p:spPr>
        <p:txBody>
          <a:bodyPr anchorCtr="0" anchor="t" bIns="0" lIns="0" spcFirstLastPara="1" rIns="0" wrap="square" tIns="0">
            <a:normAutofit/>
          </a:bodyPr>
          <a:lstStyle>
            <a:lvl1pPr lvl="0">
              <a:spcBef>
                <a:spcPts val="0"/>
              </a:spcBef>
              <a:spcAft>
                <a:spcPts val="0"/>
              </a:spcAft>
              <a:buClr>
                <a:schemeClr val="accent4"/>
              </a:buClr>
              <a:buSzPts val="1600"/>
              <a:buFont typeface="Figtree SemiBold"/>
              <a:buNone/>
              <a:defRPr sz="1600">
                <a:solidFill>
                  <a:schemeClr val="accent4"/>
                </a:solidFill>
                <a:latin typeface="Figtree SemiBold"/>
                <a:ea typeface="Figtree SemiBold"/>
                <a:cs typeface="Figtree SemiBold"/>
                <a:sym typeface="Figtree SemiBold"/>
              </a:defRPr>
            </a:lvl1pPr>
            <a:lvl2pPr lvl="1">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2pPr>
            <a:lvl3pPr lvl="2">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3pPr>
            <a:lvl4pPr lvl="3">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4pPr>
            <a:lvl5pPr lvl="4">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5pPr>
            <a:lvl6pPr lvl="5">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6pPr>
            <a:lvl7pPr lvl="6">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7pPr>
            <a:lvl8pPr lvl="7">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8pPr>
            <a:lvl9pPr lvl="8">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9pPr>
          </a:lstStyle>
          <a:p/>
        </p:txBody>
      </p:sp>
      <p:sp>
        <p:nvSpPr>
          <p:cNvPr id="1188" name="Google Shape;1188;p233"/>
          <p:cNvSpPr/>
          <p:nvPr>
            <p:ph idx="2" type="pic"/>
          </p:nvPr>
        </p:nvSpPr>
        <p:spPr>
          <a:xfrm>
            <a:off x="5310625" y="0"/>
            <a:ext cx="3833400" cy="5143500"/>
          </a:xfrm>
          <a:prstGeom prst="roundRect">
            <a:avLst>
              <a:gd fmla="val 0" name="adj"/>
            </a:avLst>
          </a:prstGeom>
          <a:noFill/>
          <a:ln>
            <a:noFill/>
          </a:ln>
        </p:spPr>
      </p:sp>
      <p:cxnSp>
        <p:nvCxnSpPr>
          <p:cNvPr id="1189" name="Google Shape;1189;p233"/>
          <p:cNvCxnSpPr/>
          <p:nvPr/>
        </p:nvCxnSpPr>
        <p:spPr>
          <a:xfrm>
            <a:off x="2496227" y="1402800"/>
            <a:ext cx="2718900" cy="0"/>
          </a:xfrm>
          <a:prstGeom prst="straightConnector1">
            <a:avLst/>
          </a:prstGeom>
          <a:noFill/>
          <a:ln cap="flat" cmpd="sng" w="9525">
            <a:solidFill>
              <a:schemeClr val="dk2"/>
            </a:solidFill>
            <a:prstDash val="solid"/>
            <a:round/>
            <a:headEnd len="med" w="med" type="none"/>
            <a:tailEnd len="med" w="med" type="none"/>
          </a:ln>
        </p:spPr>
      </p:cxnSp>
      <p:cxnSp>
        <p:nvCxnSpPr>
          <p:cNvPr id="1190" name="Google Shape;1190;p233"/>
          <p:cNvCxnSpPr/>
          <p:nvPr/>
        </p:nvCxnSpPr>
        <p:spPr>
          <a:xfrm>
            <a:off x="2496227" y="3001325"/>
            <a:ext cx="2718900" cy="0"/>
          </a:xfrm>
          <a:prstGeom prst="straightConnector1">
            <a:avLst/>
          </a:prstGeom>
          <a:noFill/>
          <a:ln cap="flat" cmpd="sng" w="9525">
            <a:solidFill>
              <a:schemeClr val="dk2"/>
            </a:solidFill>
            <a:prstDash val="solid"/>
            <a:round/>
            <a:headEnd len="med" w="med" type="none"/>
            <a:tailEnd len="med" w="med" type="none"/>
          </a:ln>
        </p:spPr>
      </p:cxnSp>
      <p:sp>
        <p:nvSpPr>
          <p:cNvPr id="1191" name="Google Shape;1191;p233"/>
          <p:cNvSpPr txBox="1"/>
          <p:nvPr>
            <p:ph idx="3" type="subTitle"/>
          </p:nvPr>
        </p:nvSpPr>
        <p:spPr>
          <a:xfrm>
            <a:off x="2489350" y="1560500"/>
            <a:ext cx="2718900" cy="342900"/>
          </a:xfrm>
          <a:prstGeom prst="rect">
            <a:avLst/>
          </a:prstGeom>
        </p:spPr>
        <p:txBody>
          <a:bodyPr anchorCtr="0" anchor="t" bIns="0" lIns="0" spcFirstLastPara="1" rIns="0" wrap="square" tIns="0">
            <a:normAutofit/>
          </a:bodyPr>
          <a:lstStyle>
            <a:lvl1pPr lvl="0">
              <a:spcBef>
                <a:spcPts val="0"/>
              </a:spcBef>
              <a:spcAft>
                <a:spcPts val="0"/>
              </a:spcAft>
              <a:buSzPts val="1400"/>
              <a:buNone/>
              <a:defRPr b="1" sz="14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192" name="Google Shape;1192;p233"/>
          <p:cNvSpPr txBox="1"/>
          <p:nvPr>
            <p:ph idx="4" type="body"/>
          </p:nvPr>
        </p:nvSpPr>
        <p:spPr>
          <a:xfrm>
            <a:off x="2509980" y="1899750"/>
            <a:ext cx="2667300" cy="829200"/>
          </a:xfrm>
          <a:prstGeom prst="rect">
            <a:avLst/>
          </a:prstGeom>
        </p:spPr>
        <p:txBody>
          <a:bodyPr anchorCtr="0" anchor="t" bIns="0" lIns="0" spcFirstLastPara="1" rIns="0" wrap="square" tIns="0">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193" name="Google Shape;1193;p233"/>
          <p:cNvSpPr txBox="1"/>
          <p:nvPr>
            <p:ph idx="5" type="subTitle"/>
          </p:nvPr>
        </p:nvSpPr>
        <p:spPr>
          <a:xfrm>
            <a:off x="2489350" y="3191600"/>
            <a:ext cx="2718900" cy="342900"/>
          </a:xfrm>
          <a:prstGeom prst="rect">
            <a:avLst/>
          </a:prstGeom>
        </p:spPr>
        <p:txBody>
          <a:bodyPr anchorCtr="0" anchor="t" bIns="0" lIns="0" spcFirstLastPara="1" rIns="0" wrap="square" tIns="0">
            <a:normAutofit/>
          </a:bodyPr>
          <a:lstStyle>
            <a:lvl1pPr lvl="0">
              <a:spcBef>
                <a:spcPts val="0"/>
              </a:spcBef>
              <a:spcAft>
                <a:spcPts val="0"/>
              </a:spcAft>
              <a:buSzPts val="1400"/>
              <a:buNone/>
              <a:defRPr b="1" sz="14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194" name="Google Shape;1194;p233"/>
          <p:cNvSpPr txBox="1"/>
          <p:nvPr>
            <p:ph idx="6" type="body"/>
          </p:nvPr>
        </p:nvSpPr>
        <p:spPr>
          <a:xfrm>
            <a:off x="2508880" y="3530850"/>
            <a:ext cx="2524800" cy="829200"/>
          </a:xfrm>
          <a:prstGeom prst="rect">
            <a:avLst/>
          </a:prstGeom>
        </p:spPr>
        <p:txBody>
          <a:bodyPr anchorCtr="0" anchor="t" bIns="0" lIns="0" spcFirstLastPara="1" rIns="0" wrap="square" tIns="0">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195" name="Google Shape;1195;p233"/>
          <p:cNvSpPr txBox="1"/>
          <p:nvPr>
            <p:ph idx="7" type="body"/>
          </p:nvPr>
        </p:nvSpPr>
        <p:spPr>
          <a:xfrm>
            <a:off x="364552" y="2192475"/>
            <a:ext cx="1818300" cy="829200"/>
          </a:xfrm>
          <a:prstGeom prst="rect">
            <a:avLst/>
          </a:prstGeom>
        </p:spPr>
        <p:txBody>
          <a:bodyPr anchorCtr="0" anchor="t" bIns="0" lIns="0" spcFirstLastPara="1" rIns="0" wrap="square" tIns="0">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196" name="Google Shape;1196;p233"/>
          <p:cNvSpPr txBox="1"/>
          <p:nvPr>
            <p:ph idx="8" type="title"/>
          </p:nvPr>
        </p:nvSpPr>
        <p:spPr>
          <a:xfrm>
            <a:off x="396875" y="1243550"/>
            <a:ext cx="1818300" cy="1000500"/>
          </a:xfrm>
          <a:prstGeom prst="rect">
            <a:avLst/>
          </a:prstGeom>
        </p:spPr>
        <p:txBody>
          <a:bodyPr anchorCtr="0" anchor="t" bIns="0" lIns="0" spcFirstLastPara="1" rIns="0" wrap="square" tIns="0">
            <a:normAutofit/>
          </a:bodyPr>
          <a:lstStyle>
            <a:lvl1pPr lvl="0">
              <a:spcBef>
                <a:spcPts val="0"/>
              </a:spcBef>
              <a:spcAft>
                <a:spcPts val="0"/>
              </a:spcAft>
              <a:buClr>
                <a:schemeClr val="accent1"/>
              </a:buClr>
              <a:buSzPts val="6500"/>
              <a:buNone/>
              <a:defRPr sz="6500">
                <a:solidFill>
                  <a:schemeClr val="accent1"/>
                </a:solidFill>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1197" name="Google Shape;1197;p233"/>
          <p:cNvSpPr txBox="1"/>
          <p:nvPr>
            <p:ph idx="9" type="body"/>
          </p:nvPr>
        </p:nvSpPr>
        <p:spPr>
          <a:xfrm>
            <a:off x="364552" y="4111900"/>
            <a:ext cx="1818300" cy="829200"/>
          </a:xfrm>
          <a:prstGeom prst="rect">
            <a:avLst/>
          </a:prstGeom>
        </p:spPr>
        <p:txBody>
          <a:bodyPr anchorCtr="0" anchor="t" bIns="0" lIns="0" spcFirstLastPara="1" rIns="0" wrap="square" tIns="0">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198" name="Google Shape;1198;p233"/>
          <p:cNvSpPr txBox="1"/>
          <p:nvPr>
            <p:ph idx="13" type="title"/>
          </p:nvPr>
        </p:nvSpPr>
        <p:spPr>
          <a:xfrm>
            <a:off x="396875" y="3162975"/>
            <a:ext cx="1818300" cy="1000500"/>
          </a:xfrm>
          <a:prstGeom prst="rect">
            <a:avLst/>
          </a:prstGeom>
        </p:spPr>
        <p:txBody>
          <a:bodyPr anchorCtr="0" anchor="t" bIns="0" lIns="0" spcFirstLastPara="1" rIns="0" wrap="square" tIns="0">
            <a:normAutofit/>
          </a:bodyPr>
          <a:lstStyle>
            <a:lvl1pPr lvl="0">
              <a:spcBef>
                <a:spcPts val="0"/>
              </a:spcBef>
              <a:spcAft>
                <a:spcPts val="0"/>
              </a:spcAft>
              <a:buClr>
                <a:schemeClr val="accent1"/>
              </a:buClr>
              <a:buSzPts val="6500"/>
              <a:buNone/>
              <a:defRPr sz="6500">
                <a:solidFill>
                  <a:schemeClr val="accent1"/>
                </a:solidFill>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Tree>
  </p:cSld>
  <p:clrMapOvr>
    <a:masterClrMapping/>
  </p:clrMapOvr>
</p:sldLayout>
</file>

<file path=ppt/slideLayouts/slideLayout2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 2 percentages and 2 paragraphs 2 1">
  <p:cSld name="TITLE_1_1_1_2_1_1">
    <p:spTree>
      <p:nvGrpSpPr>
        <p:cNvPr id="1199" name="Shape 1199"/>
        <p:cNvGrpSpPr/>
        <p:nvPr/>
      </p:nvGrpSpPr>
      <p:grpSpPr>
        <a:xfrm>
          <a:off x="0" y="0"/>
          <a:ext cx="0" cy="0"/>
          <a:chOff x="0" y="0"/>
          <a:chExt cx="0" cy="0"/>
        </a:xfrm>
      </p:grpSpPr>
      <p:sp>
        <p:nvSpPr>
          <p:cNvPr id="1200" name="Google Shape;1200;p234"/>
          <p:cNvSpPr txBox="1"/>
          <p:nvPr>
            <p:ph type="ctrTitle"/>
          </p:nvPr>
        </p:nvSpPr>
        <p:spPr>
          <a:xfrm>
            <a:off x="371850" y="746742"/>
            <a:ext cx="4457700" cy="355500"/>
          </a:xfrm>
          <a:prstGeom prst="rect">
            <a:avLst/>
          </a:prstGeom>
        </p:spPr>
        <p:txBody>
          <a:bodyPr anchorCtr="0" anchor="t" bIns="91425" lIns="0" spcFirstLastPara="1" rIns="91425" wrap="square" tIns="0">
            <a:normAutofit/>
          </a:bodyPr>
          <a:lstStyle>
            <a:lvl1pPr lvl="0">
              <a:lnSpc>
                <a:spcPct val="80000"/>
              </a:lnSpc>
              <a:spcBef>
                <a:spcPts val="0"/>
              </a:spcBef>
              <a:spcAft>
                <a:spcPts val="0"/>
              </a:spcAft>
              <a:buSzPts val="2400"/>
              <a:buNone/>
              <a:defRPr sz="2400"/>
            </a:lvl1pPr>
            <a:lvl2pPr lvl="1">
              <a:lnSpc>
                <a:spcPct val="80000"/>
              </a:lnSpc>
              <a:spcBef>
                <a:spcPts val="0"/>
              </a:spcBef>
              <a:spcAft>
                <a:spcPts val="0"/>
              </a:spcAft>
              <a:buSzPts val="2400"/>
              <a:buNone/>
              <a:defRPr/>
            </a:lvl2pPr>
            <a:lvl3pPr lvl="2">
              <a:lnSpc>
                <a:spcPct val="80000"/>
              </a:lnSpc>
              <a:spcBef>
                <a:spcPts val="0"/>
              </a:spcBef>
              <a:spcAft>
                <a:spcPts val="0"/>
              </a:spcAft>
              <a:buSzPts val="2400"/>
              <a:buNone/>
              <a:defRPr/>
            </a:lvl3pPr>
            <a:lvl4pPr lvl="3">
              <a:lnSpc>
                <a:spcPct val="80000"/>
              </a:lnSpc>
              <a:spcBef>
                <a:spcPts val="0"/>
              </a:spcBef>
              <a:spcAft>
                <a:spcPts val="0"/>
              </a:spcAft>
              <a:buSzPts val="2400"/>
              <a:buNone/>
              <a:defRPr/>
            </a:lvl4pPr>
            <a:lvl5pPr lvl="4">
              <a:lnSpc>
                <a:spcPct val="80000"/>
              </a:lnSpc>
              <a:spcBef>
                <a:spcPts val="0"/>
              </a:spcBef>
              <a:spcAft>
                <a:spcPts val="0"/>
              </a:spcAft>
              <a:buSzPts val="2400"/>
              <a:buNone/>
              <a:defRPr/>
            </a:lvl5pPr>
            <a:lvl6pPr lvl="5">
              <a:lnSpc>
                <a:spcPct val="80000"/>
              </a:lnSpc>
              <a:spcBef>
                <a:spcPts val="0"/>
              </a:spcBef>
              <a:spcAft>
                <a:spcPts val="0"/>
              </a:spcAft>
              <a:buSzPts val="2400"/>
              <a:buNone/>
              <a:defRPr/>
            </a:lvl6pPr>
            <a:lvl7pPr lvl="6">
              <a:lnSpc>
                <a:spcPct val="80000"/>
              </a:lnSpc>
              <a:spcBef>
                <a:spcPts val="0"/>
              </a:spcBef>
              <a:spcAft>
                <a:spcPts val="0"/>
              </a:spcAft>
              <a:buSzPts val="2400"/>
              <a:buNone/>
              <a:defRPr/>
            </a:lvl7pPr>
            <a:lvl8pPr lvl="7">
              <a:lnSpc>
                <a:spcPct val="80000"/>
              </a:lnSpc>
              <a:spcBef>
                <a:spcPts val="0"/>
              </a:spcBef>
              <a:spcAft>
                <a:spcPts val="0"/>
              </a:spcAft>
              <a:buSzPts val="2400"/>
              <a:buNone/>
              <a:defRPr/>
            </a:lvl8pPr>
            <a:lvl9pPr lvl="8">
              <a:lnSpc>
                <a:spcPct val="80000"/>
              </a:lnSpc>
              <a:spcBef>
                <a:spcPts val="0"/>
              </a:spcBef>
              <a:spcAft>
                <a:spcPts val="0"/>
              </a:spcAft>
              <a:buSzPts val="2400"/>
              <a:buNone/>
              <a:defRPr/>
            </a:lvl9pPr>
          </a:lstStyle>
          <a:p/>
        </p:txBody>
      </p:sp>
      <p:sp>
        <p:nvSpPr>
          <p:cNvPr id="1201" name="Google Shape;1201;p234"/>
          <p:cNvSpPr txBox="1"/>
          <p:nvPr>
            <p:ph idx="1" type="subTitle"/>
          </p:nvPr>
        </p:nvSpPr>
        <p:spPr>
          <a:xfrm>
            <a:off x="388325" y="345421"/>
            <a:ext cx="4674900" cy="273900"/>
          </a:xfrm>
          <a:prstGeom prst="rect">
            <a:avLst/>
          </a:prstGeom>
        </p:spPr>
        <p:txBody>
          <a:bodyPr anchorCtr="0" anchor="t" bIns="0" lIns="0" spcFirstLastPara="1" rIns="0" wrap="square" tIns="0">
            <a:normAutofit/>
          </a:bodyPr>
          <a:lstStyle>
            <a:lvl1pPr lvl="0">
              <a:spcBef>
                <a:spcPts val="0"/>
              </a:spcBef>
              <a:spcAft>
                <a:spcPts val="0"/>
              </a:spcAft>
              <a:buClr>
                <a:schemeClr val="accent4"/>
              </a:buClr>
              <a:buSzPts val="1600"/>
              <a:buFont typeface="Figtree SemiBold"/>
              <a:buNone/>
              <a:defRPr sz="1600">
                <a:solidFill>
                  <a:schemeClr val="accent4"/>
                </a:solidFill>
                <a:latin typeface="Figtree SemiBold"/>
                <a:ea typeface="Figtree SemiBold"/>
                <a:cs typeface="Figtree SemiBold"/>
                <a:sym typeface="Figtree SemiBold"/>
              </a:defRPr>
            </a:lvl1pPr>
            <a:lvl2pPr lvl="1">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2pPr>
            <a:lvl3pPr lvl="2">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3pPr>
            <a:lvl4pPr lvl="3">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4pPr>
            <a:lvl5pPr lvl="4">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5pPr>
            <a:lvl6pPr lvl="5">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6pPr>
            <a:lvl7pPr lvl="6">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7pPr>
            <a:lvl8pPr lvl="7">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8pPr>
            <a:lvl9pPr lvl="8">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9pPr>
          </a:lstStyle>
          <a:p/>
        </p:txBody>
      </p:sp>
      <p:cxnSp>
        <p:nvCxnSpPr>
          <p:cNvPr id="1202" name="Google Shape;1202;p234"/>
          <p:cNvCxnSpPr/>
          <p:nvPr/>
        </p:nvCxnSpPr>
        <p:spPr>
          <a:xfrm>
            <a:off x="6150927" y="1402800"/>
            <a:ext cx="2718900" cy="0"/>
          </a:xfrm>
          <a:prstGeom prst="straightConnector1">
            <a:avLst/>
          </a:prstGeom>
          <a:noFill/>
          <a:ln cap="flat" cmpd="sng" w="9525">
            <a:solidFill>
              <a:schemeClr val="dk2"/>
            </a:solidFill>
            <a:prstDash val="solid"/>
            <a:round/>
            <a:headEnd len="med" w="med" type="none"/>
            <a:tailEnd len="med" w="med" type="none"/>
          </a:ln>
        </p:spPr>
      </p:cxnSp>
      <p:cxnSp>
        <p:nvCxnSpPr>
          <p:cNvPr id="1203" name="Google Shape;1203;p234"/>
          <p:cNvCxnSpPr/>
          <p:nvPr/>
        </p:nvCxnSpPr>
        <p:spPr>
          <a:xfrm>
            <a:off x="6150927" y="3001325"/>
            <a:ext cx="2718900" cy="0"/>
          </a:xfrm>
          <a:prstGeom prst="straightConnector1">
            <a:avLst/>
          </a:prstGeom>
          <a:noFill/>
          <a:ln cap="flat" cmpd="sng" w="9525">
            <a:solidFill>
              <a:schemeClr val="dk2"/>
            </a:solidFill>
            <a:prstDash val="solid"/>
            <a:round/>
            <a:headEnd len="med" w="med" type="none"/>
            <a:tailEnd len="med" w="med" type="none"/>
          </a:ln>
        </p:spPr>
      </p:cxnSp>
      <p:sp>
        <p:nvSpPr>
          <p:cNvPr id="1204" name="Google Shape;1204;p234"/>
          <p:cNvSpPr txBox="1"/>
          <p:nvPr>
            <p:ph idx="2" type="subTitle"/>
          </p:nvPr>
        </p:nvSpPr>
        <p:spPr>
          <a:xfrm>
            <a:off x="6144050" y="1560500"/>
            <a:ext cx="2718900" cy="342900"/>
          </a:xfrm>
          <a:prstGeom prst="rect">
            <a:avLst/>
          </a:prstGeom>
        </p:spPr>
        <p:txBody>
          <a:bodyPr anchorCtr="0" anchor="t" bIns="0" lIns="0" spcFirstLastPara="1" rIns="0" wrap="square" tIns="0">
            <a:normAutofit/>
          </a:bodyPr>
          <a:lstStyle>
            <a:lvl1pPr lvl="0">
              <a:spcBef>
                <a:spcPts val="0"/>
              </a:spcBef>
              <a:spcAft>
                <a:spcPts val="0"/>
              </a:spcAft>
              <a:buSzPts val="1400"/>
              <a:buNone/>
              <a:defRPr b="1" sz="14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205" name="Google Shape;1205;p234"/>
          <p:cNvSpPr txBox="1"/>
          <p:nvPr>
            <p:ph idx="3" type="body"/>
          </p:nvPr>
        </p:nvSpPr>
        <p:spPr>
          <a:xfrm>
            <a:off x="6164680" y="1899750"/>
            <a:ext cx="2667300" cy="829200"/>
          </a:xfrm>
          <a:prstGeom prst="rect">
            <a:avLst/>
          </a:prstGeom>
        </p:spPr>
        <p:txBody>
          <a:bodyPr anchorCtr="0" anchor="t" bIns="0" lIns="0" spcFirstLastPara="1" rIns="0" wrap="square" tIns="0">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206" name="Google Shape;1206;p234"/>
          <p:cNvSpPr txBox="1"/>
          <p:nvPr>
            <p:ph idx="4" type="subTitle"/>
          </p:nvPr>
        </p:nvSpPr>
        <p:spPr>
          <a:xfrm>
            <a:off x="6144050" y="3191600"/>
            <a:ext cx="2718900" cy="342900"/>
          </a:xfrm>
          <a:prstGeom prst="rect">
            <a:avLst/>
          </a:prstGeom>
        </p:spPr>
        <p:txBody>
          <a:bodyPr anchorCtr="0" anchor="t" bIns="0" lIns="0" spcFirstLastPara="1" rIns="0" wrap="square" tIns="0">
            <a:normAutofit/>
          </a:bodyPr>
          <a:lstStyle>
            <a:lvl1pPr lvl="0">
              <a:spcBef>
                <a:spcPts val="0"/>
              </a:spcBef>
              <a:spcAft>
                <a:spcPts val="0"/>
              </a:spcAft>
              <a:buSzPts val="1400"/>
              <a:buNone/>
              <a:defRPr b="1" sz="14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207" name="Google Shape;1207;p234"/>
          <p:cNvSpPr txBox="1"/>
          <p:nvPr>
            <p:ph idx="5" type="body"/>
          </p:nvPr>
        </p:nvSpPr>
        <p:spPr>
          <a:xfrm>
            <a:off x="6163580" y="3530850"/>
            <a:ext cx="2524800" cy="829200"/>
          </a:xfrm>
          <a:prstGeom prst="rect">
            <a:avLst/>
          </a:prstGeom>
        </p:spPr>
        <p:txBody>
          <a:bodyPr anchorCtr="0" anchor="t" bIns="0" lIns="0" spcFirstLastPara="1" rIns="0" wrap="square" tIns="0">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208" name="Google Shape;1208;p234"/>
          <p:cNvSpPr txBox="1"/>
          <p:nvPr>
            <p:ph idx="6" type="body"/>
          </p:nvPr>
        </p:nvSpPr>
        <p:spPr>
          <a:xfrm>
            <a:off x="4019252" y="2192475"/>
            <a:ext cx="1818300" cy="829200"/>
          </a:xfrm>
          <a:prstGeom prst="rect">
            <a:avLst/>
          </a:prstGeom>
        </p:spPr>
        <p:txBody>
          <a:bodyPr anchorCtr="0" anchor="t" bIns="0" lIns="0" spcFirstLastPara="1" rIns="0" wrap="square" tIns="0">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209" name="Google Shape;1209;p234"/>
          <p:cNvSpPr txBox="1"/>
          <p:nvPr>
            <p:ph idx="7" type="title"/>
          </p:nvPr>
        </p:nvSpPr>
        <p:spPr>
          <a:xfrm>
            <a:off x="4051575" y="1243550"/>
            <a:ext cx="1818300" cy="1000500"/>
          </a:xfrm>
          <a:prstGeom prst="rect">
            <a:avLst/>
          </a:prstGeom>
        </p:spPr>
        <p:txBody>
          <a:bodyPr anchorCtr="0" anchor="t" bIns="0" lIns="0" spcFirstLastPara="1" rIns="0" wrap="square" tIns="0">
            <a:normAutofit/>
          </a:bodyPr>
          <a:lstStyle>
            <a:lvl1pPr lvl="0">
              <a:spcBef>
                <a:spcPts val="0"/>
              </a:spcBef>
              <a:spcAft>
                <a:spcPts val="0"/>
              </a:spcAft>
              <a:buClr>
                <a:schemeClr val="accent1"/>
              </a:buClr>
              <a:buSzPts val="6500"/>
              <a:buNone/>
              <a:defRPr sz="6500">
                <a:solidFill>
                  <a:schemeClr val="accent1"/>
                </a:solidFill>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1210" name="Google Shape;1210;p234"/>
          <p:cNvSpPr txBox="1"/>
          <p:nvPr>
            <p:ph idx="8" type="body"/>
          </p:nvPr>
        </p:nvSpPr>
        <p:spPr>
          <a:xfrm>
            <a:off x="4019252" y="4111900"/>
            <a:ext cx="1818300" cy="829200"/>
          </a:xfrm>
          <a:prstGeom prst="rect">
            <a:avLst/>
          </a:prstGeom>
        </p:spPr>
        <p:txBody>
          <a:bodyPr anchorCtr="0" anchor="t" bIns="0" lIns="0" spcFirstLastPara="1" rIns="0" wrap="square" tIns="0">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211" name="Google Shape;1211;p234"/>
          <p:cNvSpPr txBox="1"/>
          <p:nvPr>
            <p:ph idx="9" type="title"/>
          </p:nvPr>
        </p:nvSpPr>
        <p:spPr>
          <a:xfrm>
            <a:off x="4051575" y="3162975"/>
            <a:ext cx="1818300" cy="1000500"/>
          </a:xfrm>
          <a:prstGeom prst="rect">
            <a:avLst/>
          </a:prstGeom>
        </p:spPr>
        <p:txBody>
          <a:bodyPr anchorCtr="0" anchor="t" bIns="0" lIns="0" spcFirstLastPara="1" rIns="0" wrap="square" tIns="0">
            <a:normAutofit/>
          </a:bodyPr>
          <a:lstStyle>
            <a:lvl1pPr lvl="0">
              <a:spcBef>
                <a:spcPts val="0"/>
              </a:spcBef>
              <a:spcAft>
                <a:spcPts val="0"/>
              </a:spcAft>
              <a:buClr>
                <a:schemeClr val="accent1"/>
              </a:buClr>
              <a:buSzPts val="6500"/>
              <a:buNone/>
              <a:defRPr sz="6500">
                <a:solidFill>
                  <a:schemeClr val="accent1"/>
                </a:solidFill>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Tree>
  </p:cSld>
  <p:clrMapOvr>
    <a:masterClrMapping/>
  </p:clrMapOvr>
</p:sldLayout>
</file>

<file path=ppt/slideLayouts/slideLayout2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 3 percentages and 3 paragraphs 1 1">
  <p:cSld name="TITLE_1_1_1_2_1_1_1">
    <p:spTree>
      <p:nvGrpSpPr>
        <p:cNvPr id="1212" name="Shape 1212"/>
        <p:cNvGrpSpPr/>
        <p:nvPr/>
      </p:nvGrpSpPr>
      <p:grpSpPr>
        <a:xfrm>
          <a:off x="0" y="0"/>
          <a:ext cx="0" cy="0"/>
          <a:chOff x="0" y="0"/>
          <a:chExt cx="0" cy="0"/>
        </a:xfrm>
      </p:grpSpPr>
      <p:cxnSp>
        <p:nvCxnSpPr>
          <p:cNvPr id="1213" name="Google Shape;1213;p235"/>
          <p:cNvCxnSpPr/>
          <p:nvPr/>
        </p:nvCxnSpPr>
        <p:spPr>
          <a:xfrm rot="10800000">
            <a:off x="2390625" y="-7325"/>
            <a:ext cx="0" cy="5155200"/>
          </a:xfrm>
          <a:prstGeom prst="straightConnector1">
            <a:avLst/>
          </a:prstGeom>
          <a:noFill/>
          <a:ln cap="flat" cmpd="sng" w="9525">
            <a:solidFill>
              <a:schemeClr val="dk2"/>
            </a:solidFill>
            <a:prstDash val="solid"/>
            <a:round/>
            <a:headEnd len="med" w="med" type="none"/>
            <a:tailEnd len="med" w="med" type="none"/>
          </a:ln>
        </p:spPr>
      </p:cxnSp>
      <p:cxnSp>
        <p:nvCxnSpPr>
          <p:cNvPr id="1214" name="Google Shape;1214;p235"/>
          <p:cNvCxnSpPr/>
          <p:nvPr/>
        </p:nvCxnSpPr>
        <p:spPr>
          <a:xfrm rot="10800000">
            <a:off x="4639230" y="-7325"/>
            <a:ext cx="0" cy="5155200"/>
          </a:xfrm>
          <a:prstGeom prst="straightConnector1">
            <a:avLst/>
          </a:prstGeom>
          <a:noFill/>
          <a:ln cap="flat" cmpd="sng" w="9525">
            <a:solidFill>
              <a:schemeClr val="dk2"/>
            </a:solidFill>
            <a:prstDash val="solid"/>
            <a:round/>
            <a:headEnd len="med" w="med" type="none"/>
            <a:tailEnd len="med" w="med" type="none"/>
          </a:ln>
        </p:spPr>
      </p:cxnSp>
      <p:cxnSp>
        <p:nvCxnSpPr>
          <p:cNvPr id="1215" name="Google Shape;1215;p235"/>
          <p:cNvCxnSpPr/>
          <p:nvPr/>
        </p:nvCxnSpPr>
        <p:spPr>
          <a:xfrm rot="10800000">
            <a:off x="6887836" y="-7325"/>
            <a:ext cx="0" cy="5155200"/>
          </a:xfrm>
          <a:prstGeom prst="straightConnector1">
            <a:avLst/>
          </a:prstGeom>
          <a:noFill/>
          <a:ln cap="flat" cmpd="sng" w="9525">
            <a:solidFill>
              <a:schemeClr val="dk2"/>
            </a:solidFill>
            <a:prstDash val="solid"/>
            <a:round/>
            <a:headEnd len="med" w="med" type="none"/>
            <a:tailEnd len="med" w="med" type="none"/>
          </a:ln>
        </p:spPr>
      </p:cxnSp>
      <p:sp>
        <p:nvSpPr>
          <p:cNvPr id="1216" name="Google Shape;1216;p235"/>
          <p:cNvSpPr txBox="1"/>
          <p:nvPr>
            <p:ph type="ctrTitle"/>
          </p:nvPr>
        </p:nvSpPr>
        <p:spPr>
          <a:xfrm>
            <a:off x="371850" y="365785"/>
            <a:ext cx="1715100" cy="1877400"/>
          </a:xfrm>
          <a:prstGeom prst="rect">
            <a:avLst/>
          </a:prstGeom>
        </p:spPr>
        <p:txBody>
          <a:bodyPr anchorCtr="0" anchor="t" bIns="91425" lIns="0" spcFirstLastPara="1" rIns="91425" wrap="square" tIns="0">
            <a:normAutofit/>
          </a:bodyPr>
          <a:lstStyle>
            <a:lvl1pPr lvl="0">
              <a:lnSpc>
                <a:spcPct val="80000"/>
              </a:lnSpc>
              <a:spcBef>
                <a:spcPts val="0"/>
              </a:spcBef>
              <a:spcAft>
                <a:spcPts val="0"/>
              </a:spcAft>
              <a:buSzPts val="2400"/>
              <a:buNone/>
              <a:defRPr sz="2400"/>
            </a:lvl1pPr>
            <a:lvl2pPr lvl="1">
              <a:lnSpc>
                <a:spcPct val="80000"/>
              </a:lnSpc>
              <a:spcBef>
                <a:spcPts val="0"/>
              </a:spcBef>
              <a:spcAft>
                <a:spcPts val="0"/>
              </a:spcAft>
              <a:buSzPts val="2400"/>
              <a:buNone/>
              <a:defRPr/>
            </a:lvl2pPr>
            <a:lvl3pPr lvl="2">
              <a:lnSpc>
                <a:spcPct val="80000"/>
              </a:lnSpc>
              <a:spcBef>
                <a:spcPts val="0"/>
              </a:spcBef>
              <a:spcAft>
                <a:spcPts val="0"/>
              </a:spcAft>
              <a:buSzPts val="2400"/>
              <a:buNone/>
              <a:defRPr/>
            </a:lvl3pPr>
            <a:lvl4pPr lvl="3">
              <a:lnSpc>
                <a:spcPct val="80000"/>
              </a:lnSpc>
              <a:spcBef>
                <a:spcPts val="0"/>
              </a:spcBef>
              <a:spcAft>
                <a:spcPts val="0"/>
              </a:spcAft>
              <a:buSzPts val="2400"/>
              <a:buNone/>
              <a:defRPr/>
            </a:lvl4pPr>
            <a:lvl5pPr lvl="4">
              <a:lnSpc>
                <a:spcPct val="80000"/>
              </a:lnSpc>
              <a:spcBef>
                <a:spcPts val="0"/>
              </a:spcBef>
              <a:spcAft>
                <a:spcPts val="0"/>
              </a:spcAft>
              <a:buSzPts val="2400"/>
              <a:buNone/>
              <a:defRPr/>
            </a:lvl5pPr>
            <a:lvl6pPr lvl="5">
              <a:lnSpc>
                <a:spcPct val="80000"/>
              </a:lnSpc>
              <a:spcBef>
                <a:spcPts val="0"/>
              </a:spcBef>
              <a:spcAft>
                <a:spcPts val="0"/>
              </a:spcAft>
              <a:buSzPts val="2400"/>
              <a:buNone/>
              <a:defRPr/>
            </a:lvl6pPr>
            <a:lvl7pPr lvl="6">
              <a:lnSpc>
                <a:spcPct val="80000"/>
              </a:lnSpc>
              <a:spcBef>
                <a:spcPts val="0"/>
              </a:spcBef>
              <a:spcAft>
                <a:spcPts val="0"/>
              </a:spcAft>
              <a:buSzPts val="2400"/>
              <a:buNone/>
              <a:defRPr/>
            </a:lvl7pPr>
            <a:lvl8pPr lvl="7">
              <a:lnSpc>
                <a:spcPct val="80000"/>
              </a:lnSpc>
              <a:spcBef>
                <a:spcPts val="0"/>
              </a:spcBef>
              <a:spcAft>
                <a:spcPts val="0"/>
              </a:spcAft>
              <a:buSzPts val="2400"/>
              <a:buNone/>
              <a:defRPr/>
            </a:lvl8pPr>
            <a:lvl9pPr lvl="8">
              <a:lnSpc>
                <a:spcPct val="80000"/>
              </a:lnSpc>
              <a:spcBef>
                <a:spcPts val="0"/>
              </a:spcBef>
              <a:spcAft>
                <a:spcPts val="0"/>
              </a:spcAft>
              <a:buSzPts val="2400"/>
              <a:buNone/>
              <a:defRPr/>
            </a:lvl9pPr>
          </a:lstStyle>
          <a:p/>
        </p:txBody>
      </p:sp>
      <p:sp>
        <p:nvSpPr>
          <p:cNvPr id="1217" name="Google Shape;1217;p235"/>
          <p:cNvSpPr txBox="1"/>
          <p:nvPr>
            <p:ph idx="1" type="subTitle"/>
          </p:nvPr>
        </p:nvSpPr>
        <p:spPr>
          <a:xfrm>
            <a:off x="2541225" y="2640750"/>
            <a:ext cx="1764300" cy="342900"/>
          </a:xfrm>
          <a:prstGeom prst="rect">
            <a:avLst/>
          </a:prstGeom>
        </p:spPr>
        <p:txBody>
          <a:bodyPr anchorCtr="0" anchor="t" bIns="0" lIns="0" spcFirstLastPara="1" rIns="0" wrap="square" tIns="0">
            <a:normAutofit/>
          </a:bodyPr>
          <a:lstStyle>
            <a:lvl1pPr lvl="0">
              <a:spcBef>
                <a:spcPts val="0"/>
              </a:spcBef>
              <a:spcAft>
                <a:spcPts val="0"/>
              </a:spcAft>
              <a:buSzPts val="1400"/>
              <a:buNone/>
              <a:defRPr b="1" sz="14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218" name="Google Shape;1218;p235"/>
          <p:cNvSpPr txBox="1"/>
          <p:nvPr>
            <p:ph idx="2" type="body"/>
          </p:nvPr>
        </p:nvSpPr>
        <p:spPr>
          <a:xfrm>
            <a:off x="2554600" y="2980000"/>
            <a:ext cx="1730700" cy="1719900"/>
          </a:xfrm>
          <a:prstGeom prst="rect">
            <a:avLst/>
          </a:prstGeom>
        </p:spPr>
        <p:txBody>
          <a:bodyPr anchorCtr="0" anchor="t" bIns="0" lIns="0" spcFirstLastPara="1" rIns="0" wrap="square" tIns="0">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219" name="Google Shape;1219;p235"/>
          <p:cNvSpPr txBox="1"/>
          <p:nvPr>
            <p:ph idx="3" type="title"/>
          </p:nvPr>
        </p:nvSpPr>
        <p:spPr>
          <a:xfrm>
            <a:off x="2548263" y="1664899"/>
            <a:ext cx="1818300" cy="1000500"/>
          </a:xfrm>
          <a:prstGeom prst="rect">
            <a:avLst/>
          </a:prstGeom>
        </p:spPr>
        <p:txBody>
          <a:bodyPr anchorCtr="0" anchor="t" bIns="0" lIns="0" spcFirstLastPara="1" rIns="0" wrap="square" tIns="0">
            <a:normAutofit/>
          </a:bodyPr>
          <a:lstStyle>
            <a:lvl1pPr lvl="0">
              <a:spcBef>
                <a:spcPts val="0"/>
              </a:spcBef>
              <a:spcAft>
                <a:spcPts val="0"/>
              </a:spcAft>
              <a:buClr>
                <a:schemeClr val="accent1"/>
              </a:buClr>
              <a:buSzPts val="5000"/>
              <a:buNone/>
              <a:defRPr sz="5000">
                <a:solidFill>
                  <a:schemeClr val="accent1"/>
                </a:solidFill>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1220" name="Google Shape;1220;p235"/>
          <p:cNvSpPr txBox="1"/>
          <p:nvPr>
            <p:ph idx="4" type="subTitle"/>
          </p:nvPr>
        </p:nvSpPr>
        <p:spPr>
          <a:xfrm>
            <a:off x="4793343" y="2640750"/>
            <a:ext cx="1764300" cy="342900"/>
          </a:xfrm>
          <a:prstGeom prst="rect">
            <a:avLst/>
          </a:prstGeom>
        </p:spPr>
        <p:txBody>
          <a:bodyPr anchorCtr="0" anchor="t" bIns="0" lIns="0" spcFirstLastPara="1" rIns="0" wrap="square" tIns="0">
            <a:normAutofit/>
          </a:bodyPr>
          <a:lstStyle>
            <a:lvl1pPr lvl="0">
              <a:spcBef>
                <a:spcPts val="0"/>
              </a:spcBef>
              <a:spcAft>
                <a:spcPts val="0"/>
              </a:spcAft>
              <a:buSzPts val="1400"/>
              <a:buNone/>
              <a:defRPr b="1" sz="14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221" name="Google Shape;1221;p235"/>
          <p:cNvSpPr txBox="1"/>
          <p:nvPr>
            <p:ph idx="5" type="body"/>
          </p:nvPr>
        </p:nvSpPr>
        <p:spPr>
          <a:xfrm>
            <a:off x="4806718" y="2980000"/>
            <a:ext cx="1730700" cy="1719900"/>
          </a:xfrm>
          <a:prstGeom prst="rect">
            <a:avLst/>
          </a:prstGeom>
        </p:spPr>
        <p:txBody>
          <a:bodyPr anchorCtr="0" anchor="t" bIns="0" lIns="0" spcFirstLastPara="1" rIns="0" wrap="square" tIns="0">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222" name="Google Shape;1222;p235"/>
          <p:cNvSpPr txBox="1"/>
          <p:nvPr>
            <p:ph idx="6" type="title"/>
          </p:nvPr>
        </p:nvSpPr>
        <p:spPr>
          <a:xfrm>
            <a:off x="4800380" y="1664899"/>
            <a:ext cx="1818300" cy="1000500"/>
          </a:xfrm>
          <a:prstGeom prst="rect">
            <a:avLst/>
          </a:prstGeom>
        </p:spPr>
        <p:txBody>
          <a:bodyPr anchorCtr="0" anchor="t" bIns="0" lIns="0" spcFirstLastPara="1" rIns="0" wrap="square" tIns="0">
            <a:normAutofit/>
          </a:bodyPr>
          <a:lstStyle>
            <a:lvl1pPr lvl="0">
              <a:spcBef>
                <a:spcPts val="0"/>
              </a:spcBef>
              <a:spcAft>
                <a:spcPts val="0"/>
              </a:spcAft>
              <a:buClr>
                <a:schemeClr val="accent1"/>
              </a:buClr>
              <a:buSzPts val="5000"/>
              <a:buNone/>
              <a:defRPr sz="5000">
                <a:solidFill>
                  <a:schemeClr val="accent1"/>
                </a:solidFill>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1223" name="Google Shape;1223;p235"/>
          <p:cNvSpPr txBox="1"/>
          <p:nvPr>
            <p:ph idx="7" type="subTitle"/>
          </p:nvPr>
        </p:nvSpPr>
        <p:spPr>
          <a:xfrm>
            <a:off x="7050165" y="2640750"/>
            <a:ext cx="1764300" cy="342900"/>
          </a:xfrm>
          <a:prstGeom prst="rect">
            <a:avLst/>
          </a:prstGeom>
        </p:spPr>
        <p:txBody>
          <a:bodyPr anchorCtr="0" anchor="t" bIns="0" lIns="0" spcFirstLastPara="1" rIns="0" wrap="square" tIns="0">
            <a:normAutofit/>
          </a:bodyPr>
          <a:lstStyle>
            <a:lvl1pPr lvl="0">
              <a:spcBef>
                <a:spcPts val="0"/>
              </a:spcBef>
              <a:spcAft>
                <a:spcPts val="0"/>
              </a:spcAft>
              <a:buSzPts val="1400"/>
              <a:buNone/>
              <a:defRPr b="1" sz="14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224" name="Google Shape;1224;p235"/>
          <p:cNvSpPr txBox="1"/>
          <p:nvPr>
            <p:ph idx="8" type="body"/>
          </p:nvPr>
        </p:nvSpPr>
        <p:spPr>
          <a:xfrm>
            <a:off x="7063540" y="2980000"/>
            <a:ext cx="1730700" cy="1719900"/>
          </a:xfrm>
          <a:prstGeom prst="rect">
            <a:avLst/>
          </a:prstGeom>
        </p:spPr>
        <p:txBody>
          <a:bodyPr anchorCtr="0" anchor="t" bIns="0" lIns="0" spcFirstLastPara="1" rIns="0" wrap="square" tIns="0">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225" name="Google Shape;1225;p235"/>
          <p:cNvSpPr txBox="1"/>
          <p:nvPr>
            <p:ph idx="9" type="title"/>
          </p:nvPr>
        </p:nvSpPr>
        <p:spPr>
          <a:xfrm>
            <a:off x="7057202" y="1664899"/>
            <a:ext cx="1818300" cy="1000500"/>
          </a:xfrm>
          <a:prstGeom prst="rect">
            <a:avLst/>
          </a:prstGeom>
        </p:spPr>
        <p:txBody>
          <a:bodyPr anchorCtr="0" anchor="t" bIns="0" lIns="0" spcFirstLastPara="1" rIns="0" wrap="square" tIns="0">
            <a:normAutofit/>
          </a:bodyPr>
          <a:lstStyle>
            <a:lvl1pPr lvl="0">
              <a:spcBef>
                <a:spcPts val="0"/>
              </a:spcBef>
              <a:spcAft>
                <a:spcPts val="0"/>
              </a:spcAft>
              <a:buClr>
                <a:schemeClr val="accent1"/>
              </a:buClr>
              <a:buSzPts val="5000"/>
              <a:buNone/>
              <a:defRPr sz="5000">
                <a:solidFill>
                  <a:schemeClr val="accent1"/>
                </a:solidFill>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2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 white 3 title body columns 1">
  <p:cSld name="TITLE_1_1_1_1">
    <p:spTree>
      <p:nvGrpSpPr>
        <p:cNvPr id="1226" name="Shape 1226"/>
        <p:cNvGrpSpPr/>
        <p:nvPr/>
      </p:nvGrpSpPr>
      <p:grpSpPr>
        <a:xfrm>
          <a:off x="0" y="0"/>
          <a:ext cx="0" cy="0"/>
          <a:chOff x="0" y="0"/>
          <a:chExt cx="0" cy="0"/>
        </a:xfrm>
      </p:grpSpPr>
      <p:sp>
        <p:nvSpPr>
          <p:cNvPr id="1227" name="Google Shape;1227;p236"/>
          <p:cNvSpPr txBox="1"/>
          <p:nvPr>
            <p:ph type="ctrTitle"/>
          </p:nvPr>
        </p:nvSpPr>
        <p:spPr>
          <a:xfrm>
            <a:off x="371850" y="365742"/>
            <a:ext cx="4457700" cy="355500"/>
          </a:xfrm>
          <a:prstGeom prst="rect">
            <a:avLst/>
          </a:prstGeom>
        </p:spPr>
        <p:txBody>
          <a:bodyPr anchorCtr="0" anchor="t" bIns="91425" lIns="0" spcFirstLastPara="1" rIns="91425" wrap="square" tIns="0">
            <a:normAutofit/>
          </a:bodyPr>
          <a:lstStyle>
            <a:lvl1pPr lvl="0">
              <a:lnSpc>
                <a:spcPct val="80000"/>
              </a:lnSpc>
              <a:spcBef>
                <a:spcPts val="0"/>
              </a:spcBef>
              <a:spcAft>
                <a:spcPts val="0"/>
              </a:spcAft>
              <a:buSzPts val="2400"/>
              <a:buNone/>
              <a:defRPr sz="2400"/>
            </a:lvl1pPr>
            <a:lvl2pPr lvl="1">
              <a:lnSpc>
                <a:spcPct val="80000"/>
              </a:lnSpc>
              <a:spcBef>
                <a:spcPts val="0"/>
              </a:spcBef>
              <a:spcAft>
                <a:spcPts val="0"/>
              </a:spcAft>
              <a:buSzPts val="2400"/>
              <a:buNone/>
              <a:defRPr/>
            </a:lvl2pPr>
            <a:lvl3pPr lvl="2">
              <a:lnSpc>
                <a:spcPct val="80000"/>
              </a:lnSpc>
              <a:spcBef>
                <a:spcPts val="0"/>
              </a:spcBef>
              <a:spcAft>
                <a:spcPts val="0"/>
              </a:spcAft>
              <a:buSzPts val="2400"/>
              <a:buNone/>
              <a:defRPr/>
            </a:lvl3pPr>
            <a:lvl4pPr lvl="3">
              <a:lnSpc>
                <a:spcPct val="80000"/>
              </a:lnSpc>
              <a:spcBef>
                <a:spcPts val="0"/>
              </a:spcBef>
              <a:spcAft>
                <a:spcPts val="0"/>
              </a:spcAft>
              <a:buSzPts val="2400"/>
              <a:buNone/>
              <a:defRPr/>
            </a:lvl4pPr>
            <a:lvl5pPr lvl="4">
              <a:lnSpc>
                <a:spcPct val="80000"/>
              </a:lnSpc>
              <a:spcBef>
                <a:spcPts val="0"/>
              </a:spcBef>
              <a:spcAft>
                <a:spcPts val="0"/>
              </a:spcAft>
              <a:buSzPts val="2400"/>
              <a:buNone/>
              <a:defRPr/>
            </a:lvl5pPr>
            <a:lvl6pPr lvl="5">
              <a:lnSpc>
                <a:spcPct val="80000"/>
              </a:lnSpc>
              <a:spcBef>
                <a:spcPts val="0"/>
              </a:spcBef>
              <a:spcAft>
                <a:spcPts val="0"/>
              </a:spcAft>
              <a:buSzPts val="2400"/>
              <a:buNone/>
              <a:defRPr/>
            </a:lvl6pPr>
            <a:lvl7pPr lvl="6">
              <a:lnSpc>
                <a:spcPct val="80000"/>
              </a:lnSpc>
              <a:spcBef>
                <a:spcPts val="0"/>
              </a:spcBef>
              <a:spcAft>
                <a:spcPts val="0"/>
              </a:spcAft>
              <a:buSzPts val="2400"/>
              <a:buNone/>
              <a:defRPr/>
            </a:lvl7pPr>
            <a:lvl8pPr lvl="7">
              <a:lnSpc>
                <a:spcPct val="80000"/>
              </a:lnSpc>
              <a:spcBef>
                <a:spcPts val="0"/>
              </a:spcBef>
              <a:spcAft>
                <a:spcPts val="0"/>
              </a:spcAft>
              <a:buSzPts val="2400"/>
              <a:buNone/>
              <a:defRPr/>
            </a:lvl8pPr>
            <a:lvl9pPr lvl="8">
              <a:lnSpc>
                <a:spcPct val="80000"/>
              </a:lnSpc>
              <a:spcBef>
                <a:spcPts val="0"/>
              </a:spcBef>
              <a:spcAft>
                <a:spcPts val="0"/>
              </a:spcAft>
              <a:buSzPts val="2400"/>
              <a:buNone/>
              <a:defRPr/>
            </a:lvl9pPr>
          </a:lstStyle>
          <a:p/>
        </p:txBody>
      </p:sp>
      <p:sp>
        <p:nvSpPr>
          <p:cNvPr id="1228" name="Google Shape;1228;p236"/>
          <p:cNvSpPr txBox="1"/>
          <p:nvPr>
            <p:ph idx="1" type="subTitle"/>
          </p:nvPr>
        </p:nvSpPr>
        <p:spPr>
          <a:xfrm>
            <a:off x="372250" y="777100"/>
            <a:ext cx="4674900" cy="273900"/>
          </a:xfrm>
          <a:prstGeom prst="rect">
            <a:avLst/>
          </a:prstGeom>
        </p:spPr>
        <p:txBody>
          <a:bodyPr anchorCtr="0" anchor="t" bIns="0" lIns="0" spcFirstLastPara="1" rIns="0" wrap="square" tIns="0">
            <a:normAutofit/>
          </a:bodyPr>
          <a:lstStyle>
            <a:lvl1pPr lvl="0">
              <a:spcBef>
                <a:spcPts val="0"/>
              </a:spcBef>
              <a:spcAft>
                <a:spcPts val="0"/>
              </a:spcAft>
              <a:buClr>
                <a:schemeClr val="accent4"/>
              </a:buClr>
              <a:buSzPts val="1600"/>
              <a:buFont typeface="Figtree SemiBold"/>
              <a:buNone/>
              <a:defRPr sz="1600">
                <a:solidFill>
                  <a:schemeClr val="accent4"/>
                </a:solidFill>
                <a:latin typeface="Figtree SemiBold"/>
                <a:ea typeface="Figtree SemiBold"/>
                <a:cs typeface="Figtree SemiBold"/>
                <a:sym typeface="Figtree SemiBold"/>
              </a:defRPr>
            </a:lvl1pPr>
            <a:lvl2pPr lvl="1">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2pPr>
            <a:lvl3pPr lvl="2">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3pPr>
            <a:lvl4pPr lvl="3">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4pPr>
            <a:lvl5pPr lvl="4">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5pPr>
            <a:lvl6pPr lvl="5">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6pPr>
            <a:lvl7pPr lvl="6">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7pPr>
            <a:lvl8pPr lvl="7">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8pPr>
            <a:lvl9pPr lvl="8">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9pPr>
          </a:lstStyle>
          <a:p/>
        </p:txBody>
      </p:sp>
      <p:sp>
        <p:nvSpPr>
          <p:cNvPr id="1229" name="Google Shape;1229;p236"/>
          <p:cNvSpPr txBox="1"/>
          <p:nvPr>
            <p:ph idx="2" type="body"/>
          </p:nvPr>
        </p:nvSpPr>
        <p:spPr>
          <a:xfrm>
            <a:off x="372250" y="2246200"/>
            <a:ext cx="3622500" cy="1093500"/>
          </a:xfrm>
          <a:prstGeom prst="rect">
            <a:avLst/>
          </a:prstGeom>
        </p:spPr>
        <p:txBody>
          <a:bodyPr anchorCtr="0" anchor="t" bIns="0" lIns="0" spcFirstLastPara="1" rIns="0" wrap="square" tIns="0">
            <a:noAutofit/>
          </a:bodyPr>
          <a:lstStyle>
            <a:lvl1pPr indent="-317500" lvl="0" marL="457200">
              <a:lnSpc>
                <a:spcPct val="200000"/>
              </a:lnSpc>
              <a:spcBef>
                <a:spcPts val="0"/>
              </a:spcBef>
              <a:spcAft>
                <a:spcPts val="0"/>
              </a:spcAft>
              <a:buClr>
                <a:schemeClr val="dk1"/>
              </a:buClr>
              <a:buSzPts val="1400"/>
              <a:buChar char="●"/>
              <a:defRPr b="1" sz="1400">
                <a:solidFill>
                  <a:schemeClr val="dk1"/>
                </a:solidFill>
              </a:defRPr>
            </a:lvl1pPr>
            <a:lvl2pPr indent="-317500" lvl="1" marL="914400">
              <a:lnSpc>
                <a:spcPct val="200000"/>
              </a:lnSpc>
              <a:spcBef>
                <a:spcPts val="0"/>
              </a:spcBef>
              <a:spcAft>
                <a:spcPts val="0"/>
              </a:spcAft>
              <a:buSzPts val="1400"/>
              <a:buChar char="○"/>
              <a:defRPr sz="1400"/>
            </a:lvl2pPr>
            <a:lvl3pPr indent="-317500" lvl="2" marL="1371600">
              <a:lnSpc>
                <a:spcPct val="200000"/>
              </a:lnSpc>
              <a:spcBef>
                <a:spcPts val="0"/>
              </a:spcBef>
              <a:spcAft>
                <a:spcPts val="0"/>
              </a:spcAft>
              <a:buSzPts val="1400"/>
              <a:buChar char="■"/>
              <a:defRPr sz="1400"/>
            </a:lvl3pPr>
            <a:lvl4pPr indent="-317500" lvl="3" marL="1828800">
              <a:lnSpc>
                <a:spcPct val="200000"/>
              </a:lnSpc>
              <a:spcBef>
                <a:spcPts val="0"/>
              </a:spcBef>
              <a:spcAft>
                <a:spcPts val="0"/>
              </a:spcAft>
              <a:buSzPts val="1400"/>
              <a:buChar char="●"/>
              <a:defRPr sz="1400"/>
            </a:lvl4pPr>
            <a:lvl5pPr indent="-304800" lvl="4" marL="2286000">
              <a:lnSpc>
                <a:spcPct val="200000"/>
              </a:lnSpc>
              <a:spcBef>
                <a:spcPts val="0"/>
              </a:spcBef>
              <a:spcAft>
                <a:spcPts val="0"/>
              </a:spcAft>
              <a:buSzPts val="1200"/>
              <a:buChar char="○"/>
              <a:defRPr/>
            </a:lvl5pPr>
            <a:lvl6pPr indent="-304800" lvl="5" marL="2743200">
              <a:lnSpc>
                <a:spcPct val="200000"/>
              </a:lnSpc>
              <a:spcBef>
                <a:spcPts val="0"/>
              </a:spcBef>
              <a:spcAft>
                <a:spcPts val="0"/>
              </a:spcAft>
              <a:buSzPts val="1200"/>
              <a:buChar char="■"/>
              <a:defRPr/>
            </a:lvl6pPr>
            <a:lvl7pPr indent="-304800" lvl="6" marL="3200400">
              <a:lnSpc>
                <a:spcPct val="200000"/>
              </a:lnSpc>
              <a:spcBef>
                <a:spcPts val="0"/>
              </a:spcBef>
              <a:spcAft>
                <a:spcPts val="0"/>
              </a:spcAft>
              <a:buSzPts val="1200"/>
              <a:buChar char="●"/>
              <a:defRPr/>
            </a:lvl7pPr>
            <a:lvl8pPr indent="-304800" lvl="7" marL="3657600">
              <a:lnSpc>
                <a:spcPct val="200000"/>
              </a:lnSpc>
              <a:spcBef>
                <a:spcPts val="0"/>
              </a:spcBef>
              <a:spcAft>
                <a:spcPts val="0"/>
              </a:spcAft>
              <a:buSzPts val="1200"/>
              <a:buChar char="○"/>
              <a:defRPr/>
            </a:lvl8pPr>
            <a:lvl9pPr indent="-304800" lvl="8" marL="4114800">
              <a:lnSpc>
                <a:spcPct val="200000"/>
              </a:lnSpc>
              <a:spcBef>
                <a:spcPts val="0"/>
              </a:spcBef>
              <a:spcAft>
                <a:spcPts val="0"/>
              </a:spcAft>
              <a:buSzPts val="1200"/>
              <a:buChar char="■"/>
              <a:defRPr/>
            </a:lvl9pPr>
          </a:lstStyle>
          <a:p/>
        </p:txBody>
      </p:sp>
      <p:sp>
        <p:nvSpPr>
          <p:cNvPr id="1230" name="Google Shape;1230;p236"/>
          <p:cNvSpPr txBox="1"/>
          <p:nvPr>
            <p:ph idx="3" type="body"/>
          </p:nvPr>
        </p:nvSpPr>
        <p:spPr>
          <a:xfrm>
            <a:off x="4440100" y="2246200"/>
            <a:ext cx="3622500" cy="1093500"/>
          </a:xfrm>
          <a:prstGeom prst="rect">
            <a:avLst/>
          </a:prstGeom>
        </p:spPr>
        <p:txBody>
          <a:bodyPr anchorCtr="0" anchor="t" bIns="0" lIns="0" spcFirstLastPara="1" rIns="0" wrap="square" tIns="0">
            <a:noAutofit/>
          </a:bodyPr>
          <a:lstStyle>
            <a:lvl1pPr indent="-317500" lvl="0" marL="457200">
              <a:lnSpc>
                <a:spcPct val="200000"/>
              </a:lnSpc>
              <a:spcBef>
                <a:spcPts val="0"/>
              </a:spcBef>
              <a:spcAft>
                <a:spcPts val="0"/>
              </a:spcAft>
              <a:buClr>
                <a:schemeClr val="dk1"/>
              </a:buClr>
              <a:buSzPts val="1400"/>
              <a:buChar char="●"/>
              <a:defRPr b="1" sz="1400">
                <a:solidFill>
                  <a:schemeClr val="dk1"/>
                </a:solidFill>
              </a:defRPr>
            </a:lvl1pPr>
            <a:lvl2pPr indent="-317500" lvl="1" marL="914400">
              <a:lnSpc>
                <a:spcPct val="200000"/>
              </a:lnSpc>
              <a:spcBef>
                <a:spcPts val="0"/>
              </a:spcBef>
              <a:spcAft>
                <a:spcPts val="0"/>
              </a:spcAft>
              <a:buSzPts val="1400"/>
              <a:buChar char="○"/>
              <a:defRPr sz="1400"/>
            </a:lvl2pPr>
            <a:lvl3pPr indent="-317500" lvl="2" marL="1371600">
              <a:lnSpc>
                <a:spcPct val="200000"/>
              </a:lnSpc>
              <a:spcBef>
                <a:spcPts val="0"/>
              </a:spcBef>
              <a:spcAft>
                <a:spcPts val="0"/>
              </a:spcAft>
              <a:buSzPts val="1400"/>
              <a:buChar char="■"/>
              <a:defRPr sz="1400"/>
            </a:lvl3pPr>
            <a:lvl4pPr indent="-317500" lvl="3" marL="1828800">
              <a:lnSpc>
                <a:spcPct val="200000"/>
              </a:lnSpc>
              <a:spcBef>
                <a:spcPts val="0"/>
              </a:spcBef>
              <a:spcAft>
                <a:spcPts val="0"/>
              </a:spcAft>
              <a:buSzPts val="1400"/>
              <a:buChar char="●"/>
              <a:defRPr sz="1400"/>
            </a:lvl4pPr>
            <a:lvl5pPr indent="-304800" lvl="4" marL="2286000">
              <a:lnSpc>
                <a:spcPct val="200000"/>
              </a:lnSpc>
              <a:spcBef>
                <a:spcPts val="0"/>
              </a:spcBef>
              <a:spcAft>
                <a:spcPts val="0"/>
              </a:spcAft>
              <a:buSzPts val="1200"/>
              <a:buChar char="○"/>
              <a:defRPr/>
            </a:lvl5pPr>
            <a:lvl6pPr indent="-304800" lvl="5" marL="2743200">
              <a:lnSpc>
                <a:spcPct val="200000"/>
              </a:lnSpc>
              <a:spcBef>
                <a:spcPts val="0"/>
              </a:spcBef>
              <a:spcAft>
                <a:spcPts val="0"/>
              </a:spcAft>
              <a:buSzPts val="1200"/>
              <a:buChar char="■"/>
              <a:defRPr/>
            </a:lvl6pPr>
            <a:lvl7pPr indent="-304800" lvl="6" marL="3200400">
              <a:lnSpc>
                <a:spcPct val="200000"/>
              </a:lnSpc>
              <a:spcBef>
                <a:spcPts val="0"/>
              </a:spcBef>
              <a:spcAft>
                <a:spcPts val="0"/>
              </a:spcAft>
              <a:buSzPts val="1200"/>
              <a:buChar char="●"/>
              <a:defRPr/>
            </a:lvl7pPr>
            <a:lvl8pPr indent="-304800" lvl="7" marL="3657600">
              <a:lnSpc>
                <a:spcPct val="200000"/>
              </a:lnSpc>
              <a:spcBef>
                <a:spcPts val="0"/>
              </a:spcBef>
              <a:spcAft>
                <a:spcPts val="0"/>
              </a:spcAft>
              <a:buSzPts val="1200"/>
              <a:buChar char="○"/>
              <a:defRPr/>
            </a:lvl8pPr>
            <a:lvl9pPr indent="-304800" lvl="8" marL="4114800">
              <a:lnSpc>
                <a:spcPct val="200000"/>
              </a:lnSpc>
              <a:spcBef>
                <a:spcPts val="0"/>
              </a:spcBef>
              <a:spcAft>
                <a:spcPts val="0"/>
              </a:spcAft>
              <a:buSzPts val="1200"/>
              <a:buChar char="■"/>
              <a:defRPr/>
            </a:lvl9pPr>
          </a:lstStyle>
          <a:p/>
        </p:txBody>
      </p:sp>
      <p:sp>
        <p:nvSpPr>
          <p:cNvPr id="1231" name="Google Shape;1231;p236"/>
          <p:cNvSpPr txBox="1"/>
          <p:nvPr>
            <p:ph idx="4" type="subTitle"/>
          </p:nvPr>
        </p:nvSpPr>
        <p:spPr>
          <a:xfrm>
            <a:off x="372250" y="1229700"/>
            <a:ext cx="7446900" cy="830700"/>
          </a:xfrm>
          <a:prstGeom prst="rect">
            <a:avLst/>
          </a:prstGeom>
        </p:spPr>
        <p:txBody>
          <a:bodyPr anchorCtr="0" anchor="t" bIns="0" lIns="0" spcFirstLastPara="1" rIns="0" wrap="square" tIns="0">
            <a:noAutofit/>
          </a:bodyPr>
          <a:lstStyle>
            <a:lvl1pPr lvl="0">
              <a:spcBef>
                <a:spcPts val="0"/>
              </a:spcBef>
              <a:spcAft>
                <a:spcPts val="0"/>
              </a:spcAft>
              <a:buSzPts val="1400"/>
              <a:buNone/>
              <a:defRPr sz="1400"/>
            </a:lvl1pPr>
            <a:lvl2pPr lvl="1">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2pPr>
            <a:lvl3pPr lvl="2">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3pPr>
            <a:lvl4pPr lvl="3">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4pPr>
            <a:lvl5pPr lvl="4">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5pPr>
            <a:lvl6pPr lvl="5">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6pPr>
            <a:lvl7pPr lvl="6">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7pPr>
            <a:lvl8pPr lvl="7">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8pPr>
            <a:lvl9pPr lvl="8">
              <a:spcBef>
                <a:spcPts val="0"/>
              </a:spcBef>
              <a:spcAft>
                <a:spcPts val="0"/>
              </a:spcAft>
              <a:buClr>
                <a:schemeClr val="accent4"/>
              </a:buClr>
              <a:buSzPts val="1000"/>
              <a:buFont typeface="Figtree SemiBold"/>
              <a:buNone/>
              <a:defRPr sz="1000">
                <a:solidFill>
                  <a:schemeClr val="accent4"/>
                </a:solidFill>
                <a:latin typeface="Figtree SemiBold"/>
                <a:ea typeface="Figtree SemiBold"/>
                <a:cs typeface="Figtree SemiBold"/>
                <a:sym typeface="Figtree SemiBold"/>
              </a:defRPr>
            </a:lvl9pPr>
          </a:lstStyle>
          <a:p/>
        </p:txBody>
      </p:sp>
    </p:spTree>
  </p:cSld>
  <p:clrMapOvr>
    <a:masterClrMapping/>
  </p:clrMapOvr>
</p:sldLayout>
</file>

<file path=ppt/slideLayouts/slideLayout2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CUSTOM_4">
    <p:spTree>
      <p:nvGrpSpPr>
        <p:cNvPr id="1232" name="Shape 1232"/>
        <p:cNvGrpSpPr/>
        <p:nvPr/>
      </p:nvGrpSpPr>
      <p:grpSpPr>
        <a:xfrm>
          <a:off x="0" y="0"/>
          <a:ext cx="0" cy="0"/>
          <a:chOff x="0" y="0"/>
          <a:chExt cx="0" cy="0"/>
        </a:xfrm>
      </p:grpSpPr>
    </p:spTree>
  </p:cSld>
  <p:clrMapOvr>
    <a:masterClrMapping/>
  </p:clrMapOvr>
</p:sldLayout>
</file>

<file path=ppt/slideLayouts/slideLayout2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CUSTOM_4_1">
    <p:spTree>
      <p:nvGrpSpPr>
        <p:cNvPr id="1233" name="Shape 1233"/>
        <p:cNvGrpSpPr/>
        <p:nvPr/>
      </p:nvGrpSpPr>
      <p:grpSpPr>
        <a:xfrm>
          <a:off x="0" y="0"/>
          <a:ext cx="0" cy="0"/>
          <a:chOff x="0" y="0"/>
          <a:chExt cx="0" cy="0"/>
        </a:xfrm>
      </p:grpSpPr>
      <p:pic>
        <p:nvPicPr>
          <p:cNvPr id="1234" name="Google Shape;1234;p238" title="Rectangle 135.jpg"/>
          <p:cNvPicPr preferRelativeResize="0"/>
          <p:nvPr/>
        </p:nvPicPr>
        <p:blipFill>
          <a:blip r:embed="rId2">
            <a:alphaModFix/>
          </a:blip>
          <a:stretch>
            <a:fillRect/>
          </a:stretch>
        </p:blipFill>
        <p:spPr>
          <a:xfrm>
            <a:off x="0" y="0"/>
            <a:ext cx="9143997" cy="5143490"/>
          </a:xfrm>
          <a:prstGeom prst="rect">
            <a:avLst/>
          </a:prstGeom>
          <a:noFill/>
          <a:ln>
            <a:noFill/>
          </a:ln>
        </p:spPr>
      </p:pic>
    </p:spTree>
  </p:cSld>
  <p:clrMapOvr>
    <a:masterClrMapping/>
  </p:clrMapOvr>
</p:sldLayout>
</file>

<file path=ppt/slideLayouts/slideLayout2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Option 1">
  <p:cSld name="CUSTOM_4_1_2">
    <p:spTree>
      <p:nvGrpSpPr>
        <p:cNvPr id="1235" name="Shape 1235"/>
        <p:cNvGrpSpPr/>
        <p:nvPr/>
      </p:nvGrpSpPr>
      <p:grpSpPr>
        <a:xfrm>
          <a:off x="0" y="0"/>
          <a:ext cx="0" cy="0"/>
          <a:chOff x="0" y="0"/>
          <a:chExt cx="0" cy="0"/>
        </a:xfrm>
      </p:grpSpPr>
      <p:pic>
        <p:nvPicPr>
          <p:cNvPr id="1236" name="Google Shape;1236;p239" title="Rectangle 135.jpg"/>
          <p:cNvPicPr preferRelativeResize="0"/>
          <p:nvPr/>
        </p:nvPicPr>
        <p:blipFill>
          <a:blip r:embed="rId2">
            <a:alphaModFix/>
          </a:blip>
          <a:stretch>
            <a:fillRect/>
          </a:stretch>
        </p:blipFill>
        <p:spPr>
          <a:xfrm>
            <a:off x="0" y="0"/>
            <a:ext cx="9143997" cy="5143490"/>
          </a:xfrm>
          <a:prstGeom prst="rect">
            <a:avLst/>
          </a:prstGeom>
          <a:noFill/>
          <a:ln>
            <a:noFill/>
          </a:ln>
        </p:spPr>
      </p:pic>
      <p:pic>
        <p:nvPicPr>
          <p:cNvPr id="1237" name="Google Shape;1237;p239" title="Marigold_Evergreen.png"/>
          <p:cNvPicPr preferRelativeResize="0"/>
          <p:nvPr/>
        </p:nvPicPr>
        <p:blipFill>
          <a:blip r:embed="rId3">
            <a:alphaModFix/>
          </a:blip>
          <a:stretch>
            <a:fillRect/>
          </a:stretch>
        </p:blipFill>
        <p:spPr>
          <a:xfrm>
            <a:off x="371850" y="533018"/>
            <a:ext cx="1896024" cy="216595"/>
          </a:xfrm>
          <a:prstGeom prst="rect">
            <a:avLst/>
          </a:prstGeom>
          <a:noFill/>
          <a:ln>
            <a:noFill/>
          </a:ln>
        </p:spPr>
      </p:pic>
      <p:sp>
        <p:nvSpPr>
          <p:cNvPr id="1238" name="Google Shape;1238;p239"/>
          <p:cNvSpPr txBox="1"/>
          <p:nvPr>
            <p:ph type="title"/>
          </p:nvPr>
        </p:nvSpPr>
        <p:spPr>
          <a:xfrm>
            <a:off x="391475" y="1056550"/>
            <a:ext cx="6959100" cy="1424400"/>
          </a:xfrm>
          <a:prstGeom prst="rect">
            <a:avLst/>
          </a:prstGeom>
        </p:spPr>
        <p:txBody>
          <a:bodyPr anchorCtr="0" anchor="b" bIns="0" lIns="0" spcFirstLastPara="1" rIns="0" wrap="square" tIns="0">
            <a:normAutofit/>
          </a:bodyPr>
          <a:lstStyle>
            <a:lvl1pPr lvl="0">
              <a:spcBef>
                <a:spcPts val="0"/>
              </a:spcBef>
              <a:spcAft>
                <a:spcPts val="0"/>
              </a:spcAft>
              <a:buClr>
                <a:schemeClr val="lt1"/>
              </a:buClr>
              <a:buSzPts val="3800"/>
              <a:buNone/>
              <a:defRPr sz="3800">
                <a:solidFill>
                  <a:schemeClr val="lt1"/>
                </a:solidFill>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1239" name="Google Shape;1239;p239"/>
          <p:cNvSpPr txBox="1"/>
          <p:nvPr>
            <p:ph idx="1" type="subTitle"/>
          </p:nvPr>
        </p:nvSpPr>
        <p:spPr>
          <a:xfrm>
            <a:off x="410125" y="2607100"/>
            <a:ext cx="5741700" cy="417000"/>
          </a:xfrm>
          <a:prstGeom prst="rect">
            <a:avLst/>
          </a:prstGeom>
        </p:spPr>
        <p:txBody>
          <a:bodyPr anchorCtr="0" anchor="t" bIns="0" lIns="0" spcFirstLastPara="1" rIns="0" wrap="square" tIns="0">
            <a:normAutofit/>
          </a:bodyPr>
          <a:lstStyle>
            <a:lvl1pPr lvl="0">
              <a:spcBef>
                <a:spcPts val="0"/>
              </a:spcBef>
              <a:spcAft>
                <a:spcPts val="0"/>
              </a:spcAft>
              <a:buClr>
                <a:schemeClr val="dk2"/>
              </a:buClr>
              <a:buSzPts val="2400"/>
              <a:buNone/>
              <a:defRPr sz="2400">
                <a:solidFill>
                  <a:schemeClr val="dk2"/>
                </a:solidFill>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240" name="Google Shape;1240;p239"/>
          <p:cNvSpPr txBox="1"/>
          <p:nvPr>
            <p:ph idx="2" type="subTitle"/>
          </p:nvPr>
        </p:nvSpPr>
        <p:spPr>
          <a:xfrm>
            <a:off x="430575" y="4123156"/>
            <a:ext cx="3364800" cy="530100"/>
          </a:xfrm>
          <a:prstGeom prst="rect">
            <a:avLst/>
          </a:prstGeom>
        </p:spPr>
        <p:txBody>
          <a:bodyPr anchorCtr="0" anchor="ctr" bIns="0" lIns="0" spcFirstLastPara="1" rIns="0" wrap="square" tIns="0">
            <a:normAutofit/>
          </a:bodyPr>
          <a:lstStyle>
            <a:lvl1pPr lvl="0">
              <a:spcBef>
                <a:spcPts val="0"/>
              </a:spcBef>
              <a:spcAft>
                <a:spcPts val="0"/>
              </a:spcAft>
              <a:buClr>
                <a:schemeClr val="dk1"/>
              </a:buClr>
              <a:buSzPts val="1400"/>
              <a:buNone/>
              <a:defRPr b="1" sz="1400">
                <a:solidFill>
                  <a:schemeClr val="dk1"/>
                </a:solidFill>
              </a:defRPr>
            </a:lvl1pPr>
            <a:lvl2pPr lvl="1">
              <a:spcBef>
                <a:spcPts val="0"/>
              </a:spcBef>
              <a:spcAft>
                <a:spcPts val="0"/>
              </a:spcAft>
              <a:buClr>
                <a:schemeClr val="dk1"/>
              </a:buClr>
              <a:buSzPts val="1400"/>
              <a:buNone/>
              <a:defRPr b="1" sz="1400">
                <a:solidFill>
                  <a:schemeClr val="dk1"/>
                </a:solidFill>
              </a:defRPr>
            </a:lvl2pPr>
            <a:lvl3pPr lvl="2">
              <a:spcBef>
                <a:spcPts val="0"/>
              </a:spcBef>
              <a:spcAft>
                <a:spcPts val="0"/>
              </a:spcAft>
              <a:buClr>
                <a:schemeClr val="dk1"/>
              </a:buClr>
              <a:buSzPts val="1400"/>
              <a:buNone/>
              <a:defRPr b="1" sz="1400">
                <a:solidFill>
                  <a:schemeClr val="dk1"/>
                </a:solidFill>
              </a:defRPr>
            </a:lvl3pPr>
            <a:lvl4pPr lvl="3">
              <a:spcBef>
                <a:spcPts val="0"/>
              </a:spcBef>
              <a:spcAft>
                <a:spcPts val="0"/>
              </a:spcAft>
              <a:buClr>
                <a:schemeClr val="dk1"/>
              </a:buClr>
              <a:buSzPts val="1400"/>
              <a:buNone/>
              <a:defRPr b="1" sz="1400">
                <a:solidFill>
                  <a:schemeClr val="dk1"/>
                </a:solidFill>
              </a:defRPr>
            </a:lvl4pPr>
            <a:lvl5pPr lvl="4">
              <a:spcBef>
                <a:spcPts val="0"/>
              </a:spcBef>
              <a:spcAft>
                <a:spcPts val="0"/>
              </a:spcAft>
              <a:buClr>
                <a:schemeClr val="dk1"/>
              </a:buClr>
              <a:buSzPts val="1400"/>
              <a:buNone/>
              <a:defRPr b="1" sz="1400">
                <a:solidFill>
                  <a:schemeClr val="dk1"/>
                </a:solidFill>
              </a:defRPr>
            </a:lvl5pPr>
            <a:lvl6pPr lvl="5">
              <a:spcBef>
                <a:spcPts val="0"/>
              </a:spcBef>
              <a:spcAft>
                <a:spcPts val="0"/>
              </a:spcAft>
              <a:buClr>
                <a:schemeClr val="dk1"/>
              </a:buClr>
              <a:buSzPts val="1400"/>
              <a:buNone/>
              <a:defRPr b="1" sz="1400">
                <a:solidFill>
                  <a:schemeClr val="dk1"/>
                </a:solidFill>
              </a:defRPr>
            </a:lvl6pPr>
            <a:lvl7pPr lvl="6">
              <a:spcBef>
                <a:spcPts val="0"/>
              </a:spcBef>
              <a:spcAft>
                <a:spcPts val="0"/>
              </a:spcAft>
              <a:buClr>
                <a:schemeClr val="dk1"/>
              </a:buClr>
              <a:buSzPts val="1400"/>
              <a:buNone/>
              <a:defRPr b="1" sz="1400">
                <a:solidFill>
                  <a:schemeClr val="dk1"/>
                </a:solidFill>
              </a:defRPr>
            </a:lvl7pPr>
            <a:lvl8pPr lvl="7">
              <a:spcBef>
                <a:spcPts val="0"/>
              </a:spcBef>
              <a:spcAft>
                <a:spcPts val="0"/>
              </a:spcAft>
              <a:buClr>
                <a:schemeClr val="dk1"/>
              </a:buClr>
              <a:buSzPts val="1400"/>
              <a:buNone/>
              <a:defRPr b="1" sz="1400">
                <a:solidFill>
                  <a:schemeClr val="dk1"/>
                </a:solidFill>
              </a:defRPr>
            </a:lvl8pPr>
            <a:lvl9pPr lvl="8">
              <a:spcBef>
                <a:spcPts val="0"/>
              </a:spcBef>
              <a:spcAft>
                <a:spcPts val="0"/>
              </a:spcAft>
              <a:buClr>
                <a:schemeClr val="dk1"/>
              </a:buClr>
              <a:buSzPts val="1400"/>
              <a:buNone/>
              <a:defRPr b="1" sz="1400">
                <a:solidFill>
                  <a:schemeClr val="dk1"/>
                </a:solidFill>
              </a:defRPr>
            </a:lvl9pPr>
          </a:lstStyle>
          <a:p/>
        </p:txBody>
      </p:sp>
    </p:spTree>
  </p:cSld>
  <p:clrMapOvr>
    <a:masterClrMapping/>
  </p:clrMapOvr>
</p:sldLayout>
</file>

<file path=ppt/slideLayouts/slideLayout2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Option 2">
  <p:cSld name="CUSTOM_4_1_2_1">
    <p:spTree>
      <p:nvGrpSpPr>
        <p:cNvPr id="1241" name="Shape 1241"/>
        <p:cNvGrpSpPr/>
        <p:nvPr/>
      </p:nvGrpSpPr>
      <p:grpSpPr>
        <a:xfrm>
          <a:off x="0" y="0"/>
          <a:ext cx="0" cy="0"/>
          <a:chOff x="0" y="0"/>
          <a:chExt cx="0" cy="0"/>
        </a:xfrm>
      </p:grpSpPr>
      <p:pic>
        <p:nvPicPr>
          <p:cNvPr id="1242" name="Google Shape;1242;p240" title="Rectangle 135.jpg"/>
          <p:cNvPicPr preferRelativeResize="0"/>
          <p:nvPr/>
        </p:nvPicPr>
        <p:blipFill>
          <a:blip r:embed="rId2">
            <a:alphaModFix/>
          </a:blip>
          <a:stretch>
            <a:fillRect/>
          </a:stretch>
        </p:blipFill>
        <p:spPr>
          <a:xfrm>
            <a:off x="0" y="0"/>
            <a:ext cx="9143997" cy="5143490"/>
          </a:xfrm>
          <a:prstGeom prst="rect">
            <a:avLst/>
          </a:prstGeom>
          <a:noFill/>
          <a:ln>
            <a:noFill/>
          </a:ln>
        </p:spPr>
      </p:pic>
      <p:sp>
        <p:nvSpPr>
          <p:cNvPr id="1243" name="Google Shape;1243;p240"/>
          <p:cNvSpPr/>
          <p:nvPr/>
        </p:nvSpPr>
        <p:spPr>
          <a:xfrm>
            <a:off x="3900675" y="1604850"/>
            <a:ext cx="5243400" cy="19338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244" name="Google Shape;1244;p240"/>
          <p:cNvSpPr/>
          <p:nvPr/>
        </p:nvSpPr>
        <p:spPr>
          <a:xfrm>
            <a:off x="1793475" y="1604850"/>
            <a:ext cx="2001600" cy="19338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pic>
        <p:nvPicPr>
          <p:cNvPr id="1245" name="Google Shape;1245;p240" title="Marigold_Evergreen.png"/>
          <p:cNvPicPr preferRelativeResize="0"/>
          <p:nvPr/>
        </p:nvPicPr>
        <p:blipFill>
          <a:blip r:embed="rId3">
            <a:alphaModFix/>
          </a:blip>
          <a:stretch>
            <a:fillRect/>
          </a:stretch>
        </p:blipFill>
        <p:spPr>
          <a:xfrm>
            <a:off x="2004650" y="1851624"/>
            <a:ext cx="1612300" cy="184175"/>
          </a:xfrm>
          <a:prstGeom prst="rect">
            <a:avLst/>
          </a:prstGeom>
          <a:noFill/>
          <a:ln>
            <a:noFill/>
          </a:ln>
        </p:spPr>
      </p:pic>
      <p:sp>
        <p:nvSpPr>
          <p:cNvPr id="1246" name="Google Shape;1246;p240"/>
          <p:cNvSpPr txBox="1"/>
          <p:nvPr>
            <p:ph type="title"/>
          </p:nvPr>
        </p:nvSpPr>
        <p:spPr>
          <a:xfrm>
            <a:off x="4762500" y="1748425"/>
            <a:ext cx="4162200" cy="951600"/>
          </a:xfrm>
          <a:prstGeom prst="rect">
            <a:avLst/>
          </a:prstGeom>
        </p:spPr>
        <p:txBody>
          <a:bodyPr anchorCtr="0" anchor="t" bIns="0" lIns="0" spcFirstLastPara="1" rIns="0" wrap="square" tIns="0">
            <a:normAutofit/>
          </a:bodyPr>
          <a:lstStyle>
            <a:lvl1pPr lvl="0">
              <a:spcBef>
                <a:spcPts val="0"/>
              </a:spcBef>
              <a:spcAft>
                <a:spcPts val="0"/>
              </a:spcAft>
              <a:buClr>
                <a:schemeClr val="lt1"/>
              </a:buClr>
              <a:buSzPts val="3200"/>
              <a:buNone/>
              <a:defRPr sz="3200">
                <a:solidFill>
                  <a:schemeClr val="lt1"/>
                </a:solidFill>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1247" name="Google Shape;1247;p240"/>
          <p:cNvSpPr txBox="1"/>
          <p:nvPr>
            <p:ph idx="1" type="subTitle"/>
          </p:nvPr>
        </p:nvSpPr>
        <p:spPr>
          <a:xfrm>
            <a:off x="4762500" y="3054900"/>
            <a:ext cx="4009800" cy="417000"/>
          </a:xfrm>
          <a:prstGeom prst="rect">
            <a:avLst/>
          </a:prstGeom>
        </p:spPr>
        <p:txBody>
          <a:bodyPr anchorCtr="0" anchor="b" bIns="0" lIns="0" spcFirstLastPara="1" rIns="0" wrap="square" tIns="0">
            <a:normAutofit/>
          </a:bodyPr>
          <a:lstStyle>
            <a:lvl1pPr lvl="0">
              <a:spcBef>
                <a:spcPts val="0"/>
              </a:spcBef>
              <a:spcAft>
                <a:spcPts val="0"/>
              </a:spcAft>
              <a:buClr>
                <a:schemeClr val="dk2"/>
              </a:buClr>
              <a:buSzPts val="2000"/>
              <a:buNone/>
              <a:defRPr sz="2000">
                <a:solidFill>
                  <a:schemeClr val="dk2"/>
                </a:solidFill>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248" name="Google Shape;1248;p240"/>
          <p:cNvSpPr txBox="1"/>
          <p:nvPr>
            <p:ph idx="2" type="subTitle"/>
          </p:nvPr>
        </p:nvSpPr>
        <p:spPr>
          <a:xfrm>
            <a:off x="2004650" y="2922750"/>
            <a:ext cx="1674900" cy="549300"/>
          </a:xfrm>
          <a:prstGeom prst="rect">
            <a:avLst/>
          </a:prstGeom>
        </p:spPr>
        <p:txBody>
          <a:bodyPr anchorCtr="0" anchor="b" bIns="0" lIns="0" spcFirstLastPara="1" rIns="0" wrap="square" tIns="0">
            <a:normAutofit/>
          </a:bodyPr>
          <a:lstStyle>
            <a:lvl1pPr lvl="0">
              <a:spcBef>
                <a:spcPts val="0"/>
              </a:spcBef>
              <a:spcAft>
                <a:spcPts val="0"/>
              </a:spcAft>
              <a:buClr>
                <a:schemeClr val="lt1"/>
              </a:buClr>
              <a:buSzPts val="1400"/>
              <a:buNone/>
              <a:defRPr sz="1400">
                <a:solidFill>
                  <a:schemeClr val="lt1"/>
                </a:solidFill>
              </a:defRPr>
            </a:lvl1pPr>
            <a:lvl2pPr lvl="1">
              <a:spcBef>
                <a:spcPts val="0"/>
              </a:spcBef>
              <a:spcAft>
                <a:spcPts val="0"/>
              </a:spcAft>
              <a:buClr>
                <a:schemeClr val="lt1"/>
              </a:buClr>
              <a:buSzPts val="600"/>
              <a:buNone/>
              <a:defRPr sz="600">
                <a:solidFill>
                  <a:schemeClr val="lt1"/>
                </a:solidFill>
              </a:defRPr>
            </a:lvl2pPr>
            <a:lvl3pPr lvl="2">
              <a:spcBef>
                <a:spcPts val="0"/>
              </a:spcBef>
              <a:spcAft>
                <a:spcPts val="0"/>
              </a:spcAft>
              <a:buClr>
                <a:schemeClr val="lt1"/>
              </a:buClr>
              <a:buSzPts val="600"/>
              <a:buNone/>
              <a:defRPr sz="600">
                <a:solidFill>
                  <a:schemeClr val="lt1"/>
                </a:solidFill>
              </a:defRPr>
            </a:lvl3pPr>
            <a:lvl4pPr lvl="3">
              <a:spcBef>
                <a:spcPts val="0"/>
              </a:spcBef>
              <a:spcAft>
                <a:spcPts val="0"/>
              </a:spcAft>
              <a:buClr>
                <a:schemeClr val="lt1"/>
              </a:buClr>
              <a:buSzPts val="600"/>
              <a:buNone/>
              <a:defRPr sz="600">
                <a:solidFill>
                  <a:schemeClr val="lt1"/>
                </a:solidFill>
              </a:defRPr>
            </a:lvl4pPr>
            <a:lvl5pPr lvl="4">
              <a:spcBef>
                <a:spcPts val="0"/>
              </a:spcBef>
              <a:spcAft>
                <a:spcPts val="0"/>
              </a:spcAft>
              <a:buClr>
                <a:schemeClr val="lt1"/>
              </a:buClr>
              <a:buSzPts val="600"/>
              <a:buNone/>
              <a:defRPr sz="600">
                <a:solidFill>
                  <a:schemeClr val="lt1"/>
                </a:solidFill>
              </a:defRPr>
            </a:lvl5pPr>
            <a:lvl6pPr lvl="5">
              <a:spcBef>
                <a:spcPts val="0"/>
              </a:spcBef>
              <a:spcAft>
                <a:spcPts val="0"/>
              </a:spcAft>
              <a:buClr>
                <a:schemeClr val="lt1"/>
              </a:buClr>
              <a:buSzPts val="600"/>
              <a:buNone/>
              <a:defRPr sz="600">
                <a:solidFill>
                  <a:schemeClr val="lt1"/>
                </a:solidFill>
              </a:defRPr>
            </a:lvl6pPr>
            <a:lvl7pPr lvl="6">
              <a:spcBef>
                <a:spcPts val="0"/>
              </a:spcBef>
              <a:spcAft>
                <a:spcPts val="0"/>
              </a:spcAft>
              <a:buClr>
                <a:schemeClr val="lt1"/>
              </a:buClr>
              <a:buSzPts val="600"/>
              <a:buNone/>
              <a:defRPr sz="600">
                <a:solidFill>
                  <a:schemeClr val="lt1"/>
                </a:solidFill>
              </a:defRPr>
            </a:lvl7pPr>
            <a:lvl8pPr lvl="7">
              <a:spcBef>
                <a:spcPts val="0"/>
              </a:spcBef>
              <a:spcAft>
                <a:spcPts val="0"/>
              </a:spcAft>
              <a:buClr>
                <a:schemeClr val="lt1"/>
              </a:buClr>
              <a:buSzPts val="600"/>
              <a:buNone/>
              <a:defRPr sz="600">
                <a:solidFill>
                  <a:schemeClr val="lt1"/>
                </a:solidFill>
              </a:defRPr>
            </a:lvl8pPr>
            <a:lvl9pPr lvl="8">
              <a:spcBef>
                <a:spcPts val="0"/>
              </a:spcBef>
              <a:spcAft>
                <a:spcPts val="0"/>
              </a:spcAft>
              <a:buClr>
                <a:schemeClr val="lt1"/>
              </a:buClr>
              <a:buSzPts val="600"/>
              <a:buNone/>
              <a:defRPr sz="600">
                <a:solidFill>
                  <a:schemeClr val="lt1"/>
                </a:solidFill>
              </a:defRPr>
            </a:lvl9pPr>
          </a:lstStyle>
          <a:p/>
        </p:txBody>
      </p:sp>
    </p:spTree>
  </p:cSld>
  <p:clrMapOvr>
    <a:masterClrMapping/>
  </p:clrMapOvr>
</p:sldLayout>
</file>

<file path=ppt/slideLayouts/slideLayout2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de by side content">
  <p:cSld name="CUSTOM_4_1_1">
    <p:spTree>
      <p:nvGrpSpPr>
        <p:cNvPr id="1249" name="Shape 1249"/>
        <p:cNvGrpSpPr/>
        <p:nvPr/>
      </p:nvGrpSpPr>
      <p:grpSpPr>
        <a:xfrm>
          <a:off x="0" y="0"/>
          <a:ext cx="0" cy="0"/>
          <a:chOff x="0" y="0"/>
          <a:chExt cx="0" cy="0"/>
        </a:xfrm>
      </p:grpSpPr>
      <p:pic>
        <p:nvPicPr>
          <p:cNvPr id="1250" name="Google Shape;1250;p241" title="Rectangle 135.jpg"/>
          <p:cNvPicPr preferRelativeResize="0"/>
          <p:nvPr/>
        </p:nvPicPr>
        <p:blipFill>
          <a:blip r:embed="rId2">
            <a:alphaModFix/>
          </a:blip>
          <a:stretch>
            <a:fillRect/>
          </a:stretch>
        </p:blipFill>
        <p:spPr>
          <a:xfrm>
            <a:off x="0" y="0"/>
            <a:ext cx="9143997" cy="5143490"/>
          </a:xfrm>
          <a:prstGeom prst="rect">
            <a:avLst/>
          </a:prstGeom>
          <a:noFill/>
          <a:ln>
            <a:noFill/>
          </a:ln>
        </p:spPr>
      </p:pic>
      <p:sp>
        <p:nvSpPr>
          <p:cNvPr id="1251" name="Google Shape;1251;p241"/>
          <p:cNvSpPr/>
          <p:nvPr/>
        </p:nvSpPr>
        <p:spPr>
          <a:xfrm>
            <a:off x="371850" y="371850"/>
            <a:ext cx="8400300" cy="43998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252" name="Google Shape;1252;p241"/>
          <p:cNvSpPr txBox="1"/>
          <p:nvPr>
            <p:ph type="title"/>
          </p:nvPr>
        </p:nvSpPr>
        <p:spPr>
          <a:xfrm>
            <a:off x="676650" y="579025"/>
            <a:ext cx="3560100" cy="7485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1253" name="Google Shape;1253;p241"/>
          <p:cNvSpPr txBox="1"/>
          <p:nvPr>
            <p:ph idx="1" type="subTitle"/>
          </p:nvPr>
        </p:nvSpPr>
        <p:spPr>
          <a:xfrm>
            <a:off x="676650" y="1591000"/>
            <a:ext cx="3614700" cy="2872800"/>
          </a:xfrm>
          <a:prstGeom prst="rect">
            <a:avLst/>
          </a:prstGeom>
        </p:spPr>
        <p:txBody>
          <a:bodyPr anchorCtr="0" anchor="b" bIns="0" lIns="0" spcFirstLastPara="1" rIns="0" wrap="square" tIns="0">
            <a:normAutofit/>
          </a:bodyPr>
          <a:lstStyle>
            <a:lvl1pPr lvl="0">
              <a:spcBef>
                <a:spcPts val="0"/>
              </a:spcBef>
              <a:spcAft>
                <a:spcPts val="0"/>
              </a:spcAft>
              <a:buSzPts val="1200"/>
              <a:buNone/>
              <a:defRPr/>
            </a:lvl1pPr>
            <a:lvl2pPr lvl="1">
              <a:spcBef>
                <a:spcPts val="0"/>
              </a:spcBef>
              <a:spcAft>
                <a:spcPts val="0"/>
              </a:spcAft>
              <a:buClr>
                <a:schemeClr val="accent4"/>
              </a:buClr>
              <a:buSzPts val="1200"/>
              <a:buNone/>
              <a:defRPr>
                <a:solidFill>
                  <a:schemeClr val="accent4"/>
                </a:solidFill>
              </a:defRPr>
            </a:lvl2pPr>
            <a:lvl3pPr lvl="2">
              <a:spcBef>
                <a:spcPts val="0"/>
              </a:spcBef>
              <a:spcAft>
                <a:spcPts val="0"/>
              </a:spcAft>
              <a:buClr>
                <a:schemeClr val="accent4"/>
              </a:buClr>
              <a:buSzPts val="1200"/>
              <a:buNone/>
              <a:defRPr>
                <a:solidFill>
                  <a:schemeClr val="accent4"/>
                </a:solidFill>
              </a:defRPr>
            </a:lvl3pPr>
            <a:lvl4pPr lvl="3">
              <a:spcBef>
                <a:spcPts val="0"/>
              </a:spcBef>
              <a:spcAft>
                <a:spcPts val="0"/>
              </a:spcAft>
              <a:buClr>
                <a:schemeClr val="accent4"/>
              </a:buClr>
              <a:buSzPts val="1200"/>
              <a:buNone/>
              <a:defRPr>
                <a:solidFill>
                  <a:schemeClr val="accent4"/>
                </a:solidFill>
              </a:defRPr>
            </a:lvl4pPr>
            <a:lvl5pPr lvl="4">
              <a:spcBef>
                <a:spcPts val="0"/>
              </a:spcBef>
              <a:spcAft>
                <a:spcPts val="0"/>
              </a:spcAft>
              <a:buClr>
                <a:schemeClr val="accent4"/>
              </a:buClr>
              <a:buSzPts val="1200"/>
              <a:buNone/>
              <a:defRPr>
                <a:solidFill>
                  <a:schemeClr val="accent4"/>
                </a:solidFill>
              </a:defRPr>
            </a:lvl5pPr>
            <a:lvl6pPr lvl="5">
              <a:spcBef>
                <a:spcPts val="0"/>
              </a:spcBef>
              <a:spcAft>
                <a:spcPts val="0"/>
              </a:spcAft>
              <a:buClr>
                <a:schemeClr val="accent4"/>
              </a:buClr>
              <a:buSzPts val="1200"/>
              <a:buNone/>
              <a:defRPr>
                <a:solidFill>
                  <a:schemeClr val="accent4"/>
                </a:solidFill>
              </a:defRPr>
            </a:lvl6pPr>
            <a:lvl7pPr lvl="6">
              <a:spcBef>
                <a:spcPts val="0"/>
              </a:spcBef>
              <a:spcAft>
                <a:spcPts val="0"/>
              </a:spcAft>
              <a:buClr>
                <a:schemeClr val="accent4"/>
              </a:buClr>
              <a:buSzPts val="1200"/>
              <a:buNone/>
              <a:defRPr>
                <a:solidFill>
                  <a:schemeClr val="accent4"/>
                </a:solidFill>
              </a:defRPr>
            </a:lvl7pPr>
            <a:lvl8pPr lvl="7">
              <a:spcBef>
                <a:spcPts val="0"/>
              </a:spcBef>
              <a:spcAft>
                <a:spcPts val="0"/>
              </a:spcAft>
              <a:buClr>
                <a:schemeClr val="accent4"/>
              </a:buClr>
              <a:buSzPts val="1200"/>
              <a:buNone/>
              <a:defRPr>
                <a:solidFill>
                  <a:schemeClr val="accent4"/>
                </a:solidFill>
              </a:defRPr>
            </a:lvl8pPr>
            <a:lvl9pPr lvl="8">
              <a:spcBef>
                <a:spcPts val="0"/>
              </a:spcBef>
              <a:spcAft>
                <a:spcPts val="0"/>
              </a:spcAft>
              <a:buClr>
                <a:schemeClr val="accent4"/>
              </a:buClr>
              <a:buSzPts val="1200"/>
              <a:buNone/>
              <a:defRPr>
                <a:solidFill>
                  <a:schemeClr val="accent4"/>
                </a:solidFill>
              </a:defRPr>
            </a:lvl9pPr>
          </a:lstStyle>
          <a:p/>
        </p:txBody>
      </p:sp>
      <p:sp>
        <p:nvSpPr>
          <p:cNvPr id="1254" name="Google Shape;1254;p241"/>
          <p:cNvSpPr txBox="1"/>
          <p:nvPr>
            <p:ph idx="2" type="subTitle"/>
          </p:nvPr>
        </p:nvSpPr>
        <p:spPr>
          <a:xfrm>
            <a:off x="676650" y="1015300"/>
            <a:ext cx="3677700" cy="492000"/>
          </a:xfrm>
          <a:prstGeom prst="rect">
            <a:avLst/>
          </a:prstGeom>
        </p:spPr>
        <p:txBody>
          <a:bodyPr anchorCtr="0" anchor="t" bIns="0" lIns="0" spcFirstLastPara="1" rIns="0" wrap="square" tIns="0">
            <a:normAutofit/>
          </a:bodyPr>
          <a:lstStyle>
            <a:lvl1pPr lvl="0">
              <a:spcBef>
                <a:spcPts val="0"/>
              </a:spcBef>
              <a:spcAft>
                <a:spcPts val="0"/>
              </a:spcAft>
              <a:buClr>
                <a:schemeClr val="accent4"/>
              </a:buClr>
              <a:buSzPts val="1400"/>
              <a:buNone/>
              <a:defRPr b="1" sz="1400">
                <a:solidFill>
                  <a:schemeClr val="accent4"/>
                </a:solidFill>
              </a:defRPr>
            </a:lvl1pPr>
            <a:lvl2pPr lvl="1">
              <a:spcBef>
                <a:spcPts val="0"/>
              </a:spcBef>
              <a:spcAft>
                <a:spcPts val="0"/>
              </a:spcAft>
              <a:buClr>
                <a:schemeClr val="accent4"/>
              </a:buClr>
              <a:buSzPts val="1200"/>
              <a:buNone/>
              <a:defRPr>
                <a:solidFill>
                  <a:schemeClr val="accent4"/>
                </a:solidFill>
              </a:defRPr>
            </a:lvl2pPr>
            <a:lvl3pPr lvl="2">
              <a:spcBef>
                <a:spcPts val="0"/>
              </a:spcBef>
              <a:spcAft>
                <a:spcPts val="0"/>
              </a:spcAft>
              <a:buClr>
                <a:schemeClr val="accent4"/>
              </a:buClr>
              <a:buSzPts val="1200"/>
              <a:buNone/>
              <a:defRPr>
                <a:solidFill>
                  <a:schemeClr val="accent4"/>
                </a:solidFill>
              </a:defRPr>
            </a:lvl3pPr>
            <a:lvl4pPr lvl="3">
              <a:spcBef>
                <a:spcPts val="0"/>
              </a:spcBef>
              <a:spcAft>
                <a:spcPts val="0"/>
              </a:spcAft>
              <a:buClr>
                <a:schemeClr val="accent4"/>
              </a:buClr>
              <a:buSzPts val="1200"/>
              <a:buNone/>
              <a:defRPr>
                <a:solidFill>
                  <a:schemeClr val="accent4"/>
                </a:solidFill>
              </a:defRPr>
            </a:lvl4pPr>
            <a:lvl5pPr lvl="4">
              <a:spcBef>
                <a:spcPts val="0"/>
              </a:spcBef>
              <a:spcAft>
                <a:spcPts val="0"/>
              </a:spcAft>
              <a:buClr>
                <a:schemeClr val="accent4"/>
              </a:buClr>
              <a:buSzPts val="1200"/>
              <a:buNone/>
              <a:defRPr>
                <a:solidFill>
                  <a:schemeClr val="accent4"/>
                </a:solidFill>
              </a:defRPr>
            </a:lvl5pPr>
            <a:lvl6pPr lvl="5">
              <a:spcBef>
                <a:spcPts val="0"/>
              </a:spcBef>
              <a:spcAft>
                <a:spcPts val="0"/>
              </a:spcAft>
              <a:buClr>
                <a:schemeClr val="accent4"/>
              </a:buClr>
              <a:buSzPts val="1200"/>
              <a:buNone/>
              <a:defRPr>
                <a:solidFill>
                  <a:schemeClr val="accent4"/>
                </a:solidFill>
              </a:defRPr>
            </a:lvl6pPr>
            <a:lvl7pPr lvl="6">
              <a:spcBef>
                <a:spcPts val="0"/>
              </a:spcBef>
              <a:spcAft>
                <a:spcPts val="0"/>
              </a:spcAft>
              <a:buClr>
                <a:schemeClr val="accent4"/>
              </a:buClr>
              <a:buSzPts val="1200"/>
              <a:buNone/>
              <a:defRPr>
                <a:solidFill>
                  <a:schemeClr val="accent4"/>
                </a:solidFill>
              </a:defRPr>
            </a:lvl7pPr>
            <a:lvl8pPr lvl="7">
              <a:spcBef>
                <a:spcPts val="0"/>
              </a:spcBef>
              <a:spcAft>
                <a:spcPts val="0"/>
              </a:spcAft>
              <a:buClr>
                <a:schemeClr val="accent4"/>
              </a:buClr>
              <a:buSzPts val="1200"/>
              <a:buNone/>
              <a:defRPr>
                <a:solidFill>
                  <a:schemeClr val="accent4"/>
                </a:solidFill>
              </a:defRPr>
            </a:lvl8pPr>
            <a:lvl9pPr lvl="8">
              <a:spcBef>
                <a:spcPts val="0"/>
              </a:spcBef>
              <a:spcAft>
                <a:spcPts val="0"/>
              </a:spcAft>
              <a:buClr>
                <a:schemeClr val="accent4"/>
              </a:buClr>
              <a:buSzPts val="1200"/>
              <a:buNone/>
              <a:defRPr>
                <a:solidFill>
                  <a:schemeClr val="accent4"/>
                </a:solidFill>
              </a:defRPr>
            </a:lvl9pPr>
          </a:lstStyle>
          <a:p/>
        </p:txBody>
      </p:sp>
      <p:sp>
        <p:nvSpPr>
          <p:cNvPr id="1255" name="Google Shape;1255;p241"/>
          <p:cNvSpPr/>
          <p:nvPr>
            <p:ph idx="3" type="pic"/>
          </p:nvPr>
        </p:nvSpPr>
        <p:spPr>
          <a:xfrm>
            <a:off x="5065500" y="837375"/>
            <a:ext cx="3213300" cy="3466800"/>
          </a:xfrm>
          <a:prstGeom prst="rect">
            <a:avLst/>
          </a:prstGeom>
          <a:noFill/>
          <a:ln>
            <a:noFill/>
          </a:ln>
        </p:spPr>
      </p:sp>
    </p:spTree>
  </p:cSld>
  <p:clrMapOvr>
    <a:masterClrMapping/>
  </p:clrMapOvr>
</p:sldLayout>
</file>

<file path=ppt/slideLayouts/slideLayout2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ercentages + captions">
  <p:cSld name="CUSTOM_4_1_1_1">
    <p:bg>
      <p:bgPr>
        <a:solidFill>
          <a:schemeClr val="lt2"/>
        </a:solidFill>
      </p:bgPr>
    </p:bg>
    <p:spTree>
      <p:nvGrpSpPr>
        <p:cNvPr id="1256" name="Shape 1256"/>
        <p:cNvGrpSpPr/>
        <p:nvPr/>
      </p:nvGrpSpPr>
      <p:grpSpPr>
        <a:xfrm>
          <a:off x="0" y="0"/>
          <a:ext cx="0" cy="0"/>
          <a:chOff x="0" y="0"/>
          <a:chExt cx="0" cy="0"/>
        </a:xfrm>
      </p:grpSpPr>
      <p:sp>
        <p:nvSpPr>
          <p:cNvPr id="1257" name="Google Shape;1257;p242"/>
          <p:cNvSpPr/>
          <p:nvPr/>
        </p:nvSpPr>
        <p:spPr>
          <a:xfrm>
            <a:off x="371850" y="371850"/>
            <a:ext cx="8400300" cy="43998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258" name="Google Shape;1258;p242"/>
          <p:cNvSpPr txBox="1"/>
          <p:nvPr>
            <p:ph type="title"/>
          </p:nvPr>
        </p:nvSpPr>
        <p:spPr>
          <a:xfrm>
            <a:off x="676650" y="579025"/>
            <a:ext cx="7756800" cy="7485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1259" name="Google Shape;1259;p242"/>
          <p:cNvSpPr txBox="1"/>
          <p:nvPr>
            <p:ph idx="1" type="subTitle"/>
          </p:nvPr>
        </p:nvSpPr>
        <p:spPr>
          <a:xfrm>
            <a:off x="676650" y="1015300"/>
            <a:ext cx="7756800" cy="492000"/>
          </a:xfrm>
          <a:prstGeom prst="rect">
            <a:avLst/>
          </a:prstGeom>
        </p:spPr>
        <p:txBody>
          <a:bodyPr anchorCtr="0" anchor="t" bIns="0" lIns="0" spcFirstLastPara="1" rIns="0" wrap="square" tIns="0">
            <a:normAutofit/>
          </a:bodyPr>
          <a:lstStyle>
            <a:lvl1pPr lvl="0">
              <a:spcBef>
                <a:spcPts val="0"/>
              </a:spcBef>
              <a:spcAft>
                <a:spcPts val="0"/>
              </a:spcAft>
              <a:buClr>
                <a:schemeClr val="accent4"/>
              </a:buClr>
              <a:buSzPts val="1400"/>
              <a:buNone/>
              <a:defRPr b="1" sz="1400">
                <a:solidFill>
                  <a:schemeClr val="accent4"/>
                </a:solidFill>
              </a:defRPr>
            </a:lvl1pPr>
            <a:lvl2pPr lvl="1">
              <a:spcBef>
                <a:spcPts val="0"/>
              </a:spcBef>
              <a:spcAft>
                <a:spcPts val="0"/>
              </a:spcAft>
              <a:buClr>
                <a:schemeClr val="accent4"/>
              </a:buClr>
              <a:buSzPts val="1200"/>
              <a:buNone/>
              <a:defRPr>
                <a:solidFill>
                  <a:schemeClr val="accent4"/>
                </a:solidFill>
              </a:defRPr>
            </a:lvl2pPr>
            <a:lvl3pPr lvl="2">
              <a:spcBef>
                <a:spcPts val="0"/>
              </a:spcBef>
              <a:spcAft>
                <a:spcPts val="0"/>
              </a:spcAft>
              <a:buClr>
                <a:schemeClr val="accent4"/>
              </a:buClr>
              <a:buSzPts val="1200"/>
              <a:buNone/>
              <a:defRPr>
                <a:solidFill>
                  <a:schemeClr val="accent4"/>
                </a:solidFill>
              </a:defRPr>
            </a:lvl3pPr>
            <a:lvl4pPr lvl="3">
              <a:spcBef>
                <a:spcPts val="0"/>
              </a:spcBef>
              <a:spcAft>
                <a:spcPts val="0"/>
              </a:spcAft>
              <a:buClr>
                <a:schemeClr val="accent4"/>
              </a:buClr>
              <a:buSzPts val="1200"/>
              <a:buNone/>
              <a:defRPr>
                <a:solidFill>
                  <a:schemeClr val="accent4"/>
                </a:solidFill>
              </a:defRPr>
            </a:lvl4pPr>
            <a:lvl5pPr lvl="4">
              <a:spcBef>
                <a:spcPts val="0"/>
              </a:spcBef>
              <a:spcAft>
                <a:spcPts val="0"/>
              </a:spcAft>
              <a:buClr>
                <a:schemeClr val="accent4"/>
              </a:buClr>
              <a:buSzPts val="1200"/>
              <a:buNone/>
              <a:defRPr>
                <a:solidFill>
                  <a:schemeClr val="accent4"/>
                </a:solidFill>
              </a:defRPr>
            </a:lvl5pPr>
            <a:lvl6pPr lvl="5">
              <a:spcBef>
                <a:spcPts val="0"/>
              </a:spcBef>
              <a:spcAft>
                <a:spcPts val="0"/>
              </a:spcAft>
              <a:buClr>
                <a:schemeClr val="accent4"/>
              </a:buClr>
              <a:buSzPts val="1200"/>
              <a:buNone/>
              <a:defRPr>
                <a:solidFill>
                  <a:schemeClr val="accent4"/>
                </a:solidFill>
              </a:defRPr>
            </a:lvl6pPr>
            <a:lvl7pPr lvl="6">
              <a:spcBef>
                <a:spcPts val="0"/>
              </a:spcBef>
              <a:spcAft>
                <a:spcPts val="0"/>
              </a:spcAft>
              <a:buClr>
                <a:schemeClr val="accent4"/>
              </a:buClr>
              <a:buSzPts val="1200"/>
              <a:buNone/>
              <a:defRPr>
                <a:solidFill>
                  <a:schemeClr val="accent4"/>
                </a:solidFill>
              </a:defRPr>
            </a:lvl7pPr>
            <a:lvl8pPr lvl="7">
              <a:spcBef>
                <a:spcPts val="0"/>
              </a:spcBef>
              <a:spcAft>
                <a:spcPts val="0"/>
              </a:spcAft>
              <a:buClr>
                <a:schemeClr val="accent4"/>
              </a:buClr>
              <a:buSzPts val="1200"/>
              <a:buNone/>
              <a:defRPr>
                <a:solidFill>
                  <a:schemeClr val="accent4"/>
                </a:solidFill>
              </a:defRPr>
            </a:lvl8pPr>
            <a:lvl9pPr lvl="8">
              <a:spcBef>
                <a:spcPts val="0"/>
              </a:spcBef>
              <a:spcAft>
                <a:spcPts val="0"/>
              </a:spcAft>
              <a:buClr>
                <a:schemeClr val="accent4"/>
              </a:buClr>
              <a:buSzPts val="1200"/>
              <a:buNone/>
              <a:defRPr>
                <a:solidFill>
                  <a:schemeClr val="accent4"/>
                </a:solidFill>
              </a:defRPr>
            </a:lvl9pPr>
          </a:lstStyle>
          <a:p/>
        </p:txBody>
      </p:sp>
      <p:cxnSp>
        <p:nvCxnSpPr>
          <p:cNvPr id="1260" name="Google Shape;1260;p242"/>
          <p:cNvCxnSpPr/>
          <p:nvPr/>
        </p:nvCxnSpPr>
        <p:spPr>
          <a:xfrm>
            <a:off x="1774402" y="2489800"/>
            <a:ext cx="2022300" cy="0"/>
          </a:xfrm>
          <a:prstGeom prst="straightConnector1">
            <a:avLst/>
          </a:prstGeom>
          <a:noFill/>
          <a:ln cap="flat" cmpd="sng" w="9525">
            <a:solidFill>
              <a:schemeClr val="dk2"/>
            </a:solidFill>
            <a:prstDash val="solid"/>
            <a:round/>
            <a:headEnd len="med" w="med" type="none"/>
            <a:tailEnd len="med" w="med" type="none"/>
          </a:ln>
        </p:spPr>
      </p:cxnSp>
      <p:cxnSp>
        <p:nvCxnSpPr>
          <p:cNvPr id="1261" name="Google Shape;1261;p242"/>
          <p:cNvCxnSpPr/>
          <p:nvPr/>
        </p:nvCxnSpPr>
        <p:spPr>
          <a:xfrm>
            <a:off x="3990143" y="2489800"/>
            <a:ext cx="2028900" cy="0"/>
          </a:xfrm>
          <a:prstGeom prst="straightConnector1">
            <a:avLst/>
          </a:prstGeom>
          <a:noFill/>
          <a:ln cap="flat" cmpd="sng" w="9525">
            <a:solidFill>
              <a:schemeClr val="dk2"/>
            </a:solidFill>
            <a:prstDash val="solid"/>
            <a:round/>
            <a:headEnd len="med" w="med" type="none"/>
            <a:tailEnd len="med" w="med" type="none"/>
          </a:ln>
        </p:spPr>
      </p:cxnSp>
      <p:cxnSp>
        <p:nvCxnSpPr>
          <p:cNvPr id="1262" name="Google Shape;1262;p242"/>
          <p:cNvCxnSpPr/>
          <p:nvPr/>
        </p:nvCxnSpPr>
        <p:spPr>
          <a:xfrm>
            <a:off x="6228773" y="2489800"/>
            <a:ext cx="2028900" cy="0"/>
          </a:xfrm>
          <a:prstGeom prst="straightConnector1">
            <a:avLst/>
          </a:prstGeom>
          <a:noFill/>
          <a:ln cap="flat" cmpd="sng" w="9525">
            <a:solidFill>
              <a:schemeClr val="dk2"/>
            </a:solidFill>
            <a:prstDash val="solid"/>
            <a:round/>
            <a:headEnd len="med" w="med" type="none"/>
            <a:tailEnd len="med" w="med" type="none"/>
          </a:ln>
        </p:spPr>
      </p:cxnSp>
      <p:sp>
        <p:nvSpPr>
          <p:cNvPr id="1263" name="Google Shape;1263;p242"/>
          <p:cNvSpPr txBox="1"/>
          <p:nvPr>
            <p:ph idx="2" type="title"/>
          </p:nvPr>
        </p:nvSpPr>
        <p:spPr>
          <a:xfrm>
            <a:off x="1774402" y="1515600"/>
            <a:ext cx="1818300" cy="1000500"/>
          </a:xfrm>
          <a:prstGeom prst="rect">
            <a:avLst/>
          </a:prstGeom>
        </p:spPr>
        <p:txBody>
          <a:bodyPr anchorCtr="0" anchor="t" bIns="0" lIns="0" spcFirstLastPara="1" rIns="0" wrap="square" tIns="0">
            <a:normAutofit/>
          </a:bodyPr>
          <a:lstStyle>
            <a:lvl1pPr lvl="0">
              <a:spcBef>
                <a:spcPts val="0"/>
              </a:spcBef>
              <a:spcAft>
                <a:spcPts val="0"/>
              </a:spcAft>
              <a:buClr>
                <a:schemeClr val="accent1"/>
              </a:buClr>
              <a:buSzPts val="6500"/>
              <a:buNone/>
              <a:defRPr sz="6500">
                <a:solidFill>
                  <a:schemeClr val="accent1"/>
                </a:solidFill>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1264" name="Google Shape;1264;p242"/>
          <p:cNvSpPr txBox="1"/>
          <p:nvPr>
            <p:ph idx="3" type="subTitle"/>
          </p:nvPr>
        </p:nvSpPr>
        <p:spPr>
          <a:xfrm>
            <a:off x="1774402" y="2621875"/>
            <a:ext cx="2001900" cy="342900"/>
          </a:xfrm>
          <a:prstGeom prst="rect">
            <a:avLst/>
          </a:prstGeom>
        </p:spPr>
        <p:txBody>
          <a:bodyPr anchorCtr="0" anchor="t" bIns="0" lIns="0" spcFirstLastPara="1" rIns="0" wrap="square" tIns="0">
            <a:normAutofit/>
          </a:bodyPr>
          <a:lstStyle>
            <a:lvl1pPr lvl="0">
              <a:spcBef>
                <a:spcPts val="0"/>
              </a:spcBef>
              <a:spcAft>
                <a:spcPts val="0"/>
              </a:spcAft>
              <a:buSzPts val="1400"/>
              <a:buNone/>
              <a:defRPr b="1" sz="14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265" name="Google Shape;1265;p242"/>
          <p:cNvSpPr txBox="1"/>
          <p:nvPr>
            <p:ph idx="4" type="body"/>
          </p:nvPr>
        </p:nvSpPr>
        <p:spPr>
          <a:xfrm>
            <a:off x="1774400" y="2929724"/>
            <a:ext cx="1963800" cy="1515300"/>
          </a:xfrm>
          <a:prstGeom prst="rect">
            <a:avLst/>
          </a:prstGeom>
        </p:spPr>
        <p:txBody>
          <a:bodyPr anchorCtr="0" anchor="t" bIns="0" lIns="0" spcFirstLastPara="1" rIns="0" wrap="square" tIns="0">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266" name="Google Shape;1266;p242"/>
          <p:cNvSpPr txBox="1"/>
          <p:nvPr>
            <p:ph idx="5" type="title"/>
          </p:nvPr>
        </p:nvSpPr>
        <p:spPr>
          <a:xfrm>
            <a:off x="4008750" y="1515600"/>
            <a:ext cx="1818300" cy="1000500"/>
          </a:xfrm>
          <a:prstGeom prst="rect">
            <a:avLst/>
          </a:prstGeom>
        </p:spPr>
        <p:txBody>
          <a:bodyPr anchorCtr="0" anchor="t" bIns="0" lIns="0" spcFirstLastPara="1" rIns="0" wrap="square" tIns="0">
            <a:normAutofit/>
          </a:bodyPr>
          <a:lstStyle>
            <a:lvl1pPr lvl="0">
              <a:spcBef>
                <a:spcPts val="0"/>
              </a:spcBef>
              <a:spcAft>
                <a:spcPts val="0"/>
              </a:spcAft>
              <a:buClr>
                <a:schemeClr val="accent1"/>
              </a:buClr>
              <a:buSzPts val="6500"/>
              <a:buNone/>
              <a:defRPr sz="6500">
                <a:solidFill>
                  <a:schemeClr val="accent1"/>
                </a:solidFill>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1267" name="Google Shape;1267;p242"/>
          <p:cNvSpPr txBox="1"/>
          <p:nvPr>
            <p:ph idx="6" type="subTitle"/>
          </p:nvPr>
        </p:nvSpPr>
        <p:spPr>
          <a:xfrm>
            <a:off x="3995500" y="2621875"/>
            <a:ext cx="2001900" cy="342900"/>
          </a:xfrm>
          <a:prstGeom prst="rect">
            <a:avLst/>
          </a:prstGeom>
        </p:spPr>
        <p:txBody>
          <a:bodyPr anchorCtr="0" anchor="t" bIns="0" lIns="0" spcFirstLastPara="1" rIns="0" wrap="square" tIns="0">
            <a:normAutofit/>
          </a:bodyPr>
          <a:lstStyle>
            <a:lvl1pPr lvl="0">
              <a:spcBef>
                <a:spcPts val="0"/>
              </a:spcBef>
              <a:spcAft>
                <a:spcPts val="0"/>
              </a:spcAft>
              <a:buSzPts val="1400"/>
              <a:buNone/>
              <a:defRPr b="1" sz="14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268" name="Google Shape;1268;p242"/>
          <p:cNvSpPr txBox="1"/>
          <p:nvPr>
            <p:ph idx="7" type="body"/>
          </p:nvPr>
        </p:nvSpPr>
        <p:spPr>
          <a:xfrm>
            <a:off x="4010699" y="2929724"/>
            <a:ext cx="1963800" cy="1515300"/>
          </a:xfrm>
          <a:prstGeom prst="rect">
            <a:avLst/>
          </a:prstGeom>
        </p:spPr>
        <p:txBody>
          <a:bodyPr anchorCtr="0" anchor="t" bIns="0" lIns="0" spcFirstLastPara="1" rIns="0" wrap="square" tIns="0">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269" name="Google Shape;1269;p242"/>
          <p:cNvSpPr txBox="1"/>
          <p:nvPr>
            <p:ph idx="8" type="title"/>
          </p:nvPr>
        </p:nvSpPr>
        <p:spPr>
          <a:xfrm>
            <a:off x="6228773" y="1515600"/>
            <a:ext cx="1818300" cy="1000500"/>
          </a:xfrm>
          <a:prstGeom prst="rect">
            <a:avLst/>
          </a:prstGeom>
        </p:spPr>
        <p:txBody>
          <a:bodyPr anchorCtr="0" anchor="t" bIns="0" lIns="0" spcFirstLastPara="1" rIns="0" wrap="square" tIns="0">
            <a:normAutofit/>
          </a:bodyPr>
          <a:lstStyle>
            <a:lvl1pPr lvl="0">
              <a:spcBef>
                <a:spcPts val="0"/>
              </a:spcBef>
              <a:spcAft>
                <a:spcPts val="0"/>
              </a:spcAft>
              <a:buClr>
                <a:schemeClr val="accent1"/>
              </a:buClr>
              <a:buSzPts val="6500"/>
              <a:buNone/>
              <a:defRPr sz="6500">
                <a:solidFill>
                  <a:schemeClr val="accent1"/>
                </a:solidFill>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1270" name="Google Shape;1270;p242"/>
          <p:cNvSpPr txBox="1"/>
          <p:nvPr>
            <p:ph idx="9" type="subTitle"/>
          </p:nvPr>
        </p:nvSpPr>
        <p:spPr>
          <a:xfrm>
            <a:off x="6228773" y="2621875"/>
            <a:ext cx="2001900" cy="342900"/>
          </a:xfrm>
          <a:prstGeom prst="rect">
            <a:avLst/>
          </a:prstGeom>
        </p:spPr>
        <p:txBody>
          <a:bodyPr anchorCtr="0" anchor="t" bIns="0" lIns="0" spcFirstLastPara="1" rIns="0" wrap="square" tIns="0">
            <a:normAutofit/>
          </a:bodyPr>
          <a:lstStyle>
            <a:lvl1pPr lvl="0">
              <a:spcBef>
                <a:spcPts val="0"/>
              </a:spcBef>
              <a:spcAft>
                <a:spcPts val="0"/>
              </a:spcAft>
              <a:buSzPts val="1400"/>
              <a:buNone/>
              <a:defRPr b="1" sz="14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271" name="Google Shape;1271;p242"/>
          <p:cNvSpPr txBox="1"/>
          <p:nvPr>
            <p:ph idx="13" type="body"/>
          </p:nvPr>
        </p:nvSpPr>
        <p:spPr>
          <a:xfrm>
            <a:off x="6228774" y="2929724"/>
            <a:ext cx="1963800" cy="1515300"/>
          </a:xfrm>
          <a:prstGeom prst="rect">
            <a:avLst/>
          </a:prstGeom>
        </p:spPr>
        <p:txBody>
          <a:bodyPr anchorCtr="0" anchor="t" bIns="0" lIns="0" spcFirstLastPara="1" rIns="0" wrap="square" tIns="0">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Tree>
  </p:cSld>
  <p:clrMapOvr>
    <a:masterClrMapping/>
  </p:clrMapOvr>
</p:sldLayout>
</file>

<file path=ppt/slideLayouts/slideLayout2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p:cSld name="CUSTOM_5_2">
    <p:spTree>
      <p:nvGrpSpPr>
        <p:cNvPr id="1272" name="Shape 1272"/>
        <p:cNvGrpSpPr/>
        <p:nvPr/>
      </p:nvGrpSpPr>
      <p:grpSpPr>
        <a:xfrm>
          <a:off x="0" y="0"/>
          <a:ext cx="0" cy="0"/>
          <a:chOff x="0" y="0"/>
          <a:chExt cx="0" cy="0"/>
        </a:xfrm>
      </p:grpSpPr>
      <p:sp>
        <p:nvSpPr>
          <p:cNvPr id="1273" name="Google Shape;1273;p243"/>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1274" name="Google Shape;1274;p243"/>
          <p:cNvSpPr txBox="1"/>
          <p:nvPr>
            <p:ph idx="1" type="body"/>
          </p:nvPr>
        </p:nvSpPr>
        <p:spPr>
          <a:xfrm>
            <a:off x="371850" y="923875"/>
            <a:ext cx="8400300" cy="3416400"/>
          </a:xfrm>
          <a:prstGeom prst="rect">
            <a:avLst/>
          </a:prstGeom>
        </p:spPr>
        <p:txBody>
          <a:bodyPr anchorCtr="0" anchor="t" bIns="0" lIns="0" spcFirstLastPara="1" rIns="0" wrap="square" tIns="0">
            <a:norm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2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only 3">
  <p:cSld name="TITLE_2_1_1_1_1_5">
    <p:bg>
      <p:bgPr>
        <a:solidFill>
          <a:srgbClr val="FFFFFF"/>
        </a:solidFill>
      </p:bgPr>
    </p:bg>
    <p:spTree>
      <p:nvGrpSpPr>
        <p:cNvPr id="1275" name="Shape 1275"/>
        <p:cNvGrpSpPr/>
        <p:nvPr/>
      </p:nvGrpSpPr>
      <p:grpSpPr>
        <a:xfrm>
          <a:off x="0" y="0"/>
          <a:ext cx="0" cy="0"/>
          <a:chOff x="0" y="0"/>
          <a:chExt cx="0" cy="0"/>
        </a:xfrm>
      </p:grpSpPr>
      <p:sp>
        <p:nvSpPr>
          <p:cNvPr id="1276" name="Google Shape;1276;p244"/>
          <p:cNvSpPr txBox="1"/>
          <p:nvPr>
            <p:ph idx="12" type="sldNum"/>
          </p:nvPr>
        </p:nvSpPr>
        <p:spPr>
          <a:xfrm>
            <a:off x="8455075" y="4839199"/>
            <a:ext cx="548700" cy="196200"/>
          </a:xfrm>
          <a:prstGeom prst="rect">
            <a:avLst/>
          </a:prstGeom>
        </p:spPr>
        <p:txBody>
          <a:bodyPr anchorCtr="0" anchor="ctr" bIns="34275" lIns="34275" spcFirstLastPara="1" rIns="34275" wrap="square" tIns="34275">
            <a:normAutofit/>
          </a:bodyPr>
          <a:lstStyle>
            <a:lvl1pPr lvl="0" algn="r">
              <a:buNone/>
              <a:defRPr sz="700">
                <a:solidFill>
                  <a:schemeClr val="dk1"/>
                </a:solidFill>
                <a:latin typeface="Helvetica Neue"/>
                <a:ea typeface="Helvetica Neue"/>
                <a:cs typeface="Helvetica Neue"/>
                <a:sym typeface="Helvetica Neue"/>
              </a:defRPr>
            </a:lvl1pPr>
            <a:lvl2pPr lvl="1" algn="r">
              <a:buNone/>
              <a:defRPr sz="700">
                <a:solidFill>
                  <a:schemeClr val="dk1"/>
                </a:solidFill>
                <a:latin typeface="Helvetica Neue"/>
                <a:ea typeface="Helvetica Neue"/>
                <a:cs typeface="Helvetica Neue"/>
                <a:sym typeface="Helvetica Neue"/>
              </a:defRPr>
            </a:lvl2pPr>
            <a:lvl3pPr lvl="2" algn="r">
              <a:buNone/>
              <a:defRPr sz="700">
                <a:solidFill>
                  <a:schemeClr val="dk1"/>
                </a:solidFill>
                <a:latin typeface="Helvetica Neue"/>
                <a:ea typeface="Helvetica Neue"/>
                <a:cs typeface="Helvetica Neue"/>
                <a:sym typeface="Helvetica Neue"/>
              </a:defRPr>
            </a:lvl3pPr>
            <a:lvl4pPr lvl="3" algn="r">
              <a:buNone/>
              <a:defRPr sz="700">
                <a:solidFill>
                  <a:schemeClr val="dk1"/>
                </a:solidFill>
                <a:latin typeface="Helvetica Neue"/>
                <a:ea typeface="Helvetica Neue"/>
                <a:cs typeface="Helvetica Neue"/>
                <a:sym typeface="Helvetica Neue"/>
              </a:defRPr>
            </a:lvl4pPr>
            <a:lvl5pPr lvl="4" algn="r">
              <a:buNone/>
              <a:defRPr sz="700">
                <a:solidFill>
                  <a:schemeClr val="dk1"/>
                </a:solidFill>
                <a:latin typeface="Helvetica Neue"/>
                <a:ea typeface="Helvetica Neue"/>
                <a:cs typeface="Helvetica Neue"/>
                <a:sym typeface="Helvetica Neue"/>
              </a:defRPr>
            </a:lvl5pPr>
            <a:lvl6pPr lvl="5" algn="r">
              <a:buNone/>
              <a:defRPr sz="700">
                <a:solidFill>
                  <a:schemeClr val="dk1"/>
                </a:solidFill>
                <a:latin typeface="Helvetica Neue"/>
                <a:ea typeface="Helvetica Neue"/>
                <a:cs typeface="Helvetica Neue"/>
                <a:sym typeface="Helvetica Neue"/>
              </a:defRPr>
            </a:lvl6pPr>
            <a:lvl7pPr lvl="6" algn="r">
              <a:buNone/>
              <a:defRPr sz="700">
                <a:solidFill>
                  <a:schemeClr val="dk1"/>
                </a:solidFill>
                <a:latin typeface="Helvetica Neue"/>
                <a:ea typeface="Helvetica Neue"/>
                <a:cs typeface="Helvetica Neue"/>
                <a:sym typeface="Helvetica Neue"/>
              </a:defRPr>
            </a:lvl7pPr>
            <a:lvl8pPr lvl="7" algn="r">
              <a:buNone/>
              <a:defRPr sz="700">
                <a:solidFill>
                  <a:schemeClr val="dk1"/>
                </a:solidFill>
                <a:latin typeface="Helvetica Neue"/>
                <a:ea typeface="Helvetica Neue"/>
                <a:cs typeface="Helvetica Neue"/>
                <a:sym typeface="Helvetica Neue"/>
              </a:defRPr>
            </a:lvl8pPr>
            <a:lvl9pPr lvl="8" algn="r">
              <a:buNone/>
              <a:defRPr sz="700">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
              <a:t>‹#›</a:t>
            </a:fld>
            <a:endParaRPr/>
          </a:p>
        </p:txBody>
      </p:sp>
      <p:sp>
        <p:nvSpPr>
          <p:cNvPr id="1277" name="Google Shape;1277;p244"/>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Tree>
  </p:cSld>
  <p:clrMapOvr>
    <a:masterClrMapping/>
  </p:clrMapOvr>
</p:sldLayout>
</file>

<file path=ppt/slideLayouts/slideLayout2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ight aligned list of three">
  <p:cSld name="TITLE_2_1_1_1_1_5_1">
    <p:bg>
      <p:bgPr>
        <a:solidFill>
          <a:srgbClr val="FFFFFF"/>
        </a:solidFill>
      </p:bgPr>
    </p:bg>
    <p:spTree>
      <p:nvGrpSpPr>
        <p:cNvPr id="1278" name="Shape 1278"/>
        <p:cNvGrpSpPr/>
        <p:nvPr/>
      </p:nvGrpSpPr>
      <p:grpSpPr>
        <a:xfrm>
          <a:off x="0" y="0"/>
          <a:ext cx="0" cy="0"/>
          <a:chOff x="0" y="0"/>
          <a:chExt cx="0" cy="0"/>
        </a:xfrm>
      </p:grpSpPr>
      <p:sp>
        <p:nvSpPr>
          <p:cNvPr id="1279" name="Google Shape;1279;p245"/>
          <p:cNvSpPr txBox="1"/>
          <p:nvPr>
            <p:ph idx="12" type="sldNum"/>
          </p:nvPr>
        </p:nvSpPr>
        <p:spPr>
          <a:xfrm>
            <a:off x="8455075" y="4839199"/>
            <a:ext cx="548700" cy="196200"/>
          </a:xfrm>
          <a:prstGeom prst="rect">
            <a:avLst/>
          </a:prstGeom>
        </p:spPr>
        <p:txBody>
          <a:bodyPr anchorCtr="0" anchor="ctr" bIns="34275" lIns="34275" spcFirstLastPara="1" rIns="34275" wrap="square" tIns="34275">
            <a:normAutofit/>
          </a:bodyPr>
          <a:lstStyle>
            <a:lvl1pPr lvl="0" algn="r">
              <a:buNone/>
              <a:defRPr sz="700">
                <a:solidFill>
                  <a:schemeClr val="dk1"/>
                </a:solidFill>
                <a:latin typeface="Helvetica Neue"/>
                <a:ea typeface="Helvetica Neue"/>
                <a:cs typeface="Helvetica Neue"/>
                <a:sym typeface="Helvetica Neue"/>
              </a:defRPr>
            </a:lvl1pPr>
            <a:lvl2pPr lvl="1" algn="r">
              <a:buNone/>
              <a:defRPr sz="700">
                <a:solidFill>
                  <a:schemeClr val="dk1"/>
                </a:solidFill>
                <a:latin typeface="Helvetica Neue"/>
                <a:ea typeface="Helvetica Neue"/>
                <a:cs typeface="Helvetica Neue"/>
                <a:sym typeface="Helvetica Neue"/>
              </a:defRPr>
            </a:lvl2pPr>
            <a:lvl3pPr lvl="2" algn="r">
              <a:buNone/>
              <a:defRPr sz="700">
                <a:solidFill>
                  <a:schemeClr val="dk1"/>
                </a:solidFill>
                <a:latin typeface="Helvetica Neue"/>
                <a:ea typeface="Helvetica Neue"/>
                <a:cs typeface="Helvetica Neue"/>
                <a:sym typeface="Helvetica Neue"/>
              </a:defRPr>
            </a:lvl3pPr>
            <a:lvl4pPr lvl="3" algn="r">
              <a:buNone/>
              <a:defRPr sz="700">
                <a:solidFill>
                  <a:schemeClr val="dk1"/>
                </a:solidFill>
                <a:latin typeface="Helvetica Neue"/>
                <a:ea typeface="Helvetica Neue"/>
                <a:cs typeface="Helvetica Neue"/>
                <a:sym typeface="Helvetica Neue"/>
              </a:defRPr>
            </a:lvl4pPr>
            <a:lvl5pPr lvl="4" algn="r">
              <a:buNone/>
              <a:defRPr sz="700">
                <a:solidFill>
                  <a:schemeClr val="dk1"/>
                </a:solidFill>
                <a:latin typeface="Helvetica Neue"/>
                <a:ea typeface="Helvetica Neue"/>
                <a:cs typeface="Helvetica Neue"/>
                <a:sym typeface="Helvetica Neue"/>
              </a:defRPr>
            </a:lvl5pPr>
            <a:lvl6pPr lvl="5" algn="r">
              <a:buNone/>
              <a:defRPr sz="700">
                <a:solidFill>
                  <a:schemeClr val="dk1"/>
                </a:solidFill>
                <a:latin typeface="Helvetica Neue"/>
                <a:ea typeface="Helvetica Neue"/>
                <a:cs typeface="Helvetica Neue"/>
                <a:sym typeface="Helvetica Neue"/>
              </a:defRPr>
            </a:lvl6pPr>
            <a:lvl7pPr lvl="6" algn="r">
              <a:buNone/>
              <a:defRPr sz="700">
                <a:solidFill>
                  <a:schemeClr val="dk1"/>
                </a:solidFill>
                <a:latin typeface="Helvetica Neue"/>
                <a:ea typeface="Helvetica Neue"/>
                <a:cs typeface="Helvetica Neue"/>
                <a:sym typeface="Helvetica Neue"/>
              </a:defRPr>
            </a:lvl7pPr>
            <a:lvl8pPr lvl="7" algn="r">
              <a:buNone/>
              <a:defRPr sz="700">
                <a:solidFill>
                  <a:schemeClr val="dk1"/>
                </a:solidFill>
                <a:latin typeface="Helvetica Neue"/>
                <a:ea typeface="Helvetica Neue"/>
                <a:cs typeface="Helvetica Neue"/>
                <a:sym typeface="Helvetica Neue"/>
              </a:defRPr>
            </a:lvl8pPr>
            <a:lvl9pPr lvl="8" algn="r">
              <a:buNone/>
              <a:defRPr sz="700">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
              <a:t>‹#›</a:t>
            </a:fld>
            <a:endParaRPr/>
          </a:p>
        </p:txBody>
      </p:sp>
      <p:cxnSp>
        <p:nvCxnSpPr>
          <p:cNvPr id="1280" name="Google Shape;1280;p245"/>
          <p:cNvCxnSpPr/>
          <p:nvPr/>
        </p:nvCxnSpPr>
        <p:spPr>
          <a:xfrm>
            <a:off x="5319200" y="897025"/>
            <a:ext cx="3439800" cy="0"/>
          </a:xfrm>
          <a:prstGeom prst="straightConnector1">
            <a:avLst/>
          </a:prstGeom>
          <a:noFill/>
          <a:ln cap="flat" cmpd="sng" w="9525">
            <a:solidFill>
              <a:schemeClr val="dk2"/>
            </a:solidFill>
            <a:prstDash val="solid"/>
            <a:round/>
            <a:headEnd len="med" w="med" type="none"/>
            <a:tailEnd len="med" w="med" type="none"/>
          </a:ln>
        </p:spPr>
      </p:cxnSp>
      <p:cxnSp>
        <p:nvCxnSpPr>
          <p:cNvPr id="1281" name="Google Shape;1281;p245"/>
          <p:cNvCxnSpPr/>
          <p:nvPr/>
        </p:nvCxnSpPr>
        <p:spPr>
          <a:xfrm>
            <a:off x="5319200" y="2266950"/>
            <a:ext cx="3439800" cy="0"/>
          </a:xfrm>
          <a:prstGeom prst="straightConnector1">
            <a:avLst/>
          </a:prstGeom>
          <a:noFill/>
          <a:ln cap="flat" cmpd="sng" w="9525">
            <a:solidFill>
              <a:schemeClr val="dk2"/>
            </a:solidFill>
            <a:prstDash val="solid"/>
            <a:round/>
            <a:headEnd len="med" w="med" type="none"/>
            <a:tailEnd len="med" w="med" type="none"/>
          </a:ln>
        </p:spPr>
      </p:cxnSp>
      <p:cxnSp>
        <p:nvCxnSpPr>
          <p:cNvPr id="1282" name="Google Shape;1282;p245"/>
          <p:cNvCxnSpPr/>
          <p:nvPr/>
        </p:nvCxnSpPr>
        <p:spPr>
          <a:xfrm>
            <a:off x="5319200" y="3636875"/>
            <a:ext cx="3439800" cy="0"/>
          </a:xfrm>
          <a:prstGeom prst="straightConnector1">
            <a:avLst/>
          </a:prstGeom>
          <a:noFill/>
          <a:ln cap="flat" cmpd="sng" w="9525">
            <a:solidFill>
              <a:schemeClr val="dk2"/>
            </a:solidFill>
            <a:prstDash val="solid"/>
            <a:round/>
            <a:headEnd len="med" w="med" type="none"/>
            <a:tailEnd len="med" w="med" type="none"/>
          </a:ln>
        </p:spPr>
      </p:cxnSp>
      <p:sp>
        <p:nvSpPr>
          <p:cNvPr id="1283" name="Google Shape;1283;p245"/>
          <p:cNvSpPr txBox="1"/>
          <p:nvPr>
            <p:ph idx="1" type="subTitle"/>
          </p:nvPr>
        </p:nvSpPr>
        <p:spPr>
          <a:xfrm>
            <a:off x="5349650" y="991650"/>
            <a:ext cx="3439800" cy="342900"/>
          </a:xfrm>
          <a:prstGeom prst="rect">
            <a:avLst/>
          </a:prstGeom>
        </p:spPr>
        <p:txBody>
          <a:bodyPr anchorCtr="0" anchor="t" bIns="0" lIns="0" spcFirstLastPara="1" rIns="0" wrap="square" tIns="0">
            <a:normAutofit/>
          </a:bodyPr>
          <a:lstStyle>
            <a:lvl1pPr lvl="0">
              <a:spcBef>
                <a:spcPts val="0"/>
              </a:spcBef>
              <a:spcAft>
                <a:spcPts val="0"/>
              </a:spcAft>
              <a:buSzPts val="1400"/>
              <a:buNone/>
              <a:defRPr b="1" sz="14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284" name="Google Shape;1284;p245"/>
          <p:cNvSpPr txBox="1"/>
          <p:nvPr>
            <p:ph idx="2" type="body"/>
          </p:nvPr>
        </p:nvSpPr>
        <p:spPr>
          <a:xfrm>
            <a:off x="5375750" y="1330900"/>
            <a:ext cx="3374400" cy="829200"/>
          </a:xfrm>
          <a:prstGeom prst="rect">
            <a:avLst/>
          </a:prstGeom>
        </p:spPr>
        <p:txBody>
          <a:bodyPr anchorCtr="0" anchor="t" bIns="0" lIns="0" spcFirstLastPara="1" rIns="0" wrap="square" tIns="0">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285" name="Google Shape;1285;p245"/>
          <p:cNvSpPr txBox="1"/>
          <p:nvPr>
            <p:ph idx="3" type="subTitle"/>
          </p:nvPr>
        </p:nvSpPr>
        <p:spPr>
          <a:xfrm>
            <a:off x="5349650" y="2367688"/>
            <a:ext cx="3439800" cy="342900"/>
          </a:xfrm>
          <a:prstGeom prst="rect">
            <a:avLst/>
          </a:prstGeom>
        </p:spPr>
        <p:txBody>
          <a:bodyPr anchorCtr="0" anchor="t" bIns="0" lIns="0" spcFirstLastPara="1" rIns="0" wrap="square" tIns="0">
            <a:normAutofit/>
          </a:bodyPr>
          <a:lstStyle>
            <a:lvl1pPr lvl="0">
              <a:spcBef>
                <a:spcPts val="0"/>
              </a:spcBef>
              <a:spcAft>
                <a:spcPts val="0"/>
              </a:spcAft>
              <a:buSzPts val="1400"/>
              <a:buNone/>
              <a:defRPr b="1" sz="14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286" name="Google Shape;1286;p245"/>
          <p:cNvSpPr txBox="1"/>
          <p:nvPr>
            <p:ph idx="4" type="body"/>
          </p:nvPr>
        </p:nvSpPr>
        <p:spPr>
          <a:xfrm>
            <a:off x="5375750" y="2706938"/>
            <a:ext cx="3374400" cy="829200"/>
          </a:xfrm>
          <a:prstGeom prst="rect">
            <a:avLst/>
          </a:prstGeom>
        </p:spPr>
        <p:txBody>
          <a:bodyPr anchorCtr="0" anchor="t" bIns="0" lIns="0" spcFirstLastPara="1" rIns="0" wrap="square" tIns="0">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287" name="Google Shape;1287;p245"/>
          <p:cNvSpPr txBox="1"/>
          <p:nvPr>
            <p:ph idx="5" type="subTitle"/>
          </p:nvPr>
        </p:nvSpPr>
        <p:spPr>
          <a:xfrm>
            <a:off x="5349650" y="3737588"/>
            <a:ext cx="3439800" cy="342900"/>
          </a:xfrm>
          <a:prstGeom prst="rect">
            <a:avLst/>
          </a:prstGeom>
        </p:spPr>
        <p:txBody>
          <a:bodyPr anchorCtr="0" anchor="t" bIns="0" lIns="0" spcFirstLastPara="1" rIns="0" wrap="square" tIns="0">
            <a:normAutofit/>
          </a:bodyPr>
          <a:lstStyle>
            <a:lvl1pPr lvl="0">
              <a:spcBef>
                <a:spcPts val="0"/>
              </a:spcBef>
              <a:spcAft>
                <a:spcPts val="0"/>
              </a:spcAft>
              <a:buSzPts val="1400"/>
              <a:buNone/>
              <a:defRPr b="1" sz="14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288" name="Google Shape;1288;p245"/>
          <p:cNvSpPr txBox="1"/>
          <p:nvPr>
            <p:ph idx="6" type="body"/>
          </p:nvPr>
        </p:nvSpPr>
        <p:spPr>
          <a:xfrm>
            <a:off x="5375750" y="4076838"/>
            <a:ext cx="3374400" cy="829200"/>
          </a:xfrm>
          <a:prstGeom prst="rect">
            <a:avLst/>
          </a:prstGeom>
        </p:spPr>
        <p:txBody>
          <a:bodyPr anchorCtr="0" anchor="t" bIns="0" lIns="0" spcFirstLastPara="1" rIns="0" wrap="square" tIns="0">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289" name="Google Shape;1289;p245"/>
          <p:cNvSpPr txBox="1"/>
          <p:nvPr>
            <p:ph type="title"/>
          </p:nvPr>
        </p:nvSpPr>
        <p:spPr>
          <a:xfrm>
            <a:off x="371850" y="304100"/>
            <a:ext cx="3933900" cy="8292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1290" name="Google Shape;1290;p245"/>
          <p:cNvSpPr txBox="1"/>
          <p:nvPr>
            <p:ph idx="7" type="subTitle"/>
          </p:nvPr>
        </p:nvSpPr>
        <p:spPr>
          <a:xfrm>
            <a:off x="381100" y="897025"/>
            <a:ext cx="4009800" cy="417000"/>
          </a:xfrm>
          <a:prstGeom prst="rect">
            <a:avLst/>
          </a:prstGeom>
        </p:spPr>
        <p:txBody>
          <a:bodyPr anchorCtr="0" anchor="t" bIns="0" lIns="0" spcFirstLastPara="1" rIns="0" wrap="square" tIns="0">
            <a:normAutofit/>
          </a:bodyPr>
          <a:lstStyle>
            <a:lvl1pPr lvl="0">
              <a:spcBef>
                <a:spcPts val="0"/>
              </a:spcBef>
              <a:spcAft>
                <a:spcPts val="0"/>
              </a:spcAft>
              <a:buClr>
                <a:schemeClr val="accent4"/>
              </a:buClr>
              <a:buSzPts val="1600"/>
              <a:buFont typeface="Figtree SemiBold"/>
              <a:buNone/>
              <a:defRPr sz="1600">
                <a:solidFill>
                  <a:schemeClr val="accent4"/>
                </a:solidFill>
                <a:latin typeface="Figtree SemiBold"/>
                <a:ea typeface="Figtree SemiBold"/>
                <a:cs typeface="Figtree SemiBold"/>
                <a:sym typeface="Figtree SemiBold"/>
              </a:defRPr>
            </a:lvl1pPr>
            <a:lvl2pPr lvl="1">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2pPr>
            <a:lvl3pPr lvl="2">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3pPr>
            <a:lvl4pPr lvl="3">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4pPr>
            <a:lvl5pPr lvl="4">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5pPr>
            <a:lvl6pPr lvl="5">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6pPr>
            <a:lvl7pPr lvl="6">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7pPr>
            <a:lvl8pPr lvl="7">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8pPr>
            <a:lvl9pPr lvl="8">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9pPr>
          </a:lstStyle>
          <a:p/>
        </p:txBody>
      </p:sp>
    </p:spTree>
  </p:cSld>
  <p:clrMapOvr>
    <a:masterClrMapping/>
  </p:clrMapOvr>
</p:sldLayout>
</file>

<file path=ppt/slideLayouts/slideLayout2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ight aligned list of three 1 with image">
  <p:cSld name="TITLE_2_1_1_1_1_5_1_2">
    <p:bg>
      <p:bgPr>
        <a:solidFill>
          <a:srgbClr val="FFFFFF"/>
        </a:solidFill>
      </p:bgPr>
    </p:bg>
    <p:spTree>
      <p:nvGrpSpPr>
        <p:cNvPr id="1291" name="Shape 1291"/>
        <p:cNvGrpSpPr/>
        <p:nvPr/>
      </p:nvGrpSpPr>
      <p:grpSpPr>
        <a:xfrm>
          <a:off x="0" y="0"/>
          <a:ext cx="0" cy="0"/>
          <a:chOff x="0" y="0"/>
          <a:chExt cx="0" cy="0"/>
        </a:xfrm>
      </p:grpSpPr>
      <p:sp>
        <p:nvSpPr>
          <p:cNvPr id="1292" name="Google Shape;1292;p246"/>
          <p:cNvSpPr txBox="1"/>
          <p:nvPr>
            <p:ph idx="12" type="sldNum"/>
          </p:nvPr>
        </p:nvSpPr>
        <p:spPr>
          <a:xfrm>
            <a:off x="8455075" y="4839199"/>
            <a:ext cx="548700" cy="196200"/>
          </a:xfrm>
          <a:prstGeom prst="rect">
            <a:avLst/>
          </a:prstGeom>
        </p:spPr>
        <p:txBody>
          <a:bodyPr anchorCtr="0" anchor="ctr" bIns="34275" lIns="34275" spcFirstLastPara="1" rIns="34275" wrap="square" tIns="34275">
            <a:normAutofit/>
          </a:bodyPr>
          <a:lstStyle>
            <a:lvl1pPr lvl="0" algn="r">
              <a:buNone/>
              <a:defRPr sz="700">
                <a:solidFill>
                  <a:schemeClr val="dk1"/>
                </a:solidFill>
                <a:latin typeface="Helvetica Neue"/>
                <a:ea typeface="Helvetica Neue"/>
                <a:cs typeface="Helvetica Neue"/>
                <a:sym typeface="Helvetica Neue"/>
              </a:defRPr>
            </a:lvl1pPr>
            <a:lvl2pPr lvl="1" algn="r">
              <a:buNone/>
              <a:defRPr sz="700">
                <a:solidFill>
                  <a:schemeClr val="dk1"/>
                </a:solidFill>
                <a:latin typeface="Helvetica Neue"/>
                <a:ea typeface="Helvetica Neue"/>
                <a:cs typeface="Helvetica Neue"/>
                <a:sym typeface="Helvetica Neue"/>
              </a:defRPr>
            </a:lvl2pPr>
            <a:lvl3pPr lvl="2" algn="r">
              <a:buNone/>
              <a:defRPr sz="700">
                <a:solidFill>
                  <a:schemeClr val="dk1"/>
                </a:solidFill>
                <a:latin typeface="Helvetica Neue"/>
                <a:ea typeface="Helvetica Neue"/>
                <a:cs typeface="Helvetica Neue"/>
                <a:sym typeface="Helvetica Neue"/>
              </a:defRPr>
            </a:lvl3pPr>
            <a:lvl4pPr lvl="3" algn="r">
              <a:buNone/>
              <a:defRPr sz="700">
                <a:solidFill>
                  <a:schemeClr val="dk1"/>
                </a:solidFill>
                <a:latin typeface="Helvetica Neue"/>
                <a:ea typeface="Helvetica Neue"/>
                <a:cs typeface="Helvetica Neue"/>
                <a:sym typeface="Helvetica Neue"/>
              </a:defRPr>
            </a:lvl4pPr>
            <a:lvl5pPr lvl="4" algn="r">
              <a:buNone/>
              <a:defRPr sz="700">
                <a:solidFill>
                  <a:schemeClr val="dk1"/>
                </a:solidFill>
                <a:latin typeface="Helvetica Neue"/>
                <a:ea typeface="Helvetica Neue"/>
                <a:cs typeface="Helvetica Neue"/>
                <a:sym typeface="Helvetica Neue"/>
              </a:defRPr>
            </a:lvl5pPr>
            <a:lvl6pPr lvl="5" algn="r">
              <a:buNone/>
              <a:defRPr sz="700">
                <a:solidFill>
                  <a:schemeClr val="dk1"/>
                </a:solidFill>
                <a:latin typeface="Helvetica Neue"/>
                <a:ea typeface="Helvetica Neue"/>
                <a:cs typeface="Helvetica Neue"/>
                <a:sym typeface="Helvetica Neue"/>
              </a:defRPr>
            </a:lvl6pPr>
            <a:lvl7pPr lvl="6" algn="r">
              <a:buNone/>
              <a:defRPr sz="700">
                <a:solidFill>
                  <a:schemeClr val="dk1"/>
                </a:solidFill>
                <a:latin typeface="Helvetica Neue"/>
                <a:ea typeface="Helvetica Neue"/>
                <a:cs typeface="Helvetica Neue"/>
                <a:sym typeface="Helvetica Neue"/>
              </a:defRPr>
            </a:lvl7pPr>
            <a:lvl8pPr lvl="7" algn="r">
              <a:buNone/>
              <a:defRPr sz="700">
                <a:solidFill>
                  <a:schemeClr val="dk1"/>
                </a:solidFill>
                <a:latin typeface="Helvetica Neue"/>
                <a:ea typeface="Helvetica Neue"/>
                <a:cs typeface="Helvetica Neue"/>
                <a:sym typeface="Helvetica Neue"/>
              </a:defRPr>
            </a:lvl8pPr>
            <a:lvl9pPr lvl="8" algn="r">
              <a:buNone/>
              <a:defRPr sz="700">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
              <a:t>‹#›</a:t>
            </a:fld>
            <a:endParaRPr/>
          </a:p>
        </p:txBody>
      </p:sp>
      <p:cxnSp>
        <p:nvCxnSpPr>
          <p:cNvPr id="1293" name="Google Shape;1293;p246"/>
          <p:cNvCxnSpPr/>
          <p:nvPr/>
        </p:nvCxnSpPr>
        <p:spPr>
          <a:xfrm>
            <a:off x="5319200" y="897025"/>
            <a:ext cx="3439800" cy="0"/>
          </a:xfrm>
          <a:prstGeom prst="straightConnector1">
            <a:avLst/>
          </a:prstGeom>
          <a:noFill/>
          <a:ln cap="flat" cmpd="sng" w="9525">
            <a:solidFill>
              <a:schemeClr val="dk2"/>
            </a:solidFill>
            <a:prstDash val="solid"/>
            <a:round/>
            <a:headEnd len="med" w="med" type="none"/>
            <a:tailEnd len="med" w="med" type="none"/>
          </a:ln>
        </p:spPr>
      </p:cxnSp>
      <p:cxnSp>
        <p:nvCxnSpPr>
          <p:cNvPr id="1294" name="Google Shape;1294;p246"/>
          <p:cNvCxnSpPr/>
          <p:nvPr/>
        </p:nvCxnSpPr>
        <p:spPr>
          <a:xfrm>
            <a:off x="5319200" y="2266950"/>
            <a:ext cx="3439800" cy="0"/>
          </a:xfrm>
          <a:prstGeom prst="straightConnector1">
            <a:avLst/>
          </a:prstGeom>
          <a:noFill/>
          <a:ln cap="flat" cmpd="sng" w="9525">
            <a:solidFill>
              <a:schemeClr val="dk2"/>
            </a:solidFill>
            <a:prstDash val="solid"/>
            <a:round/>
            <a:headEnd len="med" w="med" type="none"/>
            <a:tailEnd len="med" w="med" type="none"/>
          </a:ln>
        </p:spPr>
      </p:cxnSp>
      <p:cxnSp>
        <p:nvCxnSpPr>
          <p:cNvPr id="1295" name="Google Shape;1295;p246"/>
          <p:cNvCxnSpPr/>
          <p:nvPr/>
        </p:nvCxnSpPr>
        <p:spPr>
          <a:xfrm>
            <a:off x="5319200" y="3636875"/>
            <a:ext cx="3439800" cy="0"/>
          </a:xfrm>
          <a:prstGeom prst="straightConnector1">
            <a:avLst/>
          </a:prstGeom>
          <a:noFill/>
          <a:ln cap="flat" cmpd="sng" w="9525">
            <a:solidFill>
              <a:schemeClr val="dk2"/>
            </a:solidFill>
            <a:prstDash val="solid"/>
            <a:round/>
            <a:headEnd len="med" w="med" type="none"/>
            <a:tailEnd len="med" w="med" type="none"/>
          </a:ln>
        </p:spPr>
      </p:cxnSp>
      <p:sp>
        <p:nvSpPr>
          <p:cNvPr id="1296" name="Google Shape;1296;p246"/>
          <p:cNvSpPr txBox="1"/>
          <p:nvPr>
            <p:ph idx="1" type="subTitle"/>
          </p:nvPr>
        </p:nvSpPr>
        <p:spPr>
          <a:xfrm>
            <a:off x="5349650" y="991650"/>
            <a:ext cx="3439800" cy="342900"/>
          </a:xfrm>
          <a:prstGeom prst="rect">
            <a:avLst/>
          </a:prstGeom>
        </p:spPr>
        <p:txBody>
          <a:bodyPr anchorCtr="0" anchor="t" bIns="0" lIns="0" spcFirstLastPara="1" rIns="0" wrap="square" tIns="0">
            <a:normAutofit/>
          </a:bodyPr>
          <a:lstStyle>
            <a:lvl1pPr lvl="0">
              <a:spcBef>
                <a:spcPts val="0"/>
              </a:spcBef>
              <a:spcAft>
                <a:spcPts val="0"/>
              </a:spcAft>
              <a:buSzPts val="1400"/>
              <a:buNone/>
              <a:defRPr b="1" sz="14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297" name="Google Shape;1297;p246"/>
          <p:cNvSpPr txBox="1"/>
          <p:nvPr>
            <p:ph idx="2" type="body"/>
          </p:nvPr>
        </p:nvSpPr>
        <p:spPr>
          <a:xfrm>
            <a:off x="5375750" y="1330900"/>
            <a:ext cx="3374400" cy="829200"/>
          </a:xfrm>
          <a:prstGeom prst="rect">
            <a:avLst/>
          </a:prstGeom>
        </p:spPr>
        <p:txBody>
          <a:bodyPr anchorCtr="0" anchor="t" bIns="0" lIns="0" spcFirstLastPara="1" rIns="0" wrap="square" tIns="0">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298" name="Google Shape;1298;p246"/>
          <p:cNvSpPr txBox="1"/>
          <p:nvPr>
            <p:ph idx="3" type="subTitle"/>
          </p:nvPr>
        </p:nvSpPr>
        <p:spPr>
          <a:xfrm>
            <a:off x="5349650" y="2367688"/>
            <a:ext cx="3439800" cy="342900"/>
          </a:xfrm>
          <a:prstGeom prst="rect">
            <a:avLst/>
          </a:prstGeom>
        </p:spPr>
        <p:txBody>
          <a:bodyPr anchorCtr="0" anchor="t" bIns="0" lIns="0" spcFirstLastPara="1" rIns="0" wrap="square" tIns="0">
            <a:normAutofit/>
          </a:bodyPr>
          <a:lstStyle>
            <a:lvl1pPr lvl="0">
              <a:spcBef>
                <a:spcPts val="0"/>
              </a:spcBef>
              <a:spcAft>
                <a:spcPts val="0"/>
              </a:spcAft>
              <a:buSzPts val="1400"/>
              <a:buNone/>
              <a:defRPr b="1" sz="14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299" name="Google Shape;1299;p246"/>
          <p:cNvSpPr txBox="1"/>
          <p:nvPr>
            <p:ph idx="4" type="body"/>
          </p:nvPr>
        </p:nvSpPr>
        <p:spPr>
          <a:xfrm>
            <a:off x="5375750" y="2706938"/>
            <a:ext cx="3374400" cy="829200"/>
          </a:xfrm>
          <a:prstGeom prst="rect">
            <a:avLst/>
          </a:prstGeom>
        </p:spPr>
        <p:txBody>
          <a:bodyPr anchorCtr="0" anchor="t" bIns="0" lIns="0" spcFirstLastPara="1" rIns="0" wrap="square" tIns="0">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300" name="Google Shape;1300;p246"/>
          <p:cNvSpPr txBox="1"/>
          <p:nvPr>
            <p:ph idx="5" type="subTitle"/>
          </p:nvPr>
        </p:nvSpPr>
        <p:spPr>
          <a:xfrm>
            <a:off x="5349650" y="3737588"/>
            <a:ext cx="3439800" cy="342900"/>
          </a:xfrm>
          <a:prstGeom prst="rect">
            <a:avLst/>
          </a:prstGeom>
        </p:spPr>
        <p:txBody>
          <a:bodyPr anchorCtr="0" anchor="t" bIns="0" lIns="0" spcFirstLastPara="1" rIns="0" wrap="square" tIns="0">
            <a:normAutofit/>
          </a:bodyPr>
          <a:lstStyle>
            <a:lvl1pPr lvl="0">
              <a:spcBef>
                <a:spcPts val="0"/>
              </a:spcBef>
              <a:spcAft>
                <a:spcPts val="0"/>
              </a:spcAft>
              <a:buSzPts val="1400"/>
              <a:buNone/>
              <a:defRPr b="1" sz="14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301" name="Google Shape;1301;p246"/>
          <p:cNvSpPr txBox="1"/>
          <p:nvPr>
            <p:ph idx="6" type="body"/>
          </p:nvPr>
        </p:nvSpPr>
        <p:spPr>
          <a:xfrm>
            <a:off x="5375750" y="4076838"/>
            <a:ext cx="3374400" cy="829200"/>
          </a:xfrm>
          <a:prstGeom prst="rect">
            <a:avLst/>
          </a:prstGeom>
        </p:spPr>
        <p:txBody>
          <a:bodyPr anchorCtr="0" anchor="t" bIns="0" lIns="0" spcFirstLastPara="1" rIns="0" wrap="square" tIns="0">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302" name="Google Shape;1302;p246"/>
          <p:cNvSpPr txBox="1"/>
          <p:nvPr>
            <p:ph type="title"/>
          </p:nvPr>
        </p:nvSpPr>
        <p:spPr>
          <a:xfrm>
            <a:off x="371850" y="304100"/>
            <a:ext cx="3933900" cy="8292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1303" name="Google Shape;1303;p246"/>
          <p:cNvSpPr txBox="1"/>
          <p:nvPr>
            <p:ph idx="7" type="subTitle"/>
          </p:nvPr>
        </p:nvSpPr>
        <p:spPr>
          <a:xfrm>
            <a:off x="381100" y="897025"/>
            <a:ext cx="4009800" cy="417000"/>
          </a:xfrm>
          <a:prstGeom prst="rect">
            <a:avLst/>
          </a:prstGeom>
        </p:spPr>
        <p:txBody>
          <a:bodyPr anchorCtr="0" anchor="t" bIns="0" lIns="0" spcFirstLastPara="1" rIns="0" wrap="square" tIns="0">
            <a:normAutofit/>
          </a:bodyPr>
          <a:lstStyle>
            <a:lvl1pPr lvl="0">
              <a:spcBef>
                <a:spcPts val="0"/>
              </a:spcBef>
              <a:spcAft>
                <a:spcPts val="0"/>
              </a:spcAft>
              <a:buClr>
                <a:schemeClr val="accent4"/>
              </a:buClr>
              <a:buSzPts val="1600"/>
              <a:buFont typeface="Figtree SemiBold"/>
              <a:buNone/>
              <a:defRPr sz="1600">
                <a:solidFill>
                  <a:schemeClr val="accent4"/>
                </a:solidFill>
                <a:latin typeface="Figtree SemiBold"/>
                <a:ea typeface="Figtree SemiBold"/>
                <a:cs typeface="Figtree SemiBold"/>
                <a:sym typeface="Figtree SemiBold"/>
              </a:defRPr>
            </a:lvl1pPr>
            <a:lvl2pPr lvl="1">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2pPr>
            <a:lvl3pPr lvl="2">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3pPr>
            <a:lvl4pPr lvl="3">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4pPr>
            <a:lvl5pPr lvl="4">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5pPr>
            <a:lvl6pPr lvl="5">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6pPr>
            <a:lvl7pPr lvl="6">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7pPr>
            <a:lvl8pPr lvl="7">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8pPr>
            <a:lvl9pPr lvl="8">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9pPr>
          </a:lstStyle>
          <a:p/>
        </p:txBody>
      </p:sp>
      <p:sp>
        <p:nvSpPr>
          <p:cNvPr id="1304" name="Google Shape;1304;p246"/>
          <p:cNvSpPr/>
          <p:nvPr>
            <p:ph idx="8" type="pic"/>
          </p:nvPr>
        </p:nvSpPr>
        <p:spPr>
          <a:xfrm>
            <a:off x="377025" y="1617275"/>
            <a:ext cx="4009800" cy="2857200"/>
          </a:xfrm>
          <a:prstGeom prst="rect">
            <a:avLst/>
          </a:prstGeom>
          <a:noFill/>
          <a:ln>
            <a:noFill/>
          </a:ln>
        </p:spPr>
      </p:sp>
    </p:spTree>
  </p:cSld>
  <p:clrMapOvr>
    <a:masterClrMapping/>
  </p:clrMapOvr>
</p:sldLayout>
</file>

<file path=ppt/slideLayouts/slideLayout2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eakers layout - 8">
  <p:cSld name="TITLE_2_1_1_1_1_5_1_1">
    <p:bg>
      <p:bgPr>
        <a:solidFill>
          <a:srgbClr val="FFFFFF"/>
        </a:solidFill>
      </p:bgPr>
    </p:bg>
    <p:spTree>
      <p:nvGrpSpPr>
        <p:cNvPr id="1305" name="Shape 1305"/>
        <p:cNvGrpSpPr/>
        <p:nvPr/>
      </p:nvGrpSpPr>
      <p:grpSpPr>
        <a:xfrm>
          <a:off x="0" y="0"/>
          <a:ext cx="0" cy="0"/>
          <a:chOff x="0" y="0"/>
          <a:chExt cx="0" cy="0"/>
        </a:xfrm>
      </p:grpSpPr>
      <p:sp>
        <p:nvSpPr>
          <p:cNvPr id="1306" name="Google Shape;1306;p247"/>
          <p:cNvSpPr txBox="1"/>
          <p:nvPr>
            <p:ph idx="12" type="sldNum"/>
          </p:nvPr>
        </p:nvSpPr>
        <p:spPr>
          <a:xfrm>
            <a:off x="8455075" y="4839199"/>
            <a:ext cx="548700" cy="196200"/>
          </a:xfrm>
          <a:prstGeom prst="rect">
            <a:avLst/>
          </a:prstGeom>
        </p:spPr>
        <p:txBody>
          <a:bodyPr anchorCtr="0" anchor="ctr" bIns="34275" lIns="34275" spcFirstLastPara="1" rIns="34275" wrap="square" tIns="34275">
            <a:normAutofit/>
          </a:bodyPr>
          <a:lstStyle>
            <a:lvl1pPr lvl="0" algn="r">
              <a:buNone/>
              <a:defRPr sz="700">
                <a:solidFill>
                  <a:schemeClr val="dk1"/>
                </a:solidFill>
                <a:latin typeface="Helvetica Neue"/>
                <a:ea typeface="Helvetica Neue"/>
                <a:cs typeface="Helvetica Neue"/>
                <a:sym typeface="Helvetica Neue"/>
              </a:defRPr>
            </a:lvl1pPr>
            <a:lvl2pPr lvl="1" algn="r">
              <a:buNone/>
              <a:defRPr sz="700">
                <a:solidFill>
                  <a:schemeClr val="dk1"/>
                </a:solidFill>
                <a:latin typeface="Helvetica Neue"/>
                <a:ea typeface="Helvetica Neue"/>
                <a:cs typeface="Helvetica Neue"/>
                <a:sym typeface="Helvetica Neue"/>
              </a:defRPr>
            </a:lvl2pPr>
            <a:lvl3pPr lvl="2" algn="r">
              <a:buNone/>
              <a:defRPr sz="700">
                <a:solidFill>
                  <a:schemeClr val="dk1"/>
                </a:solidFill>
                <a:latin typeface="Helvetica Neue"/>
                <a:ea typeface="Helvetica Neue"/>
                <a:cs typeface="Helvetica Neue"/>
                <a:sym typeface="Helvetica Neue"/>
              </a:defRPr>
            </a:lvl3pPr>
            <a:lvl4pPr lvl="3" algn="r">
              <a:buNone/>
              <a:defRPr sz="700">
                <a:solidFill>
                  <a:schemeClr val="dk1"/>
                </a:solidFill>
                <a:latin typeface="Helvetica Neue"/>
                <a:ea typeface="Helvetica Neue"/>
                <a:cs typeface="Helvetica Neue"/>
                <a:sym typeface="Helvetica Neue"/>
              </a:defRPr>
            </a:lvl4pPr>
            <a:lvl5pPr lvl="4" algn="r">
              <a:buNone/>
              <a:defRPr sz="700">
                <a:solidFill>
                  <a:schemeClr val="dk1"/>
                </a:solidFill>
                <a:latin typeface="Helvetica Neue"/>
                <a:ea typeface="Helvetica Neue"/>
                <a:cs typeface="Helvetica Neue"/>
                <a:sym typeface="Helvetica Neue"/>
              </a:defRPr>
            </a:lvl5pPr>
            <a:lvl6pPr lvl="5" algn="r">
              <a:buNone/>
              <a:defRPr sz="700">
                <a:solidFill>
                  <a:schemeClr val="dk1"/>
                </a:solidFill>
                <a:latin typeface="Helvetica Neue"/>
                <a:ea typeface="Helvetica Neue"/>
                <a:cs typeface="Helvetica Neue"/>
                <a:sym typeface="Helvetica Neue"/>
              </a:defRPr>
            </a:lvl6pPr>
            <a:lvl7pPr lvl="6" algn="r">
              <a:buNone/>
              <a:defRPr sz="700">
                <a:solidFill>
                  <a:schemeClr val="dk1"/>
                </a:solidFill>
                <a:latin typeface="Helvetica Neue"/>
                <a:ea typeface="Helvetica Neue"/>
                <a:cs typeface="Helvetica Neue"/>
                <a:sym typeface="Helvetica Neue"/>
              </a:defRPr>
            </a:lvl7pPr>
            <a:lvl8pPr lvl="7" algn="r">
              <a:buNone/>
              <a:defRPr sz="700">
                <a:solidFill>
                  <a:schemeClr val="dk1"/>
                </a:solidFill>
                <a:latin typeface="Helvetica Neue"/>
                <a:ea typeface="Helvetica Neue"/>
                <a:cs typeface="Helvetica Neue"/>
                <a:sym typeface="Helvetica Neue"/>
              </a:defRPr>
            </a:lvl8pPr>
            <a:lvl9pPr lvl="8" algn="r">
              <a:buNone/>
              <a:defRPr sz="700">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
              <a:t>‹#›</a:t>
            </a:fld>
            <a:endParaRPr/>
          </a:p>
        </p:txBody>
      </p:sp>
      <p:sp>
        <p:nvSpPr>
          <p:cNvPr id="1307" name="Google Shape;1307;p247"/>
          <p:cNvSpPr txBox="1"/>
          <p:nvPr>
            <p:ph type="title"/>
          </p:nvPr>
        </p:nvSpPr>
        <p:spPr>
          <a:xfrm>
            <a:off x="371850" y="304100"/>
            <a:ext cx="8307900" cy="8292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1308" name="Google Shape;1308;p247"/>
          <p:cNvSpPr txBox="1"/>
          <p:nvPr>
            <p:ph idx="1" type="subTitle"/>
          </p:nvPr>
        </p:nvSpPr>
        <p:spPr>
          <a:xfrm>
            <a:off x="381100" y="716300"/>
            <a:ext cx="8024700" cy="417000"/>
          </a:xfrm>
          <a:prstGeom prst="rect">
            <a:avLst/>
          </a:prstGeom>
        </p:spPr>
        <p:txBody>
          <a:bodyPr anchorCtr="0" anchor="t" bIns="0" lIns="0" spcFirstLastPara="1" rIns="0" wrap="square" tIns="0">
            <a:normAutofit/>
          </a:bodyPr>
          <a:lstStyle>
            <a:lvl1pPr lvl="0">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1pPr>
            <a:lvl2pPr lvl="1">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2pPr>
            <a:lvl3pPr lvl="2">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3pPr>
            <a:lvl4pPr lvl="3">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4pPr>
            <a:lvl5pPr lvl="4">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5pPr>
            <a:lvl6pPr lvl="5">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6pPr>
            <a:lvl7pPr lvl="6">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7pPr>
            <a:lvl8pPr lvl="7">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8pPr>
            <a:lvl9pPr lvl="8">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9pPr>
          </a:lstStyle>
          <a:p/>
        </p:txBody>
      </p:sp>
      <p:sp>
        <p:nvSpPr>
          <p:cNvPr id="1309" name="Google Shape;1309;p247"/>
          <p:cNvSpPr/>
          <p:nvPr>
            <p:ph idx="2" type="pic"/>
          </p:nvPr>
        </p:nvSpPr>
        <p:spPr>
          <a:xfrm>
            <a:off x="391446" y="1135175"/>
            <a:ext cx="829800" cy="829800"/>
          </a:xfrm>
          <a:prstGeom prst="rect">
            <a:avLst/>
          </a:prstGeom>
          <a:noFill/>
          <a:ln>
            <a:noFill/>
          </a:ln>
        </p:spPr>
      </p:sp>
      <p:sp>
        <p:nvSpPr>
          <p:cNvPr id="1310" name="Google Shape;1310;p247"/>
          <p:cNvSpPr txBox="1"/>
          <p:nvPr>
            <p:ph idx="3" type="subTitle"/>
          </p:nvPr>
        </p:nvSpPr>
        <p:spPr>
          <a:xfrm>
            <a:off x="405075" y="2091125"/>
            <a:ext cx="1388400" cy="4170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1">
                <a:solidFill>
                  <a:schemeClr val="dk1"/>
                </a:solidFill>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311" name="Google Shape;1311;p247"/>
          <p:cNvSpPr txBox="1"/>
          <p:nvPr>
            <p:ph idx="4" type="subTitle"/>
          </p:nvPr>
        </p:nvSpPr>
        <p:spPr>
          <a:xfrm>
            <a:off x="405075" y="2588725"/>
            <a:ext cx="1388400" cy="417000"/>
          </a:xfrm>
          <a:prstGeom prst="rect">
            <a:avLst/>
          </a:prstGeom>
        </p:spPr>
        <p:txBody>
          <a:bodyPr anchorCtr="0" anchor="t" bIns="0" lIns="0" spcFirstLastPara="1" rIns="0" wrap="square" tIns="0">
            <a:noAutofit/>
          </a:bodyPr>
          <a:lstStyle>
            <a:lvl1pPr lvl="0">
              <a:spcBef>
                <a:spcPts val="0"/>
              </a:spcBef>
              <a:spcAft>
                <a:spcPts val="0"/>
              </a:spcAft>
              <a:buSzPts val="800"/>
              <a:buNone/>
              <a:defRPr sz="8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312" name="Google Shape;1312;p247"/>
          <p:cNvSpPr/>
          <p:nvPr>
            <p:ph idx="5" type="pic"/>
          </p:nvPr>
        </p:nvSpPr>
        <p:spPr>
          <a:xfrm>
            <a:off x="2495583" y="1135175"/>
            <a:ext cx="829800" cy="829800"/>
          </a:xfrm>
          <a:prstGeom prst="rect">
            <a:avLst/>
          </a:prstGeom>
          <a:noFill/>
          <a:ln>
            <a:noFill/>
          </a:ln>
        </p:spPr>
      </p:sp>
      <p:sp>
        <p:nvSpPr>
          <p:cNvPr id="1313" name="Google Shape;1313;p247"/>
          <p:cNvSpPr txBox="1"/>
          <p:nvPr>
            <p:ph idx="6" type="subTitle"/>
          </p:nvPr>
        </p:nvSpPr>
        <p:spPr>
          <a:xfrm>
            <a:off x="2509213" y="2091125"/>
            <a:ext cx="1388400" cy="4170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1">
                <a:solidFill>
                  <a:schemeClr val="dk1"/>
                </a:solidFill>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314" name="Google Shape;1314;p247"/>
          <p:cNvSpPr txBox="1"/>
          <p:nvPr>
            <p:ph idx="7" type="subTitle"/>
          </p:nvPr>
        </p:nvSpPr>
        <p:spPr>
          <a:xfrm>
            <a:off x="2509213" y="2588725"/>
            <a:ext cx="1388400" cy="417000"/>
          </a:xfrm>
          <a:prstGeom prst="rect">
            <a:avLst/>
          </a:prstGeom>
        </p:spPr>
        <p:txBody>
          <a:bodyPr anchorCtr="0" anchor="t" bIns="0" lIns="0" spcFirstLastPara="1" rIns="0" wrap="square" tIns="0">
            <a:noAutofit/>
          </a:bodyPr>
          <a:lstStyle>
            <a:lvl1pPr lvl="0">
              <a:spcBef>
                <a:spcPts val="0"/>
              </a:spcBef>
              <a:spcAft>
                <a:spcPts val="0"/>
              </a:spcAft>
              <a:buSzPts val="800"/>
              <a:buNone/>
              <a:defRPr sz="8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315" name="Google Shape;1315;p247"/>
          <p:cNvSpPr/>
          <p:nvPr>
            <p:ph idx="8" type="pic"/>
          </p:nvPr>
        </p:nvSpPr>
        <p:spPr>
          <a:xfrm>
            <a:off x="4599733" y="1135175"/>
            <a:ext cx="829800" cy="829800"/>
          </a:xfrm>
          <a:prstGeom prst="rect">
            <a:avLst/>
          </a:prstGeom>
          <a:noFill/>
          <a:ln>
            <a:noFill/>
          </a:ln>
        </p:spPr>
      </p:sp>
      <p:sp>
        <p:nvSpPr>
          <p:cNvPr id="1316" name="Google Shape;1316;p247"/>
          <p:cNvSpPr txBox="1"/>
          <p:nvPr>
            <p:ph idx="9" type="subTitle"/>
          </p:nvPr>
        </p:nvSpPr>
        <p:spPr>
          <a:xfrm>
            <a:off x="4613363" y="2091125"/>
            <a:ext cx="1388400" cy="4170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1">
                <a:solidFill>
                  <a:schemeClr val="dk1"/>
                </a:solidFill>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317" name="Google Shape;1317;p247"/>
          <p:cNvSpPr txBox="1"/>
          <p:nvPr>
            <p:ph idx="13" type="subTitle"/>
          </p:nvPr>
        </p:nvSpPr>
        <p:spPr>
          <a:xfrm>
            <a:off x="4613363" y="2588725"/>
            <a:ext cx="1388400" cy="417000"/>
          </a:xfrm>
          <a:prstGeom prst="rect">
            <a:avLst/>
          </a:prstGeom>
        </p:spPr>
        <p:txBody>
          <a:bodyPr anchorCtr="0" anchor="t" bIns="0" lIns="0" spcFirstLastPara="1" rIns="0" wrap="square" tIns="0">
            <a:noAutofit/>
          </a:bodyPr>
          <a:lstStyle>
            <a:lvl1pPr lvl="0">
              <a:spcBef>
                <a:spcPts val="0"/>
              </a:spcBef>
              <a:spcAft>
                <a:spcPts val="0"/>
              </a:spcAft>
              <a:buSzPts val="800"/>
              <a:buNone/>
              <a:defRPr sz="8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318" name="Google Shape;1318;p247"/>
          <p:cNvSpPr/>
          <p:nvPr>
            <p:ph idx="14" type="pic"/>
          </p:nvPr>
        </p:nvSpPr>
        <p:spPr>
          <a:xfrm>
            <a:off x="6746083" y="1135175"/>
            <a:ext cx="829800" cy="829800"/>
          </a:xfrm>
          <a:prstGeom prst="rect">
            <a:avLst/>
          </a:prstGeom>
          <a:noFill/>
          <a:ln>
            <a:noFill/>
          </a:ln>
        </p:spPr>
      </p:sp>
      <p:sp>
        <p:nvSpPr>
          <p:cNvPr id="1319" name="Google Shape;1319;p247"/>
          <p:cNvSpPr txBox="1"/>
          <p:nvPr>
            <p:ph idx="15" type="subTitle"/>
          </p:nvPr>
        </p:nvSpPr>
        <p:spPr>
          <a:xfrm>
            <a:off x="6759713" y="2091125"/>
            <a:ext cx="1388400" cy="4170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1">
                <a:solidFill>
                  <a:schemeClr val="dk1"/>
                </a:solidFill>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320" name="Google Shape;1320;p247"/>
          <p:cNvSpPr txBox="1"/>
          <p:nvPr>
            <p:ph idx="16" type="subTitle"/>
          </p:nvPr>
        </p:nvSpPr>
        <p:spPr>
          <a:xfrm>
            <a:off x="6759713" y="2588725"/>
            <a:ext cx="1388400" cy="417000"/>
          </a:xfrm>
          <a:prstGeom prst="rect">
            <a:avLst/>
          </a:prstGeom>
        </p:spPr>
        <p:txBody>
          <a:bodyPr anchorCtr="0" anchor="t" bIns="0" lIns="0" spcFirstLastPara="1" rIns="0" wrap="square" tIns="0">
            <a:noAutofit/>
          </a:bodyPr>
          <a:lstStyle>
            <a:lvl1pPr lvl="0">
              <a:spcBef>
                <a:spcPts val="0"/>
              </a:spcBef>
              <a:spcAft>
                <a:spcPts val="0"/>
              </a:spcAft>
              <a:buSzPts val="800"/>
              <a:buNone/>
              <a:defRPr sz="8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321" name="Google Shape;1321;p247"/>
          <p:cNvSpPr/>
          <p:nvPr>
            <p:ph idx="17" type="pic"/>
          </p:nvPr>
        </p:nvSpPr>
        <p:spPr>
          <a:xfrm>
            <a:off x="391446" y="3007600"/>
            <a:ext cx="829800" cy="829800"/>
          </a:xfrm>
          <a:prstGeom prst="rect">
            <a:avLst/>
          </a:prstGeom>
          <a:noFill/>
          <a:ln>
            <a:noFill/>
          </a:ln>
        </p:spPr>
      </p:sp>
      <p:sp>
        <p:nvSpPr>
          <p:cNvPr id="1322" name="Google Shape;1322;p247"/>
          <p:cNvSpPr txBox="1"/>
          <p:nvPr>
            <p:ph idx="18" type="subTitle"/>
          </p:nvPr>
        </p:nvSpPr>
        <p:spPr>
          <a:xfrm>
            <a:off x="405075" y="3963550"/>
            <a:ext cx="1388400" cy="4170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1">
                <a:solidFill>
                  <a:schemeClr val="dk1"/>
                </a:solidFill>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323" name="Google Shape;1323;p247"/>
          <p:cNvSpPr txBox="1"/>
          <p:nvPr>
            <p:ph idx="19" type="subTitle"/>
          </p:nvPr>
        </p:nvSpPr>
        <p:spPr>
          <a:xfrm>
            <a:off x="405075" y="4461150"/>
            <a:ext cx="1388400" cy="417000"/>
          </a:xfrm>
          <a:prstGeom prst="rect">
            <a:avLst/>
          </a:prstGeom>
        </p:spPr>
        <p:txBody>
          <a:bodyPr anchorCtr="0" anchor="t" bIns="0" lIns="0" spcFirstLastPara="1" rIns="0" wrap="square" tIns="0">
            <a:noAutofit/>
          </a:bodyPr>
          <a:lstStyle>
            <a:lvl1pPr lvl="0">
              <a:spcBef>
                <a:spcPts val="0"/>
              </a:spcBef>
              <a:spcAft>
                <a:spcPts val="0"/>
              </a:spcAft>
              <a:buSzPts val="800"/>
              <a:buNone/>
              <a:defRPr sz="8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324" name="Google Shape;1324;p247"/>
          <p:cNvSpPr/>
          <p:nvPr>
            <p:ph idx="20" type="pic"/>
          </p:nvPr>
        </p:nvSpPr>
        <p:spPr>
          <a:xfrm>
            <a:off x="2495583" y="3007600"/>
            <a:ext cx="829800" cy="829800"/>
          </a:xfrm>
          <a:prstGeom prst="rect">
            <a:avLst/>
          </a:prstGeom>
          <a:noFill/>
          <a:ln>
            <a:noFill/>
          </a:ln>
        </p:spPr>
      </p:sp>
      <p:sp>
        <p:nvSpPr>
          <p:cNvPr id="1325" name="Google Shape;1325;p247"/>
          <p:cNvSpPr txBox="1"/>
          <p:nvPr>
            <p:ph idx="21" type="subTitle"/>
          </p:nvPr>
        </p:nvSpPr>
        <p:spPr>
          <a:xfrm>
            <a:off x="2509213" y="3963550"/>
            <a:ext cx="1388400" cy="4170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1">
                <a:solidFill>
                  <a:schemeClr val="dk1"/>
                </a:solidFill>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326" name="Google Shape;1326;p247"/>
          <p:cNvSpPr txBox="1"/>
          <p:nvPr>
            <p:ph idx="22" type="subTitle"/>
          </p:nvPr>
        </p:nvSpPr>
        <p:spPr>
          <a:xfrm>
            <a:off x="2509213" y="4461150"/>
            <a:ext cx="1388400" cy="417000"/>
          </a:xfrm>
          <a:prstGeom prst="rect">
            <a:avLst/>
          </a:prstGeom>
        </p:spPr>
        <p:txBody>
          <a:bodyPr anchorCtr="0" anchor="t" bIns="0" lIns="0" spcFirstLastPara="1" rIns="0" wrap="square" tIns="0">
            <a:noAutofit/>
          </a:bodyPr>
          <a:lstStyle>
            <a:lvl1pPr lvl="0">
              <a:spcBef>
                <a:spcPts val="0"/>
              </a:spcBef>
              <a:spcAft>
                <a:spcPts val="0"/>
              </a:spcAft>
              <a:buSzPts val="800"/>
              <a:buNone/>
              <a:defRPr sz="8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327" name="Google Shape;1327;p247"/>
          <p:cNvSpPr/>
          <p:nvPr>
            <p:ph idx="23" type="pic"/>
          </p:nvPr>
        </p:nvSpPr>
        <p:spPr>
          <a:xfrm>
            <a:off x="4599733" y="3007600"/>
            <a:ext cx="829800" cy="829800"/>
          </a:xfrm>
          <a:prstGeom prst="rect">
            <a:avLst/>
          </a:prstGeom>
          <a:noFill/>
          <a:ln>
            <a:noFill/>
          </a:ln>
        </p:spPr>
      </p:sp>
      <p:sp>
        <p:nvSpPr>
          <p:cNvPr id="1328" name="Google Shape;1328;p247"/>
          <p:cNvSpPr txBox="1"/>
          <p:nvPr>
            <p:ph idx="24" type="subTitle"/>
          </p:nvPr>
        </p:nvSpPr>
        <p:spPr>
          <a:xfrm>
            <a:off x="4613363" y="3963550"/>
            <a:ext cx="1388400" cy="4170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1">
                <a:solidFill>
                  <a:schemeClr val="dk1"/>
                </a:solidFill>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329" name="Google Shape;1329;p247"/>
          <p:cNvSpPr txBox="1"/>
          <p:nvPr>
            <p:ph idx="25" type="subTitle"/>
          </p:nvPr>
        </p:nvSpPr>
        <p:spPr>
          <a:xfrm>
            <a:off x="4613363" y="4461150"/>
            <a:ext cx="1388400" cy="417000"/>
          </a:xfrm>
          <a:prstGeom prst="rect">
            <a:avLst/>
          </a:prstGeom>
        </p:spPr>
        <p:txBody>
          <a:bodyPr anchorCtr="0" anchor="t" bIns="0" lIns="0" spcFirstLastPara="1" rIns="0" wrap="square" tIns="0">
            <a:noAutofit/>
          </a:bodyPr>
          <a:lstStyle>
            <a:lvl1pPr lvl="0">
              <a:spcBef>
                <a:spcPts val="0"/>
              </a:spcBef>
              <a:spcAft>
                <a:spcPts val="0"/>
              </a:spcAft>
              <a:buSzPts val="800"/>
              <a:buNone/>
              <a:defRPr sz="8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330" name="Google Shape;1330;p247"/>
          <p:cNvSpPr/>
          <p:nvPr>
            <p:ph idx="26" type="pic"/>
          </p:nvPr>
        </p:nvSpPr>
        <p:spPr>
          <a:xfrm>
            <a:off x="6746083" y="3007600"/>
            <a:ext cx="829800" cy="829800"/>
          </a:xfrm>
          <a:prstGeom prst="rect">
            <a:avLst/>
          </a:prstGeom>
          <a:noFill/>
          <a:ln>
            <a:noFill/>
          </a:ln>
        </p:spPr>
      </p:sp>
      <p:sp>
        <p:nvSpPr>
          <p:cNvPr id="1331" name="Google Shape;1331;p247"/>
          <p:cNvSpPr txBox="1"/>
          <p:nvPr>
            <p:ph idx="27" type="subTitle"/>
          </p:nvPr>
        </p:nvSpPr>
        <p:spPr>
          <a:xfrm>
            <a:off x="6759713" y="3963550"/>
            <a:ext cx="1388400" cy="4170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1">
                <a:solidFill>
                  <a:schemeClr val="dk1"/>
                </a:solidFill>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332" name="Google Shape;1332;p247"/>
          <p:cNvSpPr txBox="1"/>
          <p:nvPr>
            <p:ph idx="28" type="subTitle"/>
          </p:nvPr>
        </p:nvSpPr>
        <p:spPr>
          <a:xfrm>
            <a:off x="6759713" y="4461150"/>
            <a:ext cx="1388400" cy="417000"/>
          </a:xfrm>
          <a:prstGeom prst="rect">
            <a:avLst/>
          </a:prstGeom>
        </p:spPr>
        <p:txBody>
          <a:bodyPr anchorCtr="0" anchor="t" bIns="0" lIns="0" spcFirstLastPara="1" rIns="0" wrap="square" tIns="0">
            <a:noAutofit/>
          </a:bodyPr>
          <a:lstStyle>
            <a:lvl1pPr lvl="0">
              <a:spcBef>
                <a:spcPts val="0"/>
              </a:spcBef>
              <a:spcAft>
                <a:spcPts val="0"/>
              </a:spcAft>
              <a:buSzPts val="800"/>
              <a:buNone/>
              <a:defRPr sz="8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Tree>
  </p:cSld>
  <p:clrMapOvr>
    <a:masterClrMapping/>
  </p:clrMapOvr>
</p:sldLayout>
</file>

<file path=ppt/slideLayouts/slideLayout2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eakers layout- 4">
  <p:cSld name="TITLE_2_1_1_1_1_5_1_1_2">
    <p:bg>
      <p:bgPr>
        <a:solidFill>
          <a:srgbClr val="FFFFFF"/>
        </a:solidFill>
      </p:bgPr>
    </p:bg>
    <p:spTree>
      <p:nvGrpSpPr>
        <p:cNvPr id="1333" name="Shape 1333"/>
        <p:cNvGrpSpPr/>
        <p:nvPr/>
      </p:nvGrpSpPr>
      <p:grpSpPr>
        <a:xfrm>
          <a:off x="0" y="0"/>
          <a:ext cx="0" cy="0"/>
          <a:chOff x="0" y="0"/>
          <a:chExt cx="0" cy="0"/>
        </a:xfrm>
      </p:grpSpPr>
      <p:sp>
        <p:nvSpPr>
          <p:cNvPr id="1334" name="Google Shape;1334;p248"/>
          <p:cNvSpPr txBox="1"/>
          <p:nvPr>
            <p:ph idx="12" type="sldNum"/>
          </p:nvPr>
        </p:nvSpPr>
        <p:spPr>
          <a:xfrm>
            <a:off x="8455075" y="4839199"/>
            <a:ext cx="548700" cy="196200"/>
          </a:xfrm>
          <a:prstGeom prst="rect">
            <a:avLst/>
          </a:prstGeom>
        </p:spPr>
        <p:txBody>
          <a:bodyPr anchorCtr="0" anchor="ctr" bIns="34275" lIns="34275" spcFirstLastPara="1" rIns="34275" wrap="square" tIns="34275">
            <a:normAutofit/>
          </a:bodyPr>
          <a:lstStyle>
            <a:lvl1pPr lvl="0" algn="r">
              <a:buNone/>
              <a:defRPr sz="700">
                <a:solidFill>
                  <a:schemeClr val="dk1"/>
                </a:solidFill>
                <a:latin typeface="Helvetica Neue"/>
                <a:ea typeface="Helvetica Neue"/>
                <a:cs typeface="Helvetica Neue"/>
                <a:sym typeface="Helvetica Neue"/>
              </a:defRPr>
            </a:lvl1pPr>
            <a:lvl2pPr lvl="1" algn="r">
              <a:buNone/>
              <a:defRPr sz="700">
                <a:solidFill>
                  <a:schemeClr val="dk1"/>
                </a:solidFill>
                <a:latin typeface="Helvetica Neue"/>
                <a:ea typeface="Helvetica Neue"/>
                <a:cs typeface="Helvetica Neue"/>
                <a:sym typeface="Helvetica Neue"/>
              </a:defRPr>
            </a:lvl2pPr>
            <a:lvl3pPr lvl="2" algn="r">
              <a:buNone/>
              <a:defRPr sz="700">
                <a:solidFill>
                  <a:schemeClr val="dk1"/>
                </a:solidFill>
                <a:latin typeface="Helvetica Neue"/>
                <a:ea typeface="Helvetica Neue"/>
                <a:cs typeface="Helvetica Neue"/>
                <a:sym typeface="Helvetica Neue"/>
              </a:defRPr>
            </a:lvl3pPr>
            <a:lvl4pPr lvl="3" algn="r">
              <a:buNone/>
              <a:defRPr sz="700">
                <a:solidFill>
                  <a:schemeClr val="dk1"/>
                </a:solidFill>
                <a:latin typeface="Helvetica Neue"/>
                <a:ea typeface="Helvetica Neue"/>
                <a:cs typeface="Helvetica Neue"/>
                <a:sym typeface="Helvetica Neue"/>
              </a:defRPr>
            </a:lvl4pPr>
            <a:lvl5pPr lvl="4" algn="r">
              <a:buNone/>
              <a:defRPr sz="700">
                <a:solidFill>
                  <a:schemeClr val="dk1"/>
                </a:solidFill>
                <a:latin typeface="Helvetica Neue"/>
                <a:ea typeface="Helvetica Neue"/>
                <a:cs typeface="Helvetica Neue"/>
                <a:sym typeface="Helvetica Neue"/>
              </a:defRPr>
            </a:lvl5pPr>
            <a:lvl6pPr lvl="5" algn="r">
              <a:buNone/>
              <a:defRPr sz="700">
                <a:solidFill>
                  <a:schemeClr val="dk1"/>
                </a:solidFill>
                <a:latin typeface="Helvetica Neue"/>
                <a:ea typeface="Helvetica Neue"/>
                <a:cs typeface="Helvetica Neue"/>
                <a:sym typeface="Helvetica Neue"/>
              </a:defRPr>
            </a:lvl6pPr>
            <a:lvl7pPr lvl="6" algn="r">
              <a:buNone/>
              <a:defRPr sz="700">
                <a:solidFill>
                  <a:schemeClr val="dk1"/>
                </a:solidFill>
                <a:latin typeface="Helvetica Neue"/>
                <a:ea typeface="Helvetica Neue"/>
                <a:cs typeface="Helvetica Neue"/>
                <a:sym typeface="Helvetica Neue"/>
              </a:defRPr>
            </a:lvl7pPr>
            <a:lvl8pPr lvl="7" algn="r">
              <a:buNone/>
              <a:defRPr sz="700">
                <a:solidFill>
                  <a:schemeClr val="dk1"/>
                </a:solidFill>
                <a:latin typeface="Helvetica Neue"/>
                <a:ea typeface="Helvetica Neue"/>
                <a:cs typeface="Helvetica Neue"/>
                <a:sym typeface="Helvetica Neue"/>
              </a:defRPr>
            </a:lvl8pPr>
            <a:lvl9pPr lvl="8" algn="r">
              <a:buNone/>
              <a:defRPr sz="700">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
              <a:t>‹#›</a:t>
            </a:fld>
            <a:endParaRPr/>
          </a:p>
        </p:txBody>
      </p:sp>
      <p:sp>
        <p:nvSpPr>
          <p:cNvPr id="1335" name="Google Shape;1335;p248"/>
          <p:cNvSpPr txBox="1"/>
          <p:nvPr>
            <p:ph type="title"/>
          </p:nvPr>
        </p:nvSpPr>
        <p:spPr>
          <a:xfrm>
            <a:off x="371850" y="304100"/>
            <a:ext cx="8307900" cy="8292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1336" name="Google Shape;1336;p248"/>
          <p:cNvSpPr txBox="1"/>
          <p:nvPr>
            <p:ph idx="1" type="subTitle"/>
          </p:nvPr>
        </p:nvSpPr>
        <p:spPr>
          <a:xfrm>
            <a:off x="381100" y="716300"/>
            <a:ext cx="8024700" cy="417000"/>
          </a:xfrm>
          <a:prstGeom prst="rect">
            <a:avLst/>
          </a:prstGeom>
        </p:spPr>
        <p:txBody>
          <a:bodyPr anchorCtr="0" anchor="t" bIns="0" lIns="0" spcFirstLastPara="1" rIns="0" wrap="square" tIns="0">
            <a:normAutofit/>
          </a:bodyPr>
          <a:lstStyle>
            <a:lvl1pPr lvl="0">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1pPr>
            <a:lvl2pPr lvl="1">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2pPr>
            <a:lvl3pPr lvl="2">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3pPr>
            <a:lvl4pPr lvl="3">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4pPr>
            <a:lvl5pPr lvl="4">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5pPr>
            <a:lvl6pPr lvl="5">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6pPr>
            <a:lvl7pPr lvl="6">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7pPr>
            <a:lvl8pPr lvl="7">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8pPr>
            <a:lvl9pPr lvl="8">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9pPr>
          </a:lstStyle>
          <a:p/>
        </p:txBody>
      </p:sp>
      <p:sp>
        <p:nvSpPr>
          <p:cNvPr id="1337" name="Google Shape;1337;p248"/>
          <p:cNvSpPr/>
          <p:nvPr>
            <p:ph idx="2" type="pic"/>
          </p:nvPr>
        </p:nvSpPr>
        <p:spPr>
          <a:xfrm>
            <a:off x="391446" y="1948600"/>
            <a:ext cx="829800" cy="829800"/>
          </a:xfrm>
          <a:prstGeom prst="rect">
            <a:avLst/>
          </a:prstGeom>
          <a:noFill/>
          <a:ln>
            <a:noFill/>
          </a:ln>
        </p:spPr>
      </p:sp>
      <p:sp>
        <p:nvSpPr>
          <p:cNvPr id="1338" name="Google Shape;1338;p248"/>
          <p:cNvSpPr txBox="1"/>
          <p:nvPr>
            <p:ph idx="3" type="subTitle"/>
          </p:nvPr>
        </p:nvSpPr>
        <p:spPr>
          <a:xfrm>
            <a:off x="405075" y="2904550"/>
            <a:ext cx="1388400" cy="4170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1">
                <a:solidFill>
                  <a:schemeClr val="dk1"/>
                </a:solidFill>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339" name="Google Shape;1339;p248"/>
          <p:cNvSpPr txBox="1"/>
          <p:nvPr>
            <p:ph idx="4" type="subTitle"/>
          </p:nvPr>
        </p:nvSpPr>
        <p:spPr>
          <a:xfrm>
            <a:off x="405075" y="3402150"/>
            <a:ext cx="1388400" cy="417000"/>
          </a:xfrm>
          <a:prstGeom prst="rect">
            <a:avLst/>
          </a:prstGeom>
        </p:spPr>
        <p:txBody>
          <a:bodyPr anchorCtr="0" anchor="t" bIns="0" lIns="0" spcFirstLastPara="1" rIns="0" wrap="square" tIns="0">
            <a:noAutofit/>
          </a:bodyPr>
          <a:lstStyle>
            <a:lvl1pPr lvl="0">
              <a:spcBef>
                <a:spcPts val="0"/>
              </a:spcBef>
              <a:spcAft>
                <a:spcPts val="0"/>
              </a:spcAft>
              <a:buSzPts val="800"/>
              <a:buNone/>
              <a:defRPr sz="8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340" name="Google Shape;1340;p248"/>
          <p:cNvSpPr/>
          <p:nvPr>
            <p:ph idx="5" type="pic"/>
          </p:nvPr>
        </p:nvSpPr>
        <p:spPr>
          <a:xfrm>
            <a:off x="2495583" y="1948600"/>
            <a:ext cx="829800" cy="829800"/>
          </a:xfrm>
          <a:prstGeom prst="rect">
            <a:avLst/>
          </a:prstGeom>
          <a:noFill/>
          <a:ln>
            <a:noFill/>
          </a:ln>
        </p:spPr>
      </p:sp>
      <p:sp>
        <p:nvSpPr>
          <p:cNvPr id="1341" name="Google Shape;1341;p248"/>
          <p:cNvSpPr txBox="1"/>
          <p:nvPr>
            <p:ph idx="6" type="subTitle"/>
          </p:nvPr>
        </p:nvSpPr>
        <p:spPr>
          <a:xfrm>
            <a:off x="2509213" y="2904550"/>
            <a:ext cx="1388400" cy="4170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1">
                <a:solidFill>
                  <a:schemeClr val="dk1"/>
                </a:solidFill>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342" name="Google Shape;1342;p248"/>
          <p:cNvSpPr txBox="1"/>
          <p:nvPr>
            <p:ph idx="7" type="subTitle"/>
          </p:nvPr>
        </p:nvSpPr>
        <p:spPr>
          <a:xfrm>
            <a:off x="2509213" y="3402150"/>
            <a:ext cx="1388400" cy="417000"/>
          </a:xfrm>
          <a:prstGeom prst="rect">
            <a:avLst/>
          </a:prstGeom>
        </p:spPr>
        <p:txBody>
          <a:bodyPr anchorCtr="0" anchor="t" bIns="0" lIns="0" spcFirstLastPara="1" rIns="0" wrap="square" tIns="0">
            <a:noAutofit/>
          </a:bodyPr>
          <a:lstStyle>
            <a:lvl1pPr lvl="0">
              <a:spcBef>
                <a:spcPts val="0"/>
              </a:spcBef>
              <a:spcAft>
                <a:spcPts val="0"/>
              </a:spcAft>
              <a:buSzPts val="800"/>
              <a:buNone/>
              <a:defRPr sz="8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343" name="Google Shape;1343;p248"/>
          <p:cNvSpPr/>
          <p:nvPr>
            <p:ph idx="8" type="pic"/>
          </p:nvPr>
        </p:nvSpPr>
        <p:spPr>
          <a:xfrm>
            <a:off x="4599733" y="1948600"/>
            <a:ext cx="829800" cy="829800"/>
          </a:xfrm>
          <a:prstGeom prst="rect">
            <a:avLst/>
          </a:prstGeom>
          <a:noFill/>
          <a:ln>
            <a:noFill/>
          </a:ln>
        </p:spPr>
      </p:sp>
      <p:sp>
        <p:nvSpPr>
          <p:cNvPr id="1344" name="Google Shape;1344;p248"/>
          <p:cNvSpPr txBox="1"/>
          <p:nvPr>
            <p:ph idx="9" type="subTitle"/>
          </p:nvPr>
        </p:nvSpPr>
        <p:spPr>
          <a:xfrm>
            <a:off x="4613363" y="2904550"/>
            <a:ext cx="1388400" cy="4170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1">
                <a:solidFill>
                  <a:schemeClr val="dk1"/>
                </a:solidFill>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345" name="Google Shape;1345;p248"/>
          <p:cNvSpPr txBox="1"/>
          <p:nvPr>
            <p:ph idx="13" type="subTitle"/>
          </p:nvPr>
        </p:nvSpPr>
        <p:spPr>
          <a:xfrm>
            <a:off x="4613363" y="3402150"/>
            <a:ext cx="1388400" cy="417000"/>
          </a:xfrm>
          <a:prstGeom prst="rect">
            <a:avLst/>
          </a:prstGeom>
        </p:spPr>
        <p:txBody>
          <a:bodyPr anchorCtr="0" anchor="t" bIns="0" lIns="0" spcFirstLastPara="1" rIns="0" wrap="square" tIns="0">
            <a:noAutofit/>
          </a:bodyPr>
          <a:lstStyle>
            <a:lvl1pPr lvl="0">
              <a:spcBef>
                <a:spcPts val="0"/>
              </a:spcBef>
              <a:spcAft>
                <a:spcPts val="0"/>
              </a:spcAft>
              <a:buSzPts val="800"/>
              <a:buNone/>
              <a:defRPr sz="8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346" name="Google Shape;1346;p248"/>
          <p:cNvSpPr/>
          <p:nvPr>
            <p:ph idx="14" type="pic"/>
          </p:nvPr>
        </p:nvSpPr>
        <p:spPr>
          <a:xfrm>
            <a:off x="6746083" y="1948600"/>
            <a:ext cx="829800" cy="829800"/>
          </a:xfrm>
          <a:prstGeom prst="rect">
            <a:avLst/>
          </a:prstGeom>
          <a:noFill/>
          <a:ln>
            <a:noFill/>
          </a:ln>
        </p:spPr>
      </p:sp>
      <p:sp>
        <p:nvSpPr>
          <p:cNvPr id="1347" name="Google Shape;1347;p248"/>
          <p:cNvSpPr txBox="1"/>
          <p:nvPr>
            <p:ph idx="15" type="subTitle"/>
          </p:nvPr>
        </p:nvSpPr>
        <p:spPr>
          <a:xfrm>
            <a:off x="6759713" y="2904550"/>
            <a:ext cx="1388400" cy="4170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1">
                <a:solidFill>
                  <a:schemeClr val="dk1"/>
                </a:solidFill>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348" name="Google Shape;1348;p248"/>
          <p:cNvSpPr txBox="1"/>
          <p:nvPr>
            <p:ph idx="16" type="subTitle"/>
          </p:nvPr>
        </p:nvSpPr>
        <p:spPr>
          <a:xfrm>
            <a:off x="6759713" y="3402150"/>
            <a:ext cx="1388400" cy="417000"/>
          </a:xfrm>
          <a:prstGeom prst="rect">
            <a:avLst/>
          </a:prstGeom>
        </p:spPr>
        <p:txBody>
          <a:bodyPr anchorCtr="0" anchor="t" bIns="0" lIns="0" spcFirstLastPara="1" rIns="0" wrap="square" tIns="0">
            <a:noAutofit/>
          </a:bodyPr>
          <a:lstStyle>
            <a:lvl1pPr lvl="0">
              <a:spcBef>
                <a:spcPts val="0"/>
              </a:spcBef>
              <a:spcAft>
                <a:spcPts val="0"/>
              </a:spcAft>
              <a:buSzPts val="800"/>
              <a:buNone/>
              <a:defRPr sz="8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Tree>
  </p:cSld>
  <p:clrMapOvr>
    <a:masterClrMapping/>
  </p:clrMapOvr>
</p:sldLayout>
</file>

<file path=ppt/slideLayouts/slideLayout2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eakers layout- 3">
  <p:cSld name="TITLE_2_1_1_1_1_5_1_1_2_1">
    <p:bg>
      <p:bgPr>
        <a:solidFill>
          <a:srgbClr val="FFFFFF"/>
        </a:solidFill>
      </p:bgPr>
    </p:bg>
    <p:spTree>
      <p:nvGrpSpPr>
        <p:cNvPr id="1349" name="Shape 1349"/>
        <p:cNvGrpSpPr/>
        <p:nvPr/>
      </p:nvGrpSpPr>
      <p:grpSpPr>
        <a:xfrm>
          <a:off x="0" y="0"/>
          <a:ext cx="0" cy="0"/>
          <a:chOff x="0" y="0"/>
          <a:chExt cx="0" cy="0"/>
        </a:xfrm>
      </p:grpSpPr>
      <p:sp>
        <p:nvSpPr>
          <p:cNvPr id="1350" name="Google Shape;1350;p249"/>
          <p:cNvSpPr txBox="1"/>
          <p:nvPr>
            <p:ph idx="12" type="sldNum"/>
          </p:nvPr>
        </p:nvSpPr>
        <p:spPr>
          <a:xfrm>
            <a:off x="8455075" y="4839199"/>
            <a:ext cx="548700" cy="196200"/>
          </a:xfrm>
          <a:prstGeom prst="rect">
            <a:avLst/>
          </a:prstGeom>
        </p:spPr>
        <p:txBody>
          <a:bodyPr anchorCtr="0" anchor="ctr" bIns="34275" lIns="34275" spcFirstLastPara="1" rIns="34275" wrap="square" tIns="34275">
            <a:normAutofit/>
          </a:bodyPr>
          <a:lstStyle>
            <a:lvl1pPr lvl="0" algn="r">
              <a:buNone/>
              <a:defRPr sz="700">
                <a:solidFill>
                  <a:schemeClr val="dk1"/>
                </a:solidFill>
                <a:latin typeface="Helvetica Neue"/>
                <a:ea typeface="Helvetica Neue"/>
                <a:cs typeface="Helvetica Neue"/>
                <a:sym typeface="Helvetica Neue"/>
              </a:defRPr>
            </a:lvl1pPr>
            <a:lvl2pPr lvl="1" algn="r">
              <a:buNone/>
              <a:defRPr sz="700">
                <a:solidFill>
                  <a:schemeClr val="dk1"/>
                </a:solidFill>
                <a:latin typeface="Helvetica Neue"/>
                <a:ea typeface="Helvetica Neue"/>
                <a:cs typeface="Helvetica Neue"/>
                <a:sym typeface="Helvetica Neue"/>
              </a:defRPr>
            </a:lvl2pPr>
            <a:lvl3pPr lvl="2" algn="r">
              <a:buNone/>
              <a:defRPr sz="700">
                <a:solidFill>
                  <a:schemeClr val="dk1"/>
                </a:solidFill>
                <a:latin typeface="Helvetica Neue"/>
                <a:ea typeface="Helvetica Neue"/>
                <a:cs typeface="Helvetica Neue"/>
                <a:sym typeface="Helvetica Neue"/>
              </a:defRPr>
            </a:lvl3pPr>
            <a:lvl4pPr lvl="3" algn="r">
              <a:buNone/>
              <a:defRPr sz="700">
                <a:solidFill>
                  <a:schemeClr val="dk1"/>
                </a:solidFill>
                <a:latin typeface="Helvetica Neue"/>
                <a:ea typeface="Helvetica Neue"/>
                <a:cs typeface="Helvetica Neue"/>
                <a:sym typeface="Helvetica Neue"/>
              </a:defRPr>
            </a:lvl4pPr>
            <a:lvl5pPr lvl="4" algn="r">
              <a:buNone/>
              <a:defRPr sz="700">
                <a:solidFill>
                  <a:schemeClr val="dk1"/>
                </a:solidFill>
                <a:latin typeface="Helvetica Neue"/>
                <a:ea typeface="Helvetica Neue"/>
                <a:cs typeface="Helvetica Neue"/>
                <a:sym typeface="Helvetica Neue"/>
              </a:defRPr>
            </a:lvl5pPr>
            <a:lvl6pPr lvl="5" algn="r">
              <a:buNone/>
              <a:defRPr sz="700">
                <a:solidFill>
                  <a:schemeClr val="dk1"/>
                </a:solidFill>
                <a:latin typeface="Helvetica Neue"/>
                <a:ea typeface="Helvetica Neue"/>
                <a:cs typeface="Helvetica Neue"/>
                <a:sym typeface="Helvetica Neue"/>
              </a:defRPr>
            </a:lvl6pPr>
            <a:lvl7pPr lvl="6" algn="r">
              <a:buNone/>
              <a:defRPr sz="700">
                <a:solidFill>
                  <a:schemeClr val="dk1"/>
                </a:solidFill>
                <a:latin typeface="Helvetica Neue"/>
                <a:ea typeface="Helvetica Neue"/>
                <a:cs typeface="Helvetica Neue"/>
                <a:sym typeface="Helvetica Neue"/>
              </a:defRPr>
            </a:lvl7pPr>
            <a:lvl8pPr lvl="7" algn="r">
              <a:buNone/>
              <a:defRPr sz="700">
                <a:solidFill>
                  <a:schemeClr val="dk1"/>
                </a:solidFill>
                <a:latin typeface="Helvetica Neue"/>
                <a:ea typeface="Helvetica Neue"/>
                <a:cs typeface="Helvetica Neue"/>
                <a:sym typeface="Helvetica Neue"/>
              </a:defRPr>
            </a:lvl8pPr>
            <a:lvl9pPr lvl="8" algn="r">
              <a:buNone/>
              <a:defRPr sz="700">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
              <a:t>‹#›</a:t>
            </a:fld>
            <a:endParaRPr/>
          </a:p>
        </p:txBody>
      </p:sp>
      <p:sp>
        <p:nvSpPr>
          <p:cNvPr id="1351" name="Google Shape;1351;p249"/>
          <p:cNvSpPr txBox="1"/>
          <p:nvPr>
            <p:ph type="title"/>
          </p:nvPr>
        </p:nvSpPr>
        <p:spPr>
          <a:xfrm>
            <a:off x="371850" y="304100"/>
            <a:ext cx="8307900" cy="8292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1352" name="Google Shape;1352;p249"/>
          <p:cNvSpPr txBox="1"/>
          <p:nvPr>
            <p:ph idx="1" type="subTitle"/>
          </p:nvPr>
        </p:nvSpPr>
        <p:spPr>
          <a:xfrm>
            <a:off x="381100" y="716300"/>
            <a:ext cx="8024700" cy="417000"/>
          </a:xfrm>
          <a:prstGeom prst="rect">
            <a:avLst/>
          </a:prstGeom>
        </p:spPr>
        <p:txBody>
          <a:bodyPr anchorCtr="0" anchor="t" bIns="0" lIns="0" spcFirstLastPara="1" rIns="0" wrap="square" tIns="0">
            <a:normAutofit/>
          </a:bodyPr>
          <a:lstStyle>
            <a:lvl1pPr lvl="0">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1pPr>
            <a:lvl2pPr lvl="1">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2pPr>
            <a:lvl3pPr lvl="2">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3pPr>
            <a:lvl4pPr lvl="3">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4pPr>
            <a:lvl5pPr lvl="4">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5pPr>
            <a:lvl6pPr lvl="5">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6pPr>
            <a:lvl7pPr lvl="6">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7pPr>
            <a:lvl8pPr lvl="7">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8pPr>
            <a:lvl9pPr lvl="8">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9pPr>
          </a:lstStyle>
          <a:p/>
        </p:txBody>
      </p:sp>
      <p:sp>
        <p:nvSpPr>
          <p:cNvPr id="1353" name="Google Shape;1353;p249"/>
          <p:cNvSpPr/>
          <p:nvPr>
            <p:ph idx="2" type="pic"/>
          </p:nvPr>
        </p:nvSpPr>
        <p:spPr>
          <a:xfrm>
            <a:off x="1479126" y="1702100"/>
            <a:ext cx="1118400" cy="1118400"/>
          </a:xfrm>
          <a:prstGeom prst="rect">
            <a:avLst/>
          </a:prstGeom>
          <a:noFill/>
          <a:ln>
            <a:noFill/>
          </a:ln>
        </p:spPr>
      </p:sp>
      <p:sp>
        <p:nvSpPr>
          <p:cNvPr id="1354" name="Google Shape;1354;p249"/>
          <p:cNvSpPr txBox="1"/>
          <p:nvPr>
            <p:ph idx="3" type="subTitle"/>
          </p:nvPr>
        </p:nvSpPr>
        <p:spPr>
          <a:xfrm>
            <a:off x="1497499" y="2990550"/>
            <a:ext cx="1370100" cy="561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1">
                <a:solidFill>
                  <a:schemeClr val="dk1"/>
                </a:solidFill>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355" name="Google Shape;1355;p249"/>
          <p:cNvSpPr txBox="1"/>
          <p:nvPr>
            <p:ph idx="4" type="subTitle"/>
          </p:nvPr>
        </p:nvSpPr>
        <p:spPr>
          <a:xfrm>
            <a:off x="1497499" y="3661200"/>
            <a:ext cx="1370100" cy="561900"/>
          </a:xfrm>
          <a:prstGeom prst="rect">
            <a:avLst/>
          </a:prstGeom>
        </p:spPr>
        <p:txBody>
          <a:bodyPr anchorCtr="0" anchor="t" bIns="0" lIns="0" spcFirstLastPara="1" rIns="0" wrap="square" tIns="0">
            <a:noAutofit/>
          </a:bodyPr>
          <a:lstStyle>
            <a:lvl1pPr lvl="0">
              <a:spcBef>
                <a:spcPts val="0"/>
              </a:spcBef>
              <a:spcAft>
                <a:spcPts val="0"/>
              </a:spcAft>
              <a:buSzPts val="800"/>
              <a:buNone/>
              <a:defRPr sz="8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356" name="Google Shape;1356;p249"/>
          <p:cNvSpPr/>
          <p:nvPr>
            <p:ph idx="5" type="pic"/>
          </p:nvPr>
        </p:nvSpPr>
        <p:spPr>
          <a:xfrm>
            <a:off x="3934107" y="1702100"/>
            <a:ext cx="1118400" cy="1118400"/>
          </a:xfrm>
          <a:prstGeom prst="rect">
            <a:avLst/>
          </a:prstGeom>
          <a:noFill/>
          <a:ln>
            <a:noFill/>
          </a:ln>
        </p:spPr>
      </p:sp>
      <p:sp>
        <p:nvSpPr>
          <p:cNvPr id="1357" name="Google Shape;1357;p249"/>
          <p:cNvSpPr txBox="1"/>
          <p:nvPr>
            <p:ph idx="6" type="subTitle"/>
          </p:nvPr>
        </p:nvSpPr>
        <p:spPr>
          <a:xfrm>
            <a:off x="3952475" y="2990550"/>
            <a:ext cx="1314300" cy="561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1">
                <a:solidFill>
                  <a:schemeClr val="dk1"/>
                </a:solidFill>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358" name="Google Shape;1358;p249"/>
          <p:cNvSpPr txBox="1"/>
          <p:nvPr>
            <p:ph idx="7" type="subTitle"/>
          </p:nvPr>
        </p:nvSpPr>
        <p:spPr>
          <a:xfrm>
            <a:off x="3952475" y="3661200"/>
            <a:ext cx="1314300" cy="561900"/>
          </a:xfrm>
          <a:prstGeom prst="rect">
            <a:avLst/>
          </a:prstGeom>
        </p:spPr>
        <p:txBody>
          <a:bodyPr anchorCtr="0" anchor="t" bIns="0" lIns="0" spcFirstLastPara="1" rIns="0" wrap="square" tIns="0">
            <a:noAutofit/>
          </a:bodyPr>
          <a:lstStyle>
            <a:lvl1pPr lvl="0">
              <a:spcBef>
                <a:spcPts val="0"/>
              </a:spcBef>
              <a:spcAft>
                <a:spcPts val="0"/>
              </a:spcAft>
              <a:buSzPts val="800"/>
              <a:buNone/>
              <a:defRPr sz="8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359" name="Google Shape;1359;p249"/>
          <p:cNvSpPr/>
          <p:nvPr>
            <p:ph idx="8" type="pic"/>
          </p:nvPr>
        </p:nvSpPr>
        <p:spPr>
          <a:xfrm>
            <a:off x="6465305" y="1702100"/>
            <a:ext cx="1118400" cy="1118400"/>
          </a:xfrm>
          <a:prstGeom prst="rect">
            <a:avLst/>
          </a:prstGeom>
          <a:noFill/>
          <a:ln>
            <a:noFill/>
          </a:ln>
        </p:spPr>
      </p:sp>
      <p:sp>
        <p:nvSpPr>
          <p:cNvPr id="1360" name="Google Shape;1360;p249"/>
          <p:cNvSpPr txBox="1"/>
          <p:nvPr>
            <p:ph idx="9" type="subTitle"/>
          </p:nvPr>
        </p:nvSpPr>
        <p:spPr>
          <a:xfrm>
            <a:off x="6483675" y="2990550"/>
            <a:ext cx="1314300" cy="561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1">
                <a:solidFill>
                  <a:schemeClr val="dk1"/>
                </a:solidFill>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361" name="Google Shape;1361;p249"/>
          <p:cNvSpPr txBox="1"/>
          <p:nvPr>
            <p:ph idx="13" type="subTitle"/>
          </p:nvPr>
        </p:nvSpPr>
        <p:spPr>
          <a:xfrm>
            <a:off x="6483675" y="3661200"/>
            <a:ext cx="1314300" cy="561900"/>
          </a:xfrm>
          <a:prstGeom prst="rect">
            <a:avLst/>
          </a:prstGeom>
        </p:spPr>
        <p:txBody>
          <a:bodyPr anchorCtr="0" anchor="t" bIns="0" lIns="0" spcFirstLastPara="1" rIns="0" wrap="square" tIns="0">
            <a:noAutofit/>
          </a:bodyPr>
          <a:lstStyle>
            <a:lvl1pPr lvl="0">
              <a:spcBef>
                <a:spcPts val="0"/>
              </a:spcBef>
              <a:spcAft>
                <a:spcPts val="0"/>
              </a:spcAft>
              <a:buSzPts val="800"/>
              <a:buNone/>
              <a:defRPr sz="8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Tree>
  </p:cSld>
  <p:clrMapOvr>
    <a:masterClrMapping/>
  </p:clrMapOvr>
</p:sldLayout>
</file>

<file path=ppt/slideLayouts/slideLayout2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points boxed">
  <p:cSld name="TITLE_2_1_1_1_1_5_1_1_1">
    <p:bg>
      <p:bgPr>
        <a:solidFill>
          <a:srgbClr val="FFFFFF"/>
        </a:solidFill>
      </p:bgPr>
    </p:bg>
    <p:spTree>
      <p:nvGrpSpPr>
        <p:cNvPr id="1362" name="Shape 1362"/>
        <p:cNvGrpSpPr/>
        <p:nvPr/>
      </p:nvGrpSpPr>
      <p:grpSpPr>
        <a:xfrm>
          <a:off x="0" y="0"/>
          <a:ext cx="0" cy="0"/>
          <a:chOff x="0" y="0"/>
          <a:chExt cx="0" cy="0"/>
        </a:xfrm>
      </p:grpSpPr>
      <p:sp>
        <p:nvSpPr>
          <p:cNvPr id="1363" name="Google Shape;1363;p250"/>
          <p:cNvSpPr txBox="1"/>
          <p:nvPr>
            <p:ph idx="12" type="sldNum"/>
          </p:nvPr>
        </p:nvSpPr>
        <p:spPr>
          <a:xfrm>
            <a:off x="8455075" y="4839199"/>
            <a:ext cx="548700" cy="196200"/>
          </a:xfrm>
          <a:prstGeom prst="rect">
            <a:avLst/>
          </a:prstGeom>
        </p:spPr>
        <p:txBody>
          <a:bodyPr anchorCtr="0" anchor="ctr" bIns="34275" lIns="34275" spcFirstLastPara="1" rIns="34275" wrap="square" tIns="34275">
            <a:normAutofit/>
          </a:bodyPr>
          <a:lstStyle>
            <a:lvl1pPr lvl="0" algn="r">
              <a:buNone/>
              <a:defRPr sz="700">
                <a:solidFill>
                  <a:schemeClr val="dk1"/>
                </a:solidFill>
                <a:latin typeface="Helvetica Neue"/>
                <a:ea typeface="Helvetica Neue"/>
                <a:cs typeface="Helvetica Neue"/>
                <a:sym typeface="Helvetica Neue"/>
              </a:defRPr>
            </a:lvl1pPr>
            <a:lvl2pPr lvl="1" algn="r">
              <a:buNone/>
              <a:defRPr sz="700">
                <a:solidFill>
                  <a:schemeClr val="dk1"/>
                </a:solidFill>
                <a:latin typeface="Helvetica Neue"/>
                <a:ea typeface="Helvetica Neue"/>
                <a:cs typeface="Helvetica Neue"/>
                <a:sym typeface="Helvetica Neue"/>
              </a:defRPr>
            </a:lvl2pPr>
            <a:lvl3pPr lvl="2" algn="r">
              <a:buNone/>
              <a:defRPr sz="700">
                <a:solidFill>
                  <a:schemeClr val="dk1"/>
                </a:solidFill>
                <a:latin typeface="Helvetica Neue"/>
                <a:ea typeface="Helvetica Neue"/>
                <a:cs typeface="Helvetica Neue"/>
                <a:sym typeface="Helvetica Neue"/>
              </a:defRPr>
            </a:lvl3pPr>
            <a:lvl4pPr lvl="3" algn="r">
              <a:buNone/>
              <a:defRPr sz="700">
                <a:solidFill>
                  <a:schemeClr val="dk1"/>
                </a:solidFill>
                <a:latin typeface="Helvetica Neue"/>
                <a:ea typeface="Helvetica Neue"/>
                <a:cs typeface="Helvetica Neue"/>
                <a:sym typeface="Helvetica Neue"/>
              </a:defRPr>
            </a:lvl4pPr>
            <a:lvl5pPr lvl="4" algn="r">
              <a:buNone/>
              <a:defRPr sz="700">
                <a:solidFill>
                  <a:schemeClr val="dk1"/>
                </a:solidFill>
                <a:latin typeface="Helvetica Neue"/>
                <a:ea typeface="Helvetica Neue"/>
                <a:cs typeface="Helvetica Neue"/>
                <a:sym typeface="Helvetica Neue"/>
              </a:defRPr>
            </a:lvl5pPr>
            <a:lvl6pPr lvl="5" algn="r">
              <a:buNone/>
              <a:defRPr sz="700">
                <a:solidFill>
                  <a:schemeClr val="dk1"/>
                </a:solidFill>
                <a:latin typeface="Helvetica Neue"/>
                <a:ea typeface="Helvetica Neue"/>
                <a:cs typeface="Helvetica Neue"/>
                <a:sym typeface="Helvetica Neue"/>
              </a:defRPr>
            </a:lvl6pPr>
            <a:lvl7pPr lvl="6" algn="r">
              <a:buNone/>
              <a:defRPr sz="700">
                <a:solidFill>
                  <a:schemeClr val="dk1"/>
                </a:solidFill>
                <a:latin typeface="Helvetica Neue"/>
                <a:ea typeface="Helvetica Neue"/>
                <a:cs typeface="Helvetica Neue"/>
                <a:sym typeface="Helvetica Neue"/>
              </a:defRPr>
            </a:lvl7pPr>
            <a:lvl8pPr lvl="7" algn="r">
              <a:buNone/>
              <a:defRPr sz="700">
                <a:solidFill>
                  <a:schemeClr val="dk1"/>
                </a:solidFill>
                <a:latin typeface="Helvetica Neue"/>
                <a:ea typeface="Helvetica Neue"/>
                <a:cs typeface="Helvetica Neue"/>
                <a:sym typeface="Helvetica Neue"/>
              </a:defRPr>
            </a:lvl8pPr>
            <a:lvl9pPr lvl="8" algn="r">
              <a:buNone/>
              <a:defRPr sz="700">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
              <a:t>‹#›</a:t>
            </a:fld>
            <a:endParaRPr/>
          </a:p>
        </p:txBody>
      </p:sp>
      <p:sp>
        <p:nvSpPr>
          <p:cNvPr id="1364" name="Google Shape;1364;p250"/>
          <p:cNvSpPr txBox="1"/>
          <p:nvPr>
            <p:ph type="title"/>
          </p:nvPr>
        </p:nvSpPr>
        <p:spPr>
          <a:xfrm>
            <a:off x="371850" y="304100"/>
            <a:ext cx="3933900" cy="8292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1365" name="Google Shape;1365;p250"/>
          <p:cNvSpPr txBox="1"/>
          <p:nvPr>
            <p:ph idx="1" type="subTitle"/>
          </p:nvPr>
        </p:nvSpPr>
        <p:spPr>
          <a:xfrm>
            <a:off x="381100" y="716300"/>
            <a:ext cx="4009800" cy="417000"/>
          </a:xfrm>
          <a:prstGeom prst="rect">
            <a:avLst/>
          </a:prstGeom>
        </p:spPr>
        <p:txBody>
          <a:bodyPr anchorCtr="0" anchor="t" bIns="0" lIns="0" spcFirstLastPara="1" rIns="0" wrap="square" tIns="0">
            <a:normAutofit/>
          </a:bodyPr>
          <a:lstStyle>
            <a:lvl1pPr lvl="0">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1pPr>
            <a:lvl2pPr lvl="1">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2pPr>
            <a:lvl3pPr lvl="2">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3pPr>
            <a:lvl4pPr lvl="3">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4pPr>
            <a:lvl5pPr lvl="4">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5pPr>
            <a:lvl6pPr lvl="5">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6pPr>
            <a:lvl7pPr lvl="6">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7pPr>
            <a:lvl8pPr lvl="7">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8pPr>
            <a:lvl9pPr lvl="8">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9pPr>
          </a:lstStyle>
          <a:p/>
        </p:txBody>
      </p:sp>
      <p:sp>
        <p:nvSpPr>
          <p:cNvPr id="1366" name="Google Shape;1366;p250"/>
          <p:cNvSpPr/>
          <p:nvPr/>
        </p:nvSpPr>
        <p:spPr>
          <a:xfrm>
            <a:off x="371850" y="1432400"/>
            <a:ext cx="2014200" cy="27618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367" name="Google Shape;1367;p250"/>
          <p:cNvSpPr/>
          <p:nvPr/>
        </p:nvSpPr>
        <p:spPr>
          <a:xfrm>
            <a:off x="2489350" y="1432400"/>
            <a:ext cx="2014200" cy="27618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368" name="Google Shape;1368;p250"/>
          <p:cNvSpPr/>
          <p:nvPr/>
        </p:nvSpPr>
        <p:spPr>
          <a:xfrm>
            <a:off x="4606850" y="1432400"/>
            <a:ext cx="2014200" cy="27618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369" name="Google Shape;1369;p250"/>
          <p:cNvSpPr/>
          <p:nvPr/>
        </p:nvSpPr>
        <p:spPr>
          <a:xfrm>
            <a:off x="6724350" y="1432400"/>
            <a:ext cx="2014200" cy="27618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370" name="Google Shape;1370;p250"/>
          <p:cNvSpPr txBox="1"/>
          <p:nvPr>
            <p:ph idx="2" type="subTitle"/>
          </p:nvPr>
        </p:nvSpPr>
        <p:spPr>
          <a:xfrm>
            <a:off x="476250" y="1538300"/>
            <a:ext cx="1826400" cy="540900"/>
          </a:xfrm>
          <a:prstGeom prst="rect">
            <a:avLst/>
          </a:prstGeom>
        </p:spPr>
        <p:txBody>
          <a:bodyPr anchorCtr="0" anchor="b" bIns="0" lIns="0" spcFirstLastPara="1" rIns="0" wrap="square" tIns="0">
            <a:normAutofit/>
          </a:bodyPr>
          <a:lstStyle>
            <a:lvl1pPr lvl="0">
              <a:spcBef>
                <a:spcPts val="0"/>
              </a:spcBef>
              <a:spcAft>
                <a:spcPts val="0"/>
              </a:spcAft>
              <a:buClr>
                <a:schemeClr val="lt1"/>
              </a:buClr>
              <a:buSzPts val="1600"/>
              <a:buNone/>
              <a:defRPr b="1" sz="1600">
                <a:solidFill>
                  <a:schemeClr val="lt1"/>
                </a:solidFill>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371" name="Google Shape;1371;p250"/>
          <p:cNvSpPr txBox="1"/>
          <p:nvPr>
            <p:ph idx="3" type="subTitle"/>
          </p:nvPr>
        </p:nvSpPr>
        <p:spPr>
          <a:xfrm>
            <a:off x="2583250" y="1538300"/>
            <a:ext cx="1826400" cy="540900"/>
          </a:xfrm>
          <a:prstGeom prst="rect">
            <a:avLst/>
          </a:prstGeom>
        </p:spPr>
        <p:txBody>
          <a:bodyPr anchorCtr="0" anchor="b" bIns="0" lIns="0" spcFirstLastPara="1" rIns="0" wrap="square" tIns="0">
            <a:normAutofit/>
          </a:bodyPr>
          <a:lstStyle>
            <a:lvl1pPr lvl="0">
              <a:spcBef>
                <a:spcPts val="0"/>
              </a:spcBef>
              <a:spcAft>
                <a:spcPts val="0"/>
              </a:spcAft>
              <a:buClr>
                <a:schemeClr val="lt1"/>
              </a:buClr>
              <a:buSzPts val="1600"/>
              <a:buNone/>
              <a:defRPr b="1" sz="1600">
                <a:solidFill>
                  <a:schemeClr val="lt1"/>
                </a:solidFill>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372" name="Google Shape;1372;p250"/>
          <p:cNvSpPr txBox="1"/>
          <p:nvPr>
            <p:ph idx="4" type="subTitle"/>
          </p:nvPr>
        </p:nvSpPr>
        <p:spPr>
          <a:xfrm>
            <a:off x="4700750" y="1538300"/>
            <a:ext cx="1826400" cy="540900"/>
          </a:xfrm>
          <a:prstGeom prst="rect">
            <a:avLst/>
          </a:prstGeom>
        </p:spPr>
        <p:txBody>
          <a:bodyPr anchorCtr="0" anchor="b" bIns="0" lIns="0" spcFirstLastPara="1" rIns="0" wrap="square" tIns="0">
            <a:normAutofit/>
          </a:bodyPr>
          <a:lstStyle>
            <a:lvl1pPr lvl="0">
              <a:spcBef>
                <a:spcPts val="0"/>
              </a:spcBef>
              <a:spcAft>
                <a:spcPts val="0"/>
              </a:spcAft>
              <a:buClr>
                <a:schemeClr val="lt1"/>
              </a:buClr>
              <a:buSzPts val="1600"/>
              <a:buNone/>
              <a:defRPr b="1" sz="1600">
                <a:solidFill>
                  <a:schemeClr val="lt1"/>
                </a:solidFill>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373" name="Google Shape;1373;p250"/>
          <p:cNvSpPr txBox="1"/>
          <p:nvPr>
            <p:ph idx="5" type="subTitle"/>
          </p:nvPr>
        </p:nvSpPr>
        <p:spPr>
          <a:xfrm>
            <a:off x="6824850" y="1538300"/>
            <a:ext cx="1826400" cy="540900"/>
          </a:xfrm>
          <a:prstGeom prst="rect">
            <a:avLst/>
          </a:prstGeom>
        </p:spPr>
        <p:txBody>
          <a:bodyPr anchorCtr="0" anchor="b" bIns="0" lIns="0" spcFirstLastPara="1" rIns="0" wrap="square" tIns="0">
            <a:normAutofit/>
          </a:bodyPr>
          <a:lstStyle>
            <a:lvl1pPr lvl="0">
              <a:spcBef>
                <a:spcPts val="0"/>
              </a:spcBef>
              <a:spcAft>
                <a:spcPts val="0"/>
              </a:spcAft>
              <a:buClr>
                <a:schemeClr val="lt1"/>
              </a:buClr>
              <a:buSzPts val="1600"/>
              <a:buNone/>
              <a:defRPr b="1" sz="1600">
                <a:solidFill>
                  <a:schemeClr val="lt1"/>
                </a:solidFill>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cxnSp>
        <p:nvCxnSpPr>
          <p:cNvPr id="1374" name="Google Shape;1374;p250"/>
          <p:cNvCxnSpPr/>
          <p:nvPr/>
        </p:nvCxnSpPr>
        <p:spPr>
          <a:xfrm>
            <a:off x="465750" y="2255750"/>
            <a:ext cx="1826400" cy="0"/>
          </a:xfrm>
          <a:prstGeom prst="straightConnector1">
            <a:avLst/>
          </a:prstGeom>
          <a:noFill/>
          <a:ln cap="flat" cmpd="sng" w="9525">
            <a:solidFill>
              <a:schemeClr val="dk2"/>
            </a:solidFill>
            <a:prstDash val="solid"/>
            <a:round/>
            <a:headEnd len="med" w="med" type="none"/>
            <a:tailEnd len="med" w="med" type="none"/>
          </a:ln>
        </p:spPr>
      </p:cxnSp>
      <p:cxnSp>
        <p:nvCxnSpPr>
          <p:cNvPr id="1375" name="Google Shape;1375;p250"/>
          <p:cNvCxnSpPr/>
          <p:nvPr/>
        </p:nvCxnSpPr>
        <p:spPr>
          <a:xfrm>
            <a:off x="2583250" y="2255750"/>
            <a:ext cx="1826400" cy="0"/>
          </a:xfrm>
          <a:prstGeom prst="straightConnector1">
            <a:avLst/>
          </a:prstGeom>
          <a:noFill/>
          <a:ln cap="flat" cmpd="sng" w="9525">
            <a:solidFill>
              <a:schemeClr val="dk2"/>
            </a:solidFill>
            <a:prstDash val="solid"/>
            <a:round/>
            <a:headEnd len="med" w="med" type="none"/>
            <a:tailEnd len="med" w="med" type="none"/>
          </a:ln>
        </p:spPr>
      </p:cxnSp>
      <p:cxnSp>
        <p:nvCxnSpPr>
          <p:cNvPr id="1376" name="Google Shape;1376;p250"/>
          <p:cNvCxnSpPr/>
          <p:nvPr/>
        </p:nvCxnSpPr>
        <p:spPr>
          <a:xfrm>
            <a:off x="4696806" y="2255750"/>
            <a:ext cx="1826400" cy="0"/>
          </a:xfrm>
          <a:prstGeom prst="straightConnector1">
            <a:avLst/>
          </a:prstGeom>
          <a:noFill/>
          <a:ln cap="flat" cmpd="sng" w="9525">
            <a:solidFill>
              <a:schemeClr val="dk2"/>
            </a:solidFill>
            <a:prstDash val="solid"/>
            <a:round/>
            <a:headEnd len="med" w="med" type="none"/>
            <a:tailEnd len="med" w="med" type="none"/>
          </a:ln>
        </p:spPr>
      </p:cxnSp>
      <p:cxnSp>
        <p:nvCxnSpPr>
          <p:cNvPr id="1377" name="Google Shape;1377;p250"/>
          <p:cNvCxnSpPr/>
          <p:nvPr/>
        </p:nvCxnSpPr>
        <p:spPr>
          <a:xfrm>
            <a:off x="6821982" y="2255750"/>
            <a:ext cx="1826400" cy="0"/>
          </a:xfrm>
          <a:prstGeom prst="straightConnector1">
            <a:avLst/>
          </a:prstGeom>
          <a:noFill/>
          <a:ln cap="flat" cmpd="sng" w="9525">
            <a:solidFill>
              <a:schemeClr val="lt1"/>
            </a:solidFill>
            <a:prstDash val="solid"/>
            <a:round/>
            <a:headEnd len="med" w="med" type="none"/>
            <a:tailEnd len="med" w="med" type="none"/>
          </a:ln>
        </p:spPr>
      </p:cxnSp>
      <p:sp>
        <p:nvSpPr>
          <p:cNvPr id="1378" name="Google Shape;1378;p250"/>
          <p:cNvSpPr txBox="1"/>
          <p:nvPr>
            <p:ph idx="6" type="subTitle"/>
          </p:nvPr>
        </p:nvSpPr>
        <p:spPr>
          <a:xfrm>
            <a:off x="472350" y="3250000"/>
            <a:ext cx="1818600" cy="829200"/>
          </a:xfrm>
          <a:prstGeom prst="rect">
            <a:avLst/>
          </a:prstGeom>
        </p:spPr>
        <p:txBody>
          <a:bodyPr anchorCtr="0" anchor="b" bIns="0" lIns="0" spcFirstLastPara="1" rIns="0" wrap="square" tIns="0">
            <a:norm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379" name="Google Shape;1379;p250"/>
          <p:cNvSpPr txBox="1"/>
          <p:nvPr>
            <p:ph idx="7" type="subTitle"/>
          </p:nvPr>
        </p:nvSpPr>
        <p:spPr>
          <a:xfrm>
            <a:off x="2587150" y="3250000"/>
            <a:ext cx="1818600" cy="829200"/>
          </a:xfrm>
          <a:prstGeom prst="rect">
            <a:avLst/>
          </a:prstGeom>
        </p:spPr>
        <p:txBody>
          <a:bodyPr anchorCtr="0" anchor="b" bIns="0" lIns="0" spcFirstLastPara="1" rIns="0" wrap="square" tIns="0">
            <a:norm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380" name="Google Shape;1380;p250"/>
          <p:cNvSpPr txBox="1"/>
          <p:nvPr>
            <p:ph idx="8" type="subTitle"/>
          </p:nvPr>
        </p:nvSpPr>
        <p:spPr>
          <a:xfrm>
            <a:off x="4704650" y="3250000"/>
            <a:ext cx="1818600" cy="829200"/>
          </a:xfrm>
          <a:prstGeom prst="rect">
            <a:avLst/>
          </a:prstGeom>
        </p:spPr>
        <p:txBody>
          <a:bodyPr anchorCtr="0" anchor="b" bIns="0" lIns="0" spcFirstLastPara="1" rIns="0" wrap="square" tIns="0">
            <a:norm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381" name="Google Shape;1381;p250"/>
          <p:cNvSpPr txBox="1"/>
          <p:nvPr>
            <p:ph idx="9" type="subTitle"/>
          </p:nvPr>
        </p:nvSpPr>
        <p:spPr>
          <a:xfrm>
            <a:off x="6822150" y="3250000"/>
            <a:ext cx="1818600" cy="829200"/>
          </a:xfrm>
          <a:prstGeom prst="rect">
            <a:avLst/>
          </a:prstGeom>
        </p:spPr>
        <p:txBody>
          <a:bodyPr anchorCtr="0" anchor="b" bIns="0" lIns="0" spcFirstLastPara="1" rIns="0" wrap="square" tIns="0">
            <a:norm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Tree>
  </p:cSld>
  <p:clrMapOvr>
    <a:masterClrMapping/>
  </p:clrMapOvr>
</p:sldLayout>
</file>

<file path=ppt/slideLayouts/slideLayout2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points boxed evergreen">
  <p:cSld name="TITLE_2_1_1_1_1_5_1_1_1_2">
    <p:bg>
      <p:bgPr>
        <a:gradFill>
          <a:gsLst>
            <a:gs pos="0">
              <a:schemeClr val="dk1"/>
            </a:gs>
            <a:gs pos="100000">
              <a:srgbClr val="74ACA8"/>
            </a:gs>
          </a:gsLst>
          <a:lin ang="5400700" scaled="0"/>
        </a:gradFill>
      </p:bgPr>
    </p:bg>
    <p:spTree>
      <p:nvGrpSpPr>
        <p:cNvPr id="1382" name="Shape 1382"/>
        <p:cNvGrpSpPr/>
        <p:nvPr/>
      </p:nvGrpSpPr>
      <p:grpSpPr>
        <a:xfrm>
          <a:off x="0" y="0"/>
          <a:ext cx="0" cy="0"/>
          <a:chOff x="0" y="0"/>
          <a:chExt cx="0" cy="0"/>
        </a:xfrm>
      </p:grpSpPr>
      <p:sp>
        <p:nvSpPr>
          <p:cNvPr id="1383" name="Google Shape;1383;p251"/>
          <p:cNvSpPr txBox="1"/>
          <p:nvPr>
            <p:ph idx="12" type="sldNum"/>
          </p:nvPr>
        </p:nvSpPr>
        <p:spPr>
          <a:xfrm>
            <a:off x="8455075" y="4839199"/>
            <a:ext cx="548700" cy="196200"/>
          </a:xfrm>
          <a:prstGeom prst="rect">
            <a:avLst/>
          </a:prstGeom>
        </p:spPr>
        <p:txBody>
          <a:bodyPr anchorCtr="0" anchor="ctr" bIns="34275" lIns="34275" spcFirstLastPara="1" rIns="34275" wrap="square" tIns="34275">
            <a:normAutofit/>
          </a:bodyPr>
          <a:lstStyle>
            <a:lvl1pPr lvl="0" algn="r">
              <a:buNone/>
              <a:defRPr sz="700">
                <a:solidFill>
                  <a:schemeClr val="dk1"/>
                </a:solidFill>
                <a:latin typeface="Helvetica Neue"/>
                <a:ea typeface="Helvetica Neue"/>
                <a:cs typeface="Helvetica Neue"/>
                <a:sym typeface="Helvetica Neue"/>
              </a:defRPr>
            </a:lvl1pPr>
            <a:lvl2pPr lvl="1" algn="r">
              <a:buNone/>
              <a:defRPr sz="700">
                <a:solidFill>
                  <a:schemeClr val="dk1"/>
                </a:solidFill>
                <a:latin typeface="Helvetica Neue"/>
                <a:ea typeface="Helvetica Neue"/>
                <a:cs typeface="Helvetica Neue"/>
                <a:sym typeface="Helvetica Neue"/>
              </a:defRPr>
            </a:lvl2pPr>
            <a:lvl3pPr lvl="2" algn="r">
              <a:buNone/>
              <a:defRPr sz="700">
                <a:solidFill>
                  <a:schemeClr val="dk1"/>
                </a:solidFill>
                <a:latin typeface="Helvetica Neue"/>
                <a:ea typeface="Helvetica Neue"/>
                <a:cs typeface="Helvetica Neue"/>
                <a:sym typeface="Helvetica Neue"/>
              </a:defRPr>
            </a:lvl3pPr>
            <a:lvl4pPr lvl="3" algn="r">
              <a:buNone/>
              <a:defRPr sz="700">
                <a:solidFill>
                  <a:schemeClr val="dk1"/>
                </a:solidFill>
                <a:latin typeface="Helvetica Neue"/>
                <a:ea typeface="Helvetica Neue"/>
                <a:cs typeface="Helvetica Neue"/>
                <a:sym typeface="Helvetica Neue"/>
              </a:defRPr>
            </a:lvl4pPr>
            <a:lvl5pPr lvl="4" algn="r">
              <a:buNone/>
              <a:defRPr sz="700">
                <a:solidFill>
                  <a:schemeClr val="dk1"/>
                </a:solidFill>
                <a:latin typeface="Helvetica Neue"/>
                <a:ea typeface="Helvetica Neue"/>
                <a:cs typeface="Helvetica Neue"/>
                <a:sym typeface="Helvetica Neue"/>
              </a:defRPr>
            </a:lvl5pPr>
            <a:lvl6pPr lvl="5" algn="r">
              <a:buNone/>
              <a:defRPr sz="700">
                <a:solidFill>
                  <a:schemeClr val="dk1"/>
                </a:solidFill>
                <a:latin typeface="Helvetica Neue"/>
                <a:ea typeface="Helvetica Neue"/>
                <a:cs typeface="Helvetica Neue"/>
                <a:sym typeface="Helvetica Neue"/>
              </a:defRPr>
            </a:lvl6pPr>
            <a:lvl7pPr lvl="6" algn="r">
              <a:buNone/>
              <a:defRPr sz="700">
                <a:solidFill>
                  <a:schemeClr val="dk1"/>
                </a:solidFill>
                <a:latin typeface="Helvetica Neue"/>
                <a:ea typeface="Helvetica Neue"/>
                <a:cs typeface="Helvetica Neue"/>
                <a:sym typeface="Helvetica Neue"/>
              </a:defRPr>
            </a:lvl7pPr>
            <a:lvl8pPr lvl="7" algn="r">
              <a:buNone/>
              <a:defRPr sz="700">
                <a:solidFill>
                  <a:schemeClr val="dk1"/>
                </a:solidFill>
                <a:latin typeface="Helvetica Neue"/>
                <a:ea typeface="Helvetica Neue"/>
                <a:cs typeface="Helvetica Neue"/>
                <a:sym typeface="Helvetica Neue"/>
              </a:defRPr>
            </a:lvl8pPr>
            <a:lvl9pPr lvl="8" algn="r">
              <a:buNone/>
              <a:defRPr sz="700">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
              <a:t>‹#›</a:t>
            </a:fld>
            <a:endParaRPr/>
          </a:p>
        </p:txBody>
      </p:sp>
      <p:sp>
        <p:nvSpPr>
          <p:cNvPr id="1384" name="Google Shape;1384;p251"/>
          <p:cNvSpPr txBox="1"/>
          <p:nvPr>
            <p:ph type="title"/>
          </p:nvPr>
        </p:nvSpPr>
        <p:spPr>
          <a:xfrm>
            <a:off x="371850" y="304100"/>
            <a:ext cx="3933900" cy="829200"/>
          </a:xfrm>
          <a:prstGeom prst="rect">
            <a:avLst/>
          </a:prstGeom>
        </p:spPr>
        <p:txBody>
          <a:bodyPr anchorCtr="0" anchor="t" bIns="0" lIns="0" spcFirstLastPara="1" rIns="0" wrap="square" tIns="0">
            <a:normAutofit/>
          </a:bodyPr>
          <a:lstStyle>
            <a:lvl1pPr lvl="0">
              <a:spcBef>
                <a:spcPts val="0"/>
              </a:spcBef>
              <a:spcAft>
                <a:spcPts val="0"/>
              </a:spcAft>
              <a:buClr>
                <a:schemeClr val="lt1"/>
              </a:buClr>
              <a:buSzPts val="2200"/>
              <a:buNone/>
              <a:defRPr>
                <a:solidFill>
                  <a:schemeClr val="lt1"/>
                </a:solidFill>
              </a:defRPr>
            </a:lvl1pPr>
            <a:lvl2pPr lvl="1">
              <a:spcBef>
                <a:spcPts val="0"/>
              </a:spcBef>
              <a:spcAft>
                <a:spcPts val="0"/>
              </a:spcAft>
              <a:buClr>
                <a:schemeClr val="lt1"/>
              </a:buClr>
              <a:buSzPts val="2400"/>
              <a:buNone/>
              <a:defRPr>
                <a:solidFill>
                  <a:schemeClr val="lt1"/>
                </a:solidFill>
              </a:defRPr>
            </a:lvl2pPr>
            <a:lvl3pPr lvl="2">
              <a:spcBef>
                <a:spcPts val="0"/>
              </a:spcBef>
              <a:spcAft>
                <a:spcPts val="0"/>
              </a:spcAft>
              <a:buClr>
                <a:schemeClr val="lt1"/>
              </a:buClr>
              <a:buSzPts val="2400"/>
              <a:buNone/>
              <a:defRPr>
                <a:solidFill>
                  <a:schemeClr val="lt1"/>
                </a:solidFill>
              </a:defRPr>
            </a:lvl3pPr>
            <a:lvl4pPr lvl="3">
              <a:spcBef>
                <a:spcPts val="0"/>
              </a:spcBef>
              <a:spcAft>
                <a:spcPts val="0"/>
              </a:spcAft>
              <a:buClr>
                <a:schemeClr val="lt1"/>
              </a:buClr>
              <a:buSzPts val="2400"/>
              <a:buNone/>
              <a:defRPr>
                <a:solidFill>
                  <a:schemeClr val="lt1"/>
                </a:solidFill>
              </a:defRPr>
            </a:lvl4pPr>
            <a:lvl5pPr lvl="4">
              <a:spcBef>
                <a:spcPts val="0"/>
              </a:spcBef>
              <a:spcAft>
                <a:spcPts val="0"/>
              </a:spcAft>
              <a:buClr>
                <a:schemeClr val="lt1"/>
              </a:buClr>
              <a:buSzPts val="2400"/>
              <a:buNone/>
              <a:defRPr>
                <a:solidFill>
                  <a:schemeClr val="lt1"/>
                </a:solidFill>
              </a:defRPr>
            </a:lvl5pPr>
            <a:lvl6pPr lvl="5">
              <a:spcBef>
                <a:spcPts val="0"/>
              </a:spcBef>
              <a:spcAft>
                <a:spcPts val="0"/>
              </a:spcAft>
              <a:buClr>
                <a:schemeClr val="lt1"/>
              </a:buClr>
              <a:buSzPts val="2400"/>
              <a:buNone/>
              <a:defRPr>
                <a:solidFill>
                  <a:schemeClr val="lt1"/>
                </a:solidFill>
              </a:defRPr>
            </a:lvl6pPr>
            <a:lvl7pPr lvl="6">
              <a:spcBef>
                <a:spcPts val="0"/>
              </a:spcBef>
              <a:spcAft>
                <a:spcPts val="0"/>
              </a:spcAft>
              <a:buClr>
                <a:schemeClr val="lt1"/>
              </a:buClr>
              <a:buSzPts val="2400"/>
              <a:buNone/>
              <a:defRPr>
                <a:solidFill>
                  <a:schemeClr val="lt1"/>
                </a:solidFill>
              </a:defRPr>
            </a:lvl7pPr>
            <a:lvl8pPr lvl="7">
              <a:spcBef>
                <a:spcPts val="0"/>
              </a:spcBef>
              <a:spcAft>
                <a:spcPts val="0"/>
              </a:spcAft>
              <a:buClr>
                <a:schemeClr val="lt1"/>
              </a:buClr>
              <a:buSzPts val="2400"/>
              <a:buNone/>
              <a:defRPr>
                <a:solidFill>
                  <a:schemeClr val="lt1"/>
                </a:solidFill>
              </a:defRPr>
            </a:lvl8pPr>
            <a:lvl9pPr lvl="8">
              <a:spcBef>
                <a:spcPts val="0"/>
              </a:spcBef>
              <a:spcAft>
                <a:spcPts val="0"/>
              </a:spcAft>
              <a:buClr>
                <a:schemeClr val="lt1"/>
              </a:buClr>
              <a:buSzPts val="2400"/>
              <a:buNone/>
              <a:defRPr>
                <a:solidFill>
                  <a:schemeClr val="lt1"/>
                </a:solidFill>
              </a:defRPr>
            </a:lvl9pPr>
          </a:lstStyle>
          <a:p/>
        </p:txBody>
      </p:sp>
      <p:sp>
        <p:nvSpPr>
          <p:cNvPr id="1385" name="Google Shape;1385;p251"/>
          <p:cNvSpPr txBox="1"/>
          <p:nvPr>
            <p:ph idx="1" type="subTitle"/>
          </p:nvPr>
        </p:nvSpPr>
        <p:spPr>
          <a:xfrm>
            <a:off x="381100" y="716300"/>
            <a:ext cx="4009800" cy="417000"/>
          </a:xfrm>
          <a:prstGeom prst="rect">
            <a:avLst/>
          </a:prstGeom>
        </p:spPr>
        <p:txBody>
          <a:bodyPr anchorCtr="0" anchor="t" bIns="0" lIns="0" spcFirstLastPara="1" rIns="0" wrap="square" tIns="0">
            <a:normAutofit/>
          </a:bodyPr>
          <a:lstStyle>
            <a:lvl1pPr lvl="0">
              <a:spcBef>
                <a:spcPts val="0"/>
              </a:spcBef>
              <a:spcAft>
                <a:spcPts val="0"/>
              </a:spcAft>
              <a:buClr>
                <a:schemeClr val="lt1"/>
              </a:buClr>
              <a:buSzPts val="1500"/>
              <a:buFont typeface="Figtree Medium"/>
              <a:buNone/>
              <a:defRPr sz="1500">
                <a:solidFill>
                  <a:schemeClr val="lt1"/>
                </a:solidFill>
                <a:latin typeface="Figtree Medium"/>
                <a:ea typeface="Figtree Medium"/>
                <a:cs typeface="Figtree Medium"/>
                <a:sym typeface="Figtree Medium"/>
              </a:defRPr>
            </a:lvl1pPr>
            <a:lvl2pPr lvl="1">
              <a:spcBef>
                <a:spcPts val="0"/>
              </a:spcBef>
              <a:spcAft>
                <a:spcPts val="0"/>
              </a:spcAft>
              <a:buClr>
                <a:schemeClr val="lt1"/>
              </a:buClr>
              <a:buSzPts val="1500"/>
              <a:buFont typeface="Figtree Medium"/>
              <a:buNone/>
              <a:defRPr sz="1500">
                <a:solidFill>
                  <a:schemeClr val="lt1"/>
                </a:solidFill>
                <a:latin typeface="Figtree Medium"/>
                <a:ea typeface="Figtree Medium"/>
                <a:cs typeface="Figtree Medium"/>
                <a:sym typeface="Figtree Medium"/>
              </a:defRPr>
            </a:lvl2pPr>
            <a:lvl3pPr lvl="2">
              <a:spcBef>
                <a:spcPts val="0"/>
              </a:spcBef>
              <a:spcAft>
                <a:spcPts val="0"/>
              </a:spcAft>
              <a:buClr>
                <a:schemeClr val="lt1"/>
              </a:buClr>
              <a:buSzPts val="1500"/>
              <a:buFont typeface="Figtree Medium"/>
              <a:buNone/>
              <a:defRPr sz="1500">
                <a:solidFill>
                  <a:schemeClr val="lt1"/>
                </a:solidFill>
                <a:latin typeface="Figtree Medium"/>
                <a:ea typeface="Figtree Medium"/>
                <a:cs typeface="Figtree Medium"/>
                <a:sym typeface="Figtree Medium"/>
              </a:defRPr>
            </a:lvl3pPr>
            <a:lvl4pPr lvl="3">
              <a:spcBef>
                <a:spcPts val="0"/>
              </a:spcBef>
              <a:spcAft>
                <a:spcPts val="0"/>
              </a:spcAft>
              <a:buClr>
                <a:schemeClr val="lt1"/>
              </a:buClr>
              <a:buSzPts val="1500"/>
              <a:buFont typeface="Figtree Medium"/>
              <a:buNone/>
              <a:defRPr sz="1500">
                <a:solidFill>
                  <a:schemeClr val="lt1"/>
                </a:solidFill>
                <a:latin typeface="Figtree Medium"/>
                <a:ea typeface="Figtree Medium"/>
                <a:cs typeface="Figtree Medium"/>
                <a:sym typeface="Figtree Medium"/>
              </a:defRPr>
            </a:lvl4pPr>
            <a:lvl5pPr lvl="4">
              <a:spcBef>
                <a:spcPts val="0"/>
              </a:spcBef>
              <a:spcAft>
                <a:spcPts val="0"/>
              </a:spcAft>
              <a:buClr>
                <a:schemeClr val="lt1"/>
              </a:buClr>
              <a:buSzPts val="1500"/>
              <a:buFont typeface="Figtree Medium"/>
              <a:buNone/>
              <a:defRPr sz="1500">
                <a:solidFill>
                  <a:schemeClr val="lt1"/>
                </a:solidFill>
                <a:latin typeface="Figtree Medium"/>
                <a:ea typeface="Figtree Medium"/>
                <a:cs typeface="Figtree Medium"/>
                <a:sym typeface="Figtree Medium"/>
              </a:defRPr>
            </a:lvl5pPr>
            <a:lvl6pPr lvl="5">
              <a:spcBef>
                <a:spcPts val="0"/>
              </a:spcBef>
              <a:spcAft>
                <a:spcPts val="0"/>
              </a:spcAft>
              <a:buClr>
                <a:schemeClr val="lt1"/>
              </a:buClr>
              <a:buSzPts val="1500"/>
              <a:buFont typeface="Figtree Medium"/>
              <a:buNone/>
              <a:defRPr sz="1500">
                <a:solidFill>
                  <a:schemeClr val="lt1"/>
                </a:solidFill>
                <a:latin typeface="Figtree Medium"/>
                <a:ea typeface="Figtree Medium"/>
                <a:cs typeface="Figtree Medium"/>
                <a:sym typeface="Figtree Medium"/>
              </a:defRPr>
            </a:lvl6pPr>
            <a:lvl7pPr lvl="6">
              <a:spcBef>
                <a:spcPts val="0"/>
              </a:spcBef>
              <a:spcAft>
                <a:spcPts val="0"/>
              </a:spcAft>
              <a:buClr>
                <a:schemeClr val="lt1"/>
              </a:buClr>
              <a:buSzPts val="1500"/>
              <a:buFont typeface="Figtree Medium"/>
              <a:buNone/>
              <a:defRPr sz="1500">
                <a:solidFill>
                  <a:schemeClr val="lt1"/>
                </a:solidFill>
                <a:latin typeface="Figtree Medium"/>
                <a:ea typeface="Figtree Medium"/>
                <a:cs typeface="Figtree Medium"/>
                <a:sym typeface="Figtree Medium"/>
              </a:defRPr>
            </a:lvl7pPr>
            <a:lvl8pPr lvl="7">
              <a:spcBef>
                <a:spcPts val="0"/>
              </a:spcBef>
              <a:spcAft>
                <a:spcPts val="0"/>
              </a:spcAft>
              <a:buClr>
                <a:schemeClr val="lt1"/>
              </a:buClr>
              <a:buSzPts val="1500"/>
              <a:buFont typeface="Figtree Medium"/>
              <a:buNone/>
              <a:defRPr sz="1500">
                <a:solidFill>
                  <a:schemeClr val="lt1"/>
                </a:solidFill>
                <a:latin typeface="Figtree Medium"/>
                <a:ea typeface="Figtree Medium"/>
                <a:cs typeface="Figtree Medium"/>
                <a:sym typeface="Figtree Medium"/>
              </a:defRPr>
            </a:lvl8pPr>
            <a:lvl9pPr lvl="8">
              <a:spcBef>
                <a:spcPts val="0"/>
              </a:spcBef>
              <a:spcAft>
                <a:spcPts val="0"/>
              </a:spcAft>
              <a:buClr>
                <a:schemeClr val="lt1"/>
              </a:buClr>
              <a:buSzPts val="1500"/>
              <a:buFont typeface="Figtree Medium"/>
              <a:buNone/>
              <a:defRPr sz="1500">
                <a:solidFill>
                  <a:schemeClr val="lt1"/>
                </a:solidFill>
                <a:latin typeface="Figtree Medium"/>
                <a:ea typeface="Figtree Medium"/>
                <a:cs typeface="Figtree Medium"/>
                <a:sym typeface="Figtree Medium"/>
              </a:defRPr>
            </a:lvl9pPr>
          </a:lstStyle>
          <a:p/>
        </p:txBody>
      </p:sp>
      <p:sp>
        <p:nvSpPr>
          <p:cNvPr id="1386" name="Google Shape;1386;p251"/>
          <p:cNvSpPr/>
          <p:nvPr/>
        </p:nvSpPr>
        <p:spPr>
          <a:xfrm>
            <a:off x="371850" y="1432400"/>
            <a:ext cx="2014200" cy="27618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387" name="Google Shape;1387;p251"/>
          <p:cNvSpPr/>
          <p:nvPr/>
        </p:nvSpPr>
        <p:spPr>
          <a:xfrm>
            <a:off x="2489350" y="1432400"/>
            <a:ext cx="2014200" cy="27618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388" name="Google Shape;1388;p251"/>
          <p:cNvSpPr/>
          <p:nvPr/>
        </p:nvSpPr>
        <p:spPr>
          <a:xfrm>
            <a:off x="4606850" y="1432400"/>
            <a:ext cx="2014200" cy="27618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389" name="Google Shape;1389;p251"/>
          <p:cNvSpPr/>
          <p:nvPr/>
        </p:nvSpPr>
        <p:spPr>
          <a:xfrm>
            <a:off x="6724350" y="1432400"/>
            <a:ext cx="2014200" cy="27618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390" name="Google Shape;1390;p251"/>
          <p:cNvSpPr txBox="1"/>
          <p:nvPr>
            <p:ph idx="2" type="subTitle"/>
          </p:nvPr>
        </p:nvSpPr>
        <p:spPr>
          <a:xfrm>
            <a:off x="476250" y="1538300"/>
            <a:ext cx="1826400" cy="540900"/>
          </a:xfrm>
          <a:prstGeom prst="rect">
            <a:avLst/>
          </a:prstGeom>
        </p:spPr>
        <p:txBody>
          <a:bodyPr anchorCtr="0" anchor="b" bIns="0" lIns="0" spcFirstLastPara="1" rIns="0" wrap="square" tIns="0">
            <a:normAutofit/>
          </a:bodyPr>
          <a:lstStyle>
            <a:lvl1pPr lvl="0">
              <a:spcBef>
                <a:spcPts val="0"/>
              </a:spcBef>
              <a:spcAft>
                <a:spcPts val="0"/>
              </a:spcAft>
              <a:buSzPts val="1600"/>
              <a:buNone/>
              <a:defRPr b="1" sz="16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391" name="Google Shape;1391;p251"/>
          <p:cNvSpPr txBox="1"/>
          <p:nvPr>
            <p:ph idx="3" type="subTitle"/>
          </p:nvPr>
        </p:nvSpPr>
        <p:spPr>
          <a:xfrm>
            <a:off x="2583250" y="1538300"/>
            <a:ext cx="1826400" cy="540900"/>
          </a:xfrm>
          <a:prstGeom prst="rect">
            <a:avLst/>
          </a:prstGeom>
        </p:spPr>
        <p:txBody>
          <a:bodyPr anchorCtr="0" anchor="b" bIns="0" lIns="0" spcFirstLastPara="1" rIns="0" wrap="square" tIns="0">
            <a:normAutofit/>
          </a:bodyPr>
          <a:lstStyle>
            <a:lvl1pPr lvl="0">
              <a:spcBef>
                <a:spcPts val="0"/>
              </a:spcBef>
              <a:spcAft>
                <a:spcPts val="0"/>
              </a:spcAft>
              <a:buSzPts val="1600"/>
              <a:buNone/>
              <a:defRPr b="1" sz="16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392" name="Google Shape;1392;p251"/>
          <p:cNvSpPr txBox="1"/>
          <p:nvPr>
            <p:ph idx="4" type="subTitle"/>
          </p:nvPr>
        </p:nvSpPr>
        <p:spPr>
          <a:xfrm>
            <a:off x="4700750" y="1538300"/>
            <a:ext cx="1826400" cy="540900"/>
          </a:xfrm>
          <a:prstGeom prst="rect">
            <a:avLst/>
          </a:prstGeom>
        </p:spPr>
        <p:txBody>
          <a:bodyPr anchorCtr="0" anchor="b" bIns="0" lIns="0" spcFirstLastPara="1" rIns="0" wrap="square" tIns="0">
            <a:normAutofit/>
          </a:bodyPr>
          <a:lstStyle>
            <a:lvl1pPr lvl="0">
              <a:spcBef>
                <a:spcPts val="0"/>
              </a:spcBef>
              <a:spcAft>
                <a:spcPts val="0"/>
              </a:spcAft>
              <a:buSzPts val="1600"/>
              <a:buNone/>
              <a:defRPr b="1" sz="16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393" name="Google Shape;1393;p251"/>
          <p:cNvSpPr txBox="1"/>
          <p:nvPr>
            <p:ph idx="5" type="subTitle"/>
          </p:nvPr>
        </p:nvSpPr>
        <p:spPr>
          <a:xfrm>
            <a:off x="6824850" y="1538300"/>
            <a:ext cx="1826400" cy="540900"/>
          </a:xfrm>
          <a:prstGeom prst="rect">
            <a:avLst/>
          </a:prstGeom>
        </p:spPr>
        <p:txBody>
          <a:bodyPr anchorCtr="0" anchor="b" bIns="0" lIns="0" spcFirstLastPara="1" rIns="0" wrap="square" tIns="0">
            <a:normAutofit/>
          </a:bodyPr>
          <a:lstStyle>
            <a:lvl1pPr lvl="0">
              <a:spcBef>
                <a:spcPts val="0"/>
              </a:spcBef>
              <a:spcAft>
                <a:spcPts val="0"/>
              </a:spcAft>
              <a:buSzPts val="1600"/>
              <a:buNone/>
              <a:defRPr b="1" sz="16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cxnSp>
        <p:nvCxnSpPr>
          <p:cNvPr id="1394" name="Google Shape;1394;p251"/>
          <p:cNvCxnSpPr/>
          <p:nvPr/>
        </p:nvCxnSpPr>
        <p:spPr>
          <a:xfrm>
            <a:off x="465750" y="2255750"/>
            <a:ext cx="1826400" cy="0"/>
          </a:xfrm>
          <a:prstGeom prst="straightConnector1">
            <a:avLst/>
          </a:prstGeom>
          <a:noFill/>
          <a:ln cap="flat" cmpd="sng" w="9525">
            <a:solidFill>
              <a:schemeClr val="dk2"/>
            </a:solidFill>
            <a:prstDash val="solid"/>
            <a:round/>
            <a:headEnd len="med" w="med" type="none"/>
            <a:tailEnd len="med" w="med" type="none"/>
          </a:ln>
        </p:spPr>
      </p:cxnSp>
      <p:cxnSp>
        <p:nvCxnSpPr>
          <p:cNvPr id="1395" name="Google Shape;1395;p251"/>
          <p:cNvCxnSpPr/>
          <p:nvPr/>
        </p:nvCxnSpPr>
        <p:spPr>
          <a:xfrm>
            <a:off x="2583250" y="2255750"/>
            <a:ext cx="1826400" cy="0"/>
          </a:xfrm>
          <a:prstGeom prst="straightConnector1">
            <a:avLst/>
          </a:prstGeom>
          <a:noFill/>
          <a:ln cap="flat" cmpd="sng" w="9525">
            <a:solidFill>
              <a:schemeClr val="dk2"/>
            </a:solidFill>
            <a:prstDash val="solid"/>
            <a:round/>
            <a:headEnd len="med" w="med" type="none"/>
            <a:tailEnd len="med" w="med" type="none"/>
          </a:ln>
        </p:spPr>
      </p:cxnSp>
      <p:cxnSp>
        <p:nvCxnSpPr>
          <p:cNvPr id="1396" name="Google Shape;1396;p251"/>
          <p:cNvCxnSpPr/>
          <p:nvPr/>
        </p:nvCxnSpPr>
        <p:spPr>
          <a:xfrm>
            <a:off x="4696806" y="2255750"/>
            <a:ext cx="1826400" cy="0"/>
          </a:xfrm>
          <a:prstGeom prst="straightConnector1">
            <a:avLst/>
          </a:prstGeom>
          <a:noFill/>
          <a:ln cap="flat" cmpd="sng" w="9525">
            <a:solidFill>
              <a:schemeClr val="dk2"/>
            </a:solidFill>
            <a:prstDash val="solid"/>
            <a:round/>
            <a:headEnd len="med" w="med" type="none"/>
            <a:tailEnd len="med" w="med" type="none"/>
          </a:ln>
        </p:spPr>
      </p:cxnSp>
      <p:cxnSp>
        <p:nvCxnSpPr>
          <p:cNvPr id="1397" name="Google Shape;1397;p251"/>
          <p:cNvCxnSpPr/>
          <p:nvPr/>
        </p:nvCxnSpPr>
        <p:spPr>
          <a:xfrm>
            <a:off x="6821982" y="2255750"/>
            <a:ext cx="1826400" cy="0"/>
          </a:xfrm>
          <a:prstGeom prst="straightConnector1">
            <a:avLst/>
          </a:prstGeom>
          <a:noFill/>
          <a:ln cap="flat" cmpd="sng" w="9525">
            <a:solidFill>
              <a:schemeClr val="dk2"/>
            </a:solidFill>
            <a:prstDash val="solid"/>
            <a:round/>
            <a:headEnd len="med" w="med" type="none"/>
            <a:tailEnd len="med" w="med" type="none"/>
          </a:ln>
        </p:spPr>
      </p:cxnSp>
      <p:sp>
        <p:nvSpPr>
          <p:cNvPr id="1398" name="Google Shape;1398;p251"/>
          <p:cNvSpPr txBox="1"/>
          <p:nvPr>
            <p:ph idx="6" type="subTitle"/>
          </p:nvPr>
        </p:nvSpPr>
        <p:spPr>
          <a:xfrm>
            <a:off x="472350" y="3250000"/>
            <a:ext cx="1818600" cy="829200"/>
          </a:xfrm>
          <a:prstGeom prst="rect">
            <a:avLst/>
          </a:prstGeom>
        </p:spPr>
        <p:txBody>
          <a:bodyPr anchorCtr="0" anchor="b" bIns="0" lIns="0" spcFirstLastPara="1" rIns="0" wrap="square" tIns="0">
            <a:normAutofit/>
          </a:bodyPr>
          <a:lstStyle>
            <a:lvl1pPr lvl="0">
              <a:spcBef>
                <a:spcPts val="0"/>
              </a:spcBef>
              <a:spcAft>
                <a:spcPts val="0"/>
              </a:spcAft>
              <a:buSzPts val="1000"/>
              <a:buNone/>
              <a:defRPr sz="10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399" name="Google Shape;1399;p251"/>
          <p:cNvSpPr txBox="1"/>
          <p:nvPr>
            <p:ph idx="7" type="subTitle"/>
          </p:nvPr>
        </p:nvSpPr>
        <p:spPr>
          <a:xfrm>
            <a:off x="2587150" y="3250000"/>
            <a:ext cx="1818600" cy="829200"/>
          </a:xfrm>
          <a:prstGeom prst="rect">
            <a:avLst/>
          </a:prstGeom>
        </p:spPr>
        <p:txBody>
          <a:bodyPr anchorCtr="0" anchor="b" bIns="0" lIns="0" spcFirstLastPara="1" rIns="0" wrap="square" tIns="0">
            <a:normAutofit/>
          </a:bodyPr>
          <a:lstStyle>
            <a:lvl1pPr lvl="0">
              <a:spcBef>
                <a:spcPts val="0"/>
              </a:spcBef>
              <a:spcAft>
                <a:spcPts val="0"/>
              </a:spcAft>
              <a:buSzPts val="1000"/>
              <a:buNone/>
              <a:defRPr sz="10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400" name="Google Shape;1400;p251"/>
          <p:cNvSpPr txBox="1"/>
          <p:nvPr>
            <p:ph idx="8" type="subTitle"/>
          </p:nvPr>
        </p:nvSpPr>
        <p:spPr>
          <a:xfrm>
            <a:off x="4704650" y="3250000"/>
            <a:ext cx="1818600" cy="829200"/>
          </a:xfrm>
          <a:prstGeom prst="rect">
            <a:avLst/>
          </a:prstGeom>
        </p:spPr>
        <p:txBody>
          <a:bodyPr anchorCtr="0" anchor="b" bIns="0" lIns="0" spcFirstLastPara="1" rIns="0" wrap="square" tIns="0">
            <a:normAutofit/>
          </a:bodyPr>
          <a:lstStyle>
            <a:lvl1pPr lvl="0">
              <a:spcBef>
                <a:spcPts val="0"/>
              </a:spcBef>
              <a:spcAft>
                <a:spcPts val="0"/>
              </a:spcAft>
              <a:buSzPts val="1000"/>
              <a:buNone/>
              <a:defRPr sz="10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401" name="Google Shape;1401;p251"/>
          <p:cNvSpPr txBox="1"/>
          <p:nvPr>
            <p:ph idx="9" type="subTitle"/>
          </p:nvPr>
        </p:nvSpPr>
        <p:spPr>
          <a:xfrm>
            <a:off x="6822150" y="3250000"/>
            <a:ext cx="1818600" cy="829200"/>
          </a:xfrm>
          <a:prstGeom prst="rect">
            <a:avLst/>
          </a:prstGeom>
        </p:spPr>
        <p:txBody>
          <a:bodyPr anchorCtr="0" anchor="b" bIns="0" lIns="0" spcFirstLastPara="1" rIns="0" wrap="square" tIns="0">
            <a:normAutofit/>
          </a:bodyPr>
          <a:lstStyle>
            <a:lvl1pPr lvl="0">
              <a:spcBef>
                <a:spcPts val="0"/>
              </a:spcBef>
              <a:spcAft>
                <a:spcPts val="0"/>
              </a:spcAft>
              <a:buSzPts val="1000"/>
              <a:buNone/>
              <a:defRPr sz="10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Tree>
  </p:cSld>
  <p:clrMapOvr>
    <a:masterClrMapping/>
  </p:clrMapOvr>
</p:sldLayout>
</file>

<file path=ppt/slideLayouts/slideLayout2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evergreen headline + 6 points">
  <p:cSld name="TITLE_2_1_1_1_1_5_1_1_1_1">
    <p:bg>
      <p:bgPr>
        <a:solidFill>
          <a:srgbClr val="FFFFFF"/>
        </a:solidFill>
      </p:bgPr>
    </p:bg>
    <p:spTree>
      <p:nvGrpSpPr>
        <p:cNvPr id="1402" name="Shape 1402"/>
        <p:cNvGrpSpPr/>
        <p:nvPr/>
      </p:nvGrpSpPr>
      <p:grpSpPr>
        <a:xfrm>
          <a:off x="0" y="0"/>
          <a:ext cx="0" cy="0"/>
          <a:chOff x="0" y="0"/>
          <a:chExt cx="0" cy="0"/>
        </a:xfrm>
      </p:grpSpPr>
      <p:sp>
        <p:nvSpPr>
          <p:cNvPr id="1403" name="Google Shape;1403;p252"/>
          <p:cNvSpPr txBox="1"/>
          <p:nvPr>
            <p:ph idx="12" type="sldNum"/>
          </p:nvPr>
        </p:nvSpPr>
        <p:spPr>
          <a:xfrm>
            <a:off x="8455075" y="4839199"/>
            <a:ext cx="548700" cy="196200"/>
          </a:xfrm>
          <a:prstGeom prst="rect">
            <a:avLst/>
          </a:prstGeom>
        </p:spPr>
        <p:txBody>
          <a:bodyPr anchorCtr="0" anchor="ctr" bIns="34275" lIns="34275" spcFirstLastPara="1" rIns="34275" wrap="square" tIns="34275">
            <a:normAutofit/>
          </a:bodyPr>
          <a:lstStyle>
            <a:lvl1pPr lvl="0" algn="r">
              <a:buNone/>
              <a:defRPr sz="700">
                <a:solidFill>
                  <a:schemeClr val="dk1"/>
                </a:solidFill>
                <a:latin typeface="Helvetica Neue"/>
                <a:ea typeface="Helvetica Neue"/>
                <a:cs typeface="Helvetica Neue"/>
                <a:sym typeface="Helvetica Neue"/>
              </a:defRPr>
            </a:lvl1pPr>
            <a:lvl2pPr lvl="1" algn="r">
              <a:buNone/>
              <a:defRPr sz="700">
                <a:solidFill>
                  <a:schemeClr val="dk1"/>
                </a:solidFill>
                <a:latin typeface="Helvetica Neue"/>
                <a:ea typeface="Helvetica Neue"/>
                <a:cs typeface="Helvetica Neue"/>
                <a:sym typeface="Helvetica Neue"/>
              </a:defRPr>
            </a:lvl2pPr>
            <a:lvl3pPr lvl="2" algn="r">
              <a:buNone/>
              <a:defRPr sz="700">
                <a:solidFill>
                  <a:schemeClr val="dk1"/>
                </a:solidFill>
                <a:latin typeface="Helvetica Neue"/>
                <a:ea typeface="Helvetica Neue"/>
                <a:cs typeface="Helvetica Neue"/>
                <a:sym typeface="Helvetica Neue"/>
              </a:defRPr>
            </a:lvl3pPr>
            <a:lvl4pPr lvl="3" algn="r">
              <a:buNone/>
              <a:defRPr sz="700">
                <a:solidFill>
                  <a:schemeClr val="dk1"/>
                </a:solidFill>
                <a:latin typeface="Helvetica Neue"/>
                <a:ea typeface="Helvetica Neue"/>
                <a:cs typeface="Helvetica Neue"/>
                <a:sym typeface="Helvetica Neue"/>
              </a:defRPr>
            </a:lvl4pPr>
            <a:lvl5pPr lvl="4" algn="r">
              <a:buNone/>
              <a:defRPr sz="700">
                <a:solidFill>
                  <a:schemeClr val="dk1"/>
                </a:solidFill>
                <a:latin typeface="Helvetica Neue"/>
                <a:ea typeface="Helvetica Neue"/>
                <a:cs typeface="Helvetica Neue"/>
                <a:sym typeface="Helvetica Neue"/>
              </a:defRPr>
            </a:lvl5pPr>
            <a:lvl6pPr lvl="5" algn="r">
              <a:buNone/>
              <a:defRPr sz="700">
                <a:solidFill>
                  <a:schemeClr val="dk1"/>
                </a:solidFill>
                <a:latin typeface="Helvetica Neue"/>
                <a:ea typeface="Helvetica Neue"/>
                <a:cs typeface="Helvetica Neue"/>
                <a:sym typeface="Helvetica Neue"/>
              </a:defRPr>
            </a:lvl6pPr>
            <a:lvl7pPr lvl="6" algn="r">
              <a:buNone/>
              <a:defRPr sz="700">
                <a:solidFill>
                  <a:schemeClr val="dk1"/>
                </a:solidFill>
                <a:latin typeface="Helvetica Neue"/>
                <a:ea typeface="Helvetica Neue"/>
                <a:cs typeface="Helvetica Neue"/>
                <a:sym typeface="Helvetica Neue"/>
              </a:defRPr>
            </a:lvl7pPr>
            <a:lvl8pPr lvl="7" algn="r">
              <a:buNone/>
              <a:defRPr sz="700">
                <a:solidFill>
                  <a:schemeClr val="dk1"/>
                </a:solidFill>
                <a:latin typeface="Helvetica Neue"/>
                <a:ea typeface="Helvetica Neue"/>
                <a:cs typeface="Helvetica Neue"/>
                <a:sym typeface="Helvetica Neue"/>
              </a:defRPr>
            </a:lvl8pPr>
            <a:lvl9pPr lvl="8" algn="r">
              <a:buNone/>
              <a:defRPr sz="700">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
              <a:t>‹#›</a:t>
            </a:fld>
            <a:endParaRPr/>
          </a:p>
        </p:txBody>
      </p:sp>
      <p:sp>
        <p:nvSpPr>
          <p:cNvPr id="1404" name="Google Shape;1404;p252"/>
          <p:cNvSpPr/>
          <p:nvPr/>
        </p:nvSpPr>
        <p:spPr>
          <a:xfrm flipH="1">
            <a:off x="0" y="150"/>
            <a:ext cx="3048000" cy="5143500"/>
          </a:xfrm>
          <a:prstGeom prst="rect">
            <a:avLst/>
          </a:prstGeom>
          <a:gradFill>
            <a:gsLst>
              <a:gs pos="0">
                <a:schemeClr val="dk1"/>
              </a:gs>
              <a:gs pos="100000">
                <a:srgbClr val="74ACA8"/>
              </a:gs>
            </a:gsLst>
            <a:lin ang="540001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405" name="Google Shape;1405;p252"/>
          <p:cNvSpPr/>
          <p:nvPr/>
        </p:nvSpPr>
        <p:spPr>
          <a:xfrm>
            <a:off x="3454916" y="888225"/>
            <a:ext cx="468300" cy="4683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Figtree"/>
                <a:ea typeface="Figtree"/>
                <a:cs typeface="Figtree"/>
                <a:sym typeface="Figtree"/>
              </a:rPr>
              <a:t>1</a:t>
            </a:r>
            <a:endParaRPr b="1">
              <a:solidFill>
                <a:schemeClr val="lt1"/>
              </a:solidFill>
              <a:latin typeface="Figtree"/>
              <a:ea typeface="Figtree"/>
              <a:cs typeface="Figtree"/>
              <a:sym typeface="Figtree"/>
            </a:endParaRPr>
          </a:p>
        </p:txBody>
      </p:sp>
      <p:sp>
        <p:nvSpPr>
          <p:cNvPr id="1406" name="Google Shape;1406;p252"/>
          <p:cNvSpPr/>
          <p:nvPr/>
        </p:nvSpPr>
        <p:spPr>
          <a:xfrm>
            <a:off x="3454916" y="2173613"/>
            <a:ext cx="468300" cy="4683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Figtree"/>
                <a:ea typeface="Figtree"/>
                <a:cs typeface="Figtree"/>
                <a:sym typeface="Figtree"/>
              </a:rPr>
              <a:t>2</a:t>
            </a:r>
            <a:endParaRPr>
              <a:latin typeface="Figtree"/>
              <a:ea typeface="Figtree"/>
              <a:cs typeface="Figtree"/>
              <a:sym typeface="Figtree"/>
            </a:endParaRPr>
          </a:p>
        </p:txBody>
      </p:sp>
      <p:sp>
        <p:nvSpPr>
          <p:cNvPr id="1407" name="Google Shape;1407;p252"/>
          <p:cNvSpPr/>
          <p:nvPr/>
        </p:nvSpPr>
        <p:spPr>
          <a:xfrm>
            <a:off x="3454916" y="3508475"/>
            <a:ext cx="468300" cy="4683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Figtree"/>
                <a:ea typeface="Figtree"/>
                <a:cs typeface="Figtree"/>
                <a:sym typeface="Figtree"/>
              </a:rPr>
              <a:t>3</a:t>
            </a:r>
            <a:endParaRPr>
              <a:latin typeface="Figtree"/>
              <a:ea typeface="Figtree"/>
              <a:cs typeface="Figtree"/>
              <a:sym typeface="Figtree"/>
            </a:endParaRPr>
          </a:p>
        </p:txBody>
      </p:sp>
      <p:sp>
        <p:nvSpPr>
          <p:cNvPr id="1408" name="Google Shape;1408;p252"/>
          <p:cNvSpPr/>
          <p:nvPr/>
        </p:nvSpPr>
        <p:spPr>
          <a:xfrm>
            <a:off x="6513366" y="888225"/>
            <a:ext cx="468300" cy="4683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Figtree"/>
                <a:ea typeface="Figtree"/>
                <a:cs typeface="Figtree"/>
                <a:sym typeface="Figtree"/>
              </a:rPr>
              <a:t>4</a:t>
            </a:r>
            <a:endParaRPr>
              <a:latin typeface="Figtree"/>
              <a:ea typeface="Figtree"/>
              <a:cs typeface="Figtree"/>
              <a:sym typeface="Figtree"/>
            </a:endParaRPr>
          </a:p>
        </p:txBody>
      </p:sp>
      <p:sp>
        <p:nvSpPr>
          <p:cNvPr id="1409" name="Google Shape;1409;p252"/>
          <p:cNvSpPr/>
          <p:nvPr/>
        </p:nvSpPr>
        <p:spPr>
          <a:xfrm>
            <a:off x="6513366" y="2173613"/>
            <a:ext cx="468300" cy="4683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Figtree"/>
                <a:ea typeface="Figtree"/>
                <a:cs typeface="Figtree"/>
                <a:sym typeface="Figtree"/>
              </a:rPr>
              <a:t>5</a:t>
            </a:r>
            <a:endParaRPr>
              <a:latin typeface="Figtree"/>
              <a:ea typeface="Figtree"/>
              <a:cs typeface="Figtree"/>
              <a:sym typeface="Figtree"/>
            </a:endParaRPr>
          </a:p>
        </p:txBody>
      </p:sp>
      <p:sp>
        <p:nvSpPr>
          <p:cNvPr id="1410" name="Google Shape;1410;p252"/>
          <p:cNvSpPr/>
          <p:nvPr/>
        </p:nvSpPr>
        <p:spPr>
          <a:xfrm>
            <a:off x="6513366" y="3508475"/>
            <a:ext cx="468300" cy="4683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Figtree"/>
                <a:ea typeface="Figtree"/>
                <a:cs typeface="Figtree"/>
                <a:sym typeface="Figtree"/>
              </a:rPr>
              <a:t>6</a:t>
            </a:r>
            <a:endParaRPr>
              <a:latin typeface="Figtree"/>
              <a:ea typeface="Figtree"/>
              <a:cs typeface="Figtree"/>
              <a:sym typeface="Figtree"/>
            </a:endParaRPr>
          </a:p>
        </p:txBody>
      </p:sp>
      <p:sp>
        <p:nvSpPr>
          <p:cNvPr id="1411" name="Google Shape;1411;p252"/>
          <p:cNvSpPr txBox="1"/>
          <p:nvPr>
            <p:ph type="title"/>
          </p:nvPr>
        </p:nvSpPr>
        <p:spPr>
          <a:xfrm>
            <a:off x="371850" y="749050"/>
            <a:ext cx="2284500" cy="3285300"/>
          </a:xfrm>
          <a:prstGeom prst="rect">
            <a:avLst/>
          </a:prstGeom>
        </p:spPr>
        <p:txBody>
          <a:bodyPr anchorCtr="0" anchor="t" bIns="0" lIns="0" spcFirstLastPara="1" rIns="0" wrap="square" tIns="0">
            <a:normAutofit/>
          </a:bodyPr>
          <a:lstStyle>
            <a:lvl1pPr lvl="0">
              <a:spcBef>
                <a:spcPts val="0"/>
              </a:spcBef>
              <a:spcAft>
                <a:spcPts val="0"/>
              </a:spcAft>
              <a:buClr>
                <a:schemeClr val="lt1"/>
              </a:buClr>
              <a:buSzPts val="2200"/>
              <a:buNone/>
              <a:defRPr>
                <a:solidFill>
                  <a:schemeClr val="lt1"/>
                </a:solidFill>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1412" name="Google Shape;1412;p252"/>
          <p:cNvSpPr txBox="1"/>
          <p:nvPr>
            <p:ph idx="1" type="subTitle"/>
          </p:nvPr>
        </p:nvSpPr>
        <p:spPr>
          <a:xfrm>
            <a:off x="377225" y="1741900"/>
            <a:ext cx="2358900" cy="2835900"/>
          </a:xfrm>
          <a:prstGeom prst="rect">
            <a:avLst/>
          </a:prstGeom>
        </p:spPr>
        <p:txBody>
          <a:bodyPr anchorCtr="0" anchor="b" bIns="0" lIns="0" spcFirstLastPara="1" rIns="0" wrap="square" tIns="0">
            <a:normAutofit/>
          </a:bodyPr>
          <a:lstStyle>
            <a:lvl1pPr lvl="0">
              <a:spcBef>
                <a:spcPts val="0"/>
              </a:spcBef>
              <a:spcAft>
                <a:spcPts val="0"/>
              </a:spcAft>
              <a:buClr>
                <a:schemeClr val="lt1"/>
              </a:buClr>
              <a:buSzPts val="1500"/>
              <a:buFont typeface="Figtree Medium"/>
              <a:buNone/>
              <a:defRPr sz="1500">
                <a:solidFill>
                  <a:schemeClr val="lt1"/>
                </a:solidFill>
                <a:latin typeface="Figtree Medium"/>
                <a:ea typeface="Figtree Medium"/>
                <a:cs typeface="Figtree Medium"/>
                <a:sym typeface="Figtree Medium"/>
              </a:defRPr>
            </a:lvl1pPr>
            <a:lvl2pPr lvl="1">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2pPr>
            <a:lvl3pPr lvl="2">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3pPr>
            <a:lvl4pPr lvl="3">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4pPr>
            <a:lvl5pPr lvl="4">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5pPr>
            <a:lvl6pPr lvl="5">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6pPr>
            <a:lvl7pPr lvl="6">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7pPr>
            <a:lvl8pPr lvl="7">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8pPr>
            <a:lvl9pPr lvl="8">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9pPr>
          </a:lstStyle>
          <a:p/>
        </p:txBody>
      </p:sp>
      <p:sp>
        <p:nvSpPr>
          <p:cNvPr id="1413" name="Google Shape;1413;p252"/>
          <p:cNvSpPr txBox="1"/>
          <p:nvPr>
            <p:ph idx="2" type="subTitle"/>
          </p:nvPr>
        </p:nvSpPr>
        <p:spPr>
          <a:xfrm>
            <a:off x="3454916" y="1467405"/>
            <a:ext cx="2424000" cy="376200"/>
          </a:xfrm>
          <a:prstGeom prst="rect">
            <a:avLst/>
          </a:prstGeom>
        </p:spPr>
        <p:txBody>
          <a:bodyPr anchorCtr="0" anchor="t" bIns="0" lIns="0" spcFirstLastPara="1" rIns="0" wrap="square" tIns="0">
            <a:noAutofit/>
          </a:bodyPr>
          <a:lstStyle>
            <a:lvl1pPr lvl="0">
              <a:spcBef>
                <a:spcPts val="0"/>
              </a:spcBef>
              <a:spcAft>
                <a:spcPts val="0"/>
              </a:spcAft>
              <a:buSzPts val="1000"/>
              <a:buNone/>
              <a:defRPr sz="10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414" name="Google Shape;1414;p252"/>
          <p:cNvSpPr txBox="1"/>
          <p:nvPr>
            <p:ph idx="3" type="subTitle"/>
          </p:nvPr>
        </p:nvSpPr>
        <p:spPr>
          <a:xfrm>
            <a:off x="3454916" y="2773361"/>
            <a:ext cx="2424000" cy="468300"/>
          </a:xfrm>
          <a:prstGeom prst="rect">
            <a:avLst/>
          </a:prstGeom>
        </p:spPr>
        <p:txBody>
          <a:bodyPr anchorCtr="0" anchor="t" bIns="0" lIns="0" spcFirstLastPara="1" rIns="0" wrap="square" tIns="0">
            <a:noAutofit/>
          </a:bodyPr>
          <a:lstStyle>
            <a:lvl1pPr lvl="0">
              <a:spcBef>
                <a:spcPts val="0"/>
              </a:spcBef>
              <a:spcAft>
                <a:spcPts val="0"/>
              </a:spcAft>
              <a:buSzPts val="1000"/>
              <a:buNone/>
              <a:defRPr sz="10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415" name="Google Shape;1415;p252"/>
          <p:cNvSpPr txBox="1"/>
          <p:nvPr>
            <p:ph idx="4" type="subTitle"/>
          </p:nvPr>
        </p:nvSpPr>
        <p:spPr>
          <a:xfrm>
            <a:off x="3454916" y="4109432"/>
            <a:ext cx="2424000" cy="468300"/>
          </a:xfrm>
          <a:prstGeom prst="rect">
            <a:avLst/>
          </a:prstGeom>
        </p:spPr>
        <p:txBody>
          <a:bodyPr anchorCtr="0" anchor="t" bIns="0" lIns="0" spcFirstLastPara="1" rIns="0" wrap="square" tIns="0">
            <a:noAutofit/>
          </a:bodyPr>
          <a:lstStyle>
            <a:lvl1pPr lvl="0">
              <a:spcBef>
                <a:spcPts val="0"/>
              </a:spcBef>
              <a:spcAft>
                <a:spcPts val="0"/>
              </a:spcAft>
              <a:buSzPts val="1000"/>
              <a:buNone/>
              <a:defRPr sz="10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416" name="Google Shape;1416;p252"/>
          <p:cNvSpPr txBox="1"/>
          <p:nvPr>
            <p:ph idx="5" type="subTitle"/>
          </p:nvPr>
        </p:nvSpPr>
        <p:spPr>
          <a:xfrm>
            <a:off x="6516866" y="1467405"/>
            <a:ext cx="2424000" cy="376200"/>
          </a:xfrm>
          <a:prstGeom prst="rect">
            <a:avLst/>
          </a:prstGeom>
        </p:spPr>
        <p:txBody>
          <a:bodyPr anchorCtr="0" anchor="t" bIns="0" lIns="0" spcFirstLastPara="1" rIns="0" wrap="square" tIns="0">
            <a:noAutofit/>
          </a:bodyPr>
          <a:lstStyle>
            <a:lvl1pPr lvl="0">
              <a:spcBef>
                <a:spcPts val="0"/>
              </a:spcBef>
              <a:spcAft>
                <a:spcPts val="0"/>
              </a:spcAft>
              <a:buSzPts val="1000"/>
              <a:buNone/>
              <a:defRPr sz="10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417" name="Google Shape;1417;p252"/>
          <p:cNvSpPr txBox="1"/>
          <p:nvPr>
            <p:ph idx="6" type="subTitle"/>
          </p:nvPr>
        </p:nvSpPr>
        <p:spPr>
          <a:xfrm>
            <a:off x="6516866" y="2773361"/>
            <a:ext cx="2424000" cy="468300"/>
          </a:xfrm>
          <a:prstGeom prst="rect">
            <a:avLst/>
          </a:prstGeom>
        </p:spPr>
        <p:txBody>
          <a:bodyPr anchorCtr="0" anchor="t" bIns="0" lIns="0" spcFirstLastPara="1" rIns="0" wrap="square" tIns="0">
            <a:noAutofit/>
          </a:bodyPr>
          <a:lstStyle>
            <a:lvl1pPr lvl="0">
              <a:spcBef>
                <a:spcPts val="0"/>
              </a:spcBef>
              <a:spcAft>
                <a:spcPts val="0"/>
              </a:spcAft>
              <a:buSzPts val="1000"/>
              <a:buNone/>
              <a:defRPr sz="10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418" name="Google Shape;1418;p252"/>
          <p:cNvSpPr txBox="1"/>
          <p:nvPr>
            <p:ph idx="7" type="subTitle"/>
          </p:nvPr>
        </p:nvSpPr>
        <p:spPr>
          <a:xfrm>
            <a:off x="6516866" y="4109432"/>
            <a:ext cx="2424000" cy="468300"/>
          </a:xfrm>
          <a:prstGeom prst="rect">
            <a:avLst/>
          </a:prstGeom>
        </p:spPr>
        <p:txBody>
          <a:bodyPr anchorCtr="0" anchor="t" bIns="0" lIns="0" spcFirstLastPara="1" rIns="0" wrap="square" tIns="0">
            <a:noAutofit/>
          </a:bodyPr>
          <a:lstStyle>
            <a:lvl1pPr lvl="0">
              <a:spcBef>
                <a:spcPts val="0"/>
              </a:spcBef>
              <a:spcAft>
                <a:spcPts val="0"/>
              </a:spcAft>
              <a:buSzPts val="1000"/>
              <a:buNone/>
              <a:defRPr sz="10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Tree>
  </p:cSld>
  <p:clrMapOvr>
    <a:masterClrMapping/>
  </p:clrMapOvr>
</p:sldLayout>
</file>

<file path=ppt/slideLayouts/slideLayout2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evergreen headline + copy">
  <p:cSld name="TITLE_2_1_1_1_1_5_1_1_1_1_1">
    <p:bg>
      <p:bgPr>
        <a:solidFill>
          <a:srgbClr val="FFFFFF"/>
        </a:solidFill>
      </p:bgPr>
    </p:bg>
    <p:spTree>
      <p:nvGrpSpPr>
        <p:cNvPr id="1419" name="Shape 1419"/>
        <p:cNvGrpSpPr/>
        <p:nvPr/>
      </p:nvGrpSpPr>
      <p:grpSpPr>
        <a:xfrm>
          <a:off x="0" y="0"/>
          <a:ext cx="0" cy="0"/>
          <a:chOff x="0" y="0"/>
          <a:chExt cx="0" cy="0"/>
        </a:xfrm>
      </p:grpSpPr>
      <p:sp>
        <p:nvSpPr>
          <p:cNvPr id="1420" name="Google Shape;1420;p253"/>
          <p:cNvSpPr txBox="1"/>
          <p:nvPr>
            <p:ph idx="12" type="sldNum"/>
          </p:nvPr>
        </p:nvSpPr>
        <p:spPr>
          <a:xfrm>
            <a:off x="8455075" y="4839199"/>
            <a:ext cx="548700" cy="196200"/>
          </a:xfrm>
          <a:prstGeom prst="rect">
            <a:avLst/>
          </a:prstGeom>
        </p:spPr>
        <p:txBody>
          <a:bodyPr anchorCtr="0" anchor="ctr" bIns="34275" lIns="34275" spcFirstLastPara="1" rIns="34275" wrap="square" tIns="34275">
            <a:normAutofit/>
          </a:bodyPr>
          <a:lstStyle>
            <a:lvl1pPr lvl="0" algn="r">
              <a:buNone/>
              <a:defRPr sz="700">
                <a:solidFill>
                  <a:schemeClr val="dk1"/>
                </a:solidFill>
                <a:latin typeface="Helvetica Neue"/>
                <a:ea typeface="Helvetica Neue"/>
                <a:cs typeface="Helvetica Neue"/>
                <a:sym typeface="Helvetica Neue"/>
              </a:defRPr>
            </a:lvl1pPr>
            <a:lvl2pPr lvl="1" algn="r">
              <a:buNone/>
              <a:defRPr sz="700">
                <a:solidFill>
                  <a:schemeClr val="dk1"/>
                </a:solidFill>
                <a:latin typeface="Helvetica Neue"/>
                <a:ea typeface="Helvetica Neue"/>
                <a:cs typeface="Helvetica Neue"/>
                <a:sym typeface="Helvetica Neue"/>
              </a:defRPr>
            </a:lvl2pPr>
            <a:lvl3pPr lvl="2" algn="r">
              <a:buNone/>
              <a:defRPr sz="700">
                <a:solidFill>
                  <a:schemeClr val="dk1"/>
                </a:solidFill>
                <a:latin typeface="Helvetica Neue"/>
                <a:ea typeface="Helvetica Neue"/>
                <a:cs typeface="Helvetica Neue"/>
                <a:sym typeface="Helvetica Neue"/>
              </a:defRPr>
            </a:lvl3pPr>
            <a:lvl4pPr lvl="3" algn="r">
              <a:buNone/>
              <a:defRPr sz="700">
                <a:solidFill>
                  <a:schemeClr val="dk1"/>
                </a:solidFill>
                <a:latin typeface="Helvetica Neue"/>
                <a:ea typeface="Helvetica Neue"/>
                <a:cs typeface="Helvetica Neue"/>
                <a:sym typeface="Helvetica Neue"/>
              </a:defRPr>
            </a:lvl4pPr>
            <a:lvl5pPr lvl="4" algn="r">
              <a:buNone/>
              <a:defRPr sz="700">
                <a:solidFill>
                  <a:schemeClr val="dk1"/>
                </a:solidFill>
                <a:latin typeface="Helvetica Neue"/>
                <a:ea typeface="Helvetica Neue"/>
                <a:cs typeface="Helvetica Neue"/>
                <a:sym typeface="Helvetica Neue"/>
              </a:defRPr>
            </a:lvl5pPr>
            <a:lvl6pPr lvl="5" algn="r">
              <a:buNone/>
              <a:defRPr sz="700">
                <a:solidFill>
                  <a:schemeClr val="dk1"/>
                </a:solidFill>
                <a:latin typeface="Helvetica Neue"/>
                <a:ea typeface="Helvetica Neue"/>
                <a:cs typeface="Helvetica Neue"/>
                <a:sym typeface="Helvetica Neue"/>
              </a:defRPr>
            </a:lvl6pPr>
            <a:lvl7pPr lvl="6" algn="r">
              <a:buNone/>
              <a:defRPr sz="700">
                <a:solidFill>
                  <a:schemeClr val="dk1"/>
                </a:solidFill>
                <a:latin typeface="Helvetica Neue"/>
                <a:ea typeface="Helvetica Neue"/>
                <a:cs typeface="Helvetica Neue"/>
                <a:sym typeface="Helvetica Neue"/>
              </a:defRPr>
            </a:lvl7pPr>
            <a:lvl8pPr lvl="7" algn="r">
              <a:buNone/>
              <a:defRPr sz="700">
                <a:solidFill>
                  <a:schemeClr val="dk1"/>
                </a:solidFill>
                <a:latin typeface="Helvetica Neue"/>
                <a:ea typeface="Helvetica Neue"/>
                <a:cs typeface="Helvetica Neue"/>
                <a:sym typeface="Helvetica Neue"/>
              </a:defRPr>
            </a:lvl8pPr>
            <a:lvl9pPr lvl="8" algn="r">
              <a:buNone/>
              <a:defRPr sz="700">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
              <a:t>‹#›</a:t>
            </a:fld>
            <a:endParaRPr/>
          </a:p>
        </p:txBody>
      </p:sp>
      <p:sp>
        <p:nvSpPr>
          <p:cNvPr id="1421" name="Google Shape;1421;p253"/>
          <p:cNvSpPr/>
          <p:nvPr/>
        </p:nvSpPr>
        <p:spPr>
          <a:xfrm flipH="1">
            <a:off x="0" y="150"/>
            <a:ext cx="3048000" cy="5143500"/>
          </a:xfrm>
          <a:prstGeom prst="rect">
            <a:avLst/>
          </a:prstGeom>
          <a:gradFill>
            <a:gsLst>
              <a:gs pos="0">
                <a:schemeClr val="dk1"/>
              </a:gs>
              <a:gs pos="100000">
                <a:srgbClr val="74ACA8"/>
              </a:gs>
            </a:gsLst>
            <a:lin ang="540001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422" name="Google Shape;1422;p253"/>
          <p:cNvSpPr txBox="1"/>
          <p:nvPr>
            <p:ph idx="1" type="subTitle"/>
          </p:nvPr>
        </p:nvSpPr>
        <p:spPr>
          <a:xfrm>
            <a:off x="377225" y="1684375"/>
            <a:ext cx="2358900" cy="2834700"/>
          </a:xfrm>
          <a:prstGeom prst="rect">
            <a:avLst/>
          </a:prstGeom>
        </p:spPr>
        <p:txBody>
          <a:bodyPr anchorCtr="0" anchor="b" bIns="0" lIns="0" spcFirstLastPara="1" rIns="0" wrap="square" tIns="0">
            <a:normAutofit/>
          </a:bodyPr>
          <a:lstStyle>
            <a:lvl1pPr lvl="0">
              <a:spcBef>
                <a:spcPts val="0"/>
              </a:spcBef>
              <a:spcAft>
                <a:spcPts val="0"/>
              </a:spcAft>
              <a:buClr>
                <a:schemeClr val="lt1"/>
              </a:buClr>
              <a:buSzPts val="1500"/>
              <a:buFont typeface="Figtree Medium"/>
              <a:buNone/>
              <a:defRPr sz="1500">
                <a:solidFill>
                  <a:schemeClr val="lt1"/>
                </a:solidFill>
                <a:latin typeface="Figtree Medium"/>
                <a:ea typeface="Figtree Medium"/>
                <a:cs typeface="Figtree Medium"/>
                <a:sym typeface="Figtree Medium"/>
              </a:defRPr>
            </a:lvl1pPr>
            <a:lvl2pPr lvl="1">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2pPr>
            <a:lvl3pPr lvl="2">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3pPr>
            <a:lvl4pPr lvl="3">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4pPr>
            <a:lvl5pPr lvl="4">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5pPr>
            <a:lvl6pPr lvl="5">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6pPr>
            <a:lvl7pPr lvl="6">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7pPr>
            <a:lvl8pPr lvl="7">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8pPr>
            <a:lvl9pPr lvl="8">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9pPr>
          </a:lstStyle>
          <a:p/>
        </p:txBody>
      </p:sp>
      <p:sp>
        <p:nvSpPr>
          <p:cNvPr id="1423" name="Google Shape;1423;p253"/>
          <p:cNvSpPr txBox="1"/>
          <p:nvPr>
            <p:ph idx="2" type="body"/>
          </p:nvPr>
        </p:nvSpPr>
        <p:spPr>
          <a:xfrm>
            <a:off x="3549500" y="923875"/>
            <a:ext cx="5222700" cy="3595200"/>
          </a:xfrm>
          <a:prstGeom prst="rect">
            <a:avLst/>
          </a:prstGeom>
        </p:spPr>
        <p:txBody>
          <a:bodyPr anchorCtr="0" anchor="t" bIns="0" lIns="0" spcFirstLastPara="1" rIns="0" wrap="square" tIns="0">
            <a:norm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424" name="Google Shape;1424;p253"/>
          <p:cNvSpPr txBox="1"/>
          <p:nvPr>
            <p:ph type="title"/>
          </p:nvPr>
        </p:nvSpPr>
        <p:spPr>
          <a:xfrm>
            <a:off x="371850" y="749050"/>
            <a:ext cx="2284500" cy="3285300"/>
          </a:xfrm>
          <a:prstGeom prst="rect">
            <a:avLst/>
          </a:prstGeom>
        </p:spPr>
        <p:txBody>
          <a:bodyPr anchorCtr="0" anchor="t" bIns="0" lIns="0" spcFirstLastPara="1" rIns="0" wrap="square" tIns="0">
            <a:normAutofit/>
          </a:bodyPr>
          <a:lstStyle>
            <a:lvl1pPr lvl="0">
              <a:spcBef>
                <a:spcPts val="0"/>
              </a:spcBef>
              <a:spcAft>
                <a:spcPts val="0"/>
              </a:spcAft>
              <a:buClr>
                <a:schemeClr val="lt1"/>
              </a:buClr>
              <a:buSzPts val="2200"/>
              <a:buNone/>
              <a:defRPr>
                <a:solidFill>
                  <a:schemeClr val="lt1"/>
                </a:solidFill>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Tree>
  </p:cSld>
  <p:clrMapOvr>
    <a:masterClrMapping/>
  </p:clrMapOvr>
</p:sldLayout>
</file>

<file path=ppt/slideLayouts/slideLayout2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id + shapes layout">
  <p:cSld name="CUSTOM_10">
    <p:spTree>
      <p:nvGrpSpPr>
        <p:cNvPr id="1425" name="Shape 1425"/>
        <p:cNvGrpSpPr/>
        <p:nvPr/>
      </p:nvGrpSpPr>
      <p:grpSpPr>
        <a:xfrm>
          <a:off x="0" y="0"/>
          <a:ext cx="0" cy="0"/>
          <a:chOff x="0" y="0"/>
          <a:chExt cx="0" cy="0"/>
        </a:xfrm>
      </p:grpSpPr>
      <p:sp>
        <p:nvSpPr>
          <p:cNvPr id="1426" name="Google Shape;1426;p254"/>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1427" name="Google Shape;1427;p254"/>
          <p:cNvSpPr/>
          <p:nvPr/>
        </p:nvSpPr>
        <p:spPr>
          <a:xfrm>
            <a:off x="371850" y="1384950"/>
            <a:ext cx="2736600" cy="24843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428" name="Google Shape;1428;p254"/>
          <p:cNvSpPr/>
          <p:nvPr/>
        </p:nvSpPr>
        <p:spPr>
          <a:xfrm>
            <a:off x="985038" y="1646849"/>
            <a:ext cx="1510200" cy="15102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429" name="Google Shape;1429;p254"/>
          <p:cNvSpPr/>
          <p:nvPr/>
        </p:nvSpPr>
        <p:spPr>
          <a:xfrm>
            <a:off x="3203700" y="1384950"/>
            <a:ext cx="2736600" cy="15789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430" name="Google Shape;1430;p254"/>
          <p:cNvSpPr/>
          <p:nvPr/>
        </p:nvSpPr>
        <p:spPr>
          <a:xfrm>
            <a:off x="4120650" y="1559088"/>
            <a:ext cx="902700" cy="780600"/>
          </a:xfrm>
          <a:prstGeom prst="triangle">
            <a:avLst>
              <a:gd fmla="val 50000"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431" name="Google Shape;1431;p254"/>
          <p:cNvSpPr/>
          <p:nvPr/>
        </p:nvSpPr>
        <p:spPr>
          <a:xfrm>
            <a:off x="3203700" y="3040350"/>
            <a:ext cx="2736600" cy="15789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432" name="Google Shape;1432;p254"/>
          <p:cNvSpPr/>
          <p:nvPr/>
        </p:nvSpPr>
        <p:spPr>
          <a:xfrm>
            <a:off x="4120650" y="3214488"/>
            <a:ext cx="902700" cy="780600"/>
          </a:xfrm>
          <a:prstGeom prst="triangle">
            <a:avLst>
              <a:gd fmla="val 0"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433" name="Google Shape;1433;p254"/>
          <p:cNvSpPr/>
          <p:nvPr/>
        </p:nvSpPr>
        <p:spPr>
          <a:xfrm>
            <a:off x="6035550" y="1384950"/>
            <a:ext cx="2736600" cy="15789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434" name="Google Shape;1434;p254"/>
          <p:cNvSpPr/>
          <p:nvPr/>
        </p:nvSpPr>
        <p:spPr>
          <a:xfrm>
            <a:off x="6035550" y="3040350"/>
            <a:ext cx="2736600" cy="15789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435" name="Google Shape;1435;p254"/>
          <p:cNvSpPr/>
          <p:nvPr/>
        </p:nvSpPr>
        <p:spPr>
          <a:xfrm>
            <a:off x="371850" y="3974250"/>
            <a:ext cx="2736600" cy="6450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Figtree"/>
              <a:ea typeface="Figtree"/>
              <a:cs typeface="Figtree"/>
              <a:sym typeface="Figtree"/>
            </a:endParaRPr>
          </a:p>
        </p:txBody>
      </p:sp>
      <p:sp>
        <p:nvSpPr>
          <p:cNvPr id="1436" name="Google Shape;1436;p254"/>
          <p:cNvSpPr/>
          <p:nvPr/>
        </p:nvSpPr>
        <p:spPr>
          <a:xfrm>
            <a:off x="7013550" y="1589775"/>
            <a:ext cx="780600" cy="7806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437" name="Google Shape;1437;p254"/>
          <p:cNvSpPr/>
          <p:nvPr/>
        </p:nvSpPr>
        <p:spPr>
          <a:xfrm>
            <a:off x="6818400" y="3266825"/>
            <a:ext cx="1170900" cy="780600"/>
          </a:xfrm>
          <a:prstGeom prst="flowChartDecision">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438" name="Google Shape;1438;p254"/>
          <p:cNvSpPr txBox="1"/>
          <p:nvPr>
            <p:ph idx="1" type="subTitle"/>
          </p:nvPr>
        </p:nvSpPr>
        <p:spPr>
          <a:xfrm>
            <a:off x="559600" y="3369238"/>
            <a:ext cx="2357400" cy="405000"/>
          </a:xfrm>
          <a:prstGeom prst="rect">
            <a:avLst/>
          </a:prstGeom>
        </p:spPr>
        <p:txBody>
          <a:bodyPr anchorCtr="0" anchor="ctr" bIns="0" lIns="0" spcFirstLastPara="1" rIns="0" wrap="square" tIns="0">
            <a:noAutofit/>
          </a:bodyPr>
          <a:lstStyle>
            <a:lvl1pPr lvl="0">
              <a:spcBef>
                <a:spcPts val="0"/>
              </a:spcBef>
              <a:spcAft>
                <a:spcPts val="0"/>
              </a:spcAft>
              <a:buSzPts val="1100"/>
              <a:buNone/>
              <a:defRPr b="1" sz="1100"/>
            </a:lvl1pPr>
            <a:lvl2pPr lvl="1">
              <a:spcBef>
                <a:spcPts val="0"/>
              </a:spcBef>
              <a:spcAft>
                <a:spcPts val="0"/>
              </a:spcAft>
              <a:buSzPts val="1000"/>
              <a:buNone/>
              <a:defRPr sz="1000"/>
            </a:lvl2pPr>
            <a:lvl3pPr lvl="2">
              <a:spcBef>
                <a:spcPts val="0"/>
              </a:spcBef>
              <a:spcAft>
                <a:spcPts val="0"/>
              </a:spcAft>
              <a:buSzPts val="1000"/>
              <a:buNone/>
              <a:defRPr sz="1000"/>
            </a:lvl3pPr>
            <a:lvl4pPr lvl="3">
              <a:spcBef>
                <a:spcPts val="0"/>
              </a:spcBef>
              <a:spcAft>
                <a:spcPts val="0"/>
              </a:spcAft>
              <a:buSzPts val="1000"/>
              <a:buNone/>
              <a:defRPr sz="1000"/>
            </a:lvl4pPr>
            <a:lvl5pPr lvl="4">
              <a:spcBef>
                <a:spcPts val="0"/>
              </a:spcBef>
              <a:spcAft>
                <a:spcPts val="0"/>
              </a:spcAft>
              <a:buSzPts val="1000"/>
              <a:buNone/>
              <a:defRPr sz="1000"/>
            </a:lvl5pPr>
            <a:lvl6pPr lvl="5">
              <a:spcBef>
                <a:spcPts val="0"/>
              </a:spcBef>
              <a:spcAft>
                <a:spcPts val="0"/>
              </a:spcAft>
              <a:buSzPts val="1000"/>
              <a:buNone/>
              <a:defRPr sz="1000"/>
            </a:lvl6pPr>
            <a:lvl7pPr lvl="6">
              <a:spcBef>
                <a:spcPts val="0"/>
              </a:spcBef>
              <a:spcAft>
                <a:spcPts val="0"/>
              </a:spcAft>
              <a:buSzPts val="1000"/>
              <a:buNone/>
              <a:defRPr sz="1000"/>
            </a:lvl7pPr>
            <a:lvl8pPr lvl="7">
              <a:spcBef>
                <a:spcPts val="0"/>
              </a:spcBef>
              <a:spcAft>
                <a:spcPts val="0"/>
              </a:spcAft>
              <a:buSzPts val="1000"/>
              <a:buNone/>
              <a:defRPr sz="1000"/>
            </a:lvl8pPr>
            <a:lvl9pPr lvl="8">
              <a:spcBef>
                <a:spcPts val="0"/>
              </a:spcBef>
              <a:spcAft>
                <a:spcPts val="0"/>
              </a:spcAft>
              <a:buSzPts val="1000"/>
              <a:buNone/>
              <a:defRPr sz="1000"/>
            </a:lvl9pPr>
          </a:lstStyle>
          <a:p/>
        </p:txBody>
      </p:sp>
      <p:sp>
        <p:nvSpPr>
          <p:cNvPr id="1439" name="Google Shape;1439;p254"/>
          <p:cNvSpPr txBox="1"/>
          <p:nvPr>
            <p:ph idx="2" type="subTitle"/>
          </p:nvPr>
        </p:nvSpPr>
        <p:spPr>
          <a:xfrm>
            <a:off x="3402669" y="2487513"/>
            <a:ext cx="2357400" cy="405000"/>
          </a:xfrm>
          <a:prstGeom prst="rect">
            <a:avLst/>
          </a:prstGeom>
        </p:spPr>
        <p:txBody>
          <a:bodyPr anchorCtr="0" anchor="ctr" bIns="0" lIns="0" spcFirstLastPara="1" rIns="0" wrap="square" tIns="0">
            <a:noAutofit/>
          </a:bodyPr>
          <a:lstStyle>
            <a:lvl1pPr lvl="0">
              <a:spcBef>
                <a:spcPts val="0"/>
              </a:spcBef>
              <a:spcAft>
                <a:spcPts val="0"/>
              </a:spcAft>
              <a:buSzPts val="1100"/>
              <a:buNone/>
              <a:defRPr b="1" sz="1100"/>
            </a:lvl1pPr>
            <a:lvl2pPr lvl="1">
              <a:spcBef>
                <a:spcPts val="0"/>
              </a:spcBef>
              <a:spcAft>
                <a:spcPts val="0"/>
              </a:spcAft>
              <a:buSzPts val="1000"/>
              <a:buNone/>
              <a:defRPr sz="1000"/>
            </a:lvl2pPr>
            <a:lvl3pPr lvl="2">
              <a:spcBef>
                <a:spcPts val="0"/>
              </a:spcBef>
              <a:spcAft>
                <a:spcPts val="0"/>
              </a:spcAft>
              <a:buSzPts val="1000"/>
              <a:buNone/>
              <a:defRPr sz="1000"/>
            </a:lvl3pPr>
            <a:lvl4pPr lvl="3">
              <a:spcBef>
                <a:spcPts val="0"/>
              </a:spcBef>
              <a:spcAft>
                <a:spcPts val="0"/>
              </a:spcAft>
              <a:buSzPts val="1000"/>
              <a:buNone/>
              <a:defRPr sz="1000"/>
            </a:lvl4pPr>
            <a:lvl5pPr lvl="4">
              <a:spcBef>
                <a:spcPts val="0"/>
              </a:spcBef>
              <a:spcAft>
                <a:spcPts val="0"/>
              </a:spcAft>
              <a:buSzPts val="1000"/>
              <a:buNone/>
              <a:defRPr sz="1000"/>
            </a:lvl5pPr>
            <a:lvl6pPr lvl="5">
              <a:spcBef>
                <a:spcPts val="0"/>
              </a:spcBef>
              <a:spcAft>
                <a:spcPts val="0"/>
              </a:spcAft>
              <a:buSzPts val="1000"/>
              <a:buNone/>
              <a:defRPr sz="1000"/>
            </a:lvl6pPr>
            <a:lvl7pPr lvl="6">
              <a:spcBef>
                <a:spcPts val="0"/>
              </a:spcBef>
              <a:spcAft>
                <a:spcPts val="0"/>
              </a:spcAft>
              <a:buSzPts val="1000"/>
              <a:buNone/>
              <a:defRPr sz="1000"/>
            </a:lvl7pPr>
            <a:lvl8pPr lvl="7">
              <a:spcBef>
                <a:spcPts val="0"/>
              </a:spcBef>
              <a:spcAft>
                <a:spcPts val="0"/>
              </a:spcAft>
              <a:buSzPts val="1000"/>
              <a:buNone/>
              <a:defRPr sz="1000"/>
            </a:lvl8pPr>
            <a:lvl9pPr lvl="8">
              <a:spcBef>
                <a:spcPts val="0"/>
              </a:spcBef>
              <a:spcAft>
                <a:spcPts val="0"/>
              </a:spcAft>
              <a:buSzPts val="1000"/>
              <a:buNone/>
              <a:defRPr sz="1000"/>
            </a:lvl9pPr>
          </a:lstStyle>
          <a:p/>
        </p:txBody>
      </p:sp>
      <p:sp>
        <p:nvSpPr>
          <p:cNvPr id="1440" name="Google Shape;1440;p254"/>
          <p:cNvSpPr txBox="1"/>
          <p:nvPr>
            <p:ph idx="3" type="subTitle"/>
          </p:nvPr>
        </p:nvSpPr>
        <p:spPr>
          <a:xfrm>
            <a:off x="6225150" y="2502850"/>
            <a:ext cx="2357400" cy="405000"/>
          </a:xfrm>
          <a:prstGeom prst="rect">
            <a:avLst/>
          </a:prstGeom>
        </p:spPr>
        <p:txBody>
          <a:bodyPr anchorCtr="0" anchor="ctr" bIns="0" lIns="0" spcFirstLastPara="1" rIns="0" wrap="square" tIns="0">
            <a:noAutofit/>
          </a:bodyPr>
          <a:lstStyle>
            <a:lvl1pPr lvl="0">
              <a:spcBef>
                <a:spcPts val="0"/>
              </a:spcBef>
              <a:spcAft>
                <a:spcPts val="0"/>
              </a:spcAft>
              <a:buSzPts val="1100"/>
              <a:buNone/>
              <a:defRPr b="1" sz="1100"/>
            </a:lvl1pPr>
            <a:lvl2pPr lvl="1">
              <a:spcBef>
                <a:spcPts val="0"/>
              </a:spcBef>
              <a:spcAft>
                <a:spcPts val="0"/>
              </a:spcAft>
              <a:buSzPts val="1000"/>
              <a:buNone/>
              <a:defRPr sz="1000"/>
            </a:lvl2pPr>
            <a:lvl3pPr lvl="2">
              <a:spcBef>
                <a:spcPts val="0"/>
              </a:spcBef>
              <a:spcAft>
                <a:spcPts val="0"/>
              </a:spcAft>
              <a:buSzPts val="1000"/>
              <a:buNone/>
              <a:defRPr sz="1000"/>
            </a:lvl3pPr>
            <a:lvl4pPr lvl="3">
              <a:spcBef>
                <a:spcPts val="0"/>
              </a:spcBef>
              <a:spcAft>
                <a:spcPts val="0"/>
              </a:spcAft>
              <a:buSzPts val="1000"/>
              <a:buNone/>
              <a:defRPr sz="1000"/>
            </a:lvl4pPr>
            <a:lvl5pPr lvl="4">
              <a:spcBef>
                <a:spcPts val="0"/>
              </a:spcBef>
              <a:spcAft>
                <a:spcPts val="0"/>
              </a:spcAft>
              <a:buSzPts val="1000"/>
              <a:buNone/>
              <a:defRPr sz="1000"/>
            </a:lvl5pPr>
            <a:lvl6pPr lvl="5">
              <a:spcBef>
                <a:spcPts val="0"/>
              </a:spcBef>
              <a:spcAft>
                <a:spcPts val="0"/>
              </a:spcAft>
              <a:buSzPts val="1000"/>
              <a:buNone/>
              <a:defRPr sz="1000"/>
            </a:lvl6pPr>
            <a:lvl7pPr lvl="6">
              <a:spcBef>
                <a:spcPts val="0"/>
              </a:spcBef>
              <a:spcAft>
                <a:spcPts val="0"/>
              </a:spcAft>
              <a:buSzPts val="1000"/>
              <a:buNone/>
              <a:defRPr sz="1000"/>
            </a:lvl7pPr>
            <a:lvl8pPr lvl="7">
              <a:spcBef>
                <a:spcPts val="0"/>
              </a:spcBef>
              <a:spcAft>
                <a:spcPts val="0"/>
              </a:spcAft>
              <a:buSzPts val="1000"/>
              <a:buNone/>
              <a:defRPr sz="1000"/>
            </a:lvl8pPr>
            <a:lvl9pPr lvl="8">
              <a:spcBef>
                <a:spcPts val="0"/>
              </a:spcBef>
              <a:spcAft>
                <a:spcPts val="0"/>
              </a:spcAft>
              <a:buSzPts val="1000"/>
              <a:buNone/>
              <a:defRPr sz="1000"/>
            </a:lvl9pPr>
          </a:lstStyle>
          <a:p/>
        </p:txBody>
      </p:sp>
      <p:sp>
        <p:nvSpPr>
          <p:cNvPr id="1441" name="Google Shape;1441;p254"/>
          <p:cNvSpPr txBox="1"/>
          <p:nvPr>
            <p:ph idx="4" type="subTitle"/>
          </p:nvPr>
        </p:nvSpPr>
        <p:spPr>
          <a:xfrm>
            <a:off x="6225150" y="4094250"/>
            <a:ext cx="2357400" cy="405000"/>
          </a:xfrm>
          <a:prstGeom prst="rect">
            <a:avLst/>
          </a:prstGeom>
        </p:spPr>
        <p:txBody>
          <a:bodyPr anchorCtr="0" anchor="ctr" bIns="0" lIns="0" spcFirstLastPara="1" rIns="0" wrap="square" tIns="0">
            <a:noAutofit/>
          </a:bodyPr>
          <a:lstStyle>
            <a:lvl1pPr lvl="0">
              <a:spcBef>
                <a:spcPts val="0"/>
              </a:spcBef>
              <a:spcAft>
                <a:spcPts val="0"/>
              </a:spcAft>
              <a:buSzPts val="1100"/>
              <a:buNone/>
              <a:defRPr b="1" sz="1100"/>
            </a:lvl1pPr>
            <a:lvl2pPr lvl="1">
              <a:spcBef>
                <a:spcPts val="0"/>
              </a:spcBef>
              <a:spcAft>
                <a:spcPts val="0"/>
              </a:spcAft>
              <a:buSzPts val="1000"/>
              <a:buNone/>
              <a:defRPr sz="1000"/>
            </a:lvl2pPr>
            <a:lvl3pPr lvl="2">
              <a:spcBef>
                <a:spcPts val="0"/>
              </a:spcBef>
              <a:spcAft>
                <a:spcPts val="0"/>
              </a:spcAft>
              <a:buSzPts val="1000"/>
              <a:buNone/>
              <a:defRPr sz="1000"/>
            </a:lvl3pPr>
            <a:lvl4pPr lvl="3">
              <a:spcBef>
                <a:spcPts val="0"/>
              </a:spcBef>
              <a:spcAft>
                <a:spcPts val="0"/>
              </a:spcAft>
              <a:buSzPts val="1000"/>
              <a:buNone/>
              <a:defRPr sz="1000"/>
            </a:lvl4pPr>
            <a:lvl5pPr lvl="4">
              <a:spcBef>
                <a:spcPts val="0"/>
              </a:spcBef>
              <a:spcAft>
                <a:spcPts val="0"/>
              </a:spcAft>
              <a:buSzPts val="1000"/>
              <a:buNone/>
              <a:defRPr sz="1000"/>
            </a:lvl5pPr>
            <a:lvl6pPr lvl="5">
              <a:spcBef>
                <a:spcPts val="0"/>
              </a:spcBef>
              <a:spcAft>
                <a:spcPts val="0"/>
              </a:spcAft>
              <a:buSzPts val="1000"/>
              <a:buNone/>
              <a:defRPr sz="1000"/>
            </a:lvl6pPr>
            <a:lvl7pPr lvl="6">
              <a:spcBef>
                <a:spcPts val="0"/>
              </a:spcBef>
              <a:spcAft>
                <a:spcPts val="0"/>
              </a:spcAft>
              <a:buSzPts val="1000"/>
              <a:buNone/>
              <a:defRPr sz="1000"/>
            </a:lvl7pPr>
            <a:lvl8pPr lvl="7">
              <a:spcBef>
                <a:spcPts val="0"/>
              </a:spcBef>
              <a:spcAft>
                <a:spcPts val="0"/>
              </a:spcAft>
              <a:buSzPts val="1000"/>
              <a:buNone/>
              <a:defRPr sz="1000"/>
            </a:lvl8pPr>
            <a:lvl9pPr lvl="8">
              <a:spcBef>
                <a:spcPts val="0"/>
              </a:spcBef>
              <a:spcAft>
                <a:spcPts val="0"/>
              </a:spcAft>
              <a:buSzPts val="1000"/>
              <a:buNone/>
              <a:defRPr sz="1000"/>
            </a:lvl9pPr>
          </a:lstStyle>
          <a:p/>
        </p:txBody>
      </p:sp>
      <p:sp>
        <p:nvSpPr>
          <p:cNvPr id="1442" name="Google Shape;1442;p254"/>
          <p:cNvSpPr txBox="1"/>
          <p:nvPr>
            <p:ph idx="5" type="subTitle"/>
          </p:nvPr>
        </p:nvSpPr>
        <p:spPr>
          <a:xfrm>
            <a:off x="3402669" y="4094250"/>
            <a:ext cx="2357400" cy="405000"/>
          </a:xfrm>
          <a:prstGeom prst="rect">
            <a:avLst/>
          </a:prstGeom>
        </p:spPr>
        <p:txBody>
          <a:bodyPr anchorCtr="0" anchor="ctr" bIns="0" lIns="0" spcFirstLastPara="1" rIns="0" wrap="square" tIns="0">
            <a:noAutofit/>
          </a:bodyPr>
          <a:lstStyle>
            <a:lvl1pPr lvl="0">
              <a:spcBef>
                <a:spcPts val="0"/>
              </a:spcBef>
              <a:spcAft>
                <a:spcPts val="0"/>
              </a:spcAft>
              <a:buSzPts val="1100"/>
              <a:buNone/>
              <a:defRPr b="1" sz="1100"/>
            </a:lvl1pPr>
            <a:lvl2pPr lvl="1">
              <a:spcBef>
                <a:spcPts val="0"/>
              </a:spcBef>
              <a:spcAft>
                <a:spcPts val="0"/>
              </a:spcAft>
              <a:buSzPts val="1000"/>
              <a:buNone/>
              <a:defRPr sz="1000"/>
            </a:lvl2pPr>
            <a:lvl3pPr lvl="2">
              <a:spcBef>
                <a:spcPts val="0"/>
              </a:spcBef>
              <a:spcAft>
                <a:spcPts val="0"/>
              </a:spcAft>
              <a:buSzPts val="1000"/>
              <a:buNone/>
              <a:defRPr sz="1000"/>
            </a:lvl3pPr>
            <a:lvl4pPr lvl="3">
              <a:spcBef>
                <a:spcPts val="0"/>
              </a:spcBef>
              <a:spcAft>
                <a:spcPts val="0"/>
              </a:spcAft>
              <a:buSzPts val="1000"/>
              <a:buNone/>
              <a:defRPr sz="1000"/>
            </a:lvl4pPr>
            <a:lvl5pPr lvl="4">
              <a:spcBef>
                <a:spcPts val="0"/>
              </a:spcBef>
              <a:spcAft>
                <a:spcPts val="0"/>
              </a:spcAft>
              <a:buSzPts val="1000"/>
              <a:buNone/>
              <a:defRPr sz="1000"/>
            </a:lvl5pPr>
            <a:lvl6pPr lvl="5">
              <a:spcBef>
                <a:spcPts val="0"/>
              </a:spcBef>
              <a:spcAft>
                <a:spcPts val="0"/>
              </a:spcAft>
              <a:buSzPts val="1000"/>
              <a:buNone/>
              <a:defRPr sz="1000"/>
            </a:lvl6pPr>
            <a:lvl7pPr lvl="6">
              <a:spcBef>
                <a:spcPts val="0"/>
              </a:spcBef>
              <a:spcAft>
                <a:spcPts val="0"/>
              </a:spcAft>
              <a:buSzPts val="1000"/>
              <a:buNone/>
              <a:defRPr sz="1000"/>
            </a:lvl7pPr>
            <a:lvl8pPr lvl="7">
              <a:spcBef>
                <a:spcPts val="0"/>
              </a:spcBef>
              <a:spcAft>
                <a:spcPts val="0"/>
              </a:spcAft>
              <a:buSzPts val="1000"/>
              <a:buNone/>
              <a:defRPr sz="1000"/>
            </a:lvl8pPr>
            <a:lvl9pPr lvl="8">
              <a:spcBef>
                <a:spcPts val="0"/>
              </a:spcBef>
              <a:spcAft>
                <a:spcPts val="0"/>
              </a:spcAft>
              <a:buSzPts val="1000"/>
              <a:buNone/>
              <a:defRPr sz="1000"/>
            </a:lvl9pPr>
          </a:lstStyle>
          <a:p/>
        </p:txBody>
      </p:sp>
      <p:sp>
        <p:nvSpPr>
          <p:cNvPr id="1443" name="Google Shape;1443;p254"/>
          <p:cNvSpPr txBox="1"/>
          <p:nvPr>
            <p:ph idx="6" type="subTitle"/>
          </p:nvPr>
        </p:nvSpPr>
        <p:spPr>
          <a:xfrm>
            <a:off x="559600" y="4094238"/>
            <a:ext cx="2357400" cy="405000"/>
          </a:xfrm>
          <a:prstGeom prst="rect">
            <a:avLst/>
          </a:prstGeom>
        </p:spPr>
        <p:txBody>
          <a:bodyPr anchorCtr="0" anchor="ctr" bIns="0" lIns="0" spcFirstLastPara="1" rIns="0" wrap="square" tIns="0">
            <a:noAutofit/>
          </a:bodyPr>
          <a:lstStyle>
            <a:lvl1pPr lvl="0">
              <a:spcBef>
                <a:spcPts val="0"/>
              </a:spcBef>
              <a:spcAft>
                <a:spcPts val="0"/>
              </a:spcAft>
              <a:buSzPts val="1100"/>
              <a:buNone/>
              <a:defRPr b="1" sz="1100"/>
            </a:lvl1pPr>
            <a:lvl2pPr lvl="1">
              <a:spcBef>
                <a:spcPts val="0"/>
              </a:spcBef>
              <a:spcAft>
                <a:spcPts val="0"/>
              </a:spcAft>
              <a:buSzPts val="1000"/>
              <a:buNone/>
              <a:defRPr sz="1000"/>
            </a:lvl2pPr>
            <a:lvl3pPr lvl="2">
              <a:spcBef>
                <a:spcPts val="0"/>
              </a:spcBef>
              <a:spcAft>
                <a:spcPts val="0"/>
              </a:spcAft>
              <a:buSzPts val="1000"/>
              <a:buNone/>
              <a:defRPr sz="1000"/>
            </a:lvl3pPr>
            <a:lvl4pPr lvl="3">
              <a:spcBef>
                <a:spcPts val="0"/>
              </a:spcBef>
              <a:spcAft>
                <a:spcPts val="0"/>
              </a:spcAft>
              <a:buSzPts val="1000"/>
              <a:buNone/>
              <a:defRPr sz="1000"/>
            </a:lvl4pPr>
            <a:lvl5pPr lvl="4">
              <a:spcBef>
                <a:spcPts val="0"/>
              </a:spcBef>
              <a:spcAft>
                <a:spcPts val="0"/>
              </a:spcAft>
              <a:buSzPts val="1000"/>
              <a:buNone/>
              <a:defRPr sz="1000"/>
            </a:lvl5pPr>
            <a:lvl6pPr lvl="5">
              <a:spcBef>
                <a:spcPts val="0"/>
              </a:spcBef>
              <a:spcAft>
                <a:spcPts val="0"/>
              </a:spcAft>
              <a:buSzPts val="1000"/>
              <a:buNone/>
              <a:defRPr sz="1000"/>
            </a:lvl6pPr>
            <a:lvl7pPr lvl="6">
              <a:spcBef>
                <a:spcPts val="0"/>
              </a:spcBef>
              <a:spcAft>
                <a:spcPts val="0"/>
              </a:spcAft>
              <a:buSzPts val="1000"/>
              <a:buNone/>
              <a:defRPr sz="1000"/>
            </a:lvl7pPr>
            <a:lvl8pPr lvl="7">
              <a:spcBef>
                <a:spcPts val="0"/>
              </a:spcBef>
              <a:spcAft>
                <a:spcPts val="0"/>
              </a:spcAft>
              <a:buSzPts val="1000"/>
              <a:buNone/>
              <a:defRPr sz="1000"/>
            </a:lvl8pPr>
            <a:lvl9pPr lvl="8">
              <a:spcBef>
                <a:spcPts val="0"/>
              </a:spcBef>
              <a:spcAft>
                <a:spcPts val="0"/>
              </a:spcAft>
              <a:buSzPts val="1000"/>
              <a:buNone/>
              <a:defRPr sz="1000"/>
            </a:lvl9pPr>
          </a:lstStyle>
          <a:p/>
        </p:txBody>
      </p:sp>
      <p:sp>
        <p:nvSpPr>
          <p:cNvPr id="1444" name="Google Shape;1444;p254"/>
          <p:cNvSpPr txBox="1"/>
          <p:nvPr>
            <p:ph idx="7" type="subTitle"/>
          </p:nvPr>
        </p:nvSpPr>
        <p:spPr>
          <a:xfrm>
            <a:off x="381100" y="716300"/>
            <a:ext cx="8024700" cy="417000"/>
          </a:xfrm>
          <a:prstGeom prst="rect">
            <a:avLst/>
          </a:prstGeom>
        </p:spPr>
        <p:txBody>
          <a:bodyPr anchorCtr="0" anchor="t" bIns="0" lIns="0" spcFirstLastPara="1" rIns="0" wrap="square" tIns="0">
            <a:normAutofit/>
          </a:bodyPr>
          <a:lstStyle>
            <a:lvl1pPr lvl="0">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1pPr>
            <a:lvl2pPr lvl="1">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2pPr>
            <a:lvl3pPr lvl="2">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3pPr>
            <a:lvl4pPr lvl="3">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4pPr>
            <a:lvl5pPr lvl="4">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5pPr>
            <a:lvl6pPr lvl="5">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6pPr>
            <a:lvl7pPr lvl="6">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7pPr>
            <a:lvl8pPr lvl="7">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8pPr>
            <a:lvl9pPr lvl="8">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9pPr>
          </a:lstStyle>
          <a:p/>
        </p:txBody>
      </p:sp>
    </p:spTree>
  </p:cSld>
  <p:clrMapOvr>
    <a:masterClrMapping/>
  </p:clrMapOvr>
</p:sldLayout>
</file>

<file path=ppt/slideLayouts/slideLayout2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p:cSld name="CUSTOM_10_1">
    <p:spTree>
      <p:nvGrpSpPr>
        <p:cNvPr id="1445" name="Shape 1445"/>
        <p:cNvGrpSpPr/>
        <p:nvPr/>
      </p:nvGrpSpPr>
      <p:grpSpPr>
        <a:xfrm>
          <a:off x="0" y="0"/>
          <a:ext cx="0" cy="0"/>
          <a:chOff x="0" y="0"/>
          <a:chExt cx="0" cy="0"/>
        </a:xfrm>
      </p:grpSpPr>
      <p:sp>
        <p:nvSpPr>
          <p:cNvPr id="1446" name="Google Shape;1446;p255"/>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1447" name="Google Shape;1447;p255"/>
          <p:cNvSpPr txBox="1"/>
          <p:nvPr>
            <p:ph idx="1" type="subTitle"/>
          </p:nvPr>
        </p:nvSpPr>
        <p:spPr>
          <a:xfrm>
            <a:off x="381100" y="716300"/>
            <a:ext cx="8024700" cy="417000"/>
          </a:xfrm>
          <a:prstGeom prst="rect">
            <a:avLst/>
          </a:prstGeom>
        </p:spPr>
        <p:txBody>
          <a:bodyPr anchorCtr="0" anchor="t" bIns="0" lIns="0" spcFirstLastPara="1" rIns="0" wrap="square" tIns="0">
            <a:normAutofit/>
          </a:bodyPr>
          <a:lstStyle>
            <a:lvl1pPr lvl="0">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1pPr>
            <a:lvl2pPr lvl="1">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2pPr>
            <a:lvl3pPr lvl="2">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3pPr>
            <a:lvl4pPr lvl="3">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4pPr>
            <a:lvl5pPr lvl="4">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5pPr>
            <a:lvl6pPr lvl="5">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6pPr>
            <a:lvl7pPr lvl="6">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7pPr>
            <a:lvl8pPr lvl="7">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8pPr>
            <a:lvl9pPr lvl="8">
              <a:spcBef>
                <a:spcPts val="0"/>
              </a:spcBef>
              <a:spcAft>
                <a:spcPts val="0"/>
              </a:spcAft>
              <a:buClr>
                <a:schemeClr val="accent4"/>
              </a:buClr>
              <a:buSzPts val="1500"/>
              <a:buFont typeface="Figtree Medium"/>
              <a:buNone/>
              <a:defRPr sz="1500">
                <a:solidFill>
                  <a:schemeClr val="accent4"/>
                </a:solidFill>
                <a:latin typeface="Figtree Medium"/>
                <a:ea typeface="Figtree Medium"/>
                <a:cs typeface="Figtree Medium"/>
                <a:sym typeface="Figtree Medium"/>
              </a:defRPr>
            </a:lvl9pPr>
          </a:lstStyle>
          <a:p/>
        </p:txBody>
      </p:sp>
      <p:cxnSp>
        <p:nvCxnSpPr>
          <p:cNvPr id="1448" name="Google Shape;1448;p255"/>
          <p:cNvCxnSpPr/>
          <p:nvPr/>
        </p:nvCxnSpPr>
        <p:spPr>
          <a:xfrm>
            <a:off x="670068" y="2919625"/>
            <a:ext cx="7512300" cy="0"/>
          </a:xfrm>
          <a:prstGeom prst="straightConnector1">
            <a:avLst/>
          </a:prstGeom>
          <a:noFill/>
          <a:ln cap="flat" cmpd="sng" w="9525">
            <a:solidFill>
              <a:srgbClr val="C9CAC8"/>
            </a:solidFill>
            <a:prstDash val="solid"/>
            <a:round/>
            <a:headEnd len="med" w="med" type="none"/>
            <a:tailEnd len="med" w="med" type="none"/>
          </a:ln>
        </p:spPr>
      </p:cxnSp>
      <p:cxnSp>
        <p:nvCxnSpPr>
          <p:cNvPr id="1449" name="Google Shape;1449;p255"/>
          <p:cNvCxnSpPr/>
          <p:nvPr/>
        </p:nvCxnSpPr>
        <p:spPr>
          <a:xfrm>
            <a:off x="674715" y="2750668"/>
            <a:ext cx="0" cy="356100"/>
          </a:xfrm>
          <a:prstGeom prst="straightConnector1">
            <a:avLst/>
          </a:prstGeom>
          <a:noFill/>
          <a:ln cap="flat" cmpd="sng" w="9525">
            <a:solidFill>
              <a:srgbClr val="C9CAC8"/>
            </a:solidFill>
            <a:prstDash val="solid"/>
            <a:round/>
            <a:headEnd len="med" w="med" type="none"/>
            <a:tailEnd len="med" w="med" type="none"/>
          </a:ln>
        </p:spPr>
      </p:cxnSp>
      <p:cxnSp>
        <p:nvCxnSpPr>
          <p:cNvPr id="1450" name="Google Shape;1450;p255"/>
          <p:cNvCxnSpPr/>
          <p:nvPr/>
        </p:nvCxnSpPr>
        <p:spPr>
          <a:xfrm>
            <a:off x="2173992" y="2741718"/>
            <a:ext cx="0" cy="356100"/>
          </a:xfrm>
          <a:prstGeom prst="straightConnector1">
            <a:avLst/>
          </a:prstGeom>
          <a:noFill/>
          <a:ln cap="flat" cmpd="sng" w="9525">
            <a:solidFill>
              <a:srgbClr val="C9CAC8"/>
            </a:solidFill>
            <a:prstDash val="solid"/>
            <a:round/>
            <a:headEnd len="med" w="med" type="none"/>
            <a:tailEnd len="med" w="med" type="none"/>
          </a:ln>
        </p:spPr>
      </p:cxnSp>
      <p:cxnSp>
        <p:nvCxnSpPr>
          <p:cNvPr id="1451" name="Google Shape;1451;p255"/>
          <p:cNvCxnSpPr/>
          <p:nvPr/>
        </p:nvCxnSpPr>
        <p:spPr>
          <a:xfrm>
            <a:off x="3673270" y="2741718"/>
            <a:ext cx="0" cy="356100"/>
          </a:xfrm>
          <a:prstGeom prst="straightConnector1">
            <a:avLst/>
          </a:prstGeom>
          <a:noFill/>
          <a:ln cap="flat" cmpd="sng" w="9525">
            <a:solidFill>
              <a:srgbClr val="C9CAC8"/>
            </a:solidFill>
            <a:prstDash val="solid"/>
            <a:round/>
            <a:headEnd len="med" w="med" type="none"/>
            <a:tailEnd len="med" w="med" type="none"/>
          </a:ln>
        </p:spPr>
      </p:cxnSp>
      <p:cxnSp>
        <p:nvCxnSpPr>
          <p:cNvPr id="1452" name="Google Shape;1452;p255"/>
          <p:cNvCxnSpPr/>
          <p:nvPr/>
        </p:nvCxnSpPr>
        <p:spPr>
          <a:xfrm>
            <a:off x="5172547" y="2750668"/>
            <a:ext cx="0" cy="356100"/>
          </a:xfrm>
          <a:prstGeom prst="straightConnector1">
            <a:avLst/>
          </a:prstGeom>
          <a:noFill/>
          <a:ln cap="flat" cmpd="sng" w="9525">
            <a:solidFill>
              <a:schemeClr val="dk2"/>
            </a:solidFill>
            <a:prstDash val="solid"/>
            <a:round/>
            <a:headEnd len="med" w="med" type="none"/>
            <a:tailEnd len="med" w="med" type="none"/>
          </a:ln>
        </p:spPr>
      </p:cxnSp>
      <p:cxnSp>
        <p:nvCxnSpPr>
          <p:cNvPr id="1453" name="Google Shape;1453;p255"/>
          <p:cNvCxnSpPr/>
          <p:nvPr/>
        </p:nvCxnSpPr>
        <p:spPr>
          <a:xfrm>
            <a:off x="6671824" y="2741718"/>
            <a:ext cx="0" cy="356100"/>
          </a:xfrm>
          <a:prstGeom prst="straightConnector1">
            <a:avLst/>
          </a:prstGeom>
          <a:noFill/>
          <a:ln cap="flat" cmpd="sng" w="9525">
            <a:solidFill>
              <a:srgbClr val="C9CAC8"/>
            </a:solidFill>
            <a:prstDash val="solid"/>
            <a:round/>
            <a:headEnd len="med" w="med" type="none"/>
            <a:tailEnd len="med" w="med" type="none"/>
          </a:ln>
        </p:spPr>
      </p:cxnSp>
      <p:cxnSp>
        <p:nvCxnSpPr>
          <p:cNvPr id="1454" name="Google Shape;1454;p255"/>
          <p:cNvCxnSpPr/>
          <p:nvPr/>
        </p:nvCxnSpPr>
        <p:spPr>
          <a:xfrm>
            <a:off x="8171102" y="2741718"/>
            <a:ext cx="0" cy="356100"/>
          </a:xfrm>
          <a:prstGeom prst="straightConnector1">
            <a:avLst/>
          </a:prstGeom>
          <a:noFill/>
          <a:ln cap="flat" cmpd="sng" w="9525">
            <a:solidFill>
              <a:schemeClr val="dk2"/>
            </a:solidFill>
            <a:prstDash val="solid"/>
            <a:round/>
            <a:headEnd len="med" w="med" type="none"/>
            <a:tailEnd len="med" w="med" type="none"/>
          </a:ln>
        </p:spPr>
      </p:cxnSp>
      <p:sp>
        <p:nvSpPr>
          <p:cNvPr id="1455" name="Google Shape;1455;p255"/>
          <p:cNvSpPr txBox="1"/>
          <p:nvPr>
            <p:ph idx="2" type="subTitle"/>
          </p:nvPr>
        </p:nvSpPr>
        <p:spPr>
          <a:xfrm>
            <a:off x="308730" y="3151800"/>
            <a:ext cx="726900" cy="192900"/>
          </a:xfrm>
          <a:prstGeom prst="rect">
            <a:avLst/>
          </a:prstGeom>
        </p:spPr>
        <p:txBody>
          <a:bodyPr anchorCtr="0" anchor="ctr" bIns="0" lIns="0" spcFirstLastPara="1" rIns="0" wrap="square" tIns="0">
            <a:normAutofit/>
          </a:bodyPr>
          <a:lstStyle>
            <a:lvl1pPr lvl="0" algn="ctr">
              <a:spcBef>
                <a:spcPts val="0"/>
              </a:spcBef>
              <a:spcAft>
                <a:spcPts val="0"/>
              </a:spcAft>
              <a:buClr>
                <a:schemeClr val="dk1"/>
              </a:buClr>
              <a:buSzPts val="1200"/>
              <a:buFont typeface="Figtree SemiBold"/>
              <a:buNone/>
              <a:defRPr>
                <a:solidFill>
                  <a:schemeClr val="dk1"/>
                </a:solidFill>
                <a:latin typeface="Figtree SemiBold"/>
                <a:ea typeface="Figtree SemiBold"/>
                <a:cs typeface="Figtree SemiBold"/>
                <a:sym typeface="Figtree SemiBold"/>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456" name="Google Shape;1456;p255"/>
          <p:cNvSpPr txBox="1"/>
          <p:nvPr>
            <p:ph idx="3" type="body"/>
          </p:nvPr>
        </p:nvSpPr>
        <p:spPr>
          <a:xfrm>
            <a:off x="72474" y="3509749"/>
            <a:ext cx="1262100" cy="1169700"/>
          </a:xfrm>
          <a:prstGeom prst="rect">
            <a:avLst/>
          </a:prstGeom>
        </p:spPr>
        <p:txBody>
          <a:bodyPr anchorCtr="0" anchor="t" bIns="0" lIns="0" spcFirstLastPara="1" rIns="0" wrap="square" tIns="0">
            <a:normAutofit/>
          </a:bodyPr>
          <a:lstStyle>
            <a:lvl1pPr indent="-292100" lvl="0" marL="457200" algn="ctr">
              <a:spcBef>
                <a:spcPts val="0"/>
              </a:spcBef>
              <a:spcAft>
                <a:spcPts val="0"/>
              </a:spcAft>
              <a:buSzPts val="1000"/>
              <a:buChar char="●"/>
              <a:defRPr sz="1000"/>
            </a:lvl1pPr>
            <a:lvl2pPr indent="-304800" lvl="1" marL="914400" algn="ctr">
              <a:spcBef>
                <a:spcPts val="0"/>
              </a:spcBef>
              <a:spcAft>
                <a:spcPts val="0"/>
              </a:spcAft>
              <a:buSzPts val="1200"/>
              <a:buChar char="○"/>
              <a:defRPr/>
            </a:lvl2pPr>
            <a:lvl3pPr indent="-304800" lvl="2" marL="1371600" algn="ctr">
              <a:spcBef>
                <a:spcPts val="0"/>
              </a:spcBef>
              <a:spcAft>
                <a:spcPts val="0"/>
              </a:spcAft>
              <a:buSzPts val="1200"/>
              <a:buChar char="■"/>
              <a:defRPr/>
            </a:lvl3pPr>
            <a:lvl4pPr indent="-304800" lvl="3" marL="1828800" algn="ctr">
              <a:spcBef>
                <a:spcPts val="0"/>
              </a:spcBef>
              <a:spcAft>
                <a:spcPts val="0"/>
              </a:spcAft>
              <a:buSzPts val="1200"/>
              <a:buChar char="●"/>
              <a:defRPr/>
            </a:lvl4pPr>
            <a:lvl5pPr indent="-304800" lvl="4" marL="2286000" algn="ctr">
              <a:spcBef>
                <a:spcPts val="0"/>
              </a:spcBef>
              <a:spcAft>
                <a:spcPts val="0"/>
              </a:spcAft>
              <a:buSzPts val="1200"/>
              <a:buChar char="○"/>
              <a:defRPr/>
            </a:lvl5pPr>
            <a:lvl6pPr indent="-304800" lvl="5" marL="2743200" algn="ctr">
              <a:spcBef>
                <a:spcPts val="0"/>
              </a:spcBef>
              <a:spcAft>
                <a:spcPts val="0"/>
              </a:spcAft>
              <a:buSzPts val="1200"/>
              <a:buChar char="■"/>
              <a:defRPr/>
            </a:lvl6pPr>
            <a:lvl7pPr indent="-304800" lvl="6" marL="3200400" algn="ctr">
              <a:spcBef>
                <a:spcPts val="0"/>
              </a:spcBef>
              <a:spcAft>
                <a:spcPts val="0"/>
              </a:spcAft>
              <a:buSzPts val="1200"/>
              <a:buChar char="●"/>
              <a:defRPr/>
            </a:lvl7pPr>
            <a:lvl8pPr indent="-304800" lvl="7" marL="3657600" algn="ctr">
              <a:spcBef>
                <a:spcPts val="0"/>
              </a:spcBef>
              <a:spcAft>
                <a:spcPts val="0"/>
              </a:spcAft>
              <a:buSzPts val="1200"/>
              <a:buChar char="○"/>
              <a:defRPr/>
            </a:lvl8pPr>
            <a:lvl9pPr indent="-304800" lvl="8" marL="4114800" algn="ctr">
              <a:spcBef>
                <a:spcPts val="0"/>
              </a:spcBef>
              <a:spcAft>
                <a:spcPts val="0"/>
              </a:spcAft>
              <a:buSzPts val="1200"/>
              <a:buChar char="■"/>
              <a:defRPr/>
            </a:lvl9pPr>
          </a:lstStyle>
          <a:p/>
        </p:txBody>
      </p:sp>
      <p:sp>
        <p:nvSpPr>
          <p:cNvPr id="1457" name="Google Shape;1457;p255"/>
          <p:cNvSpPr txBox="1"/>
          <p:nvPr>
            <p:ph idx="4" type="subTitle"/>
          </p:nvPr>
        </p:nvSpPr>
        <p:spPr>
          <a:xfrm>
            <a:off x="3212916" y="3151802"/>
            <a:ext cx="847500" cy="192900"/>
          </a:xfrm>
          <a:prstGeom prst="rect">
            <a:avLst/>
          </a:prstGeom>
        </p:spPr>
        <p:txBody>
          <a:bodyPr anchorCtr="0" anchor="ctr" bIns="0" lIns="0" spcFirstLastPara="1" rIns="0" wrap="square" tIns="0">
            <a:normAutofit/>
          </a:bodyPr>
          <a:lstStyle>
            <a:lvl1pPr lvl="0" algn="ctr">
              <a:spcBef>
                <a:spcPts val="0"/>
              </a:spcBef>
              <a:spcAft>
                <a:spcPts val="0"/>
              </a:spcAft>
              <a:buClr>
                <a:schemeClr val="dk1"/>
              </a:buClr>
              <a:buSzPts val="1200"/>
              <a:buFont typeface="Figtree SemiBold"/>
              <a:buNone/>
              <a:defRPr>
                <a:solidFill>
                  <a:schemeClr val="dk1"/>
                </a:solidFill>
                <a:latin typeface="Figtree SemiBold"/>
                <a:ea typeface="Figtree SemiBold"/>
                <a:cs typeface="Figtree SemiBold"/>
                <a:sym typeface="Figtree SemiBold"/>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458" name="Google Shape;1458;p255"/>
          <p:cNvSpPr txBox="1"/>
          <p:nvPr>
            <p:ph idx="5" type="body"/>
          </p:nvPr>
        </p:nvSpPr>
        <p:spPr>
          <a:xfrm>
            <a:off x="2937418" y="3509747"/>
            <a:ext cx="1471800" cy="1169700"/>
          </a:xfrm>
          <a:prstGeom prst="rect">
            <a:avLst/>
          </a:prstGeom>
        </p:spPr>
        <p:txBody>
          <a:bodyPr anchorCtr="0" anchor="t" bIns="0" lIns="0" spcFirstLastPara="1" rIns="0" wrap="square" tIns="0">
            <a:normAutofit/>
          </a:bodyPr>
          <a:lstStyle>
            <a:lvl1pPr indent="-292100" lvl="0" marL="457200" algn="ctr">
              <a:spcBef>
                <a:spcPts val="0"/>
              </a:spcBef>
              <a:spcAft>
                <a:spcPts val="0"/>
              </a:spcAft>
              <a:buSzPts val="1000"/>
              <a:buChar char="●"/>
              <a:defRPr sz="1000"/>
            </a:lvl1pPr>
            <a:lvl2pPr indent="-304800" lvl="1" marL="914400" algn="ctr">
              <a:spcBef>
                <a:spcPts val="0"/>
              </a:spcBef>
              <a:spcAft>
                <a:spcPts val="0"/>
              </a:spcAft>
              <a:buSzPts val="1200"/>
              <a:buChar char="○"/>
              <a:defRPr/>
            </a:lvl2pPr>
            <a:lvl3pPr indent="-304800" lvl="2" marL="1371600" algn="ctr">
              <a:spcBef>
                <a:spcPts val="0"/>
              </a:spcBef>
              <a:spcAft>
                <a:spcPts val="0"/>
              </a:spcAft>
              <a:buSzPts val="1200"/>
              <a:buChar char="■"/>
              <a:defRPr/>
            </a:lvl3pPr>
            <a:lvl4pPr indent="-304800" lvl="3" marL="1828800" algn="ctr">
              <a:spcBef>
                <a:spcPts val="0"/>
              </a:spcBef>
              <a:spcAft>
                <a:spcPts val="0"/>
              </a:spcAft>
              <a:buSzPts val="1200"/>
              <a:buChar char="●"/>
              <a:defRPr/>
            </a:lvl4pPr>
            <a:lvl5pPr indent="-304800" lvl="4" marL="2286000" algn="ctr">
              <a:spcBef>
                <a:spcPts val="0"/>
              </a:spcBef>
              <a:spcAft>
                <a:spcPts val="0"/>
              </a:spcAft>
              <a:buSzPts val="1200"/>
              <a:buChar char="○"/>
              <a:defRPr/>
            </a:lvl5pPr>
            <a:lvl6pPr indent="-304800" lvl="5" marL="2743200" algn="ctr">
              <a:spcBef>
                <a:spcPts val="0"/>
              </a:spcBef>
              <a:spcAft>
                <a:spcPts val="0"/>
              </a:spcAft>
              <a:buSzPts val="1200"/>
              <a:buChar char="■"/>
              <a:defRPr/>
            </a:lvl6pPr>
            <a:lvl7pPr indent="-304800" lvl="6" marL="3200400" algn="ctr">
              <a:spcBef>
                <a:spcPts val="0"/>
              </a:spcBef>
              <a:spcAft>
                <a:spcPts val="0"/>
              </a:spcAft>
              <a:buSzPts val="1200"/>
              <a:buChar char="●"/>
              <a:defRPr/>
            </a:lvl7pPr>
            <a:lvl8pPr indent="-304800" lvl="7" marL="3657600" algn="ctr">
              <a:spcBef>
                <a:spcPts val="0"/>
              </a:spcBef>
              <a:spcAft>
                <a:spcPts val="0"/>
              </a:spcAft>
              <a:buSzPts val="1200"/>
              <a:buChar char="○"/>
              <a:defRPr/>
            </a:lvl8pPr>
            <a:lvl9pPr indent="-304800" lvl="8" marL="4114800" algn="ctr">
              <a:spcBef>
                <a:spcPts val="0"/>
              </a:spcBef>
              <a:spcAft>
                <a:spcPts val="0"/>
              </a:spcAft>
              <a:buSzPts val="1200"/>
              <a:buChar char="■"/>
              <a:defRPr/>
            </a:lvl9pPr>
          </a:lstStyle>
          <a:p/>
        </p:txBody>
      </p:sp>
      <p:sp>
        <p:nvSpPr>
          <p:cNvPr id="1459" name="Google Shape;1459;p255"/>
          <p:cNvSpPr txBox="1"/>
          <p:nvPr>
            <p:ph idx="6" type="subTitle"/>
          </p:nvPr>
        </p:nvSpPr>
        <p:spPr>
          <a:xfrm>
            <a:off x="6211416" y="3151802"/>
            <a:ext cx="847500" cy="192900"/>
          </a:xfrm>
          <a:prstGeom prst="rect">
            <a:avLst/>
          </a:prstGeom>
        </p:spPr>
        <p:txBody>
          <a:bodyPr anchorCtr="0" anchor="ctr" bIns="0" lIns="0" spcFirstLastPara="1" rIns="0" wrap="square" tIns="0">
            <a:normAutofit/>
          </a:bodyPr>
          <a:lstStyle>
            <a:lvl1pPr lvl="0" algn="ctr">
              <a:spcBef>
                <a:spcPts val="0"/>
              </a:spcBef>
              <a:spcAft>
                <a:spcPts val="0"/>
              </a:spcAft>
              <a:buClr>
                <a:schemeClr val="dk1"/>
              </a:buClr>
              <a:buSzPts val="1200"/>
              <a:buFont typeface="Figtree SemiBold"/>
              <a:buNone/>
              <a:defRPr>
                <a:solidFill>
                  <a:schemeClr val="dk1"/>
                </a:solidFill>
                <a:latin typeface="Figtree SemiBold"/>
                <a:ea typeface="Figtree SemiBold"/>
                <a:cs typeface="Figtree SemiBold"/>
                <a:sym typeface="Figtree SemiBold"/>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460" name="Google Shape;1460;p255"/>
          <p:cNvSpPr txBox="1"/>
          <p:nvPr>
            <p:ph idx="7" type="body"/>
          </p:nvPr>
        </p:nvSpPr>
        <p:spPr>
          <a:xfrm>
            <a:off x="5935918" y="3509747"/>
            <a:ext cx="1471800" cy="1169700"/>
          </a:xfrm>
          <a:prstGeom prst="rect">
            <a:avLst/>
          </a:prstGeom>
        </p:spPr>
        <p:txBody>
          <a:bodyPr anchorCtr="0" anchor="t" bIns="0" lIns="0" spcFirstLastPara="1" rIns="0" wrap="square" tIns="0">
            <a:normAutofit/>
          </a:bodyPr>
          <a:lstStyle>
            <a:lvl1pPr indent="-292100" lvl="0" marL="457200" algn="ctr">
              <a:spcBef>
                <a:spcPts val="0"/>
              </a:spcBef>
              <a:spcAft>
                <a:spcPts val="0"/>
              </a:spcAft>
              <a:buSzPts val="1000"/>
              <a:buChar char="●"/>
              <a:defRPr sz="1000"/>
            </a:lvl1pPr>
            <a:lvl2pPr indent="-304800" lvl="1" marL="914400" algn="ctr">
              <a:spcBef>
                <a:spcPts val="0"/>
              </a:spcBef>
              <a:spcAft>
                <a:spcPts val="0"/>
              </a:spcAft>
              <a:buSzPts val="1200"/>
              <a:buChar char="○"/>
              <a:defRPr/>
            </a:lvl2pPr>
            <a:lvl3pPr indent="-304800" lvl="2" marL="1371600" algn="ctr">
              <a:spcBef>
                <a:spcPts val="0"/>
              </a:spcBef>
              <a:spcAft>
                <a:spcPts val="0"/>
              </a:spcAft>
              <a:buSzPts val="1200"/>
              <a:buChar char="■"/>
              <a:defRPr/>
            </a:lvl3pPr>
            <a:lvl4pPr indent="-304800" lvl="3" marL="1828800" algn="ctr">
              <a:spcBef>
                <a:spcPts val="0"/>
              </a:spcBef>
              <a:spcAft>
                <a:spcPts val="0"/>
              </a:spcAft>
              <a:buSzPts val="1200"/>
              <a:buChar char="●"/>
              <a:defRPr/>
            </a:lvl4pPr>
            <a:lvl5pPr indent="-304800" lvl="4" marL="2286000" algn="ctr">
              <a:spcBef>
                <a:spcPts val="0"/>
              </a:spcBef>
              <a:spcAft>
                <a:spcPts val="0"/>
              </a:spcAft>
              <a:buSzPts val="1200"/>
              <a:buChar char="○"/>
              <a:defRPr/>
            </a:lvl5pPr>
            <a:lvl6pPr indent="-304800" lvl="5" marL="2743200" algn="ctr">
              <a:spcBef>
                <a:spcPts val="0"/>
              </a:spcBef>
              <a:spcAft>
                <a:spcPts val="0"/>
              </a:spcAft>
              <a:buSzPts val="1200"/>
              <a:buChar char="■"/>
              <a:defRPr/>
            </a:lvl6pPr>
            <a:lvl7pPr indent="-304800" lvl="6" marL="3200400" algn="ctr">
              <a:spcBef>
                <a:spcPts val="0"/>
              </a:spcBef>
              <a:spcAft>
                <a:spcPts val="0"/>
              </a:spcAft>
              <a:buSzPts val="1200"/>
              <a:buChar char="●"/>
              <a:defRPr/>
            </a:lvl7pPr>
            <a:lvl8pPr indent="-304800" lvl="7" marL="3657600" algn="ctr">
              <a:spcBef>
                <a:spcPts val="0"/>
              </a:spcBef>
              <a:spcAft>
                <a:spcPts val="0"/>
              </a:spcAft>
              <a:buSzPts val="1200"/>
              <a:buChar char="○"/>
              <a:defRPr/>
            </a:lvl8pPr>
            <a:lvl9pPr indent="-304800" lvl="8" marL="4114800" algn="ctr">
              <a:spcBef>
                <a:spcPts val="0"/>
              </a:spcBef>
              <a:spcAft>
                <a:spcPts val="0"/>
              </a:spcAft>
              <a:buSzPts val="1200"/>
              <a:buChar char="■"/>
              <a:defRPr/>
            </a:lvl9pPr>
          </a:lstStyle>
          <a:p/>
        </p:txBody>
      </p:sp>
      <p:sp>
        <p:nvSpPr>
          <p:cNvPr id="1461" name="Google Shape;1461;p255"/>
          <p:cNvSpPr txBox="1"/>
          <p:nvPr>
            <p:ph idx="8" type="subTitle"/>
          </p:nvPr>
        </p:nvSpPr>
        <p:spPr>
          <a:xfrm>
            <a:off x="4748791" y="3151802"/>
            <a:ext cx="847500" cy="192900"/>
          </a:xfrm>
          <a:prstGeom prst="rect">
            <a:avLst/>
          </a:prstGeom>
        </p:spPr>
        <p:txBody>
          <a:bodyPr anchorCtr="0" anchor="ctr" bIns="0" lIns="0" spcFirstLastPara="1" rIns="0" wrap="square" tIns="0">
            <a:normAutofit/>
          </a:bodyPr>
          <a:lstStyle>
            <a:lvl1pPr lvl="0" algn="ctr">
              <a:spcBef>
                <a:spcPts val="0"/>
              </a:spcBef>
              <a:spcAft>
                <a:spcPts val="0"/>
              </a:spcAft>
              <a:buClr>
                <a:schemeClr val="dk1"/>
              </a:buClr>
              <a:buSzPts val="1200"/>
              <a:buFont typeface="Figtree SemiBold"/>
              <a:buNone/>
              <a:defRPr>
                <a:solidFill>
                  <a:schemeClr val="dk1"/>
                </a:solidFill>
                <a:latin typeface="Figtree SemiBold"/>
                <a:ea typeface="Figtree SemiBold"/>
                <a:cs typeface="Figtree SemiBold"/>
                <a:sym typeface="Figtree SemiBold"/>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462" name="Google Shape;1462;p255"/>
          <p:cNvSpPr txBox="1"/>
          <p:nvPr>
            <p:ph idx="9" type="subTitle"/>
          </p:nvPr>
        </p:nvSpPr>
        <p:spPr>
          <a:xfrm flipH="1">
            <a:off x="1690395" y="3151802"/>
            <a:ext cx="967200" cy="192900"/>
          </a:xfrm>
          <a:prstGeom prst="rect">
            <a:avLst/>
          </a:prstGeom>
        </p:spPr>
        <p:txBody>
          <a:bodyPr anchorCtr="0" anchor="ctr" bIns="0" lIns="0" spcFirstLastPara="1" rIns="0" wrap="square" tIns="0">
            <a:normAutofit/>
          </a:bodyPr>
          <a:lstStyle>
            <a:lvl1pPr lvl="0" algn="ctr">
              <a:spcBef>
                <a:spcPts val="0"/>
              </a:spcBef>
              <a:spcAft>
                <a:spcPts val="0"/>
              </a:spcAft>
              <a:buClr>
                <a:schemeClr val="dk1"/>
              </a:buClr>
              <a:buSzPts val="1200"/>
              <a:buFont typeface="Figtree SemiBold"/>
              <a:buNone/>
              <a:defRPr>
                <a:solidFill>
                  <a:schemeClr val="dk1"/>
                </a:solidFill>
                <a:latin typeface="Figtree SemiBold"/>
                <a:ea typeface="Figtree SemiBold"/>
                <a:cs typeface="Figtree SemiBold"/>
                <a:sym typeface="Figtree SemiBold"/>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463" name="Google Shape;1463;p255"/>
          <p:cNvSpPr txBox="1"/>
          <p:nvPr>
            <p:ph idx="13" type="body"/>
          </p:nvPr>
        </p:nvSpPr>
        <p:spPr>
          <a:xfrm>
            <a:off x="1401518" y="1357135"/>
            <a:ext cx="1471800" cy="1169700"/>
          </a:xfrm>
          <a:prstGeom prst="rect">
            <a:avLst/>
          </a:prstGeom>
        </p:spPr>
        <p:txBody>
          <a:bodyPr anchorCtr="0" anchor="b" bIns="0" lIns="0" spcFirstLastPara="1" rIns="0" wrap="square" tIns="0">
            <a:normAutofit/>
          </a:bodyPr>
          <a:lstStyle>
            <a:lvl1pPr indent="-292100" lvl="0" marL="457200" algn="ctr">
              <a:spcBef>
                <a:spcPts val="0"/>
              </a:spcBef>
              <a:spcAft>
                <a:spcPts val="0"/>
              </a:spcAft>
              <a:buSzPts val="1000"/>
              <a:buChar char="●"/>
              <a:defRPr sz="1000"/>
            </a:lvl1pPr>
            <a:lvl2pPr indent="-304800" lvl="1" marL="914400" algn="ctr">
              <a:spcBef>
                <a:spcPts val="0"/>
              </a:spcBef>
              <a:spcAft>
                <a:spcPts val="0"/>
              </a:spcAft>
              <a:buSzPts val="1200"/>
              <a:buChar char="○"/>
              <a:defRPr/>
            </a:lvl2pPr>
            <a:lvl3pPr indent="-304800" lvl="2" marL="1371600" algn="ctr">
              <a:spcBef>
                <a:spcPts val="0"/>
              </a:spcBef>
              <a:spcAft>
                <a:spcPts val="0"/>
              </a:spcAft>
              <a:buSzPts val="1200"/>
              <a:buChar char="■"/>
              <a:defRPr/>
            </a:lvl3pPr>
            <a:lvl4pPr indent="-304800" lvl="3" marL="1828800" algn="ctr">
              <a:spcBef>
                <a:spcPts val="0"/>
              </a:spcBef>
              <a:spcAft>
                <a:spcPts val="0"/>
              </a:spcAft>
              <a:buSzPts val="1200"/>
              <a:buChar char="●"/>
              <a:defRPr/>
            </a:lvl4pPr>
            <a:lvl5pPr indent="-304800" lvl="4" marL="2286000" algn="ctr">
              <a:spcBef>
                <a:spcPts val="0"/>
              </a:spcBef>
              <a:spcAft>
                <a:spcPts val="0"/>
              </a:spcAft>
              <a:buSzPts val="1200"/>
              <a:buChar char="○"/>
              <a:defRPr/>
            </a:lvl5pPr>
            <a:lvl6pPr indent="-304800" lvl="5" marL="2743200" algn="ctr">
              <a:spcBef>
                <a:spcPts val="0"/>
              </a:spcBef>
              <a:spcAft>
                <a:spcPts val="0"/>
              </a:spcAft>
              <a:buSzPts val="1200"/>
              <a:buChar char="■"/>
              <a:defRPr/>
            </a:lvl6pPr>
            <a:lvl7pPr indent="-304800" lvl="6" marL="3200400" algn="ctr">
              <a:spcBef>
                <a:spcPts val="0"/>
              </a:spcBef>
              <a:spcAft>
                <a:spcPts val="0"/>
              </a:spcAft>
              <a:buSzPts val="1200"/>
              <a:buChar char="●"/>
              <a:defRPr/>
            </a:lvl7pPr>
            <a:lvl8pPr indent="-304800" lvl="7" marL="3657600" algn="ctr">
              <a:spcBef>
                <a:spcPts val="0"/>
              </a:spcBef>
              <a:spcAft>
                <a:spcPts val="0"/>
              </a:spcAft>
              <a:buSzPts val="1200"/>
              <a:buChar char="○"/>
              <a:defRPr/>
            </a:lvl8pPr>
            <a:lvl9pPr indent="-304800" lvl="8" marL="4114800" algn="ctr">
              <a:spcBef>
                <a:spcPts val="0"/>
              </a:spcBef>
              <a:spcAft>
                <a:spcPts val="0"/>
              </a:spcAft>
              <a:buSzPts val="1200"/>
              <a:buChar char="■"/>
              <a:defRPr/>
            </a:lvl9pPr>
          </a:lstStyle>
          <a:p/>
        </p:txBody>
      </p:sp>
      <p:sp>
        <p:nvSpPr>
          <p:cNvPr id="1464" name="Google Shape;1464;p255"/>
          <p:cNvSpPr txBox="1"/>
          <p:nvPr>
            <p:ph idx="14" type="body"/>
          </p:nvPr>
        </p:nvSpPr>
        <p:spPr>
          <a:xfrm>
            <a:off x="4400018" y="1357135"/>
            <a:ext cx="1471800" cy="1169700"/>
          </a:xfrm>
          <a:prstGeom prst="rect">
            <a:avLst/>
          </a:prstGeom>
        </p:spPr>
        <p:txBody>
          <a:bodyPr anchorCtr="0" anchor="b" bIns="0" lIns="0" spcFirstLastPara="1" rIns="0" wrap="square" tIns="0">
            <a:normAutofit/>
          </a:bodyPr>
          <a:lstStyle>
            <a:lvl1pPr indent="-292100" lvl="0" marL="457200" algn="ctr">
              <a:spcBef>
                <a:spcPts val="0"/>
              </a:spcBef>
              <a:spcAft>
                <a:spcPts val="0"/>
              </a:spcAft>
              <a:buSzPts val="1000"/>
              <a:buChar char="●"/>
              <a:defRPr sz="1000"/>
            </a:lvl1pPr>
            <a:lvl2pPr indent="-304800" lvl="1" marL="914400" algn="ctr">
              <a:spcBef>
                <a:spcPts val="0"/>
              </a:spcBef>
              <a:spcAft>
                <a:spcPts val="0"/>
              </a:spcAft>
              <a:buSzPts val="1200"/>
              <a:buChar char="○"/>
              <a:defRPr/>
            </a:lvl2pPr>
            <a:lvl3pPr indent="-304800" lvl="2" marL="1371600" algn="ctr">
              <a:spcBef>
                <a:spcPts val="0"/>
              </a:spcBef>
              <a:spcAft>
                <a:spcPts val="0"/>
              </a:spcAft>
              <a:buSzPts val="1200"/>
              <a:buChar char="■"/>
              <a:defRPr/>
            </a:lvl3pPr>
            <a:lvl4pPr indent="-304800" lvl="3" marL="1828800" algn="ctr">
              <a:spcBef>
                <a:spcPts val="0"/>
              </a:spcBef>
              <a:spcAft>
                <a:spcPts val="0"/>
              </a:spcAft>
              <a:buSzPts val="1200"/>
              <a:buChar char="●"/>
              <a:defRPr/>
            </a:lvl4pPr>
            <a:lvl5pPr indent="-304800" lvl="4" marL="2286000" algn="ctr">
              <a:spcBef>
                <a:spcPts val="0"/>
              </a:spcBef>
              <a:spcAft>
                <a:spcPts val="0"/>
              </a:spcAft>
              <a:buSzPts val="1200"/>
              <a:buChar char="○"/>
              <a:defRPr/>
            </a:lvl5pPr>
            <a:lvl6pPr indent="-304800" lvl="5" marL="2743200" algn="ctr">
              <a:spcBef>
                <a:spcPts val="0"/>
              </a:spcBef>
              <a:spcAft>
                <a:spcPts val="0"/>
              </a:spcAft>
              <a:buSzPts val="1200"/>
              <a:buChar char="■"/>
              <a:defRPr/>
            </a:lvl6pPr>
            <a:lvl7pPr indent="-304800" lvl="6" marL="3200400" algn="ctr">
              <a:spcBef>
                <a:spcPts val="0"/>
              </a:spcBef>
              <a:spcAft>
                <a:spcPts val="0"/>
              </a:spcAft>
              <a:buSzPts val="1200"/>
              <a:buChar char="●"/>
              <a:defRPr/>
            </a:lvl7pPr>
            <a:lvl8pPr indent="-304800" lvl="7" marL="3657600" algn="ctr">
              <a:spcBef>
                <a:spcPts val="0"/>
              </a:spcBef>
              <a:spcAft>
                <a:spcPts val="0"/>
              </a:spcAft>
              <a:buSzPts val="1200"/>
              <a:buChar char="○"/>
              <a:defRPr/>
            </a:lvl8pPr>
            <a:lvl9pPr indent="-304800" lvl="8" marL="4114800" algn="ctr">
              <a:spcBef>
                <a:spcPts val="0"/>
              </a:spcBef>
              <a:spcAft>
                <a:spcPts val="0"/>
              </a:spcAft>
              <a:buSzPts val="1200"/>
              <a:buChar char="■"/>
              <a:defRPr/>
            </a:lvl9pPr>
          </a:lstStyle>
          <a:p/>
        </p:txBody>
      </p:sp>
      <p:cxnSp>
        <p:nvCxnSpPr>
          <p:cNvPr id="1465" name="Google Shape;1465;p255"/>
          <p:cNvCxnSpPr/>
          <p:nvPr/>
        </p:nvCxnSpPr>
        <p:spPr>
          <a:xfrm>
            <a:off x="8171047" y="2750668"/>
            <a:ext cx="0" cy="356100"/>
          </a:xfrm>
          <a:prstGeom prst="straightConnector1">
            <a:avLst/>
          </a:prstGeom>
          <a:noFill/>
          <a:ln cap="flat" cmpd="sng" w="9525">
            <a:solidFill>
              <a:schemeClr val="dk2"/>
            </a:solidFill>
            <a:prstDash val="solid"/>
            <a:round/>
            <a:headEnd len="med" w="med" type="none"/>
            <a:tailEnd len="med" w="med" type="none"/>
          </a:ln>
        </p:spPr>
      </p:cxnSp>
      <p:sp>
        <p:nvSpPr>
          <p:cNvPr id="1466" name="Google Shape;1466;p255"/>
          <p:cNvSpPr txBox="1"/>
          <p:nvPr>
            <p:ph idx="15" type="subTitle"/>
          </p:nvPr>
        </p:nvSpPr>
        <p:spPr>
          <a:xfrm>
            <a:off x="7747291" y="3151802"/>
            <a:ext cx="847500" cy="192900"/>
          </a:xfrm>
          <a:prstGeom prst="rect">
            <a:avLst/>
          </a:prstGeom>
        </p:spPr>
        <p:txBody>
          <a:bodyPr anchorCtr="0" anchor="ctr" bIns="0" lIns="0" spcFirstLastPara="1" rIns="0" wrap="square" tIns="0">
            <a:normAutofit/>
          </a:bodyPr>
          <a:lstStyle>
            <a:lvl1pPr lvl="0" algn="ctr">
              <a:spcBef>
                <a:spcPts val="0"/>
              </a:spcBef>
              <a:spcAft>
                <a:spcPts val="0"/>
              </a:spcAft>
              <a:buClr>
                <a:schemeClr val="dk1"/>
              </a:buClr>
              <a:buSzPts val="1200"/>
              <a:buFont typeface="Figtree SemiBold"/>
              <a:buNone/>
              <a:defRPr>
                <a:solidFill>
                  <a:schemeClr val="dk1"/>
                </a:solidFill>
                <a:latin typeface="Figtree SemiBold"/>
                <a:ea typeface="Figtree SemiBold"/>
                <a:cs typeface="Figtree SemiBold"/>
                <a:sym typeface="Figtree SemiBold"/>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467" name="Google Shape;1467;p255"/>
          <p:cNvSpPr txBox="1"/>
          <p:nvPr>
            <p:ph idx="16" type="body"/>
          </p:nvPr>
        </p:nvSpPr>
        <p:spPr>
          <a:xfrm>
            <a:off x="7398518" y="1357135"/>
            <a:ext cx="1471800" cy="1169700"/>
          </a:xfrm>
          <a:prstGeom prst="rect">
            <a:avLst/>
          </a:prstGeom>
        </p:spPr>
        <p:txBody>
          <a:bodyPr anchorCtr="0" anchor="b" bIns="0" lIns="0" spcFirstLastPara="1" rIns="0" wrap="square" tIns="0">
            <a:normAutofit/>
          </a:bodyPr>
          <a:lstStyle>
            <a:lvl1pPr indent="-292100" lvl="0" marL="457200" algn="ctr">
              <a:spcBef>
                <a:spcPts val="0"/>
              </a:spcBef>
              <a:spcAft>
                <a:spcPts val="0"/>
              </a:spcAft>
              <a:buSzPts val="1000"/>
              <a:buChar char="●"/>
              <a:defRPr sz="1000"/>
            </a:lvl1pPr>
            <a:lvl2pPr indent="-304800" lvl="1" marL="914400" algn="ctr">
              <a:spcBef>
                <a:spcPts val="0"/>
              </a:spcBef>
              <a:spcAft>
                <a:spcPts val="0"/>
              </a:spcAft>
              <a:buSzPts val="1200"/>
              <a:buChar char="○"/>
              <a:defRPr/>
            </a:lvl2pPr>
            <a:lvl3pPr indent="-304800" lvl="2" marL="1371600" algn="ctr">
              <a:spcBef>
                <a:spcPts val="0"/>
              </a:spcBef>
              <a:spcAft>
                <a:spcPts val="0"/>
              </a:spcAft>
              <a:buSzPts val="1200"/>
              <a:buChar char="■"/>
              <a:defRPr/>
            </a:lvl3pPr>
            <a:lvl4pPr indent="-304800" lvl="3" marL="1828800" algn="ctr">
              <a:spcBef>
                <a:spcPts val="0"/>
              </a:spcBef>
              <a:spcAft>
                <a:spcPts val="0"/>
              </a:spcAft>
              <a:buSzPts val="1200"/>
              <a:buChar char="●"/>
              <a:defRPr/>
            </a:lvl4pPr>
            <a:lvl5pPr indent="-304800" lvl="4" marL="2286000" algn="ctr">
              <a:spcBef>
                <a:spcPts val="0"/>
              </a:spcBef>
              <a:spcAft>
                <a:spcPts val="0"/>
              </a:spcAft>
              <a:buSzPts val="1200"/>
              <a:buChar char="○"/>
              <a:defRPr/>
            </a:lvl5pPr>
            <a:lvl6pPr indent="-304800" lvl="5" marL="2743200" algn="ctr">
              <a:spcBef>
                <a:spcPts val="0"/>
              </a:spcBef>
              <a:spcAft>
                <a:spcPts val="0"/>
              </a:spcAft>
              <a:buSzPts val="1200"/>
              <a:buChar char="■"/>
              <a:defRPr/>
            </a:lvl6pPr>
            <a:lvl7pPr indent="-304800" lvl="6" marL="3200400" algn="ctr">
              <a:spcBef>
                <a:spcPts val="0"/>
              </a:spcBef>
              <a:spcAft>
                <a:spcPts val="0"/>
              </a:spcAft>
              <a:buSzPts val="1200"/>
              <a:buChar char="●"/>
              <a:defRPr/>
            </a:lvl7pPr>
            <a:lvl8pPr indent="-304800" lvl="7" marL="3657600" algn="ctr">
              <a:spcBef>
                <a:spcPts val="0"/>
              </a:spcBef>
              <a:spcAft>
                <a:spcPts val="0"/>
              </a:spcAft>
              <a:buSzPts val="1200"/>
              <a:buChar char="○"/>
              <a:defRPr/>
            </a:lvl8pPr>
            <a:lvl9pPr indent="-304800" lvl="8" marL="4114800" algn="ctr">
              <a:spcBef>
                <a:spcPts val="0"/>
              </a:spcBef>
              <a:spcAft>
                <a:spcPts val="0"/>
              </a:spcAft>
              <a:buSzPts val="1200"/>
              <a:buChar char="■"/>
              <a:defRPr/>
            </a:lvl9pPr>
          </a:lstStyle>
          <a:p/>
        </p:txBody>
      </p:sp>
    </p:spTree>
  </p:cSld>
  <p:clrMapOvr>
    <a:masterClrMapping/>
  </p:clrMapOvr>
</p:sldLayout>
</file>

<file path=ppt/slideLayouts/slideLayout2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layout 2">
  <p:cSld name="CUSTOM_11">
    <p:spTree>
      <p:nvGrpSpPr>
        <p:cNvPr id="1468" name="Shape 1468"/>
        <p:cNvGrpSpPr/>
        <p:nvPr/>
      </p:nvGrpSpPr>
      <p:grpSpPr>
        <a:xfrm>
          <a:off x="0" y="0"/>
          <a:ext cx="0" cy="0"/>
          <a:chOff x="0" y="0"/>
          <a:chExt cx="0" cy="0"/>
        </a:xfrm>
      </p:grpSpPr>
      <p:sp>
        <p:nvSpPr>
          <p:cNvPr id="1469" name="Google Shape;1469;p256"/>
          <p:cNvSpPr txBox="1"/>
          <p:nvPr>
            <p:ph type="title"/>
          </p:nvPr>
        </p:nvSpPr>
        <p:spPr>
          <a:xfrm>
            <a:off x="371850" y="304100"/>
            <a:ext cx="8520600" cy="572700"/>
          </a:xfrm>
          <a:prstGeom prst="rect">
            <a:avLst/>
          </a:prstGeom>
        </p:spPr>
        <p:txBody>
          <a:bodyPr anchorCtr="0" anchor="t" bIns="0" lIns="0" spcFirstLastPara="1" rIns="0" wrap="square" tIns="0">
            <a:normAutofit/>
          </a:bodyPr>
          <a:lstStyle>
            <a:lvl1pPr lvl="0">
              <a:spcBef>
                <a:spcPts val="0"/>
              </a:spcBef>
              <a:spcAft>
                <a:spcPts val="0"/>
              </a:spcAft>
              <a:buSzPts val="22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cxnSp>
        <p:nvCxnSpPr>
          <p:cNvPr id="1470" name="Google Shape;1470;p256"/>
          <p:cNvCxnSpPr/>
          <p:nvPr/>
        </p:nvCxnSpPr>
        <p:spPr>
          <a:xfrm rot="10800000">
            <a:off x="3082363" y="1126866"/>
            <a:ext cx="5700" cy="3687600"/>
          </a:xfrm>
          <a:prstGeom prst="straightConnector1">
            <a:avLst/>
          </a:prstGeom>
          <a:noFill/>
          <a:ln cap="flat" cmpd="sng" w="9525">
            <a:solidFill>
              <a:schemeClr val="dk2"/>
            </a:solidFill>
            <a:prstDash val="dash"/>
            <a:round/>
            <a:headEnd len="sm" w="sm" type="none"/>
            <a:tailEnd len="sm" w="sm" type="none"/>
          </a:ln>
        </p:spPr>
      </p:cxnSp>
      <p:cxnSp>
        <p:nvCxnSpPr>
          <p:cNvPr id="1471" name="Google Shape;1471;p256"/>
          <p:cNvCxnSpPr/>
          <p:nvPr/>
        </p:nvCxnSpPr>
        <p:spPr>
          <a:xfrm flipH="1" rot="10800000">
            <a:off x="5767081" y="1126856"/>
            <a:ext cx="16200" cy="3659700"/>
          </a:xfrm>
          <a:prstGeom prst="straightConnector1">
            <a:avLst/>
          </a:prstGeom>
          <a:noFill/>
          <a:ln cap="flat" cmpd="sng" w="9525">
            <a:solidFill>
              <a:schemeClr val="dk2"/>
            </a:solidFill>
            <a:prstDash val="dash"/>
            <a:round/>
            <a:headEnd len="sm" w="sm" type="none"/>
            <a:tailEnd len="sm" w="sm" type="none"/>
          </a:ln>
        </p:spPr>
      </p:cxnSp>
      <p:cxnSp>
        <p:nvCxnSpPr>
          <p:cNvPr id="1472" name="Google Shape;1472;p256"/>
          <p:cNvCxnSpPr/>
          <p:nvPr/>
        </p:nvCxnSpPr>
        <p:spPr>
          <a:xfrm flipH="1" rot="10800000">
            <a:off x="1720653" y="1126866"/>
            <a:ext cx="6600" cy="3706200"/>
          </a:xfrm>
          <a:prstGeom prst="straightConnector1">
            <a:avLst/>
          </a:prstGeom>
          <a:noFill/>
          <a:ln cap="flat" cmpd="sng" w="9525">
            <a:solidFill>
              <a:schemeClr val="dk2"/>
            </a:solidFill>
            <a:prstDash val="dash"/>
            <a:round/>
            <a:headEnd len="sm" w="sm" type="none"/>
            <a:tailEnd len="sm" w="sm" type="none"/>
          </a:ln>
        </p:spPr>
      </p:cxnSp>
      <p:cxnSp>
        <p:nvCxnSpPr>
          <p:cNvPr id="1473" name="Google Shape;1473;p256"/>
          <p:cNvCxnSpPr/>
          <p:nvPr/>
        </p:nvCxnSpPr>
        <p:spPr>
          <a:xfrm flipH="1" rot="10800000">
            <a:off x="4399663" y="816956"/>
            <a:ext cx="25500" cy="3960300"/>
          </a:xfrm>
          <a:prstGeom prst="straightConnector1">
            <a:avLst/>
          </a:prstGeom>
          <a:noFill/>
          <a:ln cap="flat" cmpd="sng" w="9525">
            <a:solidFill>
              <a:schemeClr val="dk2"/>
            </a:solidFill>
            <a:prstDash val="solid"/>
            <a:round/>
            <a:headEnd len="sm" w="sm" type="none"/>
            <a:tailEnd len="sm" w="sm" type="none"/>
          </a:ln>
        </p:spPr>
      </p:cxnSp>
      <p:cxnSp>
        <p:nvCxnSpPr>
          <p:cNvPr id="1474" name="Google Shape;1474;p256"/>
          <p:cNvCxnSpPr/>
          <p:nvPr/>
        </p:nvCxnSpPr>
        <p:spPr>
          <a:xfrm rot="10800000">
            <a:off x="7137500" y="1126856"/>
            <a:ext cx="6300" cy="3659700"/>
          </a:xfrm>
          <a:prstGeom prst="straightConnector1">
            <a:avLst/>
          </a:prstGeom>
          <a:noFill/>
          <a:ln cap="flat" cmpd="sng" w="9525">
            <a:solidFill>
              <a:schemeClr val="dk2"/>
            </a:solidFill>
            <a:prstDash val="dash"/>
            <a:round/>
            <a:headEnd len="sm" w="sm" type="none"/>
            <a:tailEnd len="sm" w="sm" type="none"/>
          </a:ln>
        </p:spPr>
      </p:cxnSp>
      <p:sp>
        <p:nvSpPr>
          <p:cNvPr id="1475" name="Google Shape;1475;p256"/>
          <p:cNvSpPr txBox="1"/>
          <p:nvPr/>
        </p:nvSpPr>
        <p:spPr>
          <a:xfrm>
            <a:off x="371850" y="714599"/>
            <a:ext cx="4061100" cy="214200"/>
          </a:xfrm>
          <a:prstGeom prst="rect">
            <a:avLst/>
          </a:prstGeom>
          <a:solidFill>
            <a:srgbClr val="040403"/>
          </a:solidFill>
          <a:ln cap="flat" cmpd="sng" w="9525">
            <a:solidFill>
              <a:srgbClr val="FFFFFF"/>
            </a:solidFill>
            <a:prstDash val="solid"/>
            <a:round/>
            <a:headEnd len="sm" w="sm" type="none"/>
            <a:tailEnd len="sm" w="sm" type="none"/>
          </a:ln>
        </p:spPr>
        <p:txBody>
          <a:bodyPr anchorCtr="0" anchor="ctr" bIns="34275" lIns="68575" spcFirstLastPara="1" rIns="68575" wrap="square" tIns="0">
            <a:noAutofit/>
          </a:bodyPr>
          <a:lstStyle/>
          <a:p>
            <a:pPr indent="0" lvl="0" marL="0" rtl="0" algn="ctr">
              <a:spcBef>
                <a:spcPts val="0"/>
              </a:spcBef>
              <a:spcAft>
                <a:spcPts val="0"/>
              </a:spcAft>
              <a:buClr>
                <a:srgbClr val="FFFFFF"/>
              </a:buClr>
              <a:buSzPts val="1100"/>
              <a:buFont typeface="Helvetica Neue"/>
              <a:buNone/>
            </a:pPr>
            <a:r>
              <a:t/>
            </a:r>
            <a:endParaRPr b="1" sz="1100">
              <a:latin typeface="Figtree"/>
              <a:ea typeface="Figtree"/>
              <a:cs typeface="Figtree"/>
              <a:sym typeface="Figtree"/>
            </a:endParaRPr>
          </a:p>
        </p:txBody>
      </p:sp>
      <p:sp>
        <p:nvSpPr>
          <p:cNvPr id="1476" name="Google Shape;1476;p256"/>
          <p:cNvSpPr txBox="1"/>
          <p:nvPr/>
        </p:nvSpPr>
        <p:spPr>
          <a:xfrm>
            <a:off x="4420969" y="714500"/>
            <a:ext cx="4061100" cy="214200"/>
          </a:xfrm>
          <a:prstGeom prst="rect">
            <a:avLst/>
          </a:prstGeom>
          <a:solidFill>
            <a:srgbClr val="040403"/>
          </a:solidFill>
          <a:ln cap="flat" cmpd="sng" w="9525">
            <a:solidFill>
              <a:srgbClr val="FFFFFF"/>
            </a:solidFill>
            <a:prstDash val="solid"/>
            <a:round/>
            <a:headEnd len="sm" w="sm" type="none"/>
            <a:tailEnd len="sm" w="sm" type="none"/>
          </a:ln>
        </p:spPr>
        <p:txBody>
          <a:bodyPr anchorCtr="0" anchor="ctr" bIns="34275" lIns="68575" spcFirstLastPara="1" rIns="68575" wrap="square" tIns="0">
            <a:noAutofit/>
          </a:bodyPr>
          <a:lstStyle/>
          <a:p>
            <a:pPr indent="0" lvl="0" marL="0" rtl="0" algn="ctr">
              <a:spcBef>
                <a:spcPts val="0"/>
              </a:spcBef>
              <a:spcAft>
                <a:spcPts val="0"/>
              </a:spcAft>
              <a:buClr>
                <a:srgbClr val="FFFFFF"/>
              </a:buClr>
              <a:buSzPts val="1100"/>
              <a:buFont typeface="Helvetica Neue"/>
              <a:buNone/>
            </a:pPr>
            <a:r>
              <a:t/>
            </a:r>
            <a:endParaRPr sz="1100">
              <a:solidFill>
                <a:srgbClr val="FFFFFF"/>
              </a:solidFill>
              <a:latin typeface="Figtree"/>
              <a:ea typeface="Figtree"/>
              <a:cs typeface="Figtree"/>
              <a:sym typeface="Figtree"/>
            </a:endParaRPr>
          </a:p>
        </p:txBody>
      </p:sp>
      <p:cxnSp>
        <p:nvCxnSpPr>
          <p:cNvPr id="1477" name="Google Shape;1477;p256"/>
          <p:cNvCxnSpPr/>
          <p:nvPr/>
        </p:nvCxnSpPr>
        <p:spPr>
          <a:xfrm flipH="1" rot="10800000">
            <a:off x="8462269" y="1126875"/>
            <a:ext cx="1200" cy="3752700"/>
          </a:xfrm>
          <a:prstGeom prst="straightConnector1">
            <a:avLst/>
          </a:prstGeom>
          <a:noFill/>
          <a:ln cap="flat" cmpd="sng" w="9525">
            <a:solidFill>
              <a:schemeClr val="dk2"/>
            </a:solidFill>
            <a:prstDash val="dash"/>
            <a:round/>
            <a:headEnd len="sm" w="sm" type="none"/>
            <a:tailEnd len="sm" w="sm" type="none"/>
          </a:ln>
        </p:spPr>
      </p:cxnSp>
      <p:sp>
        <p:nvSpPr>
          <p:cNvPr id="1478" name="Google Shape;1478;p256"/>
          <p:cNvSpPr txBox="1"/>
          <p:nvPr>
            <p:ph idx="2" type="title"/>
          </p:nvPr>
        </p:nvSpPr>
        <p:spPr>
          <a:xfrm>
            <a:off x="990325" y="713948"/>
            <a:ext cx="2805000" cy="214200"/>
          </a:xfrm>
          <a:prstGeom prst="rect">
            <a:avLst/>
          </a:prstGeom>
          <a:noFill/>
          <a:ln>
            <a:noFill/>
          </a:ln>
        </p:spPr>
        <p:txBody>
          <a:bodyPr anchorCtr="0" anchor="ctr" bIns="0" lIns="0" spcFirstLastPara="1" rIns="0" wrap="square" tIns="0">
            <a:normAutofit/>
          </a:bodyPr>
          <a:lstStyle>
            <a:lvl1pPr lvl="0" algn="ctr">
              <a:spcBef>
                <a:spcPts val="0"/>
              </a:spcBef>
              <a:spcAft>
                <a:spcPts val="0"/>
              </a:spcAft>
              <a:buClr>
                <a:schemeClr val="lt1"/>
              </a:buClr>
              <a:buSzPts val="1000"/>
              <a:buNone/>
              <a:defRPr sz="1000">
                <a:solidFill>
                  <a:schemeClr val="lt1"/>
                </a:solidFill>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1479" name="Google Shape;1479;p256"/>
          <p:cNvSpPr txBox="1"/>
          <p:nvPr>
            <p:ph idx="3" type="title"/>
          </p:nvPr>
        </p:nvSpPr>
        <p:spPr>
          <a:xfrm>
            <a:off x="5049150" y="713948"/>
            <a:ext cx="2805000" cy="214200"/>
          </a:xfrm>
          <a:prstGeom prst="rect">
            <a:avLst/>
          </a:prstGeom>
          <a:noFill/>
          <a:ln>
            <a:noFill/>
          </a:ln>
        </p:spPr>
        <p:txBody>
          <a:bodyPr anchorCtr="0" anchor="ctr" bIns="0" lIns="0" spcFirstLastPara="1" rIns="0" wrap="square" tIns="0">
            <a:normAutofit/>
          </a:bodyPr>
          <a:lstStyle>
            <a:lvl1pPr lvl="0" algn="ctr">
              <a:spcBef>
                <a:spcPts val="0"/>
              </a:spcBef>
              <a:spcAft>
                <a:spcPts val="0"/>
              </a:spcAft>
              <a:buClr>
                <a:schemeClr val="lt1"/>
              </a:buClr>
              <a:buSzPts val="1000"/>
              <a:buNone/>
              <a:defRPr sz="1000">
                <a:solidFill>
                  <a:schemeClr val="lt1"/>
                </a:solidFill>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1480" name="Google Shape;1480;p256"/>
          <p:cNvSpPr txBox="1"/>
          <p:nvPr>
            <p:ph idx="1" type="subTitle"/>
          </p:nvPr>
        </p:nvSpPr>
        <p:spPr>
          <a:xfrm>
            <a:off x="399200" y="1197600"/>
            <a:ext cx="1261200" cy="437700"/>
          </a:xfrm>
          <a:prstGeom prst="rect">
            <a:avLst/>
          </a:prstGeom>
          <a:solidFill>
            <a:schemeClr val="accent3"/>
          </a:solidFill>
        </p:spPr>
        <p:txBody>
          <a:bodyPr anchorCtr="0" anchor="ctr" bIns="91425" lIns="91425" spcFirstLastPara="1" rIns="91425" wrap="square" tIns="91425">
            <a:normAutofit/>
          </a:bodyPr>
          <a:lstStyle>
            <a:lvl1pPr lvl="0" algn="ctr">
              <a:spcBef>
                <a:spcPts val="0"/>
              </a:spcBef>
              <a:spcAft>
                <a:spcPts val="0"/>
              </a:spcAft>
              <a:buSzPts val="900"/>
              <a:buFont typeface="Figtree SemiBold"/>
              <a:buNone/>
              <a:defRPr sz="900">
                <a:latin typeface="Figtree SemiBold"/>
                <a:ea typeface="Figtree SemiBold"/>
                <a:cs typeface="Figtree SemiBold"/>
                <a:sym typeface="Figtree SemiBold"/>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481" name="Google Shape;1481;p256"/>
          <p:cNvSpPr txBox="1"/>
          <p:nvPr>
            <p:ph idx="4" type="subTitle"/>
          </p:nvPr>
        </p:nvSpPr>
        <p:spPr>
          <a:xfrm>
            <a:off x="396500" y="961625"/>
            <a:ext cx="1301700" cy="141300"/>
          </a:xfrm>
          <a:prstGeom prst="rect">
            <a:avLst/>
          </a:prstGeom>
          <a:solidFill>
            <a:schemeClr val="lt1"/>
          </a:solidFill>
          <a:ln>
            <a:noFill/>
          </a:ln>
        </p:spPr>
        <p:txBody>
          <a:bodyPr anchorCtr="0" anchor="ctr" bIns="0" lIns="0" spcFirstLastPara="1" rIns="0" wrap="square" tIns="0">
            <a:normAutofit/>
          </a:bodyPr>
          <a:lstStyle>
            <a:lvl1pPr lvl="0" algn="ctr">
              <a:spcBef>
                <a:spcPts val="0"/>
              </a:spcBef>
              <a:spcAft>
                <a:spcPts val="0"/>
              </a:spcAft>
              <a:buSzPts val="1000"/>
              <a:buNone/>
              <a:defRPr b="1" sz="10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482" name="Google Shape;1482;p256"/>
          <p:cNvSpPr txBox="1"/>
          <p:nvPr>
            <p:ph idx="5" type="subTitle"/>
          </p:nvPr>
        </p:nvSpPr>
        <p:spPr>
          <a:xfrm>
            <a:off x="1751550" y="961625"/>
            <a:ext cx="1301700" cy="141300"/>
          </a:xfrm>
          <a:prstGeom prst="rect">
            <a:avLst/>
          </a:prstGeom>
          <a:solidFill>
            <a:schemeClr val="lt1"/>
          </a:solidFill>
          <a:ln>
            <a:noFill/>
          </a:ln>
        </p:spPr>
        <p:txBody>
          <a:bodyPr anchorCtr="0" anchor="ctr" bIns="0" lIns="0" spcFirstLastPara="1" rIns="0" wrap="square" tIns="0">
            <a:normAutofit/>
          </a:bodyPr>
          <a:lstStyle>
            <a:lvl1pPr lvl="0" algn="ctr">
              <a:spcBef>
                <a:spcPts val="0"/>
              </a:spcBef>
              <a:spcAft>
                <a:spcPts val="0"/>
              </a:spcAft>
              <a:buSzPts val="1000"/>
              <a:buNone/>
              <a:defRPr b="1" sz="10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483" name="Google Shape;1483;p256"/>
          <p:cNvSpPr txBox="1"/>
          <p:nvPr>
            <p:ph idx="6" type="subTitle"/>
          </p:nvPr>
        </p:nvSpPr>
        <p:spPr>
          <a:xfrm>
            <a:off x="3108475" y="961625"/>
            <a:ext cx="1301700" cy="141300"/>
          </a:xfrm>
          <a:prstGeom prst="rect">
            <a:avLst/>
          </a:prstGeom>
          <a:solidFill>
            <a:schemeClr val="lt1"/>
          </a:solidFill>
          <a:ln>
            <a:noFill/>
          </a:ln>
        </p:spPr>
        <p:txBody>
          <a:bodyPr anchorCtr="0" anchor="ctr" bIns="0" lIns="0" spcFirstLastPara="1" rIns="0" wrap="square" tIns="0">
            <a:normAutofit/>
          </a:bodyPr>
          <a:lstStyle>
            <a:lvl1pPr lvl="0" algn="ctr">
              <a:spcBef>
                <a:spcPts val="0"/>
              </a:spcBef>
              <a:spcAft>
                <a:spcPts val="0"/>
              </a:spcAft>
              <a:buSzPts val="1000"/>
              <a:buNone/>
              <a:defRPr b="1" sz="10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484" name="Google Shape;1484;p256"/>
          <p:cNvSpPr txBox="1"/>
          <p:nvPr>
            <p:ph idx="7" type="subTitle"/>
          </p:nvPr>
        </p:nvSpPr>
        <p:spPr>
          <a:xfrm>
            <a:off x="4463525" y="961625"/>
            <a:ext cx="1301700" cy="141300"/>
          </a:xfrm>
          <a:prstGeom prst="rect">
            <a:avLst/>
          </a:prstGeom>
          <a:solidFill>
            <a:schemeClr val="lt1"/>
          </a:solidFill>
          <a:ln>
            <a:noFill/>
          </a:ln>
        </p:spPr>
        <p:txBody>
          <a:bodyPr anchorCtr="0" anchor="ctr" bIns="0" lIns="0" spcFirstLastPara="1" rIns="0" wrap="square" tIns="0">
            <a:normAutofit/>
          </a:bodyPr>
          <a:lstStyle>
            <a:lvl1pPr lvl="0" algn="ctr">
              <a:spcBef>
                <a:spcPts val="0"/>
              </a:spcBef>
              <a:spcAft>
                <a:spcPts val="0"/>
              </a:spcAft>
              <a:buSzPts val="1000"/>
              <a:buNone/>
              <a:defRPr b="1" sz="10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485" name="Google Shape;1485;p256"/>
          <p:cNvSpPr txBox="1"/>
          <p:nvPr>
            <p:ph idx="8" type="subTitle"/>
          </p:nvPr>
        </p:nvSpPr>
        <p:spPr>
          <a:xfrm>
            <a:off x="5798169" y="961625"/>
            <a:ext cx="1301700" cy="141300"/>
          </a:xfrm>
          <a:prstGeom prst="rect">
            <a:avLst/>
          </a:prstGeom>
          <a:solidFill>
            <a:schemeClr val="lt1"/>
          </a:solidFill>
          <a:ln>
            <a:noFill/>
          </a:ln>
        </p:spPr>
        <p:txBody>
          <a:bodyPr anchorCtr="0" anchor="ctr" bIns="0" lIns="0" spcFirstLastPara="1" rIns="0" wrap="square" tIns="0">
            <a:normAutofit/>
          </a:bodyPr>
          <a:lstStyle>
            <a:lvl1pPr lvl="0" algn="ctr">
              <a:spcBef>
                <a:spcPts val="0"/>
              </a:spcBef>
              <a:spcAft>
                <a:spcPts val="0"/>
              </a:spcAft>
              <a:buSzPts val="1000"/>
              <a:buNone/>
              <a:defRPr b="1" sz="10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486" name="Google Shape;1486;p256"/>
          <p:cNvSpPr txBox="1"/>
          <p:nvPr>
            <p:ph idx="9" type="subTitle"/>
          </p:nvPr>
        </p:nvSpPr>
        <p:spPr>
          <a:xfrm>
            <a:off x="7153219" y="961625"/>
            <a:ext cx="1301700" cy="141300"/>
          </a:xfrm>
          <a:prstGeom prst="rect">
            <a:avLst/>
          </a:prstGeom>
          <a:solidFill>
            <a:schemeClr val="lt1"/>
          </a:solidFill>
          <a:ln>
            <a:noFill/>
          </a:ln>
        </p:spPr>
        <p:txBody>
          <a:bodyPr anchorCtr="0" anchor="ctr" bIns="0" lIns="0" spcFirstLastPara="1" rIns="0" wrap="square" tIns="0">
            <a:normAutofit/>
          </a:bodyPr>
          <a:lstStyle>
            <a:lvl1pPr lvl="0" algn="ctr">
              <a:spcBef>
                <a:spcPts val="0"/>
              </a:spcBef>
              <a:spcAft>
                <a:spcPts val="0"/>
              </a:spcAft>
              <a:buSzPts val="1000"/>
              <a:buNone/>
              <a:defRPr b="1" sz="10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487" name="Google Shape;1487;p256"/>
          <p:cNvSpPr txBox="1"/>
          <p:nvPr>
            <p:ph idx="13" type="subTitle"/>
          </p:nvPr>
        </p:nvSpPr>
        <p:spPr>
          <a:xfrm>
            <a:off x="1774213" y="1197600"/>
            <a:ext cx="1261200" cy="437700"/>
          </a:xfrm>
          <a:prstGeom prst="rect">
            <a:avLst/>
          </a:prstGeom>
          <a:solidFill>
            <a:schemeClr val="accent3"/>
          </a:solidFill>
        </p:spPr>
        <p:txBody>
          <a:bodyPr anchorCtr="0" anchor="ctr" bIns="91425" lIns="91425" spcFirstLastPara="1" rIns="91425" wrap="square" tIns="91425">
            <a:normAutofit/>
          </a:bodyPr>
          <a:lstStyle>
            <a:lvl1pPr lvl="0" algn="ctr">
              <a:spcBef>
                <a:spcPts val="0"/>
              </a:spcBef>
              <a:spcAft>
                <a:spcPts val="0"/>
              </a:spcAft>
              <a:buSzPts val="900"/>
              <a:buFont typeface="Figtree SemiBold"/>
              <a:buNone/>
              <a:defRPr sz="900">
                <a:latin typeface="Figtree SemiBold"/>
                <a:ea typeface="Figtree SemiBold"/>
                <a:cs typeface="Figtree SemiBold"/>
                <a:sym typeface="Figtree SemiBold"/>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488" name="Google Shape;1488;p256"/>
          <p:cNvSpPr txBox="1"/>
          <p:nvPr>
            <p:ph idx="14" type="subTitle"/>
          </p:nvPr>
        </p:nvSpPr>
        <p:spPr>
          <a:xfrm>
            <a:off x="1774213" y="1689946"/>
            <a:ext cx="1261200" cy="437700"/>
          </a:xfrm>
          <a:prstGeom prst="rect">
            <a:avLst/>
          </a:prstGeom>
          <a:solidFill>
            <a:schemeClr val="accent3"/>
          </a:solidFill>
        </p:spPr>
        <p:txBody>
          <a:bodyPr anchorCtr="0" anchor="ctr" bIns="91425" lIns="91425" spcFirstLastPara="1" rIns="91425" wrap="square" tIns="91425">
            <a:normAutofit/>
          </a:bodyPr>
          <a:lstStyle>
            <a:lvl1pPr lvl="0" algn="ctr">
              <a:spcBef>
                <a:spcPts val="0"/>
              </a:spcBef>
              <a:spcAft>
                <a:spcPts val="0"/>
              </a:spcAft>
              <a:buSzPts val="900"/>
              <a:buFont typeface="Figtree SemiBold"/>
              <a:buNone/>
              <a:defRPr sz="900">
                <a:latin typeface="Figtree SemiBold"/>
                <a:ea typeface="Figtree SemiBold"/>
                <a:cs typeface="Figtree SemiBold"/>
                <a:sym typeface="Figtree SemiBold"/>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Tree>
  </p:cSld>
  <p:clrMapOvr>
    <a:masterClrMapping/>
  </p:clrMapOvr>
</p:sldLayout>
</file>

<file path=ppt/slideLayouts/slideLayout2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3x2 grid black">
  <p:cSld name="CUSTOM_9">
    <p:bg>
      <p:bgPr>
        <a:solidFill>
          <a:schemeClr val="accent2"/>
        </a:solidFill>
      </p:bgPr>
    </p:bg>
    <p:spTree>
      <p:nvGrpSpPr>
        <p:cNvPr id="1489" name="Shape 1489"/>
        <p:cNvGrpSpPr/>
        <p:nvPr/>
      </p:nvGrpSpPr>
      <p:grpSpPr>
        <a:xfrm>
          <a:off x="0" y="0"/>
          <a:ext cx="0" cy="0"/>
          <a:chOff x="0" y="0"/>
          <a:chExt cx="0" cy="0"/>
        </a:xfrm>
      </p:grpSpPr>
      <p:pic>
        <p:nvPicPr>
          <p:cNvPr id="1490" name="Google Shape;1490;p257" title="Marigold_rev.png"/>
          <p:cNvPicPr preferRelativeResize="0"/>
          <p:nvPr/>
        </p:nvPicPr>
        <p:blipFill>
          <a:blip r:embed="rId2">
            <a:alphaModFix/>
          </a:blip>
          <a:stretch>
            <a:fillRect/>
          </a:stretch>
        </p:blipFill>
        <p:spPr>
          <a:xfrm>
            <a:off x="371856" y="4912167"/>
            <a:ext cx="848844" cy="96900"/>
          </a:xfrm>
          <a:prstGeom prst="rect">
            <a:avLst/>
          </a:prstGeom>
          <a:noFill/>
          <a:ln>
            <a:noFill/>
          </a:ln>
        </p:spPr>
      </p:pic>
      <p:sp>
        <p:nvSpPr>
          <p:cNvPr id="1491" name="Google Shape;1491;p257"/>
          <p:cNvSpPr/>
          <p:nvPr/>
        </p:nvSpPr>
        <p:spPr>
          <a:xfrm>
            <a:off x="0" y="3197048"/>
            <a:ext cx="3048000" cy="19467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492" name="Google Shape;1492;p257"/>
          <p:cNvSpPr/>
          <p:nvPr/>
        </p:nvSpPr>
        <p:spPr>
          <a:xfrm>
            <a:off x="3047957" y="3197048"/>
            <a:ext cx="3048000" cy="19467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493" name="Google Shape;1493;p257"/>
          <p:cNvSpPr/>
          <p:nvPr/>
        </p:nvSpPr>
        <p:spPr>
          <a:xfrm>
            <a:off x="0" y="1250550"/>
            <a:ext cx="3048000" cy="19467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494" name="Google Shape;1494;p257"/>
          <p:cNvSpPr/>
          <p:nvPr/>
        </p:nvSpPr>
        <p:spPr>
          <a:xfrm>
            <a:off x="3047957" y="1250550"/>
            <a:ext cx="3048000" cy="19467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495" name="Google Shape;1495;p257"/>
          <p:cNvSpPr/>
          <p:nvPr/>
        </p:nvSpPr>
        <p:spPr>
          <a:xfrm>
            <a:off x="6095900" y="3197050"/>
            <a:ext cx="3048000" cy="19467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496" name="Google Shape;1496;p257"/>
          <p:cNvSpPr/>
          <p:nvPr/>
        </p:nvSpPr>
        <p:spPr>
          <a:xfrm>
            <a:off x="6095902" y="1250550"/>
            <a:ext cx="3048000" cy="19467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497" name="Google Shape;1497;p257"/>
          <p:cNvSpPr txBox="1"/>
          <p:nvPr>
            <p:ph type="ctrTitle"/>
          </p:nvPr>
        </p:nvSpPr>
        <p:spPr>
          <a:xfrm>
            <a:off x="371850" y="365742"/>
            <a:ext cx="4457700" cy="355500"/>
          </a:xfrm>
          <a:prstGeom prst="rect">
            <a:avLst/>
          </a:prstGeom>
        </p:spPr>
        <p:txBody>
          <a:bodyPr anchorCtr="0" anchor="t" bIns="91425" lIns="0" spcFirstLastPara="1" rIns="91425" wrap="square" tIns="0">
            <a:normAutofit/>
          </a:bodyPr>
          <a:lstStyle>
            <a:lvl1pPr lvl="0">
              <a:lnSpc>
                <a:spcPct val="80000"/>
              </a:lnSpc>
              <a:spcBef>
                <a:spcPts val="0"/>
              </a:spcBef>
              <a:spcAft>
                <a:spcPts val="0"/>
              </a:spcAft>
              <a:buClr>
                <a:schemeClr val="lt1"/>
              </a:buClr>
              <a:buSzPts val="2400"/>
              <a:buNone/>
              <a:defRPr sz="2400">
                <a:solidFill>
                  <a:schemeClr val="lt1"/>
                </a:solidFill>
              </a:defRPr>
            </a:lvl1pPr>
            <a:lvl2pPr lvl="1">
              <a:lnSpc>
                <a:spcPct val="80000"/>
              </a:lnSpc>
              <a:spcBef>
                <a:spcPts val="0"/>
              </a:spcBef>
              <a:spcAft>
                <a:spcPts val="0"/>
              </a:spcAft>
              <a:buClr>
                <a:schemeClr val="lt1"/>
              </a:buClr>
              <a:buSzPts val="2400"/>
              <a:buNone/>
              <a:defRPr>
                <a:solidFill>
                  <a:schemeClr val="lt1"/>
                </a:solidFill>
              </a:defRPr>
            </a:lvl2pPr>
            <a:lvl3pPr lvl="2">
              <a:lnSpc>
                <a:spcPct val="80000"/>
              </a:lnSpc>
              <a:spcBef>
                <a:spcPts val="0"/>
              </a:spcBef>
              <a:spcAft>
                <a:spcPts val="0"/>
              </a:spcAft>
              <a:buClr>
                <a:schemeClr val="lt1"/>
              </a:buClr>
              <a:buSzPts val="2400"/>
              <a:buNone/>
              <a:defRPr>
                <a:solidFill>
                  <a:schemeClr val="lt1"/>
                </a:solidFill>
              </a:defRPr>
            </a:lvl3pPr>
            <a:lvl4pPr lvl="3">
              <a:lnSpc>
                <a:spcPct val="80000"/>
              </a:lnSpc>
              <a:spcBef>
                <a:spcPts val="0"/>
              </a:spcBef>
              <a:spcAft>
                <a:spcPts val="0"/>
              </a:spcAft>
              <a:buClr>
                <a:schemeClr val="lt1"/>
              </a:buClr>
              <a:buSzPts val="2400"/>
              <a:buNone/>
              <a:defRPr>
                <a:solidFill>
                  <a:schemeClr val="lt1"/>
                </a:solidFill>
              </a:defRPr>
            </a:lvl4pPr>
            <a:lvl5pPr lvl="4">
              <a:lnSpc>
                <a:spcPct val="80000"/>
              </a:lnSpc>
              <a:spcBef>
                <a:spcPts val="0"/>
              </a:spcBef>
              <a:spcAft>
                <a:spcPts val="0"/>
              </a:spcAft>
              <a:buClr>
                <a:schemeClr val="lt1"/>
              </a:buClr>
              <a:buSzPts val="2400"/>
              <a:buNone/>
              <a:defRPr>
                <a:solidFill>
                  <a:schemeClr val="lt1"/>
                </a:solidFill>
              </a:defRPr>
            </a:lvl5pPr>
            <a:lvl6pPr lvl="5">
              <a:lnSpc>
                <a:spcPct val="80000"/>
              </a:lnSpc>
              <a:spcBef>
                <a:spcPts val="0"/>
              </a:spcBef>
              <a:spcAft>
                <a:spcPts val="0"/>
              </a:spcAft>
              <a:buClr>
                <a:schemeClr val="lt1"/>
              </a:buClr>
              <a:buSzPts val="2400"/>
              <a:buNone/>
              <a:defRPr>
                <a:solidFill>
                  <a:schemeClr val="lt1"/>
                </a:solidFill>
              </a:defRPr>
            </a:lvl6pPr>
            <a:lvl7pPr lvl="6">
              <a:lnSpc>
                <a:spcPct val="80000"/>
              </a:lnSpc>
              <a:spcBef>
                <a:spcPts val="0"/>
              </a:spcBef>
              <a:spcAft>
                <a:spcPts val="0"/>
              </a:spcAft>
              <a:buClr>
                <a:schemeClr val="lt1"/>
              </a:buClr>
              <a:buSzPts val="2400"/>
              <a:buNone/>
              <a:defRPr>
                <a:solidFill>
                  <a:schemeClr val="lt1"/>
                </a:solidFill>
              </a:defRPr>
            </a:lvl7pPr>
            <a:lvl8pPr lvl="7">
              <a:lnSpc>
                <a:spcPct val="80000"/>
              </a:lnSpc>
              <a:spcBef>
                <a:spcPts val="0"/>
              </a:spcBef>
              <a:spcAft>
                <a:spcPts val="0"/>
              </a:spcAft>
              <a:buClr>
                <a:schemeClr val="lt1"/>
              </a:buClr>
              <a:buSzPts val="2400"/>
              <a:buNone/>
              <a:defRPr>
                <a:solidFill>
                  <a:schemeClr val="lt1"/>
                </a:solidFill>
              </a:defRPr>
            </a:lvl8pPr>
            <a:lvl9pPr lvl="8">
              <a:lnSpc>
                <a:spcPct val="80000"/>
              </a:lnSpc>
              <a:spcBef>
                <a:spcPts val="0"/>
              </a:spcBef>
              <a:spcAft>
                <a:spcPts val="0"/>
              </a:spcAft>
              <a:buClr>
                <a:schemeClr val="lt1"/>
              </a:buClr>
              <a:buSzPts val="2400"/>
              <a:buNone/>
              <a:defRPr>
                <a:solidFill>
                  <a:schemeClr val="lt1"/>
                </a:solidFill>
              </a:defRPr>
            </a:lvl9pPr>
          </a:lstStyle>
          <a:p/>
        </p:txBody>
      </p:sp>
      <p:sp>
        <p:nvSpPr>
          <p:cNvPr id="1498" name="Google Shape;1498;p257"/>
          <p:cNvSpPr txBox="1"/>
          <p:nvPr>
            <p:ph idx="1" type="subTitle"/>
          </p:nvPr>
        </p:nvSpPr>
        <p:spPr>
          <a:xfrm>
            <a:off x="372250" y="720234"/>
            <a:ext cx="4674900" cy="273900"/>
          </a:xfrm>
          <a:prstGeom prst="rect">
            <a:avLst/>
          </a:prstGeom>
        </p:spPr>
        <p:txBody>
          <a:bodyPr anchorCtr="0" anchor="t" bIns="0" lIns="0" spcFirstLastPara="1" rIns="0" wrap="square" tIns="0">
            <a:normAutofit/>
          </a:bodyPr>
          <a:lstStyle>
            <a:lvl1pPr lvl="0">
              <a:spcBef>
                <a:spcPts val="0"/>
              </a:spcBef>
              <a:spcAft>
                <a:spcPts val="0"/>
              </a:spcAft>
              <a:buClr>
                <a:schemeClr val="dk2"/>
              </a:buClr>
              <a:buSzPts val="1600"/>
              <a:buFont typeface="Figtree SemiBold"/>
              <a:buNone/>
              <a:defRPr sz="1600">
                <a:solidFill>
                  <a:schemeClr val="dk2"/>
                </a:solidFill>
                <a:latin typeface="Figtree SemiBold"/>
                <a:ea typeface="Figtree SemiBold"/>
                <a:cs typeface="Figtree SemiBold"/>
                <a:sym typeface="Figtree SemiBold"/>
              </a:defRPr>
            </a:lvl1pPr>
            <a:lvl2pPr lvl="1">
              <a:spcBef>
                <a:spcPts val="0"/>
              </a:spcBef>
              <a:spcAft>
                <a:spcPts val="0"/>
              </a:spcAft>
              <a:buClr>
                <a:schemeClr val="lt1"/>
              </a:buClr>
              <a:buSzPts val="1000"/>
              <a:buFont typeface="Figtree SemiBold"/>
              <a:buNone/>
              <a:defRPr sz="1000">
                <a:solidFill>
                  <a:schemeClr val="lt1"/>
                </a:solidFill>
                <a:latin typeface="Figtree SemiBold"/>
                <a:ea typeface="Figtree SemiBold"/>
                <a:cs typeface="Figtree SemiBold"/>
                <a:sym typeface="Figtree SemiBold"/>
              </a:defRPr>
            </a:lvl2pPr>
            <a:lvl3pPr lvl="2">
              <a:spcBef>
                <a:spcPts val="0"/>
              </a:spcBef>
              <a:spcAft>
                <a:spcPts val="0"/>
              </a:spcAft>
              <a:buClr>
                <a:schemeClr val="lt1"/>
              </a:buClr>
              <a:buSzPts val="1000"/>
              <a:buFont typeface="Figtree SemiBold"/>
              <a:buNone/>
              <a:defRPr sz="1000">
                <a:solidFill>
                  <a:schemeClr val="lt1"/>
                </a:solidFill>
                <a:latin typeface="Figtree SemiBold"/>
                <a:ea typeface="Figtree SemiBold"/>
                <a:cs typeface="Figtree SemiBold"/>
                <a:sym typeface="Figtree SemiBold"/>
              </a:defRPr>
            </a:lvl3pPr>
            <a:lvl4pPr lvl="3">
              <a:spcBef>
                <a:spcPts val="0"/>
              </a:spcBef>
              <a:spcAft>
                <a:spcPts val="0"/>
              </a:spcAft>
              <a:buClr>
                <a:schemeClr val="lt1"/>
              </a:buClr>
              <a:buSzPts val="1000"/>
              <a:buFont typeface="Figtree SemiBold"/>
              <a:buNone/>
              <a:defRPr sz="1000">
                <a:solidFill>
                  <a:schemeClr val="lt1"/>
                </a:solidFill>
                <a:latin typeface="Figtree SemiBold"/>
                <a:ea typeface="Figtree SemiBold"/>
                <a:cs typeface="Figtree SemiBold"/>
                <a:sym typeface="Figtree SemiBold"/>
              </a:defRPr>
            </a:lvl4pPr>
            <a:lvl5pPr lvl="4">
              <a:spcBef>
                <a:spcPts val="0"/>
              </a:spcBef>
              <a:spcAft>
                <a:spcPts val="0"/>
              </a:spcAft>
              <a:buClr>
                <a:schemeClr val="lt1"/>
              </a:buClr>
              <a:buSzPts val="1000"/>
              <a:buFont typeface="Figtree SemiBold"/>
              <a:buNone/>
              <a:defRPr sz="1000">
                <a:solidFill>
                  <a:schemeClr val="lt1"/>
                </a:solidFill>
                <a:latin typeface="Figtree SemiBold"/>
                <a:ea typeface="Figtree SemiBold"/>
                <a:cs typeface="Figtree SemiBold"/>
                <a:sym typeface="Figtree SemiBold"/>
              </a:defRPr>
            </a:lvl5pPr>
            <a:lvl6pPr lvl="5">
              <a:spcBef>
                <a:spcPts val="0"/>
              </a:spcBef>
              <a:spcAft>
                <a:spcPts val="0"/>
              </a:spcAft>
              <a:buClr>
                <a:schemeClr val="lt1"/>
              </a:buClr>
              <a:buSzPts val="1000"/>
              <a:buFont typeface="Figtree SemiBold"/>
              <a:buNone/>
              <a:defRPr sz="1000">
                <a:solidFill>
                  <a:schemeClr val="lt1"/>
                </a:solidFill>
                <a:latin typeface="Figtree SemiBold"/>
                <a:ea typeface="Figtree SemiBold"/>
                <a:cs typeface="Figtree SemiBold"/>
                <a:sym typeface="Figtree SemiBold"/>
              </a:defRPr>
            </a:lvl6pPr>
            <a:lvl7pPr lvl="6">
              <a:spcBef>
                <a:spcPts val="0"/>
              </a:spcBef>
              <a:spcAft>
                <a:spcPts val="0"/>
              </a:spcAft>
              <a:buClr>
                <a:schemeClr val="lt1"/>
              </a:buClr>
              <a:buSzPts val="1000"/>
              <a:buFont typeface="Figtree SemiBold"/>
              <a:buNone/>
              <a:defRPr sz="1000">
                <a:solidFill>
                  <a:schemeClr val="lt1"/>
                </a:solidFill>
                <a:latin typeface="Figtree SemiBold"/>
                <a:ea typeface="Figtree SemiBold"/>
                <a:cs typeface="Figtree SemiBold"/>
                <a:sym typeface="Figtree SemiBold"/>
              </a:defRPr>
            </a:lvl7pPr>
            <a:lvl8pPr lvl="7">
              <a:spcBef>
                <a:spcPts val="0"/>
              </a:spcBef>
              <a:spcAft>
                <a:spcPts val="0"/>
              </a:spcAft>
              <a:buClr>
                <a:schemeClr val="lt1"/>
              </a:buClr>
              <a:buSzPts val="1000"/>
              <a:buFont typeface="Figtree SemiBold"/>
              <a:buNone/>
              <a:defRPr sz="1000">
                <a:solidFill>
                  <a:schemeClr val="lt1"/>
                </a:solidFill>
                <a:latin typeface="Figtree SemiBold"/>
                <a:ea typeface="Figtree SemiBold"/>
                <a:cs typeface="Figtree SemiBold"/>
                <a:sym typeface="Figtree SemiBold"/>
              </a:defRPr>
            </a:lvl8pPr>
            <a:lvl9pPr lvl="8">
              <a:spcBef>
                <a:spcPts val="0"/>
              </a:spcBef>
              <a:spcAft>
                <a:spcPts val="0"/>
              </a:spcAft>
              <a:buClr>
                <a:schemeClr val="lt1"/>
              </a:buClr>
              <a:buSzPts val="1000"/>
              <a:buFont typeface="Figtree SemiBold"/>
              <a:buNone/>
              <a:defRPr sz="1000">
                <a:solidFill>
                  <a:schemeClr val="lt1"/>
                </a:solidFill>
                <a:latin typeface="Figtree SemiBold"/>
                <a:ea typeface="Figtree SemiBold"/>
                <a:cs typeface="Figtree SemiBold"/>
                <a:sym typeface="Figtree SemiBold"/>
              </a:defRPr>
            </a:lvl9pPr>
          </a:lstStyle>
          <a:p/>
        </p:txBody>
      </p:sp>
      <p:sp>
        <p:nvSpPr>
          <p:cNvPr id="1499" name="Google Shape;1499;p257"/>
          <p:cNvSpPr txBox="1"/>
          <p:nvPr>
            <p:ph idx="2" type="subTitle"/>
          </p:nvPr>
        </p:nvSpPr>
        <p:spPr>
          <a:xfrm>
            <a:off x="405075" y="1537100"/>
            <a:ext cx="2495100" cy="2739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300"/>
              <a:buNone/>
              <a:defRPr b="1" sz="1300">
                <a:solidFill>
                  <a:schemeClr val="lt1"/>
                </a:solidFill>
              </a:defRPr>
            </a:lvl1pPr>
            <a:lvl2pPr lvl="1">
              <a:spcBef>
                <a:spcPts val="0"/>
              </a:spcBef>
              <a:spcAft>
                <a:spcPts val="0"/>
              </a:spcAft>
              <a:buClr>
                <a:schemeClr val="lt1"/>
              </a:buClr>
              <a:buSzPts val="1200"/>
              <a:buNone/>
              <a:defRPr>
                <a:solidFill>
                  <a:schemeClr val="lt1"/>
                </a:solidFill>
              </a:defRPr>
            </a:lvl2pPr>
            <a:lvl3pPr lvl="2">
              <a:spcBef>
                <a:spcPts val="0"/>
              </a:spcBef>
              <a:spcAft>
                <a:spcPts val="0"/>
              </a:spcAft>
              <a:buClr>
                <a:schemeClr val="lt1"/>
              </a:buClr>
              <a:buSzPts val="1200"/>
              <a:buNone/>
              <a:defRPr>
                <a:solidFill>
                  <a:schemeClr val="lt1"/>
                </a:solidFill>
              </a:defRPr>
            </a:lvl3pPr>
            <a:lvl4pPr lvl="3">
              <a:spcBef>
                <a:spcPts val="0"/>
              </a:spcBef>
              <a:spcAft>
                <a:spcPts val="0"/>
              </a:spcAft>
              <a:buClr>
                <a:schemeClr val="lt1"/>
              </a:buClr>
              <a:buSzPts val="1200"/>
              <a:buNone/>
              <a:defRPr>
                <a:solidFill>
                  <a:schemeClr val="lt1"/>
                </a:solidFill>
              </a:defRPr>
            </a:lvl4pPr>
            <a:lvl5pPr lvl="4">
              <a:spcBef>
                <a:spcPts val="0"/>
              </a:spcBef>
              <a:spcAft>
                <a:spcPts val="0"/>
              </a:spcAft>
              <a:buClr>
                <a:schemeClr val="lt1"/>
              </a:buClr>
              <a:buSzPts val="1200"/>
              <a:buNone/>
              <a:defRPr>
                <a:solidFill>
                  <a:schemeClr val="lt1"/>
                </a:solidFill>
              </a:defRPr>
            </a:lvl5pPr>
            <a:lvl6pPr lvl="5">
              <a:spcBef>
                <a:spcPts val="0"/>
              </a:spcBef>
              <a:spcAft>
                <a:spcPts val="0"/>
              </a:spcAft>
              <a:buClr>
                <a:schemeClr val="lt1"/>
              </a:buClr>
              <a:buSzPts val="1200"/>
              <a:buNone/>
              <a:defRPr>
                <a:solidFill>
                  <a:schemeClr val="lt1"/>
                </a:solidFill>
              </a:defRPr>
            </a:lvl6pPr>
            <a:lvl7pPr lvl="6">
              <a:spcBef>
                <a:spcPts val="0"/>
              </a:spcBef>
              <a:spcAft>
                <a:spcPts val="0"/>
              </a:spcAft>
              <a:buClr>
                <a:schemeClr val="lt1"/>
              </a:buClr>
              <a:buSzPts val="1200"/>
              <a:buNone/>
              <a:defRPr>
                <a:solidFill>
                  <a:schemeClr val="lt1"/>
                </a:solidFill>
              </a:defRPr>
            </a:lvl7pPr>
            <a:lvl8pPr lvl="7">
              <a:spcBef>
                <a:spcPts val="0"/>
              </a:spcBef>
              <a:spcAft>
                <a:spcPts val="0"/>
              </a:spcAft>
              <a:buClr>
                <a:schemeClr val="lt1"/>
              </a:buClr>
              <a:buSzPts val="1200"/>
              <a:buNone/>
              <a:defRPr>
                <a:solidFill>
                  <a:schemeClr val="lt1"/>
                </a:solidFill>
              </a:defRPr>
            </a:lvl8pPr>
            <a:lvl9pPr lvl="8">
              <a:spcBef>
                <a:spcPts val="0"/>
              </a:spcBef>
              <a:spcAft>
                <a:spcPts val="0"/>
              </a:spcAft>
              <a:buClr>
                <a:schemeClr val="lt1"/>
              </a:buClr>
              <a:buSzPts val="1200"/>
              <a:buNone/>
              <a:defRPr>
                <a:solidFill>
                  <a:schemeClr val="lt1"/>
                </a:solidFill>
              </a:defRPr>
            </a:lvl9pPr>
          </a:lstStyle>
          <a:p/>
        </p:txBody>
      </p:sp>
      <p:sp>
        <p:nvSpPr>
          <p:cNvPr id="1500" name="Google Shape;1500;p257"/>
          <p:cNvSpPr txBox="1"/>
          <p:nvPr>
            <p:ph idx="3" type="subTitle"/>
          </p:nvPr>
        </p:nvSpPr>
        <p:spPr>
          <a:xfrm>
            <a:off x="405075" y="1946675"/>
            <a:ext cx="2424000" cy="10587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200"/>
              <a:buNone/>
              <a:defRPr>
                <a:solidFill>
                  <a:schemeClr val="lt1"/>
                </a:solidFill>
              </a:defRPr>
            </a:lvl2pPr>
            <a:lvl3pPr lvl="2">
              <a:spcBef>
                <a:spcPts val="0"/>
              </a:spcBef>
              <a:spcAft>
                <a:spcPts val="0"/>
              </a:spcAft>
              <a:buClr>
                <a:schemeClr val="lt1"/>
              </a:buClr>
              <a:buSzPts val="1200"/>
              <a:buNone/>
              <a:defRPr>
                <a:solidFill>
                  <a:schemeClr val="lt1"/>
                </a:solidFill>
              </a:defRPr>
            </a:lvl3pPr>
            <a:lvl4pPr lvl="3">
              <a:spcBef>
                <a:spcPts val="0"/>
              </a:spcBef>
              <a:spcAft>
                <a:spcPts val="0"/>
              </a:spcAft>
              <a:buClr>
                <a:schemeClr val="lt1"/>
              </a:buClr>
              <a:buSzPts val="1200"/>
              <a:buNone/>
              <a:defRPr>
                <a:solidFill>
                  <a:schemeClr val="lt1"/>
                </a:solidFill>
              </a:defRPr>
            </a:lvl4pPr>
            <a:lvl5pPr lvl="4">
              <a:spcBef>
                <a:spcPts val="0"/>
              </a:spcBef>
              <a:spcAft>
                <a:spcPts val="0"/>
              </a:spcAft>
              <a:buClr>
                <a:schemeClr val="lt1"/>
              </a:buClr>
              <a:buSzPts val="1200"/>
              <a:buNone/>
              <a:defRPr>
                <a:solidFill>
                  <a:schemeClr val="lt1"/>
                </a:solidFill>
              </a:defRPr>
            </a:lvl5pPr>
            <a:lvl6pPr lvl="5">
              <a:spcBef>
                <a:spcPts val="0"/>
              </a:spcBef>
              <a:spcAft>
                <a:spcPts val="0"/>
              </a:spcAft>
              <a:buClr>
                <a:schemeClr val="lt1"/>
              </a:buClr>
              <a:buSzPts val="1200"/>
              <a:buNone/>
              <a:defRPr>
                <a:solidFill>
                  <a:schemeClr val="lt1"/>
                </a:solidFill>
              </a:defRPr>
            </a:lvl6pPr>
            <a:lvl7pPr lvl="6">
              <a:spcBef>
                <a:spcPts val="0"/>
              </a:spcBef>
              <a:spcAft>
                <a:spcPts val="0"/>
              </a:spcAft>
              <a:buClr>
                <a:schemeClr val="lt1"/>
              </a:buClr>
              <a:buSzPts val="1200"/>
              <a:buNone/>
              <a:defRPr>
                <a:solidFill>
                  <a:schemeClr val="lt1"/>
                </a:solidFill>
              </a:defRPr>
            </a:lvl7pPr>
            <a:lvl8pPr lvl="7">
              <a:spcBef>
                <a:spcPts val="0"/>
              </a:spcBef>
              <a:spcAft>
                <a:spcPts val="0"/>
              </a:spcAft>
              <a:buClr>
                <a:schemeClr val="lt1"/>
              </a:buClr>
              <a:buSzPts val="1200"/>
              <a:buNone/>
              <a:defRPr>
                <a:solidFill>
                  <a:schemeClr val="lt1"/>
                </a:solidFill>
              </a:defRPr>
            </a:lvl8pPr>
            <a:lvl9pPr lvl="8">
              <a:spcBef>
                <a:spcPts val="0"/>
              </a:spcBef>
              <a:spcAft>
                <a:spcPts val="0"/>
              </a:spcAft>
              <a:buClr>
                <a:schemeClr val="lt1"/>
              </a:buClr>
              <a:buSzPts val="1200"/>
              <a:buNone/>
              <a:defRPr>
                <a:solidFill>
                  <a:schemeClr val="lt1"/>
                </a:solidFill>
              </a:defRPr>
            </a:lvl9pPr>
          </a:lstStyle>
          <a:p/>
        </p:txBody>
      </p:sp>
      <p:sp>
        <p:nvSpPr>
          <p:cNvPr id="1501" name="Google Shape;1501;p257"/>
          <p:cNvSpPr txBox="1"/>
          <p:nvPr>
            <p:ph idx="4" type="subTitle"/>
          </p:nvPr>
        </p:nvSpPr>
        <p:spPr>
          <a:xfrm>
            <a:off x="405075" y="3473000"/>
            <a:ext cx="2495100" cy="2739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300"/>
              <a:buNone/>
              <a:defRPr b="1" sz="1300">
                <a:solidFill>
                  <a:schemeClr val="lt1"/>
                </a:solidFill>
              </a:defRPr>
            </a:lvl1pPr>
            <a:lvl2pPr lvl="1">
              <a:spcBef>
                <a:spcPts val="0"/>
              </a:spcBef>
              <a:spcAft>
                <a:spcPts val="0"/>
              </a:spcAft>
              <a:buClr>
                <a:schemeClr val="lt1"/>
              </a:buClr>
              <a:buSzPts val="1200"/>
              <a:buNone/>
              <a:defRPr>
                <a:solidFill>
                  <a:schemeClr val="lt1"/>
                </a:solidFill>
              </a:defRPr>
            </a:lvl2pPr>
            <a:lvl3pPr lvl="2">
              <a:spcBef>
                <a:spcPts val="0"/>
              </a:spcBef>
              <a:spcAft>
                <a:spcPts val="0"/>
              </a:spcAft>
              <a:buClr>
                <a:schemeClr val="lt1"/>
              </a:buClr>
              <a:buSzPts val="1200"/>
              <a:buNone/>
              <a:defRPr>
                <a:solidFill>
                  <a:schemeClr val="lt1"/>
                </a:solidFill>
              </a:defRPr>
            </a:lvl3pPr>
            <a:lvl4pPr lvl="3">
              <a:spcBef>
                <a:spcPts val="0"/>
              </a:spcBef>
              <a:spcAft>
                <a:spcPts val="0"/>
              </a:spcAft>
              <a:buClr>
                <a:schemeClr val="lt1"/>
              </a:buClr>
              <a:buSzPts val="1200"/>
              <a:buNone/>
              <a:defRPr>
                <a:solidFill>
                  <a:schemeClr val="lt1"/>
                </a:solidFill>
              </a:defRPr>
            </a:lvl4pPr>
            <a:lvl5pPr lvl="4">
              <a:spcBef>
                <a:spcPts val="0"/>
              </a:spcBef>
              <a:spcAft>
                <a:spcPts val="0"/>
              </a:spcAft>
              <a:buClr>
                <a:schemeClr val="lt1"/>
              </a:buClr>
              <a:buSzPts val="1200"/>
              <a:buNone/>
              <a:defRPr>
                <a:solidFill>
                  <a:schemeClr val="lt1"/>
                </a:solidFill>
              </a:defRPr>
            </a:lvl5pPr>
            <a:lvl6pPr lvl="5">
              <a:spcBef>
                <a:spcPts val="0"/>
              </a:spcBef>
              <a:spcAft>
                <a:spcPts val="0"/>
              </a:spcAft>
              <a:buClr>
                <a:schemeClr val="lt1"/>
              </a:buClr>
              <a:buSzPts val="1200"/>
              <a:buNone/>
              <a:defRPr>
                <a:solidFill>
                  <a:schemeClr val="lt1"/>
                </a:solidFill>
              </a:defRPr>
            </a:lvl6pPr>
            <a:lvl7pPr lvl="6">
              <a:spcBef>
                <a:spcPts val="0"/>
              </a:spcBef>
              <a:spcAft>
                <a:spcPts val="0"/>
              </a:spcAft>
              <a:buClr>
                <a:schemeClr val="lt1"/>
              </a:buClr>
              <a:buSzPts val="1200"/>
              <a:buNone/>
              <a:defRPr>
                <a:solidFill>
                  <a:schemeClr val="lt1"/>
                </a:solidFill>
              </a:defRPr>
            </a:lvl7pPr>
            <a:lvl8pPr lvl="7">
              <a:spcBef>
                <a:spcPts val="0"/>
              </a:spcBef>
              <a:spcAft>
                <a:spcPts val="0"/>
              </a:spcAft>
              <a:buClr>
                <a:schemeClr val="lt1"/>
              </a:buClr>
              <a:buSzPts val="1200"/>
              <a:buNone/>
              <a:defRPr>
                <a:solidFill>
                  <a:schemeClr val="lt1"/>
                </a:solidFill>
              </a:defRPr>
            </a:lvl8pPr>
            <a:lvl9pPr lvl="8">
              <a:spcBef>
                <a:spcPts val="0"/>
              </a:spcBef>
              <a:spcAft>
                <a:spcPts val="0"/>
              </a:spcAft>
              <a:buClr>
                <a:schemeClr val="lt1"/>
              </a:buClr>
              <a:buSzPts val="1200"/>
              <a:buNone/>
              <a:defRPr>
                <a:solidFill>
                  <a:schemeClr val="lt1"/>
                </a:solidFill>
              </a:defRPr>
            </a:lvl9pPr>
          </a:lstStyle>
          <a:p/>
        </p:txBody>
      </p:sp>
      <p:sp>
        <p:nvSpPr>
          <p:cNvPr id="1502" name="Google Shape;1502;p257"/>
          <p:cNvSpPr txBox="1"/>
          <p:nvPr>
            <p:ph idx="5" type="subTitle"/>
          </p:nvPr>
        </p:nvSpPr>
        <p:spPr>
          <a:xfrm>
            <a:off x="405075" y="3882575"/>
            <a:ext cx="2424000" cy="10587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200"/>
              <a:buNone/>
              <a:defRPr>
                <a:solidFill>
                  <a:schemeClr val="lt1"/>
                </a:solidFill>
              </a:defRPr>
            </a:lvl2pPr>
            <a:lvl3pPr lvl="2">
              <a:spcBef>
                <a:spcPts val="0"/>
              </a:spcBef>
              <a:spcAft>
                <a:spcPts val="0"/>
              </a:spcAft>
              <a:buClr>
                <a:schemeClr val="lt1"/>
              </a:buClr>
              <a:buSzPts val="1200"/>
              <a:buNone/>
              <a:defRPr>
                <a:solidFill>
                  <a:schemeClr val="lt1"/>
                </a:solidFill>
              </a:defRPr>
            </a:lvl3pPr>
            <a:lvl4pPr lvl="3">
              <a:spcBef>
                <a:spcPts val="0"/>
              </a:spcBef>
              <a:spcAft>
                <a:spcPts val="0"/>
              </a:spcAft>
              <a:buClr>
                <a:schemeClr val="lt1"/>
              </a:buClr>
              <a:buSzPts val="1200"/>
              <a:buNone/>
              <a:defRPr>
                <a:solidFill>
                  <a:schemeClr val="lt1"/>
                </a:solidFill>
              </a:defRPr>
            </a:lvl4pPr>
            <a:lvl5pPr lvl="4">
              <a:spcBef>
                <a:spcPts val="0"/>
              </a:spcBef>
              <a:spcAft>
                <a:spcPts val="0"/>
              </a:spcAft>
              <a:buClr>
                <a:schemeClr val="lt1"/>
              </a:buClr>
              <a:buSzPts val="1200"/>
              <a:buNone/>
              <a:defRPr>
                <a:solidFill>
                  <a:schemeClr val="lt1"/>
                </a:solidFill>
              </a:defRPr>
            </a:lvl5pPr>
            <a:lvl6pPr lvl="5">
              <a:spcBef>
                <a:spcPts val="0"/>
              </a:spcBef>
              <a:spcAft>
                <a:spcPts val="0"/>
              </a:spcAft>
              <a:buClr>
                <a:schemeClr val="lt1"/>
              </a:buClr>
              <a:buSzPts val="1200"/>
              <a:buNone/>
              <a:defRPr>
                <a:solidFill>
                  <a:schemeClr val="lt1"/>
                </a:solidFill>
              </a:defRPr>
            </a:lvl6pPr>
            <a:lvl7pPr lvl="6">
              <a:spcBef>
                <a:spcPts val="0"/>
              </a:spcBef>
              <a:spcAft>
                <a:spcPts val="0"/>
              </a:spcAft>
              <a:buClr>
                <a:schemeClr val="lt1"/>
              </a:buClr>
              <a:buSzPts val="1200"/>
              <a:buNone/>
              <a:defRPr>
                <a:solidFill>
                  <a:schemeClr val="lt1"/>
                </a:solidFill>
              </a:defRPr>
            </a:lvl7pPr>
            <a:lvl8pPr lvl="7">
              <a:spcBef>
                <a:spcPts val="0"/>
              </a:spcBef>
              <a:spcAft>
                <a:spcPts val="0"/>
              </a:spcAft>
              <a:buClr>
                <a:schemeClr val="lt1"/>
              </a:buClr>
              <a:buSzPts val="1200"/>
              <a:buNone/>
              <a:defRPr>
                <a:solidFill>
                  <a:schemeClr val="lt1"/>
                </a:solidFill>
              </a:defRPr>
            </a:lvl8pPr>
            <a:lvl9pPr lvl="8">
              <a:spcBef>
                <a:spcPts val="0"/>
              </a:spcBef>
              <a:spcAft>
                <a:spcPts val="0"/>
              </a:spcAft>
              <a:buClr>
                <a:schemeClr val="lt1"/>
              </a:buClr>
              <a:buSzPts val="1200"/>
              <a:buNone/>
              <a:defRPr>
                <a:solidFill>
                  <a:schemeClr val="lt1"/>
                </a:solidFill>
              </a:defRPr>
            </a:lvl9pPr>
          </a:lstStyle>
          <a:p/>
        </p:txBody>
      </p:sp>
      <p:sp>
        <p:nvSpPr>
          <p:cNvPr id="1503" name="Google Shape;1503;p257"/>
          <p:cNvSpPr txBox="1"/>
          <p:nvPr>
            <p:ph idx="6" type="subTitle"/>
          </p:nvPr>
        </p:nvSpPr>
        <p:spPr>
          <a:xfrm>
            <a:off x="3395482" y="1537100"/>
            <a:ext cx="2495100" cy="2739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300"/>
              <a:buNone/>
              <a:defRPr b="1" sz="1300">
                <a:solidFill>
                  <a:schemeClr val="lt1"/>
                </a:solidFill>
              </a:defRPr>
            </a:lvl1pPr>
            <a:lvl2pPr lvl="1">
              <a:spcBef>
                <a:spcPts val="0"/>
              </a:spcBef>
              <a:spcAft>
                <a:spcPts val="0"/>
              </a:spcAft>
              <a:buClr>
                <a:schemeClr val="lt1"/>
              </a:buClr>
              <a:buSzPts val="1200"/>
              <a:buNone/>
              <a:defRPr>
                <a:solidFill>
                  <a:schemeClr val="lt1"/>
                </a:solidFill>
              </a:defRPr>
            </a:lvl2pPr>
            <a:lvl3pPr lvl="2">
              <a:spcBef>
                <a:spcPts val="0"/>
              </a:spcBef>
              <a:spcAft>
                <a:spcPts val="0"/>
              </a:spcAft>
              <a:buClr>
                <a:schemeClr val="lt1"/>
              </a:buClr>
              <a:buSzPts val="1200"/>
              <a:buNone/>
              <a:defRPr>
                <a:solidFill>
                  <a:schemeClr val="lt1"/>
                </a:solidFill>
              </a:defRPr>
            </a:lvl3pPr>
            <a:lvl4pPr lvl="3">
              <a:spcBef>
                <a:spcPts val="0"/>
              </a:spcBef>
              <a:spcAft>
                <a:spcPts val="0"/>
              </a:spcAft>
              <a:buClr>
                <a:schemeClr val="lt1"/>
              </a:buClr>
              <a:buSzPts val="1200"/>
              <a:buNone/>
              <a:defRPr>
                <a:solidFill>
                  <a:schemeClr val="lt1"/>
                </a:solidFill>
              </a:defRPr>
            </a:lvl4pPr>
            <a:lvl5pPr lvl="4">
              <a:spcBef>
                <a:spcPts val="0"/>
              </a:spcBef>
              <a:spcAft>
                <a:spcPts val="0"/>
              </a:spcAft>
              <a:buClr>
                <a:schemeClr val="lt1"/>
              </a:buClr>
              <a:buSzPts val="1200"/>
              <a:buNone/>
              <a:defRPr>
                <a:solidFill>
                  <a:schemeClr val="lt1"/>
                </a:solidFill>
              </a:defRPr>
            </a:lvl5pPr>
            <a:lvl6pPr lvl="5">
              <a:spcBef>
                <a:spcPts val="0"/>
              </a:spcBef>
              <a:spcAft>
                <a:spcPts val="0"/>
              </a:spcAft>
              <a:buClr>
                <a:schemeClr val="lt1"/>
              </a:buClr>
              <a:buSzPts val="1200"/>
              <a:buNone/>
              <a:defRPr>
                <a:solidFill>
                  <a:schemeClr val="lt1"/>
                </a:solidFill>
              </a:defRPr>
            </a:lvl6pPr>
            <a:lvl7pPr lvl="6">
              <a:spcBef>
                <a:spcPts val="0"/>
              </a:spcBef>
              <a:spcAft>
                <a:spcPts val="0"/>
              </a:spcAft>
              <a:buClr>
                <a:schemeClr val="lt1"/>
              </a:buClr>
              <a:buSzPts val="1200"/>
              <a:buNone/>
              <a:defRPr>
                <a:solidFill>
                  <a:schemeClr val="lt1"/>
                </a:solidFill>
              </a:defRPr>
            </a:lvl7pPr>
            <a:lvl8pPr lvl="7">
              <a:spcBef>
                <a:spcPts val="0"/>
              </a:spcBef>
              <a:spcAft>
                <a:spcPts val="0"/>
              </a:spcAft>
              <a:buClr>
                <a:schemeClr val="lt1"/>
              </a:buClr>
              <a:buSzPts val="1200"/>
              <a:buNone/>
              <a:defRPr>
                <a:solidFill>
                  <a:schemeClr val="lt1"/>
                </a:solidFill>
              </a:defRPr>
            </a:lvl8pPr>
            <a:lvl9pPr lvl="8">
              <a:spcBef>
                <a:spcPts val="0"/>
              </a:spcBef>
              <a:spcAft>
                <a:spcPts val="0"/>
              </a:spcAft>
              <a:buClr>
                <a:schemeClr val="lt1"/>
              </a:buClr>
              <a:buSzPts val="1200"/>
              <a:buNone/>
              <a:defRPr>
                <a:solidFill>
                  <a:schemeClr val="lt1"/>
                </a:solidFill>
              </a:defRPr>
            </a:lvl9pPr>
          </a:lstStyle>
          <a:p/>
        </p:txBody>
      </p:sp>
      <p:sp>
        <p:nvSpPr>
          <p:cNvPr id="1504" name="Google Shape;1504;p257"/>
          <p:cNvSpPr txBox="1"/>
          <p:nvPr>
            <p:ph idx="7" type="subTitle"/>
          </p:nvPr>
        </p:nvSpPr>
        <p:spPr>
          <a:xfrm>
            <a:off x="3395482" y="1946675"/>
            <a:ext cx="2424000" cy="10587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200"/>
              <a:buNone/>
              <a:defRPr>
                <a:solidFill>
                  <a:schemeClr val="lt1"/>
                </a:solidFill>
              </a:defRPr>
            </a:lvl2pPr>
            <a:lvl3pPr lvl="2">
              <a:spcBef>
                <a:spcPts val="0"/>
              </a:spcBef>
              <a:spcAft>
                <a:spcPts val="0"/>
              </a:spcAft>
              <a:buClr>
                <a:schemeClr val="lt1"/>
              </a:buClr>
              <a:buSzPts val="1200"/>
              <a:buNone/>
              <a:defRPr>
                <a:solidFill>
                  <a:schemeClr val="lt1"/>
                </a:solidFill>
              </a:defRPr>
            </a:lvl3pPr>
            <a:lvl4pPr lvl="3">
              <a:spcBef>
                <a:spcPts val="0"/>
              </a:spcBef>
              <a:spcAft>
                <a:spcPts val="0"/>
              </a:spcAft>
              <a:buClr>
                <a:schemeClr val="lt1"/>
              </a:buClr>
              <a:buSzPts val="1200"/>
              <a:buNone/>
              <a:defRPr>
                <a:solidFill>
                  <a:schemeClr val="lt1"/>
                </a:solidFill>
              </a:defRPr>
            </a:lvl4pPr>
            <a:lvl5pPr lvl="4">
              <a:spcBef>
                <a:spcPts val="0"/>
              </a:spcBef>
              <a:spcAft>
                <a:spcPts val="0"/>
              </a:spcAft>
              <a:buClr>
                <a:schemeClr val="lt1"/>
              </a:buClr>
              <a:buSzPts val="1200"/>
              <a:buNone/>
              <a:defRPr>
                <a:solidFill>
                  <a:schemeClr val="lt1"/>
                </a:solidFill>
              </a:defRPr>
            </a:lvl5pPr>
            <a:lvl6pPr lvl="5">
              <a:spcBef>
                <a:spcPts val="0"/>
              </a:spcBef>
              <a:spcAft>
                <a:spcPts val="0"/>
              </a:spcAft>
              <a:buClr>
                <a:schemeClr val="lt1"/>
              </a:buClr>
              <a:buSzPts val="1200"/>
              <a:buNone/>
              <a:defRPr>
                <a:solidFill>
                  <a:schemeClr val="lt1"/>
                </a:solidFill>
              </a:defRPr>
            </a:lvl6pPr>
            <a:lvl7pPr lvl="6">
              <a:spcBef>
                <a:spcPts val="0"/>
              </a:spcBef>
              <a:spcAft>
                <a:spcPts val="0"/>
              </a:spcAft>
              <a:buClr>
                <a:schemeClr val="lt1"/>
              </a:buClr>
              <a:buSzPts val="1200"/>
              <a:buNone/>
              <a:defRPr>
                <a:solidFill>
                  <a:schemeClr val="lt1"/>
                </a:solidFill>
              </a:defRPr>
            </a:lvl7pPr>
            <a:lvl8pPr lvl="7">
              <a:spcBef>
                <a:spcPts val="0"/>
              </a:spcBef>
              <a:spcAft>
                <a:spcPts val="0"/>
              </a:spcAft>
              <a:buClr>
                <a:schemeClr val="lt1"/>
              </a:buClr>
              <a:buSzPts val="1200"/>
              <a:buNone/>
              <a:defRPr>
                <a:solidFill>
                  <a:schemeClr val="lt1"/>
                </a:solidFill>
              </a:defRPr>
            </a:lvl8pPr>
            <a:lvl9pPr lvl="8">
              <a:spcBef>
                <a:spcPts val="0"/>
              </a:spcBef>
              <a:spcAft>
                <a:spcPts val="0"/>
              </a:spcAft>
              <a:buClr>
                <a:schemeClr val="lt1"/>
              </a:buClr>
              <a:buSzPts val="1200"/>
              <a:buNone/>
              <a:defRPr>
                <a:solidFill>
                  <a:schemeClr val="lt1"/>
                </a:solidFill>
              </a:defRPr>
            </a:lvl9pPr>
          </a:lstStyle>
          <a:p/>
        </p:txBody>
      </p:sp>
      <p:sp>
        <p:nvSpPr>
          <p:cNvPr id="1505" name="Google Shape;1505;p257"/>
          <p:cNvSpPr txBox="1"/>
          <p:nvPr>
            <p:ph idx="8" type="subTitle"/>
          </p:nvPr>
        </p:nvSpPr>
        <p:spPr>
          <a:xfrm>
            <a:off x="3395482" y="3473000"/>
            <a:ext cx="2495100" cy="2739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300"/>
              <a:buNone/>
              <a:defRPr b="1" sz="1300">
                <a:solidFill>
                  <a:schemeClr val="lt1"/>
                </a:solidFill>
              </a:defRPr>
            </a:lvl1pPr>
            <a:lvl2pPr lvl="1">
              <a:spcBef>
                <a:spcPts val="0"/>
              </a:spcBef>
              <a:spcAft>
                <a:spcPts val="0"/>
              </a:spcAft>
              <a:buClr>
                <a:schemeClr val="lt1"/>
              </a:buClr>
              <a:buSzPts val="1200"/>
              <a:buNone/>
              <a:defRPr>
                <a:solidFill>
                  <a:schemeClr val="lt1"/>
                </a:solidFill>
              </a:defRPr>
            </a:lvl2pPr>
            <a:lvl3pPr lvl="2">
              <a:spcBef>
                <a:spcPts val="0"/>
              </a:spcBef>
              <a:spcAft>
                <a:spcPts val="0"/>
              </a:spcAft>
              <a:buClr>
                <a:schemeClr val="lt1"/>
              </a:buClr>
              <a:buSzPts val="1200"/>
              <a:buNone/>
              <a:defRPr>
                <a:solidFill>
                  <a:schemeClr val="lt1"/>
                </a:solidFill>
              </a:defRPr>
            </a:lvl3pPr>
            <a:lvl4pPr lvl="3">
              <a:spcBef>
                <a:spcPts val="0"/>
              </a:spcBef>
              <a:spcAft>
                <a:spcPts val="0"/>
              </a:spcAft>
              <a:buClr>
                <a:schemeClr val="lt1"/>
              </a:buClr>
              <a:buSzPts val="1200"/>
              <a:buNone/>
              <a:defRPr>
                <a:solidFill>
                  <a:schemeClr val="lt1"/>
                </a:solidFill>
              </a:defRPr>
            </a:lvl4pPr>
            <a:lvl5pPr lvl="4">
              <a:spcBef>
                <a:spcPts val="0"/>
              </a:spcBef>
              <a:spcAft>
                <a:spcPts val="0"/>
              </a:spcAft>
              <a:buClr>
                <a:schemeClr val="lt1"/>
              </a:buClr>
              <a:buSzPts val="1200"/>
              <a:buNone/>
              <a:defRPr>
                <a:solidFill>
                  <a:schemeClr val="lt1"/>
                </a:solidFill>
              </a:defRPr>
            </a:lvl5pPr>
            <a:lvl6pPr lvl="5">
              <a:spcBef>
                <a:spcPts val="0"/>
              </a:spcBef>
              <a:spcAft>
                <a:spcPts val="0"/>
              </a:spcAft>
              <a:buClr>
                <a:schemeClr val="lt1"/>
              </a:buClr>
              <a:buSzPts val="1200"/>
              <a:buNone/>
              <a:defRPr>
                <a:solidFill>
                  <a:schemeClr val="lt1"/>
                </a:solidFill>
              </a:defRPr>
            </a:lvl6pPr>
            <a:lvl7pPr lvl="6">
              <a:spcBef>
                <a:spcPts val="0"/>
              </a:spcBef>
              <a:spcAft>
                <a:spcPts val="0"/>
              </a:spcAft>
              <a:buClr>
                <a:schemeClr val="lt1"/>
              </a:buClr>
              <a:buSzPts val="1200"/>
              <a:buNone/>
              <a:defRPr>
                <a:solidFill>
                  <a:schemeClr val="lt1"/>
                </a:solidFill>
              </a:defRPr>
            </a:lvl7pPr>
            <a:lvl8pPr lvl="7">
              <a:spcBef>
                <a:spcPts val="0"/>
              </a:spcBef>
              <a:spcAft>
                <a:spcPts val="0"/>
              </a:spcAft>
              <a:buClr>
                <a:schemeClr val="lt1"/>
              </a:buClr>
              <a:buSzPts val="1200"/>
              <a:buNone/>
              <a:defRPr>
                <a:solidFill>
                  <a:schemeClr val="lt1"/>
                </a:solidFill>
              </a:defRPr>
            </a:lvl8pPr>
            <a:lvl9pPr lvl="8">
              <a:spcBef>
                <a:spcPts val="0"/>
              </a:spcBef>
              <a:spcAft>
                <a:spcPts val="0"/>
              </a:spcAft>
              <a:buClr>
                <a:schemeClr val="lt1"/>
              </a:buClr>
              <a:buSzPts val="1200"/>
              <a:buNone/>
              <a:defRPr>
                <a:solidFill>
                  <a:schemeClr val="lt1"/>
                </a:solidFill>
              </a:defRPr>
            </a:lvl9pPr>
          </a:lstStyle>
          <a:p/>
        </p:txBody>
      </p:sp>
      <p:sp>
        <p:nvSpPr>
          <p:cNvPr id="1506" name="Google Shape;1506;p257"/>
          <p:cNvSpPr txBox="1"/>
          <p:nvPr>
            <p:ph idx="9" type="subTitle"/>
          </p:nvPr>
        </p:nvSpPr>
        <p:spPr>
          <a:xfrm>
            <a:off x="3395482" y="3882575"/>
            <a:ext cx="2424000" cy="10587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200"/>
              <a:buNone/>
              <a:defRPr>
                <a:solidFill>
                  <a:schemeClr val="lt1"/>
                </a:solidFill>
              </a:defRPr>
            </a:lvl2pPr>
            <a:lvl3pPr lvl="2">
              <a:spcBef>
                <a:spcPts val="0"/>
              </a:spcBef>
              <a:spcAft>
                <a:spcPts val="0"/>
              </a:spcAft>
              <a:buClr>
                <a:schemeClr val="lt1"/>
              </a:buClr>
              <a:buSzPts val="1200"/>
              <a:buNone/>
              <a:defRPr>
                <a:solidFill>
                  <a:schemeClr val="lt1"/>
                </a:solidFill>
              </a:defRPr>
            </a:lvl3pPr>
            <a:lvl4pPr lvl="3">
              <a:spcBef>
                <a:spcPts val="0"/>
              </a:spcBef>
              <a:spcAft>
                <a:spcPts val="0"/>
              </a:spcAft>
              <a:buClr>
                <a:schemeClr val="lt1"/>
              </a:buClr>
              <a:buSzPts val="1200"/>
              <a:buNone/>
              <a:defRPr>
                <a:solidFill>
                  <a:schemeClr val="lt1"/>
                </a:solidFill>
              </a:defRPr>
            </a:lvl4pPr>
            <a:lvl5pPr lvl="4">
              <a:spcBef>
                <a:spcPts val="0"/>
              </a:spcBef>
              <a:spcAft>
                <a:spcPts val="0"/>
              </a:spcAft>
              <a:buClr>
                <a:schemeClr val="lt1"/>
              </a:buClr>
              <a:buSzPts val="1200"/>
              <a:buNone/>
              <a:defRPr>
                <a:solidFill>
                  <a:schemeClr val="lt1"/>
                </a:solidFill>
              </a:defRPr>
            </a:lvl5pPr>
            <a:lvl6pPr lvl="5">
              <a:spcBef>
                <a:spcPts val="0"/>
              </a:spcBef>
              <a:spcAft>
                <a:spcPts val="0"/>
              </a:spcAft>
              <a:buClr>
                <a:schemeClr val="lt1"/>
              </a:buClr>
              <a:buSzPts val="1200"/>
              <a:buNone/>
              <a:defRPr>
                <a:solidFill>
                  <a:schemeClr val="lt1"/>
                </a:solidFill>
              </a:defRPr>
            </a:lvl6pPr>
            <a:lvl7pPr lvl="6">
              <a:spcBef>
                <a:spcPts val="0"/>
              </a:spcBef>
              <a:spcAft>
                <a:spcPts val="0"/>
              </a:spcAft>
              <a:buClr>
                <a:schemeClr val="lt1"/>
              </a:buClr>
              <a:buSzPts val="1200"/>
              <a:buNone/>
              <a:defRPr>
                <a:solidFill>
                  <a:schemeClr val="lt1"/>
                </a:solidFill>
              </a:defRPr>
            </a:lvl7pPr>
            <a:lvl8pPr lvl="7">
              <a:spcBef>
                <a:spcPts val="0"/>
              </a:spcBef>
              <a:spcAft>
                <a:spcPts val="0"/>
              </a:spcAft>
              <a:buClr>
                <a:schemeClr val="lt1"/>
              </a:buClr>
              <a:buSzPts val="1200"/>
              <a:buNone/>
              <a:defRPr>
                <a:solidFill>
                  <a:schemeClr val="lt1"/>
                </a:solidFill>
              </a:defRPr>
            </a:lvl8pPr>
            <a:lvl9pPr lvl="8">
              <a:spcBef>
                <a:spcPts val="0"/>
              </a:spcBef>
              <a:spcAft>
                <a:spcPts val="0"/>
              </a:spcAft>
              <a:buClr>
                <a:schemeClr val="lt1"/>
              </a:buClr>
              <a:buSzPts val="1200"/>
              <a:buNone/>
              <a:defRPr>
                <a:solidFill>
                  <a:schemeClr val="lt1"/>
                </a:solidFill>
              </a:defRPr>
            </a:lvl9pPr>
          </a:lstStyle>
          <a:p/>
        </p:txBody>
      </p:sp>
      <p:sp>
        <p:nvSpPr>
          <p:cNvPr id="1507" name="Google Shape;1507;p257"/>
          <p:cNvSpPr txBox="1"/>
          <p:nvPr>
            <p:ph idx="13" type="subTitle"/>
          </p:nvPr>
        </p:nvSpPr>
        <p:spPr>
          <a:xfrm>
            <a:off x="6443432" y="1537100"/>
            <a:ext cx="2495100" cy="2739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300"/>
              <a:buNone/>
              <a:defRPr b="1" sz="1300">
                <a:solidFill>
                  <a:schemeClr val="lt1"/>
                </a:solidFill>
              </a:defRPr>
            </a:lvl1pPr>
            <a:lvl2pPr lvl="1">
              <a:spcBef>
                <a:spcPts val="0"/>
              </a:spcBef>
              <a:spcAft>
                <a:spcPts val="0"/>
              </a:spcAft>
              <a:buClr>
                <a:schemeClr val="lt1"/>
              </a:buClr>
              <a:buSzPts val="1200"/>
              <a:buNone/>
              <a:defRPr>
                <a:solidFill>
                  <a:schemeClr val="lt1"/>
                </a:solidFill>
              </a:defRPr>
            </a:lvl2pPr>
            <a:lvl3pPr lvl="2">
              <a:spcBef>
                <a:spcPts val="0"/>
              </a:spcBef>
              <a:spcAft>
                <a:spcPts val="0"/>
              </a:spcAft>
              <a:buClr>
                <a:schemeClr val="lt1"/>
              </a:buClr>
              <a:buSzPts val="1200"/>
              <a:buNone/>
              <a:defRPr>
                <a:solidFill>
                  <a:schemeClr val="lt1"/>
                </a:solidFill>
              </a:defRPr>
            </a:lvl3pPr>
            <a:lvl4pPr lvl="3">
              <a:spcBef>
                <a:spcPts val="0"/>
              </a:spcBef>
              <a:spcAft>
                <a:spcPts val="0"/>
              </a:spcAft>
              <a:buClr>
                <a:schemeClr val="lt1"/>
              </a:buClr>
              <a:buSzPts val="1200"/>
              <a:buNone/>
              <a:defRPr>
                <a:solidFill>
                  <a:schemeClr val="lt1"/>
                </a:solidFill>
              </a:defRPr>
            </a:lvl4pPr>
            <a:lvl5pPr lvl="4">
              <a:spcBef>
                <a:spcPts val="0"/>
              </a:spcBef>
              <a:spcAft>
                <a:spcPts val="0"/>
              </a:spcAft>
              <a:buClr>
                <a:schemeClr val="lt1"/>
              </a:buClr>
              <a:buSzPts val="1200"/>
              <a:buNone/>
              <a:defRPr>
                <a:solidFill>
                  <a:schemeClr val="lt1"/>
                </a:solidFill>
              </a:defRPr>
            </a:lvl5pPr>
            <a:lvl6pPr lvl="5">
              <a:spcBef>
                <a:spcPts val="0"/>
              </a:spcBef>
              <a:spcAft>
                <a:spcPts val="0"/>
              </a:spcAft>
              <a:buClr>
                <a:schemeClr val="lt1"/>
              </a:buClr>
              <a:buSzPts val="1200"/>
              <a:buNone/>
              <a:defRPr>
                <a:solidFill>
                  <a:schemeClr val="lt1"/>
                </a:solidFill>
              </a:defRPr>
            </a:lvl6pPr>
            <a:lvl7pPr lvl="6">
              <a:spcBef>
                <a:spcPts val="0"/>
              </a:spcBef>
              <a:spcAft>
                <a:spcPts val="0"/>
              </a:spcAft>
              <a:buClr>
                <a:schemeClr val="lt1"/>
              </a:buClr>
              <a:buSzPts val="1200"/>
              <a:buNone/>
              <a:defRPr>
                <a:solidFill>
                  <a:schemeClr val="lt1"/>
                </a:solidFill>
              </a:defRPr>
            </a:lvl7pPr>
            <a:lvl8pPr lvl="7">
              <a:spcBef>
                <a:spcPts val="0"/>
              </a:spcBef>
              <a:spcAft>
                <a:spcPts val="0"/>
              </a:spcAft>
              <a:buClr>
                <a:schemeClr val="lt1"/>
              </a:buClr>
              <a:buSzPts val="1200"/>
              <a:buNone/>
              <a:defRPr>
                <a:solidFill>
                  <a:schemeClr val="lt1"/>
                </a:solidFill>
              </a:defRPr>
            </a:lvl8pPr>
            <a:lvl9pPr lvl="8">
              <a:spcBef>
                <a:spcPts val="0"/>
              </a:spcBef>
              <a:spcAft>
                <a:spcPts val="0"/>
              </a:spcAft>
              <a:buClr>
                <a:schemeClr val="lt1"/>
              </a:buClr>
              <a:buSzPts val="1200"/>
              <a:buNone/>
              <a:defRPr>
                <a:solidFill>
                  <a:schemeClr val="lt1"/>
                </a:solidFill>
              </a:defRPr>
            </a:lvl9pPr>
          </a:lstStyle>
          <a:p/>
        </p:txBody>
      </p:sp>
      <p:sp>
        <p:nvSpPr>
          <p:cNvPr id="1508" name="Google Shape;1508;p257"/>
          <p:cNvSpPr txBox="1"/>
          <p:nvPr>
            <p:ph idx="14" type="subTitle"/>
          </p:nvPr>
        </p:nvSpPr>
        <p:spPr>
          <a:xfrm>
            <a:off x="6443432" y="1946675"/>
            <a:ext cx="2424000" cy="10587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200"/>
              <a:buNone/>
              <a:defRPr>
                <a:solidFill>
                  <a:schemeClr val="lt1"/>
                </a:solidFill>
              </a:defRPr>
            </a:lvl2pPr>
            <a:lvl3pPr lvl="2">
              <a:spcBef>
                <a:spcPts val="0"/>
              </a:spcBef>
              <a:spcAft>
                <a:spcPts val="0"/>
              </a:spcAft>
              <a:buClr>
                <a:schemeClr val="lt1"/>
              </a:buClr>
              <a:buSzPts val="1200"/>
              <a:buNone/>
              <a:defRPr>
                <a:solidFill>
                  <a:schemeClr val="lt1"/>
                </a:solidFill>
              </a:defRPr>
            </a:lvl3pPr>
            <a:lvl4pPr lvl="3">
              <a:spcBef>
                <a:spcPts val="0"/>
              </a:spcBef>
              <a:spcAft>
                <a:spcPts val="0"/>
              </a:spcAft>
              <a:buClr>
                <a:schemeClr val="lt1"/>
              </a:buClr>
              <a:buSzPts val="1200"/>
              <a:buNone/>
              <a:defRPr>
                <a:solidFill>
                  <a:schemeClr val="lt1"/>
                </a:solidFill>
              </a:defRPr>
            </a:lvl4pPr>
            <a:lvl5pPr lvl="4">
              <a:spcBef>
                <a:spcPts val="0"/>
              </a:spcBef>
              <a:spcAft>
                <a:spcPts val="0"/>
              </a:spcAft>
              <a:buClr>
                <a:schemeClr val="lt1"/>
              </a:buClr>
              <a:buSzPts val="1200"/>
              <a:buNone/>
              <a:defRPr>
                <a:solidFill>
                  <a:schemeClr val="lt1"/>
                </a:solidFill>
              </a:defRPr>
            </a:lvl5pPr>
            <a:lvl6pPr lvl="5">
              <a:spcBef>
                <a:spcPts val="0"/>
              </a:spcBef>
              <a:spcAft>
                <a:spcPts val="0"/>
              </a:spcAft>
              <a:buClr>
                <a:schemeClr val="lt1"/>
              </a:buClr>
              <a:buSzPts val="1200"/>
              <a:buNone/>
              <a:defRPr>
                <a:solidFill>
                  <a:schemeClr val="lt1"/>
                </a:solidFill>
              </a:defRPr>
            </a:lvl6pPr>
            <a:lvl7pPr lvl="6">
              <a:spcBef>
                <a:spcPts val="0"/>
              </a:spcBef>
              <a:spcAft>
                <a:spcPts val="0"/>
              </a:spcAft>
              <a:buClr>
                <a:schemeClr val="lt1"/>
              </a:buClr>
              <a:buSzPts val="1200"/>
              <a:buNone/>
              <a:defRPr>
                <a:solidFill>
                  <a:schemeClr val="lt1"/>
                </a:solidFill>
              </a:defRPr>
            </a:lvl7pPr>
            <a:lvl8pPr lvl="7">
              <a:spcBef>
                <a:spcPts val="0"/>
              </a:spcBef>
              <a:spcAft>
                <a:spcPts val="0"/>
              </a:spcAft>
              <a:buClr>
                <a:schemeClr val="lt1"/>
              </a:buClr>
              <a:buSzPts val="1200"/>
              <a:buNone/>
              <a:defRPr>
                <a:solidFill>
                  <a:schemeClr val="lt1"/>
                </a:solidFill>
              </a:defRPr>
            </a:lvl8pPr>
            <a:lvl9pPr lvl="8">
              <a:spcBef>
                <a:spcPts val="0"/>
              </a:spcBef>
              <a:spcAft>
                <a:spcPts val="0"/>
              </a:spcAft>
              <a:buClr>
                <a:schemeClr val="lt1"/>
              </a:buClr>
              <a:buSzPts val="1200"/>
              <a:buNone/>
              <a:defRPr>
                <a:solidFill>
                  <a:schemeClr val="lt1"/>
                </a:solidFill>
              </a:defRPr>
            </a:lvl9pPr>
          </a:lstStyle>
          <a:p/>
        </p:txBody>
      </p:sp>
      <p:sp>
        <p:nvSpPr>
          <p:cNvPr id="1509" name="Google Shape;1509;p257"/>
          <p:cNvSpPr txBox="1"/>
          <p:nvPr>
            <p:ph idx="15" type="subTitle"/>
          </p:nvPr>
        </p:nvSpPr>
        <p:spPr>
          <a:xfrm>
            <a:off x="6443432" y="3473000"/>
            <a:ext cx="2495100" cy="2739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300"/>
              <a:buNone/>
              <a:defRPr b="1" sz="1300">
                <a:solidFill>
                  <a:schemeClr val="lt1"/>
                </a:solidFill>
              </a:defRPr>
            </a:lvl1pPr>
            <a:lvl2pPr lvl="1">
              <a:spcBef>
                <a:spcPts val="0"/>
              </a:spcBef>
              <a:spcAft>
                <a:spcPts val="0"/>
              </a:spcAft>
              <a:buClr>
                <a:schemeClr val="lt1"/>
              </a:buClr>
              <a:buSzPts val="1200"/>
              <a:buNone/>
              <a:defRPr>
                <a:solidFill>
                  <a:schemeClr val="lt1"/>
                </a:solidFill>
              </a:defRPr>
            </a:lvl2pPr>
            <a:lvl3pPr lvl="2">
              <a:spcBef>
                <a:spcPts val="0"/>
              </a:spcBef>
              <a:spcAft>
                <a:spcPts val="0"/>
              </a:spcAft>
              <a:buClr>
                <a:schemeClr val="lt1"/>
              </a:buClr>
              <a:buSzPts val="1200"/>
              <a:buNone/>
              <a:defRPr>
                <a:solidFill>
                  <a:schemeClr val="lt1"/>
                </a:solidFill>
              </a:defRPr>
            </a:lvl3pPr>
            <a:lvl4pPr lvl="3">
              <a:spcBef>
                <a:spcPts val="0"/>
              </a:spcBef>
              <a:spcAft>
                <a:spcPts val="0"/>
              </a:spcAft>
              <a:buClr>
                <a:schemeClr val="lt1"/>
              </a:buClr>
              <a:buSzPts val="1200"/>
              <a:buNone/>
              <a:defRPr>
                <a:solidFill>
                  <a:schemeClr val="lt1"/>
                </a:solidFill>
              </a:defRPr>
            </a:lvl4pPr>
            <a:lvl5pPr lvl="4">
              <a:spcBef>
                <a:spcPts val="0"/>
              </a:spcBef>
              <a:spcAft>
                <a:spcPts val="0"/>
              </a:spcAft>
              <a:buClr>
                <a:schemeClr val="lt1"/>
              </a:buClr>
              <a:buSzPts val="1200"/>
              <a:buNone/>
              <a:defRPr>
                <a:solidFill>
                  <a:schemeClr val="lt1"/>
                </a:solidFill>
              </a:defRPr>
            </a:lvl5pPr>
            <a:lvl6pPr lvl="5">
              <a:spcBef>
                <a:spcPts val="0"/>
              </a:spcBef>
              <a:spcAft>
                <a:spcPts val="0"/>
              </a:spcAft>
              <a:buClr>
                <a:schemeClr val="lt1"/>
              </a:buClr>
              <a:buSzPts val="1200"/>
              <a:buNone/>
              <a:defRPr>
                <a:solidFill>
                  <a:schemeClr val="lt1"/>
                </a:solidFill>
              </a:defRPr>
            </a:lvl6pPr>
            <a:lvl7pPr lvl="6">
              <a:spcBef>
                <a:spcPts val="0"/>
              </a:spcBef>
              <a:spcAft>
                <a:spcPts val="0"/>
              </a:spcAft>
              <a:buClr>
                <a:schemeClr val="lt1"/>
              </a:buClr>
              <a:buSzPts val="1200"/>
              <a:buNone/>
              <a:defRPr>
                <a:solidFill>
                  <a:schemeClr val="lt1"/>
                </a:solidFill>
              </a:defRPr>
            </a:lvl7pPr>
            <a:lvl8pPr lvl="7">
              <a:spcBef>
                <a:spcPts val="0"/>
              </a:spcBef>
              <a:spcAft>
                <a:spcPts val="0"/>
              </a:spcAft>
              <a:buClr>
                <a:schemeClr val="lt1"/>
              </a:buClr>
              <a:buSzPts val="1200"/>
              <a:buNone/>
              <a:defRPr>
                <a:solidFill>
                  <a:schemeClr val="lt1"/>
                </a:solidFill>
              </a:defRPr>
            </a:lvl8pPr>
            <a:lvl9pPr lvl="8">
              <a:spcBef>
                <a:spcPts val="0"/>
              </a:spcBef>
              <a:spcAft>
                <a:spcPts val="0"/>
              </a:spcAft>
              <a:buClr>
                <a:schemeClr val="lt1"/>
              </a:buClr>
              <a:buSzPts val="1200"/>
              <a:buNone/>
              <a:defRPr>
                <a:solidFill>
                  <a:schemeClr val="lt1"/>
                </a:solidFill>
              </a:defRPr>
            </a:lvl9pPr>
          </a:lstStyle>
          <a:p/>
        </p:txBody>
      </p:sp>
      <p:sp>
        <p:nvSpPr>
          <p:cNvPr id="1510" name="Google Shape;1510;p257"/>
          <p:cNvSpPr txBox="1"/>
          <p:nvPr>
            <p:ph idx="16" type="subTitle"/>
          </p:nvPr>
        </p:nvSpPr>
        <p:spPr>
          <a:xfrm>
            <a:off x="6443432" y="3882575"/>
            <a:ext cx="2424000" cy="10587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200"/>
              <a:buNone/>
              <a:defRPr>
                <a:solidFill>
                  <a:schemeClr val="lt1"/>
                </a:solidFill>
              </a:defRPr>
            </a:lvl2pPr>
            <a:lvl3pPr lvl="2">
              <a:spcBef>
                <a:spcPts val="0"/>
              </a:spcBef>
              <a:spcAft>
                <a:spcPts val="0"/>
              </a:spcAft>
              <a:buClr>
                <a:schemeClr val="lt1"/>
              </a:buClr>
              <a:buSzPts val="1200"/>
              <a:buNone/>
              <a:defRPr>
                <a:solidFill>
                  <a:schemeClr val="lt1"/>
                </a:solidFill>
              </a:defRPr>
            </a:lvl3pPr>
            <a:lvl4pPr lvl="3">
              <a:spcBef>
                <a:spcPts val="0"/>
              </a:spcBef>
              <a:spcAft>
                <a:spcPts val="0"/>
              </a:spcAft>
              <a:buClr>
                <a:schemeClr val="lt1"/>
              </a:buClr>
              <a:buSzPts val="1200"/>
              <a:buNone/>
              <a:defRPr>
                <a:solidFill>
                  <a:schemeClr val="lt1"/>
                </a:solidFill>
              </a:defRPr>
            </a:lvl4pPr>
            <a:lvl5pPr lvl="4">
              <a:spcBef>
                <a:spcPts val="0"/>
              </a:spcBef>
              <a:spcAft>
                <a:spcPts val="0"/>
              </a:spcAft>
              <a:buClr>
                <a:schemeClr val="lt1"/>
              </a:buClr>
              <a:buSzPts val="1200"/>
              <a:buNone/>
              <a:defRPr>
                <a:solidFill>
                  <a:schemeClr val="lt1"/>
                </a:solidFill>
              </a:defRPr>
            </a:lvl5pPr>
            <a:lvl6pPr lvl="5">
              <a:spcBef>
                <a:spcPts val="0"/>
              </a:spcBef>
              <a:spcAft>
                <a:spcPts val="0"/>
              </a:spcAft>
              <a:buClr>
                <a:schemeClr val="lt1"/>
              </a:buClr>
              <a:buSzPts val="1200"/>
              <a:buNone/>
              <a:defRPr>
                <a:solidFill>
                  <a:schemeClr val="lt1"/>
                </a:solidFill>
              </a:defRPr>
            </a:lvl6pPr>
            <a:lvl7pPr lvl="6">
              <a:spcBef>
                <a:spcPts val="0"/>
              </a:spcBef>
              <a:spcAft>
                <a:spcPts val="0"/>
              </a:spcAft>
              <a:buClr>
                <a:schemeClr val="lt1"/>
              </a:buClr>
              <a:buSzPts val="1200"/>
              <a:buNone/>
              <a:defRPr>
                <a:solidFill>
                  <a:schemeClr val="lt1"/>
                </a:solidFill>
              </a:defRPr>
            </a:lvl7pPr>
            <a:lvl8pPr lvl="7">
              <a:spcBef>
                <a:spcPts val="0"/>
              </a:spcBef>
              <a:spcAft>
                <a:spcPts val="0"/>
              </a:spcAft>
              <a:buClr>
                <a:schemeClr val="lt1"/>
              </a:buClr>
              <a:buSzPts val="1200"/>
              <a:buNone/>
              <a:defRPr>
                <a:solidFill>
                  <a:schemeClr val="lt1"/>
                </a:solidFill>
              </a:defRPr>
            </a:lvl8pPr>
            <a:lvl9pPr lvl="8">
              <a:spcBef>
                <a:spcPts val="0"/>
              </a:spcBef>
              <a:spcAft>
                <a:spcPts val="0"/>
              </a:spcAft>
              <a:buClr>
                <a:schemeClr val="lt1"/>
              </a:buClr>
              <a:buSzPts val="1200"/>
              <a:buNone/>
              <a:defRPr>
                <a:solidFill>
                  <a:schemeClr val="lt1"/>
                </a:solidFill>
              </a:defRPr>
            </a:lvl9pPr>
          </a:lstStyle>
          <a:p/>
        </p:txBody>
      </p:sp>
    </p:spTree>
  </p:cSld>
  <p:clrMapOvr>
    <a:masterClrMapping/>
  </p:clrMapOvr>
</p:sldLayout>
</file>

<file path=ppt/slideLayouts/slideLayout2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3x2 grid white">
  <p:cSld name="CUSTOM_9_5">
    <p:bg>
      <p:bgPr>
        <a:solidFill>
          <a:schemeClr val="lt1"/>
        </a:solidFill>
      </p:bgPr>
    </p:bg>
    <p:spTree>
      <p:nvGrpSpPr>
        <p:cNvPr id="1511" name="Shape 1511"/>
        <p:cNvGrpSpPr/>
        <p:nvPr/>
      </p:nvGrpSpPr>
      <p:grpSpPr>
        <a:xfrm>
          <a:off x="0" y="0"/>
          <a:ext cx="0" cy="0"/>
          <a:chOff x="0" y="0"/>
          <a:chExt cx="0" cy="0"/>
        </a:xfrm>
      </p:grpSpPr>
      <p:sp>
        <p:nvSpPr>
          <p:cNvPr id="1512" name="Google Shape;1512;p258"/>
          <p:cNvSpPr/>
          <p:nvPr/>
        </p:nvSpPr>
        <p:spPr>
          <a:xfrm>
            <a:off x="0" y="3197050"/>
            <a:ext cx="3048000" cy="19467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513" name="Google Shape;1513;p258"/>
          <p:cNvSpPr/>
          <p:nvPr/>
        </p:nvSpPr>
        <p:spPr>
          <a:xfrm>
            <a:off x="3047957" y="3197048"/>
            <a:ext cx="3048000" cy="19467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514" name="Google Shape;1514;p258"/>
          <p:cNvSpPr/>
          <p:nvPr/>
        </p:nvSpPr>
        <p:spPr>
          <a:xfrm>
            <a:off x="0" y="1250550"/>
            <a:ext cx="3048000" cy="19467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515" name="Google Shape;1515;p258"/>
          <p:cNvSpPr/>
          <p:nvPr/>
        </p:nvSpPr>
        <p:spPr>
          <a:xfrm>
            <a:off x="3047957" y="1250550"/>
            <a:ext cx="3048000" cy="19467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516" name="Google Shape;1516;p258"/>
          <p:cNvSpPr/>
          <p:nvPr/>
        </p:nvSpPr>
        <p:spPr>
          <a:xfrm>
            <a:off x="6095900" y="3197050"/>
            <a:ext cx="3048000" cy="19467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517" name="Google Shape;1517;p258"/>
          <p:cNvSpPr/>
          <p:nvPr/>
        </p:nvSpPr>
        <p:spPr>
          <a:xfrm>
            <a:off x="6095902" y="1250550"/>
            <a:ext cx="3048000" cy="19467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518" name="Google Shape;1518;p258"/>
          <p:cNvSpPr txBox="1"/>
          <p:nvPr>
            <p:ph type="ctrTitle"/>
          </p:nvPr>
        </p:nvSpPr>
        <p:spPr>
          <a:xfrm>
            <a:off x="371850" y="365742"/>
            <a:ext cx="4457700" cy="355500"/>
          </a:xfrm>
          <a:prstGeom prst="rect">
            <a:avLst/>
          </a:prstGeom>
        </p:spPr>
        <p:txBody>
          <a:bodyPr anchorCtr="0" anchor="t" bIns="91425" lIns="0" spcFirstLastPara="1" rIns="91425" wrap="square" tIns="0">
            <a:normAutofit/>
          </a:bodyPr>
          <a:lstStyle>
            <a:lvl1pPr lvl="0">
              <a:lnSpc>
                <a:spcPct val="80000"/>
              </a:lnSpc>
              <a:spcBef>
                <a:spcPts val="0"/>
              </a:spcBef>
              <a:spcAft>
                <a:spcPts val="0"/>
              </a:spcAft>
              <a:buSzPts val="2400"/>
              <a:buNone/>
              <a:defRPr sz="2400"/>
            </a:lvl1pPr>
            <a:lvl2pPr lvl="1">
              <a:lnSpc>
                <a:spcPct val="80000"/>
              </a:lnSpc>
              <a:spcBef>
                <a:spcPts val="0"/>
              </a:spcBef>
              <a:spcAft>
                <a:spcPts val="0"/>
              </a:spcAft>
              <a:buClr>
                <a:schemeClr val="lt1"/>
              </a:buClr>
              <a:buSzPts val="2400"/>
              <a:buNone/>
              <a:defRPr>
                <a:solidFill>
                  <a:schemeClr val="lt1"/>
                </a:solidFill>
              </a:defRPr>
            </a:lvl2pPr>
            <a:lvl3pPr lvl="2">
              <a:lnSpc>
                <a:spcPct val="80000"/>
              </a:lnSpc>
              <a:spcBef>
                <a:spcPts val="0"/>
              </a:spcBef>
              <a:spcAft>
                <a:spcPts val="0"/>
              </a:spcAft>
              <a:buClr>
                <a:schemeClr val="lt1"/>
              </a:buClr>
              <a:buSzPts val="2400"/>
              <a:buNone/>
              <a:defRPr>
                <a:solidFill>
                  <a:schemeClr val="lt1"/>
                </a:solidFill>
              </a:defRPr>
            </a:lvl3pPr>
            <a:lvl4pPr lvl="3">
              <a:lnSpc>
                <a:spcPct val="80000"/>
              </a:lnSpc>
              <a:spcBef>
                <a:spcPts val="0"/>
              </a:spcBef>
              <a:spcAft>
                <a:spcPts val="0"/>
              </a:spcAft>
              <a:buClr>
                <a:schemeClr val="lt1"/>
              </a:buClr>
              <a:buSzPts val="2400"/>
              <a:buNone/>
              <a:defRPr>
                <a:solidFill>
                  <a:schemeClr val="lt1"/>
                </a:solidFill>
              </a:defRPr>
            </a:lvl4pPr>
            <a:lvl5pPr lvl="4">
              <a:lnSpc>
                <a:spcPct val="80000"/>
              </a:lnSpc>
              <a:spcBef>
                <a:spcPts val="0"/>
              </a:spcBef>
              <a:spcAft>
                <a:spcPts val="0"/>
              </a:spcAft>
              <a:buClr>
                <a:schemeClr val="lt1"/>
              </a:buClr>
              <a:buSzPts val="2400"/>
              <a:buNone/>
              <a:defRPr>
                <a:solidFill>
                  <a:schemeClr val="lt1"/>
                </a:solidFill>
              </a:defRPr>
            </a:lvl5pPr>
            <a:lvl6pPr lvl="5">
              <a:lnSpc>
                <a:spcPct val="80000"/>
              </a:lnSpc>
              <a:spcBef>
                <a:spcPts val="0"/>
              </a:spcBef>
              <a:spcAft>
                <a:spcPts val="0"/>
              </a:spcAft>
              <a:buClr>
                <a:schemeClr val="lt1"/>
              </a:buClr>
              <a:buSzPts val="2400"/>
              <a:buNone/>
              <a:defRPr>
                <a:solidFill>
                  <a:schemeClr val="lt1"/>
                </a:solidFill>
              </a:defRPr>
            </a:lvl6pPr>
            <a:lvl7pPr lvl="6">
              <a:lnSpc>
                <a:spcPct val="80000"/>
              </a:lnSpc>
              <a:spcBef>
                <a:spcPts val="0"/>
              </a:spcBef>
              <a:spcAft>
                <a:spcPts val="0"/>
              </a:spcAft>
              <a:buClr>
                <a:schemeClr val="lt1"/>
              </a:buClr>
              <a:buSzPts val="2400"/>
              <a:buNone/>
              <a:defRPr>
                <a:solidFill>
                  <a:schemeClr val="lt1"/>
                </a:solidFill>
              </a:defRPr>
            </a:lvl7pPr>
            <a:lvl8pPr lvl="7">
              <a:lnSpc>
                <a:spcPct val="80000"/>
              </a:lnSpc>
              <a:spcBef>
                <a:spcPts val="0"/>
              </a:spcBef>
              <a:spcAft>
                <a:spcPts val="0"/>
              </a:spcAft>
              <a:buClr>
                <a:schemeClr val="lt1"/>
              </a:buClr>
              <a:buSzPts val="2400"/>
              <a:buNone/>
              <a:defRPr>
                <a:solidFill>
                  <a:schemeClr val="lt1"/>
                </a:solidFill>
              </a:defRPr>
            </a:lvl8pPr>
            <a:lvl9pPr lvl="8">
              <a:lnSpc>
                <a:spcPct val="80000"/>
              </a:lnSpc>
              <a:spcBef>
                <a:spcPts val="0"/>
              </a:spcBef>
              <a:spcAft>
                <a:spcPts val="0"/>
              </a:spcAft>
              <a:buClr>
                <a:schemeClr val="lt1"/>
              </a:buClr>
              <a:buSzPts val="2400"/>
              <a:buNone/>
              <a:defRPr>
                <a:solidFill>
                  <a:schemeClr val="lt1"/>
                </a:solidFill>
              </a:defRPr>
            </a:lvl9pPr>
          </a:lstStyle>
          <a:p/>
        </p:txBody>
      </p:sp>
      <p:sp>
        <p:nvSpPr>
          <p:cNvPr id="1519" name="Google Shape;1519;p258"/>
          <p:cNvSpPr txBox="1"/>
          <p:nvPr>
            <p:ph idx="1" type="subTitle"/>
          </p:nvPr>
        </p:nvSpPr>
        <p:spPr>
          <a:xfrm>
            <a:off x="372250" y="720234"/>
            <a:ext cx="4674900" cy="273900"/>
          </a:xfrm>
          <a:prstGeom prst="rect">
            <a:avLst/>
          </a:prstGeom>
        </p:spPr>
        <p:txBody>
          <a:bodyPr anchorCtr="0" anchor="t" bIns="0" lIns="0" spcFirstLastPara="1" rIns="0" wrap="square" tIns="0">
            <a:normAutofit/>
          </a:bodyPr>
          <a:lstStyle>
            <a:lvl1pPr lvl="0">
              <a:spcBef>
                <a:spcPts val="0"/>
              </a:spcBef>
              <a:spcAft>
                <a:spcPts val="0"/>
              </a:spcAft>
              <a:buClr>
                <a:schemeClr val="accent4"/>
              </a:buClr>
              <a:buSzPts val="1600"/>
              <a:buFont typeface="Figtree SemiBold"/>
              <a:buNone/>
              <a:defRPr sz="1600">
                <a:solidFill>
                  <a:schemeClr val="accent4"/>
                </a:solidFill>
                <a:latin typeface="Figtree SemiBold"/>
                <a:ea typeface="Figtree SemiBold"/>
                <a:cs typeface="Figtree SemiBold"/>
                <a:sym typeface="Figtree SemiBold"/>
              </a:defRPr>
            </a:lvl1pPr>
            <a:lvl2pPr lvl="1">
              <a:spcBef>
                <a:spcPts val="0"/>
              </a:spcBef>
              <a:spcAft>
                <a:spcPts val="0"/>
              </a:spcAft>
              <a:buClr>
                <a:schemeClr val="lt1"/>
              </a:buClr>
              <a:buSzPts val="1000"/>
              <a:buFont typeface="Figtree SemiBold"/>
              <a:buNone/>
              <a:defRPr sz="1000">
                <a:solidFill>
                  <a:schemeClr val="lt1"/>
                </a:solidFill>
                <a:latin typeface="Figtree SemiBold"/>
                <a:ea typeface="Figtree SemiBold"/>
                <a:cs typeface="Figtree SemiBold"/>
                <a:sym typeface="Figtree SemiBold"/>
              </a:defRPr>
            </a:lvl2pPr>
            <a:lvl3pPr lvl="2">
              <a:spcBef>
                <a:spcPts val="0"/>
              </a:spcBef>
              <a:spcAft>
                <a:spcPts val="0"/>
              </a:spcAft>
              <a:buClr>
                <a:schemeClr val="lt1"/>
              </a:buClr>
              <a:buSzPts val="1000"/>
              <a:buFont typeface="Figtree SemiBold"/>
              <a:buNone/>
              <a:defRPr sz="1000">
                <a:solidFill>
                  <a:schemeClr val="lt1"/>
                </a:solidFill>
                <a:latin typeface="Figtree SemiBold"/>
                <a:ea typeface="Figtree SemiBold"/>
                <a:cs typeface="Figtree SemiBold"/>
                <a:sym typeface="Figtree SemiBold"/>
              </a:defRPr>
            </a:lvl3pPr>
            <a:lvl4pPr lvl="3">
              <a:spcBef>
                <a:spcPts val="0"/>
              </a:spcBef>
              <a:spcAft>
                <a:spcPts val="0"/>
              </a:spcAft>
              <a:buClr>
                <a:schemeClr val="lt1"/>
              </a:buClr>
              <a:buSzPts val="1000"/>
              <a:buFont typeface="Figtree SemiBold"/>
              <a:buNone/>
              <a:defRPr sz="1000">
                <a:solidFill>
                  <a:schemeClr val="lt1"/>
                </a:solidFill>
                <a:latin typeface="Figtree SemiBold"/>
                <a:ea typeface="Figtree SemiBold"/>
                <a:cs typeface="Figtree SemiBold"/>
                <a:sym typeface="Figtree SemiBold"/>
              </a:defRPr>
            </a:lvl4pPr>
            <a:lvl5pPr lvl="4">
              <a:spcBef>
                <a:spcPts val="0"/>
              </a:spcBef>
              <a:spcAft>
                <a:spcPts val="0"/>
              </a:spcAft>
              <a:buClr>
                <a:schemeClr val="lt1"/>
              </a:buClr>
              <a:buSzPts val="1000"/>
              <a:buFont typeface="Figtree SemiBold"/>
              <a:buNone/>
              <a:defRPr sz="1000">
                <a:solidFill>
                  <a:schemeClr val="lt1"/>
                </a:solidFill>
                <a:latin typeface="Figtree SemiBold"/>
                <a:ea typeface="Figtree SemiBold"/>
                <a:cs typeface="Figtree SemiBold"/>
                <a:sym typeface="Figtree SemiBold"/>
              </a:defRPr>
            </a:lvl5pPr>
            <a:lvl6pPr lvl="5">
              <a:spcBef>
                <a:spcPts val="0"/>
              </a:spcBef>
              <a:spcAft>
                <a:spcPts val="0"/>
              </a:spcAft>
              <a:buClr>
                <a:schemeClr val="lt1"/>
              </a:buClr>
              <a:buSzPts val="1000"/>
              <a:buFont typeface="Figtree SemiBold"/>
              <a:buNone/>
              <a:defRPr sz="1000">
                <a:solidFill>
                  <a:schemeClr val="lt1"/>
                </a:solidFill>
                <a:latin typeface="Figtree SemiBold"/>
                <a:ea typeface="Figtree SemiBold"/>
                <a:cs typeface="Figtree SemiBold"/>
                <a:sym typeface="Figtree SemiBold"/>
              </a:defRPr>
            </a:lvl6pPr>
            <a:lvl7pPr lvl="6">
              <a:spcBef>
                <a:spcPts val="0"/>
              </a:spcBef>
              <a:spcAft>
                <a:spcPts val="0"/>
              </a:spcAft>
              <a:buClr>
                <a:schemeClr val="lt1"/>
              </a:buClr>
              <a:buSzPts val="1000"/>
              <a:buFont typeface="Figtree SemiBold"/>
              <a:buNone/>
              <a:defRPr sz="1000">
                <a:solidFill>
                  <a:schemeClr val="lt1"/>
                </a:solidFill>
                <a:latin typeface="Figtree SemiBold"/>
                <a:ea typeface="Figtree SemiBold"/>
                <a:cs typeface="Figtree SemiBold"/>
                <a:sym typeface="Figtree SemiBold"/>
              </a:defRPr>
            </a:lvl7pPr>
            <a:lvl8pPr lvl="7">
              <a:spcBef>
                <a:spcPts val="0"/>
              </a:spcBef>
              <a:spcAft>
                <a:spcPts val="0"/>
              </a:spcAft>
              <a:buClr>
                <a:schemeClr val="lt1"/>
              </a:buClr>
              <a:buSzPts val="1000"/>
              <a:buFont typeface="Figtree SemiBold"/>
              <a:buNone/>
              <a:defRPr sz="1000">
                <a:solidFill>
                  <a:schemeClr val="lt1"/>
                </a:solidFill>
                <a:latin typeface="Figtree SemiBold"/>
                <a:ea typeface="Figtree SemiBold"/>
                <a:cs typeface="Figtree SemiBold"/>
                <a:sym typeface="Figtree SemiBold"/>
              </a:defRPr>
            </a:lvl8pPr>
            <a:lvl9pPr lvl="8">
              <a:spcBef>
                <a:spcPts val="0"/>
              </a:spcBef>
              <a:spcAft>
                <a:spcPts val="0"/>
              </a:spcAft>
              <a:buClr>
                <a:schemeClr val="lt1"/>
              </a:buClr>
              <a:buSzPts val="1000"/>
              <a:buFont typeface="Figtree SemiBold"/>
              <a:buNone/>
              <a:defRPr sz="1000">
                <a:solidFill>
                  <a:schemeClr val="lt1"/>
                </a:solidFill>
                <a:latin typeface="Figtree SemiBold"/>
                <a:ea typeface="Figtree SemiBold"/>
                <a:cs typeface="Figtree SemiBold"/>
                <a:sym typeface="Figtree SemiBold"/>
              </a:defRPr>
            </a:lvl9pPr>
          </a:lstStyle>
          <a:p/>
        </p:txBody>
      </p:sp>
      <p:sp>
        <p:nvSpPr>
          <p:cNvPr id="1520" name="Google Shape;1520;p258"/>
          <p:cNvSpPr txBox="1"/>
          <p:nvPr>
            <p:ph idx="2" type="subTitle"/>
          </p:nvPr>
        </p:nvSpPr>
        <p:spPr>
          <a:xfrm>
            <a:off x="405075" y="1537100"/>
            <a:ext cx="2495100" cy="273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300"/>
              <a:buNone/>
              <a:defRPr b="1" sz="1300">
                <a:solidFill>
                  <a:schemeClr val="dk1"/>
                </a:solidFill>
              </a:defRPr>
            </a:lvl1pPr>
            <a:lvl2pPr lvl="1">
              <a:spcBef>
                <a:spcPts val="0"/>
              </a:spcBef>
              <a:spcAft>
                <a:spcPts val="0"/>
              </a:spcAft>
              <a:buClr>
                <a:schemeClr val="dk1"/>
              </a:buClr>
              <a:buSzPts val="1200"/>
              <a:buNone/>
              <a:defRPr>
                <a:solidFill>
                  <a:schemeClr val="dk1"/>
                </a:solidFill>
              </a:defRPr>
            </a:lvl2pPr>
            <a:lvl3pPr lvl="2">
              <a:spcBef>
                <a:spcPts val="0"/>
              </a:spcBef>
              <a:spcAft>
                <a:spcPts val="0"/>
              </a:spcAft>
              <a:buClr>
                <a:schemeClr val="dk1"/>
              </a:buClr>
              <a:buSzPts val="1200"/>
              <a:buNone/>
              <a:defRPr>
                <a:solidFill>
                  <a:schemeClr val="dk1"/>
                </a:solidFill>
              </a:defRPr>
            </a:lvl3pPr>
            <a:lvl4pPr lvl="3">
              <a:spcBef>
                <a:spcPts val="0"/>
              </a:spcBef>
              <a:spcAft>
                <a:spcPts val="0"/>
              </a:spcAft>
              <a:buClr>
                <a:schemeClr val="dk1"/>
              </a:buClr>
              <a:buSzPts val="1200"/>
              <a:buNone/>
              <a:defRPr>
                <a:solidFill>
                  <a:schemeClr val="dk1"/>
                </a:solidFill>
              </a:defRPr>
            </a:lvl4pPr>
            <a:lvl5pPr lvl="4">
              <a:spcBef>
                <a:spcPts val="0"/>
              </a:spcBef>
              <a:spcAft>
                <a:spcPts val="0"/>
              </a:spcAft>
              <a:buClr>
                <a:schemeClr val="dk1"/>
              </a:buClr>
              <a:buSzPts val="1200"/>
              <a:buNone/>
              <a:defRPr>
                <a:solidFill>
                  <a:schemeClr val="dk1"/>
                </a:solidFill>
              </a:defRPr>
            </a:lvl5pPr>
            <a:lvl6pPr lvl="5">
              <a:spcBef>
                <a:spcPts val="0"/>
              </a:spcBef>
              <a:spcAft>
                <a:spcPts val="0"/>
              </a:spcAft>
              <a:buClr>
                <a:schemeClr val="dk1"/>
              </a:buClr>
              <a:buSzPts val="1200"/>
              <a:buNone/>
              <a:defRPr>
                <a:solidFill>
                  <a:schemeClr val="dk1"/>
                </a:solidFill>
              </a:defRPr>
            </a:lvl6pPr>
            <a:lvl7pPr lvl="6">
              <a:spcBef>
                <a:spcPts val="0"/>
              </a:spcBef>
              <a:spcAft>
                <a:spcPts val="0"/>
              </a:spcAft>
              <a:buClr>
                <a:schemeClr val="dk1"/>
              </a:buClr>
              <a:buSzPts val="1200"/>
              <a:buNone/>
              <a:defRPr>
                <a:solidFill>
                  <a:schemeClr val="dk1"/>
                </a:solidFill>
              </a:defRPr>
            </a:lvl7pPr>
            <a:lvl8pPr lvl="7">
              <a:spcBef>
                <a:spcPts val="0"/>
              </a:spcBef>
              <a:spcAft>
                <a:spcPts val="0"/>
              </a:spcAft>
              <a:buClr>
                <a:schemeClr val="dk1"/>
              </a:buClr>
              <a:buSzPts val="1200"/>
              <a:buNone/>
              <a:defRPr>
                <a:solidFill>
                  <a:schemeClr val="dk1"/>
                </a:solidFill>
              </a:defRPr>
            </a:lvl8pPr>
            <a:lvl9pPr lvl="8">
              <a:spcBef>
                <a:spcPts val="0"/>
              </a:spcBef>
              <a:spcAft>
                <a:spcPts val="0"/>
              </a:spcAft>
              <a:buClr>
                <a:schemeClr val="dk1"/>
              </a:buClr>
              <a:buSzPts val="1200"/>
              <a:buNone/>
              <a:defRPr>
                <a:solidFill>
                  <a:schemeClr val="dk1"/>
                </a:solidFill>
              </a:defRPr>
            </a:lvl9pPr>
          </a:lstStyle>
          <a:p/>
        </p:txBody>
      </p:sp>
      <p:sp>
        <p:nvSpPr>
          <p:cNvPr id="1521" name="Google Shape;1521;p258"/>
          <p:cNvSpPr txBox="1"/>
          <p:nvPr>
            <p:ph idx="3" type="subTitle"/>
          </p:nvPr>
        </p:nvSpPr>
        <p:spPr>
          <a:xfrm>
            <a:off x="405075" y="1946675"/>
            <a:ext cx="2424000" cy="1058700"/>
          </a:xfrm>
          <a:prstGeom prst="rect">
            <a:avLst/>
          </a:prstGeom>
        </p:spPr>
        <p:txBody>
          <a:bodyPr anchorCtr="0" anchor="t" bIns="0" lIns="0" spcFirstLastPara="1" rIns="0" wrap="square" tIns="0">
            <a:noAutofit/>
          </a:bodyPr>
          <a:lstStyle>
            <a:lvl1pPr lvl="0">
              <a:spcBef>
                <a:spcPts val="0"/>
              </a:spcBef>
              <a:spcAft>
                <a:spcPts val="0"/>
              </a:spcAft>
              <a:buSzPts val="1000"/>
              <a:buNone/>
              <a:defRPr sz="10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522" name="Google Shape;1522;p258"/>
          <p:cNvSpPr txBox="1"/>
          <p:nvPr>
            <p:ph idx="4" type="subTitle"/>
          </p:nvPr>
        </p:nvSpPr>
        <p:spPr>
          <a:xfrm>
            <a:off x="405075" y="3473000"/>
            <a:ext cx="2495100" cy="273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300"/>
              <a:buNone/>
              <a:defRPr b="1" sz="1300">
                <a:solidFill>
                  <a:schemeClr val="dk1"/>
                </a:solidFill>
              </a:defRPr>
            </a:lvl1pPr>
            <a:lvl2pPr lvl="1">
              <a:spcBef>
                <a:spcPts val="0"/>
              </a:spcBef>
              <a:spcAft>
                <a:spcPts val="0"/>
              </a:spcAft>
              <a:buClr>
                <a:schemeClr val="dk1"/>
              </a:buClr>
              <a:buSzPts val="1200"/>
              <a:buNone/>
              <a:defRPr>
                <a:solidFill>
                  <a:schemeClr val="dk1"/>
                </a:solidFill>
              </a:defRPr>
            </a:lvl2pPr>
            <a:lvl3pPr lvl="2">
              <a:spcBef>
                <a:spcPts val="0"/>
              </a:spcBef>
              <a:spcAft>
                <a:spcPts val="0"/>
              </a:spcAft>
              <a:buClr>
                <a:schemeClr val="dk1"/>
              </a:buClr>
              <a:buSzPts val="1200"/>
              <a:buNone/>
              <a:defRPr>
                <a:solidFill>
                  <a:schemeClr val="dk1"/>
                </a:solidFill>
              </a:defRPr>
            </a:lvl3pPr>
            <a:lvl4pPr lvl="3">
              <a:spcBef>
                <a:spcPts val="0"/>
              </a:spcBef>
              <a:spcAft>
                <a:spcPts val="0"/>
              </a:spcAft>
              <a:buClr>
                <a:schemeClr val="dk1"/>
              </a:buClr>
              <a:buSzPts val="1200"/>
              <a:buNone/>
              <a:defRPr>
                <a:solidFill>
                  <a:schemeClr val="dk1"/>
                </a:solidFill>
              </a:defRPr>
            </a:lvl4pPr>
            <a:lvl5pPr lvl="4">
              <a:spcBef>
                <a:spcPts val="0"/>
              </a:spcBef>
              <a:spcAft>
                <a:spcPts val="0"/>
              </a:spcAft>
              <a:buClr>
                <a:schemeClr val="dk1"/>
              </a:buClr>
              <a:buSzPts val="1200"/>
              <a:buNone/>
              <a:defRPr>
                <a:solidFill>
                  <a:schemeClr val="dk1"/>
                </a:solidFill>
              </a:defRPr>
            </a:lvl5pPr>
            <a:lvl6pPr lvl="5">
              <a:spcBef>
                <a:spcPts val="0"/>
              </a:spcBef>
              <a:spcAft>
                <a:spcPts val="0"/>
              </a:spcAft>
              <a:buClr>
                <a:schemeClr val="dk1"/>
              </a:buClr>
              <a:buSzPts val="1200"/>
              <a:buNone/>
              <a:defRPr>
                <a:solidFill>
                  <a:schemeClr val="dk1"/>
                </a:solidFill>
              </a:defRPr>
            </a:lvl6pPr>
            <a:lvl7pPr lvl="6">
              <a:spcBef>
                <a:spcPts val="0"/>
              </a:spcBef>
              <a:spcAft>
                <a:spcPts val="0"/>
              </a:spcAft>
              <a:buClr>
                <a:schemeClr val="dk1"/>
              </a:buClr>
              <a:buSzPts val="1200"/>
              <a:buNone/>
              <a:defRPr>
                <a:solidFill>
                  <a:schemeClr val="dk1"/>
                </a:solidFill>
              </a:defRPr>
            </a:lvl7pPr>
            <a:lvl8pPr lvl="7">
              <a:spcBef>
                <a:spcPts val="0"/>
              </a:spcBef>
              <a:spcAft>
                <a:spcPts val="0"/>
              </a:spcAft>
              <a:buClr>
                <a:schemeClr val="dk1"/>
              </a:buClr>
              <a:buSzPts val="1200"/>
              <a:buNone/>
              <a:defRPr>
                <a:solidFill>
                  <a:schemeClr val="dk1"/>
                </a:solidFill>
              </a:defRPr>
            </a:lvl8pPr>
            <a:lvl9pPr lvl="8">
              <a:spcBef>
                <a:spcPts val="0"/>
              </a:spcBef>
              <a:spcAft>
                <a:spcPts val="0"/>
              </a:spcAft>
              <a:buClr>
                <a:schemeClr val="dk1"/>
              </a:buClr>
              <a:buSzPts val="1200"/>
              <a:buNone/>
              <a:defRPr>
                <a:solidFill>
                  <a:schemeClr val="dk1"/>
                </a:solidFill>
              </a:defRPr>
            </a:lvl9pPr>
          </a:lstStyle>
          <a:p/>
        </p:txBody>
      </p:sp>
      <p:sp>
        <p:nvSpPr>
          <p:cNvPr id="1523" name="Google Shape;1523;p258"/>
          <p:cNvSpPr txBox="1"/>
          <p:nvPr>
            <p:ph idx="5" type="subTitle"/>
          </p:nvPr>
        </p:nvSpPr>
        <p:spPr>
          <a:xfrm>
            <a:off x="405075" y="3882575"/>
            <a:ext cx="2424000" cy="1058700"/>
          </a:xfrm>
          <a:prstGeom prst="rect">
            <a:avLst/>
          </a:prstGeom>
        </p:spPr>
        <p:txBody>
          <a:bodyPr anchorCtr="0" anchor="t" bIns="0" lIns="0" spcFirstLastPara="1" rIns="0" wrap="square" tIns="0">
            <a:noAutofit/>
          </a:bodyPr>
          <a:lstStyle>
            <a:lvl1pPr lvl="0">
              <a:spcBef>
                <a:spcPts val="0"/>
              </a:spcBef>
              <a:spcAft>
                <a:spcPts val="0"/>
              </a:spcAft>
              <a:buSzPts val="1000"/>
              <a:buNone/>
              <a:defRPr sz="10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524" name="Google Shape;1524;p258"/>
          <p:cNvSpPr txBox="1"/>
          <p:nvPr>
            <p:ph idx="6" type="subTitle"/>
          </p:nvPr>
        </p:nvSpPr>
        <p:spPr>
          <a:xfrm>
            <a:off x="3395482" y="1537100"/>
            <a:ext cx="2495100" cy="273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300"/>
              <a:buNone/>
              <a:defRPr b="1" sz="1300">
                <a:solidFill>
                  <a:schemeClr val="dk1"/>
                </a:solidFill>
              </a:defRPr>
            </a:lvl1pPr>
            <a:lvl2pPr lvl="1">
              <a:spcBef>
                <a:spcPts val="0"/>
              </a:spcBef>
              <a:spcAft>
                <a:spcPts val="0"/>
              </a:spcAft>
              <a:buClr>
                <a:schemeClr val="dk1"/>
              </a:buClr>
              <a:buSzPts val="1200"/>
              <a:buNone/>
              <a:defRPr>
                <a:solidFill>
                  <a:schemeClr val="dk1"/>
                </a:solidFill>
              </a:defRPr>
            </a:lvl2pPr>
            <a:lvl3pPr lvl="2">
              <a:spcBef>
                <a:spcPts val="0"/>
              </a:spcBef>
              <a:spcAft>
                <a:spcPts val="0"/>
              </a:spcAft>
              <a:buClr>
                <a:schemeClr val="dk1"/>
              </a:buClr>
              <a:buSzPts val="1200"/>
              <a:buNone/>
              <a:defRPr>
                <a:solidFill>
                  <a:schemeClr val="dk1"/>
                </a:solidFill>
              </a:defRPr>
            </a:lvl3pPr>
            <a:lvl4pPr lvl="3">
              <a:spcBef>
                <a:spcPts val="0"/>
              </a:spcBef>
              <a:spcAft>
                <a:spcPts val="0"/>
              </a:spcAft>
              <a:buClr>
                <a:schemeClr val="dk1"/>
              </a:buClr>
              <a:buSzPts val="1200"/>
              <a:buNone/>
              <a:defRPr>
                <a:solidFill>
                  <a:schemeClr val="dk1"/>
                </a:solidFill>
              </a:defRPr>
            </a:lvl4pPr>
            <a:lvl5pPr lvl="4">
              <a:spcBef>
                <a:spcPts val="0"/>
              </a:spcBef>
              <a:spcAft>
                <a:spcPts val="0"/>
              </a:spcAft>
              <a:buClr>
                <a:schemeClr val="dk1"/>
              </a:buClr>
              <a:buSzPts val="1200"/>
              <a:buNone/>
              <a:defRPr>
                <a:solidFill>
                  <a:schemeClr val="dk1"/>
                </a:solidFill>
              </a:defRPr>
            </a:lvl5pPr>
            <a:lvl6pPr lvl="5">
              <a:spcBef>
                <a:spcPts val="0"/>
              </a:spcBef>
              <a:spcAft>
                <a:spcPts val="0"/>
              </a:spcAft>
              <a:buClr>
                <a:schemeClr val="dk1"/>
              </a:buClr>
              <a:buSzPts val="1200"/>
              <a:buNone/>
              <a:defRPr>
                <a:solidFill>
                  <a:schemeClr val="dk1"/>
                </a:solidFill>
              </a:defRPr>
            </a:lvl6pPr>
            <a:lvl7pPr lvl="6">
              <a:spcBef>
                <a:spcPts val="0"/>
              </a:spcBef>
              <a:spcAft>
                <a:spcPts val="0"/>
              </a:spcAft>
              <a:buClr>
                <a:schemeClr val="dk1"/>
              </a:buClr>
              <a:buSzPts val="1200"/>
              <a:buNone/>
              <a:defRPr>
                <a:solidFill>
                  <a:schemeClr val="dk1"/>
                </a:solidFill>
              </a:defRPr>
            </a:lvl7pPr>
            <a:lvl8pPr lvl="7">
              <a:spcBef>
                <a:spcPts val="0"/>
              </a:spcBef>
              <a:spcAft>
                <a:spcPts val="0"/>
              </a:spcAft>
              <a:buClr>
                <a:schemeClr val="dk1"/>
              </a:buClr>
              <a:buSzPts val="1200"/>
              <a:buNone/>
              <a:defRPr>
                <a:solidFill>
                  <a:schemeClr val="dk1"/>
                </a:solidFill>
              </a:defRPr>
            </a:lvl8pPr>
            <a:lvl9pPr lvl="8">
              <a:spcBef>
                <a:spcPts val="0"/>
              </a:spcBef>
              <a:spcAft>
                <a:spcPts val="0"/>
              </a:spcAft>
              <a:buClr>
                <a:schemeClr val="dk1"/>
              </a:buClr>
              <a:buSzPts val="1200"/>
              <a:buNone/>
              <a:defRPr>
                <a:solidFill>
                  <a:schemeClr val="dk1"/>
                </a:solidFill>
              </a:defRPr>
            </a:lvl9pPr>
          </a:lstStyle>
          <a:p/>
        </p:txBody>
      </p:sp>
      <p:sp>
        <p:nvSpPr>
          <p:cNvPr id="1525" name="Google Shape;1525;p258"/>
          <p:cNvSpPr txBox="1"/>
          <p:nvPr>
            <p:ph idx="7" type="subTitle"/>
          </p:nvPr>
        </p:nvSpPr>
        <p:spPr>
          <a:xfrm>
            <a:off x="3395482" y="1946675"/>
            <a:ext cx="2424000" cy="1058700"/>
          </a:xfrm>
          <a:prstGeom prst="rect">
            <a:avLst/>
          </a:prstGeom>
        </p:spPr>
        <p:txBody>
          <a:bodyPr anchorCtr="0" anchor="t" bIns="0" lIns="0" spcFirstLastPara="1" rIns="0" wrap="square" tIns="0">
            <a:noAutofit/>
          </a:bodyPr>
          <a:lstStyle>
            <a:lvl1pPr lvl="0">
              <a:spcBef>
                <a:spcPts val="0"/>
              </a:spcBef>
              <a:spcAft>
                <a:spcPts val="0"/>
              </a:spcAft>
              <a:buSzPts val="1000"/>
              <a:buNone/>
              <a:defRPr sz="10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526" name="Google Shape;1526;p258"/>
          <p:cNvSpPr txBox="1"/>
          <p:nvPr>
            <p:ph idx="8" type="subTitle"/>
          </p:nvPr>
        </p:nvSpPr>
        <p:spPr>
          <a:xfrm>
            <a:off x="3395482" y="3473000"/>
            <a:ext cx="2495100" cy="273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300"/>
              <a:buNone/>
              <a:defRPr b="1" sz="1300">
                <a:solidFill>
                  <a:schemeClr val="dk1"/>
                </a:solidFill>
              </a:defRPr>
            </a:lvl1pPr>
            <a:lvl2pPr lvl="1">
              <a:spcBef>
                <a:spcPts val="0"/>
              </a:spcBef>
              <a:spcAft>
                <a:spcPts val="0"/>
              </a:spcAft>
              <a:buClr>
                <a:schemeClr val="dk1"/>
              </a:buClr>
              <a:buSzPts val="1200"/>
              <a:buNone/>
              <a:defRPr>
                <a:solidFill>
                  <a:schemeClr val="dk1"/>
                </a:solidFill>
              </a:defRPr>
            </a:lvl2pPr>
            <a:lvl3pPr lvl="2">
              <a:spcBef>
                <a:spcPts val="0"/>
              </a:spcBef>
              <a:spcAft>
                <a:spcPts val="0"/>
              </a:spcAft>
              <a:buClr>
                <a:schemeClr val="dk1"/>
              </a:buClr>
              <a:buSzPts val="1200"/>
              <a:buNone/>
              <a:defRPr>
                <a:solidFill>
                  <a:schemeClr val="dk1"/>
                </a:solidFill>
              </a:defRPr>
            </a:lvl3pPr>
            <a:lvl4pPr lvl="3">
              <a:spcBef>
                <a:spcPts val="0"/>
              </a:spcBef>
              <a:spcAft>
                <a:spcPts val="0"/>
              </a:spcAft>
              <a:buClr>
                <a:schemeClr val="dk1"/>
              </a:buClr>
              <a:buSzPts val="1200"/>
              <a:buNone/>
              <a:defRPr>
                <a:solidFill>
                  <a:schemeClr val="dk1"/>
                </a:solidFill>
              </a:defRPr>
            </a:lvl4pPr>
            <a:lvl5pPr lvl="4">
              <a:spcBef>
                <a:spcPts val="0"/>
              </a:spcBef>
              <a:spcAft>
                <a:spcPts val="0"/>
              </a:spcAft>
              <a:buClr>
                <a:schemeClr val="dk1"/>
              </a:buClr>
              <a:buSzPts val="1200"/>
              <a:buNone/>
              <a:defRPr>
                <a:solidFill>
                  <a:schemeClr val="dk1"/>
                </a:solidFill>
              </a:defRPr>
            </a:lvl5pPr>
            <a:lvl6pPr lvl="5">
              <a:spcBef>
                <a:spcPts val="0"/>
              </a:spcBef>
              <a:spcAft>
                <a:spcPts val="0"/>
              </a:spcAft>
              <a:buClr>
                <a:schemeClr val="dk1"/>
              </a:buClr>
              <a:buSzPts val="1200"/>
              <a:buNone/>
              <a:defRPr>
                <a:solidFill>
                  <a:schemeClr val="dk1"/>
                </a:solidFill>
              </a:defRPr>
            </a:lvl6pPr>
            <a:lvl7pPr lvl="6">
              <a:spcBef>
                <a:spcPts val="0"/>
              </a:spcBef>
              <a:spcAft>
                <a:spcPts val="0"/>
              </a:spcAft>
              <a:buClr>
                <a:schemeClr val="dk1"/>
              </a:buClr>
              <a:buSzPts val="1200"/>
              <a:buNone/>
              <a:defRPr>
                <a:solidFill>
                  <a:schemeClr val="dk1"/>
                </a:solidFill>
              </a:defRPr>
            </a:lvl7pPr>
            <a:lvl8pPr lvl="7">
              <a:spcBef>
                <a:spcPts val="0"/>
              </a:spcBef>
              <a:spcAft>
                <a:spcPts val="0"/>
              </a:spcAft>
              <a:buClr>
                <a:schemeClr val="dk1"/>
              </a:buClr>
              <a:buSzPts val="1200"/>
              <a:buNone/>
              <a:defRPr>
                <a:solidFill>
                  <a:schemeClr val="dk1"/>
                </a:solidFill>
              </a:defRPr>
            </a:lvl8pPr>
            <a:lvl9pPr lvl="8">
              <a:spcBef>
                <a:spcPts val="0"/>
              </a:spcBef>
              <a:spcAft>
                <a:spcPts val="0"/>
              </a:spcAft>
              <a:buClr>
                <a:schemeClr val="dk1"/>
              </a:buClr>
              <a:buSzPts val="1200"/>
              <a:buNone/>
              <a:defRPr>
                <a:solidFill>
                  <a:schemeClr val="dk1"/>
                </a:solidFill>
              </a:defRPr>
            </a:lvl9pPr>
          </a:lstStyle>
          <a:p/>
        </p:txBody>
      </p:sp>
      <p:sp>
        <p:nvSpPr>
          <p:cNvPr id="1527" name="Google Shape;1527;p258"/>
          <p:cNvSpPr txBox="1"/>
          <p:nvPr>
            <p:ph idx="9" type="subTitle"/>
          </p:nvPr>
        </p:nvSpPr>
        <p:spPr>
          <a:xfrm>
            <a:off x="3395482" y="3882575"/>
            <a:ext cx="2424000" cy="1058700"/>
          </a:xfrm>
          <a:prstGeom prst="rect">
            <a:avLst/>
          </a:prstGeom>
        </p:spPr>
        <p:txBody>
          <a:bodyPr anchorCtr="0" anchor="t" bIns="0" lIns="0" spcFirstLastPara="1" rIns="0" wrap="square" tIns="0">
            <a:noAutofit/>
          </a:bodyPr>
          <a:lstStyle>
            <a:lvl1pPr lvl="0">
              <a:spcBef>
                <a:spcPts val="0"/>
              </a:spcBef>
              <a:spcAft>
                <a:spcPts val="0"/>
              </a:spcAft>
              <a:buSzPts val="1000"/>
              <a:buNone/>
              <a:defRPr sz="10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528" name="Google Shape;1528;p258"/>
          <p:cNvSpPr txBox="1"/>
          <p:nvPr>
            <p:ph idx="13" type="subTitle"/>
          </p:nvPr>
        </p:nvSpPr>
        <p:spPr>
          <a:xfrm>
            <a:off x="6443432" y="1537100"/>
            <a:ext cx="2495100" cy="273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300"/>
              <a:buNone/>
              <a:defRPr b="1" sz="1300">
                <a:solidFill>
                  <a:schemeClr val="dk1"/>
                </a:solidFill>
              </a:defRPr>
            </a:lvl1pPr>
            <a:lvl2pPr lvl="1">
              <a:spcBef>
                <a:spcPts val="0"/>
              </a:spcBef>
              <a:spcAft>
                <a:spcPts val="0"/>
              </a:spcAft>
              <a:buClr>
                <a:schemeClr val="dk1"/>
              </a:buClr>
              <a:buSzPts val="1200"/>
              <a:buNone/>
              <a:defRPr>
                <a:solidFill>
                  <a:schemeClr val="dk1"/>
                </a:solidFill>
              </a:defRPr>
            </a:lvl2pPr>
            <a:lvl3pPr lvl="2">
              <a:spcBef>
                <a:spcPts val="0"/>
              </a:spcBef>
              <a:spcAft>
                <a:spcPts val="0"/>
              </a:spcAft>
              <a:buClr>
                <a:schemeClr val="dk1"/>
              </a:buClr>
              <a:buSzPts val="1200"/>
              <a:buNone/>
              <a:defRPr>
                <a:solidFill>
                  <a:schemeClr val="dk1"/>
                </a:solidFill>
              </a:defRPr>
            </a:lvl3pPr>
            <a:lvl4pPr lvl="3">
              <a:spcBef>
                <a:spcPts val="0"/>
              </a:spcBef>
              <a:spcAft>
                <a:spcPts val="0"/>
              </a:spcAft>
              <a:buClr>
                <a:schemeClr val="dk1"/>
              </a:buClr>
              <a:buSzPts val="1200"/>
              <a:buNone/>
              <a:defRPr>
                <a:solidFill>
                  <a:schemeClr val="dk1"/>
                </a:solidFill>
              </a:defRPr>
            </a:lvl4pPr>
            <a:lvl5pPr lvl="4">
              <a:spcBef>
                <a:spcPts val="0"/>
              </a:spcBef>
              <a:spcAft>
                <a:spcPts val="0"/>
              </a:spcAft>
              <a:buClr>
                <a:schemeClr val="dk1"/>
              </a:buClr>
              <a:buSzPts val="1200"/>
              <a:buNone/>
              <a:defRPr>
                <a:solidFill>
                  <a:schemeClr val="dk1"/>
                </a:solidFill>
              </a:defRPr>
            </a:lvl5pPr>
            <a:lvl6pPr lvl="5">
              <a:spcBef>
                <a:spcPts val="0"/>
              </a:spcBef>
              <a:spcAft>
                <a:spcPts val="0"/>
              </a:spcAft>
              <a:buClr>
                <a:schemeClr val="dk1"/>
              </a:buClr>
              <a:buSzPts val="1200"/>
              <a:buNone/>
              <a:defRPr>
                <a:solidFill>
                  <a:schemeClr val="dk1"/>
                </a:solidFill>
              </a:defRPr>
            </a:lvl6pPr>
            <a:lvl7pPr lvl="6">
              <a:spcBef>
                <a:spcPts val="0"/>
              </a:spcBef>
              <a:spcAft>
                <a:spcPts val="0"/>
              </a:spcAft>
              <a:buClr>
                <a:schemeClr val="dk1"/>
              </a:buClr>
              <a:buSzPts val="1200"/>
              <a:buNone/>
              <a:defRPr>
                <a:solidFill>
                  <a:schemeClr val="dk1"/>
                </a:solidFill>
              </a:defRPr>
            </a:lvl7pPr>
            <a:lvl8pPr lvl="7">
              <a:spcBef>
                <a:spcPts val="0"/>
              </a:spcBef>
              <a:spcAft>
                <a:spcPts val="0"/>
              </a:spcAft>
              <a:buClr>
                <a:schemeClr val="dk1"/>
              </a:buClr>
              <a:buSzPts val="1200"/>
              <a:buNone/>
              <a:defRPr>
                <a:solidFill>
                  <a:schemeClr val="dk1"/>
                </a:solidFill>
              </a:defRPr>
            </a:lvl8pPr>
            <a:lvl9pPr lvl="8">
              <a:spcBef>
                <a:spcPts val="0"/>
              </a:spcBef>
              <a:spcAft>
                <a:spcPts val="0"/>
              </a:spcAft>
              <a:buClr>
                <a:schemeClr val="dk1"/>
              </a:buClr>
              <a:buSzPts val="1200"/>
              <a:buNone/>
              <a:defRPr>
                <a:solidFill>
                  <a:schemeClr val="dk1"/>
                </a:solidFill>
              </a:defRPr>
            </a:lvl9pPr>
          </a:lstStyle>
          <a:p/>
        </p:txBody>
      </p:sp>
      <p:sp>
        <p:nvSpPr>
          <p:cNvPr id="1529" name="Google Shape;1529;p258"/>
          <p:cNvSpPr txBox="1"/>
          <p:nvPr>
            <p:ph idx="14" type="subTitle"/>
          </p:nvPr>
        </p:nvSpPr>
        <p:spPr>
          <a:xfrm>
            <a:off x="6443432" y="1946675"/>
            <a:ext cx="2424000" cy="1058700"/>
          </a:xfrm>
          <a:prstGeom prst="rect">
            <a:avLst/>
          </a:prstGeom>
        </p:spPr>
        <p:txBody>
          <a:bodyPr anchorCtr="0" anchor="t" bIns="0" lIns="0" spcFirstLastPara="1" rIns="0" wrap="square" tIns="0">
            <a:noAutofit/>
          </a:bodyPr>
          <a:lstStyle>
            <a:lvl1pPr lvl="0">
              <a:spcBef>
                <a:spcPts val="0"/>
              </a:spcBef>
              <a:spcAft>
                <a:spcPts val="0"/>
              </a:spcAft>
              <a:buSzPts val="1000"/>
              <a:buNone/>
              <a:defRPr sz="10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530" name="Google Shape;1530;p258"/>
          <p:cNvSpPr txBox="1"/>
          <p:nvPr>
            <p:ph idx="15" type="subTitle"/>
          </p:nvPr>
        </p:nvSpPr>
        <p:spPr>
          <a:xfrm>
            <a:off x="6443432" y="3473000"/>
            <a:ext cx="2495100" cy="273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300"/>
              <a:buNone/>
              <a:defRPr b="1" sz="1300">
                <a:solidFill>
                  <a:schemeClr val="dk1"/>
                </a:solidFill>
              </a:defRPr>
            </a:lvl1pPr>
            <a:lvl2pPr lvl="1">
              <a:spcBef>
                <a:spcPts val="0"/>
              </a:spcBef>
              <a:spcAft>
                <a:spcPts val="0"/>
              </a:spcAft>
              <a:buClr>
                <a:schemeClr val="dk1"/>
              </a:buClr>
              <a:buSzPts val="1200"/>
              <a:buNone/>
              <a:defRPr>
                <a:solidFill>
                  <a:schemeClr val="dk1"/>
                </a:solidFill>
              </a:defRPr>
            </a:lvl2pPr>
            <a:lvl3pPr lvl="2">
              <a:spcBef>
                <a:spcPts val="0"/>
              </a:spcBef>
              <a:spcAft>
                <a:spcPts val="0"/>
              </a:spcAft>
              <a:buClr>
                <a:schemeClr val="dk1"/>
              </a:buClr>
              <a:buSzPts val="1200"/>
              <a:buNone/>
              <a:defRPr>
                <a:solidFill>
                  <a:schemeClr val="dk1"/>
                </a:solidFill>
              </a:defRPr>
            </a:lvl3pPr>
            <a:lvl4pPr lvl="3">
              <a:spcBef>
                <a:spcPts val="0"/>
              </a:spcBef>
              <a:spcAft>
                <a:spcPts val="0"/>
              </a:spcAft>
              <a:buClr>
                <a:schemeClr val="dk1"/>
              </a:buClr>
              <a:buSzPts val="1200"/>
              <a:buNone/>
              <a:defRPr>
                <a:solidFill>
                  <a:schemeClr val="dk1"/>
                </a:solidFill>
              </a:defRPr>
            </a:lvl4pPr>
            <a:lvl5pPr lvl="4">
              <a:spcBef>
                <a:spcPts val="0"/>
              </a:spcBef>
              <a:spcAft>
                <a:spcPts val="0"/>
              </a:spcAft>
              <a:buClr>
                <a:schemeClr val="dk1"/>
              </a:buClr>
              <a:buSzPts val="1200"/>
              <a:buNone/>
              <a:defRPr>
                <a:solidFill>
                  <a:schemeClr val="dk1"/>
                </a:solidFill>
              </a:defRPr>
            </a:lvl5pPr>
            <a:lvl6pPr lvl="5">
              <a:spcBef>
                <a:spcPts val="0"/>
              </a:spcBef>
              <a:spcAft>
                <a:spcPts val="0"/>
              </a:spcAft>
              <a:buClr>
                <a:schemeClr val="dk1"/>
              </a:buClr>
              <a:buSzPts val="1200"/>
              <a:buNone/>
              <a:defRPr>
                <a:solidFill>
                  <a:schemeClr val="dk1"/>
                </a:solidFill>
              </a:defRPr>
            </a:lvl6pPr>
            <a:lvl7pPr lvl="6">
              <a:spcBef>
                <a:spcPts val="0"/>
              </a:spcBef>
              <a:spcAft>
                <a:spcPts val="0"/>
              </a:spcAft>
              <a:buClr>
                <a:schemeClr val="dk1"/>
              </a:buClr>
              <a:buSzPts val="1200"/>
              <a:buNone/>
              <a:defRPr>
                <a:solidFill>
                  <a:schemeClr val="dk1"/>
                </a:solidFill>
              </a:defRPr>
            </a:lvl7pPr>
            <a:lvl8pPr lvl="7">
              <a:spcBef>
                <a:spcPts val="0"/>
              </a:spcBef>
              <a:spcAft>
                <a:spcPts val="0"/>
              </a:spcAft>
              <a:buClr>
                <a:schemeClr val="dk1"/>
              </a:buClr>
              <a:buSzPts val="1200"/>
              <a:buNone/>
              <a:defRPr>
                <a:solidFill>
                  <a:schemeClr val="dk1"/>
                </a:solidFill>
              </a:defRPr>
            </a:lvl8pPr>
            <a:lvl9pPr lvl="8">
              <a:spcBef>
                <a:spcPts val="0"/>
              </a:spcBef>
              <a:spcAft>
                <a:spcPts val="0"/>
              </a:spcAft>
              <a:buClr>
                <a:schemeClr val="dk1"/>
              </a:buClr>
              <a:buSzPts val="1200"/>
              <a:buNone/>
              <a:defRPr>
                <a:solidFill>
                  <a:schemeClr val="dk1"/>
                </a:solidFill>
              </a:defRPr>
            </a:lvl9pPr>
          </a:lstStyle>
          <a:p/>
        </p:txBody>
      </p:sp>
      <p:sp>
        <p:nvSpPr>
          <p:cNvPr id="1531" name="Google Shape;1531;p258"/>
          <p:cNvSpPr txBox="1"/>
          <p:nvPr>
            <p:ph idx="16" type="subTitle"/>
          </p:nvPr>
        </p:nvSpPr>
        <p:spPr>
          <a:xfrm>
            <a:off x="6443432" y="3882575"/>
            <a:ext cx="2424000" cy="1058700"/>
          </a:xfrm>
          <a:prstGeom prst="rect">
            <a:avLst/>
          </a:prstGeom>
        </p:spPr>
        <p:txBody>
          <a:bodyPr anchorCtr="0" anchor="t" bIns="0" lIns="0" spcFirstLastPara="1" rIns="0" wrap="square" tIns="0">
            <a:noAutofit/>
          </a:bodyPr>
          <a:lstStyle>
            <a:lvl1pPr lvl="0">
              <a:spcBef>
                <a:spcPts val="0"/>
              </a:spcBef>
              <a:spcAft>
                <a:spcPts val="0"/>
              </a:spcAft>
              <a:buSzPts val="1000"/>
              <a:buNone/>
              <a:defRPr sz="10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Tree>
  </p:cSld>
  <p:clrMapOvr>
    <a:masterClrMapping/>
  </p:clrMapOvr>
</p:sldLayout>
</file>

<file path=ppt/slideLayouts/slideLayout2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3x2 grid black 1">
  <p:cSld name="CUSTOM_9_4">
    <p:bg>
      <p:bgPr>
        <a:solidFill>
          <a:schemeClr val="accent2"/>
        </a:solidFill>
      </p:bgPr>
    </p:bg>
    <p:spTree>
      <p:nvGrpSpPr>
        <p:cNvPr id="1532" name="Shape 1532"/>
        <p:cNvGrpSpPr/>
        <p:nvPr/>
      </p:nvGrpSpPr>
      <p:grpSpPr>
        <a:xfrm>
          <a:off x="0" y="0"/>
          <a:ext cx="0" cy="0"/>
          <a:chOff x="0" y="0"/>
          <a:chExt cx="0" cy="0"/>
        </a:xfrm>
      </p:grpSpPr>
      <p:pic>
        <p:nvPicPr>
          <p:cNvPr id="1533" name="Google Shape;1533;p259" title="Marigold_rev.png"/>
          <p:cNvPicPr preferRelativeResize="0"/>
          <p:nvPr/>
        </p:nvPicPr>
        <p:blipFill>
          <a:blip r:embed="rId2">
            <a:alphaModFix/>
          </a:blip>
          <a:stretch>
            <a:fillRect/>
          </a:stretch>
        </p:blipFill>
        <p:spPr>
          <a:xfrm>
            <a:off x="371856" y="4912167"/>
            <a:ext cx="848844" cy="96900"/>
          </a:xfrm>
          <a:prstGeom prst="rect">
            <a:avLst/>
          </a:prstGeom>
          <a:noFill/>
          <a:ln>
            <a:noFill/>
          </a:ln>
        </p:spPr>
      </p:pic>
      <p:sp>
        <p:nvSpPr>
          <p:cNvPr id="1534" name="Google Shape;1534;p259"/>
          <p:cNvSpPr txBox="1"/>
          <p:nvPr>
            <p:ph type="ctrTitle"/>
          </p:nvPr>
        </p:nvSpPr>
        <p:spPr>
          <a:xfrm>
            <a:off x="371850" y="365750"/>
            <a:ext cx="8400300" cy="355500"/>
          </a:xfrm>
          <a:prstGeom prst="rect">
            <a:avLst/>
          </a:prstGeom>
        </p:spPr>
        <p:txBody>
          <a:bodyPr anchorCtr="0" anchor="t" bIns="91425" lIns="0" spcFirstLastPara="1" rIns="91425" wrap="square" tIns="0">
            <a:normAutofit/>
          </a:bodyPr>
          <a:lstStyle>
            <a:lvl1pPr lvl="0">
              <a:lnSpc>
                <a:spcPct val="80000"/>
              </a:lnSpc>
              <a:spcBef>
                <a:spcPts val="0"/>
              </a:spcBef>
              <a:spcAft>
                <a:spcPts val="0"/>
              </a:spcAft>
              <a:buClr>
                <a:schemeClr val="lt1"/>
              </a:buClr>
              <a:buSzPts val="2400"/>
              <a:buNone/>
              <a:defRPr sz="2400">
                <a:solidFill>
                  <a:schemeClr val="lt1"/>
                </a:solidFill>
              </a:defRPr>
            </a:lvl1pPr>
            <a:lvl2pPr lvl="1">
              <a:lnSpc>
                <a:spcPct val="80000"/>
              </a:lnSpc>
              <a:spcBef>
                <a:spcPts val="0"/>
              </a:spcBef>
              <a:spcAft>
                <a:spcPts val="0"/>
              </a:spcAft>
              <a:buClr>
                <a:schemeClr val="lt1"/>
              </a:buClr>
              <a:buSzPts val="2400"/>
              <a:buNone/>
              <a:defRPr>
                <a:solidFill>
                  <a:schemeClr val="lt1"/>
                </a:solidFill>
              </a:defRPr>
            </a:lvl2pPr>
            <a:lvl3pPr lvl="2">
              <a:lnSpc>
                <a:spcPct val="80000"/>
              </a:lnSpc>
              <a:spcBef>
                <a:spcPts val="0"/>
              </a:spcBef>
              <a:spcAft>
                <a:spcPts val="0"/>
              </a:spcAft>
              <a:buClr>
                <a:schemeClr val="lt1"/>
              </a:buClr>
              <a:buSzPts val="2400"/>
              <a:buNone/>
              <a:defRPr>
                <a:solidFill>
                  <a:schemeClr val="lt1"/>
                </a:solidFill>
              </a:defRPr>
            </a:lvl3pPr>
            <a:lvl4pPr lvl="3">
              <a:lnSpc>
                <a:spcPct val="80000"/>
              </a:lnSpc>
              <a:spcBef>
                <a:spcPts val="0"/>
              </a:spcBef>
              <a:spcAft>
                <a:spcPts val="0"/>
              </a:spcAft>
              <a:buClr>
                <a:schemeClr val="lt1"/>
              </a:buClr>
              <a:buSzPts val="2400"/>
              <a:buNone/>
              <a:defRPr>
                <a:solidFill>
                  <a:schemeClr val="lt1"/>
                </a:solidFill>
              </a:defRPr>
            </a:lvl4pPr>
            <a:lvl5pPr lvl="4">
              <a:lnSpc>
                <a:spcPct val="80000"/>
              </a:lnSpc>
              <a:spcBef>
                <a:spcPts val="0"/>
              </a:spcBef>
              <a:spcAft>
                <a:spcPts val="0"/>
              </a:spcAft>
              <a:buClr>
                <a:schemeClr val="lt1"/>
              </a:buClr>
              <a:buSzPts val="2400"/>
              <a:buNone/>
              <a:defRPr>
                <a:solidFill>
                  <a:schemeClr val="lt1"/>
                </a:solidFill>
              </a:defRPr>
            </a:lvl5pPr>
            <a:lvl6pPr lvl="5">
              <a:lnSpc>
                <a:spcPct val="80000"/>
              </a:lnSpc>
              <a:spcBef>
                <a:spcPts val="0"/>
              </a:spcBef>
              <a:spcAft>
                <a:spcPts val="0"/>
              </a:spcAft>
              <a:buClr>
                <a:schemeClr val="lt1"/>
              </a:buClr>
              <a:buSzPts val="2400"/>
              <a:buNone/>
              <a:defRPr>
                <a:solidFill>
                  <a:schemeClr val="lt1"/>
                </a:solidFill>
              </a:defRPr>
            </a:lvl6pPr>
            <a:lvl7pPr lvl="6">
              <a:lnSpc>
                <a:spcPct val="80000"/>
              </a:lnSpc>
              <a:spcBef>
                <a:spcPts val="0"/>
              </a:spcBef>
              <a:spcAft>
                <a:spcPts val="0"/>
              </a:spcAft>
              <a:buClr>
                <a:schemeClr val="lt1"/>
              </a:buClr>
              <a:buSzPts val="2400"/>
              <a:buNone/>
              <a:defRPr>
                <a:solidFill>
                  <a:schemeClr val="lt1"/>
                </a:solidFill>
              </a:defRPr>
            </a:lvl7pPr>
            <a:lvl8pPr lvl="7">
              <a:lnSpc>
                <a:spcPct val="80000"/>
              </a:lnSpc>
              <a:spcBef>
                <a:spcPts val="0"/>
              </a:spcBef>
              <a:spcAft>
                <a:spcPts val="0"/>
              </a:spcAft>
              <a:buClr>
                <a:schemeClr val="lt1"/>
              </a:buClr>
              <a:buSzPts val="2400"/>
              <a:buNone/>
              <a:defRPr>
                <a:solidFill>
                  <a:schemeClr val="lt1"/>
                </a:solidFill>
              </a:defRPr>
            </a:lvl8pPr>
            <a:lvl9pPr lvl="8">
              <a:lnSpc>
                <a:spcPct val="80000"/>
              </a:lnSpc>
              <a:spcBef>
                <a:spcPts val="0"/>
              </a:spcBef>
              <a:spcAft>
                <a:spcPts val="0"/>
              </a:spcAft>
              <a:buClr>
                <a:schemeClr val="lt1"/>
              </a:buClr>
              <a:buSzPts val="2400"/>
              <a:buNone/>
              <a:defRPr>
                <a:solidFill>
                  <a:schemeClr val="lt1"/>
                </a:solidFill>
              </a:defRPr>
            </a:lvl9pPr>
          </a:lstStyle>
          <a:p/>
        </p:txBody>
      </p:sp>
      <p:sp>
        <p:nvSpPr>
          <p:cNvPr id="1535" name="Google Shape;1535;p259"/>
          <p:cNvSpPr txBox="1"/>
          <p:nvPr>
            <p:ph idx="1" type="subTitle"/>
          </p:nvPr>
        </p:nvSpPr>
        <p:spPr>
          <a:xfrm>
            <a:off x="372250" y="720225"/>
            <a:ext cx="8400300" cy="273900"/>
          </a:xfrm>
          <a:prstGeom prst="rect">
            <a:avLst/>
          </a:prstGeom>
        </p:spPr>
        <p:txBody>
          <a:bodyPr anchorCtr="0" anchor="t" bIns="0" lIns="0" spcFirstLastPara="1" rIns="0" wrap="square" tIns="0">
            <a:normAutofit/>
          </a:bodyPr>
          <a:lstStyle>
            <a:lvl1pPr lvl="0">
              <a:spcBef>
                <a:spcPts val="0"/>
              </a:spcBef>
              <a:spcAft>
                <a:spcPts val="0"/>
              </a:spcAft>
              <a:buClr>
                <a:schemeClr val="dk2"/>
              </a:buClr>
              <a:buSzPts val="1600"/>
              <a:buFont typeface="Figtree SemiBold"/>
              <a:buNone/>
              <a:defRPr sz="1600">
                <a:solidFill>
                  <a:schemeClr val="dk2"/>
                </a:solidFill>
                <a:latin typeface="Figtree SemiBold"/>
                <a:ea typeface="Figtree SemiBold"/>
                <a:cs typeface="Figtree SemiBold"/>
                <a:sym typeface="Figtree SemiBold"/>
              </a:defRPr>
            </a:lvl1pPr>
            <a:lvl2pPr lvl="1">
              <a:spcBef>
                <a:spcPts val="0"/>
              </a:spcBef>
              <a:spcAft>
                <a:spcPts val="0"/>
              </a:spcAft>
              <a:buClr>
                <a:schemeClr val="lt1"/>
              </a:buClr>
              <a:buSzPts val="1000"/>
              <a:buFont typeface="Figtree SemiBold"/>
              <a:buNone/>
              <a:defRPr sz="1000">
                <a:solidFill>
                  <a:schemeClr val="lt1"/>
                </a:solidFill>
                <a:latin typeface="Figtree SemiBold"/>
                <a:ea typeface="Figtree SemiBold"/>
                <a:cs typeface="Figtree SemiBold"/>
                <a:sym typeface="Figtree SemiBold"/>
              </a:defRPr>
            </a:lvl2pPr>
            <a:lvl3pPr lvl="2">
              <a:spcBef>
                <a:spcPts val="0"/>
              </a:spcBef>
              <a:spcAft>
                <a:spcPts val="0"/>
              </a:spcAft>
              <a:buClr>
                <a:schemeClr val="lt1"/>
              </a:buClr>
              <a:buSzPts val="1000"/>
              <a:buFont typeface="Figtree SemiBold"/>
              <a:buNone/>
              <a:defRPr sz="1000">
                <a:solidFill>
                  <a:schemeClr val="lt1"/>
                </a:solidFill>
                <a:latin typeface="Figtree SemiBold"/>
                <a:ea typeface="Figtree SemiBold"/>
                <a:cs typeface="Figtree SemiBold"/>
                <a:sym typeface="Figtree SemiBold"/>
              </a:defRPr>
            </a:lvl3pPr>
            <a:lvl4pPr lvl="3">
              <a:spcBef>
                <a:spcPts val="0"/>
              </a:spcBef>
              <a:spcAft>
                <a:spcPts val="0"/>
              </a:spcAft>
              <a:buClr>
                <a:schemeClr val="lt1"/>
              </a:buClr>
              <a:buSzPts val="1000"/>
              <a:buFont typeface="Figtree SemiBold"/>
              <a:buNone/>
              <a:defRPr sz="1000">
                <a:solidFill>
                  <a:schemeClr val="lt1"/>
                </a:solidFill>
                <a:latin typeface="Figtree SemiBold"/>
                <a:ea typeface="Figtree SemiBold"/>
                <a:cs typeface="Figtree SemiBold"/>
                <a:sym typeface="Figtree SemiBold"/>
              </a:defRPr>
            </a:lvl4pPr>
            <a:lvl5pPr lvl="4">
              <a:spcBef>
                <a:spcPts val="0"/>
              </a:spcBef>
              <a:spcAft>
                <a:spcPts val="0"/>
              </a:spcAft>
              <a:buClr>
                <a:schemeClr val="lt1"/>
              </a:buClr>
              <a:buSzPts val="1000"/>
              <a:buFont typeface="Figtree SemiBold"/>
              <a:buNone/>
              <a:defRPr sz="1000">
                <a:solidFill>
                  <a:schemeClr val="lt1"/>
                </a:solidFill>
                <a:latin typeface="Figtree SemiBold"/>
                <a:ea typeface="Figtree SemiBold"/>
                <a:cs typeface="Figtree SemiBold"/>
                <a:sym typeface="Figtree SemiBold"/>
              </a:defRPr>
            </a:lvl5pPr>
            <a:lvl6pPr lvl="5">
              <a:spcBef>
                <a:spcPts val="0"/>
              </a:spcBef>
              <a:spcAft>
                <a:spcPts val="0"/>
              </a:spcAft>
              <a:buClr>
                <a:schemeClr val="lt1"/>
              </a:buClr>
              <a:buSzPts val="1000"/>
              <a:buFont typeface="Figtree SemiBold"/>
              <a:buNone/>
              <a:defRPr sz="1000">
                <a:solidFill>
                  <a:schemeClr val="lt1"/>
                </a:solidFill>
                <a:latin typeface="Figtree SemiBold"/>
                <a:ea typeface="Figtree SemiBold"/>
                <a:cs typeface="Figtree SemiBold"/>
                <a:sym typeface="Figtree SemiBold"/>
              </a:defRPr>
            </a:lvl6pPr>
            <a:lvl7pPr lvl="6">
              <a:spcBef>
                <a:spcPts val="0"/>
              </a:spcBef>
              <a:spcAft>
                <a:spcPts val="0"/>
              </a:spcAft>
              <a:buClr>
                <a:schemeClr val="lt1"/>
              </a:buClr>
              <a:buSzPts val="1000"/>
              <a:buFont typeface="Figtree SemiBold"/>
              <a:buNone/>
              <a:defRPr sz="1000">
                <a:solidFill>
                  <a:schemeClr val="lt1"/>
                </a:solidFill>
                <a:latin typeface="Figtree SemiBold"/>
                <a:ea typeface="Figtree SemiBold"/>
                <a:cs typeface="Figtree SemiBold"/>
                <a:sym typeface="Figtree SemiBold"/>
              </a:defRPr>
            </a:lvl7pPr>
            <a:lvl8pPr lvl="7">
              <a:spcBef>
                <a:spcPts val="0"/>
              </a:spcBef>
              <a:spcAft>
                <a:spcPts val="0"/>
              </a:spcAft>
              <a:buClr>
                <a:schemeClr val="lt1"/>
              </a:buClr>
              <a:buSzPts val="1000"/>
              <a:buFont typeface="Figtree SemiBold"/>
              <a:buNone/>
              <a:defRPr sz="1000">
                <a:solidFill>
                  <a:schemeClr val="lt1"/>
                </a:solidFill>
                <a:latin typeface="Figtree SemiBold"/>
                <a:ea typeface="Figtree SemiBold"/>
                <a:cs typeface="Figtree SemiBold"/>
                <a:sym typeface="Figtree SemiBold"/>
              </a:defRPr>
            </a:lvl8pPr>
            <a:lvl9pPr lvl="8">
              <a:spcBef>
                <a:spcPts val="0"/>
              </a:spcBef>
              <a:spcAft>
                <a:spcPts val="0"/>
              </a:spcAft>
              <a:buClr>
                <a:schemeClr val="lt1"/>
              </a:buClr>
              <a:buSzPts val="1000"/>
              <a:buFont typeface="Figtree SemiBold"/>
              <a:buNone/>
              <a:defRPr sz="1000">
                <a:solidFill>
                  <a:schemeClr val="lt1"/>
                </a:solidFill>
                <a:latin typeface="Figtree SemiBold"/>
                <a:ea typeface="Figtree SemiBold"/>
                <a:cs typeface="Figtree SemiBold"/>
                <a:sym typeface="Figtree SemiBold"/>
              </a:defRPr>
            </a:lvl9pPr>
          </a:lstStyle>
          <a:p/>
        </p:txBody>
      </p:sp>
      <p:sp>
        <p:nvSpPr>
          <p:cNvPr id="1536" name="Google Shape;1536;p259"/>
          <p:cNvSpPr/>
          <p:nvPr/>
        </p:nvSpPr>
        <p:spPr>
          <a:xfrm>
            <a:off x="0" y="2571750"/>
            <a:ext cx="3048000" cy="25719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537" name="Google Shape;1537;p259"/>
          <p:cNvSpPr/>
          <p:nvPr/>
        </p:nvSpPr>
        <p:spPr>
          <a:xfrm>
            <a:off x="3048000" y="2571750"/>
            <a:ext cx="3048000" cy="25719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538" name="Google Shape;1538;p259"/>
          <p:cNvSpPr/>
          <p:nvPr/>
        </p:nvSpPr>
        <p:spPr>
          <a:xfrm>
            <a:off x="6096000" y="2571750"/>
            <a:ext cx="3048000" cy="25719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539" name="Google Shape;1539;p259"/>
          <p:cNvSpPr txBox="1"/>
          <p:nvPr>
            <p:ph idx="2" type="subTitle"/>
          </p:nvPr>
        </p:nvSpPr>
        <p:spPr>
          <a:xfrm>
            <a:off x="486600" y="3116325"/>
            <a:ext cx="2002800" cy="1335600"/>
          </a:xfrm>
          <a:prstGeom prst="rect">
            <a:avLst/>
          </a:prstGeom>
        </p:spPr>
        <p:txBody>
          <a:bodyPr anchorCtr="0" anchor="ctr" bIns="0" lIns="0" spcFirstLastPara="1" rIns="0" wrap="square" tIns="0">
            <a:normAutofit/>
          </a:bodyPr>
          <a:lstStyle>
            <a:lvl1pPr lvl="0">
              <a:spcBef>
                <a:spcPts val="0"/>
              </a:spcBef>
              <a:spcAft>
                <a:spcPts val="0"/>
              </a:spcAft>
              <a:buClr>
                <a:schemeClr val="dk2"/>
              </a:buClr>
              <a:buSzPts val="1600"/>
              <a:buNone/>
              <a:defRPr b="1" sz="1600">
                <a:solidFill>
                  <a:schemeClr val="dk2"/>
                </a:solidFill>
              </a:defRPr>
            </a:lvl1pPr>
            <a:lvl2pPr lvl="1">
              <a:spcBef>
                <a:spcPts val="0"/>
              </a:spcBef>
              <a:spcAft>
                <a:spcPts val="0"/>
              </a:spcAft>
              <a:buClr>
                <a:schemeClr val="lt1"/>
              </a:buClr>
              <a:buSzPts val="1000"/>
              <a:buNone/>
              <a:defRPr b="1" sz="1000">
                <a:solidFill>
                  <a:schemeClr val="lt1"/>
                </a:solidFill>
              </a:defRPr>
            </a:lvl2pPr>
            <a:lvl3pPr lvl="2">
              <a:spcBef>
                <a:spcPts val="0"/>
              </a:spcBef>
              <a:spcAft>
                <a:spcPts val="0"/>
              </a:spcAft>
              <a:buClr>
                <a:schemeClr val="lt1"/>
              </a:buClr>
              <a:buSzPts val="1000"/>
              <a:buNone/>
              <a:defRPr b="1" sz="1000">
                <a:solidFill>
                  <a:schemeClr val="lt1"/>
                </a:solidFill>
              </a:defRPr>
            </a:lvl3pPr>
            <a:lvl4pPr lvl="3">
              <a:spcBef>
                <a:spcPts val="0"/>
              </a:spcBef>
              <a:spcAft>
                <a:spcPts val="0"/>
              </a:spcAft>
              <a:buClr>
                <a:schemeClr val="lt1"/>
              </a:buClr>
              <a:buSzPts val="1000"/>
              <a:buNone/>
              <a:defRPr b="1" sz="1000">
                <a:solidFill>
                  <a:schemeClr val="lt1"/>
                </a:solidFill>
              </a:defRPr>
            </a:lvl4pPr>
            <a:lvl5pPr lvl="4">
              <a:spcBef>
                <a:spcPts val="0"/>
              </a:spcBef>
              <a:spcAft>
                <a:spcPts val="0"/>
              </a:spcAft>
              <a:buClr>
                <a:schemeClr val="lt1"/>
              </a:buClr>
              <a:buSzPts val="1000"/>
              <a:buNone/>
              <a:defRPr b="1" sz="1000">
                <a:solidFill>
                  <a:schemeClr val="lt1"/>
                </a:solidFill>
              </a:defRPr>
            </a:lvl5pPr>
            <a:lvl6pPr lvl="5">
              <a:spcBef>
                <a:spcPts val="0"/>
              </a:spcBef>
              <a:spcAft>
                <a:spcPts val="0"/>
              </a:spcAft>
              <a:buClr>
                <a:schemeClr val="lt1"/>
              </a:buClr>
              <a:buSzPts val="1000"/>
              <a:buNone/>
              <a:defRPr b="1" sz="1000">
                <a:solidFill>
                  <a:schemeClr val="lt1"/>
                </a:solidFill>
              </a:defRPr>
            </a:lvl6pPr>
            <a:lvl7pPr lvl="6">
              <a:spcBef>
                <a:spcPts val="0"/>
              </a:spcBef>
              <a:spcAft>
                <a:spcPts val="0"/>
              </a:spcAft>
              <a:buClr>
                <a:schemeClr val="lt1"/>
              </a:buClr>
              <a:buSzPts val="1000"/>
              <a:buNone/>
              <a:defRPr b="1" sz="1000">
                <a:solidFill>
                  <a:schemeClr val="lt1"/>
                </a:solidFill>
              </a:defRPr>
            </a:lvl7pPr>
            <a:lvl8pPr lvl="7">
              <a:spcBef>
                <a:spcPts val="0"/>
              </a:spcBef>
              <a:spcAft>
                <a:spcPts val="0"/>
              </a:spcAft>
              <a:buClr>
                <a:schemeClr val="lt1"/>
              </a:buClr>
              <a:buSzPts val="1000"/>
              <a:buNone/>
              <a:defRPr b="1" sz="1000">
                <a:solidFill>
                  <a:schemeClr val="lt1"/>
                </a:solidFill>
              </a:defRPr>
            </a:lvl8pPr>
            <a:lvl9pPr lvl="8">
              <a:spcBef>
                <a:spcPts val="0"/>
              </a:spcBef>
              <a:spcAft>
                <a:spcPts val="0"/>
              </a:spcAft>
              <a:buClr>
                <a:schemeClr val="lt1"/>
              </a:buClr>
              <a:buSzPts val="1000"/>
              <a:buNone/>
              <a:defRPr b="1" sz="1000">
                <a:solidFill>
                  <a:schemeClr val="lt1"/>
                </a:solidFill>
              </a:defRPr>
            </a:lvl9pPr>
          </a:lstStyle>
          <a:p/>
        </p:txBody>
      </p:sp>
      <p:sp>
        <p:nvSpPr>
          <p:cNvPr id="1540" name="Google Shape;1540;p259"/>
          <p:cNvSpPr txBox="1"/>
          <p:nvPr>
            <p:ph idx="3" type="body"/>
          </p:nvPr>
        </p:nvSpPr>
        <p:spPr>
          <a:xfrm>
            <a:off x="3540825" y="3137050"/>
            <a:ext cx="2082000" cy="1345800"/>
          </a:xfrm>
          <a:prstGeom prst="rect">
            <a:avLst/>
          </a:prstGeom>
        </p:spPr>
        <p:txBody>
          <a:bodyPr anchorCtr="0" anchor="ctr" bIns="0" lIns="0" spcFirstLastPara="1" rIns="0" wrap="square" tIns="0">
            <a:noAutofit/>
          </a:bodyPr>
          <a:lstStyle>
            <a:lvl1pPr indent="-292100" lvl="0" marL="457200">
              <a:spcBef>
                <a:spcPts val="0"/>
              </a:spcBef>
              <a:spcAft>
                <a:spcPts val="0"/>
              </a:spcAft>
              <a:buClr>
                <a:schemeClr val="lt1"/>
              </a:buClr>
              <a:buSzPts val="1000"/>
              <a:buChar char="●"/>
              <a:defRPr sz="1000">
                <a:solidFill>
                  <a:schemeClr val="lt1"/>
                </a:solidFill>
              </a:defRPr>
            </a:lvl1pPr>
            <a:lvl2pPr indent="-304800" lvl="1" marL="914400">
              <a:spcBef>
                <a:spcPts val="0"/>
              </a:spcBef>
              <a:spcAft>
                <a:spcPts val="0"/>
              </a:spcAft>
              <a:buClr>
                <a:schemeClr val="lt1"/>
              </a:buClr>
              <a:buSzPts val="1200"/>
              <a:buChar char="○"/>
              <a:defRPr>
                <a:solidFill>
                  <a:schemeClr val="lt1"/>
                </a:solidFill>
              </a:defRPr>
            </a:lvl2pPr>
            <a:lvl3pPr indent="-304800" lvl="2" marL="1371600">
              <a:spcBef>
                <a:spcPts val="0"/>
              </a:spcBef>
              <a:spcAft>
                <a:spcPts val="0"/>
              </a:spcAft>
              <a:buClr>
                <a:schemeClr val="lt1"/>
              </a:buClr>
              <a:buSzPts val="1200"/>
              <a:buChar char="■"/>
              <a:defRPr>
                <a:solidFill>
                  <a:schemeClr val="lt1"/>
                </a:solidFill>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541" name="Google Shape;1541;p259"/>
          <p:cNvSpPr txBox="1"/>
          <p:nvPr>
            <p:ph idx="4" type="body"/>
          </p:nvPr>
        </p:nvSpPr>
        <p:spPr>
          <a:xfrm>
            <a:off x="6579000" y="3137050"/>
            <a:ext cx="2082000" cy="1345800"/>
          </a:xfrm>
          <a:prstGeom prst="rect">
            <a:avLst/>
          </a:prstGeom>
        </p:spPr>
        <p:txBody>
          <a:bodyPr anchorCtr="0" anchor="ctr" bIns="0" lIns="0" spcFirstLastPara="1" rIns="0" wrap="square" tIns="0">
            <a:noAutofit/>
          </a:bodyPr>
          <a:lstStyle>
            <a:lvl1pPr indent="-292100" lvl="0" marL="457200">
              <a:spcBef>
                <a:spcPts val="0"/>
              </a:spcBef>
              <a:spcAft>
                <a:spcPts val="0"/>
              </a:spcAft>
              <a:buClr>
                <a:schemeClr val="lt1"/>
              </a:buClr>
              <a:buSzPts val="1000"/>
              <a:buChar char="●"/>
              <a:defRPr sz="1000">
                <a:solidFill>
                  <a:schemeClr val="lt1"/>
                </a:solidFill>
              </a:defRPr>
            </a:lvl1pPr>
            <a:lvl2pPr indent="-304800" lvl="1" marL="914400">
              <a:spcBef>
                <a:spcPts val="0"/>
              </a:spcBef>
              <a:spcAft>
                <a:spcPts val="0"/>
              </a:spcAft>
              <a:buClr>
                <a:schemeClr val="lt1"/>
              </a:buClr>
              <a:buSzPts val="1200"/>
              <a:buChar char="○"/>
              <a:defRPr>
                <a:solidFill>
                  <a:schemeClr val="lt1"/>
                </a:solidFill>
              </a:defRPr>
            </a:lvl2pPr>
            <a:lvl3pPr indent="-304800" lvl="2" marL="1371600">
              <a:spcBef>
                <a:spcPts val="0"/>
              </a:spcBef>
              <a:spcAft>
                <a:spcPts val="0"/>
              </a:spcAft>
              <a:buClr>
                <a:schemeClr val="lt1"/>
              </a:buClr>
              <a:buSzPts val="1200"/>
              <a:buChar char="■"/>
              <a:defRPr>
                <a:solidFill>
                  <a:schemeClr val="lt1"/>
                </a:solidFill>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2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3x2 grid white">
  <p:cSld name="CUSTOM_9_4_2">
    <p:bg>
      <p:bgPr>
        <a:solidFill>
          <a:schemeClr val="lt1"/>
        </a:solidFill>
      </p:bgPr>
    </p:bg>
    <p:spTree>
      <p:nvGrpSpPr>
        <p:cNvPr id="1542" name="Shape 1542"/>
        <p:cNvGrpSpPr/>
        <p:nvPr/>
      </p:nvGrpSpPr>
      <p:grpSpPr>
        <a:xfrm>
          <a:off x="0" y="0"/>
          <a:ext cx="0" cy="0"/>
          <a:chOff x="0" y="0"/>
          <a:chExt cx="0" cy="0"/>
        </a:xfrm>
      </p:grpSpPr>
      <p:pic>
        <p:nvPicPr>
          <p:cNvPr id="1543" name="Google Shape;1543;p260" title="Marigold_rev.png"/>
          <p:cNvPicPr preferRelativeResize="0"/>
          <p:nvPr/>
        </p:nvPicPr>
        <p:blipFill>
          <a:blip r:embed="rId2">
            <a:alphaModFix/>
          </a:blip>
          <a:stretch>
            <a:fillRect/>
          </a:stretch>
        </p:blipFill>
        <p:spPr>
          <a:xfrm>
            <a:off x="371856" y="4912167"/>
            <a:ext cx="848844" cy="96900"/>
          </a:xfrm>
          <a:prstGeom prst="rect">
            <a:avLst/>
          </a:prstGeom>
          <a:noFill/>
          <a:ln>
            <a:noFill/>
          </a:ln>
        </p:spPr>
      </p:pic>
      <p:sp>
        <p:nvSpPr>
          <p:cNvPr id="1544" name="Google Shape;1544;p260"/>
          <p:cNvSpPr txBox="1"/>
          <p:nvPr>
            <p:ph type="ctrTitle"/>
          </p:nvPr>
        </p:nvSpPr>
        <p:spPr>
          <a:xfrm>
            <a:off x="371850" y="365750"/>
            <a:ext cx="8400300" cy="355500"/>
          </a:xfrm>
          <a:prstGeom prst="rect">
            <a:avLst/>
          </a:prstGeom>
        </p:spPr>
        <p:txBody>
          <a:bodyPr anchorCtr="0" anchor="t" bIns="91425" lIns="0" spcFirstLastPara="1" rIns="91425" wrap="square" tIns="0">
            <a:normAutofit/>
          </a:bodyPr>
          <a:lstStyle>
            <a:lvl1pPr lvl="0">
              <a:lnSpc>
                <a:spcPct val="80000"/>
              </a:lnSpc>
              <a:spcBef>
                <a:spcPts val="0"/>
              </a:spcBef>
              <a:spcAft>
                <a:spcPts val="0"/>
              </a:spcAft>
              <a:buSzPts val="2400"/>
              <a:buNone/>
              <a:defRPr sz="2400"/>
            </a:lvl1pPr>
            <a:lvl2pPr lvl="1">
              <a:lnSpc>
                <a:spcPct val="80000"/>
              </a:lnSpc>
              <a:spcBef>
                <a:spcPts val="0"/>
              </a:spcBef>
              <a:spcAft>
                <a:spcPts val="0"/>
              </a:spcAft>
              <a:buClr>
                <a:schemeClr val="dk1"/>
              </a:buClr>
              <a:buSzPts val="2400"/>
              <a:buNone/>
              <a:defRPr>
                <a:solidFill>
                  <a:schemeClr val="dk1"/>
                </a:solidFill>
              </a:defRPr>
            </a:lvl2pPr>
            <a:lvl3pPr lvl="2">
              <a:lnSpc>
                <a:spcPct val="80000"/>
              </a:lnSpc>
              <a:spcBef>
                <a:spcPts val="0"/>
              </a:spcBef>
              <a:spcAft>
                <a:spcPts val="0"/>
              </a:spcAft>
              <a:buClr>
                <a:schemeClr val="dk1"/>
              </a:buClr>
              <a:buSzPts val="2400"/>
              <a:buNone/>
              <a:defRPr>
                <a:solidFill>
                  <a:schemeClr val="dk1"/>
                </a:solidFill>
              </a:defRPr>
            </a:lvl3pPr>
            <a:lvl4pPr lvl="3">
              <a:lnSpc>
                <a:spcPct val="80000"/>
              </a:lnSpc>
              <a:spcBef>
                <a:spcPts val="0"/>
              </a:spcBef>
              <a:spcAft>
                <a:spcPts val="0"/>
              </a:spcAft>
              <a:buClr>
                <a:schemeClr val="dk1"/>
              </a:buClr>
              <a:buSzPts val="2400"/>
              <a:buNone/>
              <a:defRPr>
                <a:solidFill>
                  <a:schemeClr val="dk1"/>
                </a:solidFill>
              </a:defRPr>
            </a:lvl4pPr>
            <a:lvl5pPr lvl="4">
              <a:lnSpc>
                <a:spcPct val="80000"/>
              </a:lnSpc>
              <a:spcBef>
                <a:spcPts val="0"/>
              </a:spcBef>
              <a:spcAft>
                <a:spcPts val="0"/>
              </a:spcAft>
              <a:buClr>
                <a:schemeClr val="dk1"/>
              </a:buClr>
              <a:buSzPts val="2400"/>
              <a:buNone/>
              <a:defRPr>
                <a:solidFill>
                  <a:schemeClr val="dk1"/>
                </a:solidFill>
              </a:defRPr>
            </a:lvl5pPr>
            <a:lvl6pPr lvl="5">
              <a:lnSpc>
                <a:spcPct val="80000"/>
              </a:lnSpc>
              <a:spcBef>
                <a:spcPts val="0"/>
              </a:spcBef>
              <a:spcAft>
                <a:spcPts val="0"/>
              </a:spcAft>
              <a:buClr>
                <a:schemeClr val="dk1"/>
              </a:buClr>
              <a:buSzPts val="2400"/>
              <a:buNone/>
              <a:defRPr>
                <a:solidFill>
                  <a:schemeClr val="dk1"/>
                </a:solidFill>
              </a:defRPr>
            </a:lvl6pPr>
            <a:lvl7pPr lvl="6">
              <a:lnSpc>
                <a:spcPct val="80000"/>
              </a:lnSpc>
              <a:spcBef>
                <a:spcPts val="0"/>
              </a:spcBef>
              <a:spcAft>
                <a:spcPts val="0"/>
              </a:spcAft>
              <a:buClr>
                <a:schemeClr val="dk1"/>
              </a:buClr>
              <a:buSzPts val="2400"/>
              <a:buNone/>
              <a:defRPr>
                <a:solidFill>
                  <a:schemeClr val="dk1"/>
                </a:solidFill>
              </a:defRPr>
            </a:lvl7pPr>
            <a:lvl8pPr lvl="7">
              <a:lnSpc>
                <a:spcPct val="80000"/>
              </a:lnSpc>
              <a:spcBef>
                <a:spcPts val="0"/>
              </a:spcBef>
              <a:spcAft>
                <a:spcPts val="0"/>
              </a:spcAft>
              <a:buClr>
                <a:schemeClr val="dk1"/>
              </a:buClr>
              <a:buSzPts val="2400"/>
              <a:buNone/>
              <a:defRPr>
                <a:solidFill>
                  <a:schemeClr val="dk1"/>
                </a:solidFill>
              </a:defRPr>
            </a:lvl8pPr>
            <a:lvl9pPr lvl="8">
              <a:lnSpc>
                <a:spcPct val="80000"/>
              </a:lnSpc>
              <a:spcBef>
                <a:spcPts val="0"/>
              </a:spcBef>
              <a:spcAft>
                <a:spcPts val="0"/>
              </a:spcAft>
              <a:buClr>
                <a:schemeClr val="dk1"/>
              </a:buClr>
              <a:buSzPts val="2400"/>
              <a:buNone/>
              <a:defRPr>
                <a:solidFill>
                  <a:schemeClr val="dk1"/>
                </a:solidFill>
              </a:defRPr>
            </a:lvl9pPr>
          </a:lstStyle>
          <a:p/>
        </p:txBody>
      </p:sp>
      <p:sp>
        <p:nvSpPr>
          <p:cNvPr id="1545" name="Google Shape;1545;p260"/>
          <p:cNvSpPr txBox="1"/>
          <p:nvPr>
            <p:ph idx="1" type="subTitle"/>
          </p:nvPr>
        </p:nvSpPr>
        <p:spPr>
          <a:xfrm>
            <a:off x="372250" y="720225"/>
            <a:ext cx="8400300" cy="273900"/>
          </a:xfrm>
          <a:prstGeom prst="rect">
            <a:avLst/>
          </a:prstGeom>
        </p:spPr>
        <p:txBody>
          <a:bodyPr anchorCtr="0" anchor="t" bIns="0" lIns="0" spcFirstLastPara="1" rIns="0" wrap="square" tIns="0">
            <a:normAutofit/>
          </a:bodyPr>
          <a:lstStyle>
            <a:lvl1pPr lvl="0">
              <a:spcBef>
                <a:spcPts val="0"/>
              </a:spcBef>
              <a:spcAft>
                <a:spcPts val="0"/>
              </a:spcAft>
              <a:buClr>
                <a:schemeClr val="accent4"/>
              </a:buClr>
              <a:buSzPts val="1600"/>
              <a:buFont typeface="Figtree SemiBold"/>
              <a:buNone/>
              <a:defRPr sz="1600">
                <a:solidFill>
                  <a:schemeClr val="accent4"/>
                </a:solidFill>
                <a:latin typeface="Figtree SemiBold"/>
                <a:ea typeface="Figtree SemiBold"/>
                <a:cs typeface="Figtree SemiBold"/>
                <a:sym typeface="Figtree SemiBold"/>
              </a:defRPr>
            </a:lvl1pPr>
            <a:lvl2pPr lvl="1">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2pPr>
            <a:lvl3pPr lvl="2">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3pPr>
            <a:lvl4pPr lvl="3">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4pPr>
            <a:lvl5pPr lvl="4">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5pPr>
            <a:lvl6pPr lvl="5">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6pPr>
            <a:lvl7pPr lvl="6">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7pPr>
            <a:lvl8pPr lvl="7">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8pPr>
            <a:lvl9pPr lvl="8">
              <a:spcBef>
                <a:spcPts val="0"/>
              </a:spcBef>
              <a:spcAft>
                <a:spcPts val="0"/>
              </a:spcAft>
              <a:buClr>
                <a:schemeClr val="dk1"/>
              </a:buClr>
              <a:buSzPts val="1000"/>
              <a:buFont typeface="Figtree SemiBold"/>
              <a:buNone/>
              <a:defRPr sz="1000">
                <a:solidFill>
                  <a:schemeClr val="dk1"/>
                </a:solidFill>
                <a:latin typeface="Figtree SemiBold"/>
                <a:ea typeface="Figtree SemiBold"/>
                <a:cs typeface="Figtree SemiBold"/>
                <a:sym typeface="Figtree SemiBold"/>
              </a:defRPr>
            </a:lvl9pPr>
          </a:lstStyle>
          <a:p/>
        </p:txBody>
      </p:sp>
      <p:sp>
        <p:nvSpPr>
          <p:cNvPr id="1546" name="Google Shape;1546;p260"/>
          <p:cNvSpPr/>
          <p:nvPr/>
        </p:nvSpPr>
        <p:spPr>
          <a:xfrm>
            <a:off x="0" y="2571750"/>
            <a:ext cx="3048000" cy="2571900"/>
          </a:xfrm>
          <a:prstGeom prst="rect">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547" name="Google Shape;1547;p260"/>
          <p:cNvSpPr/>
          <p:nvPr/>
        </p:nvSpPr>
        <p:spPr>
          <a:xfrm>
            <a:off x="3048000" y="2571750"/>
            <a:ext cx="3048000" cy="25719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548" name="Google Shape;1548;p260"/>
          <p:cNvSpPr/>
          <p:nvPr/>
        </p:nvSpPr>
        <p:spPr>
          <a:xfrm>
            <a:off x="6096000" y="2571750"/>
            <a:ext cx="3048000" cy="2571900"/>
          </a:xfrm>
          <a:prstGeom prst="rect">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549" name="Google Shape;1549;p260"/>
          <p:cNvSpPr txBox="1"/>
          <p:nvPr>
            <p:ph idx="2" type="body"/>
          </p:nvPr>
        </p:nvSpPr>
        <p:spPr>
          <a:xfrm>
            <a:off x="3390525" y="3582375"/>
            <a:ext cx="2232300" cy="13299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Char char="●"/>
              <a:defRPr sz="1000">
                <a:solidFill>
                  <a:schemeClr val="lt1"/>
                </a:solidFill>
              </a:defRPr>
            </a:lvl1pPr>
            <a:lvl2pPr indent="-304800" lvl="1" marL="914400">
              <a:spcBef>
                <a:spcPts val="0"/>
              </a:spcBef>
              <a:spcAft>
                <a:spcPts val="0"/>
              </a:spcAft>
              <a:buClr>
                <a:schemeClr val="lt1"/>
              </a:buClr>
              <a:buSzPts val="1200"/>
              <a:buChar char="○"/>
              <a:defRPr>
                <a:solidFill>
                  <a:schemeClr val="lt1"/>
                </a:solidFill>
              </a:defRPr>
            </a:lvl2pPr>
            <a:lvl3pPr indent="-304800" lvl="2" marL="1371600">
              <a:spcBef>
                <a:spcPts val="0"/>
              </a:spcBef>
              <a:spcAft>
                <a:spcPts val="0"/>
              </a:spcAft>
              <a:buClr>
                <a:schemeClr val="lt1"/>
              </a:buClr>
              <a:buSzPts val="1200"/>
              <a:buChar char="■"/>
              <a:defRPr>
                <a:solidFill>
                  <a:schemeClr val="lt1"/>
                </a:solidFill>
              </a:defRPr>
            </a:lvl3pPr>
            <a:lvl4pPr indent="-304800" lvl="3" marL="1828800">
              <a:spcBef>
                <a:spcPts val="0"/>
              </a:spcBef>
              <a:spcAft>
                <a:spcPts val="0"/>
              </a:spcAft>
              <a:buClr>
                <a:schemeClr val="lt1"/>
              </a:buClr>
              <a:buSzPts val="1200"/>
              <a:buChar char="●"/>
              <a:defRPr>
                <a:solidFill>
                  <a:schemeClr val="lt1"/>
                </a:solidFill>
              </a:defRPr>
            </a:lvl4pPr>
            <a:lvl5pPr indent="-304800" lvl="4" marL="2286000">
              <a:spcBef>
                <a:spcPts val="0"/>
              </a:spcBef>
              <a:spcAft>
                <a:spcPts val="0"/>
              </a:spcAft>
              <a:buClr>
                <a:schemeClr val="lt1"/>
              </a:buClr>
              <a:buSzPts val="1200"/>
              <a:buChar char="○"/>
              <a:defRPr>
                <a:solidFill>
                  <a:schemeClr val="lt1"/>
                </a:solidFill>
              </a:defRPr>
            </a:lvl5pPr>
            <a:lvl6pPr indent="-304800" lvl="5" marL="2743200">
              <a:spcBef>
                <a:spcPts val="0"/>
              </a:spcBef>
              <a:spcAft>
                <a:spcPts val="0"/>
              </a:spcAft>
              <a:buClr>
                <a:schemeClr val="lt1"/>
              </a:buClr>
              <a:buSzPts val="1200"/>
              <a:buChar char="■"/>
              <a:defRPr>
                <a:solidFill>
                  <a:schemeClr val="lt1"/>
                </a:solidFill>
              </a:defRPr>
            </a:lvl6pPr>
            <a:lvl7pPr indent="-304800" lvl="6" marL="3200400">
              <a:spcBef>
                <a:spcPts val="0"/>
              </a:spcBef>
              <a:spcAft>
                <a:spcPts val="0"/>
              </a:spcAft>
              <a:buClr>
                <a:schemeClr val="lt1"/>
              </a:buClr>
              <a:buSzPts val="1200"/>
              <a:buChar char="●"/>
              <a:defRPr>
                <a:solidFill>
                  <a:schemeClr val="lt1"/>
                </a:solidFill>
              </a:defRPr>
            </a:lvl7pPr>
            <a:lvl8pPr indent="-304800" lvl="7" marL="3657600">
              <a:spcBef>
                <a:spcPts val="0"/>
              </a:spcBef>
              <a:spcAft>
                <a:spcPts val="0"/>
              </a:spcAft>
              <a:buClr>
                <a:schemeClr val="lt1"/>
              </a:buClr>
              <a:buSzPts val="1200"/>
              <a:buChar char="○"/>
              <a:defRPr>
                <a:solidFill>
                  <a:schemeClr val="lt1"/>
                </a:solidFill>
              </a:defRPr>
            </a:lvl8pPr>
            <a:lvl9pPr indent="-304800" lvl="8" marL="4114800">
              <a:spcBef>
                <a:spcPts val="0"/>
              </a:spcBef>
              <a:spcAft>
                <a:spcPts val="0"/>
              </a:spcAft>
              <a:buClr>
                <a:schemeClr val="lt1"/>
              </a:buClr>
              <a:buSzPts val="1200"/>
              <a:buChar char="■"/>
              <a:defRPr>
                <a:solidFill>
                  <a:schemeClr val="lt1"/>
                </a:solidFill>
              </a:defRPr>
            </a:lvl9pPr>
          </a:lstStyle>
          <a:p/>
        </p:txBody>
      </p:sp>
      <p:sp>
        <p:nvSpPr>
          <p:cNvPr id="1550" name="Google Shape;1550;p260"/>
          <p:cNvSpPr txBox="1"/>
          <p:nvPr>
            <p:ph idx="3" type="body"/>
          </p:nvPr>
        </p:nvSpPr>
        <p:spPr>
          <a:xfrm>
            <a:off x="6428825" y="3582375"/>
            <a:ext cx="2232300" cy="1426800"/>
          </a:xfrm>
          <a:prstGeom prst="rect">
            <a:avLst/>
          </a:prstGeom>
        </p:spPr>
        <p:txBody>
          <a:bodyPr anchorCtr="0" anchor="t" bIns="0" lIns="0" spcFirstLastPara="1" rIns="0" wrap="square" tIns="0">
            <a:noAutofit/>
          </a:bodyPr>
          <a:lstStyle>
            <a:lvl1pPr indent="-292100" lvl="0" marL="457200">
              <a:spcBef>
                <a:spcPts val="0"/>
              </a:spcBef>
              <a:spcAft>
                <a:spcPts val="0"/>
              </a:spcAft>
              <a:buSzPts val="1000"/>
              <a:buChar char="●"/>
              <a:defRPr sz="10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551" name="Google Shape;1551;p260"/>
          <p:cNvSpPr/>
          <p:nvPr/>
        </p:nvSpPr>
        <p:spPr>
          <a:xfrm>
            <a:off x="332825" y="2984650"/>
            <a:ext cx="468300" cy="468300"/>
          </a:xfrm>
          <a:prstGeom prst="ellipse">
            <a:avLst/>
          </a:prstGeom>
          <a:solidFill>
            <a:srgbClr val="EEEEEE">
              <a:alpha val="519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Figtree"/>
                <a:ea typeface="Figtree"/>
                <a:cs typeface="Figtree"/>
                <a:sym typeface="Figtree"/>
              </a:rPr>
              <a:t>1</a:t>
            </a:r>
            <a:endParaRPr>
              <a:latin typeface="Figtree"/>
              <a:ea typeface="Figtree"/>
              <a:cs typeface="Figtree"/>
              <a:sym typeface="Figtree"/>
            </a:endParaRPr>
          </a:p>
        </p:txBody>
      </p:sp>
      <p:sp>
        <p:nvSpPr>
          <p:cNvPr id="1552" name="Google Shape;1552;p260"/>
          <p:cNvSpPr/>
          <p:nvPr/>
        </p:nvSpPr>
        <p:spPr>
          <a:xfrm>
            <a:off x="3380825" y="2984650"/>
            <a:ext cx="468300" cy="468300"/>
          </a:xfrm>
          <a:prstGeom prst="ellipse">
            <a:avLst/>
          </a:prstGeom>
          <a:solidFill>
            <a:srgbClr val="EEEEEE">
              <a:alpha val="519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Figtree"/>
                <a:ea typeface="Figtree"/>
                <a:cs typeface="Figtree"/>
                <a:sym typeface="Figtree"/>
              </a:rPr>
              <a:t>2</a:t>
            </a:r>
            <a:endParaRPr>
              <a:latin typeface="Figtree"/>
              <a:ea typeface="Figtree"/>
              <a:cs typeface="Figtree"/>
              <a:sym typeface="Figtree"/>
            </a:endParaRPr>
          </a:p>
        </p:txBody>
      </p:sp>
      <p:sp>
        <p:nvSpPr>
          <p:cNvPr id="1553" name="Google Shape;1553;p260"/>
          <p:cNvSpPr/>
          <p:nvPr/>
        </p:nvSpPr>
        <p:spPr>
          <a:xfrm>
            <a:off x="6428825" y="2984650"/>
            <a:ext cx="468300" cy="468300"/>
          </a:xfrm>
          <a:prstGeom prst="ellipse">
            <a:avLst/>
          </a:prstGeom>
          <a:solidFill>
            <a:srgbClr val="EEEEEE">
              <a:alpha val="519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Figtree"/>
                <a:ea typeface="Figtree"/>
                <a:cs typeface="Figtree"/>
                <a:sym typeface="Figtree"/>
              </a:rPr>
              <a:t>3</a:t>
            </a:r>
            <a:endParaRPr>
              <a:latin typeface="Figtree"/>
              <a:ea typeface="Figtree"/>
              <a:cs typeface="Figtree"/>
              <a:sym typeface="Figtree"/>
            </a:endParaRPr>
          </a:p>
        </p:txBody>
      </p:sp>
      <p:sp>
        <p:nvSpPr>
          <p:cNvPr id="1554" name="Google Shape;1554;p260"/>
          <p:cNvSpPr txBox="1"/>
          <p:nvPr>
            <p:ph idx="4" type="body"/>
          </p:nvPr>
        </p:nvSpPr>
        <p:spPr>
          <a:xfrm>
            <a:off x="332825" y="3582375"/>
            <a:ext cx="2232300" cy="13299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Char char="●"/>
              <a:defRPr sz="1000">
                <a:solidFill>
                  <a:schemeClr val="lt1"/>
                </a:solidFill>
              </a:defRPr>
            </a:lvl1pPr>
            <a:lvl2pPr indent="-304800" lvl="1" marL="914400">
              <a:spcBef>
                <a:spcPts val="0"/>
              </a:spcBef>
              <a:spcAft>
                <a:spcPts val="0"/>
              </a:spcAft>
              <a:buClr>
                <a:schemeClr val="lt1"/>
              </a:buClr>
              <a:buSzPts val="1200"/>
              <a:buChar char="○"/>
              <a:defRPr>
                <a:solidFill>
                  <a:schemeClr val="lt1"/>
                </a:solidFill>
              </a:defRPr>
            </a:lvl2pPr>
            <a:lvl3pPr indent="-304800" lvl="2" marL="1371600">
              <a:spcBef>
                <a:spcPts val="0"/>
              </a:spcBef>
              <a:spcAft>
                <a:spcPts val="0"/>
              </a:spcAft>
              <a:buClr>
                <a:schemeClr val="lt1"/>
              </a:buClr>
              <a:buSzPts val="1200"/>
              <a:buChar char="■"/>
              <a:defRPr>
                <a:solidFill>
                  <a:schemeClr val="lt1"/>
                </a:solidFill>
              </a:defRPr>
            </a:lvl3pPr>
            <a:lvl4pPr indent="-304800" lvl="3" marL="1828800">
              <a:spcBef>
                <a:spcPts val="0"/>
              </a:spcBef>
              <a:spcAft>
                <a:spcPts val="0"/>
              </a:spcAft>
              <a:buClr>
                <a:schemeClr val="lt1"/>
              </a:buClr>
              <a:buSzPts val="1200"/>
              <a:buChar char="●"/>
              <a:defRPr>
                <a:solidFill>
                  <a:schemeClr val="lt1"/>
                </a:solidFill>
              </a:defRPr>
            </a:lvl4pPr>
            <a:lvl5pPr indent="-304800" lvl="4" marL="2286000">
              <a:spcBef>
                <a:spcPts val="0"/>
              </a:spcBef>
              <a:spcAft>
                <a:spcPts val="0"/>
              </a:spcAft>
              <a:buClr>
                <a:schemeClr val="lt1"/>
              </a:buClr>
              <a:buSzPts val="1200"/>
              <a:buChar char="○"/>
              <a:defRPr>
                <a:solidFill>
                  <a:schemeClr val="lt1"/>
                </a:solidFill>
              </a:defRPr>
            </a:lvl5pPr>
            <a:lvl6pPr indent="-304800" lvl="5" marL="2743200">
              <a:spcBef>
                <a:spcPts val="0"/>
              </a:spcBef>
              <a:spcAft>
                <a:spcPts val="0"/>
              </a:spcAft>
              <a:buClr>
                <a:schemeClr val="lt1"/>
              </a:buClr>
              <a:buSzPts val="1200"/>
              <a:buChar char="■"/>
              <a:defRPr>
                <a:solidFill>
                  <a:schemeClr val="lt1"/>
                </a:solidFill>
              </a:defRPr>
            </a:lvl6pPr>
            <a:lvl7pPr indent="-304800" lvl="6" marL="3200400">
              <a:spcBef>
                <a:spcPts val="0"/>
              </a:spcBef>
              <a:spcAft>
                <a:spcPts val="0"/>
              </a:spcAft>
              <a:buClr>
                <a:schemeClr val="lt1"/>
              </a:buClr>
              <a:buSzPts val="1200"/>
              <a:buChar char="●"/>
              <a:defRPr>
                <a:solidFill>
                  <a:schemeClr val="lt1"/>
                </a:solidFill>
              </a:defRPr>
            </a:lvl7pPr>
            <a:lvl8pPr indent="-304800" lvl="7" marL="3657600">
              <a:spcBef>
                <a:spcPts val="0"/>
              </a:spcBef>
              <a:spcAft>
                <a:spcPts val="0"/>
              </a:spcAft>
              <a:buClr>
                <a:schemeClr val="lt1"/>
              </a:buClr>
              <a:buSzPts val="1200"/>
              <a:buChar char="○"/>
              <a:defRPr>
                <a:solidFill>
                  <a:schemeClr val="lt1"/>
                </a:solidFill>
              </a:defRPr>
            </a:lvl8pPr>
            <a:lvl9pPr indent="-304800" lvl="8" marL="4114800">
              <a:spcBef>
                <a:spcPts val="0"/>
              </a:spcBef>
              <a:spcAft>
                <a:spcPts val="0"/>
              </a:spcAft>
              <a:buClr>
                <a:schemeClr val="lt1"/>
              </a:buClr>
              <a:buSzPts val="1200"/>
              <a:buChar char="■"/>
              <a:defRPr>
                <a:solidFill>
                  <a:schemeClr val="lt1"/>
                </a:solidFill>
              </a:defRPr>
            </a:lvl9pPr>
          </a:lstStyle>
          <a:p/>
        </p:txBody>
      </p:sp>
    </p:spTree>
  </p:cSld>
  <p:clrMapOvr>
    <a:masterClrMapping/>
  </p:clrMapOvr>
</p:sldLayout>
</file>

<file path=ppt/slideLayouts/slideLayout2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3x2 grid black 1 1">
  <p:cSld name="CUSTOM_9_4_1">
    <p:bg>
      <p:bgPr>
        <a:solidFill>
          <a:schemeClr val="accent2"/>
        </a:solidFill>
      </p:bgPr>
    </p:bg>
    <p:spTree>
      <p:nvGrpSpPr>
        <p:cNvPr id="1555" name="Shape 1555"/>
        <p:cNvGrpSpPr/>
        <p:nvPr/>
      </p:nvGrpSpPr>
      <p:grpSpPr>
        <a:xfrm>
          <a:off x="0" y="0"/>
          <a:ext cx="0" cy="0"/>
          <a:chOff x="0" y="0"/>
          <a:chExt cx="0" cy="0"/>
        </a:xfrm>
      </p:grpSpPr>
      <p:pic>
        <p:nvPicPr>
          <p:cNvPr id="1556" name="Google Shape;1556;p261" title="Marigold_rev.png"/>
          <p:cNvPicPr preferRelativeResize="0"/>
          <p:nvPr/>
        </p:nvPicPr>
        <p:blipFill>
          <a:blip r:embed="rId2">
            <a:alphaModFix/>
          </a:blip>
          <a:stretch>
            <a:fillRect/>
          </a:stretch>
        </p:blipFill>
        <p:spPr>
          <a:xfrm>
            <a:off x="371856" y="4912167"/>
            <a:ext cx="848844" cy="96900"/>
          </a:xfrm>
          <a:prstGeom prst="rect">
            <a:avLst/>
          </a:prstGeom>
          <a:noFill/>
          <a:ln>
            <a:noFill/>
          </a:ln>
        </p:spPr>
      </p:pic>
      <p:sp>
        <p:nvSpPr>
          <p:cNvPr id="1557" name="Google Shape;1557;p261"/>
          <p:cNvSpPr txBox="1"/>
          <p:nvPr>
            <p:ph type="ctrTitle"/>
          </p:nvPr>
        </p:nvSpPr>
        <p:spPr>
          <a:xfrm>
            <a:off x="371850" y="365750"/>
            <a:ext cx="8400300" cy="355500"/>
          </a:xfrm>
          <a:prstGeom prst="rect">
            <a:avLst/>
          </a:prstGeom>
        </p:spPr>
        <p:txBody>
          <a:bodyPr anchorCtr="0" anchor="t" bIns="91425" lIns="0" spcFirstLastPara="1" rIns="91425" wrap="square" tIns="0">
            <a:normAutofit/>
          </a:bodyPr>
          <a:lstStyle>
            <a:lvl1pPr lvl="0">
              <a:lnSpc>
                <a:spcPct val="80000"/>
              </a:lnSpc>
              <a:spcBef>
                <a:spcPts val="0"/>
              </a:spcBef>
              <a:spcAft>
                <a:spcPts val="0"/>
              </a:spcAft>
              <a:buClr>
                <a:schemeClr val="lt1"/>
              </a:buClr>
              <a:buSzPts val="2400"/>
              <a:buNone/>
              <a:defRPr sz="2400">
                <a:solidFill>
                  <a:schemeClr val="lt1"/>
                </a:solidFill>
              </a:defRPr>
            </a:lvl1pPr>
            <a:lvl2pPr lvl="1">
              <a:lnSpc>
                <a:spcPct val="80000"/>
              </a:lnSpc>
              <a:spcBef>
                <a:spcPts val="0"/>
              </a:spcBef>
              <a:spcAft>
                <a:spcPts val="0"/>
              </a:spcAft>
              <a:buClr>
                <a:schemeClr val="lt1"/>
              </a:buClr>
              <a:buSzPts val="2400"/>
              <a:buNone/>
              <a:defRPr>
                <a:solidFill>
                  <a:schemeClr val="lt1"/>
                </a:solidFill>
              </a:defRPr>
            </a:lvl2pPr>
            <a:lvl3pPr lvl="2">
              <a:lnSpc>
                <a:spcPct val="80000"/>
              </a:lnSpc>
              <a:spcBef>
                <a:spcPts val="0"/>
              </a:spcBef>
              <a:spcAft>
                <a:spcPts val="0"/>
              </a:spcAft>
              <a:buClr>
                <a:schemeClr val="lt1"/>
              </a:buClr>
              <a:buSzPts val="2400"/>
              <a:buNone/>
              <a:defRPr>
                <a:solidFill>
                  <a:schemeClr val="lt1"/>
                </a:solidFill>
              </a:defRPr>
            </a:lvl3pPr>
            <a:lvl4pPr lvl="3">
              <a:lnSpc>
                <a:spcPct val="80000"/>
              </a:lnSpc>
              <a:spcBef>
                <a:spcPts val="0"/>
              </a:spcBef>
              <a:spcAft>
                <a:spcPts val="0"/>
              </a:spcAft>
              <a:buClr>
                <a:schemeClr val="lt1"/>
              </a:buClr>
              <a:buSzPts val="2400"/>
              <a:buNone/>
              <a:defRPr>
                <a:solidFill>
                  <a:schemeClr val="lt1"/>
                </a:solidFill>
              </a:defRPr>
            </a:lvl4pPr>
            <a:lvl5pPr lvl="4">
              <a:lnSpc>
                <a:spcPct val="80000"/>
              </a:lnSpc>
              <a:spcBef>
                <a:spcPts val="0"/>
              </a:spcBef>
              <a:spcAft>
                <a:spcPts val="0"/>
              </a:spcAft>
              <a:buClr>
                <a:schemeClr val="lt1"/>
              </a:buClr>
              <a:buSzPts val="2400"/>
              <a:buNone/>
              <a:defRPr>
                <a:solidFill>
                  <a:schemeClr val="lt1"/>
                </a:solidFill>
              </a:defRPr>
            </a:lvl5pPr>
            <a:lvl6pPr lvl="5">
              <a:lnSpc>
                <a:spcPct val="80000"/>
              </a:lnSpc>
              <a:spcBef>
                <a:spcPts val="0"/>
              </a:spcBef>
              <a:spcAft>
                <a:spcPts val="0"/>
              </a:spcAft>
              <a:buClr>
                <a:schemeClr val="lt1"/>
              </a:buClr>
              <a:buSzPts val="2400"/>
              <a:buNone/>
              <a:defRPr>
                <a:solidFill>
                  <a:schemeClr val="lt1"/>
                </a:solidFill>
              </a:defRPr>
            </a:lvl6pPr>
            <a:lvl7pPr lvl="6">
              <a:lnSpc>
                <a:spcPct val="80000"/>
              </a:lnSpc>
              <a:spcBef>
                <a:spcPts val="0"/>
              </a:spcBef>
              <a:spcAft>
                <a:spcPts val="0"/>
              </a:spcAft>
              <a:buClr>
                <a:schemeClr val="lt1"/>
              </a:buClr>
              <a:buSzPts val="2400"/>
              <a:buNone/>
              <a:defRPr>
                <a:solidFill>
                  <a:schemeClr val="lt1"/>
                </a:solidFill>
              </a:defRPr>
            </a:lvl7pPr>
            <a:lvl8pPr lvl="7">
              <a:lnSpc>
                <a:spcPct val="80000"/>
              </a:lnSpc>
              <a:spcBef>
                <a:spcPts val="0"/>
              </a:spcBef>
              <a:spcAft>
                <a:spcPts val="0"/>
              </a:spcAft>
              <a:buClr>
                <a:schemeClr val="lt1"/>
              </a:buClr>
              <a:buSzPts val="2400"/>
              <a:buNone/>
              <a:defRPr>
                <a:solidFill>
                  <a:schemeClr val="lt1"/>
                </a:solidFill>
              </a:defRPr>
            </a:lvl8pPr>
            <a:lvl9pPr lvl="8">
              <a:lnSpc>
                <a:spcPct val="80000"/>
              </a:lnSpc>
              <a:spcBef>
                <a:spcPts val="0"/>
              </a:spcBef>
              <a:spcAft>
                <a:spcPts val="0"/>
              </a:spcAft>
              <a:buClr>
                <a:schemeClr val="lt1"/>
              </a:buClr>
              <a:buSzPts val="2400"/>
              <a:buNone/>
              <a:defRPr>
                <a:solidFill>
                  <a:schemeClr val="lt1"/>
                </a:solidFill>
              </a:defRPr>
            </a:lvl9pPr>
          </a:lstStyle>
          <a:p/>
        </p:txBody>
      </p:sp>
      <p:sp>
        <p:nvSpPr>
          <p:cNvPr id="1558" name="Google Shape;1558;p261"/>
          <p:cNvSpPr txBox="1"/>
          <p:nvPr>
            <p:ph idx="1" type="subTitle"/>
          </p:nvPr>
        </p:nvSpPr>
        <p:spPr>
          <a:xfrm>
            <a:off x="372250" y="720225"/>
            <a:ext cx="8400300" cy="273900"/>
          </a:xfrm>
          <a:prstGeom prst="rect">
            <a:avLst/>
          </a:prstGeom>
        </p:spPr>
        <p:txBody>
          <a:bodyPr anchorCtr="0" anchor="t" bIns="0" lIns="0" spcFirstLastPara="1" rIns="0" wrap="square" tIns="0">
            <a:normAutofit/>
          </a:bodyPr>
          <a:lstStyle>
            <a:lvl1pPr lvl="0">
              <a:spcBef>
                <a:spcPts val="0"/>
              </a:spcBef>
              <a:spcAft>
                <a:spcPts val="0"/>
              </a:spcAft>
              <a:buClr>
                <a:schemeClr val="dk2"/>
              </a:buClr>
              <a:buSzPts val="1600"/>
              <a:buFont typeface="Figtree SemiBold"/>
              <a:buNone/>
              <a:defRPr sz="1600">
                <a:solidFill>
                  <a:schemeClr val="dk2"/>
                </a:solidFill>
                <a:latin typeface="Figtree SemiBold"/>
                <a:ea typeface="Figtree SemiBold"/>
                <a:cs typeface="Figtree SemiBold"/>
                <a:sym typeface="Figtree SemiBold"/>
              </a:defRPr>
            </a:lvl1pPr>
            <a:lvl2pPr lvl="1">
              <a:spcBef>
                <a:spcPts val="0"/>
              </a:spcBef>
              <a:spcAft>
                <a:spcPts val="0"/>
              </a:spcAft>
              <a:buClr>
                <a:schemeClr val="lt1"/>
              </a:buClr>
              <a:buSzPts val="1000"/>
              <a:buFont typeface="Figtree SemiBold"/>
              <a:buNone/>
              <a:defRPr sz="1000">
                <a:solidFill>
                  <a:schemeClr val="lt1"/>
                </a:solidFill>
                <a:latin typeface="Figtree SemiBold"/>
                <a:ea typeface="Figtree SemiBold"/>
                <a:cs typeface="Figtree SemiBold"/>
                <a:sym typeface="Figtree SemiBold"/>
              </a:defRPr>
            </a:lvl2pPr>
            <a:lvl3pPr lvl="2">
              <a:spcBef>
                <a:spcPts val="0"/>
              </a:spcBef>
              <a:spcAft>
                <a:spcPts val="0"/>
              </a:spcAft>
              <a:buClr>
                <a:schemeClr val="lt1"/>
              </a:buClr>
              <a:buSzPts val="1000"/>
              <a:buFont typeface="Figtree SemiBold"/>
              <a:buNone/>
              <a:defRPr sz="1000">
                <a:solidFill>
                  <a:schemeClr val="lt1"/>
                </a:solidFill>
                <a:latin typeface="Figtree SemiBold"/>
                <a:ea typeface="Figtree SemiBold"/>
                <a:cs typeface="Figtree SemiBold"/>
                <a:sym typeface="Figtree SemiBold"/>
              </a:defRPr>
            </a:lvl3pPr>
            <a:lvl4pPr lvl="3">
              <a:spcBef>
                <a:spcPts val="0"/>
              </a:spcBef>
              <a:spcAft>
                <a:spcPts val="0"/>
              </a:spcAft>
              <a:buClr>
                <a:schemeClr val="lt1"/>
              </a:buClr>
              <a:buSzPts val="1000"/>
              <a:buFont typeface="Figtree SemiBold"/>
              <a:buNone/>
              <a:defRPr sz="1000">
                <a:solidFill>
                  <a:schemeClr val="lt1"/>
                </a:solidFill>
                <a:latin typeface="Figtree SemiBold"/>
                <a:ea typeface="Figtree SemiBold"/>
                <a:cs typeface="Figtree SemiBold"/>
                <a:sym typeface="Figtree SemiBold"/>
              </a:defRPr>
            </a:lvl4pPr>
            <a:lvl5pPr lvl="4">
              <a:spcBef>
                <a:spcPts val="0"/>
              </a:spcBef>
              <a:spcAft>
                <a:spcPts val="0"/>
              </a:spcAft>
              <a:buClr>
                <a:schemeClr val="lt1"/>
              </a:buClr>
              <a:buSzPts val="1000"/>
              <a:buFont typeface="Figtree SemiBold"/>
              <a:buNone/>
              <a:defRPr sz="1000">
                <a:solidFill>
                  <a:schemeClr val="lt1"/>
                </a:solidFill>
                <a:latin typeface="Figtree SemiBold"/>
                <a:ea typeface="Figtree SemiBold"/>
                <a:cs typeface="Figtree SemiBold"/>
                <a:sym typeface="Figtree SemiBold"/>
              </a:defRPr>
            </a:lvl5pPr>
            <a:lvl6pPr lvl="5">
              <a:spcBef>
                <a:spcPts val="0"/>
              </a:spcBef>
              <a:spcAft>
                <a:spcPts val="0"/>
              </a:spcAft>
              <a:buClr>
                <a:schemeClr val="lt1"/>
              </a:buClr>
              <a:buSzPts val="1000"/>
              <a:buFont typeface="Figtree SemiBold"/>
              <a:buNone/>
              <a:defRPr sz="1000">
                <a:solidFill>
                  <a:schemeClr val="lt1"/>
                </a:solidFill>
                <a:latin typeface="Figtree SemiBold"/>
                <a:ea typeface="Figtree SemiBold"/>
                <a:cs typeface="Figtree SemiBold"/>
                <a:sym typeface="Figtree SemiBold"/>
              </a:defRPr>
            </a:lvl6pPr>
            <a:lvl7pPr lvl="6">
              <a:spcBef>
                <a:spcPts val="0"/>
              </a:spcBef>
              <a:spcAft>
                <a:spcPts val="0"/>
              </a:spcAft>
              <a:buClr>
                <a:schemeClr val="lt1"/>
              </a:buClr>
              <a:buSzPts val="1000"/>
              <a:buFont typeface="Figtree SemiBold"/>
              <a:buNone/>
              <a:defRPr sz="1000">
                <a:solidFill>
                  <a:schemeClr val="lt1"/>
                </a:solidFill>
                <a:latin typeface="Figtree SemiBold"/>
                <a:ea typeface="Figtree SemiBold"/>
                <a:cs typeface="Figtree SemiBold"/>
                <a:sym typeface="Figtree SemiBold"/>
              </a:defRPr>
            </a:lvl7pPr>
            <a:lvl8pPr lvl="7">
              <a:spcBef>
                <a:spcPts val="0"/>
              </a:spcBef>
              <a:spcAft>
                <a:spcPts val="0"/>
              </a:spcAft>
              <a:buClr>
                <a:schemeClr val="lt1"/>
              </a:buClr>
              <a:buSzPts val="1000"/>
              <a:buFont typeface="Figtree SemiBold"/>
              <a:buNone/>
              <a:defRPr sz="1000">
                <a:solidFill>
                  <a:schemeClr val="lt1"/>
                </a:solidFill>
                <a:latin typeface="Figtree SemiBold"/>
                <a:ea typeface="Figtree SemiBold"/>
                <a:cs typeface="Figtree SemiBold"/>
                <a:sym typeface="Figtree SemiBold"/>
              </a:defRPr>
            </a:lvl8pPr>
            <a:lvl9pPr lvl="8">
              <a:spcBef>
                <a:spcPts val="0"/>
              </a:spcBef>
              <a:spcAft>
                <a:spcPts val="0"/>
              </a:spcAft>
              <a:buClr>
                <a:schemeClr val="lt1"/>
              </a:buClr>
              <a:buSzPts val="1000"/>
              <a:buFont typeface="Figtree SemiBold"/>
              <a:buNone/>
              <a:defRPr sz="1000">
                <a:solidFill>
                  <a:schemeClr val="lt1"/>
                </a:solidFill>
                <a:latin typeface="Figtree SemiBold"/>
                <a:ea typeface="Figtree SemiBold"/>
                <a:cs typeface="Figtree SemiBold"/>
                <a:sym typeface="Figtree SemiBold"/>
              </a:defRPr>
            </a:lvl9pPr>
          </a:lstStyle>
          <a:p/>
        </p:txBody>
      </p:sp>
      <p:sp>
        <p:nvSpPr>
          <p:cNvPr id="1559" name="Google Shape;1559;p261"/>
          <p:cNvSpPr/>
          <p:nvPr/>
        </p:nvSpPr>
        <p:spPr>
          <a:xfrm>
            <a:off x="382700" y="1402825"/>
            <a:ext cx="2631000" cy="3052200"/>
          </a:xfrm>
          <a:prstGeom prst="rect">
            <a:avLst/>
          </a:prstGeom>
          <a:solidFill>
            <a:schemeClr val="accent2"/>
          </a:solidFill>
          <a:ln cap="flat" cmpd="sng" w="9525">
            <a:solidFill>
              <a:schemeClr val="dk2"/>
            </a:solidFill>
            <a:prstDash val="solid"/>
            <a:round/>
            <a:headEnd len="sm" w="sm" type="none"/>
            <a:tailEnd len="sm" w="sm" type="none"/>
          </a:ln>
          <a:effectLst>
            <a:outerShdw blurRad="57150" rotWithShape="0" algn="bl" dir="5400000" dist="19050">
              <a:srgbClr val="000000">
                <a:alpha val="25000"/>
              </a:srgbClr>
            </a:outerShdw>
          </a:effectLst>
        </p:spPr>
        <p:txBody>
          <a:bodyPr anchorCtr="0" anchor="t" bIns="182875" lIns="182875" spcFirstLastPara="1" rIns="182875" wrap="square" tIns="182875">
            <a:noAutofit/>
          </a:bodyPr>
          <a:lstStyle/>
          <a:p>
            <a:pPr indent="0" lvl="0" marL="0" rtl="0" algn="l">
              <a:lnSpc>
                <a:spcPct val="115000"/>
              </a:lnSpc>
              <a:spcBef>
                <a:spcPts val="0"/>
              </a:spcBef>
              <a:spcAft>
                <a:spcPts val="0"/>
              </a:spcAft>
              <a:buNone/>
            </a:pPr>
            <a:r>
              <a:rPr b="1" lang="en" sz="4800">
                <a:solidFill>
                  <a:schemeClr val="lt1"/>
                </a:solidFill>
                <a:latin typeface="Figtree"/>
                <a:ea typeface="Figtree"/>
                <a:cs typeface="Figtree"/>
                <a:sym typeface="Figtree"/>
              </a:rPr>
              <a:t>1</a:t>
            </a:r>
            <a:endParaRPr sz="4800">
              <a:solidFill>
                <a:schemeClr val="lt1"/>
              </a:solidFill>
              <a:latin typeface="Figtree Medium"/>
              <a:ea typeface="Figtree Medium"/>
              <a:cs typeface="Figtree Medium"/>
              <a:sym typeface="Figtree Medium"/>
            </a:endParaRPr>
          </a:p>
        </p:txBody>
      </p:sp>
      <p:sp>
        <p:nvSpPr>
          <p:cNvPr id="1560" name="Google Shape;1560;p261"/>
          <p:cNvSpPr/>
          <p:nvPr/>
        </p:nvSpPr>
        <p:spPr>
          <a:xfrm>
            <a:off x="3253481" y="1402825"/>
            <a:ext cx="2631000" cy="3052200"/>
          </a:xfrm>
          <a:prstGeom prst="rect">
            <a:avLst/>
          </a:prstGeom>
          <a:solidFill>
            <a:schemeClr val="accent2"/>
          </a:solidFill>
          <a:ln cap="flat" cmpd="sng" w="9525">
            <a:solidFill>
              <a:schemeClr val="dk2"/>
            </a:solidFill>
            <a:prstDash val="solid"/>
            <a:round/>
            <a:headEnd len="sm" w="sm" type="none"/>
            <a:tailEnd len="sm" w="sm" type="none"/>
          </a:ln>
          <a:effectLst>
            <a:outerShdw blurRad="57150" rotWithShape="0" algn="bl" dir="5400000" dist="19050">
              <a:srgbClr val="000000">
                <a:alpha val="25000"/>
              </a:srgbClr>
            </a:outerShdw>
          </a:effectLst>
        </p:spPr>
        <p:txBody>
          <a:bodyPr anchorCtr="0" anchor="t" bIns="182875" lIns="182875" spcFirstLastPara="1" rIns="182875" wrap="square" tIns="182875">
            <a:noAutofit/>
          </a:bodyPr>
          <a:lstStyle/>
          <a:p>
            <a:pPr indent="0" lvl="0" marL="0" rtl="0" algn="l">
              <a:lnSpc>
                <a:spcPct val="115000"/>
              </a:lnSpc>
              <a:spcBef>
                <a:spcPts val="0"/>
              </a:spcBef>
              <a:spcAft>
                <a:spcPts val="0"/>
              </a:spcAft>
              <a:buNone/>
            </a:pPr>
            <a:r>
              <a:rPr b="1" lang="en" sz="4800">
                <a:solidFill>
                  <a:schemeClr val="lt1"/>
                </a:solidFill>
                <a:latin typeface="Figtree"/>
                <a:ea typeface="Figtree"/>
                <a:cs typeface="Figtree"/>
                <a:sym typeface="Figtree"/>
              </a:rPr>
              <a:t>2</a:t>
            </a:r>
            <a:endParaRPr sz="4800">
              <a:solidFill>
                <a:schemeClr val="lt1"/>
              </a:solidFill>
              <a:latin typeface="Figtree Medium"/>
              <a:ea typeface="Figtree Medium"/>
              <a:cs typeface="Figtree Medium"/>
              <a:sym typeface="Figtree Medium"/>
            </a:endParaRPr>
          </a:p>
        </p:txBody>
      </p:sp>
      <p:sp>
        <p:nvSpPr>
          <p:cNvPr id="1561" name="Google Shape;1561;p261"/>
          <p:cNvSpPr/>
          <p:nvPr/>
        </p:nvSpPr>
        <p:spPr>
          <a:xfrm>
            <a:off x="6170138" y="1402825"/>
            <a:ext cx="2631000" cy="3052200"/>
          </a:xfrm>
          <a:prstGeom prst="rect">
            <a:avLst/>
          </a:prstGeom>
          <a:solidFill>
            <a:schemeClr val="accent2"/>
          </a:solidFill>
          <a:ln cap="flat" cmpd="sng" w="9525">
            <a:solidFill>
              <a:schemeClr val="dk2"/>
            </a:solidFill>
            <a:prstDash val="solid"/>
            <a:round/>
            <a:headEnd len="sm" w="sm" type="none"/>
            <a:tailEnd len="sm" w="sm" type="none"/>
          </a:ln>
          <a:effectLst>
            <a:outerShdw blurRad="57150" rotWithShape="0" algn="bl" dir="5400000" dist="19050">
              <a:srgbClr val="000000">
                <a:alpha val="25000"/>
              </a:srgbClr>
            </a:outerShdw>
          </a:effectLst>
        </p:spPr>
        <p:txBody>
          <a:bodyPr anchorCtr="0" anchor="t" bIns="182875" lIns="182875" spcFirstLastPara="1" rIns="182875" wrap="square" tIns="182875">
            <a:noAutofit/>
          </a:bodyPr>
          <a:lstStyle/>
          <a:p>
            <a:pPr indent="0" lvl="0" marL="0" rtl="0" algn="l">
              <a:lnSpc>
                <a:spcPct val="115000"/>
              </a:lnSpc>
              <a:spcBef>
                <a:spcPts val="0"/>
              </a:spcBef>
              <a:spcAft>
                <a:spcPts val="0"/>
              </a:spcAft>
              <a:buNone/>
            </a:pPr>
            <a:r>
              <a:rPr b="1" lang="en" sz="4800">
                <a:solidFill>
                  <a:schemeClr val="lt1"/>
                </a:solidFill>
                <a:latin typeface="Figtree"/>
                <a:ea typeface="Figtree"/>
                <a:cs typeface="Figtree"/>
                <a:sym typeface="Figtree"/>
              </a:rPr>
              <a:t>3</a:t>
            </a:r>
            <a:endParaRPr sz="4800">
              <a:solidFill>
                <a:schemeClr val="lt1"/>
              </a:solidFill>
              <a:latin typeface="Figtree Medium"/>
              <a:ea typeface="Figtree Medium"/>
              <a:cs typeface="Figtree Medium"/>
              <a:sym typeface="Figtree Medium"/>
            </a:endParaRPr>
          </a:p>
        </p:txBody>
      </p:sp>
      <p:sp>
        <p:nvSpPr>
          <p:cNvPr id="1562" name="Google Shape;1562;p261"/>
          <p:cNvSpPr txBox="1"/>
          <p:nvPr>
            <p:ph idx="2" type="subTitle"/>
          </p:nvPr>
        </p:nvSpPr>
        <p:spPr>
          <a:xfrm>
            <a:off x="613375" y="2490150"/>
            <a:ext cx="2169600" cy="355500"/>
          </a:xfrm>
          <a:prstGeom prst="rect">
            <a:avLst/>
          </a:prstGeom>
        </p:spPr>
        <p:txBody>
          <a:bodyPr anchorCtr="0" anchor="t" bIns="0" lIns="0" spcFirstLastPara="1" rIns="0" wrap="square" tIns="0">
            <a:noAutofit/>
          </a:bodyPr>
          <a:lstStyle>
            <a:lvl1pPr lvl="0">
              <a:spcBef>
                <a:spcPts val="0"/>
              </a:spcBef>
              <a:spcAft>
                <a:spcPts val="0"/>
              </a:spcAft>
              <a:buClr>
                <a:schemeClr val="accent1"/>
              </a:buClr>
              <a:buSzPts val="1500"/>
              <a:buNone/>
              <a:defRPr b="1" sz="1500">
                <a:solidFill>
                  <a:schemeClr val="accent1"/>
                </a:solidFill>
              </a:defRPr>
            </a:lvl1pPr>
            <a:lvl2pPr lvl="1">
              <a:spcBef>
                <a:spcPts val="0"/>
              </a:spcBef>
              <a:spcAft>
                <a:spcPts val="0"/>
              </a:spcAft>
              <a:buClr>
                <a:schemeClr val="accent1"/>
              </a:buClr>
              <a:buSzPts val="1400"/>
              <a:buNone/>
              <a:defRPr sz="1400">
                <a:solidFill>
                  <a:schemeClr val="accent1"/>
                </a:solidFill>
              </a:defRPr>
            </a:lvl2pPr>
            <a:lvl3pPr lvl="2">
              <a:spcBef>
                <a:spcPts val="0"/>
              </a:spcBef>
              <a:spcAft>
                <a:spcPts val="0"/>
              </a:spcAft>
              <a:buClr>
                <a:schemeClr val="accent1"/>
              </a:buClr>
              <a:buSzPts val="1400"/>
              <a:buNone/>
              <a:defRPr sz="1400">
                <a:solidFill>
                  <a:schemeClr val="accent1"/>
                </a:solidFill>
              </a:defRPr>
            </a:lvl3pPr>
            <a:lvl4pPr lvl="3">
              <a:spcBef>
                <a:spcPts val="0"/>
              </a:spcBef>
              <a:spcAft>
                <a:spcPts val="0"/>
              </a:spcAft>
              <a:buClr>
                <a:schemeClr val="accent1"/>
              </a:buClr>
              <a:buSzPts val="1400"/>
              <a:buNone/>
              <a:defRPr sz="1400">
                <a:solidFill>
                  <a:schemeClr val="accent1"/>
                </a:solidFill>
              </a:defRPr>
            </a:lvl4pPr>
            <a:lvl5pPr lvl="4">
              <a:spcBef>
                <a:spcPts val="0"/>
              </a:spcBef>
              <a:spcAft>
                <a:spcPts val="0"/>
              </a:spcAft>
              <a:buClr>
                <a:schemeClr val="accent1"/>
              </a:buClr>
              <a:buSzPts val="1400"/>
              <a:buNone/>
              <a:defRPr sz="1400">
                <a:solidFill>
                  <a:schemeClr val="accent1"/>
                </a:solidFill>
              </a:defRPr>
            </a:lvl5pPr>
            <a:lvl6pPr lvl="5">
              <a:spcBef>
                <a:spcPts val="0"/>
              </a:spcBef>
              <a:spcAft>
                <a:spcPts val="0"/>
              </a:spcAft>
              <a:buClr>
                <a:schemeClr val="accent1"/>
              </a:buClr>
              <a:buSzPts val="1400"/>
              <a:buNone/>
              <a:defRPr sz="1400">
                <a:solidFill>
                  <a:schemeClr val="accent1"/>
                </a:solidFill>
              </a:defRPr>
            </a:lvl6pPr>
            <a:lvl7pPr lvl="6">
              <a:spcBef>
                <a:spcPts val="0"/>
              </a:spcBef>
              <a:spcAft>
                <a:spcPts val="0"/>
              </a:spcAft>
              <a:buClr>
                <a:schemeClr val="accent1"/>
              </a:buClr>
              <a:buSzPts val="1400"/>
              <a:buNone/>
              <a:defRPr sz="1400">
                <a:solidFill>
                  <a:schemeClr val="accent1"/>
                </a:solidFill>
              </a:defRPr>
            </a:lvl7pPr>
            <a:lvl8pPr lvl="7">
              <a:spcBef>
                <a:spcPts val="0"/>
              </a:spcBef>
              <a:spcAft>
                <a:spcPts val="0"/>
              </a:spcAft>
              <a:buClr>
                <a:schemeClr val="accent1"/>
              </a:buClr>
              <a:buSzPts val="1400"/>
              <a:buNone/>
              <a:defRPr sz="1400">
                <a:solidFill>
                  <a:schemeClr val="accent1"/>
                </a:solidFill>
              </a:defRPr>
            </a:lvl8pPr>
            <a:lvl9pPr lvl="8">
              <a:spcBef>
                <a:spcPts val="0"/>
              </a:spcBef>
              <a:spcAft>
                <a:spcPts val="0"/>
              </a:spcAft>
              <a:buClr>
                <a:schemeClr val="accent1"/>
              </a:buClr>
              <a:buSzPts val="1400"/>
              <a:buNone/>
              <a:defRPr sz="1400">
                <a:solidFill>
                  <a:schemeClr val="accent1"/>
                </a:solidFill>
              </a:defRPr>
            </a:lvl9pPr>
          </a:lstStyle>
          <a:p/>
        </p:txBody>
      </p:sp>
      <p:sp>
        <p:nvSpPr>
          <p:cNvPr id="1563" name="Google Shape;1563;p261"/>
          <p:cNvSpPr txBox="1"/>
          <p:nvPr>
            <p:ph idx="3" type="subTitle"/>
          </p:nvPr>
        </p:nvSpPr>
        <p:spPr>
          <a:xfrm>
            <a:off x="613375" y="2981325"/>
            <a:ext cx="2169600" cy="10587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200"/>
              <a:buNone/>
              <a:defRPr>
                <a:solidFill>
                  <a:schemeClr val="lt1"/>
                </a:solidFill>
              </a:defRPr>
            </a:lvl2pPr>
            <a:lvl3pPr lvl="2">
              <a:spcBef>
                <a:spcPts val="0"/>
              </a:spcBef>
              <a:spcAft>
                <a:spcPts val="0"/>
              </a:spcAft>
              <a:buClr>
                <a:schemeClr val="lt1"/>
              </a:buClr>
              <a:buSzPts val="1200"/>
              <a:buNone/>
              <a:defRPr>
                <a:solidFill>
                  <a:schemeClr val="lt1"/>
                </a:solidFill>
              </a:defRPr>
            </a:lvl3pPr>
            <a:lvl4pPr lvl="3">
              <a:spcBef>
                <a:spcPts val="0"/>
              </a:spcBef>
              <a:spcAft>
                <a:spcPts val="0"/>
              </a:spcAft>
              <a:buClr>
                <a:schemeClr val="lt1"/>
              </a:buClr>
              <a:buSzPts val="1200"/>
              <a:buNone/>
              <a:defRPr>
                <a:solidFill>
                  <a:schemeClr val="lt1"/>
                </a:solidFill>
              </a:defRPr>
            </a:lvl4pPr>
            <a:lvl5pPr lvl="4">
              <a:spcBef>
                <a:spcPts val="0"/>
              </a:spcBef>
              <a:spcAft>
                <a:spcPts val="0"/>
              </a:spcAft>
              <a:buClr>
                <a:schemeClr val="lt1"/>
              </a:buClr>
              <a:buSzPts val="1200"/>
              <a:buNone/>
              <a:defRPr>
                <a:solidFill>
                  <a:schemeClr val="lt1"/>
                </a:solidFill>
              </a:defRPr>
            </a:lvl5pPr>
            <a:lvl6pPr lvl="5">
              <a:spcBef>
                <a:spcPts val="0"/>
              </a:spcBef>
              <a:spcAft>
                <a:spcPts val="0"/>
              </a:spcAft>
              <a:buClr>
                <a:schemeClr val="lt1"/>
              </a:buClr>
              <a:buSzPts val="1200"/>
              <a:buNone/>
              <a:defRPr>
                <a:solidFill>
                  <a:schemeClr val="lt1"/>
                </a:solidFill>
              </a:defRPr>
            </a:lvl6pPr>
            <a:lvl7pPr lvl="6">
              <a:spcBef>
                <a:spcPts val="0"/>
              </a:spcBef>
              <a:spcAft>
                <a:spcPts val="0"/>
              </a:spcAft>
              <a:buClr>
                <a:schemeClr val="lt1"/>
              </a:buClr>
              <a:buSzPts val="1200"/>
              <a:buNone/>
              <a:defRPr>
                <a:solidFill>
                  <a:schemeClr val="lt1"/>
                </a:solidFill>
              </a:defRPr>
            </a:lvl7pPr>
            <a:lvl8pPr lvl="7">
              <a:spcBef>
                <a:spcPts val="0"/>
              </a:spcBef>
              <a:spcAft>
                <a:spcPts val="0"/>
              </a:spcAft>
              <a:buClr>
                <a:schemeClr val="lt1"/>
              </a:buClr>
              <a:buSzPts val="1200"/>
              <a:buNone/>
              <a:defRPr>
                <a:solidFill>
                  <a:schemeClr val="lt1"/>
                </a:solidFill>
              </a:defRPr>
            </a:lvl8pPr>
            <a:lvl9pPr lvl="8">
              <a:spcBef>
                <a:spcPts val="0"/>
              </a:spcBef>
              <a:spcAft>
                <a:spcPts val="0"/>
              </a:spcAft>
              <a:buClr>
                <a:schemeClr val="lt1"/>
              </a:buClr>
              <a:buSzPts val="1200"/>
              <a:buNone/>
              <a:defRPr>
                <a:solidFill>
                  <a:schemeClr val="lt1"/>
                </a:solidFill>
              </a:defRPr>
            </a:lvl9pPr>
          </a:lstStyle>
          <a:p/>
        </p:txBody>
      </p:sp>
      <p:sp>
        <p:nvSpPr>
          <p:cNvPr id="1564" name="Google Shape;1564;p261"/>
          <p:cNvSpPr txBox="1"/>
          <p:nvPr>
            <p:ph idx="4" type="subTitle"/>
          </p:nvPr>
        </p:nvSpPr>
        <p:spPr>
          <a:xfrm>
            <a:off x="3487600" y="2490150"/>
            <a:ext cx="2169600" cy="355500"/>
          </a:xfrm>
          <a:prstGeom prst="rect">
            <a:avLst/>
          </a:prstGeom>
        </p:spPr>
        <p:txBody>
          <a:bodyPr anchorCtr="0" anchor="t" bIns="0" lIns="0" spcFirstLastPara="1" rIns="0" wrap="square" tIns="0">
            <a:noAutofit/>
          </a:bodyPr>
          <a:lstStyle>
            <a:lvl1pPr lvl="0">
              <a:spcBef>
                <a:spcPts val="0"/>
              </a:spcBef>
              <a:spcAft>
                <a:spcPts val="0"/>
              </a:spcAft>
              <a:buClr>
                <a:schemeClr val="accent1"/>
              </a:buClr>
              <a:buSzPts val="1500"/>
              <a:buNone/>
              <a:defRPr b="1" sz="1500">
                <a:solidFill>
                  <a:schemeClr val="accent1"/>
                </a:solidFill>
              </a:defRPr>
            </a:lvl1pPr>
            <a:lvl2pPr lvl="1">
              <a:spcBef>
                <a:spcPts val="0"/>
              </a:spcBef>
              <a:spcAft>
                <a:spcPts val="0"/>
              </a:spcAft>
              <a:buClr>
                <a:schemeClr val="accent1"/>
              </a:buClr>
              <a:buSzPts val="1400"/>
              <a:buNone/>
              <a:defRPr sz="1400">
                <a:solidFill>
                  <a:schemeClr val="accent1"/>
                </a:solidFill>
              </a:defRPr>
            </a:lvl2pPr>
            <a:lvl3pPr lvl="2">
              <a:spcBef>
                <a:spcPts val="0"/>
              </a:spcBef>
              <a:spcAft>
                <a:spcPts val="0"/>
              </a:spcAft>
              <a:buClr>
                <a:schemeClr val="accent1"/>
              </a:buClr>
              <a:buSzPts val="1400"/>
              <a:buNone/>
              <a:defRPr sz="1400">
                <a:solidFill>
                  <a:schemeClr val="accent1"/>
                </a:solidFill>
              </a:defRPr>
            </a:lvl3pPr>
            <a:lvl4pPr lvl="3">
              <a:spcBef>
                <a:spcPts val="0"/>
              </a:spcBef>
              <a:spcAft>
                <a:spcPts val="0"/>
              </a:spcAft>
              <a:buClr>
                <a:schemeClr val="accent1"/>
              </a:buClr>
              <a:buSzPts val="1400"/>
              <a:buNone/>
              <a:defRPr sz="1400">
                <a:solidFill>
                  <a:schemeClr val="accent1"/>
                </a:solidFill>
              </a:defRPr>
            </a:lvl4pPr>
            <a:lvl5pPr lvl="4">
              <a:spcBef>
                <a:spcPts val="0"/>
              </a:spcBef>
              <a:spcAft>
                <a:spcPts val="0"/>
              </a:spcAft>
              <a:buClr>
                <a:schemeClr val="accent1"/>
              </a:buClr>
              <a:buSzPts val="1400"/>
              <a:buNone/>
              <a:defRPr sz="1400">
                <a:solidFill>
                  <a:schemeClr val="accent1"/>
                </a:solidFill>
              </a:defRPr>
            </a:lvl5pPr>
            <a:lvl6pPr lvl="5">
              <a:spcBef>
                <a:spcPts val="0"/>
              </a:spcBef>
              <a:spcAft>
                <a:spcPts val="0"/>
              </a:spcAft>
              <a:buClr>
                <a:schemeClr val="accent1"/>
              </a:buClr>
              <a:buSzPts val="1400"/>
              <a:buNone/>
              <a:defRPr sz="1400">
                <a:solidFill>
                  <a:schemeClr val="accent1"/>
                </a:solidFill>
              </a:defRPr>
            </a:lvl6pPr>
            <a:lvl7pPr lvl="6">
              <a:spcBef>
                <a:spcPts val="0"/>
              </a:spcBef>
              <a:spcAft>
                <a:spcPts val="0"/>
              </a:spcAft>
              <a:buClr>
                <a:schemeClr val="accent1"/>
              </a:buClr>
              <a:buSzPts val="1400"/>
              <a:buNone/>
              <a:defRPr sz="1400">
                <a:solidFill>
                  <a:schemeClr val="accent1"/>
                </a:solidFill>
              </a:defRPr>
            </a:lvl7pPr>
            <a:lvl8pPr lvl="7">
              <a:spcBef>
                <a:spcPts val="0"/>
              </a:spcBef>
              <a:spcAft>
                <a:spcPts val="0"/>
              </a:spcAft>
              <a:buClr>
                <a:schemeClr val="accent1"/>
              </a:buClr>
              <a:buSzPts val="1400"/>
              <a:buNone/>
              <a:defRPr sz="1400">
                <a:solidFill>
                  <a:schemeClr val="accent1"/>
                </a:solidFill>
              </a:defRPr>
            </a:lvl8pPr>
            <a:lvl9pPr lvl="8">
              <a:spcBef>
                <a:spcPts val="0"/>
              </a:spcBef>
              <a:spcAft>
                <a:spcPts val="0"/>
              </a:spcAft>
              <a:buClr>
                <a:schemeClr val="accent1"/>
              </a:buClr>
              <a:buSzPts val="1400"/>
              <a:buNone/>
              <a:defRPr sz="1400">
                <a:solidFill>
                  <a:schemeClr val="accent1"/>
                </a:solidFill>
              </a:defRPr>
            </a:lvl9pPr>
          </a:lstStyle>
          <a:p/>
        </p:txBody>
      </p:sp>
      <p:sp>
        <p:nvSpPr>
          <p:cNvPr id="1565" name="Google Shape;1565;p261"/>
          <p:cNvSpPr txBox="1"/>
          <p:nvPr>
            <p:ph idx="5" type="subTitle"/>
          </p:nvPr>
        </p:nvSpPr>
        <p:spPr>
          <a:xfrm>
            <a:off x="3487600" y="2981325"/>
            <a:ext cx="2169600" cy="10587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200"/>
              <a:buNone/>
              <a:defRPr>
                <a:solidFill>
                  <a:schemeClr val="lt1"/>
                </a:solidFill>
              </a:defRPr>
            </a:lvl2pPr>
            <a:lvl3pPr lvl="2">
              <a:spcBef>
                <a:spcPts val="0"/>
              </a:spcBef>
              <a:spcAft>
                <a:spcPts val="0"/>
              </a:spcAft>
              <a:buClr>
                <a:schemeClr val="lt1"/>
              </a:buClr>
              <a:buSzPts val="1200"/>
              <a:buNone/>
              <a:defRPr>
                <a:solidFill>
                  <a:schemeClr val="lt1"/>
                </a:solidFill>
              </a:defRPr>
            </a:lvl3pPr>
            <a:lvl4pPr lvl="3">
              <a:spcBef>
                <a:spcPts val="0"/>
              </a:spcBef>
              <a:spcAft>
                <a:spcPts val="0"/>
              </a:spcAft>
              <a:buClr>
                <a:schemeClr val="lt1"/>
              </a:buClr>
              <a:buSzPts val="1200"/>
              <a:buNone/>
              <a:defRPr>
                <a:solidFill>
                  <a:schemeClr val="lt1"/>
                </a:solidFill>
              </a:defRPr>
            </a:lvl4pPr>
            <a:lvl5pPr lvl="4">
              <a:spcBef>
                <a:spcPts val="0"/>
              </a:spcBef>
              <a:spcAft>
                <a:spcPts val="0"/>
              </a:spcAft>
              <a:buClr>
                <a:schemeClr val="lt1"/>
              </a:buClr>
              <a:buSzPts val="1200"/>
              <a:buNone/>
              <a:defRPr>
                <a:solidFill>
                  <a:schemeClr val="lt1"/>
                </a:solidFill>
              </a:defRPr>
            </a:lvl5pPr>
            <a:lvl6pPr lvl="5">
              <a:spcBef>
                <a:spcPts val="0"/>
              </a:spcBef>
              <a:spcAft>
                <a:spcPts val="0"/>
              </a:spcAft>
              <a:buClr>
                <a:schemeClr val="lt1"/>
              </a:buClr>
              <a:buSzPts val="1200"/>
              <a:buNone/>
              <a:defRPr>
                <a:solidFill>
                  <a:schemeClr val="lt1"/>
                </a:solidFill>
              </a:defRPr>
            </a:lvl6pPr>
            <a:lvl7pPr lvl="6">
              <a:spcBef>
                <a:spcPts val="0"/>
              </a:spcBef>
              <a:spcAft>
                <a:spcPts val="0"/>
              </a:spcAft>
              <a:buClr>
                <a:schemeClr val="lt1"/>
              </a:buClr>
              <a:buSzPts val="1200"/>
              <a:buNone/>
              <a:defRPr>
                <a:solidFill>
                  <a:schemeClr val="lt1"/>
                </a:solidFill>
              </a:defRPr>
            </a:lvl7pPr>
            <a:lvl8pPr lvl="7">
              <a:spcBef>
                <a:spcPts val="0"/>
              </a:spcBef>
              <a:spcAft>
                <a:spcPts val="0"/>
              </a:spcAft>
              <a:buClr>
                <a:schemeClr val="lt1"/>
              </a:buClr>
              <a:buSzPts val="1200"/>
              <a:buNone/>
              <a:defRPr>
                <a:solidFill>
                  <a:schemeClr val="lt1"/>
                </a:solidFill>
              </a:defRPr>
            </a:lvl8pPr>
            <a:lvl9pPr lvl="8">
              <a:spcBef>
                <a:spcPts val="0"/>
              </a:spcBef>
              <a:spcAft>
                <a:spcPts val="0"/>
              </a:spcAft>
              <a:buClr>
                <a:schemeClr val="lt1"/>
              </a:buClr>
              <a:buSzPts val="1200"/>
              <a:buNone/>
              <a:defRPr>
                <a:solidFill>
                  <a:schemeClr val="lt1"/>
                </a:solidFill>
              </a:defRPr>
            </a:lvl9pPr>
          </a:lstStyle>
          <a:p/>
        </p:txBody>
      </p:sp>
      <p:sp>
        <p:nvSpPr>
          <p:cNvPr id="1566" name="Google Shape;1566;p261"/>
          <p:cNvSpPr txBox="1"/>
          <p:nvPr>
            <p:ph idx="6" type="subTitle"/>
          </p:nvPr>
        </p:nvSpPr>
        <p:spPr>
          <a:xfrm>
            <a:off x="6391275" y="2490150"/>
            <a:ext cx="2232900" cy="355500"/>
          </a:xfrm>
          <a:prstGeom prst="rect">
            <a:avLst/>
          </a:prstGeom>
        </p:spPr>
        <p:txBody>
          <a:bodyPr anchorCtr="0" anchor="t" bIns="0" lIns="0" spcFirstLastPara="1" rIns="0" wrap="square" tIns="0">
            <a:noAutofit/>
          </a:bodyPr>
          <a:lstStyle>
            <a:lvl1pPr lvl="0">
              <a:spcBef>
                <a:spcPts val="0"/>
              </a:spcBef>
              <a:spcAft>
                <a:spcPts val="0"/>
              </a:spcAft>
              <a:buClr>
                <a:schemeClr val="accent1"/>
              </a:buClr>
              <a:buSzPts val="1500"/>
              <a:buNone/>
              <a:defRPr b="1" sz="1500">
                <a:solidFill>
                  <a:schemeClr val="accent1"/>
                </a:solidFill>
              </a:defRPr>
            </a:lvl1pPr>
            <a:lvl2pPr lvl="1">
              <a:spcBef>
                <a:spcPts val="0"/>
              </a:spcBef>
              <a:spcAft>
                <a:spcPts val="0"/>
              </a:spcAft>
              <a:buClr>
                <a:schemeClr val="accent1"/>
              </a:buClr>
              <a:buSzPts val="1400"/>
              <a:buNone/>
              <a:defRPr sz="1400">
                <a:solidFill>
                  <a:schemeClr val="accent1"/>
                </a:solidFill>
              </a:defRPr>
            </a:lvl2pPr>
            <a:lvl3pPr lvl="2">
              <a:spcBef>
                <a:spcPts val="0"/>
              </a:spcBef>
              <a:spcAft>
                <a:spcPts val="0"/>
              </a:spcAft>
              <a:buClr>
                <a:schemeClr val="accent1"/>
              </a:buClr>
              <a:buSzPts val="1400"/>
              <a:buNone/>
              <a:defRPr sz="1400">
                <a:solidFill>
                  <a:schemeClr val="accent1"/>
                </a:solidFill>
              </a:defRPr>
            </a:lvl3pPr>
            <a:lvl4pPr lvl="3">
              <a:spcBef>
                <a:spcPts val="0"/>
              </a:spcBef>
              <a:spcAft>
                <a:spcPts val="0"/>
              </a:spcAft>
              <a:buClr>
                <a:schemeClr val="accent1"/>
              </a:buClr>
              <a:buSzPts val="1400"/>
              <a:buNone/>
              <a:defRPr sz="1400">
                <a:solidFill>
                  <a:schemeClr val="accent1"/>
                </a:solidFill>
              </a:defRPr>
            </a:lvl4pPr>
            <a:lvl5pPr lvl="4">
              <a:spcBef>
                <a:spcPts val="0"/>
              </a:spcBef>
              <a:spcAft>
                <a:spcPts val="0"/>
              </a:spcAft>
              <a:buClr>
                <a:schemeClr val="accent1"/>
              </a:buClr>
              <a:buSzPts val="1400"/>
              <a:buNone/>
              <a:defRPr sz="1400">
                <a:solidFill>
                  <a:schemeClr val="accent1"/>
                </a:solidFill>
              </a:defRPr>
            </a:lvl5pPr>
            <a:lvl6pPr lvl="5">
              <a:spcBef>
                <a:spcPts val="0"/>
              </a:spcBef>
              <a:spcAft>
                <a:spcPts val="0"/>
              </a:spcAft>
              <a:buClr>
                <a:schemeClr val="accent1"/>
              </a:buClr>
              <a:buSzPts val="1400"/>
              <a:buNone/>
              <a:defRPr sz="1400">
                <a:solidFill>
                  <a:schemeClr val="accent1"/>
                </a:solidFill>
              </a:defRPr>
            </a:lvl6pPr>
            <a:lvl7pPr lvl="6">
              <a:spcBef>
                <a:spcPts val="0"/>
              </a:spcBef>
              <a:spcAft>
                <a:spcPts val="0"/>
              </a:spcAft>
              <a:buClr>
                <a:schemeClr val="accent1"/>
              </a:buClr>
              <a:buSzPts val="1400"/>
              <a:buNone/>
              <a:defRPr sz="1400">
                <a:solidFill>
                  <a:schemeClr val="accent1"/>
                </a:solidFill>
              </a:defRPr>
            </a:lvl7pPr>
            <a:lvl8pPr lvl="7">
              <a:spcBef>
                <a:spcPts val="0"/>
              </a:spcBef>
              <a:spcAft>
                <a:spcPts val="0"/>
              </a:spcAft>
              <a:buClr>
                <a:schemeClr val="accent1"/>
              </a:buClr>
              <a:buSzPts val="1400"/>
              <a:buNone/>
              <a:defRPr sz="1400">
                <a:solidFill>
                  <a:schemeClr val="accent1"/>
                </a:solidFill>
              </a:defRPr>
            </a:lvl8pPr>
            <a:lvl9pPr lvl="8">
              <a:spcBef>
                <a:spcPts val="0"/>
              </a:spcBef>
              <a:spcAft>
                <a:spcPts val="0"/>
              </a:spcAft>
              <a:buClr>
                <a:schemeClr val="accent1"/>
              </a:buClr>
              <a:buSzPts val="1400"/>
              <a:buNone/>
              <a:defRPr sz="1400">
                <a:solidFill>
                  <a:schemeClr val="accent1"/>
                </a:solidFill>
              </a:defRPr>
            </a:lvl9pPr>
          </a:lstStyle>
          <a:p/>
        </p:txBody>
      </p:sp>
      <p:sp>
        <p:nvSpPr>
          <p:cNvPr id="1567" name="Google Shape;1567;p261"/>
          <p:cNvSpPr txBox="1"/>
          <p:nvPr>
            <p:ph idx="7" type="subTitle"/>
          </p:nvPr>
        </p:nvSpPr>
        <p:spPr>
          <a:xfrm>
            <a:off x="6391275" y="2981325"/>
            <a:ext cx="2232900" cy="10587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200"/>
              <a:buNone/>
              <a:defRPr>
                <a:solidFill>
                  <a:schemeClr val="lt1"/>
                </a:solidFill>
              </a:defRPr>
            </a:lvl2pPr>
            <a:lvl3pPr lvl="2">
              <a:spcBef>
                <a:spcPts val="0"/>
              </a:spcBef>
              <a:spcAft>
                <a:spcPts val="0"/>
              </a:spcAft>
              <a:buClr>
                <a:schemeClr val="lt1"/>
              </a:buClr>
              <a:buSzPts val="1200"/>
              <a:buNone/>
              <a:defRPr>
                <a:solidFill>
                  <a:schemeClr val="lt1"/>
                </a:solidFill>
              </a:defRPr>
            </a:lvl3pPr>
            <a:lvl4pPr lvl="3">
              <a:spcBef>
                <a:spcPts val="0"/>
              </a:spcBef>
              <a:spcAft>
                <a:spcPts val="0"/>
              </a:spcAft>
              <a:buClr>
                <a:schemeClr val="lt1"/>
              </a:buClr>
              <a:buSzPts val="1200"/>
              <a:buNone/>
              <a:defRPr>
                <a:solidFill>
                  <a:schemeClr val="lt1"/>
                </a:solidFill>
              </a:defRPr>
            </a:lvl4pPr>
            <a:lvl5pPr lvl="4">
              <a:spcBef>
                <a:spcPts val="0"/>
              </a:spcBef>
              <a:spcAft>
                <a:spcPts val="0"/>
              </a:spcAft>
              <a:buClr>
                <a:schemeClr val="lt1"/>
              </a:buClr>
              <a:buSzPts val="1200"/>
              <a:buNone/>
              <a:defRPr>
                <a:solidFill>
                  <a:schemeClr val="lt1"/>
                </a:solidFill>
              </a:defRPr>
            </a:lvl5pPr>
            <a:lvl6pPr lvl="5">
              <a:spcBef>
                <a:spcPts val="0"/>
              </a:spcBef>
              <a:spcAft>
                <a:spcPts val="0"/>
              </a:spcAft>
              <a:buClr>
                <a:schemeClr val="lt1"/>
              </a:buClr>
              <a:buSzPts val="1200"/>
              <a:buNone/>
              <a:defRPr>
                <a:solidFill>
                  <a:schemeClr val="lt1"/>
                </a:solidFill>
              </a:defRPr>
            </a:lvl6pPr>
            <a:lvl7pPr lvl="6">
              <a:spcBef>
                <a:spcPts val="0"/>
              </a:spcBef>
              <a:spcAft>
                <a:spcPts val="0"/>
              </a:spcAft>
              <a:buClr>
                <a:schemeClr val="lt1"/>
              </a:buClr>
              <a:buSzPts val="1200"/>
              <a:buNone/>
              <a:defRPr>
                <a:solidFill>
                  <a:schemeClr val="lt1"/>
                </a:solidFill>
              </a:defRPr>
            </a:lvl7pPr>
            <a:lvl8pPr lvl="7">
              <a:spcBef>
                <a:spcPts val="0"/>
              </a:spcBef>
              <a:spcAft>
                <a:spcPts val="0"/>
              </a:spcAft>
              <a:buClr>
                <a:schemeClr val="lt1"/>
              </a:buClr>
              <a:buSzPts val="1200"/>
              <a:buNone/>
              <a:defRPr>
                <a:solidFill>
                  <a:schemeClr val="lt1"/>
                </a:solidFill>
              </a:defRPr>
            </a:lvl8pPr>
            <a:lvl9pPr lvl="8">
              <a:spcBef>
                <a:spcPts val="0"/>
              </a:spcBef>
              <a:spcAft>
                <a:spcPts val="0"/>
              </a:spcAft>
              <a:buClr>
                <a:schemeClr val="lt1"/>
              </a:buClr>
              <a:buSzPts val="1200"/>
              <a:buNone/>
              <a:defRPr>
                <a:solidFill>
                  <a:schemeClr val="lt1"/>
                </a:solidFill>
              </a:defRPr>
            </a:lvl9pPr>
          </a:lstStyle>
          <a:p/>
        </p:txBody>
      </p:sp>
    </p:spTree>
  </p:cSld>
  <p:clrMapOvr>
    <a:masterClrMapping/>
  </p:clrMapOvr>
</p:sldLayout>
</file>

<file path=ppt/slideLayouts/slideLayout2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3x2 grid black 1 1 1">
  <p:cSld name="CUSTOM_9_4_1_1">
    <p:bg>
      <p:bgPr>
        <a:gradFill>
          <a:gsLst>
            <a:gs pos="0">
              <a:schemeClr val="dk1"/>
            </a:gs>
            <a:gs pos="100000">
              <a:srgbClr val="74ACA8"/>
            </a:gs>
          </a:gsLst>
          <a:lin ang="5400012" scaled="0"/>
        </a:gradFill>
      </p:bgPr>
    </p:bg>
    <p:spTree>
      <p:nvGrpSpPr>
        <p:cNvPr id="1568" name="Shape 1568"/>
        <p:cNvGrpSpPr/>
        <p:nvPr/>
      </p:nvGrpSpPr>
      <p:grpSpPr>
        <a:xfrm>
          <a:off x="0" y="0"/>
          <a:ext cx="0" cy="0"/>
          <a:chOff x="0" y="0"/>
          <a:chExt cx="0" cy="0"/>
        </a:xfrm>
      </p:grpSpPr>
      <p:pic>
        <p:nvPicPr>
          <p:cNvPr id="1569" name="Google Shape;1569;p262" title="Marigold_rev.png"/>
          <p:cNvPicPr preferRelativeResize="0"/>
          <p:nvPr/>
        </p:nvPicPr>
        <p:blipFill>
          <a:blip r:embed="rId2">
            <a:alphaModFix/>
          </a:blip>
          <a:stretch>
            <a:fillRect/>
          </a:stretch>
        </p:blipFill>
        <p:spPr>
          <a:xfrm>
            <a:off x="371856" y="4912167"/>
            <a:ext cx="848844" cy="96900"/>
          </a:xfrm>
          <a:prstGeom prst="rect">
            <a:avLst/>
          </a:prstGeom>
          <a:noFill/>
          <a:ln>
            <a:noFill/>
          </a:ln>
        </p:spPr>
      </p:pic>
      <p:sp>
        <p:nvSpPr>
          <p:cNvPr id="1570" name="Google Shape;1570;p262"/>
          <p:cNvSpPr txBox="1"/>
          <p:nvPr>
            <p:ph type="ctrTitle"/>
          </p:nvPr>
        </p:nvSpPr>
        <p:spPr>
          <a:xfrm>
            <a:off x="371850" y="365750"/>
            <a:ext cx="8400300" cy="355500"/>
          </a:xfrm>
          <a:prstGeom prst="rect">
            <a:avLst/>
          </a:prstGeom>
        </p:spPr>
        <p:txBody>
          <a:bodyPr anchorCtr="0" anchor="t" bIns="91425" lIns="0" spcFirstLastPara="1" rIns="91425" wrap="square" tIns="0">
            <a:normAutofit/>
          </a:bodyPr>
          <a:lstStyle>
            <a:lvl1pPr lvl="0">
              <a:lnSpc>
                <a:spcPct val="80000"/>
              </a:lnSpc>
              <a:spcBef>
                <a:spcPts val="0"/>
              </a:spcBef>
              <a:spcAft>
                <a:spcPts val="0"/>
              </a:spcAft>
              <a:buClr>
                <a:schemeClr val="lt1"/>
              </a:buClr>
              <a:buSzPts val="2400"/>
              <a:buNone/>
              <a:defRPr sz="2400">
                <a:solidFill>
                  <a:schemeClr val="lt1"/>
                </a:solidFill>
              </a:defRPr>
            </a:lvl1pPr>
            <a:lvl2pPr lvl="1">
              <a:lnSpc>
                <a:spcPct val="80000"/>
              </a:lnSpc>
              <a:spcBef>
                <a:spcPts val="0"/>
              </a:spcBef>
              <a:spcAft>
                <a:spcPts val="0"/>
              </a:spcAft>
              <a:buClr>
                <a:schemeClr val="lt1"/>
              </a:buClr>
              <a:buSzPts val="2400"/>
              <a:buNone/>
              <a:defRPr>
                <a:solidFill>
                  <a:schemeClr val="lt1"/>
                </a:solidFill>
              </a:defRPr>
            </a:lvl2pPr>
            <a:lvl3pPr lvl="2">
              <a:lnSpc>
                <a:spcPct val="80000"/>
              </a:lnSpc>
              <a:spcBef>
                <a:spcPts val="0"/>
              </a:spcBef>
              <a:spcAft>
                <a:spcPts val="0"/>
              </a:spcAft>
              <a:buClr>
                <a:schemeClr val="lt1"/>
              </a:buClr>
              <a:buSzPts val="2400"/>
              <a:buNone/>
              <a:defRPr>
                <a:solidFill>
                  <a:schemeClr val="lt1"/>
                </a:solidFill>
              </a:defRPr>
            </a:lvl3pPr>
            <a:lvl4pPr lvl="3">
              <a:lnSpc>
                <a:spcPct val="80000"/>
              </a:lnSpc>
              <a:spcBef>
                <a:spcPts val="0"/>
              </a:spcBef>
              <a:spcAft>
                <a:spcPts val="0"/>
              </a:spcAft>
              <a:buClr>
                <a:schemeClr val="lt1"/>
              </a:buClr>
              <a:buSzPts val="2400"/>
              <a:buNone/>
              <a:defRPr>
                <a:solidFill>
                  <a:schemeClr val="lt1"/>
                </a:solidFill>
              </a:defRPr>
            </a:lvl4pPr>
            <a:lvl5pPr lvl="4">
              <a:lnSpc>
                <a:spcPct val="80000"/>
              </a:lnSpc>
              <a:spcBef>
                <a:spcPts val="0"/>
              </a:spcBef>
              <a:spcAft>
                <a:spcPts val="0"/>
              </a:spcAft>
              <a:buClr>
                <a:schemeClr val="lt1"/>
              </a:buClr>
              <a:buSzPts val="2400"/>
              <a:buNone/>
              <a:defRPr>
                <a:solidFill>
                  <a:schemeClr val="lt1"/>
                </a:solidFill>
              </a:defRPr>
            </a:lvl5pPr>
            <a:lvl6pPr lvl="5">
              <a:lnSpc>
                <a:spcPct val="80000"/>
              </a:lnSpc>
              <a:spcBef>
                <a:spcPts val="0"/>
              </a:spcBef>
              <a:spcAft>
                <a:spcPts val="0"/>
              </a:spcAft>
              <a:buClr>
                <a:schemeClr val="lt1"/>
              </a:buClr>
              <a:buSzPts val="2400"/>
              <a:buNone/>
              <a:defRPr>
                <a:solidFill>
                  <a:schemeClr val="lt1"/>
                </a:solidFill>
              </a:defRPr>
            </a:lvl6pPr>
            <a:lvl7pPr lvl="6">
              <a:lnSpc>
                <a:spcPct val="80000"/>
              </a:lnSpc>
              <a:spcBef>
                <a:spcPts val="0"/>
              </a:spcBef>
              <a:spcAft>
                <a:spcPts val="0"/>
              </a:spcAft>
              <a:buClr>
                <a:schemeClr val="lt1"/>
              </a:buClr>
              <a:buSzPts val="2400"/>
              <a:buNone/>
              <a:defRPr>
                <a:solidFill>
                  <a:schemeClr val="lt1"/>
                </a:solidFill>
              </a:defRPr>
            </a:lvl7pPr>
            <a:lvl8pPr lvl="7">
              <a:lnSpc>
                <a:spcPct val="80000"/>
              </a:lnSpc>
              <a:spcBef>
                <a:spcPts val="0"/>
              </a:spcBef>
              <a:spcAft>
                <a:spcPts val="0"/>
              </a:spcAft>
              <a:buClr>
                <a:schemeClr val="lt1"/>
              </a:buClr>
              <a:buSzPts val="2400"/>
              <a:buNone/>
              <a:defRPr>
                <a:solidFill>
                  <a:schemeClr val="lt1"/>
                </a:solidFill>
              </a:defRPr>
            </a:lvl8pPr>
            <a:lvl9pPr lvl="8">
              <a:lnSpc>
                <a:spcPct val="80000"/>
              </a:lnSpc>
              <a:spcBef>
                <a:spcPts val="0"/>
              </a:spcBef>
              <a:spcAft>
                <a:spcPts val="0"/>
              </a:spcAft>
              <a:buClr>
                <a:schemeClr val="lt1"/>
              </a:buClr>
              <a:buSzPts val="2400"/>
              <a:buNone/>
              <a:defRPr>
                <a:solidFill>
                  <a:schemeClr val="lt1"/>
                </a:solidFill>
              </a:defRPr>
            </a:lvl9pPr>
          </a:lstStyle>
          <a:p/>
        </p:txBody>
      </p:sp>
      <p:sp>
        <p:nvSpPr>
          <p:cNvPr id="1571" name="Google Shape;1571;p262"/>
          <p:cNvSpPr txBox="1"/>
          <p:nvPr>
            <p:ph idx="1" type="subTitle"/>
          </p:nvPr>
        </p:nvSpPr>
        <p:spPr>
          <a:xfrm>
            <a:off x="372250" y="720225"/>
            <a:ext cx="8400300" cy="273900"/>
          </a:xfrm>
          <a:prstGeom prst="rect">
            <a:avLst/>
          </a:prstGeom>
        </p:spPr>
        <p:txBody>
          <a:bodyPr anchorCtr="0" anchor="t" bIns="0" lIns="0" spcFirstLastPara="1" rIns="0" wrap="square" tIns="0">
            <a:normAutofit/>
          </a:bodyPr>
          <a:lstStyle>
            <a:lvl1pPr lvl="0">
              <a:spcBef>
                <a:spcPts val="0"/>
              </a:spcBef>
              <a:spcAft>
                <a:spcPts val="0"/>
              </a:spcAft>
              <a:buClr>
                <a:schemeClr val="dk2"/>
              </a:buClr>
              <a:buSzPts val="1600"/>
              <a:buFont typeface="Figtree SemiBold"/>
              <a:buNone/>
              <a:defRPr sz="1600">
                <a:solidFill>
                  <a:schemeClr val="dk2"/>
                </a:solidFill>
                <a:latin typeface="Figtree SemiBold"/>
                <a:ea typeface="Figtree SemiBold"/>
                <a:cs typeface="Figtree SemiBold"/>
                <a:sym typeface="Figtree SemiBold"/>
              </a:defRPr>
            </a:lvl1pPr>
            <a:lvl2pPr lvl="1">
              <a:spcBef>
                <a:spcPts val="0"/>
              </a:spcBef>
              <a:spcAft>
                <a:spcPts val="0"/>
              </a:spcAft>
              <a:buClr>
                <a:schemeClr val="lt1"/>
              </a:buClr>
              <a:buSzPts val="1000"/>
              <a:buFont typeface="Figtree SemiBold"/>
              <a:buNone/>
              <a:defRPr sz="1000">
                <a:solidFill>
                  <a:schemeClr val="lt1"/>
                </a:solidFill>
                <a:latin typeface="Figtree SemiBold"/>
                <a:ea typeface="Figtree SemiBold"/>
                <a:cs typeface="Figtree SemiBold"/>
                <a:sym typeface="Figtree SemiBold"/>
              </a:defRPr>
            </a:lvl2pPr>
            <a:lvl3pPr lvl="2">
              <a:spcBef>
                <a:spcPts val="0"/>
              </a:spcBef>
              <a:spcAft>
                <a:spcPts val="0"/>
              </a:spcAft>
              <a:buClr>
                <a:schemeClr val="lt1"/>
              </a:buClr>
              <a:buSzPts val="1000"/>
              <a:buFont typeface="Figtree SemiBold"/>
              <a:buNone/>
              <a:defRPr sz="1000">
                <a:solidFill>
                  <a:schemeClr val="lt1"/>
                </a:solidFill>
                <a:latin typeface="Figtree SemiBold"/>
                <a:ea typeface="Figtree SemiBold"/>
                <a:cs typeface="Figtree SemiBold"/>
                <a:sym typeface="Figtree SemiBold"/>
              </a:defRPr>
            </a:lvl3pPr>
            <a:lvl4pPr lvl="3">
              <a:spcBef>
                <a:spcPts val="0"/>
              </a:spcBef>
              <a:spcAft>
                <a:spcPts val="0"/>
              </a:spcAft>
              <a:buClr>
                <a:schemeClr val="lt1"/>
              </a:buClr>
              <a:buSzPts val="1000"/>
              <a:buFont typeface="Figtree SemiBold"/>
              <a:buNone/>
              <a:defRPr sz="1000">
                <a:solidFill>
                  <a:schemeClr val="lt1"/>
                </a:solidFill>
                <a:latin typeface="Figtree SemiBold"/>
                <a:ea typeface="Figtree SemiBold"/>
                <a:cs typeface="Figtree SemiBold"/>
                <a:sym typeface="Figtree SemiBold"/>
              </a:defRPr>
            </a:lvl4pPr>
            <a:lvl5pPr lvl="4">
              <a:spcBef>
                <a:spcPts val="0"/>
              </a:spcBef>
              <a:spcAft>
                <a:spcPts val="0"/>
              </a:spcAft>
              <a:buClr>
                <a:schemeClr val="lt1"/>
              </a:buClr>
              <a:buSzPts val="1000"/>
              <a:buFont typeface="Figtree SemiBold"/>
              <a:buNone/>
              <a:defRPr sz="1000">
                <a:solidFill>
                  <a:schemeClr val="lt1"/>
                </a:solidFill>
                <a:latin typeface="Figtree SemiBold"/>
                <a:ea typeface="Figtree SemiBold"/>
                <a:cs typeface="Figtree SemiBold"/>
                <a:sym typeface="Figtree SemiBold"/>
              </a:defRPr>
            </a:lvl5pPr>
            <a:lvl6pPr lvl="5">
              <a:spcBef>
                <a:spcPts val="0"/>
              </a:spcBef>
              <a:spcAft>
                <a:spcPts val="0"/>
              </a:spcAft>
              <a:buClr>
                <a:schemeClr val="lt1"/>
              </a:buClr>
              <a:buSzPts val="1000"/>
              <a:buFont typeface="Figtree SemiBold"/>
              <a:buNone/>
              <a:defRPr sz="1000">
                <a:solidFill>
                  <a:schemeClr val="lt1"/>
                </a:solidFill>
                <a:latin typeface="Figtree SemiBold"/>
                <a:ea typeface="Figtree SemiBold"/>
                <a:cs typeface="Figtree SemiBold"/>
                <a:sym typeface="Figtree SemiBold"/>
              </a:defRPr>
            </a:lvl6pPr>
            <a:lvl7pPr lvl="6">
              <a:spcBef>
                <a:spcPts val="0"/>
              </a:spcBef>
              <a:spcAft>
                <a:spcPts val="0"/>
              </a:spcAft>
              <a:buClr>
                <a:schemeClr val="lt1"/>
              </a:buClr>
              <a:buSzPts val="1000"/>
              <a:buFont typeface="Figtree SemiBold"/>
              <a:buNone/>
              <a:defRPr sz="1000">
                <a:solidFill>
                  <a:schemeClr val="lt1"/>
                </a:solidFill>
                <a:latin typeface="Figtree SemiBold"/>
                <a:ea typeface="Figtree SemiBold"/>
                <a:cs typeface="Figtree SemiBold"/>
                <a:sym typeface="Figtree SemiBold"/>
              </a:defRPr>
            </a:lvl7pPr>
            <a:lvl8pPr lvl="7">
              <a:spcBef>
                <a:spcPts val="0"/>
              </a:spcBef>
              <a:spcAft>
                <a:spcPts val="0"/>
              </a:spcAft>
              <a:buClr>
                <a:schemeClr val="lt1"/>
              </a:buClr>
              <a:buSzPts val="1000"/>
              <a:buFont typeface="Figtree SemiBold"/>
              <a:buNone/>
              <a:defRPr sz="1000">
                <a:solidFill>
                  <a:schemeClr val="lt1"/>
                </a:solidFill>
                <a:latin typeface="Figtree SemiBold"/>
                <a:ea typeface="Figtree SemiBold"/>
                <a:cs typeface="Figtree SemiBold"/>
                <a:sym typeface="Figtree SemiBold"/>
              </a:defRPr>
            </a:lvl8pPr>
            <a:lvl9pPr lvl="8">
              <a:spcBef>
                <a:spcPts val="0"/>
              </a:spcBef>
              <a:spcAft>
                <a:spcPts val="0"/>
              </a:spcAft>
              <a:buClr>
                <a:schemeClr val="lt1"/>
              </a:buClr>
              <a:buSzPts val="1000"/>
              <a:buFont typeface="Figtree SemiBold"/>
              <a:buNone/>
              <a:defRPr sz="1000">
                <a:solidFill>
                  <a:schemeClr val="lt1"/>
                </a:solidFill>
                <a:latin typeface="Figtree SemiBold"/>
                <a:ea typeface="Figtree SemiBold"/>
                <a:cs typeface="Figtree SemiBold"/>
                <a:sym typeface="Figtree SemiBold"/>
              </a:defRPr>
            </a:lvl9pPr>
          </a:lstStyle>
          <a:p/>
        </p:txBody>
      </p:sp>
      <p:sp>
        <p:nvSpPr>
          <p:cNvPr id="1572" name="Google Shape;1572;p262"/>
          <p:cNvSpPr/>
          <p:nvPr/>
        </p:nvSpPr>
        <p:spPr>
          <a:xfrm>
            <a:off x="382700" y="1402825"/>
            <a:ext cx="2631000" cy="3052200"/>
          </a:xfrm>
          <a:prstGeom prst="rect">
            <a:avLst/>
          </a:prstGeom>
          <a:solidFill>
            <a:schemeClr val="lt1"/>
          </a:solidFill>
          <a:ln>
            <a:noFill/>
          </a:ln>
          <a:effectLst>
            <a:outerShdw blurRad="57150" rotWithShape="0" algn="bl" dir="5400000" dist="19050">
              <a:srgbClr val="000000">
                <a:alpha val="25000"/>
              </a:srgbClr>
            </a:outerShdw>
          </a:effectLst>
        </p:spPr>
        <p:txBody>
          <a:bodyPr anchorCtr="0" anchor="t" bIns="182875" lIns="182875" spcFirstLastPara="1" rIns="182875" wrap="square" tIns="182875">
            <a:noAutofit/>
          </a:bodyPr>
          <a:lstStyle/>
          <a:p>
            <a:pPr indent="0" lvl="0" marL="0" rtl="0" algn="l">
              <a:lnSpc>
                <a:spcPct val="115000"/>
              </a:lnSpc>
              <a:spcBef>
                <a:spcPts val="0"/>
              </a:spcBef>
              <a:spcAft>
                <a:spcPts val="0"/>
              </a:spcAft>
              <a:buNone/>
            </a:pPr>
            <a:r>
              <a:rPr b="1" lang="en" sz="4800">
                <a:solidFill>
                  <a:schemeClr val="accent4"/>
                </a:solidFill>
                <a:latin typeface="Figtree"/>
                <a:ea typeface="Figtree"/>
                <a:cs typeface="Figtree"/>
                <a:sym typeface="Figtree"/>
              </a:rPr>
              <a:t>1</a:t>
            </a:r>
            <a:endParaRPr sz="4800">
              <a:solidFill>
                <a:schemeClr val="accent4"/>
              </a:solidFill>
              <a:latin typeface="Figtree Medium"/>
              <a:ea typeface="Figtree Medium"/>
              <a:cs typeface="Figtree Medium"/>
              <a:sym typeface="Figtree Medium"/>
            </a:endParaRPr>
          </a:p>
        </p:txBody>
      </p:sp>
      <p:sp>
        <p:nvSpPr>
          <p:cNvPr id="1573" name="Google Shape;1573;p262"/>
          <p:cNvSpPr/>
          <p:nvPr/>
        </p:nvSpPr>
        <p:spPr>
          <a:xfrm>
            <a:off x="3253481" y="1402825"/>
            <a:ext cx="2631000" cy="3052200"/>
          </a:xfrm>
          <a:prstGeom prst="rect">
            <a:avLst/>
          </a:prstGeom>
          <a:solidFill>
            <a:schemeClr val="lt1"/>
          </a:solidFill>
          <a:ln>
            <a:noFill/>
          </a:ln>
          <a:effectLst>
            <a:outerShdw blurRad="57150" rotWithShape="0" algn="bl" dir="5400000" dist="19050">
              <a:srgbClr val="000000">
                <a:alpha val="25000"/>
              </a:srgbClr>
            </a:outerShdw>
          </a:effectLst>
        </p:spPr>
        <p:txBody>
          <a:bodyPr anchorCtr="0" anchor="t" bIns="182875" lIns="182875" spcFirstLastPara="1" rIns="182875" wrap="square" tIns="182875">
            <a:noAutofit/>
          </a:bodyPr>
          <a:lstStyle/>
          <a:p>
            <a:pPr indent="0" lvl="0" marL="0" rtl="0" algn="l">
              <a:lnSpc>
                <a:spcPct val="115000"/>
              </a:lnSpc>
              <a:spcBef>
                <a:spcPts val="0"/>
              </a:spcBef>
              <a:spcAft>
                <a:spcPts val="0"/>
              </a:spcAft>
              <a:buNone/>
            </a:pPr>
            <a:r>
              <a:rPr b="1" lang="en" sz="4800">
                <a:solidFill>
                  <a:schemeClr val="accent4"/>
                </a:solidFill>
                <a:latin typeface="Figtree"/>
                <a:ea typeface="Figtree"/>
                <a:cs typeface="Figtree"/>
                <a:sym typeface="Figtree"/>
              </a:rPr>
              <a:t>2</a:t>
            </a:r>
            <a:endParaRPr sz="4800">
              <a:solidFill>
                <a:schemeClr val="accent4"/>
              </a:solidFill>
              <a:latin typeface="Figtree Medium"/>
              <a:ea typeface="Figtree Medium"/>
              <a:cs typeface="Figtree Medium"/>
              <a:sym typeface="Figtree Medium"/>
            </a:endParaRPr>
          </a:p>
        </p:txBody>
      </p:sp>
      <p:sp>
        <p:nvSpPr>
          <p:cNvPr id="1574" name="Google Shape;1574;p262"/>
          <p:cNvSpPr/>
          <p:nvPr/>
        </p:nvSpPr>
        <p:spPr>
          <a:xfrm>
            <a:off x="6170138" y="1402825"/>
            <a:ext cx="2631000" cy="3052200"/>
          </a:xfrm>
          <a:prstGeom prst="rect">
            <a:avLst/>
          </a:prstGeom>
          <a:solidFill>
            <a:schemeClr val="lt1"/>
          </a:solidFill>
          <a:ln>
            <a:noFill/>
          </a:ln>
          <a:effectLst>
            <a:outerShdw blurRad="57150" rotWithShape="0" algn="bl" dir="5400000" dist="19050">
              <a:srgbClr val="000000">
                <a:alpha val="25000"/>
              </a:srgbClr>
            </a:outerShdw>
          </a:effectLst>
        </p:spPr>
        <p:txBody>
          <a:bodyPr anchorCtr="0" anchor="t" bIns="182875" lIns="182875" spcFirstLastPara="1" rIns="182875" wrap="square" tIns="182875">
            <a:noAutofit/>
          </a:bodyPr>
          <a:lstStyle/>
          <a:p>
            <a:pPr indent="0" lvl="0" marL="0" rtl="0" algn="l">
              <a:lnSpc>
                <a:spcPct val="115000"/>
              </a:lnSpc>
              <a:spcBef>
                <a:spcPts val="0"/>
              </a:spcBef>
              <a:spcAft>
                <a:spcPts val="0"/>
              </a:spcAft>
              <a:buNone/>
            </a:pPr>
            <a:r>
              <a:rPr b="1" lang="en" sz="4800">
                <a:solidFill>
                  <a:schemeClr val="accent4"/>
                </a:solidFill>
                <a:latin typeface="Figtree"/>
                <a:ea typeface="Figtree"/>
                <a:cs typeface="Figtree"/>
                <a:sym typeface="Figtree"/>
              </a:rPr>
              <a:t>3</a:t>
            </a:r>
            <a:endParaRPr sz="4800">
              <a:solidFill>
                <a:schemeClr val="accent4"/>
              </a:solidFill>
              <a:latin typeface="Figtree Medium"/>
              <a:ea typeface="Figtree Medium"/>
              <a:cs typeface="Figtree Medium"/>
              <a:sym typeface="Figtree Medium"/>
            </a:endParaRPr>
          </a:p>
        </p:txBody>
      </p:sp>
      <p:sp>
        <p:nvSpPr>
          <p:cNvPr id="1575" name="Google Shape;1575;p262"/>
          <p:cNvSpPr txBox="1"/>
          <p:nvPr>
            <p:ph idx="2" type="subTitle"/>
          </p:nvPr>
        </p:nvSpPr>
        <p:spPr>
          <a:xfrm>
            <a:off x="613375" y="2490150"/>
            <a:ext cx="2169600" cy="355500"/>
          </a:xfrm>
          <a:prstGeom prst="rect">
            <a:avLst/>
          </a:prstGeom>
        </p:spPr>
        <p:txBody>
          <a:bodyPr anchorCtr="0" anchor="t" bIns="0" lIns="0" spcFirstLastPara="1" rIns="0" wrap="square" tIns="0">
            <a:noAutofit/>
          </a:bodyPr>
          <a:lstStyle>
            <a:lvl1pPr lvl="0">
              <a:spcBef>
                <a:spcPts val="0"/>
              </a:spcBef>
              <a:spcAft>
                <a:spcPts val="0"/>
              </a:spcAft>
              <a:buClr>
                <a:schemeClr val="accent1"/>
              </a:buClr>
              <a:buSzPts val="1500"/>
              <a:buNone/>
              <a:defRPr b="1" sz="1500">
                <a:solidFill>
                  <a:schemeClr val="accent1"/>
                </a:solidFill>
              </a:defRPr>
            </a:lvl1pPr>
            <a:lvl2pPr lvl="1">
              <a:spcBef>
                <a:spcPts val="0"/>
              </a:spcBef>
              <a:spcAft>
                <a:spcPts val="0"/>
              </a:spcAft>
              <a:buClr>
                <a:schemeClr val="accent1"/>
              </a:buClr>
              <a:buSzPts val="1400"/>
              <a:buNone/>
              <a:defRPr sz="1400">
                <a:solidFill>
                  <a:schemeClr val="accent1"/>
                </a:solidFill>
              </a:defRPr>
            </a:lvl2pPr>
            <a:lvl3pPr lvl="2">
              <a:spcBef>
                <a:spcPts val="0"/>
              </a:spcBef>
              <a:spcAft>
                <a:spcPts val="0"/>
              </a:spcAft>
              <a:buClr>
                <a:schemeClr val="accent1"/>
              </a:buClr>
              <a:buSzPts val="1400"/>
              <a:buNone/>
              <a:defRPr sz="1400">
                <a:solidFill>
                  <a:schemeClr val="accent1"/>
                </a:solidFill>
              </a:defRPr>
            </a:lvl3pPr>
            <a:lvl4pPr lvl="3">
              <a:spcBef>
                <a:spcPts val="0"/>
              </a:spcBef>
              <a:spcAft>
                <a:spcPts val="0"/>
              </a:spcAft>
              <a:buClr>
                <a:schemeClr val="accent1"/>
              </a:buClr>
              <a:buSzPts val="1400"/>
              <a:buNone/>
              <a:defRPr sz="1400">
                <a:solidFill>
                  <a:schemeClr val="accent1"/>
                </a:solidFill>
              </a:defRPr>
            </a:lvl4pPr>
            <a:lvl5pPr lvl="4">
              <a:spcBef>
                <a:spcPts val="0"/>
              </a:spcBef>
              <a:spcAft>
                <a:spcPts val="0"/>
              </a:spcAft>
              <a:buClr>
                <a:schemeClr val="accent1"/>
              </a:buClr>
              <a:buSzPts val="1400"/>
              <a:buNone/>
              <a:defRPr sz="1400">
                <a:solidFill>
                  <a:schemeClr val="accent1"/>
                </a:solidFill>
              </a:defRPr>
            </a:lvl5pPr>
            <a:lvl6pPr lvl="5">
              <a:spcBef>
                <a:spcPts val="0"/>
              </a:spcBef>
              <a:spcAft>
                <a:spcPts val="0"/>
              </a:spcAft>
              <a:buClr>
                <a:schemeClr val="accent1"/>
              </a:buClr>
              <a:buSzPts val="1400"/>
              <a:buNone/>
              <a:defRPr sz="1400">
                <a:solidFill>
                  <a:schemeClr val="accent1"/>
                </a:solidFill>
              </a:defRPr>
            </a:lvl6pPr>
            <a:lvl7pPr lvl="6">
              <a:spcBef>
                <a:spcPts val="0"/>
              </a:spcBef>
              <a:spcAft>
                <a:spcPts val="0"/>
              </a:spcAft>
              <a:buClr>
                <a:schemeClr val="accent1"/>
              </a:buClr>
              <a:buSzPts val="1400"/>
              <a:buNone/>
              <a:defRPr sz="1400">
                <a:solidFill>
                  <a:schemeClr val="accent1"/>
                </a:solidFill>
              </a:defRPr>
            </a:lvl7pPr>
            <a:lvl8pPr lvl="7">
              <a:spcBef>
                <a:spcPts val="0"/>
              </a:spcBef>
              <a:spcAft>
                <a:spcPts val="0"/>
              </a:spcAft>
              <a:buClr>
                <a:schemeClr val="accent1"/>
              </a:buClr>
              <a:buSzPts val="1400"/>
              <a:buNone/>
              <a:defRPr sz="1400">
                <a:solidFill>
                  <a:schemeClr val="accent1"/>
                </a:solidFill>
              </a:defRPr>
            </a:lvl8pPr>
            <a:lvl9pPr lvl="8">
              <a:spcBef>
                <a:spcPts val="0"/>
              </a:spcBef>
              <a:spcAft>
                <a:spcPts val="0"/>
              </a:spcAft>
              <a:buClr>
                <a:schemeClr val="accent1"/>
              </a:buClr>
              <a:buSzPts val="1400"/>
              <a:buNone/>
              <a:defRPr sz="1400">
                <a:solidFill>
                  <a:schemeClr val="accent1"/>
                </a:solidFill>
              </a:defRPr>
            </a:lvl9pPr>
          </a:lstStyle>
          <a:p/>
        </p:txBody>
      </p:sp>
      <p:sp>
        <p:nvSpPr>
          <p:cNvPr id="1576" name="Google Shape;1576;p262"/>
          <p:cNvSpPr txBox="1"/>
          <p:nvPr>
            <p:ph idx="3" type="subTitle"/>
          </p:nvPr>
        </p:nvSpPr>
        <p:spPr>
          <a:xfrm>
            <a:off x="613375" y="2981325"/>
            <a:ext cx="2169600" cy="1058700"/>
          </a:xfrm>
          <a:prstGeom prst="rect">
            <a:avLst/>
          </a:prstGeom>
        </p:spPr>
        <p:txBody>
          <a:bodyPr anchorCtr="0" anchor="t" bIns="0" lIns="0" spcFirstLastPara="1" rIns="0" wrap="square" tIns="0">
            <a:noAutofit/>
          </a:bodyPr>
          <a:lstStyle>
            <a:lvl1pPr lvl="0">
              <a:spcBef>
                <a:spcPts val="0"/>
              </a:spcBef>
              <a:spcAft>
                <a:spcPts val="0"/>
              </a:spcAft>
              <a:buSzPts val="1000"/>
              <a:buNone/>
              <a:defRPr sz="10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577" name="Google Shape;1577;p262"/>
          <p:cNvSpPr txBox="1"/>
          <p:nvPr>
            <p:ph idx="4" type="subTitle"/>
          </p:nvPr>
        </p:nvSpPr>
        <p:spPr>
          <a:xfrm>
            <a:off x="3487600" y="2490150"/>
            <a:ext cx="2169600" cy="355500"/>
          </a:xfrm>
          <a:prstGeom prst="rect">
            <a:avLst/>
          </a:prstGeom>
        </p:spPr>
        <p:txBody>
          <a:bodyPr anchorCtr="0" anchor="t" bIns="0" lIns="0" spcFirstLastPara="1" rIns="0" wrap="square" tIns="0">
            <a:noAutofit/>
          </a:bodyPr>
          <a:lstStyle>
            <a:lvl1pPr lvl="0">
              <a:spcBef>
                <a:spcPts val="0"/>
              </a:spcBef>
              <a:spcAft>
                <a:spcPts val="0"/>
              </a:spcAft>
              <a:buClr>
                <a:schemeClr val="accent1"/>
              </a:buClr>
              <a:buSzPts val="1500"/>
              <a:buNone/>
              <a:defRPr b="1" sz="1500">
                <a:solidFill>
                  <a:schemeClr val="accent1"/>
                </a:solidFill>
              </a:defRPr>
            </a:lvl1pPr>
            <a:lvl2pPr lvl="1">
              <a:spcBef>
                <a:spcPts val="0"/>
              </a:spcBef>
              <a:spcAft>
                <a:spcPts val="0"/>
              </a:spcAft>
              <a:buClr>
                <a:schemeClr val="accent1"/>
              </a:buClr>
              <a:buSzPts val="1400"/>
              <a:buNone/>
              <a:defRPr sz="1400">
                <a:solidFill>
                  <a:schemeClr val="accent1"/>
                </a:solidFill>
              </a:defRPr>
            </a:lvl2pPr>
            <a:lvl3pPr lvl="2">
              <a:spcBef>
                <a:spcPts val="0"/>
              </a:spcBef>
              <a:spcAft>
                <a:spcPts val="0"/>
              </a:spcAft>
              <a:buClr>
                <a:schemeClr val="accent1"/>
              </a:buClr>
              <a:buSzPts val="1400"/>
              <a:buNone/>
              <a:defRPr sz="1400">
                <a:solidFill>
                  <a:schemeClr val="accent1"/>
                </a:solidFill>
              </a:defRPr>
            </a:lvl3pPr>
            <a:lvl4pPr lvl="3">
              <a:spcBef>
                <a:spcPts val="0"/>
              </a:spcBef>
              <a:spcAft>
                <a:spcPts val="0"/>
              </a:spcAft>
              <a:buClr>
                <a:schemeClr val="accent1"/>
              </a:buClr>
              <a:buSzPts val="1400"/>
              <a:buNone/>
              <a:defRPr sz="1400">
                <a:solidFill>
                  <a:schemeClr val="accent1"/>
                </a:solidFill>
              </a:defRPr>
            </a:lvl4pPr>
            <a:lvl5pPr lvl="4">
              <a:spcBef>
                <a:spcPts val="0"/>
              </a:spcBef>
              <a:spcAft>
                <a:spcPts val="0"/>
              </a:spcAft>
              <a:buClr>
                <a:schemeClr val="accent1"/>
              </a:buClr>
              <a:buSzPts val="1400"/>
              <a:buNone/>
              <a:defRPr sz="1400">
                <a:solidFill>
                  <a:schemeClr val="accent1"/>
                </a:solidFill>
              </a:defRPr>
            </a:lvl5pPr>
            <a:lvl6pPr lvl="5">
              <a:spcBef>
                <a:spcPts val="0"/>
              </a:spcBef>
              <a:spcAft>
                <a:spcPts val="0"/>
              </a:spcAft>
              <a:buClr>
                <a:schemeClr val="accent1"/>
              </a:buClr>
              <a:buSzPts val="1400"/>
              <a:buNone/>
              <a:defRPr sz="1400">
                <a:solidFill>
                  <a:schemeClr val="accent1"/>
                </a:solidFill>
              </a:defRPr>
            </a:lvl6pPr>
            <a:lvl7pPr lvl="6">
              <a:spcBef>
                <a:spcPts val="0"/>
              </a:spcBef>
              <a:spcAft>
                <a:spcPts val="0"/>
              </a:spcAft>
              <a:buClr>
                <a:schemeClr val="accent1"/>
              </a:buClr>
              <a:buSzPts val="1400"/>
              <a:buNone/>
              <a:defRPr sz="1400">
                <a:solidFill>
                  <a:schemeClr val="accent1"/>
                </a:solidFill>
              </a:defRPr>
            </a:lvl7pPr>
            <a:lvl8pPr lvl="7">
              <a:spcBef>
                <a:spcPts val="0"/>
              </a:spcBef>
              <a:spcAft>
                <a:spcPts val="0"/>
              </a:spcAft>
              <a:buClr>
                <a:schemeClr val="accent1"/>
              </a:buClr>
              <a:buSzPts val="1400"/>
              <a:buNone/>
              <a:defRPr sz="1400">
                <a:solidFill>
                  <a:schemeClr val="accent1"/>
                </a:solidFill>
              </a:defRPr>
            </a:lvl8pPr>
            <a:lvl9pPr lvl="8">
              <a:spcBef>
                <a:spcPts val="0"/>
              </a:spcBef>
              <a:spcAft>
                <a:spcPts val="0"/>
              </a:spcAft>
              <a:buClr>
                <a:schemeClr val="accent1"/>
              </a:buClr>
              <a:buSzPts val="1400"/>
              <a:buNone/>
              <a:defRPr sz="1400">
                <a:solidFill>
                  <a:schemeClr val="accent1"/>
                </a:solidFill>
              </a:defRPr>
            </a:lvl9pPr>
          </a:lstStyle>
          <a:p/>
        </p:txBody>
      </p:sp>
      <p:sp>
        <p:nvSpPr>
          <p:cNvPr id="1578" name="Google Shape;1578;p262"/>
          <p:cNvSpPr txBox="1"/>
          <p:nvPr>
            <p:ph idx="5" type="subTitle"/>
          </p:nvPr>
        </p:nvSpPr>
        <p:spPr>
          <a:xfrm>
            <a:off x="3487600" y="2981325"/>
            <a:ext cx="2169600" cy="1058700"/>
          </a:xfrm>
          <a:prstGeom prst="rect">
            <a:avLst/>
          </a:prstGeom>
        </p:spPr>
        <p:txBody>
          <a:bodyPr anchorCtr="0" anchor="t" bIns="0" lIns="0" spcFirstLastPara="1" rIns="0" wrap="square" tIns="0">
            <a:noAutofit/>
          </a:bodyPr>
          <a:lstStyle>
            <a:lvl1pPr lvl="0">
              <a:spcBef>
                <a:spcPts val="0"/>
              </a:spcBef>
              <a:spcAft>
                <a:spcPts val="0"/>
              </a:spcAft>
              <a:buSzPts val="1000"/>
              <a:buNone/>
              <a:defRPr sz="10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579" name="Google Shape;1579;p262"/>
          <p:cNvSpPr txBox="1"/>
          <p:nvPr>
            <p:ph idx="6" type="subTitle"/>
          </p:nvPr>
        </p:nvSpPr>
        <p:spPr>
          <a:xfrm>
            <a:off x="6391275" y="2490150"/>
            <a:ext cx="2232900" cy="355500"/>
          </a:xfrm>
          <a:prstGeom prst="rect">
            <a:avLst/>
          </a:prstGeom>
        </p:spPr>
        <p:txBody>
          <a:bodyPr anchorCtr="0" anchor="t" bIns="0" lIns="0" spcFirstLastPara="1" rIns="0" wrap="square" tIns="0">
            <a:noAutofit/>
          </a:bodyPr>
          <a:lstStyle>
            <a:lvl1pPr lvl="0">
              <a:spcBef>
                <a:spcPts val="0"/>
              </a:spcBef>
              <a:spcAft>
                <a:spcPts val="0"/>
              </a:spcAft>
              <a:buClr>
                <a:schemeClr val="accent1"/>
              </a:buClr>
              <a:buSzPts val="1500"/>
              <a:buNone/>
              <a:defRPr b="1" sz="1500">
                <a:solidFill>
                  <a:schemeClr val="accent1"/>
                </a:solidFill>
              </a:defRPr>
            </a:lvl1pPr>
            <a:lvl2pPr lvl="1">
              <a:spcBef>
                <a:spcPts val="0"/>
              </a:spcBef>
              <a:spcAft>
                <a:spcPts val="0"/>
              </a:spcAft>
              <a:buClr>
                <a:schemeClr val="accent1"/>
              </a:buClr>
              <a:buSzPts val="1400"/>
              <a:buNone/>
              <a:defRPr sz="1400">
                <a:solidFill>
                  <a:schemeClr val="accent1"/>
                </a:solidFill>
              </a:defRPr>
            </a:lvl2pPr>
            <a:lvl3pPr lvl="2">
              <a:spcBef>
                <a:spcPts val="0"/>
              </a:spcBef>
              <a:spcAft>
                <a:spcPts val="0"/>
              </a:spcAft>
              <a:buClr>
                <a:schemeClr val="accent1"/>
              </a:buClr>
              <a:buSzPts val="1400"/>
              <a:buNone/>
              <a:defRPr sz="1400">
                <a:solidFill>
                  <a:schemeClr val="accent1"/>
                </a:solidFill>
              </a:defRPr>
            </a:lvl3pPr>
            <a:lvl4pPr lvl="3">
              <a:spcBef>
                <a:spcPts val="0"/>
              </a:spcBef>
              <a:spcAft>
                <a:spcPts val="0"/>
              </a:spcAft>
              <a:buClr>
                <a:schemeClr val="accent1"/>
              </a:buClr>
              <a:buSzPts val="1400"/>
              <a:buNone/>
              <a:defRPr sz="1400">
                <a:solidFill>
                  <a:schemeClr val="accent1"/>
                </a:solidFill>
              </a:defRPr>
            </a:lvl4pPr>
            <a:lvl5pPr lvl="4">
              <a:spcBef>
                <a:spcPts val="0"/>
              </a:spcBef>
              <a:spcAft>
                <a:spcPts val="0"/>
              </a:spcAft>
              <a:buClr>
                <a:schemeClr val="accent1"/>
              </a:buClr>
              <a:buSzPts val="1400"/>
              <a:buNone/>
              <a:defRPr sz="1400">
                <a:solidFill>
                  <a:schemeClr val="accent1"/>
                </a:solidFill>
              </a:defRPr>
            </a:lvl5pPr>
            <a:lvl6pPr lvl="5">
              <a:spcBef>
                <a:spcPts val="0"/>
              </a:spcBef>
              <a:spcAft>
                <a:spcPts val="0"/>
              </a:spcAft>
              <a:buClr>
                <a:schemeClr val="accent1"/>
              </a:buClr>
              <a:buSzPts val="1400"/>
              <a:buNone/>
              <a:defRPr sz="1400">
                <a:solidFill>
                  <a:schemeClr val="accent1"/>
                </a:solidFill>
              </a:defRPr>
            </a:lvl6pPr>
            <a:lvl7pPr lvl="6">
              <a:spcBef>
                <a:spcPts val="0"/>
              </a:spcBef>
              <a:spcAft>
                <a:spcPts val="0"/>
              </a:spcAft>
              <a:buClr>
                <a:schemeClr val="accent1"/>
              </a:buClr>
              <a:buSzPts val="1400"/>
              <a:buNone/>
              <a:defRPr sz="1400">
                <a:solidFill>
                  <a:schemeClr val="accent1"/>
                </a:solidFill>
              </a:defRPr>
            </a:lvl7pPr>
            <a:lvl8pPr lvl="7">
              <a:spcBef>
                <a:spcPts val="0"/>
              </a:spcBef>
              <a:spcAft>
                <a:spcPts val="0"/>
              </a:spcAft>
              <a:buClr>
                <a:schemeClr val="accent1"/>
              </a:buClr>
              <a:buSzPts val="1400"/>
              <a:buNone/>
              <a:defRPr sz="1400">
                <a:solidFill>
                  <a:schemeClr val="accent1"/>
                </a:solidFill>
              </a:defRPr>
            </a:lvl8pPr>
            <a:lvl9pPr lvl="8">
              <a:spcBef>
                <a:spcPts val="0"/>
              </a:spcBef>
              <a:spcAft>
                <a:spcPts val="0"/>
              </a:spcAft>
              <a:buClr>
                <a:schemeClr val="accent1"/>
              </a:buClr>
              <a:buSzPts val="1400"/>
              <a:buNone/>
              <a:defRPr sz="1400">
                <a:solidFill>
                  <a:schemeClr val="accent1"/>
                </a:solidFill>
              </a:defRPr>
            </a:lvl9pPr>
          </a:lstStyle>
          <a:p/>
        </p:txBody>
      </p:sp>
      <p:sp>
        <p:nvSpPr>
          <p:cNvPr id="1580" name="Google Shape;1580;p262"/>
          <p:cNvSpPr txBox="1"/>
          <p:nvPr>
            <p:ph idx="7" type="subTitle"/>
          </p:nvPr>
        </p:nvSpPr>
        <p:spPr>
          <a:xfrm>
            <a:off x="6391275" y="2981325"/>
            <a:ext cx="2232900" cy="1058700"/>
          </a:xfrm>
          <a:prstGeom prst="rect">
            <a:avLst/>
          </a:prstGeom>
        </p:spPr>
        <p:txBody>
          <a:bodyPr anchorCtr="0" anchor="t" bIns="0" lIns="0" spcFirstLastPara="1" rIns="0" wrap="square" tIns="0">
            <a:noAutofit/>
          </a:bodyPr>
          <a:lstStyle>
            <a:lvl1pPr lvl="0">
              <a:spcBef>
                <a:spcPts val="0"/>
              </a:spcBef>
              <a:spcAft>
                <a:spcPts val="0"/>
              </a:spcAft>
              <a:buSzPts val="1000"/>
              <a:buNone/>
              <a:defRPr sz="10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Tree>
  </p:cSld>
  <p:clrMapOvr>
    <a:masterClrMapping/>
  </p:clrMapOvr>
</p:sldLayout>
</file>

<file path=ppt/slideLayouts/slideLayout2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2x7 grid black">
  <p:cSld name="CUSTOM_9_3">
    <p:bg>
      <p:bgPr>
        <a:solidFill>
          <a:schemeClr val="accent2"/>
        </a:solidFill>
      </p:bgPr>
    </p:bg>
    <p:spTree>
      <p:nvGrpSpPr>
        <p:cNvPr id="1581" name="Shape 1581"/>
        <p:cNvGrpSpPr/>
        <p:nvPr/>
      </p:nvGrpSpPr>
      <p:grpSpPr>
        <a:xfrm>
          <a:off x="0" y="0"/>
          <a:ext cx="0" cy="0"/>
          <a:chOff x="0" y="0"/>
          <a:chExt cx="0" cy="0"/>
        </a:xfrm>
      </p:grpSpPr>
      <p:pic>
        <p:nvPicPr>
          <p:cNvPr id="1582" name="Google Shape;1582;p263" title="Marigold_rev.png"/>
          <p:cNvPicPr preferRelativeResize="0"/>
          <p:nvPr/>
        </p:nvPicPr>
        <p:blipFill>
          <a:blip r:embed="rId2">
            <a:alphaModFix/>
          </a:blip>
          <a:stretch>
            <a:fillRect/>
          </a:stretch>
        </p:blipFill>
        <p:spPr>
          <a:xfrm>
            <a:off x="371856" y="4912167"/>
            <a:ext cx="848844" cy="96900"/>
          </a:xfrm>
          <a:prstGeom prst="rect">
            <a:avLst/>
          </a:prstGeom>
          <a:noFill/>
          <a:ln>
            <a:noFill/>
          </a:ln>
        </p:spPr>
      </p:pic>
      <p:sp>
        <p:nvSpPr>
          <p:cNvPr id="1583" name="Google Shape;1583;p263"/>
          <p:cNvSpPr txBox="1"/>
          <p:nvPr>
            <p:ph type="ctrTitle"/>
          </p:nvPr>
        </p:nvSpPr>
        <p:spPr>
          <a:xfrm>
            <a:off x="371850" y="365784"/>
            <a:ext cx="2054100" cy="1782600"/>
          </a:xfrm>
          <a:prstGeom prst="rect">
            <a:avLst/>
          </a:prstGeom>
        </p:spPr>
        <p:txBody>
          <a:bodyPr anchorCtr="0" anchor="t" bIns="91425" lIns="0" spcFirstLastPara="1" rIns="91425" wrap="square" tIns="0">
            <a:normAutofit/>
          </a:bodyPr>
          <a:lstStyle>
            <a:lvl1pPr lvl="0">
              <a:lnSpc>
                <a:spcPct val="80000"/>
              </a:lnSpc>
              <a:spcBef>
                <a:spcPts val="0"/>
              </a:spcBef>
              <a:spcAft>
                <a:spcPts val="0"/>
              </a:spcAft>
              <a:buClr>
                <a:schemeClr val="lt1"/>
              </a:buClr>
              <a:buSzPts val="2400"/>
              <a:buNone/>
              <a:defRPr sz="2400">
                <a:solidFill>
                  <a:schemeClr val="lt1"/>
                </a:solidFill>
              </a:defRPr>
            </a:lvl1pPr>
            <a:lvl2pPr lvl="1">
              <a:lnSpc>
                <a:spcPct val="80000"/>
              </a:lnSpc>
              <a:spcBef>
                <a:spcPts val="0"/>
              </a:spcBef>
              <a:spcAft>
                <a:spcPts val="0"/>
              </a:spcAft>
              <a:buClr>
                <a:schemeClr val="lt1"/>
              </a:buClr>
              <a:buSzPts val="2400"/>
              <a:buNone/>
              <a:defRPr>
                <a:solidFill>
                  <a:schemeClr val="lt1"/>
                </a:solidFill>
              </a:defRPr>
            </a:lvl2pPr>
            <a:lvl3pPr lvl="2">
              <a:lnSpc>
                <a:spcPct val="80000"/>
              </a:lnSpc>
              <a:spcBef>
                <a:spcPts val="0"/>
              </a:spcBef>
              <a:spcAft>
                <a:spcPts val="0"/>
              </a:spcAft>
              <a:buClr>
                <a:schemeClr val="lt1"/>
              </a:buClr>
              <a:buSzPts val="2400"/>
              <a:buNone/>
              <a:defRPr>
                <a:solidFill>
                  <a:schemeClr val="lt1"/>
                </a:solidFill>
              </a:defRPr>
            </a:lvl3pPr>
            <a:lvl4pPr lvl="3">
              <a:lnSpc>
                <a:spcPct val="80000"/>
              </a:lnSpc>
              <a:spcBef>
                <a:spcPts val="0"/>
              </a:spcBef>
              <a:spcAft>
                <a:spcPts val="0"/>
              </a:spcAft>
              <a:buClr>
                <a:schemeClr val="lt1"/>
              </a:buClr>
              <a:buSzPts val="2400"/>
              <a:buNone/>
              <a:defRPr>
                <a:solidFill>
                  <a:schemeClr val="lt1"/>
                </a:solidFill>
              </a:defRPr>
            </a:lvl4pPr>
            <a:lvl5pPr lvl="4">
              <a:lnSpc>
                <a:spcPct val="80000"/>
              </a:lnSpc>
              <a:spcBef>
                <a:spcPts val="0"/>
              </a:spcBef>
              <a:spcAft>
                <a:spcPts val="0"/>
              </a:spcAft>
              <a:buClr>
                <a:schemeClr val="lt1"/>
              </a:buClr>
              <a:buSzPts val="2400"/>
              <a:buNone/>
              <a:defRPr>
                <a:solidFill>
                  <a:schemeClr val="lt1"/>
                </a:solidFill>
              </a:defRPr>
            </a:lvl5pPr>
            <a:lvl6pPr lvl="5">
              <a:lnSpc>
                <a:spcPct val="80000"/>
              </a:lnSpc>
              <a:spcBef>
                <a:spcPts val="0"/>
              </a:spcBef>
              <a:spcAft>
                <a:spcPts val="0"/>
              </a:spcAft>
              <a:buClr>
                <a:schemeClr val="lt1"/>
              </a:buClr>
              <a:buSzPts val="2400"/>
              <a:buNone/>
              <a:defRPr>
                <a:solidFill>
                  <a:schemeClr val="lt1"/>
                </a:solidFill>
              </a:defRPr>
            </a:lvl6pPr>
            <a:lvl7pPr lvl="6">
              <a:lnSpc>
                <a:spcPct val="80000"/>
              </a:lnSpc>
              <a:spcBef>
                <a:spcPts val="0"/>
              </a:spcBef>
              <a:spcAft>
                <a:spcPts val="0"/>
              </a:spcAft>
              <a:buClr>
                <a:schemeClr val="lt1"/>
              </a:buClr>
              <a:buSzPts val="2400"/>
              <a:buNone/>
              <a:defRPr>
                <a:solidFill>
                  <a:schemeClr val="lt1"/>
                </a:solidFill>
              </a:defRPr>
            </a:lvl7pPr>
            <a:lvl8pPr lvl="7">
              <a:lnSpc>
                <a:spcPct val="80000"/>
              </a:lnSpc>
              <a:spcBef>
                <a:spcPts val="0"/>
              </a:spcBef>
              <a:spcAft>
                <a:spcPts val="0"/>
              </a:spcAft>
              <a:buClr>
                <a:schemeClr val="lt1"/>
              </a:buClr>
              <a:buSzPts val="2400"/>
              <a:buNone/>
              <a:defRPr>
                <a:solidFill>
                  <a:schemeClr val="lt1"/>
                </a:solidFill>
              </a:defRPr>
            </a:lvl8pPr>
            <a:lvl9pPr lvl="8">
              <a:lnSpc>
                <a:spcPct val="80000"/>
              </a:lnSpc>
              <a:spcBef>
                <a:spcPts val="0"/>
              </a:spcBef>
              <a:spcAft>
                <a:spcPts val="0"/>
              </a:spcAft>
              <a:buClr>
                <a:schemeClr val="lt1"/>
              </a:buClr>
              <a:buSzPts val="2400"/>
              <a:buNone/>
              <a:defRPr>
                <a:solidFill>
                  <a:schemeClr val="lt1"/>
                </a:solidFill>
              </a:defRPr>
            </a:lvl9pPr>
          </a:lstStyle>
          <a:p/>
        </p:txBody>
      </p:sp>
      <p:graphicFrame>
        <p:nvGraphicFramePr>
          <p:cNvPr id="1584" name="Google Shape;1584;p263"/>
          <p:cNvGraphicFramePr/>
          <p:nvPr/>
        </p:nvGraphicFramePr>
        <p:xfrm>
          <a:off x="2722650" y="371825"/>
          <a:ext cx="3000000" cy="3000000"/>
        </p:xfrm>
        <a:graphic>
          <a:graphicData uri="http://schemas.openxmlformats.org/drawingml/2006/table">
            <a:tbl>
              <a:tblPr>
                <a:noFill/>
                <a:tableStyleId>{D8927B69-AF79-4AC2-9033-37FEA2692318}</a:tableStyleId>
              </a:tblPr>
              <a:tblGrid>
                <a:gridCol w="1807200"/>
                <a:gridCol w="4242300"/>
              </a:tblGrid>
              <a:tr h="592125">
                <a:tc>
                  <a:txBody>
                    <a:bodyPr/>
                    <a:lstStyle/>
                    <a:p>
                      <a:pPr indent="0" lvl="0" marL="0" rtl="0" algn="l">
                        <a:spcBef>
                          <a:spcPts val="0"/>
                        </a:spcBef>
                        <a:spcAft>
                          <a:spcPts val="0"/>
                        </a:spcAft>
                        <a:buNone/>
                      </a:pPr>
                      <a:r>
                        <a:t/>
                      </a:r>
                      <a:endParaRPr b="1" sz="1200">
                        <a:solidFill>
                          <a:schemeClr val="accent2"/>
                        </a:solidFill>
                        <a:latin typeface="Figtree"/>
                        <a:ea typeface="Figtree"/>
                        <a:cs typeface="Figtree"/>
                        <a:sym typeface="Figtree"/>
                      </a:endParaRPr>
                    </a:p>
                  </a:txBody>
                  <a:tcPr marT="91425" marB="91425" marR="182875" marL="182875" anchor="ctr">
                    <a:lnL cap="flat" cmpd="sng" w="9525">
                      <a:solidFill>
                        <a:schemeClr val="accent2"/>
                      </a:solidFill>
                      <a:prstDash val="solid"/>
                      <a:round/>
                      <a:headEnd len="sm" w="sm" type="none"/>
                      <a:tailEnd len="sm" w="sm" type="none"/>
                    </a:lnL>
                    <a:lnR cap="flat" cmpd="sng" w="9525">
                      <a:solidFill>
                        <a:schemeClr val="accent2"/>
                      </a:solidFill>
                      <a:prstDash val="solid"/>
                      <a:round/>
                      <a:headEnd len="sm" w="sm" type="none"/>
                      <a:tailEnd len="sm" w="sm" type="none"/>
                    </a:lnR>
                    <a:lnT cap="flat" cmpd="sng" w="9525">
                      <a:solidFill>
                        <a:schemeClr val="accent2"/>
                      </a:solidFill>
                      <a:prstDash val="solid"/>
                      <a:round/>
                      <a:headEnd len="sm" w="sm" type="none"/>
                      <a:tailEnd len="sm" w="sm" type="none"/>
                    </a:lnT>
                    <a:lnB cap="flat" cmpd="sng" w="9525">
                      <a:solidFill>
                        <a:schemeClr val="accent2"/>
                      </a:solidFill>
                      <a:prstDash val="solid"/>
                      <a:round/>
                      <a:headEnd len="sm" w="sm" type="none"/>
                      <a:tailEnd len="sm" w="sm" type="none"/>
                    </a:lnB>
                    <a:solidFill>
                      <a:schemeClr val="lt1"/>
                    </a:solidFill>
                  </a:tcPr>
                </a:tc>
                <a:tc>
                  <a:txBody>
                    <a:bodyPr/>
                    <a:lstStyle/>
                    <a:p>
                      <a:pPr indent="0" lvl="0" marL="0" rtl="0" algn="l">
                        <a:lnSpc>
                          <a:spcPct val="115000"/>
                        </a:lnSpc>
                        <a:spcBef>
                          <a:spcPts val="0"/>
                        </a:spcBef>
                        <a:spcAft>
                          <a:spcPts val="0"/>
                        </a:spcAft>
                        <a:buNone/>
                      </a:pPr>
                      <a:r>
                        <a:t/>
                      </a:r>
                      <a:endParaRPr sz="800">
                        <a:solidFill>
                          <a:schemeClr val="accent2"/>
                        </a:solidFill>
                        <a:latin typeface="Figtree"/>
                        <a:ea typeface="Figtree"/>
                        <a:cs typeface="Figtree"/>
                        <a:sym typeface="Figtree"/>
                      </a:endParaRPr>
                    </a:p>
                  </a:txBody>
                  <a:tcPr marT="91425" marB="91425" marR="182875" marL="182875" anchor="ctr">
                    <a:lnL cap="flat" cmpd="sng" w="9525">
                      <a:solidFill>
                        <a:schemeClr val="accent2"/>
                      </a:solidFill>
                      <a:prstDash val="solid"/>
                      <a:round/>
                      <a:headEnd len="sm" w="sm" type="none"/>
                      <a:tailEnd len="sm" w="sm" type="none"/>
                    </a:lnL>
                    <a:lnR cap="flat" cmpd="sng" w="9525">
                      <a:solidFill>
                        <a:schemeClr val="accent2"/>
                      </a:solidFill>
                      <a:prstDash val="solid"/>
                      <a:round/>
                      <a:headEnd len="sm" w="sm" type="none"/>
                      <a:tailEnd len="sm" w="sm" type="none"/>
                    </a:lnR>
                    <a:lnT cap="flat" cmpd="sng" w="9525">
                      <a:solidFill>
                        <a:schemeClr val="accent2"/>
                      </a:solidFill>
                      <a:prstDash val="solid"/>
                      <a:round/>
                      <a:headEnd len="sm" w="sm" type="none"/>
                      <a:tailEnd len="sm" w="sm" type="none"/>
                    </a:lnT>
                    <a:lnB cap="flat" cmpd="sng" w="9525">
                      <a:solidFill>
                        <a:schemeClr val="accent2"/>
                      </a:solidFill>
                      <a:prstDash val="solid"/>
                      <a:round/>
                      <a:headEnd len="sm" w="sm" type="none"/>
                      <a:tailEnd len="sm" w="sm" type="none"/>
                    </a:lnB>
                    <a:solidFill>
                      <a:schemeClr val="lt1"/>
                    </a:solidFill>
                  </a:tcPr>
                </a:tc>
              </a:tr>
              <a:tr h="592125">
                <a:tc>
                  <a:txBody>
                    <a:bodyPr/>
                    <a:lstStyle/>
                    <a:p>
                      <a:pPr indent="0" lvl="0" marL="0" rtl="0" algn="l">
                        <a:spcBef>
                          <a:spcPts val="0"/>
                        </a:spcBef>
                        <a:spcAft>
                          <a:spcPts val="0"/>
                        </a:spcAft>
                        <a:buNone/>
                      </a:pPr>
                      <a:r>
                        <a:t/>
                      </a:r>
                      <a:endParaRPr b="1" sz="1200">
                        <a:solidFill>
                          <a:schemeClr val="accent2"/>
                        </a:solidFill>
                        <a:latin typeface="Figtree"/>
                        <a:ea typeface="Figtree"/>
                        <a:cs typeface="Figtree"/>
                        <a:sym typeface="Figtree"/>
                      </a:endParaRPr>
                    </a:p>
                  </a:txBody>
                  <a:tcPr marT="91425" marB="91425" marR="182875" marL="182875" anchor="ctr">
                    <a:lnL cap="flat" cmpd="sng" w="9525">
                      <a:solidFill>
                        <a:schemeClr val="accent2"/>
                      </a:solidFill>
                      <a:prstDash val="solid"/>
                      <a:round/>
                      <a:headEnd len="sm" w="sm" type="none"/>
                      <a:tailEnd len="sm" w="sm" type="none"/>
                    </a:lnL>
                    <a:lnR cap="flat" cmpd="sng" w="9525">
                      <a:solidFill>
                        <a:schemeClr val="accent2"/>
                      </a:solidFill>
                      <a:prstDash val="solid"/>
                      <a:round/>
                      <a:headEnd len="sm" w="sm" type="none"/>
                      <a:tailEnd len="sm" w="sm" type="none"/>
                    </a:lnR>
                    <a:lnT cap="flat" cmpd="sng" w="9525">
                      <a:solidFill>
                        <a:schemeClr val="accent2"/>
                      </a:solidFill>
                      <a:prstDash val="solid"/>
                      <a:round/>
                      <a:headEnd len="sm" w="sm" type="none"/>
                      <a:tailEnd len="sm" w="sm" type="none"/>
                    </a:lnT>
                    <a:lnB cap="flat" cmpd="sng" w="9525">
                      <a:solidFill>
                        <a:schemeClr val="accent2"/>
                      </a:solidFill>
                      <a:prstDash val="solid"/>
                      <a:round/>
                      <a:headEnd len="sm" w="sm" type="none"/>
                      <a:tailEnd len="sm" w="sm" type="none"/>
                    </a:lnB>
                    <a:solidFill>
                      <a:schemeClr val="lt1"/>
                    </a:solidFill>
                  </a:tcPr>
                </a:tc>
                <a:tc>
                  <a:txBody>
                    <a:bodyPr/>
                    <a:lstStyle/>
                    <a:p>
                      <a:pPr indent="0" lvl="0" marL="0" rtl="0" algn="l">
                        <a:lnSpc>
                          <a:spcPct val="115000"/>
                        </a:lnSpc>
                        <a:spcBef>
                          <a:spcPts val="0"/>
                        </a:spcBef>
                        <a:spcAft>
                          <a:spcPts val="0"/>
                        </a:spcAft>
                        <a:buNone/>
                      </a:pPr>
                      <a:r>
                        <a:t/>
                      </a:r>
                      <a:endParaRPr sz="800">
                        <a:solidFill>
                          <a:schemeClr val="accent2"/>
                        </a:solidFill>
                        <a:latin typeface="Figtree"/>
                        <a:ea typeface="Figtree"/>
                        <a:cs typeface="Figtree"/>
                        <a:sym typeface="Figtree"/>
                      </a:endParaRPr>
                    </a:p>
                  </a:txBody>
                  <a:tcPr marT="91425" marB="91425" marR="182875" marL="182875" anchor="ctr">
                    <a:lnL cap="flat" cmpd="sng" w="9525">
                      <a:solidFill>
                        <a:schemeClr val="accent2"/>
                      </a:solidFill>
                      <a:prstDash val="solid"/>
                      <a:round/>
                      <a:headEnd len="sm" w="sm" type="none"/>
                      <a:tailEnd len="sm" w="sm" type="none"/>
                    </a:lnL>
                    <a:lnR cap="flat" cmpd="sng" w="9525">
                      <a:solidFill>
                        <a:schemeClr val="accent2"/>
                      </a:solidFill>
                      <a:prstDash val="solid"/>
                      <a:round/>
                      <a:headEnd len="sm" w="sm" type="none"/>
                      <a:tailEnd len="sm" w="sm" type="none"/>
                    </a:lnR>
                    <a:lnT cap="flat" cmpd="sng" w="9525">
                      <a:solidFill>
                        <a:schemeClr val="accent2"/>
                      </a:solidFill>
                      <a:prstDash val="solid"/>
                      <a:round/>
                      <a:headEnd len="sm" w="sm" type="none"/>
                      <a:tailEnd len="sm" w="sm" type="none"/>
                    </a:lnT>
                    <a:lnB cap="flat" cmpd="sng" w="9525">
                      <a:solidFill>
                        <a:schemeClr val="accent2"/>
                      </a:solidFill>
                      <a:prstDash val="solid"/>
                      <a:round/>
                      <a:headEnd len="sm" w="sm" type="none"/>
                      <a:tailEnd len="sm" w="sm" type="none"/>
                    </a:lnB>
                    <a:solidFill>
                      <a:schemeClr val="lt1"/>
                    </a:solidFill>
                  </a:tcPr>
                </a:tc>
              </a:tr>
              <a:tr h="592125">
                <a:tc>
                  <a:txBody>
                    <a:bodyPr/>
                    <a:lstStyle/>
                    <a:p>
                      <a:pPr indent="0" lvl="0" marL="0" rtl="0" algn="l">
                        <a:spcBef>
                          <a:spcPts val="0"/>
                        </a:spcBef>
                        <a:spcAft>
                          <a:spcPts val="0"/>
                        </a:spcAft>
                        <a:buNone/>
                      </a:pPr>
                      <a:r>
                        <a:t/>
                      </a:r>
                      <a:endParaRPr b="1" sz="1200">
                        <a:solidFill>
                          <a:schemeClr val="accent2"/>
                        </a:solidFill>
                        <a:latin typeface="Figtree"/>
                        <a:ea typeface="Figtree"/>
                        <a:cs typeface="Figtree"/>
                        <a:sym typeface="Figtree"/>
                      </a:endParaRPr>
                    </a:p>
                  </a:txBody>
                  <a:tcPr marT="91425" marB="91425" marR="182875" marL="182875" anchor="ctr">
                    <a:lnL cap="flat" cmpd="sng" w="9525">
                      <a:solidFill>
                        <a:schemeClr val="accent2"/>
                      </a:solidFill>
                      <a:prstDash val="solid"/>
                      <a:round/>
                      <a:headEnd len="sm" w="sm" type="none"/>
                      <a:tailEnd len="sm" w="sm" type="none"/>
                    </a:lnL>
                    <a:lnR cap="flat" cmpd="sng" w="9525">
                      <a:solidFill>
                        <a:schemeClr val="accent2"/>
                      </a:solidFill>
                      <a:prstDash val="solid"/>
                      <a:round/>
                      <a:headEnd len="sm" w="sm" type="none"/>
                      <a:tailEnd len="sm" w="sm" type="none"/>
                    </a:lnR>
                    <a:lnT cap="flat" cmpd="sng" w="9525">
                      <a:solidFill>
                        <a:schemeClr val="accent2"/>
                      </a:solidFill>
                      <a:prstDash val="solid"/>
                      <a:round/>
                      <a:headEnd len="sm" w="sm" type="none"/>
                      <a:tailEnd len="sm" w="sm" type="none"/>
                    </a:lnT>
                    <a:lnB cap="flat" cmpd="sng" w="9525">
                      <a:solidFill>
                        <a:schemeClr val="accent2"/>
                      </a:solidFill>
                      <a:prstDash val="solid"/>
                      <a:round/>
                      <a:headEnd len="sm" w="sm" type="none"/>
                      <a:tailEnd len="sm" w="sm" type="none"/>
                    </a:lnB>
                    <a:solidFill>
                      <a:schemeClr val="lt1"/>
                    </a:solidFill>
                  </a:tcPr>
                </a:tc>
                <a:tc>
                  <a:txBody>
                    <a:bodyPr/>
                    <a:lstStyle/>
                    <a:p>
                      <a:pPr indent="0" lvl="0" marL="0" rtl="0" algn="l">
                        <a:lnSpc>
                          <a:spcPct val="115000"/>
                        </a:lnSpc>
                        <a:spcBef>
                          <a:spcPts val="0"/>
                        </a:spcBef>
                        <a:spcAft>
                          <a:spcPts val="0"/>
                        </a:spcAft>
                        <a:buNone/>
                      </a:pPr>
                      <a:r>
                        <a:t/>
                      </a:r>
                      <a:endParaRPr sz="800">
                        <a:solidFill>
                          <a:schemeClr val="accent2"/>
                        </a:solidFill>
                        <a:latin typeface="Figtree"/>
                        <a:ea typeface="Figtree"/>
                        <a:cs typeface="Figtree"/>
                        <a:sym typeface="Figtree"/>
                      </a:endParaRPr>
                    </a:p>
                  </a:txBody>
                  <a:tcPr marT="91425" marB="91425" marR="182875" marL="182875" anchor="ctr">
                    <a:lnL cap="flat" cmpd="sng" w="9525">
                      <a:solidFill>
                        <a:schemeClr val="accent2"/>
                      </a:solidFill>
                      <a:prstDash val="solid"/>
                      <a:round/>
                      <a:headEnd len="sm" w="sm" type="none"/>
                      <a:tailEnd len="sm" w="sm" type="none"/>
                    </a:lnL>
                    <a:lnR cap="flat" cmpd="sng" w="9525">
                      <a:solidFill>
                        <a:schemeClr val="accent2"/>
                      </a:solidFill>
                      <a:prstDash val="solid"/>
                      <a:round/>
                      <a:headEnd len="sm" w="sm" type="none"/>
                      <a:tailEnd len="sm" w="sm" type="none"/>
                    </a:lnR>
                    <a:lnT cap="flat" cmpd="sng" w="9525">
                      <a:solidFill>
                        <a:schemeClr val="accent2"/>
                      </a:solidFill>
                      <a:prstDash val="solid"/>
                      <a:round/>
                      <a:headEnd len="sm" w="sm" type="none"/>
                      <a:tailEnd len="sm" w="sm" type="none"/>
                    </a:lnT>
                    <a:lnB cap="flat" cmpd="sng" w="9525">
                      <a:solidFill>
                        <a:schemeClr val="accent2"/>
                      </a:solidFill>
                      <a:prstDash val="solid"/>
                      <a:round/>
                      <a:headEnd len="sm" w="sm" type="none"/>
                      <a:tailEnd len="sm" w="sm" type="none"/>
                    </a:lnB>
                    <a:solidFill>
                      <a:schemeClr val="lt1"/>
                    </a:solidFill>
                  </a:tcPr>
                </a:tc>
              </a:tr>
              <a:tr h="592125">
                <a:tc>
                  <a:txBody>
                    <a:bodyPr/>
                    <a:lstStyle/>
                    <a:p>
                      <a:pPr indent="0" lvl="0" marL="0" rtl="0" algn="l">
                        <a:spcBef>
                          <a:spcPts val="0"/>
                        </a:spcBef>
                        <a:spcAft>
                          <a:spcPts val="0"/>
                        </a:spcAft>
                        <a:buNone/>
                      </a:pPr>
                      <a:r>
                        <a:t/>
                      </a:r>
                      <a:endParaRPr b="1" sz="1200">
                        <a:solidFill>
                          <a:schemeClr val="accent2"/>
                        </a:solidFill>
                        <a:latin typeface="Figtree"/>
                        <a:ea typeface="Figtree"/>
                        <a:cs typeface="Figtree"/>
                        <a:sym typeface="Figtree"/>
                      </a:endParaRPr>
                    </a:p>
                  </a:txBody>
                  <a:tcPr marT="91425" marB="91425" marR="182875" marL="182875" anchor="ctr">
                    <a:lnL cap="flat" cmpd="sng" w="9525">
                      <a:solidFill>
                        <a:schemeClr val="accent2"/>
                      </a:solidFill>
                      <a:prstDash val="solid"/>
                      <a:round/>
                      <a:headEnd len="sm" w="sm" type="none"/>
                      <a:tailEnd len="sm" w="sm" type="none"/>
                    </a:lnL>
                    <a:lnR cap="flat" cmpd="sng" w="9525">
                      <a:solidFill>
                        <a:schemeClr val="accent2"/>
                      </a:solidFill>
                      <a:prstDash val="solid"/>
                      <a:round/>
                      <a:headEnd len="sm" w="sm" type="none"/>
                      <a:tailEnd len="sm" w="sm" type="none"/>
                    </a:lnR>
                    <a:lnT cap="flat" cmpd="sng" w="9525">
                      <a:solidFill>
                        <a:schemeClr val="accent2"/>
                      </a:solidFill>
                      <a:prstDash val="solid"/>
                      <a:round/>
                      <a:headEnd len="sm" w="sm" type="none"/>
                      <a:tailEnd len="sm" w="sm" type="none"/>
                    </a:lnT>
                    <a:lnB cap="flat" cmpd="sng" w="9525">
                      <a:solidFill>
                        <a:schemeClr val="accent2"/>
                      </a:solidFill>
                      <a:prstDash val="solid"/>
                      <a:round/>
                      <a:headEnd len="sm" w="sm" type="none"/>
                      <a:tailEnd len="sm" w="sm" type="none"/>
                    </a:lnB>
                    <a:solidFill>
                      <a:schemeClr val="lt1"/>
                    </a:solidFill>
                  </a:tcPr>
                </a:tc>
                <a:tc>
                  <a:txBody>
                    <a:bodyPr/>
                    <a:lstStyle/>
                    <a:p>
                      <a:pPr indent="0" lvl="0" marL="0" rtl="0" algn="l">
                        <a:lnSpc>
                          <a:spcPct val="115000"/>
                        </a:lnSpc>
                        <a:spcBef>
                          <a:spcPts val="0"/>
                        </a:spcBef>
                        <a:spcAft>
                          <a:spcPts val="0"/>
                        </a:spcAft>
                        <a:buNone/>
                      </a:pPr>
                      <a:r>
                        <a:t/>
                      </a:r>
                      <a:endParaRPr sz="800">
                        <a:solidFill>
                          <a:schemeClr val="accent2"/>
                        </a:solidFill>
                        <a:latin typeface="Figtree"/>
                        <a:ea typeface="Figtree"/>
                        <a:cs typeface="Figtree"/>
                        <a:sym typeface="Figtree"/>
                      </a:endParaRPr>
                    </a:p>
                  </a:txBody>
                  <a:tcPr marT="91425" marB="91425" marR="182875" marL="182875" anchor="ctr">
                    <a:lnL cap="flat" cmpd="sng" w="9525">
                      <a:solidFill>
                        <a:schemeClr val="accent2"/>
                      </a:solidFill>
                      <a:prstDash val="solid"/>
                      <a:round/>
                      <a:headEnd len="sm" w="sm" type="none"/>
                      <a:tailEnd len="sm" w="sm" type="none"/>
                    </a:lnL>
                    <a:lnR cap="flat" cmpd="sng" w="9525">
                      <a:solidFill>
                        <a:schemeClr val="accent2"/>
                      </a:solidFill>
                      <a:prstDash val="solid"/>
                      <a:round/>
                      <a:headEnd len="sm" w="sm" type="none"/>
                      <a:tailEnd len="sm" w="sm" type="none"/>
                    </a:lnR>
                    <a:lnT cap="flat" cmpd="sng" w="9525">
                      <a:solidFill>
                        <a:schemeClr val="accent2"/>
                      </a:solidFill>
                      <a:prstDash val="solid"/>
                      <a:round/>
                      <a:headEnd len="sm" w="sm" type="none"/>
                      <a:tailEnd len="sm" w="sm" type="none"/>
                    </a:lnT>
                    <a:lnB cap="flat" cmpd="sng" w="9525">
                      <a:solidFill>
                        <a:schemeClr val="accent2"/>
                      </a:solidFill>
                      <a:prstDash val="solid"/>
                      <a:round/>
                      <a:headEnd len="sm" w="sm" type="none"/>
                      <a:tailEnd len="sm" w="sm" type="none"/>
                    </a:lnB>
                    <a:solidFill>
                      <a:schemeClr val="lt1"/>
                    </a:solidFill>
                  </a:tcPr>
                </a:tc>
              </a:tr>
              <a:tr h="575850">
                <a:tc>
                  <a:txBody>
                    <a:bodyPr/>
                    <a:lstStyle/>
                    <a:p>
                      <a:pPr indent="0" lvl="0" marL="0" rtl="0" algn="l">
                        <a:spcBef>
                          <a:spcPts val="0"/>
                        </a:spcBef>
                        <a:spcAft>
                          <a:spcPts val="0"/>
                        </a:spcAft>
                        <a:buNone/>
                      </a:pPr>
                      <a:r>
                        <a:t/>
                      </a:r>
                      <a:endParaRPr b="1" sz="1200">
                        <a:solidFill>
                          <a:schemeClr val="accent2"/>
                        </a:solidFill>
                        <a:latin typeface="Figtree"/>
                        <a:ea typeface="Figtree"/>
                        <a:cs typeface="Figtree"/>
                        <a:sym typeface="Figtree"/>
                      </a:endParaRPr>
                    </a:p>
                  </a:txBody>
                  <a:tcPr marT="91425" marB="91425" marR="182875" marL="182875" anchor="ctr">
                    <a:lnL cap="flat" cmpd="sng" w="9525">
                      <a:solidFill>
                        <a:schemeClr val="accent2"/>
                      </a:solidFill>
                      <a:prstDash val="solid"/>
                      <a:round/>
                      <a:headEnd len="sm" w="sm" type="none"/>
                      <a:tailEnd len="sm" w="sm" type="none"/>
                    </a:lnL>
                    <a:lnR cap="flat" cmpd="sng" w="9525">
                      <a:solidFill>
                        <a:schemeClr val="accent2"/>
                      </a:solidFill>
                      <a:prstDash val="solid"/>
                      <a:round/>
                      <a:headEnd len="sm" w="sm" type="none"/>
                      <a:tailEnd len="sm" w="sm" type="none"/>
                    </a:lnR>
                    <a:lnT cap="flat" cmpd="sng" w="9525">
                      <a:solidFill>
                        <a:schemeClr val="accent2"/>
                      </a:solidFill>
                      <a:prstDash val="solid"/>
                      <a:round/>
                      <a:headEnd len="sm" w="sm" type="none"/>
                      <a:tailEnd len="sm" w="sm" type="none"/>
                    </a:lnT>
                    <a:lnB cap="flat" cmpd="sng" w="9525">
                      <a:solidFill>
                        <a:schemeClr val="accent2"/>
                      </a:solidFill>
                      <a:prstDash val="solid"/>
                      <a:round/>
                      <a:headEnd len="sm" w="sm" type="none"/>
                      <a:tailEnd len="sm" w="sm" type="none"/>
                    </a:lnB>
                    <a:solidFill>
                      <a:schemeClr val="lt1"/>
                    </a:solidFill>
                  </a:tcPr>
                </a:tc>
                <a:tc>
                  <a:txBody>
                    <a:bodyPr/>
                    <a:lstStyle/>
                    <a:p>
                      <a:pPr indent="0" lvl="0" marL="0" rtl="0" algn="l">
                        <a:lnSpc>
                          <a:spcPct val="115000"/>
                        </a:lnSpc>
                        <a:spcBef>
                          <a:spcPts val="0"/>
                        </a:spcBef>
                        <a:spcAft>
                          <a:spcPts val="0"/>
                        </a:spcAft>
                        <a:buNone/>
                      </a:pPr>
                      <a:r>
                        <a:t/>
                      </a:r>
                      <a:endParaRPr sz="800">
                        <a:solidFill>
                          <a:schemeClr val="accent2"/>
                        </a:solidFill>
                        <a:latin typeface="Figtree"/>
                        <a:ea typeface="Figtree"/>
                        <a:cs typeface="Figtree"/>
                        <a:sym typeface="Figtree"/>
                      </a:endParaRPr>
                    </a:p>
                  </a:txBody>
                  <a:tcPr marT="91425" marB="91425" marR="182875" marL="182875" anchor="ctr">
                    <a:lnL cap="flat" cmpd="sng" w="9525">
                      <a:solidFill>
                        <a:schemeClr val="accent2"/>
                      </a:solidFill>
                      <a:prstDash val="solid"/>
                      <a:round/>
                      <a:headEnd len="sm" w="sm" type="none"/>
                      <a:tailEnd len="sm" w="sm" type="none"/>
                    </a:lnL>
                    <a:lnR cap="flat" cmpd="sng" w="9525">
                      <a:solidFill>
                        <a:schemeClr val="accent2"/>
                      </a:solidFill>
                      <a:prstDash val="solid"/>
                      <a:round/>
                      <a:headEnd len="sm" w="sm" type="none"/>
                      <a:tailEnd len="sm" w="sm" type="none"/>
                    </a:lnR>
                    <a:lnT cap="flat" cmpd="sng" w="9525">
                      <a:solidFill>
                        <a:schemeClr val="accent2"/>
                      </a:solidFill>
                      <a:prstDash val="solid"/>
                      <a:round/>
                      <a:headEnd len="sm" w="sm" type="none"/>
                      <a:tailEnd len="sm" w="sm" type="none"/>
                    </a:lnT>
                    <a:lnB cap="flat" cmpd="sng" w="9525">
                      <a:solidFill>
                        <a:schemeClr val="accent2"/>
                      </a:solidFill>
                      <a:prstDash val="solid"/>
                      <a:round/>
                      <a:headEnd len="sm" w="sm" type="none"/>
                      <a:tailEnd len="sm" w="sm" type="none"/>
                    </a:lnB>
                    <a:solidFill>
                      <a:schemeClr val="lt1"/>
                    </a:solidFill>
                  </a:tcPr>
                </a:tc>
              </a:tr>
              <a:tr h="588725">
                <a:tc>
                  <a:txBody>
                    <a:bodyPr/>
                    <a:lstStyle/>
                    <a:p>
                      <a:pPr indent="0" lvl="0" marL="0" rtl="0" algn="l">
                        <a:spcBef>
                          <a:spcPts val="0"/>
                        </a:spcBef>
                        <a:spcAft>
                          <a:spcPts val="0"/>
                        </a:spcAft>
                        <a:buNone/>
                      </a:pPr>
                      <a:r>
                        <a:t/>
                      </a:r>
                      <a:endParaRPr b="1" sz="1200">
                        <a:solidFill>
                          <a:schemeClr val="accent2"/>
                        </a:solidFill>
                        <a:latin typeface="Figtree"/>
                        <a:ea typeface="Figtree"/>
                        <a:cs typeface="Figtree"/>
                        <a:sym typeface="Figtree"/>
                      </a:endParaRPr>
                    </a:p>
                  </a:txBody>
                  <a:tcPr marT="91425" marB="91425" marR="182875" marL="182875" anchor="ctr">
                    <a:lnL cap="flat" cmpd="sng" w="9525">
                      <a:solidFill>
                        <a:schemeClr val="accent2"/>
                      </a:solidFill>
                      <a:prstDash val="solid"/>
                      <a:round/>
                      <a:headEnd len="sm" w="sm" type="none"/>
                      <a:tailEnd len="sm" w="sm" type="none"/>
                    </a:lnL>
                    <a:lnR cap="flat" cmpd="sng" w="9525">
                      <a:solidFill>
                        <a:schemeClr val="accent2"/>
                      </a:solidFill>
                      <a:prstDash val="solid"/>
                      <a:round/>
                      <a:headEnd len="sm" w="sm" type="none"/>
                      <a:tailEnd len="sm" w="sm" type="none"/>
                    </a:lnR>
                    <a:lnT cap="flat" cmpd="sng" w="9525">
                      <a:solidFill>
                        <a:schemeClr val="accent2"/>
                      </a:solidFill>
                      <a:prstDash val="solid"/>
                      <a:round/>
                      <a:headEnd len="sm" w="sm" type="none"/>
                      <a:tailEnd len="sm" w="sm" type="none"/>
                    </a:lnT>
                    <a:lnB cap="flat" cmpd="sng" w="9525">
                      <a:solidFill>
                        <a:schemeClr val="accent2"/>
                      </a:solidFill>
                      <a:prstDash val="solid"/>
                      <a:round/>
                      <a:headEnd len="sm" w="sm" type="none"/>
                      <a:tailEnd len="sm" w="sm" type="none"/>
                    </a:lnB>
                    <a:solidFill>
                      <a:schemeClr val="lt1"/>
                    </a:solidFill>
                  </a:tcPr>
                </a:tc>
                <a:tc>
                  <a:txBody>
                    <a:bodyPr/>
                    <a:lstStyle/>
                    <a:p>
                      <a:pPr indent="0" lvl="0" marL="0" rtl="0" algn="l">
                        <a:lnSpc>
                          <a:spcPct val="115000"/>
                        </a:lnSpc>
                        <a:spcBef>
                          <a:spcPts val="0"/>
                        </a:spcBef>
                        <a:spcAft>
                          <a:spcPts val="0"/>
                        </a:spcAft>
                        <a:buNone/>
                      </a:pPr>
                      <a:r>
                        <a:t/>
                      </a:r>
                      <a:endParaRPr sz="800">
                        <a:solidFill>
                          <a:schemeClr val="accent2"/>
                        </a:solidFill>
                        <a:latin typeface="Figtree"/>
                        <a:ea typeface="Figtree"/>
                        <a:cs typeface="Figtree"/>
                        <a:sym typeface="Figtree"/>
                      </a:endParaRPr>
                    </a:p>
                  </a:txBody>
                  <a:tcPr marT="91425" marB="91425" marR="182875" marL="182875" anchor="ctr">
                    <a:lnL cap="flat" cmpd="sng" w="9525">
                      <a:solidFill>
                        <a:schemeClr val="accent2"/>
                      </a:solidFill>
                      <a:prstDash val="solid"/>
                      <a:round/>
                      <a:headEnd len="sm" w="sm" type="none"/>
                      <a:tailEnd len="sm" w="sm" type="none"/>
                    </a:lnL>
                    <a:lnR cap="flat" cmpd="sng" w="9525">
                      <a:solidFill>
                        <a:schemeClr val="accent2"/>
                      </a:solidFill>
                      <a:prstDash val="solid"/>
                      <a:round/>
                      <a:headEnd len="sm" w="sm" type="none"/>
                      <a:tailEnd len="sm" w="sm" type="none"/>
                    </a:lnR>
                    <a:lnT cap="flat" cmpd="sng" w="9525">
                      <a:solidFill>
                        <a:schemeClr val="accent2"/>
                      </a:solidFill>
                      <a:prstDash val="solid"/>
                      <a:round/>
                      <a:headEnd len="sm" w="sm" type="none"/>
                      <a:tailEnd len="sm" w="sm" type="none"/>
                    </a:lnT>
                    <a:lnB cap="flat" cmpd="sng" w="9525">
                      <a:solidFill>
                        <a:schemeClr val="accent2"/>
                      </a:solidFill>
                      <a:prstDash val="solid"/>
                      <a:round/>
                      <a:headEnd len="sm" w="sm" type="none"/>
                      <a:tailEnd len="sm" w="sm" type="none"/>
                    </a:lnB>
                    <a:solidFill>
                      <a:schemeClr val="lt1"/>
                    </a:solidFill>
                  </a:tcPr>
                </a:tc>
              </a:tr>
              <a:tr h="620900">
                <a:tc>
                  <a:txBody>
                    <a:bodyPr/>
                    <a:lstStyle/>
                    <a:p>
                      <a:pPr indent="0" lvl="0" marL="0" rtl="0" algn="l">
                        <a:spcBef>
                          <a:spcPts val="0"/>
                        </a:spcBef>
                        <a:spcAft>
                          <a:spcPts val="0"/>
                        </a:spcAft>
                        <a:buNone/>
                      </a:pPr>
                      <a:r>
                        <a:t/>
                      </a:r>
                      <a:endParaRPr b="1" sz="1200">
                        <a:solidFill>
                          <a:schemeClr val="accent2"/>
                        </a:solidFill>
                        <a:latin typeface="Figtree"/>
                        <a:ea typeface="Figtree"/>
                        <a:cs typeface="Figtree"/>
                        <a:sym typeface="Figtree"/>
                      </a:endParaRPr>
                    </a:p>
                  </a:txBody>
                  <a:tcPr marT="91425" marB="91425" marR="182875" marL="182875" anchor="ctr">
                    <a:lnL cap="flat" cmpd="sng" w="9525">
                      <a:solidFill>
                        <a:schemeClr val="accent2"/>
                      </a:solidFill>
                      <a:prstDash val="solid"/>
                      <a:round/>
                      <a:headEnd len="sm" w="sm" type="none"/>
                      <a:tailEnd len="sm" w="sm" type="none"/>
                    </a:lnL>
                    <a:lnR cap="flat" cmpd="sng" w="9525">
                      <a:solidFill>
                        <a:schemeClr val="accent2"/>
                      </a:solidFill>
                      <a:prstDash val="solid"/>
                      <a:round/>
                      <a:headEnd len="sm" w="sm" type="none"/>
                      <a:tailEnd len="sm" w="sm" type="none"/>
                    </a:lnR>
                    <a:lnT cap="flat" cmpd="sng" w="9525">
                      <a:solidFill>
                        <a:schemeClr val="accent2"/>
                      </a:solidFill>
                      <a:prstDash val="solid"/>
                      <a:round/>
                      <a:headEnd len="sm" w="sm" type="none"/>
                      <a:tailEnd len="sm" w="sm" type="none"/>
                    </a:lnT>
                    <a:lnB cap="flat" cmpd="sng" w="9525">
                      <a:solidFill>
                        <a:schemeClr val="accent2"/>
                      </a:solidFill>
                      <a:prstDash val="solid"/>
                      <a:round/>
                      <a:headEnd len="sm" w="sm" type="none"/>
                      <a:tailEnd len="sm" w="sm" type="none"/>
                    </a:lnB>
                    <a:solidFill>
                      <a:schemeClr val="lt1"/>
                    </a:solidFill>
                  </a:tcPr>
                </a:tc>
                <a:tc>
                  <a:txBody>
                    <a:bodyPr/>
                    <a:lstStyle/>
                    <a:p>
                      <a:pPr indent="0" lvl="0" marL="0" rtl="0" algn="l">
                        <a:lnSpc>
                          <a:spcPct val="115000"/>
                        </a:lnSpc>
                        <a:spcBef>
                          <a:spcPts val="0"/>
                        </a:spcBef>
                        <a:spcAft>
                          <a:spcPts val="0"/>
                        </a:spcAft>
                        <a:buNone/>
                      </a:pPr>
                      <a:r>
                        <a:t/>
                      </a:r>
                      <a:endParaRPr sz="800">
                        <a:solidFill>
                          <a:schemeClr val="accent2"/>
                        </a:solidFill>
                        <a:latin typeface="Figtree"/>
                        <a:ea typeface="Figtree"/>
                        <a:cs typeface="Figtree"/>
                        <a:sym typeface="Figtree"/>
                      </a:endParaRPr>
                    </a:p>
                  </a:txBody>
                  <a:tcPr marT="91425" marB="91425" marR="182875" marL="182875" anchor="ctr">
                    <a:lnL cap="flat" cmpd="sng" w="9525">
                      <a:solidFill>
                        <a:schemeClr val="accent2"/>
                      </a:solidFill>
                      <a:prstDash val="solid"/>
                      <a:round/>
                      <a:headEnd len="sm" w="sm" type="none"/>
                      <a:tailEnd len="sm" w="sm" type="none"/>
                    </a:lnL>
                    <a:lnR cap="flat" cmpd="sng" w="9525">
                      <a:solidFill>
                        <a:schemeClr val="accent2"/>
                      </a:solidFill>
                      <a:prstDash val="solid"/>
                      <a:round/>
                      <a:headEnd len="sm" w="sm" type="none"/>
                      <a:tailEnd len="sm" w="sm" type="none"/>
                    </a:lnR>
                    <a:lnT cap="flat" cmpd="sng" w="9525">
                      <a:solidFill>
                        <a:schemeClr val="accent2"/>
                      </a:solidFill>
                      <a:prstDash val="solid"/>
                      <a:round/>
                      <a:headEnd len="sm" w="sm" type="none"/>
                      <a:tailEnd len="sm" w="sm" type="none"/>
                    </a:lnT>
                    <a:lnB cap="flat" cmpd="sng" w="9525">
                      <a:solidFill>
                        <a:schemeClr val="accent2"/>
                      </a:solidFill>
                      <a:prstDash val="solid"/>
                      <a:round/>
                      <a:headEnd len="sm" w="sm" type="none"/>
                      <a:tailEnd len="sm" w="sm" type="none"/>
                    </a:lnB>
                    <a:solidFill>
                      <a:schemeClr val="lt1"/>
                    </a:solidFill>
                  </a:tcPr>
                </a:tc>
              </a:tr>
            </a:tbl>
          </a:graphicData>
        </a:graphic>
      </p:graphicFrame>
      <p:sp>
        <p:nvSpPr>
          <p:cNvPr id="1585" name="Google Shape;1585;p263"/>
          <p:cNvSpPr txBox="1"/>
          <p:nvPr>
            <p:ph idx="1" type="subTitle"/>
          </p:nvPr>
        </p:nvSpPr>
        <p:spPr>
          <a:xfrm>
            <a:off x="405075" y="1946675"/>
            <a:ext cx="2424000" cy="2579100"/>
          </a:xfrm>
          <a:prstGeom prst="rect">
            <a:avLst/>
          </a:prstGeom>
        </p:spPr>
        <p:txBody>
          <a:bodyPr anchorCtr="0" anchor="b" bIns="0" lIns="0" spcFirstLastPara="1" rIns="0" wrap="square" tIns="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200"/>
              <a:buNone/>
              <a:defRPr>
                <a:solidFill>
                  <a:schemeClr val="lt1"/>
                </a:solidFill>
              </a:defRPr>
            </a:lvl2pPr>
            <a:lvl3pPr lvl="2">
              <a:spcBef>
                <a:spcPts val="0"/>
              </a:spcBef>
              <a:spcAft>
                <a:spcPts val="0"/>
              </a:spcAft>
              <a:buClr>
                <a:schemeClr val="lt1"/>
              </a:buClr>
              <a:buSzPts val="1200"/>
              <a:buNone/>
              <a:defRPr>
                <a:solidFill>
                  <a:schemeClr val="lt1"/>
                </a:solidFill>
              </a:defRPr>
            </a:lvl3pPr>
            <a:lvl4pPr lvl="3">
              <a:spcBef>
                <a:spcPts val="0"/>
              </a:spcBef>
              <a:spcAft>
                <a:spcPts val="0"/>
              </a:spcAft>
              <a:buClr>
                <a:schemeClr val="lt1"/>
              </a:buClr>
              <a:buSzPts val="1200"/>
              <a:buNone/>
              <a:defRPr>
                <a:solidFill>
                  <a:schemeClr val="lt1"/>
                </a:solidFill>
              </a:defRPr>
            </a:lvl4pPr>
            <a:lvl5pPr lvl="4">
              <a:spcBef>
                <a:spcPts val="0"/>
              </a:spcBef>
              <a:spcAft>
                <a:spcPts val="0"/>
              </a:spcAft>
              <a:buClr>
                <a:schemeClr val="lt1"/>
              </a:buClr>
              <a:buSzPts val="1200"/>
              <a:buNone/>
              <a:defRPr>
                <a:solidFill>
                  <a:schemeClr val="lt1"/>
                </a:solidFill>
              </a:defRPr>
            </a:lvl5pPr>
            <a:lvl6pPr lvl="5">
              <a:spcBef>
                <a:spcPts val="0"/>
              </a:spcBef>
              <a:spcAft>
                <a:spcPts val="0"/>
              </a:spcAft>
              <a:buClr>
                <a:schemeClr val="lt1"/>
              </a:buClr>
              <a:buSzPts val="1200"/>
              <a:buNone/>
              <a:defRPr>
                <a:solidFill>
                  <a:schemeClr val="lt1"/>
                </a:solidFill>
              </a:defRPr>
            </a:lvl6pPr>
            <a:lvl7pPr lvl="6">
              <a:spcBef>
                <a:spcPts val="0"/>
              </a:spcBef>
              <a:spcAft>
                <a:spcPts val="0"/>
              </a:spcAft>
              <a:buClr>
                <a:schemeClr val="lt1"/>
              </a:buClr>
              <a:buSzPts val="1200"/>
              <a:buNone/>
              <a:defRPr>
                <a:solidFill>
                  <a:schemeClr val="lt1"/>
                </a:solidFill>
              </a:defRPr>
            </a:lvl7pPr>
            <a:lvl8pPr lvl="7">
              <a:spcBef>
                <a:spcPts val="0"/>
              </a:spcBef>
              <a:spcAft>
                <a:spcPts val="0"/>
              </a:spcAft>
              <a:buClr>
                <a:schemeClr val="lt1"/>
              </a:buClr>
              <a:buSzPts val="1200"/>
              <a:buNone/>
              <a:defRPr>
                <a:solidFill>
                  <a:schemeClr val="lt1"/>
                </a:solidFill>
              </a:defRPr>
            </a:lvl8pPr>
            <a:lvl9pPr lvl="8">
              <a:spcBef>
                <a:spcPts val="0"/>
              </a:spcBef>
              <a:spcAft>
                <a:spcPts val="0"/>
              </a:spcAft>
              <a:buClr>
                <a:schemeClr val="lt1"/>
              </a:buClr>
              <a:buSzPts val="1200"/>
              <a:buNone/>
              <a:defRPr>
                <a:solidFill>
                  <a:schemeClr val="lt1"/>
                </a:solidFill>
              </a:defRPr>
            </a:lvl9pPr>
          </a:lstStyle>
          <a:p/>
        </p:txBody>
      </p:sp>
      <p:sp>
        <p:nvSpPr>
          <p:cNvPr id="1586" name="Google Shape;1586;p263"/>
          <p:cNvSpPr txBox="1"/>
          <p:nvPr>
            <p:ph idx="2" type="subTitle"/>
          </p:nvPr>
        </p:nvSpPr>
        <p:spPr>
          <a:xfrm>
            <a:off x="2829075" y="476250"/>
            <a:ext cx="1623900" cy="404700"/>
          </a:xfrm>
          <a:prstGeom prst="rect">
            <a:avLst/>
          </a:prstGeom>
        </p:spPr>
        <p:txBody>
          <a:bodyPr anchorCtr="0" anchor="t" bIns="0" lIns="0" spcFirstLastPara="1" rIns="0" wrap="square" tIns="0">
            <a:normAutofit/>
          </a:bodyPr>
          <a:lstStyle>
            <a:lvl1pPr lvl="0">
              <a:spcBef>
                <a:spcPts val="0"/>
              </a:spcBef>
              <a:spcAft>
                <a:spcPts val="0"/>
              </a:spcAft>
              <a:buSzPts val="1200"/>
              <a:buNone/>
              <a:defRPr b="1"/>
            </a:lvl1pPr>
            <a:lvl2pPr lvl="1">
              <a:spcBef>
                <a:spcPts val="0"/>
              </a:spcBef>
              <a:spcAft>
                <a:spcPts val="0"/>
              </a:spcAft>
              <a:buSzPts val="1200"/>
              <a:buNone/>
              <a:defRPr b="1"/>
            </a:lvl2pPr>
            <a:lvl3pPr lvl="2">
              <a:spcBef>
                <a:spcPts val="0"/>
              </a:spcBef>
              <a:spcAft>
                <a:spcPts val="0"/>
              </a:spcAft>
              <a:buSzPts val="1200"/>
              <a:buNone/>
              <a:defRPr b="1"/>
            </a:lvl3pPr>
            <a:lvl4pPr lvl="3">
              <a:spcBef>
                <a:spcPts val="0"/>
              </a:spcBef>
              <a:spcAft>
                <a:spcPts val="0"/>
              </a:spcAft>
              <a:buSzPts val="1200"/>
              <a:buNone/>
              <a:defRPr b="1"/>
            </a:lvl4pPr>
            <a:lvl5pPr lvl="4">
              <a:spcBef>
                <a:spcPts val="0"/>
              </a:spcBef>
              <a:spcAft>
                <a:spcPts val="0"/>
              </a:spcAft>
              <a:buSzPts val="1200"/>
              <a:buNone/>
              <a:defRPr b="1"/>
            </a:lvl5pPr>
            <a:lvl6pPr lvl="5">
              <a:spcBef>
                <a:spcPts val="0"/>
              </a:spcBef>
              <a:spcAft>
                <a:spcPts val="0"/>
              </a:spcAft>
              <a:buSzPts val="1200"/>
              <a:buNone/>
              <a:defRPr b="1"/>
            </a:lvl6pPr>
            <a:lvl7pPr lvl="6">
              <a:spcBef>
                <a:spcPts val="0"/>
              </a:spcBef>
              <a:spcAft>
                <a:spcPts val="0"/>
              </a:spcAft>
              <a:buSzPts val="1200"/>
              <a:buNone/>
              <a:defRPr b="1"/>
            </a:lvl7pPr>
            <a:lvl8pPr lvl="7">
              <a:spcBef>
                <a:spcPts val="0"/>
              </a:spcBef>
              <a:spcAft>
                <a:spcPts val="0"/>
              </a:spcAft>
              <a:buSzPts val="1200"/>
              <a:buNone/>
              <a:defRPr b="1"/>
            </a:lvl8pPr>
            <a:lvl9pPr lvl="8">
              <a:spcBef>
                <a:spcPts val="0"/>
              </a:spcBef>
              <a:spcAft>
                <a:spcPts val="0"/>
              </a:spcAft>
              <a:buSzPts val="1200"/>
              <a:buNone/>
              <a:defRPr b="1"/>
            </a:lvl9pPr>
          </a:lstStyle>
          <a:p/>
        </p:txBody>
      </p:sp>
      <p:sp>
        <p:nvSpPr>
          <p:cNvPr id="1587" name="Google Shape;1587;p263"/>
          <p:cNvSpPr txBox="1"/>
          <p:nvPr>
            <p:ph idx="3" type="subTitle"/>
          </p:nvPr>
        </p:nvSpPr>
        <p:spPr>
          <a:xfrm>
            <a:off x="4622925" y="476250"/>
            <a:ext cx="4044900" cy="404700"/>
          </a:xfrm>
          <a:prstGeom prst="rect">
            <a:avLst/>
          </a:prstGeom>
        </p:spPr>
        <p:txBody>
          <a:bodyPr anchorCtr="0" anchor="t" bIns="0" lIns="0" spcFirstLastPara="1" rIns="0" wrap="square" tIns="0">
            <a:normAutofit/>
          </a:bodyPr>
          <a:lstStyle>
            <a:lvl1pPr lvl="0">
              <a:spcBef>
                <a:spcPts val="0"/>
              </a:spcBef>
              <a:spcAft>
                <a:spcPts val="0"/>
              </a:spcAft>
              <a:buSzPts val="1000"/>
              <a:buNone/>
              <a:defRPr sz="1000"/>
            </a:lvl1pPr>
            <a:lvl2pPr lvl="1">
              <a:spcBef>
                <a:spcPts val="0"/>
              </a:spcBef>
              <a:spcAft>
                <a:spcPts val="0"/>
              </a:spcAft>
              <a:buSzPts val="1000"/>
              <a:buNone/>
              <a:defRPr sz="1000"/>
            </a:lvl2pPr>
            <a:lvl3pPr lvl="2">
              <a:spcBef>
                <a:spcPts val="0"/>
              </a:spcBef>
              <a:spcAft>
                <a:spcPts val="0"/>
              </a:spcAft>
              <a:buSzPts val="1000"/>
              <a:buNone/>
              <a:defRPr sz="1000"/>
            </a:lvl3pPr>
            <a:lvl4pPr lvl="3">
              <a:spcBef>
                <a:spcPts val="0"/>
              </a:spcBef>
              <a:spcAft>
                <a:spcPts val="0"/>
              </a:spcAft>
              <a:buSzPts val="1000"/>
              <a:buNone/>
              <a:defRPr sz="1000"/>
            </a:lvl4pPr>
            <a:lvl5pPr lvl="4">
              <a:spcBef>
                <a:spcPts val="0"/>
              </a:spcBef>
              <a:spcAft>
                <a:spcPts val="0"/>
              </a:spcAft>
              <a:buSzPts val="1000"/>
              <a:buNone/>
              <a:defRPr sz="1000"/>
            </a:lvl5pPr>
            <a:lvl6pPr lvl="5">
              <a:spcBef>
                <a:spcPts val="0"/>
              </a:spcBef>
              <a:spcAft>
                <a:spcPts val="0"/>
              </a:spcAft>
              <a:buSzPts val="1000"/>
              <a:buNone/>
              <a:defRPr sz="1000"/>
            </a:lvl6pPr>
            <a:lvl7pPr lvl="6">
              <a:spcBef>
                <a:spcPts val="0"/>
              </a:spcBef>
              <a:spcAft>
                <a:spcPts val="0"/>
              </a:spcAft>
              <a:buSzPts val="1000"/>
              <a:buNone/>
              <a:defRPr sz="1000"/>
            </a:lvl7pPr>
            <a:lvl8pPr lvl="7">
              <a:spcBef>
                <a:spcPts val="0"/>
              </a:spcBef>
              <a:spcAft>
                <a:spcPts val="0"/>
              </a:spcAft>
              <a:buSzPts val="1000"/>
              <a:buNone/>
              <a:defRPr sz="1000"/>
            </a:lvl8pPr>
            <a:lvl9pPr lvl="8">
              <a:spcBef>
                <a:spcPts val="0"/>
              </a:spcBef>
              <a:spcAft>
                <a:spcPts val="0"/>
              </a:spcAft>
              <a:buSzPts val="1000"/>
              <a:buNone/>
              <a:defRPr sz="1000"/>
            </a:lvl9pPr>
          </a:lstStyle>
          <a:p/>
        </p:txBody>
      </p:sp>
      <p:sp>
        <p:nvSpPr>
          <p:cNvPr id="1588" name="Google Shape;1588;p263"/>
          <p:cNvSpPr txBox="1"/>
          <p:nvPr>
            <p:ph idx="4" type="subTitle"/>
          </p:nvPr>
        </p:nvSpPr>
        <p:spPr>
          <a:xfrm>
            <a:off x="2829075" y="1054725"/>
            <a:ext cx="1623900" cy="404700"/>
          </a:xfrm>
          <a:prstGeom prst="rect">
            <a:avLst/>
          </a:prstGeom>
        </p:spPr>
        <p:txBody>
          <a:bodyPr anchorCtr="0" anchor="t" bIns="0" lIns="0" spcFirstLastPara="1" rIns="0" wrap="square" tIns="0">
            <a:normAutofit/>
          </a:bodyPr>
          <a:lstStyle>
            <a:lvl1pPr lvl="0">
              <a:spcBef>
                <a:spcPts val="0"/>
              </a:spcBef>
              <a:spcAft>
                <a:spcPts val="0"/>
              </a:spcAft>
              <a:buSzPts val="1200"/>
              <a:buNone/>
              <a:defRPr b="1"/>
            </a:lvl1pPr>
            <a:lvl2pPr lvl="1">
              <a:spcBef>
                <a:spcPts val="0"/>
              </a:spcBef>
              <a:spcAft>
                <a:spcPts val="0"/>
              </a:spcAft>
              <a:buSzPts val="1200"/>
              <a:buNone/>
              <a:defRPr b="1"/>
            </a:lvl2pPr>
            <a:lvl3pPr lvl="2">
              <a:spcBef>
                <a:spcPts val="0"/>
              </a:spcBef>
              <a:spcAft>
                <a:spcPts val="0"/>
              </a:spcAft>
              <a:buSzPts val="1200"/>
              <a:buNone/>
              <a:defRPr b="1"/>
            </a:lvl3pPr>
            <a:lvl4pPr lvl="3">
              <a:spcBef>
                <a:spcPts val="0"/>
              </a:spcBef>
              <a:spcAft>
                <a:spcPts val="0"/>
              </a:spcAft>
              <a:buSzPts val="1200"/>
              <a:buNone/>
              <a:defRPr b="1"/>
            </a:lvl4pPr>
            <a:lvl5pPr lvl="4">
              <a:spcBef>
                <a:spcPts val="0"/>
              </a:spcBef>
              <a:spcAft>
                <a:spcPts val="0"/>
              </a:spcAft>
              <a:buSzPts val="1200"/>
              <a:buNone/>
              <a:defRPr b="1"/>
            </a:lvl5pPr>
            <a:lvl6pPr lvl="5">
              <a:spcBef>
                <a:spcPts val="0"/>
              </a:spcBef>
              <a:spcAft>
                <a:spcPts val="0"/>
              </a:spcAft>
              <a:buSzPts val="1200"/>
              <a:buNone/>
              <a:defRPr b="1"/>
            </a:lvl6pPr>
            <a:lvl7pPr lvl="6">
              <a:spcBef>
                <a:spcPts val="0"/>
              </a:spcBef>
              <a:spcAft>
                <a:spcPts val="0"/>
              </a:spcAft>
              <a:buSzPts val="1200"/>
              <a:buNone/>
              <a:defRPr b="1"/>
            </a:lvl7pPr>
            <a:lvl8pPr lvl="7">
              <a:spcBef>
                <a:spcPts val="0"/>
              </a:spcBef>
              <a:spcAft>
                <a:spcPts val="0"/>
              </a:spcAft>
              <a:buSzPts val="1200"/>
              <a:buNone/>
              <a:defRPr b="1"/>
            </a:lvl8pPr>
            <a:lvl9pPr lvl="8">
              <a:spcBef>
                <a:spcPts val="0"/>
              </a:spcBef>
              <a:spcAft>
                <a:spcPts val="0"/>
              </a:spcAft>
              <a:buSzPts val="1200"/>
              <a:buNone/>
              <a:defRPr b="1"/>
            </a:lvl9pPr>
          </a:lstStyle>
          <a:p/>
        </p:txBody>
      </p:sp>
      <p:sp>
        <p:nvSpPr>
          <p:cNvPr id="1589" name="Google Shape;1589;p263"/>
          <p:cNvSpPr txBox="1"/>
          <p:nvPr>
            <p:ph idx="5" type="subTitle"/>
          </p:nvPr>
        </p:nvSpPr>
        <p:spPr>
          <a:xfrm>
            <a:off x="4622925" y="1054725"/>
            <a:ext cx="4044900" cy="404700"/>
          </a:xfrm>
          <a:prstGeom prst="rect">
            <a:avLst/>
          </a:prstGeom>
        </p:spPr>
        <p:txBody>
          <a:bodyPr anchorCtr="0" anchor="t" bIns="0" lIns="0" spcFirstLastPara="1" rIns="0" wrap="square" tIns="0">
            <a:normAutofit/>
          </a:bodyPr>
          <a:lstStyle>
            <a:lvl1pPr lvl="0">
              <a:spcBef>
                <a:spcPts val="0"/>
              </a:spcBef>
              <a:spcAft>
                <a:spcPts val="0"/>
              </a:spcAft>
              <a:buSzPts val="1000"/>
              <a:buNone/>
              <a:defRPr sz="1000"/>
            </a:lvl1pPr>
            <a:lvl2pPr lvl="1">
              <a:spcBef>
                <a:spcPts val="0"/>
              </a:spcBef>
              <a:spcAft>
                <a:spcPts val="0"/>
              </a:spcAft>
              <a:buSzPts val="1000"/>
              <a:buNone/>
              <a:defRPr sz="1000"/>
            </a:lvl2pPr>
            <a:lvl3pPr lvl="2">
              <a:spcBef>
                <a:spcPts val="0"/>
              </a:spcBef>
              <a:spcAft>
                <a:spcPts val="0"/>
              </a:spcAft>
              <a:buSzPts val="1000"/>
              <a:buNone/>
              <a:defRPr sz="1000"/>
            </a:lvl3pPr>
            <a:lvl4pPr lvl="3">
              <a:spcBef>
                <a:spcPts val="0"/>
              </a:spcBef>
              <a:spcAft>
                <a:spcPts val="0"/>
              </a:spcAft>
              <a:buSzPts val="1000"/>
              <a:buNone/>
              <a:defRPr sz="1000"/>
            </a:lvl4pPr>
            <a:lvl5pPr lvl="4">
              <a:spcBef>
                <a:spcPts val="0"/>
              </a:spcBef>
              <a:spcAft>
                <a:spcPts val="0"/>
              </a:spcAft>
              <a:buSzPts val="1000"/>
              <a:buNone/>
              <a:defRPr sz="1000"/>
            </a:lvl5pPr>
            <a:lvl6pPr lvl="5">
              <a:spcBef>
                <a:spcPts val="0"/>
              </a:spcBef>
              <a:spcAft>
                <a:spcPts val="0"/>
              </a:spcAft>
              <a:buSzPts val="1000"/>
              <a:buNone/>
              <a:defRPr sz="1000"/>
            </a:lvl6pPr>
            <a:lvl7pPr lvl="6">
              <a:spcBef>
                <a:spcPts val="0"/>
              </a:spcBef>
              <a:spcAft>
                <a:spcPts val="0"/>
              </a:spcAft>
              <a:buSzPts val="1000"/>
              <a:buNone/>
              <a:defRPr sz="1000"/>
            </a:lvl7pPr>
            <a:lvl8pPr lvl="7">
              <a:spcBef>
                <a:spcPts val="0"/>
              </a:spcBef>
              <a:spcAft>
                <a:spcPts val="0"/>
              </a:spcAft>
              <a:buSzPts val="1000"/>
              <a:buNone/>
              <a:defRPr sz="1000"/>
            </a:lvl8pPr>
            <a:lvl9pPr lvl="8">
              <a:spcBef>
                <a:spcPts val="0"/>
              </a:spcBef>
              <a:spcAft>
                <a:spcPts val="0"/>
              </a:spcAft>
              <a:buSzPts val="1000"/>
              <a:buNone/>
              <a:defRPr sz="1000"/>
            </a:lvl9pPr>
          </a:lstStyle>
          <a:p/>
        </p:txBody>
      </p:sp>
      <p:sp>
        <p:nvSpPr>
          <p:cNvPr id="1590" name="Google Shape;1590;p263"/>
          <p:cNvSpPr txBox="1"/>
          <p:nvPr>
            <p:ph idx="6" type="subTitle"/>
          </p:nvPr>
        </p:nvSpPr>
        <p:spPr>
          <a:xfrm>
            <a:off x="2829075" y="1656088"/>
            <a:ext cx="1623900" cy="404700"/>
          </a:xfrm>
          <a:prstGeom prst="rect">
            <a:avLst/>
          </a:prstGeom>
        </p:spPr>
        <p:txBody>
          <a:bodyPr anchorCtr="0" anchor="t" bIns="0" lIns="0" spcFirstLastPara="1" rIns="0" wrap="square" tIns="0">
            <a:normAutofit/>
          </a:bodyPr>
          <a:lstStyle>
            <a:lvl1pPr lvl="0">
              <a:spcBef>
                <a:spcPts val="0"/>
              </a:spcBef>
              <a:spcAft>
                <a:spcPts val="0"/>
              </a:spcAft>
              <a:buSzPts val="1200"/>
              <a:buNone/>
              <a:defRPr b="1"/>
            </a:lvl1pPr>
            <a:lvl2pPr lvl="1">
              <a:spcBef>
                <a:spcPts val="0"/>
              </a:spcBef>
              <a:spcAft>
                <a:spcPts val="0"/>
              </a:spcAft>
              <a:buSzPts val="1200"/>
              <a:buNone/>
              <a:defRPr b="1"/>
            </a:lvl2pPr>
            <a:lvl3pPr lvl="2">
              <a:spcBef>
                <a:spcPts val="0"/>
              </a:spcBef>
              <a:spcAft>
                <a:spcPts val="0"/>
              </a:spcAft>
              <a:buSzPts val="1200"/>
              <a:buNone/>
              <a:defRPr b="1"/>
            </a:lvl3pPr>
            <a:lvl4pPr lvl="3">
              <a:spcBef>
                <a:spcPts val="0"/>
              </a:spcBef>
              <a:spcAft>
                <a:spcPts val="0"/>
              </a:spcAft>
              <a:buSzPts val="1200"/>
              <a:buNone/>
              <a:defRPr b="1"/>
            </a:lvl4pPr>
            <a:lvl5pPr lvl="4">
              <a:spcBef>
                <a:spcPts val="0"/>
              </a:spcBef>
              <a:spcAft>
                <a:spcPts val="0"/>
              </a:spcAft>
              <a:buSzPts val="1200"/>
              <a:buNone/>
              <a:defRPr b="1"/>
            </a:lvl5pPr>
            <a:lvl6pPr lvl="5">
              <a:spcBef>
                <a:spcPts val="0"/>
              </a:spcBef>
              <a:spcAft>
                <a:spcPts val="0"/>
              </a:spcAft>
              <a:buSzPts val="1200"/>
              <a:buNone/>
              <a:defRPr b="1"/>
            </a:lvl6pPr>
            <a:lvl7pPr lvl="6">
              <a:spcBef>
                <a:spcPts val="0"/>
              </a:spcBef>
              <a:spcAft>
                <a:spcPts val="0"/>
              </a:spcAft>
              <a:buSzPts val="1200"/>
              <a:buNone/>
              <a:defRPr b="1"/>
            </a:lvl7pPr>
            <a:lvl8pPr lvl="7">
              <a:spcBef>
                <a:spcPts val="0"/>
              </a:spcBef>
              <a:spcAft>
                <a:spcPts val="0"/>
              </a:spcAft>
              <a:buSzPts val="1200"/>
              <a:buNone/>
              <a:defRPr b="1"/>
            </a:lvl8pPr>
            <a:lvl9pPr lvl="8">
              <a:spcBef>
                <a:spcPts val="0"/>
              </a:spcBef>
              <a:spcAft>
                <a:spcPts val="0"/>
              </a:spcAft>
              <a:buSzPts val="1200"/>
              <a:buNone/>
              <a:defRPr b="1"/>
            </a:lvl9pPr>
          </a:lstStyle>
          <a:p/>
        </p:txBody>
      </p:sp>
      <p:sp>
        <p:nvSpPr>
          <p:cNvPr id="1591" name="Google Shape;1591;p263"/>
          <p:cNvSpPr txBox="1"/>
          <p:nvPr>
            <p:ph idx="7" type="subTitle"/>
          </p:nvPr>
        </p:nvSpPr>
        <p:spPr>
          <a:xfrm>
            <a:off x="4622925" y="1656088"/>
            <a:ext cx="4044900" cy="404700"/>
          </a:xfrm>
          <a:prstGeom prst="rect">
            <a:avLst/>
          </a:prstGeom>
        </p:spPr>
        <p:txBody>
          <a:bodyPr anchorCtr="0" anchor="t" bIns="0" lIns="0" spcFirstLastPara="1" rIns="0" wrap="square" tIns="0">
            <a:normAutofit/>
          </a:bodyPr>
          <a:lstStyle>
            <a:lvl1pPr lvl="0">
              <a:spcBef>
                <a:spcPts val="0"/>
              </a:spcBef>
              <a:spcAft>
                <a:spcPts val="0"/>
              </a:spcAft>
              <a:buSzPts val="1000"/>
              <a:buNone/>
              <a:defRPr sz="1000"/>
            </a:lvl1pPr>
            <a:lvl2pPr lvl="1">
              <a:spcBef>
                <a:spcPts val="0"/>
              </a:spcBef>
              <a:spcAft>
                <a:spcPts val="0"/>
              </a:spcAft>
              <a:buSzPts val="1000"/>
              <a:buNone/>
              <a:defRPr sz="1000"/>
            </a:lvl2pPr>
            <a:lvl3pPr lvl="2">
              <a:spcBef>
                <a:spcPts val="0"/>
              </a:spcBef>
              <a:spcAft>
                <a:spcPts val="0"/>
              </a:spcAft>
              <a:buSzPts val="1000"/>
              <a:buNone/>
              <a:defRPr sz="1000"/>
            </a:lvl3pPr>
            <a:lvl4pPr lvl="3">
              <a:spcBef>
                <a:spcPts val="0"/>
              </a:spcBef>
              <a:spcAft>
                <a:spcPts val="0"/>
              </a:spcAft>
              <a:buSzPts val="1000"/>
              <a:buNone/>
              <a:defRPr sz="1000"/>
            </a:lvl4pPr>
            <a:lvl5pPr lvl="4">
              <a:spcBef>
                <a:spcPts val="0"/>
              </a:spcBef>
              <a:spcAft>
                <a:spcPts val="0"/>
              </a:spcAft>
              <a:buSzPts val="1000"/>
              <a:buNone/>
              <a:defRPr sz="1000"/>
            </a:lvl5pPr>
            <a:lvl6pPr lvl="5">
              <a:spcBef>
                <a:spcPts val="0"/>
              </a:spcBef>
              <a:spcAft>
                <a:spcPts val="0"/>
              </a:spcAft>
              <a:buSzPts val="1000"/>
              <a:buNone/>
              <a:defRPr sz="1000"/>
            </a:lvl6pPr>
            <a:lvl7pPr lvl="6">
              <a:spcBef>
                <a:spcPts val="0"/>
              </a:spcBef>
              <a:spcAft>
                <a:spcPts val="0"/>
              </a:spcAft>
              <a:buSzPts val="1000"/>
              <a:buNone/>
              <a:defRPr sz="1000"/>
            </a:lvl7pPr>
            <a:lvl8pPr lvl="7">
              <a:spcBef>
                <a:spcPts val="0"/>
              </a:spcBef>
              <a:spcAft>
                <a:spcPts val="0"/>
              </a:spcAft>
              <a:buSzPts val="1000"/>
              <a:buNone/>
              <a:defRPr sz="1000"/>
            </a:lvl8pPr>
            <a:lvl9pPr lvl="8">
              <a:spcBef>
                <a:spcPts val="0"/>
              </a:spcBef>
              <a:spcAft>
                <a:spcPts val="0"/>
              </a:spcAft>
              <a:buSzPts val="1000"/>
              <a:buNone/>
              <a:defRPr sz="1000"/>
            </a:lvl9pPr>
          </a:lstStyle>
          <a:p/>
        </p:txBody>
      </p:sp>
      <p:sp>
        <p:nvSpPr>
          <p:cNvPr id="1592" name="Google Shape;1592;p263"/>
          <p:cNvSpPr txBox="1"/>
          <p:nvPr>
            <p:ph idx="8" type="subTitle"/>
          </p:nvPr>
        </p:nvSpPr>
        <p:spPr>
          <a:xfrm>
            <a:off x="2829075" y="2234563"/>
            <a:ext cx="1623900" cy="404700"/>
          </a:xfrm>
          <a:prstGeom prst="rect">
            <a:avLst/>
          </a:prstGeom>
        </p:spPr>
        <p:txBody>
          <a:bodyPr anchorCtr="0" anchor="t" bIns="0" lIns="0" spcFirstLastPara="1" rIns="0" wrap="square" tIns="0">
            <a:normAutofit/>
          </a:bodyPr>
          <a:lstStyle>
            <a:lvl1pPr lvl="0">
              <a:spcBef>
                <a:spcPts val="0"/>
              </a:spcBef>
              <a:spcAft>
                <a:spcPts val="0"/>
              </a:spcAft>
              <a:buSzPts val="1200"/>
              <a:buNone/>
              <a:defRPr b="1"/>
            </a:lvl1pPr>
            <a:lvl2pPr lvl="1">
              <a:spcBef>
                <a:spcPts val="0"/>
              </a:spcBef>
              <a:spcAft>
                <a:spcPts val="0"/>
              </a:spcAft>
              <a:buSzPts val="1200"/>
              <a:buNone/>
              <a:defRPr b="1"/>
            </a:lvl2pPr>
            <a:lvl3pPr lvl="2">
              <a:spcBef>
                <a:spcPts val="0"/>
              </a:spcBef>
              <a:spcAft>
                <a:spcPts val="0"/>
              </a:spcAft>
              <a:buSzPts val="1200"/>
              <a:buNone/>
              <a:defRPr b="1"/>
            </a:lvl3pPr>
            <a:lvl4pPr lvl="3">
              <a:spcBef>
                <a:spcPts val="0"/>
              </a:spcBef>
              <a:spcAft>
                <a:spcPts val="0"/>
              </a:spcAft>
              <a:buSzPts val="1200"/>
              <a:buNone/>
              <a:defRPr b="1"/>
            </a:lvl4pPr>
            <a:lvl5pPr lvl="4">
              <a:spcBef>
                <a:spcPts val="0"/>
              </a:spcBef>
              <a:spcAft>
                <a:spcPts val="0"/>
              </a:spcAft>
              <a:buSzPts val="1200"/>
              <a:buNone/>
              <a:defRPr b="1"/>
            </a:lvl5pPr>
            <a:lvl6pPr lvl="5">
              <a:spcBef>
                <a:spcPts val="0"/>
              </a:spcBef>
              <a:spcAft>
                <a:spcPts val="0"/>
              </a:spcAft>
              <a:buSzPts val="1200"/>
              <a:buNone/>
              <a:defRPr b="1"/>
            </a:lvl6pPr>
            <a:lvl7pPr lvl="6">
              <a:spcBef>
                <a:spcPts val="0"/>
              </a:spcBef>
              <a:spcAft>
                <a:spcPts val="0"/>
              </a:spcAft>
              <a:buSzPts val="1200"/>
              <a:buNone/>
              <a:defRPr b="1"/>
            </a:lvl7pPr>
            <a:lvl8pPr lvl="7">
              <a:spcBef>
                <a:spcPts val="0"/>
              </a:spcBef>
              <a:spcAft>
                <a:spcPts val="0"/>
              </a:spcAft>
              <a:buSzPts val="1200"/>
              <a:buNone/>
              <a:defRPr b="1"/>
            </a:lvl8pPr>
            <a:lvl9pPr lvl="8">
              <a:spcBef>
                <a:spcPts val="0"/>
              </a:spcBef>
              <a:spcAft>
                <a:spcPts val="0"/>
              </a:spcAft>
              <a:buSzPts val="1200"/>
              <a:buNone/>
              <a:defRPr b="1"/>
            </a:lvl9pPr>
          </a:lstStyle>
          <a:p/>
        </p:txBody>
      </p:sp>
      <p:sp>
        <p:nvSpPr>
          <p:cNvPr id="1593" name="Google Shape;1593;p263"/>
          <p:cNvSpPr txBox="1"/>
          <p:nvPr>
            <p:ph idx="9" type="subTitle"/>
          </p:nvPr>
        </p:nvSpPr>
        <p:spPr>
          <a:xfrm>
            <a:off x="4622925" y="2234563"/>
            <a:ext cx="4044900" cy="404700"/>
          </a:xfrm>
          <a:prstGeom prst="rect">
            <a:avLst/>
          </a:prstGeom>
        </p:spPr>
        <p:txBody>
          <a:bodyPr anchorCtr="0" anchor="t" bIns="0" lIns="0" spcFirstLastPara="1" rIns="0" wrap="square" tIns="0">
            <a:normAutofit/>
          </a:bodyPr>
          <a:lstStyle>
            <a:lvl1pPr lvl="0">
              <a:spcBef>
                <a:spcPts val="0"/>
              </a:spcBef>
              <a:spcAft>
                <a:spcPts val="0"/>
              </a:spcAft>
              <a:buSzPts val="1000"/>
              <a:buNone/>
              <a:defRPr sz="1000"/>
            </a:lvl1pPr>
            <a:lvl2pPr lvl="1">
              <a:spcBef>
                <a:spcPts val="0"/>
              </a:spcBef>
              <a:spcAft>
                <a:spcPts val="0"/>
              </a:spcAft>
              <a:buSzPts val="1000"/>
              <a:buNone/>
              <a:defRPr sz="1000"/>
            </a:lvl2pPr>
            <a:lvl3pPr lvl="2">
              <a:spcBef>
                <a:spcPts val="0"/>
              </a:spcBef>
              <a:spcAft>
                <a:spcPts val="0"/>
              </a:spcAft>
              <a:buSzPts val="1000"/>
              <a:buNone/>
              <a:defRPr sz="1000"/>
            </a:lvl3pPr>
            <a:lvl4pPr lvl="3">
              <a:spcBef>
                <a:spcPts val="0"/>
              </a:spcBef>
              <a:spcAft>
                <a:spcPts val="0"/>
              </a:spcAft>
              <a:buSzPts val="1000"/>
              <a:buNone/>
              <a:defRPr sz="1000"/>
            </a:lvl4pPr>
            <a:lvl5pPr lvl="4">
              <a:spcBef>
                <a:spcPts val="0"/>
              </a:spcBef>
              <a:spcAft>
                <a:spcPts val="0"/>
              </a:spcAft>
              <a:buSzPts val="1000"/>
              <a:buNone/>
              <a:defRPr sz="1000"/>
            </a:lvl5pPr>
            <a:lvl6pPr lvl="5">
              <a:spcBef>
                <a:spcPts val="0"/>
              </a:spcBef>
              <a:spcAft>
                <a:spcPts val="0"/>
              </a:spcAft>
              <a:buSzPts val="1000"/>
              <a:buNone/>
              <a:defRPr sz="1000"/>
            </a:lvl6pPr>
            <a:lvl7pPr lvl="6">
              <a:spcBef>
                <a:spcPts val="0"/>
              </a:spcBef>
              <a:spcAft>
                <a:spcPts val="0"/>
              </a:spcAft>
              <a:buSzPts val="1000"/>
              <a:buNone/>
              <a:defRPr sz="1000"/>
            </a:lvl7pPr>
            <a:lvl8pPr lvl="7">
              <a:spcBef>
                <a:spcPts val="0"/>
              </a:spcBef>
              <a:spcAft>
                <a:spcPts val="0"/>
              </a:spcAft>
              <a:buSzPts val="1000"/>
              <a:buNone/>
              <a:defRPr sz="1000"/>
            </a:lvl8pPr>
            <a:lvl9pPr lvl="8">
              <a:spcBef>
                <a:spcPts val="0"/>
              </a:spcBef>
              <a:spcAft>
                <a:spcPts val="0"/>
              </a:spcAft>
              <a:buSzPts val="1000"/>
              <a:buNone/>
              <a:defRPr sz="1000"/>
            </a:lvl9pPr>
          </a:lstStyle>
          <a:p/>
        </p:txBody>
      </p:sp>
      <p:sp>
        <p:nvSpPr>
          <p:cNvPr id="1594" name="Google Shape;1594;p263"/>
          <p:cNvSpPr txBox="1"/>
          <p:nvPr>
            <p:ph idx="13" type="subTitle"/>
          </p:nvPr>
        </p:nvSpPr>
        <p:spPr>
          <a:xfrm>
            <a:off x="2829075" y="2848318"/>
            <a:ext cx="1623900" cy="404700"/>
          </a:xfrm>
          <a:prstGeom prst="rect">
            <a:avLst/>
          </a:prstGeom>
        </p:spPr>
        <p:txBody>
          <a:bodyPr anchorCtr="0" anchor="t" bIns="0" lIns="0" spcFirstLastPara="1" rIns="0" wrap="square" tIns="0">
            <a:normAutofit/>
          </a:bodyPr>
          <a:lstStyle>
            <a:lvl1pPr lvl="0">
              <a:spcBef>
                <a:spcPts val="0"/>
              </a:spcBef>
              <a:spcAft>
                <a:spcPts val="0"/>
              </a:spcAft>
              <a:buSzPts val="1200"/>
              <a:buNone/>
              <a:defRPr b="1"/>
            </a:lvl1pPr>
            <a:lvl2pPr lvl="1">
              <a:spcBef>
                <a:spcPts val="0"/>
              </a:spcBef>
              <a:spcAft>
                <a:spcPts val="0"/>
              </a:spcAft>
              <a:buSzPts val="1200"/>
              <a:buNone/>
              <a:defRPr b="1"/>
            </a:lvl2pPr>
            <a:lvl3pPr lvl="2">
              <a:spcBef>
                <a:spcPts val="0"/>
              </a:spcBef>
              <a:spcAft>
                <a:spcPts val="0"/>
              </a:spcAft>
              <a:buSzPts val="1200"/>
              <a:buNone/>
              <a:defRPr b="1"/>
            </a:lvl3pPr>
            <a:lvl4pPr lvl="3">
              <a:spcBef>
                <a:spcPts val="0"/>
              </a:spcBef>
              <a:spcAft>
                <a:spcPts val="0"/>
              </a:spcAft>
              <a:buSzPts val="1200"/>
              <a:buNone/>
              <a:defRPr b="1"/>
            </a:lvl4pPr>
            <a:lvl5pPr lvl="4">
              <a:spcBef>
                <a:spcPts val="0"/>
              </a:spcBef>
              <a:spcAft>
                <a:spcPts val="0"/>
              </a:spcAft>
              <a:buSzPts val="1200"/>
              <a:buNone/>
              <a:defRPr b="1"/>
            </a:lvl5pPr>
            <a:lvl6pPr lvl="5">
              <a:spcBef>
                <a:spcPts val="0"/>
              </a:spcBef>
              <a:spcAft>
                <a:spcPts val="0"/>
              </a:spcAft>
              <a:buSzPts val="1200"/>
              <a:buNone/>
              <a:defRPr b="1"/>
            </a:lvl6pPr>
            <a:lvl7pPr lvl="6">
              <a:spcBef>
                <a:spcPts val="0"/>
              </a:spcBef>
              <a:spcAft>
                <a:spcPts val="0"/>
              </a:spcAft>
              <a:buSzPts val="1200"/>
              <a:buNone/>
              <a:defRPr b="1"/>
            </a:lvl7pPr>
            <a:lvl8pPr lvl="7">
              <a:spcBef>
                <a:spcPts val="0"/>
              </a:spcBef>
              <a:spcAft>
                <a:spcPts val="0"/>
              </a:spcAft>
              <a:buSzPts val="1200"/>
              <a:buNone/>
              <a:defRPr b="1"/>
            </a:lvl8pPr>
            <a:lvl9pPr lvl="8">
              <a:spcBef>
                <a:spcPts val="0"/>
              </a:spcBef>
              <a:spcAft>
                <a:spcPts val="0"/>
              </a:spcAft>
              <a:buSzPts val="1200"/>
              <a:buNone/>
              <a:defRPr b="1"/>
            </a:lvl9pPr>
          </a:lstStyle>
          <a:p/>
        </p:txBody>
      </p:sp>
      <p:sp>
        <p:nvSpPr>
          <p:cNvPr id="1595" name="Google Shape;1595;p263"/>
          <p:cNvSpPr txBox="1"/>
          <p:nvPr>
            <p:ph idx="14" type="subTitle"/>
          </p:nvPr>
        </p:nvSpPr>
        <p:spPr>
          <a:xfrm>
            <a:off x="4622925" y="2867625"/>
            <a:ext cx="4044900" cy="404700"/>
          </a:xfrm>
          <a:prstGeom prst="rect">
            <a:avLst/>
          </a:prstGeom>
        </p:spPr>
        <p:txBody>
          <a:bodyPr anchorCtr="0" anchor="t" bIns="0" lIns="0" spcFirstLastPara="1" rIns="0" wrap="square" tIns="0">
            <a:normAutofit/>
          </a:bodyPr>
          <a:lstStyle>
            <a:lvl1pPr lvl="0">
              <a:spcBef>
                <a:spcPts val="0"/>
              </a:spcBef>
              <a:spcAft>
                <a:spcPts val="0"/>
              </a:spcAft>
              <a:buSzPts val="1000"/>
              <a:buNone/>
              <a:defRPr sz="1000"/>
            </a:lvl1pPr>
            <a:lvl2pPr lvl="1">
              <a:spcBef>
                <a:spcPts val="0"/>
              </a:spcBef>
              <a:spcAft>
                <a:spcPts val="0"/>
              </a:spcAft>
              <a:buSzPts val="1000"/>
              <a:buNone/>
              <a:defRPr sz="1000"/>
            </a:lvl2pPr>
            <a:lvl3pPr lvl="2">
              <a:spcBef>
                <a:spcPts val="0"/>
              </a:spcBef>
              <a:spcAft>
                <a:spcPts val="0"/>
              </a:spcAft>
              <a:buSzPts val="1000"/>
              <a:buNone/>
              <a:defRPr sz="1000"/>
            </a:lvl3pPr>
            <a:lvl4pPr lvl="3">
              <a:spcBef>
                <a:spcPts val="0"/>
              </a:spcBef>
              <a:spcAft>
                <a:spcPts val="0"/>
              </a:spcAft>
              <a:buSzPts val="1000"/>
              <a:buNone/>
              <a:defRPr sz="1000"/>
            </a:lvl4pPr>
            <a:lvl5pPr lvl="4">
              <a:spcBef>
                <a:spcPts val="0"/>
              </a:spcBef>
              <a:spcAft>
                <a:spcPts val="0"/>
              </a:spcAft>
              <a:buSzPts val="1000"/>
              <a:buNone/>
              <a:defRPr sz="1000"/>
            </a:lvl5pPr>
            <a:lvl6pPr lvl="5">
              <a:spcBef>
                <a:spcPts val="0"/>
              </a:spcBef>
              <a:spcAft>
                <a:spcPts val="0"/>
              </a:spcAft>
              <a:buSzPts val="1000"/>
              <a:buNone/>
              <a:defRPr sz="1000"/>
            </a:lvl6pPr>
            <a:lvl7pPr lvl="6">
              <a:spcBef>
                <a:spcPts val="0"/>
              </a:spcBef>
              <a:spcAft>
                <a:spcPts val="0"/>
              </a:spcAft>
              <a:buSzPts val="1000"/>
              <a:buNone/>
              <a:defRPr sz="1000"/>
            </a:lvl7pPr>
            <a:lvl8pPr lvl="7">
              <a:spcBef>
                <a:spcPts val="0"/>
              </a:spcBef>
              <a:spcAft>
                <a:spcPts val="0"/>
              </a:spcAft>
              <a:buSzPts val="1000"/>
              <a:buNone/>
              <a:defRPr sz="1000"/>
            </a:lvl8pPr>
            <a:lvl9pPr lvl="8">
              <a:spcBef>
                <a:spcPts val="0"/>
              </a:spcBef>
              <a:spcAft>
                <a:spcPts val="0"/>
              </a:spcAft>
              <a:buSzPts val="1000"/>
              <a:buNone/>
              <a:defRPr sz="1000"/>
            </a:lvl9pPr>
          </a:lstStyle>
          <a:p/>
        </p:txBody>
      </p:sp>
      <p:sp>
        <p:nvSpPr>
          <p:cNvPr id="1596" name="Google Shape;1596;p263"/>
          <p:cNvSpPr txBox="1"/>
          <p:nvPr>
            <p:ph idx="15" type="subTitle"/>
          </p:nvPr>
        </p:nvSpPr>
        <p:spPr>
          <a:xfrm>
            <a:off x="2829075" y="3418763"/>
            <a:ext cx="1623900" cy="404700"/>
          </a:xfrm>
          <a:prstGeom prst="rect">
            <a:avLst/>
          </a:prstGeom>
        </p:spPr>
        <p:txBody>
          <a:bodyPr anchorCtr="0" anchor="t" bIns="0" lIns="0" spcFirstLastPara="1" rIns="0" wrap="square" tIns="0">
            <a:normAutofit/>
          </a:bodyPr>
          <a:lstStyle>
            <a:lvl1pPr lvl="0">
              <a:spcBef>
                <a:spcPts val="0"/>
              </a:spcBef>
              <a:spcAft>
                <a:spcPts val="0"/>
              </a:spcAft>
              <a:buSzPts val="1200"/>
              <a:buNone/>
              <a:defRPr b="1"/>
            </a:lvl1pPr>
            <a:lvl2pPr lvl="1">
              <a:spcBef>
                <a:spcPts val="0"/>
              </a:spcBef>
              <a:spcAft>
                <a:spcPts val="0"/>
              </a:spcAft>
              <a:buSzPts val="1200"/>
              <a:buNone/>
              <a:defRPr b="1"/>
            </a:lvl2pPr>
            <a:lvl3pPr lvl="2">
              <a:spcBef>
                <a:spcPts val="0"/>
              </a:spcBef>
              <a:spcAft>
                <a:spcPts val="0"/>
              </a:spcAft>
              <a:buSzPts val="1200"/>
              <a:buNone/>
              <a:defRPr b="1"/>
            </a:lvl3pPr>
            <a:lvl4pPr lvl="3">
              <a:spcBef>
                <a:spcPts val="0"/>
              </a:spcBef>
              <a:spcAft>
                <a:spcPts val="0"/>
              </a:spcAft>
              <a:buSzPts val="1200"/>
              <a:buNone/>
              <a:defRPr b="1"/>
            </a:lvl4pPr>
            <a:lvl5pPr lvl="4">
              <a:spcBef>
                <a:spcPts val="0"/>
              </a:spcBef>
              <a:spcAft>
                <a:spcPts val="0"/>
              </a:spcAft>
              <a:buSzPts val="1200"/>
              <a:buNone/>
              <a:defRPr b="1"/>
            </a:lvl5pPr>
            <a:lvl6pPr lvl="5">
              <a:spcBef>
                <a:spcPts val="0"/>
              </a:spcBef>
              <a:spcAft>
                <a:spcPts val="0"/>
              </a:spcAft>
              <a:buSzPts val="1200"/>
              <a:buNone/>
              <a:defRPr b="1"/>
            </a:lvl6pPr>
            <a:lvl7pPr lvl="6">
              <a:spcBef>
                <a:spcPts val="0"/>
              </a:spcBef>
              <a:spcAft>
                <a:spcPts val="0"/>
              </a:spcAft>
              <a:buSzPts val="1200"/>
              <a:buNone/>
              <a:defRPr b="1"/>
            </a:lvl7pPr>
            <a:lvl8pPr lvl="7">
              <a:spcBef>
                <a:spcPts val="0"/>
              </a:spcBef>
              <a:spcAft>
                <a:spcPts val="0"/>
              </a:spcAft>
              <a:buSzPts val="1200"/>
              <a:buNone/>
              <a:defRPr b="1"/>
            </a:lvl8pPr>
            <a:lvl9pPr lvl="8">
              <a:spcBef>
                <a:spcPts val="0"/>
              </a:spcBef>
              <a:spcAft>
                <a:spcPts val="0"/>
              </a:spcAft>
              <a:buSzPts val="1200"/>
              <a:buNone/>
              <a:defRPr b="1"/>
            </a:lvl9pPr>
          </a:lstStyle>
          <a:p/>
        </p:txBody>
      </p:sp>
      <p:sp>
        <p:nvSpPr>
          <p:cNvPr id="1597" name="Google Shape;1597;p263"/>
          <p:cNvSpPr txBox="1"/>
          <p:nvPr>
            <p:ph idx="16" type="subTitle"/>
          </p:nvPr>
        </p:nvSpPr>
        <p:spPr>
          <a:xfrm>
            <a:off x="4622925" y="3418763"/>
            <a:ext cx="4044900" cy="404700"/>
          </a:xfrm>
          <a:prstGeom prst="rect">
            <a:avLst/>
          </a:prstGeom>
        </p:spPr>
        <p:txBody>
          <a:bodyPr anchorCtr="0" anchor="t" bIns="0" lIns="0" spcFirstLastPara="1" rIns="0" wrap="square" tIns="0">
            <a:normAutofit/>
          </a:bodyPr>
          <a:lstStyle>
            <a:lvl1pPr lvl="0">
              <a:spcBef>
                <a:spcPts val="0"/>
              </a:spcBef>
              <a:spcAft>
                <a:spcPts val="0"/>
              </a:spcAft>
              <a:buSzPts val="1000"/>
              <a:buNone/>
              <a:defRPr sz="1000"/>
            </a:lvl1pPr>
            <a:lvl2pPr lvl="1">
              <a:spcBef>
                <a:spcPts val="0"/>
              </a:spcBef>
              <a:spcAft>
                <a:spcPts val="0"/>
              </a:spcAft>
              <a:buSzPts val="1000"/>
              <a:buNone/>
              <a:defRPr sz="1000"/>
            </a:lvl2pPr>
            <a:lvl3pPr lvl="2">
              <a:spcBef>
                <a:spcPts val="0"/>
              </a:spcBef>
              <a:spcAft>
                <a:spcPts val="0"/>
              </a:spcAft>
              <a:buSzPts val="1000"/>
              <a:buNone/>
              <a:defRPr sz="1000"/>
            </a:lvl3pPr>
            <a:lvl4pPr lvl="3">
              <a:spcBef>
                <a:spcPts val="0"/>
              </a:spcBef>
              <a:spcAft>
                <a:spcPts val="0"/>
              </a:spcAft>
              <a:buSzPts val="1000"/>
              <a:buNone/>
              <a:defRPr sz="1000"/>
            </a:lvl4pPr>
            <a:lvl5pPr lvl="4">
              <a:spcBef>
                <a:spcPts val="0"/>
              </a:spcBef>
              <a:spcAft>
                <a:spcPts val="0"/>
              </a:spcAft>
              <a:buSzPts val="1000"/>
              <a:buNone/>
              <a:defRPr sz="1000"/>
            </a:lvl5pPr>
            <a:lvl6pPr lvl="5">
              <a:spcBef>
                <a:spcPts val="0"/>
              </a:spcBef>
              <a:spcAft>
                <a:spcPts val="0"/>
              </a:spcAft>
              <a:buSzPts val="1000"/>
              <a:buNone/>
              <a:defRPr sz="1000"/>
            </a:lvl6pPr>
            <a:lvl7pPr lvl="6">
              <a:spcBef>
                <a:spcPts val="0"/>
              </a:spcBef>
              <a:spcAft>
                <a:spcPts val="0"/>
              </a:spcAft>
              <a:buSzPts val="1000"/>
              <a:buNone/>
              <a:defRPr sz="1000"/>
            </a:lvl7pPr>
            <a:lvl8pPr lvl="7">
              <a:spcBef>
                <a:spcPts val="0"/>
              </a:spcBef>
              <a:spcAft>
                <a:spcPts val="0"/>
              </a:spcAft>
              <a:buSzPts val="1000"/>
              <a:buNone/>
              <a:defRPr sz="1000"/>
            </a:lvl8pPr>
            <a:lvl9pPr lvl="8">
              <a:spcBef>
                <a:spcPts val="0"/>
              </a:spcBef>
              <a:spcAft>
                <a:spcPts val="0"/>
              </a:spcAft>
              <a:buSzPts val="1000"/>
              <a:buNone/>
              <a:defRPr sz="1000"/>
            </a:lvl9pPr>
          </a:lstStyle>
          <a:p/>
        </p:txBody>
      </p:sp>
      <p:sp>
        <p:nvSpPr>
          <p:cNvPr id="1598" name="Google Shape;1598;p263"/>
          <p:cNvSpPr txBox="1"/>
          <p:nvPr>
            <p:ph idx="17" type="subTitle"/>
          </p:nvPr>
        </p:nvSpPr>
        <p:spPr>
          <a:xfrm>
            <a:off x="2829075" y="4032518"/>
            <a:ext cx="1623900" cy="404700"/>
          </a:xfrm>
          <a:prstGeom prst="rect">
            <a:avLst/>
          </a:prstGeom>
        </p:spPr>
        <p:txBody>
          <a:bodyPr anchorCtr="0" anchor="t" bIns="0" lIns="0" spcFirstLastPara="1" rIns="0" wrap="square" tIns="0">
            <a:normAutofit/>
          </a:bodyPr>
          <a:lstStyle>
            <a:lvl1pPr lvl="0">
              <a:spcBef>
                <a:spcPts val="0"/>
              </a:spcBef>
              <a:spcAft>
                <a:spcPts val="0"/>
              </a:spcAft>
              <a:buSzPts val="1200"/>
              <a:buNone/>
              <a:defRPr b="1"/>
            </a:lvl1pPr>
            <a:lvl2pPr lvl="1">
              <a:spcBef>
                <a:spcPts val="0"/>
              </a:spcBef>
              <a:spcAft>
                <a:spcPts val="0"/>
              </a:spcAft>
              <a:buSzPts val="1200"/>
              <a:buNone/>
              <a:defRPr b="1"/>
            </a:lvl2pPr>
            <a:lvl3pPr lvl="2">
              <a:spcBef>
                <a:spcPts val="0"/>
              </a:spcBef>
              <a:spcAft>
                <a:spcPts val="0"/>
              </a:spcAft>
              <a:buSzPts val="1200"/>
              <a:buNone/>
              <a:defRPr b="1"/>
            </a:lvl3pPr>
            <a:lvl4pPr lvl="3">
              <a:spcBef>
                <a:spcPts val="0"/>
              </a:spcBef>
              <a:spcAft>
                <a:spcPts val="0"/>
              </a:spcAft>
              <a:buSzPts val="1200"/>
              <a:buNone/>
              <a:defRPr b="1"/>
            </a:lvl4pPr>
            <a:lvl5pPr lvl="4">
              <a:spcBef>
                <a:spcPts val="0"/>
              </a:spcBef>
              <a:spcAft>
                <a:spcPts val="0"/>
              </a:spcAft>
              <a:buSzPts val="1200"/>
              <a:buNone/>
              <a:defRPr b="1"/>
            </a:lvl5pPr>
            <a:lvl6pPr lvl="5">
              <a:spcBef>
                <a:spcPts val="0"/>
              </a:spcBef>
              <a:spcAft>
                <a:spcPts val="0"/>
              </a:spcAft>
              <a:buSzPts val="1200"/>
              <a:buNone/>
              <a:defRPr b="1"/>
            </a:lvl6pPr>
            <a:lvl7pPr lvl="6">
              <a:spcBef>
                <a:spcPts val="0"/>
              </a:spcBef>
              <a:spcAft>
                <a:spcPts val="0"/>
              </a:spcAft>
              <a:buSzPts val="1200"/>
              <a:buNone/>
              <a:defRPr b="1"/>
            </a:lvl7pPr>
            <a:lvl8pPr lvl="7">
              <a:spcBef>
                <a:spcPts val="0"/>
              </a:spcBef>
              <a:spcAft>
                <a:spcPts val="0"/>
              </a:spcAft>
              <a:buSzPts val="1200"/>
              <a:buNone/>
              <a:defRPr b="1"/>
            </a:lvl8pPr>
            <a:lvl9pPr lvl="8">
              <a:spcBef>
                <a:spcPts val="0"/>
              </a:spcBef>
              <a:spcAft>
                <a:spcPts val="0"/>
              </a:spcAft>
              <a:buSzPts val="1200"/>
              <a:buNone/>
              <a:defRPr b="1"/>
            </a:lvl9pPr>
          </a:lstStyle>
          <a:p/>
        </p:txBody>
      </p:sp>
      <p:sp>
        <p:nvSpPr>
          <p:cNvPr id="1599" name="Google Shape;1599;p263"/>
          <p:cNvSpPr txBox="1"/>
          <p:nvPr>
            <p:ph idx="18" type="subTitle"/>
          </p:nvPr>
        </p:nvSpPr>
        <p:spPr>
          <a:xfrm>
            <a:off x="4622925" y="4051825"/>
            <a:ext cx="4044900" cy="404700"/>
          </a:xfrm>
          <a:prstGeom prst="rect">
            <a:avLst/>
          </a:prstGeom>
        </p:spPr>
        <p:txBody>
          <a:bodyPr anchorCtr="0" anchor="t" bIns="0" lIns="0" spcFirstLastPara="1" rIns="0" wrap="square" tIns="0">
            <a:normAutofit/>
          </a:bodyPr>
          <a:lstStyle>
            <a:lvl1pPr lvl="0">
              <a:spcBef>
                <a:spcPts val="0"/>
              </a:spcBef>
              <a:spcAft>
                <a:spcPts val="0"/>
              </a:spcAft>
              <a:buSzPts val="1000"/>
              <a:buNone/>
              <a:defRPr sz="1000"/>
            </a:lvl1pPr>
            <a:lvl2pPr lvl="1">
              <a:spcBef>
                <a:spcPts val="0"/>
              </a:spcBef>
              <a:spcAft>
                <a:spcPts val="0"/>
              </a:spcAft>
              <a:buSzPts val="1000"/>
              <a:buNone/>
              <a:defRPr sz="1000"/>
            </a:lvl2pPr>
            <a:lvl3pPr lvl="2">
              <a:spcBef>
                <a:spcPts val="0"/>
              </a:spcBef>
              <a:spcAft>
                <a:spcPts val="0"/>
              </a:spcAft>
              <a:buSzPts val="1000"/>
              <a:buNone/>
              <a:defRPr sz="1000"/>
            </a:lvl3pPr>
            <a:lvl4pPr lvl="3">
              <a:spcBef>
                <a:spcPts val="0"/>
              </a:spcBef>
              <a:spcAft>
                <a:spcPts val="0"/>
              </a:spcAft>
              <a:buSzPts val="1000"/>
              <a:buNone/>
              <a:defRPr sz="1000"/>
            </a:lvl4pPr>
            <a:lvl5pPr lvl="4">
              <a:spcBef>
                <a:spcPts val="0"/>
              </a:spcBef>
              <a:spcAft>
                <a:spcPts val="0"/>
              </a:spcAft>
              <a:buSzPts val="1000"/>
              <a:buNone/>
              <a:defRPr sz="1000"/>
            </a:lvl5pPr>
            <a:lvl6pPr lvl="5">
              <a:spcBef>
                <a:spcPts val="0"/>
              </a:spcBef>
              <a:spcAft>
                <a:spcPts val="0"/>
              </a:spcAft>
              <a:buSzPts val="1000"/>
              <a:buNone/>
              <a:defRPr sz="1000"/>
            </a:lvl6pPr>
            <a:lvl7pPr lvl="6">
              <a:spcBef>
                <a:spcPts val="0"/>
              </a:spcBef>
              <a:spcAft>
                <a:spcPts val="0"/>
              </a:spcAft>
              <a:buSzPts val="1000"/>
              <a:buNone/>
              <a:defRPr sz="1000"/>
            </a:lvl7pPr>
            <a:lvl8pPr lvl="7">
              <a:spcBef>
                <a:spcPts val="0"/>
              </a:spcBef>
              <a:spcAft>
                <a:spcPts val="0"/>
              </a:spcAft>
              <a:buSzPts val="1000"/>
              <a:buNone/>
              <a:defRPr sz="1000"/>
            </a:lvl8pPr>
            <a:lvl9pPr lvl="8">
              <a:spcBef>
                <a:spcPts val="0"/>
              </a:spcBef>
              <a:spcAft>
                <a:spcPts val="0"/>
              </a:spcAft>
              <a:buSzPts val="1000"/>
              <a:buNone/>
              <a:defRPr sz="1000"/>
            </a:lvl9pPr>
          </a:lstStyle>
          <a:p/>
        </p:txBody>
      </p:sp>
    </p:spTree>
  </p:cSld>
  <p:clrMapOvr>
    <a:masterClrMapping/>
  </p:clrMapOvr>
</p:sldLayout>
</file>

<file path=ppt/slideLayouts/slideLayout2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2x7 grid black 1">
  <p:cSld name="CUSTOM_9_3_1">
    <p:bg>
      <p:bgPr>
        <a:solidFill>
          <a:schemeClr val="lt1"/>
        </a:solidFill>
      </p:bgPr>
    </p:bg>
    <p:spTree>
      <p:nvGrpSpPr>
        <p:cNvPr id="1600" name="Shape 1600"/>
        <p:cNvGrpSpPr/>
        <p:nvPr/>
      </p:nvGrpSpPr>
      <p:grpSpPr>
        <a:xfrm>
          <a:off x="0" y="0"/>
          <a:ext cx="0" cy="0"/>
          <a:chOff x="0" y="0"/>
          <a:chExt cx="0" cy="0"/>
        </a:xfrm>
      </p:grpSpPr>
      <p:graphicFrame>
        <p:nvGraphicFramePr>
          <p:cNvPr id="1601" name="Google Shape;1601;p264"/>
          <p:cNvGraphicFramePr/>
          <p:nvPr/>
        </p:nvGraphicFramePr>
        <p:xfrm>
          <a:off x="371850" y="971560"/>
          <a:ext cx="3000000" cy="3000000"/>
        </p:xfrm>
        <a:graphic>
          <a:graphicData uri="http://schemas.openxmlformats.org/drawingml/2006/table">
            <a:tbl>
              <a:tblPr>
                <a:noFill/>
                <a:tableStyleId>{D8927B69-AF79-4AC2-9033-37FEA2692318}</a:tableStyleId>
              </a:tblPr>
              <a:tblGrid>
                <a:gridCol w="4011650"/>
                <a:gridCol w="4388650"/>
              </a:tblGrid>
              <a:tr h="432850">
                <a:tc gridSpan="2">
                  <a:txBody>
                    <a:bodyPr/>
                    <a:lstStyle/>
                    <a:p>
                      <a:pPr indent="0" lvl="0" marL="0" rtl="0" algn="l">
                        <a:spcBef>
                          <a:spcPts val="0"/>
                        </a:spcBef>
                        <a:spcAft>
                          <a:spcPts val="0"/>
                        </a:spcAft>
                        <a:buNone/>
                      </a:pPr>
                      <a:r>
                        <a:t/>
                      </a:r>
                      <a:endParaRPr b="1" sz="1200">
                        <a:solidFill>
                          <a:schemeClr val="accent2"/>
                        </a:solidFill>
                        <a:latin typeface="Figtree"/>
                        <a:ea typeface="Figtree"/>
                        <a:cs typeface="Figtree"/>
                        <a:sym typeface="Figtree"/>
                      </a:endParaRPr>
                    </a:p>
                  </a:txBody>
                  <a:tcPr marT="91425" marB="91425" marR="182875" marL="18287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1"/>
                    </a:solidFill>
                  </a:tcPr>
                </a:tc>
                <a:tc hMerge="1"/>
              </a:tr>
              <a:tr h="432850">
                <a:tc>
                  <a:txBody>
                    <a:bodyPr/>
                    <a:lstStyle/>
                    <a:p>
                      <a:pPr indent="0" lvl="0" marL="0" rtl="0" algn="l">
                        <a:spcBef>
                          <a:spcPts val="0"/>
                        </a:spcBef>
                        <a:spcAft>
                          <a:spcPts val="0"/>
                        </a:spcAft>
                        <a:buNone/>
                      </a:pPr>
                      <a:r>
                        <a:t/>
                      </a:r>
                      <a:endParaRPr b="1" sz="1200">
                        <a:solidFill>
                          <a:schemeClr val="accent2"/>
                        </a:solidFill>
                        <a:latin typeface="Figtree"/>
                        <a:ea typeface="Figtree"/>
                        <a:cs typeface="Figtree"/>
                        <a:sym typeface="Figtree"/>
                      </a:endParaRPr>
                    </a:p>
                  </a:txBody>
                  <a:tcPr marT="91425" marB="91425" marR="182875" marL="18287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l">
                        <a:lnSpc>
                          <a:spcPct val="115000"/>
                        </a:lnSpc>
                        <a:spcBef>
                          <a:spcPts val="0"/>
                        </a:spcBef>
                        <a:spcAft>
                          <a:spcPts val="0"/>
                        </a:spcAft>
                        <a:buNone/>
                      </a:pPr>
                      <a:r>
                        <a:t/>
                      </a:r>
                      <a:endParaRPr sz="800">
                        <a:solidFill>
                          <a:schemeClr val="accent2"/>
                        </a:solidFill>
                        <a:latin typeface="Figtree"/>
                        <a:ea typeface="Figtree"/>
                        <a:cs typeface="Figtree"/>
                        <a:sym typeface="Figtree"/>
                      </a:endParaRPr>
                    </a:p>
                  </a:txBody>
                  <a:tcPr marT="91425" marB="91425" marR="182875" marL="18287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450300">
                <a:tc>
                  <a:txBody>
                    <a:bodyPr/>
                    <a:lstStyle/>
                    <a:p>
                      <a:pPr indent="0" lvl="0" marL="0" rtl="0" algn="l">
                        <a:spcBef>
                          <a:spcPts val="0"/>
                        </a:spcBef>
                        <a:spcAft>
                          <a:spcPts val="0"/>
                        </a:spcAft>
                        <a:buNone/>
                      </a:pPr>
                      <a:r>
                        <a:t/>
                      </a:r>
                      <a:endParaRPr b="1" sz="1200">
                        <a:solidFill>
                          <a:schemeClr val="accent2"/>
                        </a:solidFill>
                        <a:latin typeface="Figtree"/>
                        <a:ea typeface="Figtree"/>
                        <a:cs typeface="Figtree"/>
                        <a:sym typeface="Figtree"/>
                      </a:endParaRPr>
                    </a:p>
                  </a:txBody>
                  <a:tcPr marT="91425" marB="91425" marR="182875" marL="18287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l">
                        <a:lnSpc>
                          <a:spcPct val="115000"/>
                        </a:lnSpc>
                        <a:spcBef>
                          <a:spcPts val="0"/>
                        </a:spcBef>
                        <a:spcAft>
                          <a:spcPts val="0"/>
                        </a:spcAft>
                        <a:buNone/>
                      </a:pPr>
                      <a:r>
                        <a:t/>
                      </a:r>
                      <a:endParaRPr sz="800">
                        <a:solidFill>
                          <a:schemeClr val="accent2"/>
                        </a:solidFill>
                        <a:latin typeface="Figtree"/>
                        <a:ea typeface="Figtree"/>
                        <a:cs typeface="Figtree"/>
                        <a:sym typeface="Figtree"/>
                      </a:endParaRPr>
                    </a:p>
                  </a:txBody>
                  <a:tcPr marT="91425" marB="91425" marR="182875" marL="18287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450300">
                <a:tc>
                  <a:txBody>
                    <a:bodyPr/>
                    <a:lstStyle/>
                    <a:p>
                      <a:pPr indent="0" lvl="0" marL="0" rtl="0" algn="l">
                        <a:spcBef>
                          <a:spcPts val="0"/>
                        </a:spcBef>
                        <a:spcAft>
                          <a:spcPts val="0"/>
                        </a:spcAft>
                        <a:buNone/>
                      </a:pPr>
                      <a:r>
                        <a:t/>
                      </a:r>
                      <a:endParaRPr b="1" sz="1200">
                        <a:solidFill>
                          <a:schemeClr val="accent2"/>
                        </a:solidFill>
                        <a:latin typeface="Figtree"/>
                        <a:ea typeface="Figtree"/>
                        <a:cs typeface="Figtree"/>
                        <a:sym typeface="Figtree"/>
                      </a:endParaRPr>
                    </a:p>
                  </a:txBody>
                  <a:tcPr marT="91425" marB="91425" marR="182875" marL="18287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l">
                        <a:lnSpc>
                          <a:spcPct val="115000"/>
                        </a:lnSpc>
                        <a:spcBef>
                          <a:spcPts val="0"/>
                        </a:spcBef>
                        <a:spcAft>
                          <a:spcPts val="0"/>
                        </a:spcAft>
                        <a:buNone/>
                      </a:pPr>
                      <a:r>
                        <a:t/>
                      </a:r>
                      <a:endParaRPr sz="800">
                        <a:solidFill>
                          <a:schemeClr val="accent2"/>
                        </a:solidFill>
                        <a:latin typeface="Figtree"/>
                        <a:ea typeface="Figtree"/>
                        <a:cs typeface="Figtree"/>
                        <a:sym typeface="Figtree"/>
                      </a:endParaRPr>
                    </a:p>
                  </a:txBody>
                  <a:tcPr marT="91425" marB="91425" marR="182875" marL="18287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450300">
                <a:tc>
                  <a:txBody>
                    <a:bodyPr/>
                    <a:lstStyle/>
                    <a:p>
                      <a:pPr indent="0" lvl="0" marL="0" rtl="0" algn="l">
                        <a:spcBef>
                          <a:spcPts val="0"/>
                        </a:spcBef>
                        <a:spcAft>
                          <a:spcPts val="0"/>
                        </a:spcAft>
                        <a:buNone/>
                      </a:pPr>
                      <a:r>
                        <a:t/>
                      </a:r>
                      <a:endParaRPr b="1" sz="1200">
                        <a:solidFill>
                          <a:schemeClr val="accent2"/>
                        </a:solidFill>
                        <a:latin typeface="Figtree"/>
                        <a:ea typeface="Figtree"/>
                        <a:cs typeface="Figtree"/>
                        <a:sym typeface="Figtree"/>
                      </a:endParaRPr>
                    </a:p>
                  </a:txBody>
                  <a:tcPr marT="91425" marB="91425" marR="182875" marL="18287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l">
                        <a:lnSpc>
                          <a:spcPct val="115000"/>
                        </a:lnSpc>
                        <a:spcBef>
                          <a:spcPts val="0"/>
                        </a:spcBef>
                        <a:spcAft>
                          <a:spcPts val="0"/>
                        </a:spcAft>
                        <a:buNone/>
                      </a:pPr>
                      <a:r>
                        <a:t/>
                      </a:r>
                      <a:endParaRPr sz="800">
                        <a:solidFill>
                          <a:schemeClr val="accent2"/>
                        </a:solidFill>
                        <a:latin typeface="Figtree"/>
                        <a:ea typeface="Figtree"/>
                        <a:cs typeface="Figtree"/>
                        <a:sym typeface="Figtree"/>
                      </a:endParaRPr>
                    </a:p>
                  </a:txBody>
                  <a:tcPr marT="91425" marB="91425" marR="182875" marL="18287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437900">
                <a:tc>
                  <a:txBody>
                    <a:bodyPr/>
                    <a:lstStyle/>
                    <a:p>
                      <a:pPr indent="0" lvl="0" marL="0" rtl="0" algn="l">
                        <a:spcBef>
                          <a:spcPts val="0"/>
                        </a:spcBef>
                        <a:spcAft>
                          <a:spcPts val="0"/>
                        </a:spcAft>
                        <a:buNone/>
                      </a:pPr>
                      <a:r>
                        <a:t/>
                      </a:r>
                      <a:endParaRPr b="1" sz="1200">
                        <a:solidFill>
                          <a:schemeClr val="accent2"/>
                        </a:solidFill>
                        <a:latin typeface="Figtree"/>
                        <a:ea typeface="Figtree"/>
                        <a:cs typeface="Figtree"/>
                        <a:sym typeface="Figtree"/>
                      </a:endParaRPr>
                    </a:p>
                  </a:txBody>
                  <a:tcPr marT="91425" marB="91425" marR="182875" marL="18287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l">
                        <a:lnSpc>
                          <a:spcPct val="115000"/>
                        </a:lnSpc>
                        <a:spcBef>
                          <a:spcPts val="0"/>
                        </a:spcBef>
                        <a:spcAft>
                          <a:spcPts val="0"/>
                        </a:spcAft>
                        <a:buNone/>
                      </a:pPr>
                      <a:r>
                        <a:t/>
                      </a:r>
                      <a:endParaRPr sz="800">
                        <a:solidFill>
                          <a:schemeClr val="accent2"/>
                        </a:solidFill>
                        <a:latin typeface="Figtree"/>
                        <a:ea typeface="Figtree"/>
                        <a:cs typeface="Figtree"/>
                        <a:sym typeface="Figtree"/>
                      </a:endParaRPr>
                    </a:p>
                  </a:txBody>
                  <a:tcPr marT="91425" marB="91425" marR="182875" marL="18287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447675">
                <a:tc>
                  <a:txBody>
                    <a:bodyPr/>
                    <a:lstStyle/>
                    <a:p>
                      <a:pPr indent="0" lvl="0" marL="0" rtl="0" algn="l">
                        <a:spcBef>
                          <a:spcPts val="0"/>
                        </a:spcBef>
                        <a:spcAft>
                          <a:spcPts val="0"/>
                        </a:spcAft>
                        <a:buNone/>
                      </a:pPr>
                      <a:r>
                        <a:t/>
                      </a:r>
                      <a:endParaRPr b="1" sz="1200">
                        <a:solidFill>
                          <a:schemeClr val="accent2"/>
                        </a:solidFill>
                        <a:latin typeface="Figtree"/>
                        <a:ea typeface="Figtree"/>
                        <a:cs typeface="Figtree"/>
                        <a:sym typeface="Figtree"/>
                      </a:endParaRPr>
                    </a:p>
                  </a:txBody>
                  <a:tcPr marT="91425" marB="91425" marR="182875" marL="18287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l">
                        <a:lnSpc>
                          <a:spcPct val="115000"/>
                        </a:lnSpc>
                        <a:spcBef>
                          <a:spcPts val="0"/>
                        </a:spcBef>
                        <a:spcAft>
                          <a:spcPts val="0"/>
                        </a:spcAft>
                        <a:buNone/>
                      </a:pPr>
                      <a:r>
                        <a:t/>
                      </a:r>
                      <a:endParaRPr sz="800">
                        <a:solidFill>
                          <a:schemeClr val="accent2"/>
                        </a:solidFill>
                        <a:latin typeface="Figtree"/>
                        <a:ea typeface="Figtree"/>
                        <a:cs typeface="Figtree"/>
                        <a:sym typeface="Figtree"/>
                      </a:endParaRPr>
                    </a:p>
                  </a:txBody>
                  <a:tcPr marT="91425" marB="91425" marR="182875" marL="18287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472175">
                <a:tc>
                  <a:txBody>
                    <a:bodyPr/>
                    <a:lstStyle/>
                    <a:p>
                      <a:pPr indent="0" lvl="0" marL="0" rtl="0" algn="l">
                        <a:spcBef>
                          <a:spcPts val="0"/>
                        </a:spcBef>
                        <a:spcAft>
                          <a:spcPts val="0"/>
                        </a:spcAft>
                        <a:buNone/>
                      </a:pPr>
                      <a:r>
                        <a:t/>
                      </a:r>
                      <a:endParaRPr b="1" sz="1200">
                        <a:solidFill>
                          <a:schemeClr val="accent2"/>
                        </a:solidFill>
                        <a:latin typeface="Figtree"/>
                        <a:ea typeface="Figtree"/>
                        <a:cs typeface="Figtree"/>
                        <a:sym typeface="Figtree"/>
                      </a:endParaRPr>
                    </a:p>
                  </a:txBody>
                  <a:tcPr marT="91425" marB="91425" marR="182875" marL="18287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l">
                        <a:lnSpc>
                          <a:spcPct val="115000"/>
                        </a:lnSpc>
                        <a:spcBef>
                          <a:spcPts val="0"/>
                        </a:spcBef>
                        <a:spcAft>
                          <a:spcPts val="0"/>
                        </a:spcAft>
                        <a:buNone/>
                      </a:pPr>
                      <a:r>
                        <a:t/>
                      </a:r>
                      <a:endParaRPr sz="800">
                        <a:solidFill>
                          <a:schemeClr val="accent2"/>
                        </a:solidFill>
                        <a:latin typeface="Figtree"/>
                        <a:ea typeface="Figtree"/>
                        <a:cs typeface="Figtree"/>
                        <a:sym typeface="Figtree"/>
                      </a:endParaRPr>
                    </a:p>
                  </a:txBody>
                  <a:tcPr marT="91425" marB="91425" marR="182875" marL="18287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sp>
        <p:nvSpPr>
          <p:cNvPr id="1602" name="Google Shape;1602;p264"/>
          <p:cNvSpPr txBox="1"/>
          <p:nvPr>
            <p:ph idx="1" type="subTitle"/>
          </p:nvPr>
        </p:nvSpPr>
        <p:spPr>
          <a:xfrm>
            <a:off x="517675" y="1457750"/>
            <a:ext cx="3744300" cy="309000"/>
          </a:xfrm>
          <a:prstGeom prst="rect">
            <a:avLst/>
          </a:prstGeom>
        </p:spPr>
        <p:txBody>
          <a:bodyPr anchorCtr="0" anchor="ctr" bIns="0" lIns="0" spcFirstLastPara="1" rIns="0" wrap="square" tIns="0">
            <a:normAutofit/>
          </a:bodyPr>
          <a:lstStyle>
            <a:lvl1pPr lvl="0">
              <a:spcBef>
                <a:spcPts val="0"/>
              </a:spcBef>
              <a:spcAft>
                <a:spcPts val="0"/>
              </a:spcAft>
              <a:buSzPts val="1000"/>
              <a:buNone/>
              <a:defRPr sz="1000"/>
            </a:lvl1pPr>
            <a:lvl2pPr lvl="1">
              <a:spcBef>
                <a:spcPts val="0"/>
              </a:spcBef>
              <a:spcAft>
                <a:spcPts val="0"/>
              </a:spcAft>
              <a:buSzPts val="1000"/>
              <a:buNone/>
              <a:defRPr sz="1000"/>
            </a:lvl2pPr>
            <a:lvl3pPr lvl="2">
              <a:spcBef>
                <a:spcPts val="0"/>
              </a:spcBef>
              <a:spcAft>
                <a:spcPts val="0"/>
              </a:spcAft>
              <a:buSzPts val="1000"/>
              <a:buNone/>
              <a:defRPr sz="1000"/>
            </a:lvl3pPr>
            <a:lvl4pPr lvl="3">
              <a:spcBef>
                <a:spcPts val="0"/>
              </a:spcBef>
              <a:spcAft>
                <a:spcPts val="0"/>
              </a:spcAft>
              <a:buSzPts val="1000"/>
              <a:buNone/>
              <a:defRPr sz="1000"/>
            </a:lvl4pPr>
            <a:lvl5pPr lvl="4">
              <a:spcBef>
                <a:spcPts val="0"/>
              </a:spcBef>
              <a:spcAft>
                <a:spcPts val="0"/>
              </a:spcAft>
              <a:buSzPts val="1000"/>
              <a:buNone/>
              <a:defRPr sz="1000"/>
            </a:lvl5pPr>
            <a:lvl6pPr lvl="5">
              <a:spcBef>
                <a:spcPts val="0"/>
              </a:spcBef>
              <a:spcAft>
                <a:spcPts val="0"/>
              </a:spcAft>
              <a:buSzPts val="1000"/>
              <a:buNone/>
              <a:defRPr sz="1000"/>
            </a:lvl6pPr>
            <a:lvl7pPr lvl="6">
              <a:spcBef>
                <a:spcPts val="0"/>
              </a:spcBef>
              <a:spcAft>
                <a:spcPts val="0"/>
              </a:spcAft>
              <a:buSzPts val="1000"/>
              <a:buNone/>
              <a:defRPr sz="1000"/>
            </a:lvl7pPr>
            <a:lvl8pPr lvl="7">
              <a:spcBef>
                <a:spcPts val="0"/>
              </a:spcBef>
              <a:spcAft>
                <a:spcPts val="0"/>
              </a:spcAft>
              <a:buSzPts val="1000"/>
              <a:buNone/>
              <a:defRPr sz="1000"/>
            </a:lvl8pPr>
            <a:lvl9pPr lvl="8">
              <a:spcBef>
                <a:spcPts val="0"/>
              </a:spcBef>
              <a:spcAft>
                <a:spcPts val="0"/>
              </a:spcAft>
              <a:buSzPts val="1000"/>
              <a:buNone/>
              <a:defRPr sz="1000"/>
            </a:lvl9pPr>
          </a:lstStyle>
          <a:p/>
        </p:txBody>
      </p:sp>
      <p:sp>
        <p:nvSpPr>
          <p:cNvPr id="1603" name="Google Shape;1603;p264"/>
          <p:cNvSpPr txBox="1"/>
          <p:nvPr>
            <p:ph idx="2" type="subTitle"/>
          </p:nvPr>
        </p:nvSpPr>
        <p:spPr>
          <a:xfrm>
            <a:off x="4572000" y="1457750"/>
            <a:ext cx="3990300" cy="307800"/>
          </a:xfrm>
          <a:prstGeom prst="rect">
            <a:avLst/>
          </a:prstGeom>
        </p:spPr>
        <p:txBody>
          <a:bodyPr anchorCtr="0" anchor="ctr" bIns="0" lIns="0" spcFirstLastPara="1" rIns="0" wrap="square" tIns="0">
            <a:normAutofit/>
          </a:bodyPr>
          <a:lstStyle>
            <a:lvl1pPr lvl="0">
              <a:spcBef>
                <a:spcPts val="0"/>
              </a:spcBef>
              <a:spcAft>
                <a:spcPts val="0"/>
              </a:spcAft>
              <a:buSzPts val="1000"/>
              <a:buNone/>
              <a:defRPr sz="1000"/>
            </a:lvl1pPr>
            <a:lvl2pPr lvl="1">
              <a:spcBef>
                <a:spcPts val="0"/>
              </a:spcBef>
              <a:spcAft>
                <a:spcPts val="0"/>
              </a:spcAft>
              <a:buSzPts val="1000"/>
              <a:buNone/>
              <a:defRPr sz="1000"/>
            </a:lvl2pPr>
            <a:lvl3pPr lvl="2">
              <a:spcBef>
                <a:spcPts val="0"/>
              </a:spcBef>
              <a:spcAft>
                <a:spcPts val="0"/>
              </a:spcAft>
              <a:buSzPts val="1000"/>
              <a:buNone/>
              <a:defRPr sz="1000"/>
            </a:lvl3pPr>
            <a:lvl4pPr lvl="3">
              <a:spcBef>
                <a:spcPts val="0"/>
              </a:spcBef>
              <a:spcAft>
                <a:spcPts val="0"/>
              </a:spcAft>
              <a:buSzPts val="1000"/>
              <a:buNone/>
              <a:defRPr sz="1000"/>
            </a:lvl4pPr>
            <a:lvl5pPr lvl="4">
              <a:spcBef>
                <a:spcPts val="0"/>
              </a:spcBef>
              <a:spcAft>
                <a:spcPts val="0"/>
              </a:spcAft>
              <a:buSzPts val="1000"/>
              <a:buNone/>
              <a:defRPr sz="1000"/>
            </a:lvl5pPr>
            <a:lvl6pPr lvl="5">
              <a:spcBef>
                <a:spcPts val="0"/>
              </a:spcBef>
              <a:spcAft>
                <a:spcPts val="0"/>
              </a:spcAft>
              <a:buSzPts val="1000"/>
              <a:buNone/>
              <a:defRPr sz="1000"/>
            </a:lvl6pPr>
            <a:lvl7pPr lvl="6">
              <a:spcBef>
                <a:spcPts val="0"/>
              </a:spcBef>
              <a:spcAft>
                <a:spcPts val="0"/>
              </a:spcAft>
              <a:buSzPts val="1000"/>
              <a:buNone/>
              <a:defRPr sz="1000"/>
            </a:lvl7pPr>
            <a:lvl8pPr lvl="7">
              <a:spcBef>
                <a:spcPts val="0"/>
              </a:spcBef>
              <a:spcAft>
                <a:spcPts val="0"/>
              </a:spcAft>
              <a:buSzPts val="1000"/>
              <a:buNone/>
              <a:defRPr sz="1000"/>
            </a:lvl8pPr>
            <a:lvl9pPr lvl="8">
              <a:spcBef>
                <a:spcPts val="0"/>
              </a:spcBef>
              <a:spcAft>
                <a:spcPts val="0"/>
              </a:spcAft>
              <a:buSzPts val="1000"/>
              <a:buNone/>
              <a:defRPr sz="1000"/>
            </a:lvl9pPr>
          </a:lstStyle>
          <a:p/>
        </p:txBody>
      </p:sp>
      <p:sp>
        <p:nvSpPr>
          <p:cNvPr id="1604" name="Google Shape;1604;p264"/>
          <p:cNvSpPr txBox="1"/>
          <p:nvPr>
            <p:ph idx="3" type="subTitle"/>
          </p:nvPr>
        </p:nvSpPr>
        <p:spPr>
          <a:xfrm>
            <a:off x="517675" y="1899588"/>
            <a:ext cx="3744300" cy="309000"/>
          </a:xfrm>
          <a:prstGeom prst="rect">
            <a:avLst/>
          </a:prstGeom>
        </p:spPr>
        <p:txBody>
          <a:bodyPr anchorCtr="0" anchor="ctr" bIns="0" lIns="0" spcFirstLastPara="1" rIns="0" wrap="square" tIns="0">
            <a:normAutofit/>
          </a:bodyPr>
          <a:lstStyle>
            <a:lvl1pPr lvl="0">
              <a:spcBef>
                <a:spcPts val="0"/>
              </a:spcBef>
              <a:spcAft>
                <a:spcPts val="0"/>
              </a:spcAft>
              <a:buSzPts val="1000"/>
              <a:buNone/>
              <a:defRPr sz="1000"/>
            </a:lvl1pPr>
            <a:lvl2pPr lvl="1">
              <a:spcBef>
                <a:spcPts val="0"/>
              </a:spcBef>
              <a:spcAft>
                <a:spcPts val="0"/>
              </a:spcAft>
              <a:buSzPts val="1000"/>
              <a:buNone/>
              <a:defRPr sz="1000"/>
            </a:lvl2pPr>
            <a:lvl3pPr lvl="2">
              <a:spcBef>
                <a:spcPts val="0"/>
              </a:spcBef>
              <a:spcAft>
                <a:spcPts val="0"/>
              </a:spcAft>
              <a:buSzPts val="1000"/>
              <a:buNone/>
              <a:defRPr sz="1000"/>
            </a:lvl3pPr>
            <a:lvl4pPr lvl="3">
              <a:spcBef>
                <a:spcPts val="0"/>
              </a:spcBef>
              <a:spcAft>
                <a:spcPts val="0"/>
              </a:spcAft>
              <a:buSzPts val="1000"/>
              <a:buNone/>
              <a:defRPr sz="1000"/>
            </a:lvl4pPr>
            <a:lvl5pPr lvl="4">
              <a:spcBef>
                <a:spcPts val="0"/>
              </a:spcBef>
              <a:spcAft>
                <a:spcPts val="0"/>
              </a:spcAft>
              <a:buSzPts val="1000"/>
              <a:buNone/>
              <a:defRPr sz="1000"/>
            </a:lvl5pPr>
            <a:lvl6pPr lvl="5">
              <a:spcBef>
                <a:spcPts val="0"/>
              </a:spcBef>
              <a:spcAft>
                <a:spcPts val="0"/>
              </a:spcAft>
              <a:buSzPts val="1000"/>
              <a:buNone/>
              <a:defRPr sz="1000"/>
            </a:lvl6pPr>
            <a:lvl7pPr lvl="6">
              <a:spcBef>
                <a:spcPts val="0"/>
              </a:spcBef>
              <a:spcAft>
                <a:spcPts val="0"/>
              </a:spcAft>
              <a:buSzPts val="1000"/>
              <a:buNone/>
              <a:defRPr sz="1000"/>
            </a:lvl7pPr>
            <a:lvl8pPr lvl="7">
              <a:spcBef>
                <a:spcPts val="0"/>
              </a:spcBef>
              <a:spcAft>
                <a:spcPts val="0"/>
              </a:spcAft>
              <a:buSzPts val="1000"/>
              <a:buNone/>
              <a:defRPr sz="1000"/>
            </a:lvl8pPr>
            <a:lvl9pPr lvl="8">
              <a:spcBef>
                <a:spcPts val="0"/>
              </a:spcBef>
              <a:spcAft>
                <a:spcPts val="0"/>
              </a:spcAft>
              <a:buSzPts val="1000"/>
              <a:buNone/>
              <a:defRPr sz="1000"/>
            </a:lvl9pPr>
          </a:lstStyle>
          <a:p/>
        </p:txBody>
      </p:sp>
      <p:sp>
        <p:nvSpPr>
          <p:cNvPr id="1605" name="Google Shape;1605;p264"/>
          <p:cNvSpPr txBox="1"/>
          <p:nvPr>
            <p:ph idx="4" type="subTitle"/>
          </p:nvPr>
        </p:nvSpPr>
        <p:spPr>
          <a:xfrm>
            <a:off x="4572000" y="1897402"/>
            <a:ext cx="3990300" cy="307800"/>
          </a:xfrm>
          <a:prstGeom prst="rect">
            <a:avLst/>
          </a:prstGeom>
        </p:spPr>
        <p:txBody>
          <a:bodyPr anchorCtr="0" anchor="ctr" bIns="0" lIns="0" spcFirstLastPara="1" rIns="0" wrap="square" tIns="0">
            <a:normAutofit/>
          </a:bodyPr>
          <a:lstStyle>
            <a:lvl1pPr lvl="0">
              <a:spcBef>
                <a:spcPts val="0"/>
              </a:spcBef>
              <a:spcAft>
                <a:spcPts val="0"/>
              </a:spcAft>
              <a:buSzPts val="1000"/>
              <a:buNone/>
              <a:defRPr sz="1000"/>
            </a:lvl1pPr>
            <a:lvl2pPr lvl="1">
              <a:spcBef>
                <a:spcPts val="0"/>
              </a:spcBef>
              <a:spcAft>
                <a:spcPts val="0"/>
              </a:spcAft>
              <a:buSzPts val="1000"/>
              <a:buNone/>
              <a:defRPr sz="1000"/>
            </a:lvl2pPr>
            <a:lvl3pPr lvl="2">
              <a:spcBef>
                <a:spcPts val="0"/>
              </a:spcBef>
              <a:spcAft>
                <a:spcPts val="0"/>
              </a:spcAft>
              <a:buSzPts val="1000"/>
              <a:buNone/>
              <a:defRPr sz="1000"/>
            </a:lvl3pPr>
            <a:lvl4pPr lvl="3">
              <a:spcBef>
                <a:spcPts val="0"/>
              </a:spcBef>
              <a:spcAft>
                <a:spcPts val="0"/>
              </a:spcAft>
              <a:buSzPts val="1000"/>
              <a:buNone/>
              <a:defRPr sz="1000"/>
            </a:lvl4pPr>
            <a:lvl5pPr lvl="4">
              <a:spcBef>
                <a:spcPts val="0"/>
              </a:spcBef>
              <a:spcAft>
                <a:spcPts val="0"/>
              </a:spcAft>
              <a:buSzPts val="1000"/>
              <a:buNone/>
              <a:defRPr sz="1000"/>
            </a:lvl5pPr>
            <a:lvl6pPr lvl="5">
              <a:spcBef>
                <a:spcPts val="0"/>
              </a:spcBef>
              <a:spcAft>
                <a:spcPts val="0"/>
              </a:spcAft>
              <a:buSzPts val="1000"/>
              <a:buNone/>
              <a:defRPr sz="1000"/>
            </a:lvl6pPr>
            <a:lvl7pPr lvl="6">
              <a:spcBef>
                <a:spcPts val="0"/>
              </a:spcBef>
              <a:spcAft>
                <a:spcPts val="0"/>
              </a:spcAft>
              <a:buSzPts val="1000"/>
              <a:buNone/>
              <a:defRPr sz="1000"/>
            </a:lvl7pPr>
            <a:lvl8pPr lvl="7">
              <a:spcBef>
                <a:spcPts val="0"/>
              </a:spcBef>
              <a:spcAft>
                <a:spcPts val="0"/>
              </a:spcAft>
              <a:buSzPts val="1000"/>
              <a:buNone/>
              <a:defRPr sz="1000"/>
            </a:lvl8pPr>
            <a:lvl9pPr lvl="8">
              <a:spcBef>
                <a:spcPts val="0"/>
              </a:spcBef>
              <a:spcAft>
                <a:spcPts val="0"/>
              </a:spcAft>
              <a:buSzPts val="1000"/>
              <a:buNone/>
              <a:defRPr sz="1000"/>
            </a:lvl9pPr>
          </a:lstStyle>
          <a:p/>
        </p:txBody>
      </p:sp>
      <p:sp>
        <p:nvSpPr>
          <p:cNvPr id="1606" name="Google Shape;1606;p264"/>
          <p:cNvSpPr txBox="1"/>
          <p:nvPr>
            <p:ph idx="5" type="subTitle"/>
          </p:nvPr>
        </p:nvSpPr>
        <p:spPr>
          <a:xfrm>
            <a:off x="517675" y="2358908"/>
            <a:ext cx="3744300" cy="309000"/>
          </a:xfrm>
          <a:prstGeom prst="rect">
            <a:avLst/>
          </a:prstGeom>
        </p:spPr>
        <p:txBody>
          <a:bodyPr anchorCtr="0" anchor="ctr" bIns="0" lIns="0" spcFirstLastPara="1" rIns="0" wrap="square" tIns="0">
            <a:normAutofit/>
          </a:bodyPr>
          <a:lstStyle>
            <a:lvl1pPr lvl="0">
              <a:spcBef>
                <a:spcPts val="0"/>
              </a:spcBef>
              <a:spcAft>
                <a:spcPts val="0"/>
              </a:spcAft>
              <a:buSzPts val="1000"/>
              <a:buNone/>
              <a:defRPr sz="1000"/>
            </a:lvl1pPr>
            <a:lvl2pPr lvl="1">
              <a:spcBef>
                <a:spcPts val="0"/>
              </a:spcBef>
              <a:spcAft>
                <a:spcPts val="0"/>
              </a:spcAft>
              <a:buSzPts val="1000"/>
              <a:buNone/>
              <a:defRPr sz="1000"/>
            </a:lvl2pPr>
            <a:lvl3pPr lvl="2">
              <a:spcBef>
                <a:spcPts val="0"/>
              </a:spcBef>
              <a:spcAft>
                <a:spcPts val="0"/>
              </a:spcAft>
              <a:buSzPts val="1000"/>
              <a:buNone/>
              <a:defRPr sz="1000"/>
            </a:lvl3pPr>
            <a:lvl4pPr lvl="3">
              <a:spcBef>
                <a:spcPts val="0"/>
              </a:spcBef>
              <a:spcAft>
                <a:spcPts val="0"/>
              </a:spcAft>
              <a:buSzPts val="1000"/>
              <a:buNone/>
              <a:defRPr sz="1000"/>
            </a:lvl4pPr>
            <a:lvl5pPr lvl="4">
              <a:spcBef>
                <a:spcPts val="0"/>
              </a:spcBef>
              <a:spcAft>
                <a:spcPts val="0"/>
              </a:spcAft>
              <a:buSzPts val="1000"/>
              <a:buNone/>
              <a:defRPr sz="1000"/>
            </a:lvl5pPr>
            <a:lvl6pPr lvl="5">
              <a:spcBef>
                <a:spcPts val="0"/>
              </a:spcBef>
              <a:spcAft>
                <a:spcPts val="0"/>
              </a:spcAft>
              <a:buSzPts val="1000"/>
              <a:buNone/>
              <a:defRPr sz="1000"/>
            </a:lvl6pPr>
            <a:lvl7pPr lvl="6">
              <a:spcBef>
                <a:spcPts val="0"/>
              </a:spcBef>
              <a:spcAft>
                <a:spcPts val="0"/>
              </a:spcAft>
              <a:buSzPts val="1000"/>
              <a:buNone/>
              <a:defRPr sz="1000"/>
            </a:lvl7pPr>
            <a:lvl8pPr lvl="7">
              <a:spcBef>
                <a:spcPts val="0"/>
              </a:spcBef>
              <a:spcAft>
                <a:spcPts val="0"/>
              </a:spcAft>
              <a:buSzPts val="1000"/>
              <a:buNone/>
              <a:defRPr sz="1000"/>
            </a:lvl8pPr>
            <a:lvl9pPr lvl="8">
              <a:spcBef>
                <a:spcPts val="0"/>
              </a:spcBef>
              <a:spcAft>
                <a:spcPts val="0"/>
              </a:spcAft>
              <a:buSzPts val="1000"/>
              <a:buNone/>
              <a:defRPr sz="1000"/>
            </a:lvl9pPr>
          </a:lstStyle>
          <a:p/>
        </p:txBody>
      </p:sp>
      <p:sp>
        <p:nvSpPr>
          <p:cNvPr id="1607" name="Google Shape;1607;p264"/>
          <p:cNvSpPr txBox="1"/>
          <p:nvPr>
            <p:ph idx="6" type="subTitle"/>
          </p:nvPr>
        </p:nvSpPr>
        <p:spPr>
          <a:xfrm>
            <a:off x="4572000" y="2354449"/>
            <a:ext cx="3990300" cy="307800"/>
          </a:xfrm>
          <a:prstGeom prst="rect">
            <a:avLst/>
          </a:prstGeom>
        </p:spPr>
        <p:txBody>
          <a:bodyPr anchorCtr="0" anchor="ctr" bIns="0" lIns="0" spcFirstLastPara="1" rIns="0" wrap="square" tIns="0">
            <a:normAutofit/>
          </a:bodyPr>
          <a:lstStyle>
            <a:lvl1pPr lvl="0">
              <a:spcBef>
                <a:spcPts val="0"/>
              </a:spcBef>
              <a:spcAft>
                <a:spcPts val="0"/>
              </a:spcAft>
              <a:buSzPts val="1000"/>
              <a:buNone/>
              <a:defRPr sz="1000"/>
            </a:lvl1pPr>
            <a:lvl2pPr lvl="1">
              <a:spcBef>
                <a:spcPts val="0"/>
              </a:spcBef>
              <a:spcAft>
                <a:spcPts val="0"/>
              </a:spcAft>
              <a:buSzPts val="1000"/>
              <a:buNone/>
              <a:defRPr sz="1000"/>
            </a:lvl2pPr>
            <a:lvl3pPr lvl="2">
              <a:spcBef>
                <a:spcPts val="0"/>
              </a:spcBef>
              <a:spcAft>
                <a:spcPts val="0"/>
              </a:spcAft>
              <a:buSzPts val="1000"/>
              <a:buNone/>
              <a:defRPr sz="1000"/>
            </a:lvl3pPr>
            <a:lvl4pPr lvl="3">
              <a:spcBef>
                <a:spcPts val="0"/>
              </a:spcBef>
              <a:spcAft>
                <a:spcPts val="0"/>
              </a:spcAft>
              <a:buSzPts val="1000"/>
              <a:buNone/>
              <a:defRPr sz="1000"/>
            </a:lvl4pPr>
            <a:lvl5pPr lvl="4">
              <a:spcBef>
                <a:spcPts val="0"/>
              </a:spcBef>
              <a:spcAft>
                <a:spcPts val="0"/>
              </a:spcAft>
              <a:buSzPts val="1000"/>
              <a:buNone/>
              <a:defRPr sz="1000"/>
            </a:lvl5pPr>
            <a:lvl6pPr lvl="5">
              <a:spcBef>
                <a:spcPts val="0"/>
              </a:spcBef>
              <a:spcAft>
                <a:spcPts val="0"/>
              </a:spcAft>
              <a:buSzPts val="1000"/>
              <a:buNone/>
              <a:defRPr sz="1000"/>
            </a:lvl6pPr>
            <a:lvl7pPr lvl="6">
              <a:spcBef>
                <a:spcPts val="0"/>
              </a:spcBef>
              <a:spcAft>
                <a:spcPts val="0"/>
              </a:spcAft>
              <a:buSzPts val="1000"/>
              <a:buNone/>
              <a:defRPr sz="1000"/>
            </a:lvl7pPr>
            <a:lvl8pPr lvl="7">
              <a:spcBef>
                <a:spcPts val="0"/>
              </a:spcBef>
              <a:spcAft>
                <a:spcPts val="0"/>
              </a:spcAft>
              <a:buSzPts val="1000"/>
              <a:buNone/>
              <a:defRPr sz="1000"/>
            </a:lvl8pPr>
            <a:lvl9pPr lvl="8">
              <a:spcBef>
                <a:spcPts val="0"/>
              </a:spcBef>
              <a:spcAft>
                <a:spcPts val="0"/>
              </a:spcAft>
              <a:buSzPts val="1000"/>
              <a:buNone/>
              <a:defRPr sz="1000"/>
            </a:lvl9pPr>
          </a:lstStyle>
          <a:p/>
        </p:txBody>
      </p:sp>
      <p:sp>
        <p:nvSpPr>
          <p:cNvPr id="1608" name="Google Shape;1608;p264"/>
          <p:cNvSpPr txBox="1"/>
          <p:nvPr>
            <p:ph idx="7" type="subTitle"/>
          </p:nvPr>
        </p:nvSpPr>
        <p:spPr>
          <a:xfrm>
            <a:off x="517675" y="2800746"/>
            <a:ext cx="3744300" cy="309000"/>
          </a:xfrm>
          <a:prstGeom prst="rect">
            <a:avLst/>
          </a:prstGeom>
        </p:spPr>
        <p:txBody>
          <a:bodyPr anchorCtr="0" anchor="ctr" bIns="0" lIns="0" spcFirstLastPara="1" rIns="0" wrap="square" tIns="0">
            <a:normAutofit/>
          </a:bodyPr>
          <a:lstStyle>
            <a:lvl1pPr lvl="0">
              <a:spcBef>
                <a:spcPts val="0"/>
              </a:spcBef>
              <a:spcAft>
                <a:spcPts val="0"/>
              </a:spcAft>
              <a:buSzPts val="1000"/>
              <a:buNone/>
              <a:defRPr sz="1000"/>
            </a:lvl1pPr>
            <a:lvl2pPr lvl="1">
              <a:spcBef>
                <a:spcPts val="0"/>
              </a:spcBef>
              <a:spcAft>
                <a:spcPts val="0"/>
              </a:spcAft>
              <a:buSzPts val="1000"/>
              <a:buNone/>
              <a:defRPr sz="1000"/>
            </a:lvl2pPr>
            <a:lvl3pPr lvl="2">
              <a:spcBef>
                <a:spcPts val="0"/>
              </a:spcBef>
              <a:spcAft>
                <a:spcPts val="0"/>
              </a:spcAft>
              <a:buSzPts val="1000"/>
              <a:buNone/>
              <a:defRPr sz="1000"/>
            </a:lvl3pPr>
            <a:lvl4pPr lvl="3">
              <a:spcBef>
                <a:spcPts val="0"/>
              </a:spcBef>
              <a:spcAft>
                <a:spcPts val="0"/>
              </a:spcAft>
              <a:buSzPts val="1000"/>
              <a:buNone/>
              <a:defRPr sz="1000"/>
            </a:lvl4pPr>
            <a:lvl5pPr lvl="4">
              <a:spcBef>
                <a:spcPts val="0"/>
              </a:spcBef>
              <a:spcAft>
                <a:spcPts val="0"/>
              </a:spcAft>
              <a:buSzPts val="1000"/>
              <a:buNone/>
              <a:defRPr sz="1000"/>
            </a:lvl5pPr>
            <a:lvl6pPr lvl="5">
              <a:spcBef>
                <a:spcPts val="0"/>
              </a:spcBef>
              <a:spcAft>
                <a:spcPts val="0"/>
              </a:spcAft>
              <a:buSzPts val="1000"/>
              <a:buNone/>
              <a:defRPr sz="1000"/>
            </a:lvl6pPr>
            <a:lvl7pPr lvl="6">
              <a:spcBef>
                <a:spcPts val="0"/>
              </a:spcBef>
              <a:spcAft>
                <a:spcPts val="0"/>
              </a:spcAft>
              <a:buSzPts val="1000"/>
              <a:buNone/>
              <a:defRPr sz="1000"/>
            </a:lvl7pPr>
            <a:lvl8pPr lvl="7">
              <a:spcBef>
                <a:spcPts val="0"/>
              </a:spcBef>
              <a:spcAft>
                <a:spcPts val="0"/>
              </a:spcAft>
              <a:buSzPts val="1000"/>
              <a:buNone/>
              <a:defRPr sz="1000"/>
            </a:lvl8pPr>
            <a:lvl9pPr lvl="8">
              <a:spcBef>
                <a:spcPts val="0"/>
              </a:spcBef>
              <a:spcAft>
                <a:spcPts val="0"/>
              </a:spcAft>
              <a:buSzPts val="1000"/>
              <a:buNone/>
              <a:defRPr sz="1000"/>
            </a:lvl9pPr>
          </a:lstStyle>
          <a:p/>
        </p:txBody>
      </p:sp>
      <p:sp>
        <p:nvSpPr>
          <p:cNvPr id="1609" name="Google Shape;1609;p264"/>
          <p:cNvSpPr txBox="1"/>
          <p:nvPr>
            <p:ph idx="8" type="subTitle"/>
          </p:nvPr>
        </p:nvSpPr>
        <p:spPr>
          <a:xfrm>
            <a:off x="4572000" y="2804454"/>
            <a:ext cx="3990300" cy="307800"/>
          </a:xfrm>
          <a:prstGeom prst="rect">
            <a:avLst/>
          </a:prstGeom>
        </p:spPr>
        <p:txBody>
          <a:bodyPr anchorCtr="0" anchor="ctr" bIns="0" lIns="0" spcFirstLastPara="1" rIns="0" wrap="square" tIns="0">
            <a:normAutofit/>
          </a:bodyPr>
          <a:lstStyle>
            <a:lvl1pPr lvl="0">
              <a:spcBef>
                <a:spcPts val="0"/>
              </a:spcBef>
              <a:spcAft>
                <a:spcPts val="0"/>
              </a:spcAft>
              <a:buSzPts val="1000"/>
              <a:buNone/>
              <a:defRPr sz="1000"/>
            </a:lvl1pPr>
            <a:lvl2pPr lvl="1">
              <a:spcBef>
                <a:spcPts val="0"/>
              </a:spcBef>
              <a:spcAft>
                <a:spcPts val="0"/>
              </a:spcAft>
              <a:buSzPts val="1000"/>
              <a:buNone/>
              <a:defRPr sz="1000"/>
            </a:lvl2pPr>
            <a:lvl3pPr lvl="2">
              <a:spcBef>
                <a:spcPts val="0"/>
              </a:spcBef>
              <a:spcAft>
                <a:spcPts val="0"/>
              </a:spcAft>
              <a:buSzPts val="1000"/>
              <a:buNone/>
              <a:defRPr sz="1000"/>
            </a:lvl3pPr>
            <a:lvl4pPr lvl="3">
              <a:spcBef>
                <a:spcPts val="0"/>
              </a:spcBef>
              <a:spcAft>
                <a:spcPts val="0"/>
              </a:spcAft>
              <a:buSzPts val="1000"/>
              <a:buNone/>
              <a:defRPr sz="1000"/>
            </a:lvl4pPr>
            <a:lvl5pPr lvl="4">
              <a:spcBef>
                <a:spcPts val="0"/>
              </a:spcBef>
              <a:spcAft>
                <a:spcPts val="0"/>
              </a:spcAft>
              <a:buSzPts val="1000"/>
              <a:buNone/>
              <a:defRPr sz="1000"/>
            </a:lvl5pPr>
            <a:lvl6pPr lvl="5">
              <a:spcBef>
                <a:spcPts val="0"/>
              </a:spcBef>
              <a:spcAft>
                <a:spcPts val="0"/>
              </a:spcAft>
              <a:buSzPts val="1000"/>
              <a:buNone/>
              <a:defRPr sz="1000"/>
            </a:lvl6pPr>
            <a:lvl7pPr lvl="6">
              <a:spcBef>
                <a:spcPts val="0"/>
              </a:spcBef>
              <a:spcAft>
                <a:spcPts val="0"/>
              </a:spcAft>
              <a:buSzPts val="1000"/>
              <a:buNone/>
              <a:defRPr sz="1000"/>
            </a:lvl7pPr>
            <a:lvl8pPr lvl="7">
              <a:spcBef>
                <a:spcPts val="0"/>
              </a:spcBef>
              <a:spcAft>
                <a:spcPts val="0"/>
              </a:spcAft>
              <a:buSzPts val="1000"/>
              <a:buNone/>
              <a:defRPr sz="1000"/>
            </a:lvl8pPr>
            <a:lvl9pPr lvl="8">
              <a:spcBef>
                <a:spcPts val="0"/>
              </a:spcBef>
              <a:spcAft>
                <a:spcPts val="0"/>
              </a:spcAft>
              <a:buSzPts val="1000"/>
              <a:buNone/>
              <a:defRPr sz="1000"/>
            </a:lvl9pPr>
          </a:lstStyle>
          <a:p/>
        </p:txBody>
      </p:sp>
      <p:sp>
        <p:nvSpPr>
          <p:cNvPr id="1610" name="Google Shape;1610;p264"/>
          <p:cNvSpPr txBox="1"/>
          <p:nvPr>
            <p:ph idx="9" type="subTitle"/>
          </p:nvPr>
        </p:nvSpPr>
        <p:spPr>
          <a:xfrm>
            <a:off x="517675" y="3259178"/>
            <a:ext cx="3744300" cy="309000"/>
          </a:xfrm>
          <a:prstGeom prst="rect">
            <a:avLst/>
          </a:prstGeom>
        </p:spPr>
        <p:txBody>
          <a:bodyPr anchorCtr="0" anchor="ctr" bIns="0" lIns="0" spcFirstLastPara="1" rIns="0" wrap="square" tIns="0">
            <a:normAutofit/>
          </a:bodyPr>
          <a:lstStyle>
            <a:lvl1pPr lvl="0">
              <a:spcBef>
                <a:spcPts val="0"/>
              </a:spcBef>
              <a:spcAft>
                <a:spcPts val="0"/>
              </a:spcAft>
              <a:buSzPts val="1000"/>
              <a:buNone/>
              <a:defRPr sz="1000"/>
            </a:lvl1pPr>
            <a:lvl2pPr lvl="1">
              <a:spcBef>
                <a:spcPts val="0"/>
              </a:spcBef>
              <a:spcAft>
                <a:spcPts val="0"/>
              </a:spcAft>
              <a:buSzPts val="1000"/>
              <a:buNone/>
              <a:defRPr sz="1000"/>
            </a:lvl2pPr>
            <a:lvl3pPr lvl="2">
              <a:spcBef>
                <a:spcPts val="0"/>
              </a:spcBef>
              <a:spcAft>
                <a:spcPts val="0"/>
              </a:spcAft>
              <a:buSzPts val="1000"/>
              <a:buNone/>
              <a:defRPr sz="1000"/>
            </a:lvl3pPr>
            <a:lvl4pPr lvl="3">
              <a:spcBef>
                <a:spcPts val="0"/>
              </a:spcBef>
              <a:spcAft>
                <a:spcPts val="0"/>
              </a:spcAft>
              <a:buSzPts val="1000"/>
              <a:buNone/>
              <a:defRPr sz="1000"/>
            </a:lvl4pPr>
            <a:lvl5pPr lvl="4">
              <a:spcBef>
                <a:spcPts val="0"/>
              </a:spcBef>
              <a:spcAft>
                <a:spcPts val="0"/>
              </a:spcAft>
              <a:buSzPts val="1000"/>
              <a:buNone/>
              <a:defRPr sz="1000"/>
            </a:lvl5pPr>
            <a:lvl6pPr lvl="5">
              <a:spcBef>
                <a:spcPts val="0"/>
              </a:spcBef>
              <a:spcAft>
                <a:spcPts val="0"/>
              </a:spcAft>
              <a:buSzPts val="1000"/>
              <a:buNone/>
              <a:defRPr sz="1000"/>
            </a:lvl6pPr>
            <a:lvl7pPr lvl="6">
              <a:spcBef>
                <a:spcPts val="0"/>
              </a:spcBef>
              <a:spcAft>
                <a:spcPts val="0"/>
              </a:spcAft>
              <a:buSzPts val="1000"/>
              <a:buNone/>
              <a:defRPr sz="1000"/>
            </a:lvl7pPr>
            <a:lvl8pPr lvl="7">
              <a:spcBef>
                <a:spcPts val="0"/>
              </a:spcBef>
              <a:spcAft>
                <a:spcPts val="0"/>
              </a:spcAft>
              <a:buSzPts val="1000"/>
              <a:buNone/>
              <a:defRPr sz="1000"/>
            </a:lvl8pPr>
            <a:lvl9pPr lvl="8">
              <a:spcBef>
                <a:spcPts val="0"/>
              </a:spcBef>
              <a:spcAft>
                <a:spcPts val="0"/>
              </a:spcAft>
              <a:buSzPts val="1000"/>
              <a:buNone/>
              <a:defRPr sz="1000"/>
            </a:lvl9pPr>
          </a:lstStyle>
          <a:p/>
        </p:txBody>
      </p:sp>
      <p:sp>
        <p:nvSpPr>
          <p:cNvPr id="1611" name="Google Shape;1611;p264"/>
          <p:cNvSpPr txBox="1"/>
          <p:nvPr>
            <p:ph idx="13" type="subTitle"/>
          </p:nvPr>
        </p:nvSpPr>
        <p:spPr>
          <a:xfrm>
            <a:off x="4572000" y="3253344"/>
            <a:ext cx="3990300" cy="309000"/>
          </a:xfrm>
          <a:prstGeom prst="rect">
            <a:avLst/>
          </a:prstGeom>
        </p:spPr>
        <p:txBody>
          <a:bodyPr anchorCtr="0" anchor="ctr" bIns="0" lIns="0" spcFirstLastPara="1" rIns="0" wrap="square" tIns="0">
            <a:normAutofit/>
          </a:bodyPr>
          <a:lstStyle>
            <a:lvl1pPr lvl="0">
              <a:spcBef>
                <a:spcPts val="0"/>
              </a:spcBef>
              <a:spcAft>
                <a:spcPts val="0"/>
              </a:spcAft>
              <a:buSzPts val="1000"/>
              <a:buNone/>
              <a:defRPr sz="1000"/>
            </a:lvl1pPr>
            <a:lvl2pPr lvl="1">
              <a:spcBef>
                <a:spcPts val="0"/>
              </a:spcBef>
              <a:spcAft>
                <a:spcPts val="0"/>
              </a:spcAft>
              <a:buSzPts val="1000"/>
              <a:buNone/>
              <a:defRPr sz="1000"/>
            </a:lvl2pPr>
            <a:lvl3pPr lvl="2">
              <a:spcBef>
                <a:spcPts val="0"/>
              </a:spcBef>
              <a:spcAft>
                <a:spcPts val="0"/>
              </a:spcAft>
              <a:buSzPts val="1000"/>
              <a:buNone/>
              <a:defRPr sz="1000"/>
            </a:lvl3pPr>
            <a:lvl4pPr lvl="3">
              <a:spcBef>
                <a:spcPts val="0"/>
              </a:spcBef>
              <a:spcAft>
                <a:spcPts val="0"/>
              </a:spcAft>
              <a:buSzPts val="1000"/>
              <a:buNone/>
              <a:defRPr sz="1000"/>
            </a:lvl4pPr>
            <a:lvl5pPr lvl="4">
              <a:spcBef>
                <a:spcPts val="0"/>
              </a:spcBef>
              <a:spcAft>
                <a:spcPts val="0"/>
              </a:spcAft>
              <a:buSzPts val="1000"/>
              <a:buNone/>
              <a:defRPr sz="1000"/>
            </a:lvl5pPr>
            <a:lvl6pPr lvl="5">
              <a:spcBef>
                <a:spcPts val="0"/>
              </a:spcBef>
              <a:spcAft>
                <a:spcPts val="0"/>
              </a:spcAft>
              <a:buSzPts val="1000"/>
              <a:buNone/>
              <a:defRPr sz="1000"/>
            </a:lvl6pPr>
            <a:lvl7pPr lvl="6">
              <a:spcBef>
                <a:spcPts val="0"/>
              </a:spcBef>
              <a:spcAft>
                <a:spcPts val="0"/>
              </a:spcAft>
              <a:buSzPts val="1000"/>
              <a:buNone/>
              <a:defRPr sz="1000"/>
            </a:lvl7pPr>
            <a:lvl8pPr lvl="7">
              <a:spcBef>
                <a:spcPts val="0"/>
              </a:spcBef>
              <a:spcAft>
                <a:spcPts val="0"/>
              </a:spcAft>
              <a:buSzPts val="1000"/>
              <a:buNone/>
              <a:defRPr sz="1000"/>
            </a:lvl8pPr>
            <a:lvl9pPr lvl="8">
              <a:spcBef>
                <a:spcPts val="0"/>
              </a:spcBef>
              <a:spcAft>
                <a:spcPts val="0"/>
              </a:spcAft>
              <a:buSzPts val="1000"/>
              <a:buNone/>
              <a:defRPr sz="1000"/>
            </a:lvl9pPr>
          </a:lstStyle>
          <a:p/>
        </p:txBody>
      </p:sp>
      <p:sp>
        <p:nvSpPr>
          <p:cNvPr id="1612" name="Google Shape;1612;p264"/>
          <p:cNvSpPr txBox="1"/>
          <p:nvPr>
            <p:ph idx="14" type="subTitle"/>
          </p:nvPr>
        </p:nvSpPr>
        <p:spPr>
          <a:xfrm>
            <a:off x="517675" y="3705236"/>
            <a:ext cx="3744300" cy="309000"/>
          </a:xfrm>
          <a:prstGeom prst="rect">
            <a:avLst/>
          </a:prstGeom>
        </p:spPr>
        <p:txBody>
          <a:bodyPr anchorCtr="0" anchor="ctr" bIns="0" lIns="0" spcFirstLastPara="1" rIns="0" wrap="square" tIns="0">
            <a:normAutofit/>
          </a:bodyPr>
          <a:lstStyle>
            <a:lvl1pPr lvl="0">
              <a:spcBef>
                <a:spcPts val="0"/>
              </a:spcBef>
              <a:spcAft>
                <a:spcPts val="0"/>
              </a:spcAft>
              <a:buSzPts val="1000"/>
              <a:buNone/>
              <a:defRPr sz="1000"/>
            </a:lvl1pPr>
            <a:lvl2pPr lvl="1">
              <a:spcBef>
                <a:spcPts val="0"/>
              </a:spcBef>
              <a:spcAft>
                <a:spcPts val="0"/>
              </a:spcAft>
              <a:buSzPts val="1000"/>
              <a:buNone/>
              <a:defRPr sz="1000"/>
            </a:lvl2pPr>
            <a:lvl3pPr lvl="2">
              <a:spcBef>
                <a:spcPts val="0"/>
              </a:spcBef>
              <a:spcAft>
                <a:spcPts val="0"/>
              </a:spcAft>
              <a:buSzPts val="1000"/>
              <a:buNone/>
              <a:defRPr sz="1000"/>
            </a:lvl3pPr>
            <a:lvl4pPr lvl="3">
              <a:spcBef>
                <a:spcPts val="0"/>
              </a:spcBef>
              <a:spcAft>
                <a:spcPts val="0"/>
              </a:spcAft>
              <a:buSzPts val="1000"/>
              <a:buNone/>
              <a:defRPr sz="1000"/>
            </a:lvl4pPr>
            <a:lvl5pPr lvl="4">
              <a:spcBef>
                <a:spcPts val="0"/>
              </a:spcBef>
              <a:spcAft>
                <a:spcPts val="0"/>
              </a:spcAft>
              <a:buSzPts val="1000"/>
              <a:buNone/>
              <a:defRPr sz="1000"/>
            </a:lvl5pPr>
            <a:lvl6pPr lvl="5">
              <a:spcBef>
                <a:spcPts val="0"/>
              </a:spcBef>
              <a:spcAft>
                <a:spcPts val="0"/>
              </a:spcAft>
              <a:buSzPts val="1000"/>
              <a:buNone/>
              <a:defRPr sz="1000"/>
            </a:lvl6pPr>
            <a:lvl7pPr lvl="6">
              <a:spcBef>
                <a:spcPts val="0"/>
              </a:spcBef>
              <a:spcAft>
                <a:spcPts val="0"/>
              </a:spcAft>
              <a:buSzPts val="1000"/>
              <a:buNone/>
              <a:defRPr sz="1000"/>
            </a:lvl7pPr>
            <a:lvl8pPr lvl="7">
              <a:spcBef>
                <a:spcPts val="0"/>
              </a:spcBef>
              <a:spcAft>
                <a:spcPts val="0"/>
              </a:spcAft>
              <a:buSzPts val="1000"/>
              <a:buNone/>
              <a:defRPr sz="1000"/>
            </a:lvl8pPr>
            <a:lvl9pPr lvl="8">
              <a:spcBef>
                <a:spcPts val="0"/>
              </a:spcBef>
              <a:spcAft>
                <a:spcPts val="0"/>
              </a:spcAft>
              <a:buSzPts val="1000"/>
              <a:buNone/>
              <a:defRPr sz="1000"/>
            </a:lvl9pPr>
          </a:lstStyle>
          <a:p/>
        </p:txBody>
      </p:sp>
      <p:sp>
        <p:nvSpPr>
          <p:cNvPr id="1613" name="Google Shape;1613;p264"/>
          <p:cNvSpPr txBox="1"/>
          <p:nvPr>
            <p:ph idx="15" type="subTitle"/>
          </p:nvPr>
        </p:nvSpPr>
        <p:spPr>
          <a:xfrm>
            <a:off x="4572000" y="3694114"/>
            <a:ext cx="3990300" cy="307800"/>
          </a:xfrm>
          <a:prstGeom prst="rect">
            <a:avLst/>
          </a:prstGeom>
        </p:spPr>
        <p:txBody>
          <a:bodyPr anchorCtr="0" anchor="ctr" bIns="0" lIns="0" spcFirstLastPara="1" rIns="0" wrap="square" tIns="0">
            <a:normAutofit/>
          </a:bodyPr>
          <a:lstStyle>
            <a:lvl1pPr lvl="0">
              <a:spcBef>
                <a:spcPts val="0"/>
              </a:spcBef>
              <a:spcAft>
                <a:spcPts val="0"/>
              </a:spcAft>
              <a:buSzPts val="1000"/>
              <a:buNone/>
              <a:defRPr sz="1000"/>
            </a:lvl1pPr>
            <a:lvl2pPr lvl="1">
              <a:spcBef>
                <a:spcPts val="0"/>
              </a:spcBef>
              <a:spcAft>
                <a:spcPts val="0"/>
              </a:spcAft>
              <a:buSzPts val="1000"/>
              <a:buNone/>
              <a:defRPr sz="1000"/>
            </a:lvl2pPr>
            <a:lvl3pPr lvl="2">
              <a:spcBef>
                <a:spcPts val="0"/>
              </a:spcBef>
              <a:spcAft>
                <a:spcPts val="0"/>
              </a:spcAft>
              <a:buSzPts val="1000"/>
              <a:buNone/>
              <a:defRPr sz="1000"/>
            </a:lvl3pPr>
            <a:lvl4pPr lvl="3">
              <a:spcBef>
                <a:spcPts val="0"/>
              </a:spcBef>
              <a:spcAft>
                <a:spcPts val="0"/>
              </a:spcAft>
              <a:buSzPts val="1000"/>
              <a:buNone/>
              <a:defRPr sz="1000"/>
            </a:lvl4pPr>
            <a:lvl5pPr lvl="4">
              <a:spcBef>
                <a:spcPts val="0"/>
              </a:spcBef>
              <a:spcAft>
                <a:spcPts val="0"/>
              </a:spcAft>
              <a:buSzPts val="1000"/>
              <a:buNone/>
              <a:defRPr sz="1000"/>
            </a:lvl5pPr>
            <a:lvl6pPr lvl="5">
              <a:spcBef>
                <a:spcPts val="0"/>
              </a:spcBef>
              <a:spcAft>
                <a:spcPts val="0"/>
              </a:spcAft>
              <a:buSzPts val="1000"/>
              <a:buNone/>
              <a:defRPr sz="1000"/>
            </a:lvl6pPr>
            <a:lvl7pPr lvl="6">
              <a:spcBef>
                <a:spcPts val="0"/>
              </a:spcBef>
              <a:spcAft>
                <a:spcPts val="0"/>
              </a:spcAft>
              <a:buSzPts val="1000"/>
              <a:buNone/>
              <a:defRPr sz="1000"/>
            </a:lvl7pPr>
            <a:lvl8pPr lvl="7">
              <a:spcBef>
                <a:spcPts val="0"/>
              </a:spcBef>
              <a:spcAft>
                <a:spcPts val="0"/>
              </a:spcAft>
              <a:buSzPts val="1000"/>
              <a:buNone/>
              <a:defRPr sz="1000"/>
            </a:lvl8pPr>
            <a:lvl9pPr lvl="8">
              <a:spcBef>
                <a:spcPts val="0"/>
              </a:spcBef>
              <a:spcAft>
                <a:spcPts val="0"/>
              </a:spcAft>
              <a:buSzPts val="1000"/>
              <a:buNone/>
              <a:defRPr sz="1000"/>
            </a:lvl9pPr>
          </a:lstStyle>
          <a:p/>
        </p:txBody>
      </p:sp>
      <p:sp>
        <p:nvSpPr>
          <p:cNvPr id="1614" name="Google Shape;1614;p264"/>
          <p:cNvSpPr txBox="1"/>
          <p:nvPr>
            <p:ph idx="16" type="subTitle"/>
          </p:nvPr>
        </p:nvSpPr>
        <p:spPr>
          <a:xfrm>
            <a:off x="517675" y="4174021"/>
            <a:ext cx="3744300" cy="309000"/>
          </a:xfrm>
          <a:prstGeom prst="rect">
            <a:avLst/>
          </a:prstGeom>
        </p:spPr>
        <p:txBody>
          <a:bodyPr anchorCtr="0" anchor="ctr" bIns="0" lIns="0" spcFirstLastPara="1" rIns="0" wrap="square" tIns="0">
            <a:normAutofit/>
          </a:bodyPr>
          <a:lstStyle>
            <a:lvl1pPr lvl="0">
              <a:spcBef>
                <a:spcPts val="0"/>
              </a:spcBef>
              <a:spcAft>
                <a:spcPts val="0"/>
              </a:spcAft>
              <a:buSzPts val="1000"/>
              <a:buNone/>
              <a:defRPr sz="1000"/>
            </a:lvl1pPr>
            <a:lvl2pPr lvl="1">
              <a:spcBef>
                <a:spcPts val="0"/>
              </a:spcBef>
              <a:spcAft>
                <a:spcPts val="0"/>
              </a:spcAft>
              <a:buSzPts val="1000"/>
              <a:buNone/>
              <a:defRPr sz="1000"/>
            </a:lvl2pPr>
            <a:lvl3pPr lvl="2">
              <a:spcBef>
                <a:spcPts val="0"/>
              </a:spcBef>
              <a:spcAft>
                <a:spcPts val="0"/>
              </a:spcAft>
              <a:buSzPts val="1000"/>
              <a:buNone/>
              <a:defRPr sz="1000"/>
            </a:lvl3pPr>
            <a:lvl4pPr lvl="3">
              <a:spcBef>
                <a:spcPts val="0"/>
              </a:spcBef>
              <a:spcAft>
                <a:spcPts val="0"/>
              </a:spcAft>
              <a:buSzPts val="1000"/>
              <a:buNone/>
              <a:defRPr sz="1000"/>
            </a:lvl4pPr>
            <a:lvl5pPr lvl="4">
              <a:spcBef>
                <a:spcPts val="0"/>
              </a:spcBef>
              <a:spcAft>
                <a:spcPts val="0"/>
              </a:spcAft>
              <a:buSzPts val="1000"/>
              <a:buNone/>
              <a:defRPr sz="1000"/>
            </a:lvl5pPr>
            <a:lvl6pPr lvl="5">
              <a:spcBef>
                <a:spcPts val="0"/>
              </a:spcBef>
              <a:spcAft>
                <a:spcPts val="0"/>
              </a:spcAft>
              <a:buSzPts val="1000"/>
              <a:buNone/>
              <a:defRPr sz="1000"/>
            </a:lvl6pPr>
            <a:lvl7pPr lvl="6">
              <a:spcBef>
                <a:spcPts val="0"/>
              </a:spcBef>
              <a:spcAft>
                <a:spcPts val="0"/>
              </a:spcAft>
              <a:buSzPts val="1000"/>
              <a:buNone/>
              <a:defRPr sz="1000"/>
            </a:lvl7pPr>
            <a:lvl8pPr lvl="7">
              <a:spcBef>
                <a:spcPts val="0"/>
              </a:spcBef>
              <a:spcAft>
                <a:spcPts val="0"/>
              </a:spcAft>
              <a:buSzPts val="1000"/>
              <a:buNone/>
              <a:defRPr sz="1000"/>
            </a:lvl8pPr>
            <a:lvl9pPr lvl="8">
              <a:spcBef>
                <a:spcPts val="0"/>
              </a:spcBef>
              <a:spcAft>
                <a:spcPts val="0"/>
              </a:spcAft>
              <a:buSzPts val="1000"/>
              <a:buNone/>
              <a:defRPr sz="1000"/>
            </a:lvl9pPr>
          </a:lstStyle>
          <a:p/>
        </p:txBody>
      </p:sp>
      <p:sp>
        <p:nvSpPr>
          <p:cNvPr id="1615" name="Google Shape;1615;p264"/>
          <p:cNvSpPr txBox="1"/>
          <p:nvPr>
            <p:ph idx="17" type="subTitle"/>
          </p:nvPr>
        </p:nvSpPr>
        <p:spPr>
          <a:xfrm>
            <a:off x="4572000" y="4175251"/>
            <a:ext cx="3990300" cy="290400"/>
          </a:xfrm>
          <a:prstGeom prst="rect">
            <a:avLst/>
          </a:prstGeom>
        </p:spPr>
        <p:txBody>
          <a:bodyPr anchorCtr="0" anchor="ctr" bIns="0" lIns="0" spcFirstLastPara="1" rIns="0" wrap="square" tIns="0">
            <a:normAutofit/>
          </a:bodyPr>
          <a:lstStyle>
            <a:lvl1pPr lvl="0">
              <a:spcBef>
                <a:spcPts val="0"/>
              </a:spcBef>
              <a:spcAft>
                <a:spcPts val="0"/>
              </a:spcAft>
              <a:buSzPts val="1000"/>
              <a:buNone/>
              <a:defRPr sz="1000"/>
            </a:lvl1pPr>
            <a:lvl2pPr lvl="1">
              <a:spcBef>
                <a:spcPts val="0"/>
              </a:spcBef>
              <a:spcAft>
                <a:spcPts val="0"/>
              </a:spcAft>
              <a:buSzPts val="1000"/>
              <a:buNone/>
              <a:defRPr sz="1000"/>
            </a:lvl2pPr>
            <a:lvl3pPr lvl="2">
              <a:spcBef>
                <a:spcPts val="0"/>
              </a:spcBef>
              <a:spcAft>
                <a:spcPts val="0"/>
              </a:spcAft>
              <a:buSzPts val="1000"/>
              <a:buNone/>
              <a:defRPr sz="1000"/>
            </a:lvl3pPr>
            <a:lvl4pPr lvl="3">
              <a:spcBef>
                <a:spcPts val="0"/>
              </a:spcBef>
              <a:spcAft>
                <a:spcPts val="0"/>
              </a:spcAft>
              <a:buSzPts val="1000"/>
              <a:buNone/>
              <a:defRPr sz="1000"/>
            </a:lvl4pPr>
            <a:lvl5pPr lvl="4">
              <a:spcBef>
                <a:spcPts val="0"/>
              </a:spcBef>
              <a:spcAft>
                <a:spcPts val="0"/>
              </a:spcAft>
              <a:buSzPts val="1000"/>
              <a:buNone/>
              <a:defRPr sz="1000"/>
            </a:lvl5pPr>
            <a:lvl6pPr lvl="5">
              <a:spcBef>
                <a:spcPts val="0"/>
              </a:spcBef>
              <a:spcAft>
                <a:spcPts val="0"/>
              </a:spcAft>
              <a:buSzPts val="1000"/>
              <a:buNone/>
              <a:defRPr sz="1000"/>
            </a:lvl6pPr>
            <a:lvl7pPr lvl="6">
              <a:spcBef>
                <a:spcPts val="0"/>
              </a:spcBef>
              <a:spcAft>
                <a:spcPts val="0"/>
              </a:spcAft>
              <a:buSzPts val="1000"/>
              <a:buNone/>
              <a:defRPr sz="1000"/>
            </a:lvl7pPr>
            <a:lvl8pPr lvl="7">
              <a:spcBef>
                <a:spcPts val="0"/>
              </a:spcBef>
              <a:spcAft>
                <a:spcPts val="0"/>
              </a:spcAft>
              <a:buSzPts val="1000"/>
              <a:buNone/>
              <a:defRPr sz="1000"/>
            </a:lvl8pPr>
            <a:lvl9pPr lvl="8">
              <a:spcBef>
                <a:spcPts val="0"/>
              </a:spcBef>
              <a:spcAft>
                <a:spcPts val="0"/>
              </a:spcAft>
              <a:buSzPts val="1000"/>
              <a:buNone/>
              <a:defRPr sz="1000"/>
            </a:lvl9pPr>
          </a:lstStyle>
          <a:p/>
        </p:txBody>
      </p:sp>
      <p:sp>
        <p:nvSpPr>
          <p:cNvPr id="1616" name="Google Shape;1616;p264"/>
          <p:cNvSpPr txBox="1"/>
          <p:nvPr>
            <p:ph type="ctrTitle"/>
          </p:nvPr>
        </p:nvSpPr>
        <p:spPr>
          <a:xfrm>
            <a:off x="371850" y="365750"/>
            <a:ext cx="8311200" cy="355500"/>
          </a:xfrm>
          <a:prstGeom prst="rect">
            <a:avLst/>
          </a:prstGeom>
        </p:spPr>
        <p:txBody>
          <a:bodyPr anchorCtr="0" anchor="t" bIns="91425" lIns="0" spcFirstLastPara="1" rIns="91425" wrap="square" tIns="0">
            <a:normAutofit/>
          </a:bodyPr>
          <a:lstStyle>
            <a:lvl1pPr lvl="0">
              <a:lnSpc>
                <a:spcPct val="80000"/>
              </a:lnSpc>
              <a:spcBef>
                <a:spcPts val="0"/>
              </a:spcBef>
              <a:spcAft>
                <a:spcPts val="0"/>
              </a:spcAft>
              <a:buClr>
                <a:schemeClr val="accent2"/>
              </a:buClr>
              <a:buSzPts val="2400"/>
              <a:buNone/>
              <a:defRPr sz="2400">
                <a:solidFill>
                  <a:schemeClr val="accent2"/>
                </a:solidFill>
              </a:defRPr>
            </a:lvl1pPr>
            <a:lvl2pPr lvl="1">
              <a:lnSpc>
                <a:spcPct val="80000"/>
              </a:lnSpc>
              <a:spcBef>
                <a:spcPts val="0"/>
              </a:spcBef>
              <a:spcAft>
                <a:spcPts val="0"/>
              </a:spcAft>
              <a:buSzPts val="2400"/>
              <a:buNone/>
              <a:defRPr/>
            </a:lvl2pPr>
            <a:lvl3pPr lvl="2">
              <a:lnSpc>
                <a:spcPct val="80000"/>
              </a:lnSpc>
              <a:spcBef>
                <a:spcPts val="0"/>
              </a:spcBef>
              <a:spcAft>
                <a:spcPts val="0"/>
              </a:spcAft>
              <a:buSzPts val="2400"/>
              <a:buNone/>
              <a:defRPr/>
            </a:lvl3pPr>
            <a:lvl4pPr lvl="3">
              <a:lnSpc>
                <a:spcPct val="80000"/>
              </a:lnSpc>
              <a:spcBef>
                <a:spcPts val="0"/>
              </a:spcBef>
              <a:spcAft>
                <a:spcPts val="0"/>
              </a:spcAft>
              <a:buSzPts val="2400"/>
              <a:buNone/>
              <a:defRPr/>
            </a:lvl4pPr>
            <a:lvl5pPr lvl="4">
              <a:lnSpc>
                <a:spcPct val="80000"/>
              </a:lnSpc>
              <a:spcBef>
                <a:spcPts val="0"/>
              </a:spcBef>
              <a:spcAft>
                <a:spcPts val="0"/>
              </a:spcAft>
              <a:buSzPts val="2400"/>
              <a:buNone/>
              <a:defRPr/>
            </a:lvl5pPr>
            <a:lvl6pPr lvl="5">
              <a:lnSpc>
                <a:spcPct val="80000"/>
              </a:lnSpc>
              <a:spcBef>
                <a:spcPts val="0"/>
              </a:spcBef>
              <a:spcAft>
                <a:spcPts val="0"/>
              </a:spcAft>
              <a:buSzPts val="2400"/>
              <a:buNone/>
              <a:defRPr/>
            </a:lvl6pPr>
            <a:lvl7pPr lvl="6">
              <a:lnSpc>
                <a:spcPct val="80000"/>
              </a:lnSpc>
              <a:spcBef>
                <a:spcPts val="0"/>
              </a:spcBef>
              <a:spcAft>
                <a:spcPts val="0"/>
              </a:spcAft>
              <a:buSzPts val="2400"/>
              <a:buNone/>
              <a:defRPr/>
            </a:lvl7pPr>
            <a:lvl8pPr lvl="7">
              <a:lnSpc>
                <a:spcPct val="80000"/>
              </a:lnSpc>
              <a:spcBef>
                <a:spcPts val="0"/>
              </a:spcBef>
              <a:spcAft>
                <a:spcPts val="0"/>
              </a:spcAft>
              <a:buSzPts val="2400"/>
              <a:buNone/>
              <a:defRPr/>
            </a:lvl8pPr>
            <a:lvl9pPr lvl="8">
              <a:lnSpc>
                <a:spcPct val="80000"/>
              </a:lnSpc>
              <a:spcBef>
                <a:spcPts val="0"/>
              </a:spcBef>
              <a:spcAft>
                <a:spcPts val="0"/>
              </a:spcAft>
              <a:buSzPts val="2400"/>
              <a:buNone/>
              <a:defRPr/>
            </a:lvl9pPr>
          </a:lstStyle>
          <a:p/>
        </p:txBody>
      </p:sp>
      <p:sp>
        <p:nvSpPr>
          <p:cNvPr id="1617" name="Google Shape;1617;p264"/>
          <p:cNvSpPr txBox="1"/>
          <p:nvPr>
            <p:ph idx="18" type="subTitle"/>
          </p:nvPr>
        </p:nvSpPr>
        <p:spPr>
          <a:xfrm>
            <a:off x="517675" y="1042425"/>
            <a:ext cx="8120700" cy="290400"/>
          </a:xfrm>
          <a:prstGeom prst="rect">
            <a:avLst/>
          </a:prstGeom>
        </p:spPr>
        <p:txBody>
          <a:bodyPr anchorCtr="0" anchor="ctr" bIns="0" lIns="0" spcFirstLastPara="1" rIns="0" wrap="square" tIns="0">
            <a:normAutofit/>
          </a:bodyPr>
          <a:lstStyle>
            <a:lvl1pPr lvl="0">
              <a:spcBef>
                <a:spcPts val="0"/>
              </a:spcBef>
              <a:spcAft>
                <a:spcPts val="0"/>
              </a:spcAft>
              <a:buClr>
                <a:schemeClr val="lt1"/>
              </a:buClr>
              <a:buSzPts val="1200"/>
              <a:buNone/>
              <a:defRPr b="1">
                <a:solidFill>
                  <a:schemeClr val="lt1"/>
                </a:solidFill>
              </a:defRPr>
            </a:lvl1pPr>
            <a:lvl2pPr lvl="1">
              <a:spcBef>
                <a:spcPts val="0"/>
              </a:spcBef>
              <a:spcAft>
                <a:spcPts val="0"/>
              </a:spcAft>
              <a:buClr>
                <a:schemeClr val="lt1"/>
              </a:buClr>
              <a:buSzPts val="1200"/>
              <a:buNone/>
              <a:defRPr b="1">
                <a:solidFill>
                  <a:schemeClr val="lt1"/>
                </a:solidFill>
              </a:defRPr>
            </a:lvl2pPr>
            <a:lvl3pPr lvl="2">
              <a:spcBef>
                <a:spcPts val="0"/>
              </a:spcBef>
              <a:spcAft>
                <a:spcPts val="0"/>
              </a:spcAft>
              <a:buClr>
                <a:schemeClr val="lt1"/>
              </a:buClr>
              <a:buSzPts val="1200"/>
              <a:buNone/>
              <a:defRPr b="1">
                <a:solidFill>
                  <a:schemeClr val="lt1"/>
                </a:solidFill>
              </a:defRPr>
            </a:lvl3pPr>
            <a:lvl4pPr lvl="3">
              <a:spcBef>
                <a:spcPts val="0"/>
              </a:spcBef>
              <a:spcAft>
                <a:spcPts val="0"/>
              </a:spcAft>
              <a:buClr>
                <a:schemeClr val="lt1"/>
              </a:buClr>
              <a:buSzPts val="1200"/>
              <a:buNone/>
              <a:defRPr b="1">
                <a:solidFill>
                  <a:schemeClr val="lt1"/>
                </a:solidFill>
              </a:defRPr>
            </a:lvl4pPr>
            <a:lvl5pPr lvl="4">
              <a:spcBef>
                <a:spcPts val="0"/>
              </a:spcBef>
              <a:spcAft>
                <a:spcPts val="0"/>
              </a:spcAft>
              <a:buClr>
                <a:schemeClr val="lt1"/>
              </a:buClr>
              <a:buSzPts val="1200"/>
              <a:buNone/>
              <a:defRPr b="1">
                <a:solidFill>
                  <a:schemeClr val="lt1"/>
                </a:solidFill>
              </a:defRPr>
            </a:lvl5pPr>
            <a:lvl6pPr lvl="5">
              <a:spcBef>
                <a:spcPts val="0"/>
              </a:spcBef>
              <a:spcAft>
                <a:spcPts val="0"/>
              </a:spcAft>
              <a:buClr>
                <a:schemeClr val="lt1"/>
              </a:buClr>
              <a:buSzPts val="1200"/>
              <a:buNone/>
              <a:defRPr b="1">
                <a:solidFill>
                  <a:schemeClr val="lt1"/>
                </a:solidFill>
              </a:defRPr>
            </a:lvl6pPr>
            <a:lvl7pPr lvl="6">
              <a:spcBef>
                <a:spcPts val="0"/>
              </a:spcBef>
              <a:spcAft>
                <a:spcPts val="0"/>
              </a:spcAft>
              <a:buClr>
                <a:schemeClr val="lt1"/>
              </a:buClr>
              <a:buSzPts val="1200"/>
              <a:buNone/>
              <a:defRPr b="1">
                <a:solidFill>
                  <a:schemeClr val="lt1"/>
                </a:solidFill>
              </a:defRPr>
            </a:lvl7pPr>
            <a:lvl8pPr lvl="7">
              <a:spcBef>
                <a:spcPts val="0"/>
              </a:spcBef>
              <a:spcAft>
                <a:spcPts val="0"/>
              </a:spcAft>
              <a:buClr>
                <a:schemeClr val="lt1"/>
              </a:buClr>
              <a:buSzPts val="1200"/>
              <a:buNone/>
              <a:defRPr b="1">
                <a:solidFill>
                  <a:schemeClr val="lt1"/>
                </a:solidFill>
              </a:defRPr>
            </a:lvl8pPr>
            <a:lvl9pPr lvl="8">
              <a:spcBef>
                <a:spcPts val="0"/>
              </a:spcBef>
              <a:spcAft>
                <a:spcPts val="0"/>
              </a:spcAft>
              <a:buClr>
                <a:schemeClr val="lt1"/>
              </a:buClr>
              <a:buSzPts val="1200"/>
              <a:buNone/>
              <a:defRPr b="1">
                <a:solidFill>
                  <a:schemeClr val="lt1"/>
                </a:solidFill>
              </a:defRPr>
            </a:lvl9pPr>
          </a:lstStyle>
          <a:p/>
        </p:txBody>
      </p:sp>
    </p:spTree>
  </p:cSld>
  <p:clrMapOvr>
    <a:masterClrMapping/>
  </p:clrMapOvr>
</p:sldLayout>
</file>

<file path=ppt/slideLayouts/slideLayout2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desktop mockup dark">
  <p:cSld name="CUSTOM_9_2">
    <p:bg>
      <p:bgPr>
        <a:solidFill>
          <a:schemeClr val="accent2"/>
        </a:solidFill>
      </p:bgPr>
    </p:bg>
    <p:spTree>
      <p:nvGrpSpPr>
        <p:cNvPr id="1618" name="Shape 1618"/>
        <p:cNvGrpSpPr/>
        <p:nvPr/>
      </p:nvGrpSpPr>
      <p:grpSpPr>
        <a:xfrm>
          <a:off x="0" y="0"/>
          <a:ext cx="0" cy="0"/>
          <a:chOff x="0" y="0"/>
          <a:chExt cx="0" cy="0"/>
        </a:xfrm>
      </p:grpSpPr>
      <p:pic>
        <p:nvPicPr>
          <p:cNvPr id="1619" name="Google Shape;1619;p265" title="Marigold_rev.png"/>
          <p:cNvPicPr preferRelativeResize="0"/>
          <p:nvPr/>
        </p:nvPicPr>
        <p:blipFill>
          <a:blip r:embed="rId2">
            <a:alphaModFix/>
          </a:blip>
          <a:stretch>
            <a:fillRect/>
          </a:stretch>
        </p:blipFill>
        <p:spPr>
          <a:xfrm>
            <a:off x="371856" y="4912167"/>
            <a:ext cx="848844" cy="96900"/>
          </a:xfrm>
          <a:prstGeom prst="rect">
            <a:avLst/>
          </a:prstGeom>
          <a:noFill/>
          <a:ln>
            <a:noFill/>
          </a:ln>
        </p:spPr>
      </p:pic>
      <p:sp>
        <p:nvSpPr>
          <p:cNvPr id="1620" name="Google Shape;1620;p265"/>
          <p:cNvSpPr txBox="1"/>
          <p:nvPr/>
        </p:nvSpPr>
        <p:spPr>
          <a:xfrm>
            <a:off x="2256725" y="2292048"/>
            <a:ext cx="2013600" cy="196200"/>
          </a:xfrm>
          <a:prstGeom prst="rect">
            <a:avLst/>
          </a:prstGeom>
          <a:solidFill>
            <a:schemeClr val="accent2"/>
          </a:solidFill>
          <a:ln>
            <a:noFill/>
          </a:ln>
        </p:spPr>
        <p:txBody>
          <a:bodyPr anchorCtr="0" anchor="t" bIns="45725" lIns="45725" spcFirstLastPara="1" rIns="45725" wrap="square" tIns="45725">
            <a:noAutofit/>
          </a:bodyPr>
          <a:lstStyle/>
          <a:p>
            <a:pPr indent="0" lvl="0" marL="0" rtl="0" algn="ctr">
              <a:spcBef>
                <a:spcPts val="0"/>
              </a:spcBef>
              <a:spcAft>
                <a:spcPts val="0"/>
              </a:spcAft>
              <a:buNone/>
            </a:pPr>
            <a:r>
              <a:rPr lang="en" sz="600">
                <a:solidFill>
                  <a:schemeClr val="accent2"/>
                </a:solidFill>
                <a:latin typeface="Archivo Light"/>
                <a:ea typeface="Archivo Light"/>
                <a:cs typeface="Archivo Light"/>
                <a:sym typeface="Archivo Light"/>
              </a:rPr>
              <a:t>Marigold Confidential Information Enclosed</a:t>
            </a:r>
            <a:endParaRPr sz="600">
              <a:solidFill>
                <a:schemeClr val="accent2"/>
              </a:solidFill>
              <a:latin typeface="Archivo Light"/>
              <a:ea typeface="Archivo Light"/>
              <a:cs typeface="Archivo Light"/>
              <a:sym typeface="Archivo Light"/>
            </a:endParaRPr>
          </a:p>
        </p:txBody>
      </p:sp>
      <p:pic>
        <p:nvPicPr>
          <p:cNvPr id="1621" name="Google Shape;1621;p265" title="Browser-dark.png"/>
          <p:cNvPicPr preferRelativeResize="0"/>
          <p:nvPr/>
        </p:nvPicPr>
        <p:blipFill>
          <a:blip r:embed="rId3">
            <a:alphaModFix/>
          </a:blip>
          <a:stretch>
            <a:fillRect/>
          </a:stretch>
        </p:blipFill>
        <p:spPr>
          <a:xfrm>
            <a:off x="3970147" y="1028515"/>
            <a:ext cx="4628874" cy="2714464"/>
          </a:xfrm>
          <a:prstGeom prst="rect">
            <a:avLst/>
          </a:prstGeom>
          <a:noFill/>
          <a:ln>
            <a:noFill/>
          </a:ln>
        </p:spPr>
      </p:pic>
      <p:sp>
        <p:nvSpPr>
          <p:cNvPr id="1622" name="Google Shape;1622;p265"/>
          <p:cNvSpPr txBox="1"/>
          <p:nvPr>
            <p:ph type="ctrTitle"/>
          </p:nvPr>
        </p:nvSpPr>
        <p:spPr>
          <a:xfrm>
            <a:off x="371850" y="525850"/>
            <a:ext cx="2981700" cy="1448400"/>
          </a:xfrm>
          <a:prstGeom prst="rect">
            <a:avLst/>
          </a:prstGeom>
        </p:spPr>
        <p:txBody>
          <a:bodyPr anchorCtr="0" anchor="t" bIns="91425" lIns="0" spcFirstLastPara="1" rIns="91425" wrap="square" tIns="0">
            <a:normAutofit/>
          </a:bodyPr>
          <a:lstStyle>
            <a:lvl1pPr lvl="0">
              <a:lnSpc>
                <a:spcPct val="80000"/>
              </a:lnSpc>
              <a:spcBef>
                <a:spcPts val="0"/>
              </a:spcBef>
              <a:spcAft>
                <a:spcPts val="0"/>
              </a:spcAft>
              <a:buClr>
                <a:schemeClr val="lt1"/>
              </a:buClr>
              <a:buSzPts val="2400"/>
              <a:buNone/>
              <a:defRPr sz="2400">
                <a:solidFill>
                  <a:schemeClr val="lt1"/>
                </a:solidFill>
              </a:defRPr>
            </a:lvl1pPr>
            <a:lvl2pPr lvl="1">
              <a:lnSpc>
                <a:spcPct val="80000"/>
              </a:lnSpc>
              <a:spcBef>
                <a:spcPts val="0"/>
              </a:spcBef>
              <a:spcAft>
                <a:spcPts val="0"/>
              </a:spcAft>
              <a:buClr>
                <a:schemeClr val="lt1"/>
              </a:buClr>
              <a:buSzPts val="2400"/>
              <a:buNone/>
              <a:defRPr>
                <a:solidFill>
                  <a:schemeClr val="lt1"/>
                </a:solidFill>
              </a:defRPr>
            </a:lvl2pPr>
            <a:lvl3pPr lvl="2">
              <a:lnSpc>
                <a:spcPct val="80000"/>
              </a:lnSpc>
              <a:spcBef>
                <a:spcPts val="0"/>
              </a:spcBef>
              <a:spcAft>
                <a:spcPts val="0"/>
              </a:spcAft>
              <a:buClr>
                <a:schemeClr val="lt1"/>
              </a:buClr>
              <a:buSzPts val="2400"/>
              <a:buNone/>
              <a:defRPr>
                <a:solidFill>
                  <a:schemeClr val="lt1"/>
                </a:solidFill>
              </a:defRPr>
            </a:lvl3pPr>
            <a:lvl4pPr lvl="3">
              <a:lnSpc>
                <a:spcPct val="80000"/>
              </a:lnSpc>
              <a:spcBef>
                <a:spcPts val="0"/>
              </a:spcBef>
              <a:spcAft>
                <a:spcPts val="0"/>
              </a:spcAft>
              <a:buClr>
                <a:schemeClr val="lt1"/>
              </a:buClr>
              <a:buSzPts val="2400"/>
              <a:buNone/>
              <a:defRPr>
                <a:solidFill>
                  <a:schemeClr val="lt1"/>
                </a:solidFill>
              </a:defRPr>
            </a:lvl4pPr>
            <a:lvl5pPr lvl="4">
              <a:lnSpc>
                <a:spcPct val="80000"/>
              </a:lnSpc>
              <a:spcBef>
                <a:spcPts val="0"/>
              </a:spcBef>
              <a:spcAft>
                <a:spcPts val="0"/>
              </a:spcAft>
              <a:buClr>
                <a:schemeClr val="lt1"/>
              </a:buClr>
              <a:buSzPts val="2400"/>
              <a:buNone/>
              <a:defRPr>
                <a:solidFill>
                  <a:schemeClr val="lt1"/>
                </a:solidFill>
              </a:defRPr>
            </a:lvl5pPr>
            <a:lvl6pPr lvl="5">
              <a:lnSpc>
                <a:spcPct val="80000"/>
              </a:lnSpc>
              <a:spcBef>
                <a:spcPts val="0"/>
              </a:spcBef>
              <a:spcAft>
                <a:spcPts val="0"/>
              </a:spcAft>
              <a:buClr>
                <a:schemeClr val="lt1"/>
              </a:buClr>
              <a:buSzPts val="2400"/>
              <a:buNone/>
              <a:defRPr>
                <a:solidFill>
                  <a:schemeClr val="lt1"/>
                </a:solidFill>
              </a:defRPr>
            </a:lvl6pPr>
            <a:lvl7pPr lvl="6">
              <a:lnSpc>
                <a:spcPct val="80000"/>
              </a:lnSpc>
              <a:spcBef>
                <a:spcPts val="0"/>
              </a:spcBef>
              <a:spcAft>
                <a:spcPts val="0"/>
              </a:spcAft>
              <a:buClr>
                <a:schemeClr val="lt1"/>
              </a:buClr>
              <a:buSzPts val="2400"/>
              <a:buNone/>
              <a:defRPr>
                <a:solidFill>
                  <a:schemeClr val="lt1"/>
                </a:solidFill>
              </a:defRPr>
            </a:lvl7pPr>
            <a:lvl8pPr lvl="7">
              <a:lnSpc>
                <a:spcPct val="80000"/>
              </a:lnSpc>
              <a:spcBef>
                <a:spcPts val="0"/>
              </a:spcBef>
              <a:spcAft>
                <a:spcPts val="0"/>
              </a:spcAft>
              <a:buClr>
                <a:schemeClr val="lt1"/>
              </a:buClr>
              <a:buSzPts val="2400"/>
              <a:buNone/>
              <a:defRPr>
                <a:solidFill>
                  <a:schemeClr val="lt1"/>
                </a:solidFill>
              </a:defRPr>
            </a:lvl8pPr>
            <a:lvl9pPr lvl="8">
              <a:lnSpc>
                <a:spcPct val="80000"/>
              </a:lnSpc>
              <a:spcBef>
                <a:spcPts val="0"/>
              </a:spcBef>
              <a:spcAft>
                <a:spcPts val="0"/>
              </a:spcAft>
              <a:buClr>
                <a:schemeClr val="lt1"/>
              </a:buClr>
              <a:buSzPts val="2400"/>
              <a:buNone/>
              <a:defRPr>
                <a:solidFill>
                  <a:schemeClr val="lt1"/>
                </a:solidFill>
              </a:defRPr>
            </a:lvl9pPr>
          </a:lstStyle>
          <a:p/>
        </p:txBody>
      </p:sp>
      <p:sp>
        <p:nvSpPr>
          <p:cNvPr id="1623" name="Google Shape;1623;p265"/>
          <p:cNvSpPr txBox="1"/>
          <p:nvPr>
            <p:ph idx="1" type="subTitle"/>
          </p:nvPr>
        </p:nvSpPr>
        <p:spPr>
          <a:xfrm>
            <a:off x="405075" y="1946675"/>
            <a:ext cx="2424000" cy="1796400"/>
          </a:xfrm>
          <a:prstGeom prst="rect">
            <a:avLst/>
          </a:prstGeom>
        </p:spPr>
        <p:txBody>
          <a:bodyPr anchorCtr="0" anchor="b" bIns="0" lIns="0" spcFirstLastPara="1" rIns="0" wrap="square" tIns="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200"/>
              <a:buNone/>
              <a:defRPr>
                <a:solidFill>
                  <a:schemeClr val="lt1"/>
                </a:solidFill>
              </a:defRPr>
            </a:lvl2pPr>
            <a:lvl3pPr lvl="2">
              <a:spcBef>
                <a:spcPts val="0"/>
              </a:spcBef>
              <a:spcAft>
                <a:spcPts val="0"/>
              </a:spcAft>
              <a:buClr>
                <a:schemeClr val="lt1"/>
              </a:buClr>
              <a:buSzPts val="1200"/>
              <a:buNone/>
              <a:defRPr>
                <a:solidFill>
                  <a:schemeClr val="lt1"/>
                </a:solidFill>
              </a:defRPr>
            </a:lvl3pPr>
            <a:lvl4pPr lvl="3">
              <a:spcBef>
                <a:spcPts val="0"/>
              </a:spcBef>
              <a:spcAft>
                <a:spcPts val="0"/>
              </a:spcAft>
              <a:buClr>
                <a:schemeClr val="lt1"/>
              </a:buClr>
              <a:buSzPts val="1200"/>
              <a:buNone/>
              <a:defRPr>
                <a:solidFill>
                  <a:schemeClr val="lt1"/>
                </a:solidFill>
              </a:defRPr>
            </a:lvl4pPr>
            <a:lvl5pPr lvl="4">
              <a:spcBef>
                <a:spcPts val="0"/>
              </a:spcBef>
              <a:spcAft>
                <a:spcPts val="0"/>
              </a:spcAft>
              <a:buClr>
                <a:schemeClr val="lt1"/>
              </a:buClr>
              <a:buSzPts val="1200"/>
              <a:buNone/>
              <a:defRPr>
                <a:solidFill>
                  <a:schemeClr val="lt1"/>
                </a:solidFill>
              </a:defRPr>
            </a:lvl5pPr>
            <a:lvl6pPr lvl="5">
              <a:spcBef>
                <a:spcPts val="0"/>
              </a:spcBef>
              <a:spcAft>
                <a:spcPts val="0"/>
              </a:spcAft>
              <a:buClr>
                <a:schemeClr val="lt1"/>
              </a:buClr>
              <a:buSzPts val="1200"/>
              <a:buNone/>
              <a:defRPr>
                <a:solidFill>
                  <a:schemeClr val="lt1"/>
                </a:solidFill>
              </a:defRPr>
            </a:lvl6pPr>
            <a:lvl7pPr lvl="6">
              <a:spcBef>
                <a:spcPts val="0"/>
              </a:spcBef>
              <a:spcAft>
                <a:spcPts val="0"/>
              </a:spcAft>
              <a:buClr>
                <a:schemeClr val="lt1"/>
              </a:buClr>
              <a:buSzPts val="1200"/>
              <a:buNone/>
              <a:defRPr>
                <a:solidFill>
                  <a:schemeClr val="lt1"/>
                </a:solidFill>
              </a:defRPr>
            </a:lvl7pPr>
            <a:lvl8pPr lvl="7">
              <a:spcBef>
                <a:spcPts val="0"/>
              </a:spcBef>
              <a:spcAft>
                <a:spcPts val="0"/>
              </a:spcAft>
              <a:buClr>
                <a:schemeClr val="lt1"/>
              </a:buClr>
              <a:buSzPts val="1200"/>
              <a:buNone/>
              <a:defRPr>
                <a:solidFill>
                  <a:schemeClr val="lt1"/>
                </a:solidFill>
              </a:defRPr>
            </a:lvl8pPr>
            <a:lvl9pPr lvl="8">
              <a:spcBef>
                <a:spcPts val="0"/>
              </a:spcBef>
              <a:spcAft>
                <a:spcPts val="0"/>
              </a:spcAft>
              <a:buClr>
                <a:schemeClr val="lt1"/>
              </a:buClr>
              <a:buSzPts val="1200"/>
              <a:buNone/>
              <a:defRPr>
                <a:solidFill>
                  <a:schemeClr val="lt1"/>
                </a:solidFill>
              </a:defRPr>
            </a:lvl9pPr>
          </a:lstStyle>
          <a:p/>
        </p:txBody>
      </p:sp>
      <p:sp>
        <p:nvSpPr>
          <p:cNvPr id="1624" name="Google Shape;1624;p265"/>
          <p:cNvSpPr/>
          <p:nvPr>
            <p:ph idx="2" type="pic"/>
          </p:nvPr>
        </p:nvSpPr>
        <p:spPr>
          <a:xfrm>
            <a:off x="3975624" y="1209776"/>
            <a:ext cx="4617900" cy="2522400"/>
          </a:xfrm>
          <a:prstGeom prst="rect">
            <a:avLst/>
          </a:prstGeom>
          <a:noFill/>
          <a:ln>
            <a:noFill/>
          </a:ln>
        </p:spPr>
      </p:sp>
    </p:spTree>
  </p:cSld>
  <p:clrMapOvr>
    <a:masterClrMapping/>
  </p:clrMapOvr>
</p:sldLayout>
</file>

<file path=ppt/slideLayouts/slideLayout2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desktop mockup light">
  <p:cSld name="CUSTOM_9_2_2">
    <p:bg>
      <p:bgPr>
        <a:solidFill>
          <a:schemeClr val="lt1"/>
        </a:solidFill>
      </p:bgPr>
    </p:bg>
    <p:spTree>
      <p:nvGrpSpPr>
        <p:cNvPr id="1625" name="Shape 1625"/>
        <p:cNvGrpSpPr/>
        <p:nvPr/>
      </p:nvGrpSpPr>
      <p:grpSpPr>
        <a:xfrm>
          <a:off x="0" y="0"/>
          <a:ext cx="0" cy="0"/>
          <a:chOff x="0" y="0"/>
          <a:chExt cx="0" cy="0"/>
        </a:xfrm>
      </p:grpSpPr>
      <p:pic>
        <p:nvPicPr>
          <p:cNvPr id="1626" name="Google Shape;1626;p266" title="Browser_light.png"/>
          <p:cNvPicPr preferRelativeResize="0"/>
          <p:nvPr/>
        </p:nvPicPr>
        <p:blipFill rotWithShape="1">
          <a:blip r:embed="rId2">
            <a:alphaModFix/>
          </a:blip>
          <a:srcRect b="0" l="0" r="0" t="0"/>
          <a:stretch/>
        </p:blipFill>
        <p:spPr>
          <a:xfrm>
            <a:off x="3970147" y="1028515"/>
            <a:ext cx="4628874" cy="2714464"/>
          </a:xfrm>
          <a:prstGeom prst="rect">
            <a:avLst/>
          </a:prstGeom>
          <a:noFill/>
          <a:ln>
            <a:noFill/>
          </a:ln>
        </p:spPr>
      </p:pic>
      <p:sp>
        <p:nvSpPr>
          <p:cNvPr id="1627" name="Google Shape;1627;p266"/>
          <p:cNvSpPr txBox="1"/>
          <p:nvPr>
            <p:ph type="ctrTitle"/>
          </p:nvPr>
        </p:nvSpPr>
        <p:spPr>
          <a:xfrm>
            <a:off x="371850" y="525850"/>
            <a:ext cx="2981700" cy="1448400"/>
          </a:xfrm>
          <a:prstGeom prst="rect">
            <a:avLst/>
          </a:prstGeom>
        </p:spPr>
        <p:txBody>
          <a:bodyPr anchorCtr="0" anchor="t" bIns="91425" lIns="0" spcFirstLastPara="1" rIns="91425" wrap="square" tIns="0">
            <a:normAutofit/>
          </a:bodyPr>
          <a:lstStyle>
            <a:lvl1pPr lvl="0">
              <a:lnSpc>
                <a:spcPct val="80000"/>
              </a:lnSpc>
              <a:spcBef>
                <a:spcPts val="0"/>
              </a:spcBef>
              <a:spcAft>
                <a:spcPts val="0"/>
              </a:spcAft>
              <a:buClr>
                <a:schemeClr val="accent2"/>
              </a:buClr>
              <a:buSzPts val="2400"/>
              <a:buNone/>
              <a:defRPr sz="2400">
                <a:solidFill>
                  <a:schemeClr val="accent2"/>
                </a:solidFill>
              </a:defRPr>
            </a:lvl1pPr>
            <a:lvl2pPr lvl="1">
              <a:lnSpc>
                <a:spcPct val="80000"/>
              </a:lnSpc>
              <a:spcBef>
                <a:spcPts val="0"/>
              </a:spcBef>
              <a:spcAft>
                <a:spcPts val="0"/>
              </a:spcAft>
              <a:buSzPts val="2400"/>
              <a:buNone/>
              <a:defRPr/>
            </a:lvl2pPr>
            <a:lvl3pPr lvl="2">
              <a:lnSpc>
                <a:spcPct val="80000"/>
              </a:lnSpc>
              <a:spcBef>
                <a:spcPts val="0"/>
              </a:spcBef>
              <a:spcAft>
                <a:spcPts val="0"/>
              </a:spcAft>
              <a:buSzPts val="2400"/>
              <a:buNone/>
              <a:defRPr/>
            </a:lvl3pPr>
            <a:lvl4pPr lvl="3">
              <a:lnSpc>
                <a:spcPct val="80000"/>
              </a:lnSpc>
              <a:spcBef>
                <a:spcPts val="0"/>
              </a:spcBef>
              <a:spcAft>
                <a:spcPts val="0"/>
              </a:spcAft>
              <a:buSzPts val="2400"/>
              <a:buNone/>
              <a:defRPr/>
            </a:lvl4pPr>
            <a:lvl5pPr lvl="4">
              <a:lnSpc>
                <a:spcPct val="80000"/>
              </a:lnSpc>
              <a:spcBef>
                <a:spcPts val="0"/>
              </a:spcBef>
              <a:spcAft>
                <a:spcPts val="0"/>
              </a:spcAft>
              <a:buSzPts val="2400"/>
              <a:buNone/>
              <a:defRPr/>
            </a:lvl5pPr>
            <a:lvl6pPr lvl="5">
              <a:lnSpc>
                <a:spcPct val="80000"/>
              </a:lnSpc>
              <a:spcBef>
                <a:spcPts val="0"/>
              </a:spcBef>
              <a:spcAft>
                <a:spcPts val="0"/>
              </a:spcAft>
              <a:buSzPts val="2400"/>
              <a:buNone/>
              <a:defRPr/>
            </a:lvl6pPr>
            <a:lvl7pPr lvl="6">
              <a:lnSpc>
                <a:spcPct val="80000"/>
              </a:lnSpc>
              <a:spcBef>
                <a:spcPts val="0"/>
              </a:spcBef>
              <a:spcAft>
                <a:spcPts val="0"/>
              </a:spcAft>
              <a:buSzPts val="2400"/>
              <a:buNone/>
              <a:defRPr/>
            </a:lvl7pPr>
            <a:lvl8pPr lvl="7">
              <a:lnSpc>
                <a:spcPct val="80000"/>
              </a:lnSpc>
              <a:spcBef>
                <a:spcPts val="0"/>
              </a:spcBef>
              <a:spcAft>
                <a:spcPts val="0"/>
              </a:spcAft>
              <a:buSzPts val="2400"/>
              <a:buNone/>
              <a:defRPr/>
            </a:lvl8pPr>
            <a:lvl9pPr lvl="8">
              <a:lnSpc>
                <a:spcPct val="80000"/>
              </a:lnSpc>
              <a:spcBef>
                <a:spcPts val="0"/>
              </a:spcBef>
              <a:spcAft>
                <a:spcPts val="0"/>
              </a:spcAft>
              <a:buSzPts val="2400"/>
              <a:buNone/>
              <a:defRPr/>
            </a:lvl9pPr>
          </a:lstStyle>
          <a:p/>
        </p:txBody>
      </p:sp>
      <p:sp>
        <p:nvSpPr>
          <p:cNvPr id="1628" name="Google Shape;1628;p266"/>
          <p:cNvSpPr txBox="1"/>
          <p:nvPr>
            <p:ph idx="1" type="subTitle"/>
          </p:nvPr>
        </p:nvSpPr>
        <p:spPr>
          <a:xfrm>
            <a:off x="405075" y="1946675"/>
            <a:ext cx="2424000" cy="1796400"/>
          </a:xfrm>
          <a:prstGeom prst="rect">
            <a:avLst/>
          </a:prstGeom>
        </p:spPr>
        <p:txBody>
          <a:bodyPr anchorCtr="0" anchor="b" bIns="0" lIns="0" spcFirstLastPara="1" rIns="0" wrap="square" tIns="0">
            <a:noAutofit/>
          </a:bodyPr>
          <a:lstStyle>
            <a:lvl1pPr lvl="0">
              <a:spcBef>
                <a:spcPts val="0"/>
              </a:spcBef>
              <a:spcAft>
                <a:spcPts val="0"/>
              </a:spcAft>
              <a:buSzPts val="1000"/>
              <a:buNone/>
              <a:defRPr sz="10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629" name="Google Shape;1629;p266"/>
          <p:cNvSpPr/>
          <p:nvPr>
            <p:ph idx="2" type="pic"/>
          </p:nvPr>
        </p:nvSpPr>
        <p:spPr>
          <a:xfrm>
            <a:off x="3980878" y="1209776"/>
            <a:ext cx="4601700" cy="2527800"/>
          </a:xfrm>
          <a:prstGeom prst="rect">
            <a:avLst/>
          </a:prstGeom>
          <a:noFill/>
          <a:ln>
            <a:noFill/>
          </a:ln>
        </p:spPr>
      </p:sp>
    </p:spTree>
  </p:cSld>
  <p:clrMapOvr>
    <a:masterClrMapping/>
  </p:clrMapOvr>
</p:sldLayout>
</file>

<file path=ppt/slideLayouts/slideLayout2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phone mockup dark">
  <p:cSld name="CUSTOM_9_2_1">
    <p:bg>
      <p:bgPr>
        <a:solidFill>
          <a:schemeClr val="accent2"/>
        </a:solidFill>
      </p:bgPr>
    </p:bg>
    <p:spTree>
      <p:nvGrpSpPr>
        <p:cNvPr id="1630" name="Shape 1630"/>
        <p:cNvGrpSpPr/>
        <p:nvPr/>
      </p:nvGrpSpPr>
      <p:grpSpPr>
        <a:xfrm>
          <a:off x="0" y="0"/>
          <a:ext cx="0" cy="0"/>
          <a:chOff x="0" y="0"/>
          <a:chExt cx="0" cy="0"/>
        </a:xfrm>
      </p:grpSpPr>
      <p:pic>
        <p:nvPicPr>
          <p:cNvPr id="1631" name="Google Shape;1631;p267" title="Marigold_rev.png"/>
          <p:cNvPicPr preferRelativeResize="0"/>
          <p:nvPr/>
        </p:nvPicPr>
        <p:blipFill>
          <a:blip r:embed="rId2">
            <a:alphaModFix/>
          </a:blip>
          <a:stretch>
            <a:fillRect/>
          </a:stretch>
        </p:blipFill>
        <p:spPr>
          <a:xfrm>
            <a:off x="371856" y="4912167"/>
            <a:ext cx="848844" cy="96900"/>
          </a:xfrm>
          <a:prstGeom prst="rect">
            <a:avLst/>
          </a:prstGeom>
          <a:noFill/>
          <a:ln>
            <a:noFill/>
          </a:ln>
        </p:spPr>
      </p:pic>
      <p:sp>
        <p:nvSpPr>
          <p:cNvPr id="1632" name="Google Shape;1632;p267"/>
          <p:cNvSpPr txBox="1"/>
          <p:nvPr/>
        </p:nvSpPr>
        <p:spPr>
          <a:xfrm>
            <a:off x="2256725" y="2292048"/>
            <a:ext cx="2013600" cy="196200"/>
          </a:xfrm>
          <a:prstGeom prst="rect">
            <a:avLst/>
          </a:prstGeom>
          <a:solidFill>
            <a:schemeClr val="accent2"/>
          </a:solidFill>
          <a:ln>
            <a:noFill/>
          </a:ln>
        </p:spPr>
        <p:txBody>
          <a:bodyPr anchorCtr="0" anchor="t" bIns="45725" lIns="45725" spcFirstLastPara="1" rIns="45725" wrap="square" tIns="45725">
            <a:noAutofit/>
          </a:bodyPr>
          <a:lstStyle/>
          <a:p>
            <a:pPr indent="0" lvl="0" marL="0" rtl="0" algn="ctr">
              <a:spcBef>
                <a:spcPts val="0"/>
              </a:spcBef>
              <a:spcAft>
                <a:spcPts val="0"/>
              </a:spcAft>
              <a:buNone/>
            </a:pPr>
            <a:r>
              <a:rPr lang="en" sz="600">
                <a:solidFill>
                  <a:schemeClr val="accent2"/>
                </a:solidFill>
                <a:latin typeface="Archivo Light"/>
                <a:ea typeface="Archivo Light"/>
                <a:cs typeface="Archivo Light"/>
                <a:sym typeface="Archivo Light"/>
              </a:rPr>
              <a:t>Marigold Confidential Information Enclosed</a:t>
            </a:r>
            <a:endParaRPr sz="600">
              <a:solidFill>
                <a:schemeClr val="accent2"/>
              </a:solidFill>
              <a:latin typeface="Archivo Light"/>
              <a:ea typeface="Archivo Light"/>
              <a:cs typeface="Archivo Light"/>
              <a:sym typeface="Archivo Light"/>
            </a:endParaRPr>
          </a:p>
        </p:txBody>
      </p:sp>
      <p:sp>
        <p:nvSpPr>
          <p:cNvPr id="1633" name="Google Shape;1633;p267"/>
          <p:cNvSpPr txBox="1"/>
          <p:nvPr>
            <p:ph type="ctrTitle"/>
          </p:nvPr>
        </p:nvSpPr>
        <p:spPr>
          <a:xfrm>
            <a:off x="371850" y="525850"/>
            <a:ext cx="5115000" cy="1448400"/>
          </a:xfrm>
          <a:prstGeom prst="rect">
            <a:avLst/>
          </a:prstGeom>
        </p:spPr>
        <p:txBody>
          <a:bodyPr anchorCtr="0" anchor="t" bIns="91425" lIns="0" spcFirstLastPara="1" rIns="91425" wrap="square" tIns="0">
            <a:normAutofit/>
          </a:bodyPr>
          <a:lstStyle>
            <a:lvl1pPr lvl="0">
              <a:lnSpc>
                <a:spcPct val="80000"/>
              </a:lnSpc>
              <a:spcBef>
                <a:spcPts val="0"/>
              </a:spcBef>
              <a:spcAft>
                <a:spcPts val="0"/>
              </a:spcAft>
              <a:buClr>
                <a:schemeClr val="lt1"/>
              </a:buClr>
              <a:buSzPts val="2400"/>
              <a:buNone/>
              <a:defRPr sz="2400">
                <a:solidFill>
                  <a:schemeClr val="lt1"/>
                </a:solidFill>
              </a:defRPr>
            </a:lvl1pPr>
            <a:lvl2pPr lvl="1">
              <a:lnSpc>
                <a:spcPct val="80000"/>
              </a:lnSpc>
              <a:spcBef>
                <a:spcPts val="0"/>
              </a:spcBef>
              <a:spcAft>
                <a:spcPts val="0"/>
              </a:spcAft>
              <a:buClr>
                <a:schemeClr val="lt1"/>
              </a:buClr>
              <a:buSzPts val="2400"/>
              <a:buNone/>
              <a:defRPr>
                <a:solidFill>
                  <a:schemeClr val="lt1"/>
                </a:solidFill>
              </a:defRPr>
            </a:lvl2pPr>
            <a:lvl3pPr lvl="2">
              <a:lnSpc>
                <a:spcPct val="80000"/>
              </a:lnSpc>
              <a:spcBef>
                <a:spcPts val="0"/>
              </a:spcBef>
              <a:spcAft>
                <a:spcPts val="0"/>
              </a:spcAft>
              <a:buClr>
                <a:schemeClr val="lt1"/>
              </a:buClr>
              <a:buSzPts val="2400"/>
              <a:buNone/>
              <a:defRPr>
                <a:solidFill>
                  <a:schemeClr val="lt1"/>
                </a:solidFill>
              </a:defRPr>
            </a:lvl3pPr>
            <a:lvl4pPr lvl="3">
              <a:lnSpc>
                <a:spcPct val="80000"/>
              </a:lnSpc>
              <a:spcBef>
                <a:spcPts val="0"/>
              </a:spcBef>
              <a:spcAft>
                <a:spcPts val="0"/>
              </a:spcAft>
              <a:buClr>
                <a:schemeClr val="lt1"/>
              </a:buClr>
              <a:buSzPts val="2400"/>
              <a:buNone/>
              <a:defRPr>
                <a:solidFill>
                  <a:schemeClr val="lt1"/>
                </a:solidFill>
              </a:defRPr>
            </a:lvl4pPr>
            <a:lvl5pPr lvl="4">
              <a:lnSpc>
                <a:spcPct val="80000"/>
              </a:lnSpc>
              <a:spcBef>
                <a:spcPts val="0"/>
              </a:spcBef>
              <a:spcAft>
                <a:spcPts val="0"/>
              </a:spcAft>
              <a:buClr>
                <a:schemeClr val="lt1"/>
              </a:buClr>
              <a:buSzPts val="2400"/>
              <a:buNone/>
              <a:defRPr>
                <a:solidFill>
                  <a:schemeClr val="lt1"/>
                </a:solidFill>
              </a:defRPr>
            </a:lvl5pPr>
            <a:lvl6pPr lvl="5">
              <a:lnSpc>
                <a:spcPct val="80000"/>
              </a:lnSpc>
              <a:spcBef>
                <a:spcPts val="0"/>
              </a:spcBef>
              <a:spcAft>
                <a:spcPts val="0"/>
              </a:spcAft>
              <a:buClr>
                <a:schemeClr val="lt1"/>
              </a:buClr>
              <a:buSzPts val="2400"/>
              <a:buNone/>
              <a:defRPr>
                <a:solidFill>
                  <a:schemeClr val="lt1"/>
                </a:solidFill>
              </a:defRPr>
            </a:lvl6pPr>
            <a:lvl7pPr lvl="6">
              <a:lnSpc>
                <a:spcPct val="80000"/>
              </a:lnSpc>
              <a:spcBef>
                <a:spcPts val="0"/>
              </a:spcBef>
              <a:spcAft>
                <a:spcPts val="0"/>
              </a:spcAft>
              <a:buClr>
                <a:schemeClr val="lt1"/>
              </a:buClr>
              <a:buSzPts val="2400"/>
              <a:buNone/>
              <a:defRPr>
                <a:solidFill>
                  <a:schemeClr val="lt1"/>
                </a:solidFill>
              </a:defRPr>
            </a:lvl7pPr>
            <a:lvl8pPr lvl="7">
              <a:lnSpc>
                <a:spcPct val="80000"/>
              </a:lnSpc>
              <a:spcBef>
                <a:spcPts val="0"/>
              </a:spcBef>
              <a:spcAft>
                <a:spcPts val="0"/>
              </a:spcAft>
              <a:buClr>
                <a:schemeClr val="lt1"/>
              </a:buClr>
              <a:buSzPts val="2400"/>
              <a:buNone/>
              <a:defRPr>
                <a:solidFill>
                  <a:schemeClr val="lt1"/>
                </a:solidFill>
              </a:defRPr>
            </a:lvl8pPr>
            <a:lvl9pPr lvl="8">
              <a:lnSpc>
                <a:spcPct val="80000"/>
              </a:lnSpc>
              <a:spcBef>
                <a:spcPts val="0"/>
              </a:spcBef>
              <a:spcAft>
                <a:spcPts val="0"/>
              </a:spcAft>
              <a:buClr>
                <a:schemeClr val="lt1"/>
              </a:buClr>
              <a:buSzPts val="2400"/>
              <a:buNone/>
              <a:defRPr>
                <a:solidFill>
                  <a:schemeClr val="lt1"/>
                </a:solidFill>
              </a:defRPr>
            </a:lvl9pPr>
          </a:lstStyle>
          <a:p/>
        </p:txBody>
      </p:sp>
      <p:sp>
        <p:nvSpPr>
          <p:cNvPr id="1634" name="Google Shape;1634;p267"/>
          <p:cNvSpPr txBox="1"/>
          <p:nvPr>
            <p:ph idx="1" type="subTitle"/>
          </p:nvPr>
        </p:nvSpPr>
        <p:spPr>
          <a:xfrm>
            <a:off x="405075" y="1946675"/>
            <a:ext cx="5115000" cy="1796400"/>
          </a:xfrm>
          <a:prstGeom prst="rect">
            <a:avLst/>
          </a:prstGeom>
        </p:spPr>
        <p:txBody>
          <a:bodyPr anchorCtr="0" anchor="b" bIns="0" lIns="0" spcFirstLastPara="1" rIns="0" wrap="square" tIns="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200"/>
              <a:buNone/>
              <a:defRPr>
                <a:solidFill>
                  <a:schemeClr val="lt1"/>
                </a:solidFill>
              </a:defRPr>
            </a:lvl2pPr>
            <a:lvl3pPr lvl="2">
              <a:spcBef>
                <a:spcPts val="0"/>
              </a:spcBef>
              <a:spcAft>
                <a:spcPts val="0"/>
              </a:spcAft>
              <a:buClr>
                <a:schemeClr val="lt1"/>
              </a:buClr>
              <a:buSzPts val="1200"/>
              <a:buNone/>
              <a:defRPr>
                <a:solidFill>
                  <a:schemeClr val="lt1"/>
                </a:solidFill>
              </a:defRPr>
            </a:lvl3pPr>
            <a:lvl4pPr lvl="3">
              <a:spcBef>
                <a:spcPts val="0"/>
              </a:spcBef>
              <a:spcAft>
                <a:spcPts val="0"/>
              </a:spcAft>
              <a:buClr>
                <a:schemeClr val="lt1"/>
              </a:buClr>
              <a:buSzPts val="1200"/>
              <a:buNone/>
              <a:defRPr>
                <a:solidFill>
                  <a:schemeClr val="lt1"/>
                </a:solidFill>
              </a:defRPr>
            </a:lvl4pPr>
            <a:lvl5pPr lvl="4">
              <a:spcBef>
                <a:spcPts val="0"/>
              </a:spcBef>
              <a:spcAft>
                <a:spcPts val="0"/>
              </a:spcAft>
              <a:buClr>
                <a:schemeClr val="lt1"/>
              </a:buClr>
              <a:buSzPts val="1200"/>
              <a:buNone/>
              <a:defRPr>
                <a:solidFill>
                  <a:schemeClr val="lt1"/>
                </a:solidFill>
              </a:defRPr>
            </a:lvl5pPr>
            <a:lvl6pPr lvl="5">
              <a:spcBef>
                <a:spcPts val="0"/>
              </a:spcBef>
              <a:spcAft>
                <a:spcPts val="0"/>
              </a:spcAft>
              <a:buClr>
                <a:schemeClr val="lt1"/>
              </a:buClr>
              <a:buSzPts val="1200"/>
              <a:buNone/>
              <a:defRPr>
                <a:solidFill>
                  <a:schemeClr val="lt1"/>
                </a:solidFill>
              </a:defRPr>
            </a:lvl6pPr>
            <a:lvl7pPr lvl="6">
              <a:spcBef>
                <a:spcPts val="0"/>
              </a:spcBef>
              <a:spcAft>
                <a:spcPts val="0"/>
              </a:spcAft>
              <a:buClr>
                <a:schemeClr val="lt1"/>
              </a:buClr>
              <a:buSzPts val="1200"/>
              <a:buNone/>
              <a:defRPr>
                <a:solidFill>
                  <a:schemeClr val="lt1"/>
                </a:solidFill>
              </a:defRPr>
            </a:lvl7pPr>
            <a:lvl8pPr lvl="7">
              <a:spcBef>
                <a:spcPts val="0"/>
              </a:spcBef>
              <a:spcAft>
                <a:spcPts val="0"/>
              </a:spcAft>
              <a:buClr>
                <a:schemeClr val="lt1"/>
              </a:buClr>
              <a:buSzPts val="1200"/>
              <a:buNone/>
              <a:defRPr>
                <a:solidFill>
                  <a:schemeClr val="lt1"/>
                </a:solidFill>
              </a:defRPr>
            </a:lvl8pPr>
            <a:lvl9pPr lvl="8">
              <a:spcBef>
                <a:spcPts val="0"/>
              </a:spcBef>
              <a:spcAft>
                <a:spcPts val="0"/>
              </a:spcAft>
              <a:buClr>
                <a:schemeClr val="lt1"/>
              </a:buClr>
              <a:buSzPts val="1200"/>
              <a:buNone/>
              <a:defRPr>
                <a:solidFill>
                  <a:schemeClr val="lt1"/>
                </a:solidFill>
              </a:defRPr>
            </a:lvl9pPr>
          </a:lstStyle>
          <a:p/>
        </p:txBody>
      </p:sp>
      <p:pic>
        <p:nvPicPr>
          <p:cNvPr id="1635" name="Google Shape;1635;p267" title="phone body-dark.png"/>
          <p:cNvPicPr preferRelativeResize="0"/>
          <p:nvPr/>
        </p:nvPicPr>
        <p:blipFill>
          <a:blip r:embed="rId3">
            <a:alphaModFix/>
          </a:blip>
          <a:stretch>
            <a:fillRect/>
          </a:stretch>
        </p:blipFill>
        <p:spPr>
          <a:xfrm>
            <a:off x="5971725" y="387526"/>
            <a:ext cx="2013599" cy="4368445"/>
          </a:xfrm>
          <a:prstGeom prst="rect">
            <a:avLst/>
          </a:prstGeom>
          <a:noFill/>
          <a:ln>
            <a:noFill/>
          </a:ln>
        </p:spPr>
      </p:pic>
      <p:sp>
        <p:nvSpPr>
          <p:cNvPr id="1636" name="Google Shape;1636;p267"/>
          <p:cNvSpPr/>
          <p:nvPr>
            <p:ph idx="2" type="pic"/>
          </p:nvPr>
        </p:nvSpPr>
        <p:spPr>
          <a:xfrm>
            <a:off x="6090850" y="492550"/>
            <a:ext cx="1635600" cy="3788400"/>
          </a:xfrm>
          <a:prstGeom prst="roundRect">
            <a:avLst>
              <a:gd fmla="val 7680" name="adj"/>
            </a:avLst>
          </a:prstGeom>
          <a:noFill/>
          <a:ln>
            <a:noFill/>
          </a:ln>
        </p:spPr>
      </p:sp>
    </p:spTree>
  </p:cSld>
  <p:clrMapOvr>
    <a:masterClrMapping/>
  </p:clrMapOvr>
</p:sldLayout>
</file>

<file path=ppt/slideLayouts/slideLayout2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phone mockup light">
  <p:cSld name="CUSTOM_9_2_1_1">
    <p:bg>
      <p:bgPr>
        <a:solidFill>
          <a:schemeClr val="lt1"/>
        </a:solidFill>
      </p:bgPr>
    </p:bg>
    <p:spTree>
      <p:nvGrpSpPr>
        <p:cNvPr id="1637" name="Shape 1637"/>
        <p:cNvGrpSpPr/>
        <p:nvPr/>
      </p:nvGrpSpPr>
      <p:grpSpPr>
        <a:xfrm>
          <a:off x="0" y="0"/>
          <a:ext cx="0" cy="0"/>
          <a:chOff x="0" y="0"/>
          <a:chExt cx="0" cy="0"/>
        </a:xfrm>
      </p:grpSpPr>
      <p:sp>
        <p:nvSpPr>
          <p:cNvPr id="1638" name="Google Shape;1638;p268"/>
          <p:cNvSpPr txBox="1"/>
          <p:nvPr>
            <p:ph type="ctrTitle"/>
          </p:nvPr>
        </p:nvSpPr>
        <p:spPr>
          <a:xfrm>
            <a:off x="371850" y="525850"/>
            <a:ext cx="5115000" cy="1448400"/>
          </a:xfrm>
          <a:prstGeom prst="rect">
            <a:avLst/>
          </a:prstGeom>
        </p:spPr>
        <p:txBody>
          <a:bodyPr anchorCtr="0" anchor="t" bIns="91425" lIns="0" spcFirstLastPara="1" rIns="91425" wrap="square" tIns="0">
            <a:normAutofit/>
          </a:bodyPr>
          <a:lstStyle>
            <a:lvl1pPr lvl="0">
              <a:lnSpc>
                <a:spcPct val="80000"/>
              </a:lnSpc>
              <a:spcBef>
                <a:spcPts val="0"/>
              </a:spcBef>
              <a:spcAft>
                <a:spcPts val="0"/>
              </a:spcAft>
              <a:buClr>
                <a:schemeClr val="accent2"/>
              </a:buClr>
              <a:buSzPts val="2400"/>
              <a:buNone/>
              <a:defRPr sz="2400">
                <a:solidFill>
                  <a:schemeClr val="accent2"/>
                </a:solidFill>
              </a:defRPr>
            </a:lvl1pPr>
            <a:lvl2pPr lvl="1">
              <a:lnSpc>
                <a:spcPct val="80000"/>
              </a:lnSpc>
              <a:spcBef>
                <a:spcPts val="0"/>
              </a:spcBef>
              <a:spcAft>
                <a:spcPts val="0"/>
              </a:spcAft>
              <a:buSzPts val="2400"/>
              <a:buNone/>
              <a:defRPr/>
            </a:lvl2pPr>
            <a:lvl3pPr lvl="2">
              <a:lnSpc>
                <a:spcPct val="80000"/>
              </a:lnSpc>
              <a:spcBef>
                <a:spcPts val="0"/>
              </a:spcBef>
              <a:spcAft>
                <a:spcPts val="0"/>
              </a:spcAft>
              <a:buSzPts val="2400"/>
              <a:buNone/>
              <a:defRPr/>
            </a:lvl3pPr>
            <a:lvl4pPr lvl="3">
              <a:lnSpc>
                <a:spcPct val="80000"/>
              </a:lnSpc>
              <a:spcBef>
                <a:spcPts val="0"/>
              </a:spcBef>
              <a:spcAft>
                <a:spcPts val="0"/>
              </a:spcAft>
              <a:buSzPts val="2400"/>
              <a:buNone/>
              <a:defRPr/>
            </a:lvl4pPr>
            <a:lvl5pPr lvl="4">
              <a:lnSpc>
                <a:spcPct val="80000"/>
              </a:lnSpc>
              <a:spcBef>
                <a:spcPts val="0"/>
              </a:spcBef>
              <a:spcAft>
                <a:spcPts val="0"/>
              </a:spcAft>
              <a:buSzPts val="2400"/>
              <a:buNone/>
              <a:defRPr/>
            </a:lvl5pPr>
            <a:lvl6pPr lvl="5">
              <a:lnSpc>
                <a:spcPct val="80000"/>
              </a:lnSpc>
              <a:spcBef>
                <a:spcPts val="0"/>
              </a:spcBef>
              <a:spcAft>
                <a:spcPts val="0"/>
              </a:spcAft>
              <a:buSzPts val="2400"/>
              <a:buNone/>
              <a:defRPr/>
            </a:lvl6pPr>
            <a:lvl7pPr lvl="6">
              <a:lnSpc>
                <a:spcPct val="80000"/>
              </a:lnSpc>
              <a:spcBef>
                <a:spcPts val="0"/>
              </a:spcBef>
              <a:spcAft>
                <a:spcPts val="0"/>
              </a:spcAft>
              <a:buSzPts val="2400"/>
              <a:buNone/>
              <a:defRPr/>
            </a:lvl7pPr>
            <a:lvl8pPr lvl="7">
              <a:lnSpc>
                <a:spcPct val="80000"/>
              </a:lnSpc>
              <a:spcBef>
                <a:spcPts val="0"/>
              </a:spcBef>
              <a:spcAft>
                <a:spcPts val="0"/>
              </a:spcAft>
              <a:buSzPts val="2400"/>
              <a:buNone/>
              <a:defRPr/>
            </a:lvl8pPr>
            <a:lvl9pPr lvl="8">
              <a:lnSpc>
                <a:spcPct val="80000"/>
              </a:lnSpc>
              <a:spcBef>
                <a:spcPts val="0"/>
              </a:spcBef>
              <a:spcAft>
                <a:spcPts val="0"/>
              </a:spcAft>
              <a:buSzPts val="2400"/>
              <a:buNone/>
              <a:defRPr/>
            </a:lvl9pPr>
          </a:lstStyle>
          <a:p/>
        </p:txBody>
      </p:sp>
      <p:sp>
        <p:nvSpPr>
          <p:cNvPr id="1639" name="Google Shape;1639;p268"/>
          <p:cNvSpPr txBox="1"/>
          <p:nvPr>
            <p:ph idx="1" type="subTitle"/>
          </p:nvPr>
        </p:nvSpPr>
        <p:spPr>
          <a:xfrm>
            <a:off x="405075" y="1946675"/>
            <a:ext cx="5115000" cy="1796400"/>
          </a:xfrm>
          <a:prstGeom prst="rect">
            <a:avLst/>
          </a:prstGeom>
        </p:spPr>
        <p:txBody>
          <a:bodyPr anchorCtr="0" anchor="b" bIns="0" lIns="0" spcFirstLastPara="1" rIns="0" wrap="square" tIns="0">
            <a:noAutofit/>
          </a:bodyPr>
          <a:lstStyle>
            <a:lvl1pPr lvl="0">
              <a:spcBef>
                <a:spcPts val="0"/>
              </a:spcBef>
              <a:spcAft>
                <a:spcPts val="0"/>
              </a:spcAft>
              <a:buSzPts val="1000"/>
              <a:buNone/>
              <a:defRPr sz="10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pic>
        <p:nvPicPr>
          <p:cNvPr id="1640" name="Google Shape;1640;p268" title="phone body-light.png"/>
          <p:cNvPicPr preferRelativeResize="0"/>
          <p:nvPr/>
        </p:nvPicPr>
        <p:blipFill rotWithShape="1">
          <a:blip r:embed="rId2">
            <a:alphaModFix/>
          </a:blip>
          <a:srcRect b="0" l="0" r="0" t="0"/>
          <a:stretch/>
        </p:blipFill>
        <p:spPr>
          <a:xfrm>
            <a:off x="5988102" y="391266"/>
            <a:ext cx="1838676" cy="3988961"/>
          </a:xfrm>
          <a:prstGeom prst="rect">
            <a:avLst/>
          </a:prstGeom>
          <a:noFill/>
          <a:ln>
            <a:noFill/>
          </a:ln>
        </p:spPr>
      </p:pic>
      <p:sp>
        <p:nvSpPr>
          <p:cNvPr id="1641" name="Google Shape;1641;p268"/>
          <p:cNvSpPr/>
          <p:nvPr>
            <p:ph idx="2" type="pic"/>
          </p:nvPr>
        </p:nvSpPr>
        <p:spPr>
          <a:xfrm>
            <a:off x="6090850" y="492550"/>
            <a:ext cx="1635600" cy="3788400"/>
          </a:xfrm>
          <a:prstGeom prst="roundRect">
            <a:avLst>
              <a:gd fmla="val 7680" name="adj"/>
            </a:avLst>
          </a:prstGeom>
          <a:noFill/>
          <a:ln>
            <a:noFill/>
          </a:ln>
        </p:spPr>
      </p:sp>
    </p:spTree>
  </p:cSld>
  <p:clrMapOvr>
    <a:masterClrMapping/>
  </p:clrMapOvr>
</p:sldLayout>
</file>

<file path=ppt/slideLayouts/slideLayout2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phone mockup light 1">
  <p:cSld name="CUSTOM_9_2_1_1_1">
    <p:bg>
      <p:bgPr>
        <a:solidFill>
          <a:schemeClr val="lt1"/>
        </a:solidFill>
      </p:bgPr>
    </p:bg>
    <p:spTree>
      <p:nvGrpSpPr>
        <p:cNvPr id="1642" name="Shape 1642"/>
        <p:cNvGrpSpPr/>
        <p:nvPr/>
      </p:nvGrpSpPr>
      <p:grpSpPr>
        <a:xfrm>
          <a:off x="0" y="0"/>
          <a:ext cx="0" cy="0"/>
          <a:chOff x="0" y="0"/>
          <a:chExt cx="0" cy="0"/>
        </a:xfrm>
      </p:grpSpPr>
      <p:sp>
        <p:nvSpPr>
          <p:cNvPr id="1643" name="Google Shape;1643;p269"/>
          <p:cNvSpPr txBox="1"/>
          <p:nvPr>
            <p:ph type="ctrTitle"/>
          </p:nvPr>
        </p:nvSpPr>
        <p:spPr>
          <a:xfrm>
            <a:off x="371850" y="525850"/>
            <a:ext cx="3144900" cy="1448400"/>
          </a:xfrm>
          <a:prstGeom prst="rect">
            <a:avLst/>
          </a:prstGeom>
        </p:spPr>
        <p:txBody>
          <a:bodyPr anchorCtr="0" anchor="t" bIns="91425" lIns="0" spcFirstLastPara="1" rIns="91425" wrap="square" tIns="0">
            <a:normAutofit/>
          </a:bodyPr>
          <a:lstStyle>
            <a:lvl1pPr lvl="0">
              <a:lnSpc>
                <a:spcPct val="80000"/>
              </a:lnSpc>
              <a:spcBef>
                <a:spcPts val="0"/>
              </a:spcBef>
              <a:spcAft>
                <a:spcPts val="0"/>
              </a:spcAft>
              <a:buClr>
                <a:schemeClr val="accent2"/>
              </a:buClr>
              <a:buSzPts val="2400"/>
              <a:buNone/>
              <a:defRPr sz="2400">
                <a:solidFill>
                  <a:schemeClr val="accent2"/>
                </a:solidFill>
              </a:defRPr>
            </a:lvl1pPr>
            <a:lvl2pPr lvl="1">
              <a:lnSpc>
                <a:spcPct val="80000"/>
              </a:lnSpc>
              <a:spcBef>
                <a:spcPts val="0"/>
              </a:spcBef>
              <a:spcAft>
                <a:spcPts val="0"/>
              </a:spcAft>
              <a:buSzPts val="2400"/>
              <a:buNone/>
              <a:defRPr/>
            </a:lvl2pPr>
            <a:lvl3pPr lvl="2">
              <a:lnSpc>
                <a:spcPct val="80000"/>
              </a:lnSpc>
              <a:spcBef>
                <a:spcPts val="0"/>
              </a:spcBef>
              <a:spcAft>
                <a:spcPts val="0"/>
              </a:spcAft>
              <a:buSzPts val="2400"/>
              <a:buNone/>
              <a:defRPr/>
            </a:lvl3pPr>
            <a:lvl4pPr lvl="3">
              <a:lnSpc>
                <a:spcPct val="80000"/>
              </a:lnSpc>
              <a:spcBef>
                <a:spcPts val="0"/>
              </a:spcBef>
              <a:spcAft>
                <a:spcPts val="0"/>
              </a:spcAft>
              <a:buSzPts val="2400"/>
              <a:buNone/>
              <a:defRPr/>
            </a:lvl4pPr>
            <a:lvl5pPr lvl="4">
              <a:lnSpc>
                <a:spcPct val="80000"/>
              </a:lnSpc>
              <a:spcBef>
                <a:spcPts val="0"/>
              </a:spcBef>
              <a:spcAft>
                <a:spcPts val="0"/>
              </a:spcAft>
              <a:buSzPts val="2400"/>
              <a:buNone/>
              <a:defRPr/>
            </a:lvl5pPr>
            <a:lvl6pPr lvl="5">
              <a:lnSpc>
                <a:spcPct val="80000"/>
              </a:lnSpc>
              <a:spcBef>
                <a:spcPts val="0"/>
              </a:spcBef>
              <a:spcAft>
                <a:spcPts val="0"/>
              </a:spcAft>
              <a:buSzPts val="2400"/>
              <a:buNone/>
              <a:defRPr/>
            </a:lvl6pPr>
            <a:lvl7pPr lvl="6">
              <a:lnSpc>
                <a:spcPct val="80000"/>
              </a:lnSpc>
              <a:spcBef>
                <a:spcPts val="0"/>
              </a:spcBef>
              <a:spcAft>
                <a:spcPts val="0"/>
              </a:spcAft>
              <a:buSzPts val="2400"/>
              <a:buNone/>
              <a:defRPr/>
            </a:lvl7pPr>
            <a:lvl8pPr lvl="7">
              <a:lnSpc>
                <a:spcPct val="80000"/>
              </a:lnSpc>
              <a:spcBef>
                <a:spcPts val="0"/>
              </a:spcBef>
              <a:spcAft>
                <a:spcPts val="0"/>
              </a:spcAft>
              <a:buSzPts val="2400"/>
              <a:buNone/>
              <a:defRPr/>
            </a:lvl8pPr>
            <a:lvl9pPr lvl="8">
              <a:lnSpc>
                <a:spcPct val="80000"/>
              </a:lnSpc>
              <a:spcBef>
                <a:spcPts val="0"/>
              </a:spcBef>
              <a:spcAft>
                <a:spcPts val="0"/>
              </a:spcAft>
              <a:buSzPts val="2400"/>
              <a:buNone/>
              <a:defRPr/>
            </a:lvl9pPr>
          </a:lstStyle>
          <a:p/>
        </p:txBody>
      </p:sp>
      <p:sp>
        <p:nvSpPr>
          <p:cNvPr id="1644" name="Google Shape;1644;p269"/>
          <p:cNvSpPr txBox="1"/>
          <p:nvPr>
            <p:ph idx="1" type="subTitle"/>
          </p:nvPr>
        </p:nvSpPr>
        <p:spPr>
          <a:xfrm>
            <a:off x="405075" y="1478950"/>
            <a:ext cx="3390300" cy="2264100"/>
          </a:xfrm>
          <a:prstGeom prst="rect">
            <a:avLst/>
          </a:prstGeom>
        </p:spPr>
        <p:txBody>
          <a:bodyPr anchorCtr="0" anchor="b" bIns="0" lIns="0" spcFirstLastPara="1" rIns="0" wrap="square" tIns="0">
            <a:noAutofit/>
          </a:bodyPr>
          <a:lstStyle>
            <a:lvl1pPr lvl="0">
              <a:spcBef>
                <a:spcPts val="0"/>
              </a:spcBef>
              <a:spcAft>
                <a:spcPts val="0"/>
              </a:spcAft>
              <a:buSzPts val="1000"/>
              <a:buNone/>
              <a:defRPr sz="10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Tree>
  </p:cSld>
  <p:clrMapOvr>
    <a:masterClrMapping/>
  </p:clrMapOvr>
</p:sldLayout>
</file>

<file path=ppt/slideLayouts/slideLayout2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 Dusk/black">
  <p:cSld name="CUSTOM_9_1">
    <p:bg>
      <p:bgPr>
        <a:blipFill>
          <a:blip r:embed="rId2">
            <a:alphaModFix/>
          </a:blip>
          <a:stretch>
            <a:fillRect/>
          </a:stretch>
        </a:blipFill>
      </p:bgPr>
    </p:bg>
    <p:spTree>
      <p:nvGrpSpPr>
        <p:cNvPr id="1645" name="Shape 1645"/>
        <p:cNvGrpSpPr/>
        <p:nvPr/>
      </p:nvGrpSpPr>
      <p:grpSpPr>
        <a:xfrm>
          <a:off x="0" y="0"/>
          <a:ext cx="0" cy="0"/>
          <a:chOff x="0" y="0"/>
          <a:chExt cx="0" cy="0"/>
        </a:xfrm>
      </p:grpSpPr>
      <p:pic>
        <p:nvPicPr>
          <p:cNvPr id="1646" name="Google Shape;1646;p270" title="Marigold_rev.png"/>
          <p:cNvPicPr preferRelativeResize="0"/>
          <p:nvPr/>
        </p:nvPicPr>
        <p:blipFill>
          <a:blip r:embed="rId3">
            <a:alphaModFix/>
          </a:blip>
          <a:stretch>
            <a:fillRect/>
          </a:stretch>
        </p:blipFill>
        <p:spPr>
          <a:xfrm>
            <a:off x="371856" y="4912167"/>
            <a:ext cx="848844" cy="96900"/>
          </a:xfrm>
          <a:prstGeom prst="rect">
            <a:avLst/>
          </a:prstGeom>
          <a:noFill/>
          <a:ln>
            <a:noFill/>
          </a:ln>
        </p:spPr>
      </p:pic>
      <p:sp>
        <p:nvSpPr>
          <p:cNvPr id="1647" name="Google Shape;1647;p270"/>
          <p:cNvSpPr txBox="1"/>
          <p:nvPr>
            <p:ph type="title"/>
          </p:nvPr>
        </p:nvSpPr>
        <p:spPr>
          <a:xfrm>
            <a:off x="1518850" y="1563525"/>
            <a:ext cx="6088200" cy="2156400"/>
          </a:xfrm>
          <a:prstGeom prst="rect">
            <a:avLst/>
          </a:prstGeom>
        </p:spPr>
        <p:txBody>
          <a:bodyPr anchorCtr="0" anchor="ctr" bIns="0" lIns="0" spcFirstLastPara="1" rIns="0" wrap="square" tIns="0">
            <a:normAutofit/>
          </a:bodyPr>
          <a:lstStyle>
            <a:lvl1pPr lvl="0" algn="ctr">
              <a:spcBef>
                <a:spcPts val="0"/>
              </a:spcBef>
              <a:spcAft>
                <a:spcPts val="0"/>
              </a:spcAft>
              <a:buClr>
                <a:schemeClr val="accent2"/>
              </a:buClr>
              <a:buSzPts val="2600"/>
              <a:buNone/>
              <a:defRPr sz="2600">
                <a:solidFill>
                  <a:schemeClr val="accent2"/>
                </a:solidFill>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Tree>
  </p:cSld>
  <p:clrMapOvr>
    <a:masterClrMapping/>
  </p:clrMapOvr>
</p:sldLayout>
</file>

<file path=ppt/slideLayouts/slideLayout2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 evergreen gradient">
  <p:cSld name="CUSTOM_9_1_1">
    <p:bg>
      <p:bgPr>
        <a:blipFill>
          <a:blip r:embed="rId2">
            <a:alphaModFix/>
          </a:blip>
          <a:stretch>
            <a:fillRect/>
          </a:stretch>
        </a:blipFill>
      </p:bgPr>
    </p:bg>
    <p:spTree>
      <p:nvGrpSpPr>
        <p:cNvPr id="1648" name="Shape 1648"/>
        <p:cNvGrpSpPr/>
        <p:nvPr/>
      </p:nvGrpSpPr>
      <p:grpSpPr>
        <a:xfrm>
          <a:off x="0" y="0"/>
          <a:ext cx="0" cy="0"/>
          <a:chOff x="0" y="0"/>
          <a:chExt cx="0" cy="0"/>
        </a:xfrm>
      </p:grpSpPr>
      <p:pic>
        <p:nvPicPr>
          <p:cNvPr id="1649" name="Google Shape;1649;p271" title="Marigold_rev.png"/>
          <p:cNvPicPr preferRelativeResize="0"/>
          <p:nvPr/>
        </p:nvPicPr>
        <p:blipFill>
          <a:blip r:embed="rId3">
            <a:alphaModFix/>
          </a:blip>
          <a:stretch>
            <a:fillRect/>
          </a:stretch>
        </p:blipFill>
        <p:spPr>
          <a:xfrm>
            <a:off x="371856" y="4912167"/>
            <a:ext cx="848844" cy="96900"/>
          </a:xfrm>
          <a:prstGeom prst="rect">
            <a:avLst/>
          </a:prstGeom>
          <a:noFill/>
          <a:ln>
            <a:noFill/>
          </a:ln>
        </p:spPr>
      </p:pic>
      <p:sp>
        <p:nvSpPr>
          <p:cNvPr id="1650" name="Google Shape;1650;p271"/>
          <p:cNvSpPr txBox="1"/>
          <p:nvPr>
            <p:ph type="title"/>
          </p:nvPr>
        </p:nvSpPr>
        <p:spPr>
          <a:xfrm>
            <a:off x="1518850" y="1563525"/>
            <a:ext cx="6088200" cy="2156400"/>
          </a:xfrm>
          <a:prstGeom prst="rect">
            <a:avLst/>
          </a:prstGeom>
        </p:spPr>
        <p:txBody>
          <a:bodyPr anchorCtr="0" anchor="ctr" bIns="0" lIns="0" spcFirstLastPara="1" rIns="0" wrap="square" tIns="0">
            <a:normAutofit/>
          </a:bodyPr>
          <a:lstStyle>
            <a:lvl1pPr lvl="0" algn="ctr">
              <a:spcBef>
                <a:spcPts val="0"/>
              </a:spcBef>
              <a:spcAft>
                <a:spcPts val="0"/>
              </a:spcAft>
              <a:buClr>
                <a:schemeClr val="lt1"/>
              </a:buClr>
              <a:buSzPts val="2600"/>
              <a:buNone/>
              <a:defRPr sz="2600">
                <a:solidFill>
                  <a:schemeClr val="lt1"/>
                </a:solidFill>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Tree>
  </p:cSld>
  <p:clrMapOvr>
    <a:masterClrMapping/>
  </p:clrMapOvr>
</p:sldLayout>
</file>

<file path=ppt/slideLayouts/slideLayout2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 evergreen gradient 1">
  <p:cSld name="CUSTOM_9_1_1_1">
    <p:bg>
      <p:bgPr>
        <a:blipFill>
          <a:blip r:embed="rId2">
            <a:alphaModFix/>
          </a:blip>
          <a:stretch>
            <a:fillRect/>
          </a:stretch>
        </a:blipFill>
      </p:bgPr>
    </p:bg>
    <p:spTree>
      <p:nvGrpSpPr>
        <p:cNvPr id="1651" name="Shape 1651"/>
        <p:cNvGrpSpPr/>
        <p:nvPr/>
      </p:nvGrpSpPr>
      <p:grpSpPr>
        <a:xfrm>
          <a:off x="0" y="0"/>
          <a:ext cx="0" cy="0"/>
          <a:chOff x="0" y="0"/>
          <a:chExt cx="0" cy="0"/>
        </a:xfrm>
      </p:grpSpPr>
      <p:pic>
        <p:nvPicPr>
          <p:cNvPr id="1652" name="Google Shape;1652;p272" title="Marigold_rev.png"/>
          <p:cNvPicPr preferRelativeResize="0"/>
          <p:nvPr/>
        </p:nvPicPr>
        <p:blipFill>
          <a:blip r:embed="rId3">
            <a:alphaModFix/>
          </a:blip>
          <a:stretch>
            <a:fillRect/>
          </a:stretch>
        </p:blipFill>
        <p:spPr>
          <a:xfrm>
            <a:off x="371856" y="4912167"/>
            <a:ext cx="848844" cy="96900"/>
          </a:xfrm>
          <a:prstGeom prst="rect">
            <a:avLst/>
          </a:prstGeom>
          <a:noFill/>
          <a:ln>
            <a:noFill/>
          </a:ln>
        </p:spPr>
      </p:pic>
      <p:sp>
        <p:nvSpPr>
          <p:cNvPr id="1653" name="Google Shape;1653;p272"/>
          <p:cNvSpPr txBox="1"/>
          <p:nvPr>
            <p:ph type="title"/>
          </p:nvPr>
        </p:nvSpPr>
        <p:spPr>
          <a:xfrm>
            <a:off x="1518850" y="1563525"/>
            <a:ext cx="6088200" cy="2156400"/>
          </a:xfrm>
          <a:prstGeom prst="rect">
            <a:avLst/>
          </a:prstGeom>
        </p:spPr>
        <p:txBody>
          <a:bodyPr anchorCtr="0" anchor="ctr" bIns="0" lIns="0" spcFirstLastPara="1" rIns="0" wrap="square" tIns="0">
            <a:normAutofit/>
          </a:bodyPr>
          <a:lstStyle>
            <a:lvl1pPr lvl="0" algn="ctr">
              <a:spcBef>
                <a:spcPts val="0"/>
              </a:spcBef>
              <a:spcAft>
                <a:spcPts val="0"/>
              </a:spcAft>
              <a:buClr>
                <a:schemeClr val="accent2"/>
              </a:buClr>
              <a:buSzPts val="2600"/>
              <a:buNone/>
              <a:defRPr sz="2600">
                <a:solidFill>
                  <a:schemeClr val="accent2"/>
                </a:solidFill>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Tree>
  </p:cSld>
  <p:clrMapOvr>
    <a:masterClrMapping/>
  </p:clrMapOvr>
</p:sldLayout>
</file>

<file path=ppt/slideLayouts/slideLayout2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 evergreen gradient 1 1">
  <p:cSld name="CUSTOM_9_1_1_1_1">
    <p:bg>
      <p:bgPr>
        <a:blipFill>
          <a:blip r:embed="rId2">
            <a:alphaModFix/>
          </a:blip>
          <a:stretch>
            <a:fillRect/>
          </a:stretch>
        </a:blipFill>
      </p:bgPr>
    </p:bg>
    <p:spTree>
      <p:nvGrpSpPr>
        <p:cNvPr id="1654" name="Shape 1654"/>
        <p:cNvGrpSpPr/>
        <p:nvPr/>
      </p:nvGrpSpPr>
      <p:grpSpPr>
        <a:xfrm>
          <a:off x="0" y="0"/>
          <a:ext cx="0" cy="0"/>
          <a:chOff x="0" y="0"/>
          <a:chExt cx="0" cy="0"/>
        </a:xfrm>
      </p:grpSpPr>
      <p:sp>
        <p:nvSpPr>
          <p:cNvPr id="1655" name="Google Shape;1655;p273"/>
          <p:cNvSpPr txBox="1"/>
          <p:nvPr>
            <p:ph type="title"/>
          </p:nvPr>
        </p:nvSpPr>
        <p:spPr>
          <a:xfrm>
            <a:off x="1518850" y="1563525"/>
            <a:ext cx="6088200" cy="2156400"/>
          </a:xfrm>
          <a:prstGeom prst="rect">
            <a:avLst/>
          </a:prstGeom>
        </p:spPr>
        <p:txBody>
          <a:bodyPr anchorCtr="0" anchor="ctr" bIns="0" lIns="0" spcFirstLastPara="1" rIns="0" wrap="square" tIns="0">
            <a:normAutofit/>
          </a:bodyPr>
          <a:lstStyle>
            <a:lvl1pPr lvl="0" algn="ctr">
              <a:spcBef>
                <a:spcPts val="0"/>
              </a:spcBef>
              <a:spcAft>
                <a:spcPts val="0"/>
              </a:spcAft>
              <a:buClr>
                <a:schemeClr val="accent2"/>
              </a:buClr>
              <a:buSzPts val="2600"/>
              <a:buNone/>
              <a:defRPr sz="2600">
                <a:solidFill>
                  <a:schemeClr val="accent2"/>
                </a:solidFill>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Tree>
  </p:cSld>
  <p:clrMapOvr>
    <a:masterClrMapping/>
  </p:clrMapOvr>
</p:sldLayout>
</file>

<file path=ppt/slideLayouts/slideLayout2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_8">
    <p:spTree>
      <p:nvGrpSpPr>
        <p:cNvPr id="1656" name="Shape 1656"/>
        <p:cNvGrpSpPr/>
        <p:nvPr/>
      </p:nvGrpSpPr>
      <p:grpSpPr>
        <a:xfrm>
          <a:off x="0" y="0"/>
          <a:ext cx="0" cy="0"/>
          <a:chOff x="0" y="0"/>
          <a:chExt cx="0" cy="0"/>
        </a:xfrm>
      </p:grpSpPr>
      <p:sp>
        <p:nvSpPr>
          <p:cNvPr id="1657" name="Google Shape;1657;p274"/>
          <p:cNvSpPr/>
          <p:nvPr/>
        </p:nvSpPr>
        <p:spPr>
          <a:xfrm>
            <a:off x="0" y="-125"/>
            <a:ext cx="9144000" cy="51435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58" name="Google Shape;1658;p274" title="Marigold_rev.png"/>
          <p:cNvPicPr preferRelativeResize="0"/>
          <p:nvPr/>
        </p:nvPicPr>
        <p:blipFill>
          <a:blip r:embed="rId2">
            <a:alphaModFix/>
          </a:blip>
          <a:stretch>
            <a:fillRect/>
          </a:stretch>
        </p:blipFill>
        <p:spPr>
          <a:xfrm>
            <a:off x="3712644" y="2397450"/>
            <a:ext cx="1718712" cy="196200"/>
          </a:xfrm>
          <a:prstGeom prst="rect">
            <a:avLst/>
          </a:prstGeom>
          <a:noFill/>
          <a:ln>
            <a:noFill/>
          </a:ln>
        </p:spPr>
      </p:pic>
      <p:sp>
        <p:nvSpPr>
          <p:cNvPr id="1659" name="Google Shape;1659;p274"/>
          <p:cNvSpPr txBox="1"/>
          <p:nvPr/>
        </p:nvSpPr>
        <p:spPr>
          <a:xfrm>
            <a:off x="3003300" y="4506600"/>
            <a:ext cx="3137400" cy="5301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500"/>
              </a:spcBef>
              <a:spcAft>
                <a:spcPts val="1200"/>
              </a:spcAft>
              <a:buNone/>
            </a:pPr>
            <a:r>
              <a:rPr b="1" lang="en" sz="1300">
                <a:solidFill>
                  <a:schemeClr val="lt1"/>
                </a:solidFill>
                <a:latin typeface="Figtree"/>
                <a:ea typeface="Figtree"/>
                <a:cs typeface="Figtree"/>
                <a:sym typeface="Figtree"/>
              </a:rPr>
              <a:t>www.meetmarigold.com</a:t>
            </a:r>
            <a:endParaRPr b="1" sz="1300">
              <a:solidFill>
                <a:schemeClr val="lt1"/>
              </a:solidFill>
              <a:latin typeface="Figtree"/>
              <a:ea typeface="Figtree"/>
              <a:cs typeface="Figtree"/>
              <a:sym typeface="Figtree"/>
            </a:endParaRPr>
          </a:p>
        </p:txBody>
      </p:sp>
    </p:spTree>
  </p:cSld>
  <p:clrMapOvr>
    <a:masterClrMapping/>
  </p:clrMapOvr>
</p:sldLayout>
</file>

<file path=ppt/slideLayouts/slideLayout2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desktop mockup light 1">
  <p:cSld name="CUSTOM_9_2_2_1">
    <p:bg>
      <p:bgPr>
        <a:solidFill>
          <a:schemeClr val="lt1"/>
        </a:solidFill>
      </p:bgPr>
    </p:bg>
    <p:spTree>
      <p:nvGrpSpPr>
        <p:cNvPr id="1660" name="Shape 1660"/>
        <p:cNvGrpSpPr/>
        <p:nvPr/>
      </p:nvGrpSpPr>
      <p:grpSpPr>
        <a:xfrm>
          <a:off x="0" y="0"/>
          <a:ext cx="0" cy="0"/>
          <a:chOff x="0" y="0"/>
          <a:chExt cx="0" cy="0"/>
        </a:xfrm>
      </p:grpSpPr>
      <p:sp>
        <p:nvSpPr>
          <p:cNvPr id="1661" name="Google Shape;1661;p275"/>
          <p:cNvSpPr txBox="1"/>
          <p:nvPr>
            <p:ph type="ctrTitle"/>
          </p:nvPr>
        </p:nvSpPr>
        <p:spPr>
          <a:xfrm>
            <a:off x="371850" y="525850"/>
            <a:ext cx="2981700" cy="1448400"/>
          </a:xfrm>
          <a:prstGeom prst="rect">
            <a:avLst/>
          </a:prstGeom>
        </p:spPr>
        <p:txBody>
          <a:bodyPr anchorCtr="0" anchor="t" bIns="91425" lIns="0" spcFirstLastPara="1" rIns="91425" wrap="square" tIns="0">
            <a:normAutofit/>
          </a:bodyPr>
          <a:lstStyle>
            <a:lvl1pPr lvl="0">
              <a:lnSpc>
                <a:spcPct val="80000"/>
              </a:lnSpc>
              <a:spcBef>
                <a:spcPts val="0"/>
              </a:spcBef>
              <a:spcAft>
                <a:spcPts val="0"/>
              </a:spcAft>
              <a:buClr>
                <a:schemeClr val="accent2"/>
              </a:buClr>
              <a:buSzPts val="2400"/>
              <a:buNone/>
              <a:defRPr sz="2400">
                <a:solidFill>
                  <a:schemeClr val="accent2"/>
                </a:solidFill>
              </a:defRPr>
            </a:lvl1pPr>
            <a:lvl2pPr lvl="1">
              <a:lnSpc>
                <a:spcPct val="80000"/>
              </a:lnSpc>
              <a:spcBef>
                <a:spcPts val="0"/>
              </a:spcBef>
              <a:spcAft>
                <a:spcPts val="0"/>
              </a:spcAft>
              <a:buSzPts val="2400"/>
              <a:buNone/>
              <a:defRPr/>
            </a:lvl2pPr>
            <a:lvl3pPr lvl="2">
              <a:lnSpc>
                <a:spcPct val="80000"/>
              </a:lnSpc>
              <a:spcBef>
                <a:spcPts val="0"/>
              </a:spcBef>
              <a:spcAft>
                <a:spcPts val="0"/>
              </a:spcAft>
              <a:buSzPts val="2400"/>
              <a:buNone/>
              <a:defRPr/>
            </a:lvl3pPr>
            <a:lvl4pPr lvl="3">
              <a:lnSpc>
                <a:spcPct val="80000"/>
              </a:lnSpc>
              <a:spcBef>
                <a:spcPts val="0"/>
              </a:spcBef>
              <a:spcAft>
                <a:spcPts val="0"/>
              </a:spcAft>
              <a:buSzPts val="2400"/>
              <a:buNone/>
              <a:defRPr/>
            </a:lvl4pPr>
            <a:lvl5pPr lvl="4">
              <a:lnSpc>
                <a:spcPct val="80000"/>
              </a:lnSpc>
              <a:spcBef>
                <a:spcPts val="0"/>
              </a:spcBef>
              <a:spcAft>
                <a:spcPts val="0"/>
              </a:spcAft>
              <a:buSzPts val="2400"/>
              <a:buNone/>
              <a:defRPr/>
            </a:lvl5pPr>
            <a:lvl6pPr lvl="5">
              <a:lnSpc>
                <a:spcPct val="80000"/>
              </a:lnSpc>
              <a:spcBef>
                <a:spcPts val="0"/>
              </a:spcBef>
              <a:spcAft>
                <a:spcPts val="0"/>
              </a:spcAft>
              <a:buSzPts val="2400"/>
              <a:buNone/>
              <a:defRPr/>
            </a:lvl6pPr>
            <a:lvl7pPr lvl="6">
              <a:lnSpc>
                <a:spcPct val="80000"/>
              </a:lnSpc>
              <a:spcBef>
                <a:spcPts val="0"/>
              </a:spcBef>
              <a:spcAft>
                <a:spcPts val="0"/>
              </a:spcAft>
              <a:buSzPts val="2400"/>
              <a:buNone/>
              <a:defRPr/>
            </a:lvl7pPr>
            <a:lvl8pPr lvl="7">
              <a:lnSpc>
                <a:spcPct val="80000"/>
              </a:lnSpc>
              <a:spcBef>
                <a:spcPts val="0"/>
              </a:spcBef>
              <a:spcAft>
                <a:spcPts val="0"/>
              </a:spcAft>
              <a:buSzPts val="2400"/>
              <a:buNone/>
              <a:defRPr/>
            </a:lvl8pPr>
            <a:lvl9pPr lvl="8">
              <a:lnSpc>
                <a:spcPct val="80000"/>
              </a:lnSpc>
              <a:spcBef>
                <a:spcPts val="0"/>
              </a:spcBef>
              <a:spcAft>
                <a:spcPts val="0"/>
              </a:spcAft>
              <a:buSzPts val="2400"/>
              <a:buNone/>
              <a:defRPr/>
            </a:lvl9pPr>
          </a:lstStyle>
          <a:p/>
        </p:txBody>
      </p:sp>
      <p:sp>
        <p:nvSpPr>
          <p:cNvPr id="1662" name="Google Shape;1662;p275"/>
          <p:cNvSpPr txBox="1"/>
          <p:nvPr>
            <p:ph idx="1" type="subTitle"/>
          </p:nvPr>
        </p:nvSpPr>
        <p:spPr>
          <a:xfrm>
            <a:off x="405075" y="1946675"/>
            <a:ext cx="2424000" cy="1796400"/>
          </a:xfrm>
          <a:prstGeom prst="rect">
            <a:avLst/>
          </a:prstGeom>
        </p:spPr>
        <p:txBody>
          <a:bodyPr anchorCtr="0" anchor="b" bIns="0" lIns="0" spcFirstLastPara="1" rIns="0" wrap="square" tIns="0">
            <a:noAutofit/>
          </a:bodyPr>
          <a:lstStyle>
            <a:lvl1pPr lvl="0">
              <a:spcBef>
                <a:spcPts val="0"/>
              </a:spcBef>
              <a:spcAft>
                <a:spcPts val="0"/>
              </a:spcAft>
              <a:buSzPts val="1000"/>
              <a:buNone/>
              <a:defRPr sz="10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Tree>
  </p:cSld>
  <p:clrMapOvr>
    <a:masterClrMapping/>
  </p:clrMapOvr>
</p:sldLayout>
</file>

<file path=ppt/slideLayouts/slideLayout2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CUSTOM_4_1">
    <p:spTree>
      <p:nvGrpSpPr>
        <p:cNvPr id="1668" name="Shape 1668"/>
        <p:cNvGrpSpPr/>
        <p:nvPr/>
      </p:nvGrpSpPr>
      <p:grpSpPr>
        <a:xfrm>
          <a:off x="0" y="0"/>
          <a:ext cx="0" cy="0"/>
          <a:chOff x="0" y="0"/>
          <a:chExt cx="0" cy="0"/>
        </a:xfrm>
      </p:grpSpPr>
      <p:pic>
        <p:nvPicPr>
          <p:cNvPr id="1669" name="Google Shape;1669;p277" title="Rectangle 135.jpg"/>
          <p:cNvPicPr preferRelativeResize="0"/>
          <p:nvPr/>
        </p:nvPicPr>
        <p:blipFill rotWithShape="1">
          <a:blip r:embed="rId2">
            <a:alphaModFix/>
          </a:blip>
          <a:srcRect b="0" l="0" r="0" t="0"/>
          <a:stretch/>
        </p:blipFill>
        <p:spPr>
          <a:xfrm>
            <a:off x="0" y="0"/>
            <a:ext cx="9143997" cy="5143490"/>
          </a:xfrm>
          <a:prstGeom prst="rect">
            <a:avLst/>
          </a:prstGeom>
          <a:noFill/>
          <a:ln>
            <a:noFill/>
          </a:ln>
        </p:spPr>
      </p:pic>
    </p:spTree>
  </p:cSld>
  <p:clrMapOvr>
    <a:masterClrMapping/>
  </p:clrMapOvr>
</p:sldLayout>
</file>

<file path=ppt/slideLayouts/slideLayout2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670" name="Shape 1670"/>
        <p:cNvGrpSpPr/>
        <p:nvPr/>
      </p:nvGrpSpPr>
      <p:grpSpPr>
        <a:xfrm>
          <a:off x="0" y="0"/>
          <a:ext cx="0" cy="0"/>
          <a:chOff x="0" y="0"/>
          <a:chExt cx="0" cy="0"/>
        </a:xfrm>
      </p:grpSpPr>
      <p:sp>
        <p:nvSpPr>
          <p:cNvPr id="1671" name="Google Shape;1671;p278"/>
          <p:cNvSpPr txBox="1"/>
          <p:nvPr>
            <p:ph type="title"/>
          </p:nvPr>
        </p:nvSpPr>
        <p:spPr>
          <a:xfrm>
            <a:off x="371850" y="304100"/>
            <a:ext cx="8520600" cy="572700"/>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400"/>
              <a:buNone/>
              <a:defRPr/>
            </a:lvl2pPr>
            <a:lvl3pPr lvl="2" algn="l">
              <a:lnSpc>
                <a:spcPct val="100000"/>
              </a:lnSpc>
              <a:spcBef>
                <a:spcPts val="0"/>
              </a:spcBef>
              <a:spcAft>
                <a:spcPts val="0"/>
              </a:spcAft>
              <a:buSzPts val="2400"/>
              <a:buNone/>
              <a:defRPr/>
            </a:lvl3pPr>
            <a:lvl4pPr lvl="3" algn="l">
              <a:lnSpc>
                <a:spcPct val="100000"/>
              </a:lnSpc>
              <a:spcBef>
                <a:spcPts val="0"/>
              </a:spcBef>
              <a:spcAft>
                <a:spcPts val="0"/>
              </a:spcAft>
              <a:buSzPts val="2400"/>
              <a:buNone/>
              <a:defRPr/>
            </a:lvl4pPr>
            <a:lvl5pPr lvl="4" algn="l">
              <a:lnSpc>
                <a:spcPct val="100000"/>
              </a:lnSpc>
              <a:spcBef>
                <a:spcPts val="0"/>
              </a:spcBef>
              <a:spcAft>
                <a:spcPts val="0"/>
              </a:spcAft>
              <a:buSzPts val="2400"/>
              <a:buNone/>
              <a:defRPr/>
            </a:lvl5pPr>
            <a:lvl6pPr lvl="5" algn="l">
              <a:lnSpc>
                <a:spcPct val="100000"/>
              </a:lnSpc>
              <a:spcBef>
                <a:spcPts val="0"/>
              </a:spcBef>
              <a:spcAft>
                <a:spcPts val="0"/>
              </a:spcAft>
              <a:buSzPts val="2400"/>
              <a:buNone/>
              <a:defRPr/>
            </a:lvl6pPr>
            <a:lvl7pPr lvl="6" algn="l">
              <a:lnSpc>
                <a:spcPct val="100000"/>
              </a:lnSpc>
              <a:spcBef>
                <a:spcPts val="0"/>
              </a:spcBef>
              <a:spcAft>
                <a:spcPts val="0"/>
              </a:spcAft>
              <a:buSzPts val="2400"/>
              <a:buNone/>
              <a:defRPr/>
            </a:lvl7pPr>
            <a:lvl8pPr lvl="7" algn="l">
              <a:lnSpc>
                <a:spcPct val="100000"/>
              </a:lnSpc>
              <a:spcBef>
                <a:spcPts val="0"/>
              </a:spcBef>
              <a:spcAft>
                <a:spcPts val="0"/>
              </a:spcAft>
              <a:buSzPts val="2400"/>
              <a:buNone/>
              <a:defRPr/>
            </a:lvl8pPr>
            <a:lvl9pPr lvl="8" algn="l">
              <a:lnSpc>
                <a:spcPct val="100000"/>
              </a:lnSpc>
              <a:spcBef>
                <a:spcPts val="0"/>
              </a:spcBef>
              <a:spcAft>
                <a:spcPts val="0"/>
              </a:spcAft>
              <a:buSzPts val="2400"/>
              <a:buNone/>
              <a:defRPr/>
            </a:lvl9pPr>
          </a:lstStyle>
          <a:p/>
        </p:txBody>
      </p:sp>
      <p:sp>
        <p:nvSpPr>
          <p:cNvPr id="1672" name="Google Shape;1672;p278"/>
          <p:cNvSpPr txBox="1"/>
          <p:nvPr>
            <p:ph idx="12" type="sldNum"/>
          </p:nvPr>
        </p:nvSpPr>
        <p:spPr>
          <a:xfrm>
            <a:off x="8223458" y="4776792"/>
            <a:ext cx="548700" cy="393600"/>
          </a:xfrm>
          <a:prstGeom prst="rect">
            <a:avLst/>
          </a:prstGeom>
          <a:noFill/>
          <a:ln>
            <a:noFill/>
          </a:ln>
        </p:spPr>
        <p:txBody>
          <a:bodyPr anchorCtr="0" anchor="ctr" bIns="91425" lIns="91425" spcFirstLastPara="1" rIns="0" wrap="square" tIns="91425">
            <a:norm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1">
  <p:cSld name="MAIN_POINT_1_1">
    <p:bg>
      <p:bgPr>
        <a:solidFill>
          <a:schemeClr val="accent2"/>
        </a:solidFill>
      </p:bgPr>
    </p:bg>
    <p:spTree>
      <p:nvGrpSpPr>
        <p:cNvPr id="1673" name="Shape 1673"/>
        <p:cNvGrpSpPr/>
        <p:nvPr/>
      </p:nvGrpSpPr>
      <p:grpSpPr>
        <a:xfrm>
          <a:off x="0" y="0"/>
          <a:ext cx="0" cy="0"/>
          <a:chOff x="0" y="0"/>
          <a:chExt cx="0" cy="0"/>
        </a:xfrm>
      </p:grpSpPr>
      <p:pic>
        <p:nvPicPr>
          <p:cNvPr id="1674" name="Google Shape;1674;p279" title="Marigold_rev.png"/>
          <p:cNvPicPr preferRelativeResize="0"/>
          <p:nvPr/>
        </p:nvPicPr>
        <p:blipFill rotWithShape="1">
          <a:blip r:embed="rId2">
            <a:alphaModFix/>
          </a:blip>
          <a:srcRect b="0" l="0" r="0" t="0"/>
          <a:stretch/>
        </p:blipFill>
        <p:spPr>
          <a:xfrm>
            <a:off x="371856" y="4912167"/>
            <a:ext cx="848844" cy="96900"/>
          </a:xfrm>
          <a:prstGeom prst="rect">
            <a:avLst/>
          </a:prstGeom>
          <a:noFill/>
          <a:ln>
            <a:noFill/>
          </a:ln>
        </p:spPr>
      </p:pic>
      <p:sp>
        <p:nvSpPr>
          <p:cNvPr id="1675" name="Google Shape;1675;p279"/>
          <p:cNvSpPr txBox="1"/>
          <p:nvPr>
            <p:ph type="title"/>
          </p:nvPr>
        </p:nvSpPr>
        <p:spPr>
          <a:xfrm>
            <a:off x="371851" y="365750"/>
            <a:ext cx="4147500" cy="572700"/>
          </a:xfrm>
          <a:prstGeom prst="rect">
            <a:avLst/>
          </a:prstGeom>
          <a:noFill/>
          <a:ln>
            <a:noFill/>
          </a:ln>
        </p:spPr>
        <p:txBody>
          <a:bodyPr anchorCtr="0" anchor="t" bIns="0" lIns="0" spcFirstLastPara="1" rIns="0" wrap="square" tIns="0">
            <a:noAutofit/>
          </a:bodyPr>
          <a:lstStyle>
            <a:lvl1pPr lvl="0" algn="l">
              <a:lnSpc>
                <a:spcPct val="80000"/>
              </a:lnSpc>
              <a:spcBef>
                <a:spcPts val="0"/>
              </a:spcBef>
              <a:spcAft>
                <a:spcPts val="0"/>
              </a:spcAft>
              <a:buClr>
                <a:schemeClr val="accent1"/>
              </a:buClr>
              <a:buSzPts val="2200"/>
              <a:buNone/>
              <a:defRPr>
                <a:solidFill>
                  <a:schemeClr val="accent1"/>
                </a:solidFill>
              </a:defRPr>
            </a:lvl1pPr>
            <a:lvl2pPr lvl="1" algn="l">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2pPr>
            <a:lvl3pPr lvl="2" algn="l">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3pPr>
            <a:lvl4pPr lvl="3" algn="l">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4pPr>
            <a:lvl5pPr lvl="4" algn="l">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5pPr>
            <a:lvl6pPr lvl="5" algn="l">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6pPr>
            <a:lvl7pPr lvl="6" algn="l">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7pPr>
            <a:lvl8pPr lvl="7" algn="l">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8pPr>
            <a:lvl9pPr lvl="8" algn="l">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9pPr>
          </a:lstStyle>
          <a:p/>
        </p:txBody>
      </p:sp>
    </p:spTree>
  </p:cSld>
  <p:clrMapOvr>
    <a:masterClrMapping/>
  </p:clrMapOvr>
</p:sldLayout>
</file>

<file path=ppt/slideLayouts/slideLayout2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Content - 3 columns">
  <p:cSld name="CUSTOM_6_1">
    <p:spTree>
      <p:nvGrpSpPr>
        <p:cNvPr id="1676" name="Shape 1676"/>
        <p:cNvGrpSpPr/>
        <p:nvPr/>
      </p:nvGrpSpPr>
      <p:grpSpPr>
        <a:xfrm>
          <a:off x="0" y="0"/>
          <a:ext cx="0" cy="0"/>
          <a:chOff x="0" y="0"/>
          <a:chExt cx="0" cy="0"/>
        </a:xfrm>
      </p:grpSpPr>
      <p:sp>
        <p:nvSpPr>
          <p:cNvPr id="1677" name="Google Shape;1677;p280"/>
          <p:cNvSpPr txBox="1"/>
          <p:nvPr>
            <p:ph idx="1" type="body"/>
          </p:nvPr>
        </p:nvSpPr>
        <p:spPr>
          <a:xfrm>
            <a:off x="342925" y="1400175"/>
            <a:ext cx="2590500" cy="34005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Clr>
                <a:schemeClr val="accent6"/>
              </a:buClr>
              <a:buSzPts val="1200"/>
              <a:buFont typeface="Archivo"/>
              <a:buChar char="●"/>
              <a:defRPr>
                <a:solidFill>
                  <a:schemeClr val="lt2"/>
                </a:solidFill>
                <a:latin typeface="Archivo"/>
                <a:ea typeface="Archivo"/>
                <a:cs typeface="Archivo"/>
                <a:sym typeface="Archivo"/>
              </a:defRPr>
            </a:lvl1pPr>
            <a:lvl2pPr indent="-311150" lvl="1" marL="914400" algn="l">
              <a:lnSpc>
                <a:spcPct val="115000"/>
              </a:lnSpc>
              <a:spcBef>
                <a:spcPts val="800"/>
              </a:spcBef>
              <a:spcAft>
                <a:spcPts val="0"/>
              </a:spcAft>
              <a:buClr>
                <a:schemeClr val="accent6"/>
              </a:buClr>
              <a:buSzPts val="1300"/>
              <a:buFont typeface="Archivo"/>
              <a:buChar char="○"/>
              <a:defRPr sz="1300">
                <a:solidFill>
                  <a:schemeClr val="lt2"/>
                </a:solidFill>
                <a:latin typeface="Archivo"/>
                <a:ea typeface="Archivo"/>
                <a:cs typeface="Archivo"/>
                <a:sym typeface="Archivo"/>
              </a:defRPr>
            </a:lvl2pPr>
            <a:lvl3pPr indent="-298450" lvl="2" marL="1371600" algn="l">
              <a:lnSpc>
                <a:spcPct val="115000"/>
              </a:lnSpc>
              <a:spcBef>
                <a:spcPts val="800"/>
              </a:spcBef>
              <a:spcAft>
                <a:spcPts val="0"/>
              </a:spcAft>
              <a:buClr>
                <a:schemeClr val="accent6"/>
              </a:buClr>
              <a:buSzPts val="1100"/>
              <a:buFont typeface="Archivo"/>
              <a:buChar char="■"/>
              <a:defRPr sz="1100">
                <a:solidFill>
                  <a:schemeClr val="lt2"/>
                </a:solidFill>
                <a:latin typeface="Archivo"/>
                <a:ea typeface="Archivo"/>
                <a:cs typeface="Archivo"/>
                <a:sym typeface="Archivo"/>
              </a:defRPr>
            </a:lvl3pPr>
            <a:lvl4pPr indent="-298450" lvl="3" marL="1828800" algn="l">
              <a:lnSpc>
                <a:spcPct val="115000"/>
              </a:lnSpc>
              <a:spcBef>
                <a:spcPts val="800"/>
              </a:spcBef>
              <a:spcAft>
                <a:spcPts val="0"/>
              </a:spcAft>
              <a:buClr>
                <a:schemeClr val="lt2"/>
              </a:buClr>
              <a:buSzPts val="1100"/>
              <a:buFont typeface="Archivo"/>
              <a:buChar char="●"/>
              <a:defRPr sz="1100">
                <a:solidFill>
                  <a:schemeClr val="lt2"/>
                </a:solidFill>
                <a:latin typeface="Archivo"/>
                <a:ea typeface="Archivo"/>
                <a:cs typeface="Archivo"/>
                <a:sym typeface="Archivo"/>
              </a:defRPr>
            </a:lvl4pPr>
            <a:lvl5pPr indent="-298450" lvl="4" marL="2286000" algn="l">
              <a:lnSpc>
                <a:spcPct val="115000"/>
              </a:lnSpc>
              <a:spcBef>
                <a:spcPts val="800"/>
              </a:spcBef>
              <a:spcAft>
                <a:spcPts val="0"/>
              </a:spcAft>
              <a:buClr>
                <a:schemeClr val="lt2"/>
              </a:buClr>
              <a:buSzPts val="1100"/>
              <a:buFont typeface="Archivo"/>
              <a:buChar char="○"/>
              <a:defRPr sz="1100">
                <a:solidFill>
                  <a:schemeClr val="lt2"/>
                </a:solidFill>
                <a:latin typeface="Archivo"/>
                <a:ea typeface="Archivo"/>
                <a:cs typeface="Archivo"/>
                <a:sym typeface="Archivo"/>
              </a:defRPr>
            </a:lvl5pPr>
            <a:lvl6pPr indent="-298450" lvl="5" marL="2743200" algn="l">
              <a:lnSpc>
                <a:spcPct val="115000"/>
              </a:lnSpc>
              <a:spcBef>
                <a:spcPts val="800"/>
              </a:spcBef>
              <a:spcAft>
                <a:spcPts val="0"/>
              </a:spcAft>
              <a:buClr>
                <a:schemeClr val="lt2"/>
              </a:buClr>
              <a:buSzPts val="1100"/>
              <a:buFont typeface="Archivo"/>
              <a:buChar char="■"/>
              <a:defRPr sz="1100">
                <a:solidFill>
                  <a:schemeClr val="lt2"/>
                </a:solidFill>
                <a:latin typeface="Archivo"/>
                <a:ea typeface="Archivo"/>
                <a:cs typeface="Archivo"/>
                <a:sym typeface="Archivo"/>
              </a:defRPr>
            </a:lvl6pPr>
            <a:lvl7pPr indent="-298450" lvl="6" marL="3200400" algn="l">
              <a:lnSpc>
                <a:spcPct val="115000"/>
              </a:lnSpc>
              <a:spcBef>
                <a:spcPts val="800"/>
              </a:spcBef>
              <a:spcAft>
                <a:spcPts val="0"/>
              </a:spcAft>
              <a:buClr>
                <a:schemeClr val="lt2"/>
              </a:buClr>
              <a:buSzPts val="1100"/>
              <a:buFont typeface="Archivo"/>
              <a:buChar char="●"/>
              <a:defRPr sz="1100">
                <a:solidFill>
                  <a:schemeClr val="lt2"/>
                </a:solidFill>
                <a:latin typeface="Archivo"/>
                <a:ea typeface="Archivo"/>
                <a:cs typeface="Archivo"/>
                <a:sym typeface="Archivo"/>
              </a:defRPr>
            </a:lvl7pPr>
            <a:lvl8pPr indent="-298450" lvl="7" marL="3657600" algn="l">
              <a:lnSpc>
                <a:spcPct val="115000"/>
              </a:lnSpc>
              <a:spcBef>
                <a:spcPts val="800"/>
              </a:spcBef>
              <a:spcAft>
                <a:spcPts val="0"/>
              </a:spcAft>
              <a:buClr>
                <a:schemeClr val="lt2"/>
              </a:buClr>
              <a:buSzPts val="1100"/>
              <a:buFont typeface="Archivo"/>
              <a:buChar char="○"/>
              <a:defRPr sz="1100">
                <a:solidFill>
                  <a:schemeClr val="lt2"/>
                </a:solidFill>
                <a:latin typeface="Archivo"/>
                <a:ea typeface="Archivo"/>
                <a:cs typeface="Archivo"/>
                <a:sym typeface="Archivo"/>
              </a:defRPr>
            </a:lvl8pPr>
            <a:lvl9pPr indent="-298450" lvl="8" marL="4114800" algn="l">
              <a:lnSpc>
                <a:spcPct val="115000"/>
              </a:lnSpc>
              <a:spcBef>
                <a:spcPts val="800"/>
              </a:spcBef>
              <a:spcAft>
                <a:spcPts val="800"/>
              </a:spcAft>
              <a:buClr>
                <a:schemeClr val="lt2"/>
              </a:buClr>
              <a:buSzPts val="1100"/>
              <a:buFont typeface="Archivo"/>
              <a:buChar char="■"/>
              <a:defRPr sz="1100">
                <a:solidFill>
                  <a:schemeClr val="lt2"/>
                </a:solidFill>
                <a:latin typeface="Archivo"/>
                <a:ea typeface="Archivo"/>
                <a:cs typeface="Archivo"/>
                <a:sym typeface="Archivo"/>
              </a:defRPr>
            </a:lvl9pPr>
          </a:lstStyle>
          <a:p/>
        </p:txBody>
      </p:sp>
      <p:sp>
        <p:nvSpPr>
          <p:cNvPr id="1678" name="Google Shape;1678;p280"/>
          <p:cNvSpPr txBox="1"/>
          <p:nvPr>
            <p:ph idx="2" type="body"/>
          </p:nvPr>
        </p:nvSpPr>
        <p:spPr>
          <a:xfrm>
            <a:off x="3276600" y="1400175"/>
            <a:ext cx="2587800" cy="34005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Clr>
                <a:schemeClr val="accent6"/>
              </a:buClr>
              <a:buSzPts val="1200"/>
              <a:buFont typeface="Archivo"/>
              <a:buChar char="●"/>
              <a:defRPr>
                <a:solidFill>
                  <a:schemeClr val="lt2"/>
                </a:solidFill>
                <a:latin typeface="Archivo"/>
                <a:ea typeface="Archivo"/>
                <a:cs typeface="Archivo"/>
                <a:sym typeface="Archivo"/>
              </a:defRPr>
            </a:lvl1pPr>
            <a:lvl2pPr indent="-311150" lvl="1" marL="914400" algn="l">
              <a:lnSpc>
                <a:spcPct val="115000"/>
              </a:lnSpc>
              <a:spcBef>
                <a:spcPts val="800"/>
              </a:spcBef>
              <a:spcAft>
                <a:spcPts val="0"/>
              </a:spcAft>
              <a:buClr>
                <a:schemeClr val="accent6"/>
              </a:buClr>
              <a:buSzPts val="1300"/>
              <a:buFont typeface="Archivo"/>
              <a:buChar char="○"/>
              <a:defRPr sz="1300">
                <a:solidFill>
                  <a:schemeClr val="lt2"/>
                </a:solidFill>
                <a:latin typeface="Archivo"/>
                <a:ea typeface="Archivo"/>
                <a:cs typeface="Archivo"/>
                <a:sym typeface="Archivo"/>
              </a:defRPr>
            </a:lvl2pPr>
            <a:lvl3pPr indent="-298450" lvl="2" marL="1371600" algn="l">
              <a:lnSpc>
                <a:spcPct val="115000"/>
              </a:lnSpc>
              <a:spcBef>
                <a:spcPts val="800"/>
              </a:spcBef>
              <a:spcAft>
                <a:spcPts val="0"/>
              </a:spcAft>
              <a:buClr>
                <a:schemeClr val="accent6"/>
              </a:buClr>
              <a:buSzPts val="1100"/>
              <a:buFont typeface="Archivo"/>
              <a:buChar char="■"/>
              <a:defRPr sz="1100">
                <a:solidFill>
                  <a:schemeClr val="lt2"/>
                </a:solidFill>
                <a:latin typeface="Archivo"/>
                <a:ea typeface="Archivo"/>
                <a:cs typeface="Archivo"/>
                <a:sym typeface="Archivo"/>
              </a:defRPr>
            </a:lvl3pPr>
            <a:lvl4pPr indent="-298450" lvl="3" marL="1828800" algn="l">
              <a:lnSpc>
                <a:spcPct val="115000"/>
              </a:lnSpc>
              <a:spcBef>
                <a:spcPts val="800"/>
              </a:spcBef>
              <a:spcAft>
                <a:spcPts val="0"/>
              </a:spcAft>
              <a:buClr>
                <a:schemeClr val="lt2"/>
              </a:buClr>
              <a:buSzPts val="1100"/>
              <a:buFont typeface="Archivo"/>
              <a:buChar char="●"/>
              <a:defRPr sz="1100">
                <a:solidFill>
                  <a:schemeClr val="lt2"/>
                </a:solidFill>
                <a:latin typeface="Archivo"/>
                <a:ea typeface="Archivo"/>
                <a:cs typeface="Archivo"/>
                <a:sym typeface="Archivo"/>
              </a:defRPr>
            </a:lvl4pPr>
            <a:lvl5pPr indent="-298450" lvl="4" marL="2286000" algn="l">
              <a:lnSpc>
                <a:spcPct val="115000"/>
              </a:lnSpc>
              <a:spcBef>
                <a:spcPts val="800"/>
              </a:spcBef>
              <a:spcAft>
                <a:spcPts val="0"/>
              </a:spcAft>
              <a:buClr>
                <a:schemeClr val="lt2"/>
              </a:buClr>
              <a:buSzPts val="1100"/>
              <a:buFont typeface="Archivo"/>
              <a:buChar char="○"/>
              <a:defRPr sz="1100">
                <a:solidFill>
                  <a:schemeClr val="lt2"/>
                </a:solidFill>
                <a:latin typeface="Archivo"/>
                <a:ea typeface="Archivo"/>
                <a:cs typeface="Archivo"/>
                <a:sym typeface="Archivo"/>
              </a:defRPr>
            </a:lvl5pPr>
            <a:lvl6pPr indent="-298450" lvl="5" marL="2743200" algn="l">
              <a:lnSpc>
                <a:spcPct val="115000"/>
              </a:lnSpc>
              <a:spcBef>
                <a:spcPts val="800"/>
              </a:spcBef>
              <a:spcAft>
                <a:spcPts val="0"/>
              </a:spcAft>
              <a:buClr>
                <a:schemeClr val="lt2"/>
              </a:buClr>
              <a:buSzPts val="1100"/>
              <a:buFont typeface="Archivo"/>
              <a:buChar char="■"/>
              <a:defRPr sz="1100">
                <a:solidFill>
                  <a:schemeClr val="lt2"/>
                </a:solidFill>
                <a:latin typeface="Archivo"/>
                <a:ea typeface="Archivo"/>
                <a:cs typeface="Archivo"/>
                <a:sym typeface="Archivo"/>
              </a:defRPr>
            </a:lvl6pPr>
            <a:lvl7pPr indent="-298450" lvl="6" marL="3200400" algn="l">
              <a:lnSpc>
                <a:spcPct val="115000"/>
              </a:lnSpc>
              <a:spcBef>
                <a:spcPts val="800"/>
              </a:spcBef>
              <a:spcAft>
                <a:spcPts val="0"/>
              </a:spcAft>
              <a:buClr>
                <a:schemeClr val="lt2"/>
              </a:buClr>
              <a:buSzPts val="1100"/>
              <a:buFont typeface="Archivo"/>
              <a:buChar char="●"/>
              <a:defRPr sz="1100">
                <a:solidFill>
                  <a:schemeClr val="lt2"/>
                </a:solidFill>
                <a:latin typeface="Archivo"/>
                <a:ea typeface="Archivo"/>
                <a:cs typeface="Archivo"/>
                <a:sym typeface="Archivo"/>
              </a:defRPr>
            </a:lvl7pPr>
            <a:lvl8pPr indent="-298450" lvl="7" marL="3657600" algn="l">
              <a:lnSpc>
                <a:spcPct val="115000"/>
              </a:lnSpc>
              <a:spcBef>
                <a:spcPts val="800"/>
              </a:spcBef>
              <a:spcAft>
                <a:spcPts val="0"/>
              </a:spcAft>
              <a:buClr>
                <a:schemeClr val="lt2"/>
              </a:buClr>
              <a:buSzPts val="1100"/>
              <a:buFont typeface="Archivo"/>
              <a:buChar char="○"/>
              <a:defRPr sz="1100">
                <a:solidFill>
                  <a:schemeClr val="lt2"/>
                </a:solidFill>
                <a:latin typeface="Archivo"/>
                <a:ea typeface="Archivo"/>
                <a:cs typeface="Archivo"/>
                <a:sym typeface="Archivo"/>
              </a:defRPr>
            </a:lvl8pPr>
            <a:lvl9pPr indent="-298450" lvl="8" marL="4114800" algn="l">
              <a:lnSpc>
                <a:spcPct val="115000"/>
              </a:lnSpc>
              <a:spcBef>
                <a:spcPts val="800"/>
              </a:spcBef>
              <a:spcAft>
                <a:spcPts val="800"/>
              </a:spcAft>
              <a:buClr>
                <a:schemeClr val="lt2"/>
              </a:buClr>
              <a:buSzPts val="1100"/>
              <a:buFont typeface="Archivo"/>
              <a:buChar char="■"/>
              <a:defRPr sz="1100">
                <a:solidFill>
                  <a:schemeClr val="lt2"/>
                </a:solidFill>
                <a:latin typeface="Archivo"/>
                <a:ea typeface="Archivo"/>
                <a:cs typeface="Archivo"/>
                <a:sym typeface="Archivo"/>
              </a:defRPr>
            </a:lvl9pPr>
          </a:lstStyle>
          <a:p/>
        </p:txBody>
      </p:sp>
      <p:sp>
        <p:nvSpPr>
          <p:cNvPr id="1679" name="Google Shape;1679;p280"/>
          <p:cNvSpPr txBox="1"/>
          <p:nvPr>
            <p:ph idx="3" type="subTitle"/>
          </p:nvPr>
        </p:nvSpPr>
        <p:spPr>
          <a:xfrm>
            <a:off x="342925" y="774250"/>
            <a:ext cx="8455200" cy="625800"/>
          </a:xfrm>
          <a:prstGeom prst="rect">
            <a:avLst/>
          </a:prstGeom>
          <a:noFill/>
          <a:ln>
            <a:noFill/>
          </a:ln>
        </p:spPr>
        <p:txBody>
          <a:bodyPr anchorCtr="0" anchor="t" bIns="91425" lIns="91425" spcFirstLastPara="1" rIns="91425" wrap="square" tIns="91425">
            <a:normAutofit/>
          </a:bodyPr>
          <a:lstStyle>
            <a:lvl1pPr lvl="0" algn="l">
              <a:lnSpc>
                <a:spcPct val="115000"/>
              </a:lnSpc>
              <a:spcBef>
                <a:spcPts val="0"/>
              </a:spcBef>
              <a:spcAft>
                <a:spcPts val="0"/>
              </a:spcAft>
              <a:buClr>
                <a:schemeClr val="accent4"/>
              </a:buClr>
              <a:buSzPts val="1200"/>
              <a:buFont typeface="Archivo"/>
              <a:buNone/>
              <a:defRPr b="1">
                <a:solidFill>
                  <a:schemeClr val="accent4"/>
                </a:solidFill>
                <a:latin typeface="Archivo"/>
                <a:ea typeface="Archivo"/>
                <a:cs typeface="Archivo"/>
                <a:sym typeface="Archivo"/>
              </a:defRPr>
            </a:lvl1pPr>
            <a:lvl2pPr lvl="1" algn="l">
              <a:lnSpc>
                <a:spcPct val="115000"/>
              </a:lnSpc>
              <a:spcBef>
                <a:spcPts val="0"/>
              </a:spcBef>
              <a:spcAft>
                <a:spcPts val="0"/>
              </a:spcAft>
              <a:buClr>
                <a:schemeClr val="accent4"/>
              </a:buClr>
              <a:buSzPts val="1200"/>
              <a:buFont typeface="Archivo"/>
              <a:buNone/>
              <a:defRPr>
                <a:solidFill>
                  <a:schemeClr val="accent4"/>
                </a:solidFill>
                <a:latin typeface="Archivo"/>
                <a:ea typeface="Archivo"/>
                <a:cs typeface="Archivo"/>
                <a:sym typeface="Archivo"/>
              </a:defRPr>
            </a:lvl2pPr>
            <a:lvl3pPr lvl="2" algn="l">
              <a:lnSpc>
                <a:spcPct val="115000"/>
              </a:lnSpc>
              <a:spcBef>
                <a:spcPts val="0"/>
              </a:spcBef>
              <a:spcAft>
                <a:spcPts val="0"/>
              </a:spcAft>
              <a:buClr>
                <a:schemeClr val="accent4"/>
              </a:buClr>
              <a:buSzPts val="1200"/>
              <a:buFont typeface="Archivo"/>
              <a:buNone/>
              <a:defRPr>
                <a:solidFill>
                  <a:schemeClr val="accent4"/>
                </a:solidFill>
                <a:latin typeface="Archivo"/>
                <a:ea typeface="Archivo"/>
                <a:cs typeface="Archivo"/>
                <a:sym typeface="Archivo"/>
              </a:defRPr>
            </a:lvl3pPr>
            <a:lvl4pPr lvl="3" algn="l">
              <a:lnSpc>
                <a:spcPct val="115000"/>
              </a:lnSpc>
              <a:spcBef>
                <a:spcPts val="0"/>
              </a:spcBef>
              <a:spcAft>
                <a:spcPts val="0"/>
              </a:spcAft>
              <a:buClr>
                <a:schemeClr val="accent4"/>
              </a:buClr>
              <a:buSzPts val="1200"/>
              <a:buFont typeface="Archivo"/>
              <a:buNone/>
              <a:defRPr>
                <a:solidFill>
                  <a:schemeClr val="accent4"/>
                </a:solidFill>
                <a:latin typeface="Archivo"/>
                <a:ea typeface="Archivo"/>
                <a:cs typeface="Archivo"/>
                <a:sym typeface="Archivo"/>
              </a:defRPr>
            </a:lvl4pPr>
            <a:lvl5pPr lvl="4" algn="l">
              <a:lnSpc>
                <a:spcPct val="115000"/>
              </a:lnSpc>
              <a:spcBef>
                <a:spcPts val="0"/>
              </a:spcBef>
              <a:spcAft>
                <a:spcPts val="0"/>
              </a:spcAft>
              <a:buClr>
                <a:schemeClr val="accent4"/>
              </a:buClr>
              <a:buSzPts val="1200"/>
              <a:buFont typeface="Archivo"/>
              <a:buNone/>
              <a:defRPr>
                <a:solidFill>
                  <a:schemeClr val="accent4"/>
                </a:solidFill>
                <a:latin typeface="Archivo"/>
                <a:ea typeface="Archivo"/>
                <a:cs typeface="Archivo"/>
                <a:sym typeface="Archivo"/>
              </a:defRPr>
            </a:lvl5pPr>
            <a:lvl6pPr lvl="5" algn="l">
              <a:lnSpc>
                <a:spcPct val="115000"/>
              </a:lnSpc>
              <a:spcBef>
                <a:spcPts val="0"/>
              </a:spcBef>
              <a:spcAft>
                <a:spcPts val="0"/>
              </a:spcAft>
              <a:buClr>
                <a:schemeClr val="accent4"/>
              </a:buClr>
              <a:buSzPts val="1200"/>
              <a:buFont typeface="Archivo"/>
              <a:buNone/>
              <a:defRPr>
                <a:solidFill>
                  <a:schemeClr val="accent4"/>
                </a:solidFill>
                <a:latin typeface="Archivo"/>
                <a:ea typeface="Archivo"/>
                <a:cs typeface="Archivo"/>
                <a:sym typeface="Archivo"/>
              </a:defRPr>
            </a:lvl6pPr>
            <a:lvl7pPr lvl="6" algn="l">
              <a:lnSpc>
                <a:spcPct val="115000"/>
              </a:lnSpc>
              <a:spcBef>
                <a:spcPts val="0"/>
              </a:spcBef>
              <a:spcAft>
                <a:spcPts val="0"/>
              </a:spcAft>
              <a:buClr>
                <a:schemeClr val="accent4"/>
              </a:buClr>
              <a:buSzPts val="1200"/>
              <a:buFont typeface="Archivo"/>
              <a:buNone/>
              <a:defRPr>
                <a:solidFill>
                  <a:schemeClr val="accent4"/>
                </a:solidFill>
                <a:latin typeface="Archivo"/>
                <a:ea typeface="Archivo"/>
                <a:cs typeface="Archivo"/>
                <a:sym typeface="Archivo"/>
              </a:defRPr>
            </a:lvl7pPr>
            <a:lvl8pPr lvl="7" algn="l">
              <a:lnSpc>
                <a:spcPct val="115000"/>
              </a:lnSpc>
              <a:spcBef>
                <a:spcPts val="0"/>
              </a:spcBef>
              <a:spcAft>
                <a:spcPts val="0"/>
              </a:spcAft>
              <a:buClr>
                <a:schemeClr val="accent4"/>
              </a:buClr>
              <a:buSzPts val="1200"/>
              <a:buFont typeface="Archivo"/>
              <a:buNone/>
              <a:defRPr>
                <a:solidFill>
                  <a:schemeClr val="accent4"/>
                </a:solidFill>
                <a:latin typeface="Archivo"/>
                <a:ea typeface="Archivo"/>
                <a:cs typeface="Archivo"/>
                <a:sym typeface="Archivo"/>
              </a:defRPr>
            </a:lvl8pPr>
            <a:lvl9pPr lvl="8" algn="l">
              <a:lnSpc>
                <a:spcPct val="115000"/>
              </a:lnSpc>
              <a:spcBef>
                <a:spcPts val="0"/>
              </a:spcBef>
              <a:spcAft>
                <a:spcPts val="0"/>
              </a:spcAft>
              <a:buClr>
                <a:schemeClr val="accent4"/>
              </a:buClr>
              <a:buSzPts val="1200"/>
              <a:buFont typeface="Archivo"/>
              <a:buNone/>
              <a:defRPr>
                <a:solidFill>
                  <a:schemeClr val="accent4"/>
                </a:solidFill>
                <a:latin typeface="Archivo"/>
                <a:ea typeface="Archivo"/>
                <a:cs typeface="Archivo"/>
                <a:sym typeface="Archivo"/>
              </a:defRPr>
            </a:lvl9pPr>
          </a:lstStyle>
          <a:p/>
        </p:txBody>
      </p:sp>
      <p:sp>
        <p:nvSpPr>
          <p:cNvPr id="1680" name="Google Shape;1680;p280"/>
          <p:cNvSpPr txBox="1"/>
          <p:nvPr>
            <p:ph type="title"/>
          </p:nvPr>
        </p:nvSpPr>
        <p:spPr>
          <a:xfrm>
            <a:off x="342925" y="342900"/>
            <a:ext cx="8455200" cy="4314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2200"/>
              <a:buFont typeface="Archivo"/>
              <a:buNone/>
              <a:defRPr b="1">
                <a:solidFill>
                  <a:schemeClr val="dk1"/>
                </a:solidFill>
                <a:latin typeface="Archivo"/>
                <a:ea typeface="Archivo"/>
                <a:cs typeface="Archivo"/>
                <a:sym typeface="Archivo"/>
              </a:defRPr>
            </a:lvl1pPr>
            <a:lvl2pPr lvl="1" algn="l">
              <a:lnSpc>
                <a:spcPct val="90000"/>
              </a:lnSpc>
              <a:spcBef>
                <a:spcPts val="0"/>
              </a:spcBef>
              <a:spcAft>
                <a:spcPts val="0"/>
              </a:spcAft>
              <a:buSzPts val="2400"/>
              <a:buFont typeface="Archivo"/>
              <a:buNone/>
              <a:defRPr b="1" sz="2400">
                <a:latin typeface="Archivo"/>
                <a:ea typeface="Archivo"/>
                <a:cs typeface="Archivo"/>
                <a:sym typeface="Archivo"/>
              </a:defRPr>
            </a:lvl2pPr>
            <a:lvl3pPr lvl="2" algn="l">
              <a:lnSpc>
                <a:spcPct val="90000"/>
              </a:lnSpc>
              <a:spcBef>
                <a:spcPts val="0"/>
              </a:spcBef>
              <a:spcAft>
                <a:spcPts val="0"/>
              </a:spcAft>
              <a:buSzPts val="2400"/>
              <a:buFont typeface="Archivo"/>
              <a:buNone/>
              <a:defRPr b="1" sz="2400">
                <a:latin typeface="Archivo"/>
                <a:ea typeface="Archivo"/>
                <a:cs typeface="Archivo"/>
                <a:sym typeface="Archivo"/>
              </a:defRPr>
            </a:lvl3pPr>
            <a:lvl4pPr lvl="3" algn="l">
              <a:lnSpc>
                <a:spcPct val="90000"/>
              </a:lnSpc>
              <a:spcBef>
                <a:spcPts val="0"/>
              </a:spcBef>
              <a:spcAft>
                <a:spcPts val="0"/>
              </a:spcAft>
              <a:buSzPts val="2400"/>
              <a:buFont typeface="Archivo"/>
              <a:buNone/>
              <a:defRPr b="1" sz="2400">
                <a:latin typeface="Archivo"/>
                <a:ea typeface="Archivo"/>
                <a:cs typeface="Archivo"/>
                <a:sym typeface="Archivo"/>
              </a:defRPr>
            </a:lvl4pPr>
            <a:lvl5pPr lvl="4" algn="l">
              <a:lnSpc>
                <a:spcPct val="90000"/>
              </a:lnSpc>
              <a:spcBef>
                <a:spcPts val="0"/>
              </a:spcBef>
              <a:spcAft>
                <a:spcPts val="0"/>
              </a:spcAft>
              <a:buSzPts val="2400"/>
              <a:buFont typeface="Archivo"/>
              <a:buNone/>
              <a:defRPr b="1" sz="2400">
                <a:latin typeface="Archivo"/>
                <a:ea typeface="Archivo"/>
                <a:cs typeface="Archivo"/>
                <a:sym typeface="Archivo"/>
              </a:defRPr>
            </a:lvl5pPr>
            <a:lvl6pPr lvl="5" algn="l">
              <a:lnSpc>
                <a:spcPct val="90000"/>
              </a:lnSpc>
              <a:spcBef>
                <a:spcPts val="0"/>
              </a:spcBef>
              <a:spcAft>
                <a:spcPts val="0"/>
              </a:spcAft>
              <a:buSzPts val="2400"/>
              <a:buFont typeface="Archivo"/>
              <a:buNone/>
              <a:defRPr b="1" sz="2400">
                <a:latin typeface="Archivo"/>
                <a:ea typeface="Archivo"/>
                <a:cs typeface="Archivo"/>
                <a:sym typeface="Archivo"/>
              </a:defRPr>
            </a:lvl6pPr>
            <a:lvl7pPr lvl="6" algn="l">
              <a:lnSpc>
                <a:spcPct val="90000"/>
              </a:lnSpc>
              <a:spcBef>
                <a:spcPts val="0"/>
              </a:spcBef>
              <a:spcAft>
                <a:spcPts val="0"/>
              </a:spcAft>
              <a:buSzPts val="2400"/>
              <a:buFont typeface="Archivo"/>
              <a:buNone/>
              <a:defRPr b="1" sz="2400">
                <a:latin typeface="Archivo"/>
                <a:ea typeface="Archivo"/>
                <a:cs typeface="Archivo"/>
                <a:sym typeface="Archivo"/>
              </a:defRPr>
            </a:lvl7pPr>
            <a:lvl8pPr lvl="7" algn="l">
              <a:lnSpc>
                <a:spcPct val="90000"/>
              </a:lnSpc>
              <a:spcBef>
                <a:spcPts val="0"/>
              </a:spcBef>
              <a:spcAft>
                <a:spcPts val="0"/>
              </a:spcAft>
              <a:buSzPts val="2400"/>
              <a:buFont typeface="Archivo"/>
              <a:buNone/>
              <a:defRPr b="1" sz="2400">
                <a:latin typeface="Archivo"/>
                <a:ea typeface="Archivo"/>
                <a:cs typeface="Archivo"/>
                <a:sym typeface="Archivo"/>
              </a:defRPr>
            </a:lvl8pPr>
            <a:lvl9pPr lvl="8" algn="l">
              <a:lnSpc>
                <a:spcPct val="90000"/>
              </a:lnSpc>
              <a:spcBef>
                <a:spcPts val="0"/>
              </a:spcBef>
              <a:spcAft>
                <a:spcPts val="0"/>
              </a:spcAft>
              <a:buSzPts val="2400"/>
              <a:buFont typeface="Archivo"/>
              <a:buNone/>
              <a:defRPr b="1" sz="2400">
                <a:latin typeface="Archivo"/>
                <a:ea typeface="Archivo"/>
                <a:cs typeface="Archivo"/>
                <a:sym typeface="Archivo"/>
              </a:defRPr>
            </a:lvl9pPr>
          </a:lstStyle>
          <a:p/>
        </p:txBody>
      </p:sp>
      <p:sp>
        <p:nvSpPr>
          <p:cNvPr id="1681" name="Google Shape;1681;p280"/>
          <p:cNvSpPr txBox="1"/>
          <p:nvPr>
            <p:ph idx="4" type="body"/>
          </p:nvPr>
        </p:nvSpPr>
        <p:spPr>
          <a:xfrm>
            <a:off x="6210275" y="1400175"/>
            <a:ext cx="2587800" cy="34005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Clr>
                <a:schemeClr val="accent6"/>
              </a:buClr>
              <a:buSzPts val="1200"/>
              <a:buFont typeface="Archivo"/>
              <a:buChar char="●"/>
              <a:defRPr>
                <a:solidFill>
                  <a:schemeClr val="lt2"/>
                </a:solidFill>
                <a:latin typeface="Archivo"/>
                <a:ea typeface="Archivo"/>
                <a:cs typeface="Archivo"/>
                <a:sym typeface="Archivo"/>
              </a:defRPr>
            </a:lvl1pPr>
            <a:lvl2pPr indent="-311150" lvl="1" marL="914400" algn="l">
              <a:lnSpc>
                <a:spcPct val="115000"/>
              </a:lnSpc>
              <a:spcBef>
                <a:spcPts val="800"/>
              </a:spcBef>
              <a:spcAft>
                <a:spcPts val="0"/>
              </a:spcAft>
              <a:buClr>
                <a:schemeClr val="accent6"/>
              </a:buClr>
              <a:buSzPts val="1300"/>
              <a:buFont typeface="Archivo"/>
              <a:buChar char="○"/>
              <a:defRPr sz="1300">
                <a:solidFill>
                  <a:schemeClr val="lt2"/>
                </a:solidFill>
                <a:latin typeface="Archivo"/>
                <a:ea typeface="Archivo"/>
                <a:cs typeface="Archivo"/>
                <a:sym typeface="Archivo"/>
              </a:defRPr>
            </a:lvl2pPr>
            <a:lvl3pPr indent="-298450" lvl="2" marL="1371600" algn="l">
              <a:lnSpc>
                <a:spcPct val="115000"/>
              </a:lnSpc>
              <a:spcBef>
                <a:spcPts val="800"/>
              </a:spcBef>
              <a:spcAft>
                <a:spcPts val="0"/>
              </a:spcAft>
              <a:buClr>
                <a:schemeClr val="accent6"/>
              </a:buClr>
              <a:buSzPts val="1100"/>
              <a:buFont typeface="Archivo"/>
              <a:buChar char="■"/>
              <a:defRPr sz="1100">
                <a:solidFill>
                  <a:schemeClr val="lt2"/>
                </a:solidFill>
                <a:latin typeface="Archivo"/>
                <a:ea typeface="Archivo"/>
                <a:cs typeface="Archivo"/>
                <a:sym typeface="Archivo"/>
              </a:defRPr>
            </a:lvl3pPr>
            <a:lvl4pPr indent="-298450" lvl="3" marL="1828800" algn="l">
              <a:lnSpc>
                <a:spcPct val="115000"/>
              </a:lnSpc>
              <a:spcBef>
                <a:spcPts val="800"/>
              </a:spcBef>
              <a:spcAft>
                <a:spcPts val="0"/>
              </a:spcAft>
              <a:buClr>
                <a:schemeClr val="lt2"/>
              </a:buClr>
              <a:buSzPts val="1100"/>
              <a:buFont typeface="Archivo"/>
              <a:buChar char="●"/>
              <a:defRPr sz="1100">
                <a:solidFill>
                  <a:schemeClr val="lt2"/>
                </a:solidFill>
                <a:latin typeface="Archivo"/>
                <a:ea typeface="Archivo"/>
                <a:cs typeface="Archivo"/>
                <a:sym typeface="Archivo"/>
              </a:defRPr>
            </a:lvl4pPr>
            <a:lvl5pPr indent="-298450" lvl="4" marL="2286000" algn="l">
              <a:lnSpc>
                <a:spcPct val="115000"/>
              </a:lnSpc>
              <a:spcBef>
                <a:spcPts val="800"/>
              </a:spcBef>
              <a:spcAft>
                <a:spcPts val="0"/>
              </a:spcAft>
              <a:buClr>
                <a:schemeClr val="lt2"/>
              </a:buClr>
              <a:buSzPts val="1100"/>
              <a:buFont typeface="Archivo"/>
              <a:buChar char="○"/>
              <a:defRPr sz="1100">
                <a:solidFill>
                  <a:schemeClr val="lt2"/>
                </a:solidFill>
                <a:latin typeface="Archivo"/>
                <a:ea typeface="Archivo"/>
                <a:cs typeface="Archivo"/>
                <a:sym typeface="Archivo"/>
              </a:defRPr>
            </a:lvl5pPr>
            <a:lvl6pPr indent="-298450" lvl="5" marL="2743200" algn="l">
              <a:lnSpc>
                <a:spcPct val="115000"/>
              </a:lnSpc>
              <a:spcBef>
                <a:spcPts val="800"/>
              </a:spcBef>
              <a:spcAft>
                <a:spcPts val="0"/>
              </a:spcAft>
              <a:buClr>
                <a:schemeClr val="lt2"/>
              </a:buClr>
              <a:buSzPts val="1100"/>
              <a:buFont typeface="Archivo"/>
              <a:buChar char="■"/>
              <a:defRPr sz="1100">
                <a:solidFill>
                  <a:schemeClr val="lt2"/>
                </a:solidFill>
                <a:latin typeface="Archivo"/>
                <a:ea typeface="Archivo"/>
                <a:cs typeface="Archivo"/>
                <a:sym typeface="Archivo"/>
              </a:defRPr>
            </a:lvl6pPr>
            <a:lvl7pPr indent="-298450" lvl="6" marL="3200400" algn="l">
              <a:lnSpc>
                <a:spcPct val="115000"/>
              </a:lnSpc>
              <a:spcBef>
                <a:spcPts val="800"/>
              </a:spcBef>
              <a:spcAft>
                <a:spcPts val="0"/>
              </a:spcAft>
              <a:buClr>
                <a:schemeClr val="lt2"/>
              </a:buClr>
              <a:buSzPts val="1100"/>
              <a:buFont typeface="Archivo"/>
              <a:buChar char="●"/>
              <a:defRPr sz="1100">
                <a:solidFill>
                  <a:schemeClr val="lt2"/>
                </a:solidFill>
                <a:latin typeface="Archivo"/>
                <a:ea typeface="Archivo"/>
                <a:cs typeface="Archivo"/>
                <a:sym typeface="Archivo"/>
              </a:defRPr>
            </a:lvl7pPr>
            <a:lvl8pPr indent="-298450" lvl="7" marL="3657600" algn="l">
              <a:lnSpc>
                <a:spcPct val="115000"/>
              </a:lnSpc>
              <a:spcBef>
                <a:spcPts val="800"/>
              </a:spcBef>
              <a:spcAft>
                <a:spcPts val="0"/>
              </a:spcAft>
              <a:buClr>
                <a:schemeClr val="lt2"/>
              </a:buClr>
              <a:buSzPts val="1100"/>
              <a:buFont typeface="Archivo"/>
              <a:buChar char="○"/>
              <a:defRPr sz="1100">
                <a:solidFill>
                  <a:schemeClr val="lt2"/>
                </a:solidFill>
                <a:latin typeface="Archivo"/>
                <a:ea typeface="Archivo"/>
                <a:cs typeface="Archivo"/>
                <a:sym typeface="Archivo"/>
              </a:defRPr>
            </a:lvl8pPr>
            <a:lvl9pPr indent="-298450" lvl="8" marL="4114800" algn="l">
              <a:lnSpc>
                <a:spcPct val="115000"/>
              </a:lnSpc>
              <a:spcBef>
                <a:spcPts val="800"/>
              </a:spcBef>
              <a:spcAft>
                <a:spcPts val="800"/>
              </a:spcAft>
              <a:buClr>
                <a:schemeClr val="lt2"/>
              </a:buClr>
              <a:buSzPts val="1100"/>
              <a:buFont typeface="Archivo"/>
              <a:buChar char="■"/>
              <a:defRPr sz="1100">
                <a:solidFill>
                  <a:schemeClr val="lt2"/>
                </a:solidFill>
                <a:latin typeface="Archivo"/>
                <a:ea typeface="Archivo"/>
                <a:cs typeface="Archivo"/>
                <a:sym typeface="Archivo"/>
              </a:defRPr>
            </a:lvl9pPr>
          </a:lstStyle>
          <a:p/>
        </p:txBody>
      </p:sp>
      <p:sp>
        <p:nvSpPr>
          <p:cNvPr id="1682" name="Google Shape;1682;p280"/>
          <p:cNvSpPr txBox="1"/>
          <p:nvPr>
            <p:ph idx="12" type="sldNum"/>
          </p:nvPr>
        </p:nvSpPr>
        <p:spPr>
          <a:xfrm>
            <a:off x="8556784" y="4749851"/>
            <a:ext cx="548700" cy="393600"/>
          </a:xfrm>
          <a:prstGeom prst="rect">
            <a:avLst/>
          </a:prstGeom>
          <a:noFill/>
          <a:ln>
            <a:noFill/>
          </a:ln>
        </p:spPr>
        <p:txBody>
          <a:bodyPr anchorCtr="0" anchor="t" bIns="91425" lIns="91425" spcFirstLastPara="1" rIns="0" wrap="square" tIns="91425">
            <a:norm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CUSTOM_4">
    <p:spTree>
      <p:nvGrpSpPr>
        <p:cNvPr id="1683" name="Shape 1683"/>
        <p:cNvGrpSpPr/>
        <p:nvPr/>
      </p:nvGrpSpPr>
      <p:grpSpPr>
        <a:xfrm>
          <a:off x="0" y="0"/>
          <a:ext cx="0" cy="0"/>
          <a:chOff x="0" y="0"/>
          <a:chExt cx="0" cy="0"/>
        </a:xfrm>
      </p:grpSpPr>
    </p:spTree>
  </p:cSld>
  <p:clrMapOvr>
    <a:masterClrMapping/>
  </p:clrMapOvr>
</p:sldLayout>
</file>

<file path=ppt/slideLayouts/slideLayout2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84" name="Shape 1684"/>
        <p:cNvGrpSpPr/>
        <p:nvPr/>
      </p:nvGrpSpPr>
      <p:grpSpPr>
        <a:xfrm>
          <a:off x="0" y="0"/>
          <a:ext cx="0" cy="0"/>
          <a:chOff x="0" y="0"/>
          <a:chExt cx="0" cy="0"/>
        </a:xfrm>
      </p:grpSpPr>
      <p:sp>
        <p:nvSpPr>
          <p:cNvPr id="1685" name="Google Shape;1685;p282"/>
          <p:cNvSpPr txBox="1"/>
          <p:nvPr>
            <p:ph type="ctrTitle"/>
          </p:nvPr>
        </p:nvSpPr>
        <p:spPr>
          <a:xfrm>
            <a:off x="311708" y="744575"/>
            <a:ext cx="8520600" cy="2052600"/>
          </a:xfrm>
          <a:prstGeom prst="rect">
            <a:avLst/>
          </a:prstGeom>
          <a:noFill/>
          <a:ln>
            <a:noFill/>
          </a:ln>
        </p:spPr>
        <p:txBody>
          <a:bodyPr anchorCtr="0" anchor="b" bIns="0" lIns="0" spcFirstLastPara="1" rIns="0" wrap="square" tIns="0">
            <a:normAutofit/>
          </a:bodyPr>
          <a:lstStyle>
            <a:lvl1pPr lvl="0" algn="ctr">
              <a:lnSpc>
                <a:spcPct val="80000"/>
              </a:lnSpc>
              <a:spcBef>
                <a:spcPts val="0"/>
              </a:spcBef>
              <a:spcAft>
                <a:spcPts val="0"/>
              </a:spcAft>
              <a:buSzPts val="5200"/>
              <a:buNone/>
              <a:defRPr sz="5200"/>
            </a:lvl1pPr>
            <a:lvl2pPr lvl="1" algn="ctr">
              <a:lnSpc>
                <a:spcPct val="80000"/>
              </a:lnSpc>
              <a:spcBef>
                <a:spcPts val="0"/>
              </a:spcBef>
              <a:spcAft>
                <a:spcPts val="0"/>
              </a:spcAft>
              <a:buSzPts val="5200"/>
              <a:buNone/>
              <a:defRPr sz="5200"/>
            </a:lvl2pPr>
            <a:lvl3pPr lvl="2" algn="ctr">
              <a:lnSpc>
                <a:spcPct val="80000"/>
              </a:lnSpc>
              <a:spcBef>
                <a:spcPts val="0"/>
              </a:spcBef>
              <a:spcAft>
                <a:spcPts val="0"/>
              </a:spcAft>
              <a:buSzPts val="5200"/>
              <a:buNone/>
              <a:defRPr sz="5200"/>
            </a:lvl3pPr>
            <a:lvl4pPr lvl="3" algn="ctr">
              <a:lnSpc>
                <a:spcPct val="80000"/>
              </a:lnSpc>
              <a:spcBef>
                <a:spcPts val="0"/>
              </a:spcBef>
              <a:spcAft>
                <a:spcPts val="0"/>
              </a:spcAft>
              <a:buSzPts val="5200"/>
              <a:buNone/>
              <a:defRPr sz="5200"/>
            </a:lvl4pPr>
            <a:lvl5pPr lvl="4" algn="ctr">
              <a:lnSpc>
                <a:spcPct val="80000"/>
              </a:lnSpc>
              <a:spcBef>
                <a:spcPts val="0"/>
              </a:spcBef>
              <a:spcAft>
                <a:spcPts val="0"/>
              </a:spcAft>
              <a:buSzPts val="5200"/>
              <a:buNone/>
              <a:defRPr sz="5200"/>
            </a:lvl5pPr>
            <a:lvl6pPr lvl="5" algn="ctr">
              <a:lnSpc>
                <a:spcPct val="80000"/>
              </a:lnSpc>
              <a:spcBef>
                <a:spcPts val="0"/>
              </a:spcBef>
              <a:spcAft>
                <a:spcPts val="0"/>
              </a:spcAft>
              <a:buSzPts val="5200"/>
              <a:buNone/>
              <a:defRPr sz="5200"/>
            </a:lvl6pPr>
            <a:lvl7pPr lvl="6" algn="ctr">
              <a:lnSpc>
                <a:spcPct val="80000"/>
              </a:lnSpc>
              <a:spcBef>
                <a:spcPts val="0"/>
              </a:spcBef>
              <a:spcAft>
                <a:spcPts val="0"/>
              </a:spcAft>
              <a:buSzPts val="5200"/>
              <a:buNone/>
              <a:defRPr sz="5200"/>
            </a:lvl7pPr>
            <a:lvl8pPr lvl="7" algn="ctr">
              <a:lnSpc>
                <a:spcPct val="80000"/>
              </a:lnSpc>
              <a:spcBef>
                <a:spcPts val="0"/>
              </a:spcBef>
              <a:spcAft>
                <a:spcPts val="0"/>
              </a:spcAft>
              <a:buSzPts val="5200"/>
              <a:buNone/>
              <a:defRPr sz="5200"/>
            </a:lvl8pPr>
            <a:lvl9pPr lvl="8" algn="ctr">
              <a:lnSpc>
                <a:spcPct val="80000"/>
              </a:lnSpc>
              <a:spcBef>
                <a:spcPts val="0"/>
              </a:spcBef>
              <a:spcAft>
                <a:spcPts val="0"/>
              </a:spcAft>
              <a:buSzPts val="5200"/>
              <a:buNone/>
              <a:defRPr sz="5200"/>
            </a:lvl9pPr>
          </a:lstStyle>
          <a:p/>
        </p:txBody>
      </p:sp>
      <p:sp>
        <p:nvSpPr>
          <p:cNvPr id="1686" name="Google Shape;1686;p282"/>
          <p:cNvSpPr txBox="1"/>
          <p:nvPr>
            <p:ph idx="1" type="subTitle"/>
          </p:nvPr>
        </p:nvSpPr>
        <p:spPr>
          <a:xfrm>
            <a:off x="311700" y="2834125"/>
            <a:ext cx="8520600" cy="792600"/>
          </a:xfrm>
          <a:prstGeom prst="rect">
            <a:avLst/>
          </a:prstGeom>
          <a:noFill/>
          <a:ln>
            <a:noFill/>
          </a:ln>
        </p:spPr>
        <p:txBody>
          <a:bodyPr anchorCtr="0" anchor="t" bIns="0" lIns="0" spcFirstLastPara="1" rIns="0" wrap="square" tIns="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687" name="Google Shape;1687;p282"/>
          <p:cNvSpPr txBox="1"/>
          <p:nvPr>
            <p:ph idx="12" type="sldNum"/>
          </p:nvPr>
        </p:nvSpPr>
        <p:spPr>
          <a:xfrm>
            <a:off x="8223458" y="4776792"/>
            <a:ext cx="548700" cy="393600"/>
          </a:xfrm>
          <a:prstGeom prst="rect">
            <a:avLst/>
          </a:prstGeom>
          <a:noFill/>
          <a:ln>
            <a:noFill/>
          </a:ln>
        </p:spPr>
        <p:txBody>
          <a:bodyPr anchorCtr="0" anchor="ctr" bIns="91425" lIns="91425" spcFirstLastPara="1" rIns="0" wrap="square" tIns="91425">
            <a:norm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88" name="Shape 1688"/>
        <p:cNvGrpSpPr/>
        <p:nvPr/>
      </p:nvGrpSpPr>
      <p:grpSpPr>
        <a:xfrm>
          <a:off x="0" y="0"/>
          <a:ext cx="0" cy="0"/>
          <a:chOff x="0" y="0"/>
          <a:chExt cx="0" cy="0"/>
        </a:xfrm>
      </p:grpSpPr>
      <p:sp>
        <p:nvSpPr>
          <p:cNvPr id="1689" name="Google Shape;1689;p283"/>
          <p:cNvSpPr txBox="1"/>
          <p:nvPr>
            <p:ph idx="12" type="sldNum"/>
          </p:nvPr>
        </p:nvSpPr>
        <p:spPr>
          <a:xfrm>
            <a:off x="8223458" y="4776792"/>
            <a:ext cx="548700" cy="393600"/>
          </a:xfrm>
          <a:prstGeom prst="rect">
            <a:avLst/>
          </a:prstGeom>
          <a:noFill/>
          <a:ln>
            <a:noFill/>
          </a:ln>
        </p:spPr>
        <p:txBody>
          <a:bodyPr anchorCtr="0" anchor="ctr" bIns="91425" lIns="91425" spcFirstLastPara="1" rIns="0" wrap="square" tIns="91425">
            <a:norm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9pPr>
          </a:lstStyle>
          <a:p>
            <a:pPr indent="0" lvl="0" marL="0" rtl="0" algn="r">
              <a:spcBef>
                <a:spcPts val="0"/>
              </a:spcBef>
              <a:spcAft>
                <a:spcPts val="0"/>
              </a:spcAft>
              <a:buNone/>
            </a:pPr>
            <a:fld id="{00000000-1234-1234-1234-123412341234}" type="slidenum">
              <a:rPr lang="en"/>
              <a:t>‹#›</a:t>
            </a:fld>
            <a:endParaRPr/>
          </a:p>
        </p:txBody>
      </p:sp>
      <p:sp>
        <p:nvSpPr>
          <p:cNvPr id="1690" name="Google Shape;1690;p283"/>
          <p:cNvSpPr txBox="1"/>
          <p:nvPr>
            <p:ph type="title"/>
          </p:nvPr>
        </p:nvSpPr>
        <p:spPr>
          <a:xfrm>
            <a:off x="371854" y="2285400"/>
            <a:ext cx="8400300" cy="572700"/>
          </a:xfrm>
          <a:prstGeom prst="rect">
            <a:avLst/>
          </a:prstGeom>
          <a:noFill/>
          <a:ln>
            <a:noFill/>
          </a:ln>
        </p:spPr>
        <p:txBody>
          <a:bodyPr anchorCtr="0" anchor="ctr" bIns="91425" lIns="0" spcFirstLastPara="1" rIns="0" wrap="square" tIns="91425">
            <a:normAutofit/>
          </a:bodyPr>
          <a:lstStyle>
            <a:lvl1pPr lvl="0" algn="ctr">
              <a:lnSpc>
                <a:spcPct val="80000"/>
              </a:lnSpc>
              <a:spcBef>
                <a:spcPts val="0"/>
              </a:spcBef>
              <a:spcAft>
                <a:spcPts val="0"/>
              </a:spcAft>
              <a:buSzPts val="4500"/>
              <a:buNone/>
              <a:defRPr sz="4500"/>
            </a:lvl1pPr>
            <a:lvl2pPr lvl="1" algn="ctr">
              <a:lnSpc>
                <a:spcPct val="80000"/>
              </a:lnSpc>
              <a:spcBef>
                <a:spcPts val="0"/>
              </a:spcBef>
              <a:spcAft>
                <a:spcPts val="0"/>
              </a:spcAft>
              <a:buSzPts val="2400"/>
              <a:buNone/>
              <a:defRPr>
                <a:latin typeface="Arial"/>
                <a:ea typeface="Arial"/>
                <a:cs typeface="Arial"/>
                <a:sym typeface="Arial"/>
              </a:defRPr>
            </a:lvl2pPr>
            <a:lvl3pPr lvl="2" algn="ctr">
              <a:lnSpc>
                <a:spcPct val="80000"/>
              </a:lnSpc>
              <a:spcBef>
                <a:spcPts val="0"/>
              </a:spcBef>
              <a:spcAft>
                <a:spcPts val="0"/>
              </a:spcAft>
              <a:buSzPts val="2400"/>
              <a:buNone/>
              <a:defRPr>
                <a:latin typeface="Arial"/>
                <a:ea typeface="Arial"/>
                <a:cs typeface="Arial"/>
                <a:sym typeface="Arial"/>
              </a:defRPr>
            </a:lvl3pPr>
            <a:lvl4pPr lvl="3" algn="ctr">
              <a:lnSpc>
                <a:spcPct val="80000"/>
              </a:lnSpc>
              <a:spcBef>
                <a:spcPts val="0"/>
              </a:spcBef>
              <a:spcAft>
                <a:spcPts val="0"/>
              </a:spcAft>
              <a:buSzPts val="2400"/>
              <a:buNone/>
              <a:defRPr>
                <a:latin typeface="Arial"/>
                <a:ea typeface="Arial"/>
                <a:cs typeface="Arial"/>
                <a:sym typeface="Arial"/>
              </a:defRPr>
            </a:lvl4pPr>
            <a:lvl5pPr lvl="4" algn="ctr">
              <a:lnSpc>
                <a:spcPct val="80000"/>
              </a:lnSpc>
              <a:spcBef>
                <a:spcPts val="0"/>
              </a:spcBef>
              <a:spcAft>
                <a:spcPts val="0"/>
              </a:spcAft>
              <a:buSzPts val="2400"/>
              <a:buNone/>
              <a:defRPr>
                <a:latin typeface="Arial"/>
                <a:ea typeface="Arial"/>
                <a:cs typeface="Arial"/>
                <a:sym typeface="Arial"/>
              </a:defRPr>
            </a:lvl5pPr>
            <a:lvl6pPr lvl="5" algn="ctr">
              <a:lnSpc>
                <a:spcPct val="80000"/>
              </a:lnSpc>
              <a:spcBef>
                <a:spcPts val="0"/>
              </a:spcBef>
              <a:spcAft>
                <a:spcPts val="0"/>
              </a:spcAft>
              <a:buSzPts val="2400"/>
              <a:buNone/>
              <a:defRPr>
                <a:latin typeface="Arial"/>
                <a:ea typeface="Arial"/>
                <a:cs typeface="Arial"/>
                <a:sym typeface="Arial"/>
              </a:defRPr>
            </a:lvl6pPr>
            <a:lvl7pPr lvl="6" algn="ctr">
              <a:lnSpc>
                <a:spcPct val="80000"/>
              </a:lnSpc>
              <a:spcBef>
                <a:spcPts val="0"/>
              </a:spcBef>
              <a:spcAft>
                <a:spcPts val="0"/>
              </a:spcAft>
              <a:buSzPts val="2400"/>
              <a:buNone/>
              <a:defRPr>
                <a:latin typeface="Arial"/>
                <a:ea typeface="Arial"/>
                <a:cs typeface="Arial"/>
                <a:sym typeface="Arial"/>
              </a:defRPr>
            </a:lvl7pPr>
            <a:lvl8pPr lvl="7" algn="ctr">
              <a:lnSpc>
                <a:spcPct val="80000"/>
              </a:lnSpc>
              <a:spcBef>
                <a:spcPts val="0"/>
              </a:spcBef>
              <a:spcAft>
                <a:spcPts val="0"/>
              </a:spcAft>
              <a:buSzPts val="2400"/>
              <a:buNone/>
              <a:defRPr>
                <a:latin typeface="Arial"/>
                <a:ea typeface="Arial"/>
                <a:cs typeface="Arial"/>
                <a:sym typeface="Arial"/>
              </a:defRPr>
            </a:lvl8pPr>
            <a:lvl9pPr lvl="8" algn="ctr">
              <a:lnSpc>
                <a:spcPct val="80000"/>
              </a:lnSpc>
              <a:spcBef>
                <a:spcPts val="0"/>
              </a:spcBef>
              <a:spcAft>
                <a:spcPts val="0"/>
              </a:spcAft>
              <a:buSzPts val="2400"/>
              <a:buNone/>
              <a:defRPr>
                <a:latin typeface="Arial"/>
                <a:ea typeface="Arial"/>
                <a:cs typeface="Arial"/>
                <a:sym typeface="Arial"/>
              </a:defRPr>
            </a:lvl9pPr>
          </a:lstStyle>
          <a:p/>
        </p:txBody>
      </p:sp>
    </p:spTree>
  </p:cSld>
  <p:clrMapOvr>
    <a:masterClrMapping/>
  </p:clrMapOvr>
</p:sldLayout>
</file>

<file path=ppt/slideLayouts/slideLayout2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91" name="Shape 1691"/>
        <p:cNvGrpSpPr/>
        <p:nvPr/>
      </p:nvGrpSpPr>
      <p:grpSpPr>
        <a:xfrm>
          <a:off x="0" y="0"/>
          <a:ext cx="0" cy="0"/>
          <a:chOff x="0" y="0"/>
          <a:chExt cx="0" cy="0"/>
        </a:xfrm>
      </p:grpSpPr>
      <p:sp>
        <p:nvSpPr>
          <p:cNvPr id="1692" name="Google Shape;1692;p284"/>
          <p:cNvSpPr txBox="1"/>
          <p:nvPr>
            <p:ph type="title"/>
          </p:nvPr>
        </p:nvSpPr>
        <p:spPr>
          <a:xfrm>
            <a:off x="371850" y="304100"/>
            <a:ext cx="8520600" cy="572700"/>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400"/>
              <a:buNone/>
              <a:defRPr/>
            </a:lvl2pPr>
            <a:lvl3pPr lvl="2" algn="l">
              <a:lnSpc>
                <a:spcPct val="100000"/>
              </a:lnSpc>
              <a:spcBef>
                <a:spcPts val="0"/>
              </a:spcBef>
              <a:spcAft>
                <a:spcPts val="0"/>
              </a:spcAft>
              <a:buSzPts val="2400"/>
              <a:buNone/>
              <a:defRPr/>
            </a:lvl3pPr>
            <a:lvl4pPr lvl="3" algn="l">
              <a:lnSpc>
                <a:spcPct val="100000"/>
              </a:lnSpc>
              <a:spcBef>
                <a:spcPts val="0"/>
              </a:spcBef>
              <a:spcAft>
                <a:spcPts val="0"/>
              </a:spcAft>
              <a:buSzPts val="2400"/>
              <a:buNone/>
              <a:defRPr/>
            </a:lvl4pPr>
            <a:lvl5pPr lvl="4" algn="l">
              <a:lnSpc>
                <a:spcPct val="100000"/>
              </a:lnSpc>
              <a:spcBef>
                <a:spcPts val="0"/>
              </a:spcBef>
              <a:spcAft>
                <a:spcPts val="0"/>
              </a:spcAft>
              <a:buSzPts val="2400"/>
              <a:buNone/>
              <a:defRPr/>
            </a:lvl5pPr>
            <a:lvl6pPr lvl="5" algn="l">
              <a:lnSpc>
                <a:spcPct val="100000"/>
              </a:lnSpc>
              <a:spcBef>
                <a:spcPts val="0"/>
              </a:spcBef>
              <a:spcAft>
                <a:spcPts val="0"/>
              </a:spcAft>
              <a:buSzPts val="2400"/>
              <a:buNone/>
              <a:defRPr/>
            </a:lvl6pPr>
            <a:lvl7pPr lvl="6" algn="l">
              <a:lnSpc>
                <a:spcPct val="100000"/>
              </a:lnSpc>
              <a:spcBef>
                <a:spcPts val="0"/>
              </a:spcBef>
              <a:spcAft>
                <a:spcPts val="0"/>
              </a:spcAft>
              <a:buSzPts val="2400"/>
              <a:buNone/>
              <a:defRPr/>
            </a:lvl7pPr>
            <a:lvl8pPr lvl="7" algn="l">
              <a:lnSpc>
                <a:spcPct val="100000"/>
              </a:lnSpc>
              <a:spcBef>
                <a:spcPts val="0"/>
              </a:spcBef>
              <a:spcAft>
                <a:spcPts val="0"/>
              </a:spcAft>
              <a:buSzPts val="2400"/>
              <a:buNone/>
              <a:defRPr/>
            </a:lvl8pPr>
            <a:lvl9pPr lvl="8" algn="l">
              <a:lnSpc>
                <a:spcPct val="100000"/>
              </a:lnSpc>
              <a:spcBef>
                <a:spcPts val="0"/>
              </a:spcBef>
              <a:spcAft>
                <a:spcPts val="0"/>
              </a:spcAft>
              <a:buSzPts val="2400"/>
              <a:buNone/>
              <a:defRPr/>
            </a:lvl9pPr>
          </a:lstStyle>
          <a:p/>
        </p:txBody>
      </p:sp>
      <p:sp>
        <p:nvSpPr>
          <p:cNvPr id="1693" name="Google Shape;1693;p284"/>
          <p:cNvSpPr txBox="1"/>
          <p:nvPr>
            <p:ph idx="1" type="body"/>
          </p:nvPr>
        </p:nvSpPr>
        <p:spPr>
          <a:xfrm>
            <a:off x="371850" y="923875"/>
            <a:ext cx="8400300" cy="3416400"/>
          </a:xfrm>
          <a:prstGeom prst="rect">
            <a:avLst/>
          </a:prstGeom>
          <a:noFill/>
          <a:ln>
            <a:noFill/>
          </a:ln>
        </p:spPr>
        <p:txBody>
          <a:bodyPr anchorCtr="0" anchor="t" bIns="0" lIns="0" spcFirstLastPara="1" rIns="0" wrap="square" tIns="0">
            <a:normAutofit/>
          </a:bodyPr>
          <a:lstStyle>
            <a:lvl1pPr indent="-304800" lvl="0" marL="457200" algn="l">
              <a:lnSpc>
                <a:spcPct val="115000"/>
              </a:lnSpc>
              <a:spcBef>
                <a:spcPts val="0"/>
              </a:spcBef>
              <a:spcAft>
                <a:spcPts val="0"/>
              </a:spcAft>
              <a:buSzPts val="1200"/>
              <a:buChar char="●"/>
              <a:defRPr/>
            </a:lvl1pPr>
            <a:lvl2pPr indent="-304800" lvl="1" marL="914400" algn="l">
              <a:lnSpc>
                <a:spcPct val="115000"/>
              </a:lnSpc>
              <a:spcBef>
                <a:spcPts val="0"/>
              </a:spcBef>
              <a:spcAft>
                <a:spcPts val="0"/>
              </a:spcAft>
              <a:buSzPts val="1200"/>
              <a:buChar char="○"/>
              <a:defRPr/>
            </a:lvl2pPr>
            <a:lvl3pPr indent="-304800" lvl="2" marL="1371600" algn="l">
              <a:lnSpc>
                <a:spcPct val="115000"/>
              </a:lnSpc>
              <a:spcBef>
                <a:spcPts val="0"/>
              </a:spcBef>
              <a:spcAft>
                <a:spcPts val="0"/>
              </a:spcAft>
              <a:buSzPts val="1200"/>
              <a:buChar char="■"/>
              <a:defRPr/>
            </a:lvl3pPr>
            <a:lvl4pPr indent="-304800" lvl="3" marL="1828800" algn="l">
              <a:lnSpc>
                <a:spcPct val="115000"/>
              </a:lnSpc>
              <a:spcBef>
                <a:spcPts val="0"/>
              </a:spcBef>
              <a:spcAft>
                <a:spcPts val="0"/>
              </a:spcAft>
              <a:buSzPts val="1200"/>
              <a:buChar char="●"/>
              <a:defRPr/>
            </a:lvl4pPr>
            <a:lvl5pPr indent="-304800" lvl="4" marL="2286000" algn="l">
              <a:lnSpc>
                <a:spcPct val="115000"/>
              </a:lnSpc>
              <a:spcBef>
                <a:spcPts val="0"/>
              </a:spcBef>
              <a:spcAft>
                <a:spcPts val="0"/>
              </a:spcAft>
              <a:buSzPts val="1200"/>
              <a:buChar char="○"/>
              <a:defRPr/>
            </a:lvl5pPr>
            <a:lvl6pPr indent="-304800" lvl="5" marL="2743200" algn="l">
              <a:lnSpc>
                <a:spcPct val="115000"/>
              </a:lnSpc>
              <a:spcBef>
                <a:spcPts val="0"/>
              </a:spcBef>
              <a:spcAft>
                <a:spcPts val="0"/>
              </a:spcAft>
              <a:buSzPts val="1200"/>
              <a:buChar char="■"/>
              <a:defRPr/>
            </a:lvl6pPr>
            <a:lvl7pPr indent="-304800" lvl="6" marL="3200400" algn="l">
              <a:lnSpc>
                <a:spcPct val="115000"/>
              </a:lnSpc>
              <a:spcBef>
                <a:spcPts val="0"/>
              </a:spcBef>
              <a:spcAft>
                <a:spcPts val="0"/>
              </a:spcAft>
              <a:buSzPts val="1200"/>
              <a:buChar char="●"/>
              <a:defRPr/>
            </a:lvl7pPr>
            <a:lvl8pPr indent="-304800" lvl="7" marL="3657600" algn="l">
              <a:lnSpc>
                <a:spcPct val="115000"/>
              </a:lnSpc>
              <a:spcBef>
                <a:spcPts val="0"/>
              </a:spcBef>
              <a:spcAft>
                <a:spcPts val="0"/>
              </a:spcAft>
              <a:buSzPts val="1200"/>
              <a:buChar char="○"/>
              <a:defRPr/>
            </a:lvl8pPr>
            <a:lvl9pPr indent="-304800" lvl="8" marL="4114800" algn="l">
              <a:lnSpc>
                <a:spcPct val="115000"/>
              </a:lnSpc>
              <a:spcBef>
                <a:spcPts val="0"/>
              </a:spcBef>
              <a:spcAft>
                <a:spcPts val="0"/>
              </a:spcAft>
              <a:buSzPts val="1200"/>
              <a:buChar char="■"/>
              <a:defRPr/>
            </a:lvl9pPr>
          </a:lstStyle>
          <a:p/>
        </p:txBody>
      </p:sp>
      <p:sp>
        <p:nvSpPr>
          <p:cNvPr id="1694" name="Google Shape;1694;p284"/>
          <p:cNvSpPr txBox="1"/>
          <p:nvPr>
            <p:ph idx="12" type="sldNum"/>
          </p:nvPr>
        </p:nvSpPr>
        <p:spPr>
          <a:xfrm>
            <a:off x="8223458" y="4776792"/>
            <a:ext cx="548700" cy="393600"/>
          </a:xfrm>
          <a:prstGeom prst="rect">
            <a:avLst/>
          </a:prstGeom>
          <a:noFill/>
          <a:ln>
            <a:noFill/>
          </a:ln>
        </p:spPr>
        <p:txBody>
          <a:bodyPr anchorCtr="0" anchor="ctr" bIns="91425" lIns="91425" spcFirstLastPara="1" rIns="0" wrap="square" tIns="91425">
            <a:norm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1">
    <p:spTree>
      <p:nvGrpSpPr>
        <p:cNvPr id="1695" name="Shape 1695"/>
        <p:cNvGrpSpPr/>
        <p:nvPr/>
      </p:nvGrpSpPr>
      <p:grpSpPr>
        <a:xfrm>
          <a:off x="0" y="0"/>
          <a:ext cx="0" cy="0"/>
          <a:chOff x="0" y="0"/>
          <a:chExt cx="0" cy="0"/>
        </a:xfrm>
      </p:grpSpPr>
      <p:sp>
        <p:nvSpPr>
          <p:cNvPr id="1696" name="Google Shape;1696;p285"/>
          <p:cNvSpPr txBox="1"/>
          <p:nvPr>
            <p:ph type="title"/>
          </p:nvPr>
        </p:nvSpPr>
        <p:spPr>
          <a:xfrm>
            <a:off x="371850" y="304100"/>
            <a:ext cx="8520600" cy="572700"/>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400"/>
              <a:buNone/>
              <a:defRPr/>
            </a:lvl2pPr>
            <a:lvl3pPr lvl="2" algn="l">
              <a:lnSpc>
                <a:spcPct val="100000"/>
              </a:lnSpc>
              <a:spcBef>
                <a:spcPts val="0"/>
              </a:spcBef>
              <a:spcAft>
                <a:spcPts val="0"/>
              </a:spcAft>
              <a:buSzPts val="2400"/>
              <a:buNone/>
              <a:defRPr/>
            </a:lvl3pPr>
            <a:lvl4pPr lvl="3" algn="l">
              <a:lnSpc>
                <a:spcPct val="100000"/>
              </a:lnSpc>
              <a:spcBef>
                <a:spcPts val="0"/>
              </a:spcBef>
              <a:spcAft>
                <a:spcPts val="0"/>
              </a:spcAft>
              <a:buSzPts val="2400"/>
              <a:buNone/>
              <a:defRPr/>
            </a:lvl4pPr>
            <a:lvl5pPr lvl="4" algn="l">
              <a:lnSpc>
                <a:spcPct val="100000"/>
              </a:lnSpc>
              <a:spcBef>
                <a:spcPts val="0"/>
              </a:spcBef>
              <a:spcAft>
                <a:spcPts val="0"/>
              </a:spcAft>
              <a:buSzPts val="2400"/>
              <a:buNone/>
              <a:defRPr/>
            </a:lvl5pPr>
            <a:lvl6pPr lvl="5" algn="l">
              <a:lnSpc>
                <a:spcPct val="100000"/>
              </a:lnSpc>
              <a:spcBef>
                <a:spcPts val="0"/>
              </a:spcBef>
              <a:spcAft>
                <a:spcPts val="0"/>
              </a:spcAft>
              <a:buSzPts val="2400"/>
              <a:buNone/>
              <a:defRPr/>
            </a:lvl6pPr>
            <a:lvl7pPr lvl="6" algn="l">
              <a:lnSpc>
                <a:spcPct val="100000"/>
              </a:lnSpc>
              <a:spcBef>
                <a:spcPts val="0"/>
              </a:spcBef>
              <a:spcAft>
                <a:spcPts val="0"/>
              </a:spcAft>
              <a:buSzPts val="2400"/>
              <a:buNone/>
              <a:defRPr/>
            </a:lvl7pPr>
            <a:lvl8pPr lvl="7" algn="l">
              <a:lnSpc>
                <a:spcPct val="100000"/>
              </a:lnSpc>
              <a:spcBef>
                <a:spcPts val="0"/>
              </a:spcBef>
              <a:spcAft>
                <a:spcPts val="0"/>
              </a:spcAft>
              <a:buSzPts val="2400"/>
              <a:buNone/>
              <a:defRPr/>
            </a:lvl8pPr>
            <a:lvl9pPr lvl="8" algn="l">
              <a:lnSpc>
                <a:spcPct val="100000"/>
              </a:lnSpc>
              <a:spcBef>
                <a:spcPts val="0"/>
              </a:spcBef>
              <a:spcAft>
                <a:spcPts val="0"/>
              </a:spcAft>
              <a:buSzPts val="2400"/>
              <a:buNone/>
              <a:defRPr/>
            </a:lvl9pPr>
          </a:lstStyle>
          <a:p/>
        </p:txBody>
      </p:sp>
      <p:sp>
        <p:nvSpPr>
          <p:cNvPr id="1697" name="Google Shape;1697;p285"/>
          <p:cNvSpPr txBox="1"/>
          <p:nvPr>
            <p:ph idx="1" type="body"/>
          </p:nvPr>
        </p:nvSpPr>
        <p:spPr>
          <a:xfrm>
            <a:off x="371850" y="923875"/>
            <a:ext cx="8400300" cy="3416400"/>
          </a:xfrm>
          <a:prstGeom prst="rect">
            <a:avLst/>
          </a:prstGeom>
          <a:noFill/>
          <a:ln>
            <a:noFill/>
          </a:ln>
        </p:spPr>
        <p:txBody>
          <a:bodyPr anchorCtr="0" anchor="t" bIns="0" lIns="0" spcFirstLastPara="1" rIns="0" wrap="square" tIns="0">
            <a:normAutofit/>
          </a:bodyPr>
          <a:lstStyle>
            <a:lvl1pPr indent="-304800" lvl="0" marL="457200" algn="l">
              <a:lnSpc>
                <a:spcPct val="115000"/>
              </a:lnSpc>
              <a:spcBef>
                <a:spcPts val="0"/>
              </a:spcBef>
              <a:spcAft>
                <a:spcPts val="0"/>
              </a:spcAft>
              <a:buSzPts val="1200"/>
              <a:buChar char="●"/>
              <a:defRPr/>
            </a:lvl1pPr>
            <a:lvl2pPr indent="-304800" lvl="1" marL="914400" algn="l">
              <a:lnSpc>
                <a:spcPct val="115000"/>
              </a:lnSpc>
              <a:spcBef>
                <a:spcPts val="0"/>
              </a:spcBef>
              <a:spcAft>
                <a:spcPts val="0"/>
              </a:spcAft>
              <a:buSzPts val="1200"/>
              <a:buChar char="○"/>
              <a:defRPr/>
            </a:lvl2pPr>
            <a:lvl3pPr indent="-304800" lvl="2" marL="1371600" algn="l">
              <a:lnSpc>
                <a:spcPct val="115000"/>
              </a:lnSpc>
              <a:spcBef>
                <a:spcPts val="0"/>
              </a:spcBef>
              <a:spcAft>
                <a:spcPts val="0"/>
              </a:spcAft>
              <a:buSzPts val="1200"/>
              <a:buChar char="■"/>
              <a:defRPr/>
            </a:lvl3pPr>
            <a:lvl4pPr indent="-304800" lvl="3" marL="1828800" algn="l">
              <a:lnSpc>
                <a:spcPct val="115000"/>
              </a:lnSpc>
              <a:spcBef>
                <a:spcPts val="0"/>
              </a:spcBef>
              <a:spcAft>
                <a:spcPts val="0"/>
              </a:spcAft>
              <a:buSzPts val="1200"/>
              <a:buChar char="●"/>
              <a:defRPr/>
            </a:lvl4pPr>
            <a:lvl5pPr indent="-304800" lvl="4" marL="2286000" algn="l">
              <a:lnSpc>
                <a:spcPct val="115000"/>
              </a:lnSpc>
              <a:spcBef>
                <a:spcPts val="0"/>
              </a:spcBef>
              <a:spcAft>
                <a:spcPts val="0"/>
              </a:spcAft>
              <a:buSzPts val="1200"/>
              <a:buChar char="○"/>
              <a:defRPr/>
            </a:lvl5pPr>
            <a:lvl6pPr indent="-304800" lvl="5" marL="2743200" algn="l">
              <a:lnSpc>
                <a:spcPct val="115000"/>
              </a:lnSpc>
              <a:spcBef>
                <a:spcPts val="0"/>
              </a:spcBef>
              <a:spcAft>
                <a:spcPts val="0"/>
              </a:spcAft>
              <a:buSzPts val="1200"/>
              <a:buChar char="■"/>
              <a:defRPr/>
            </a:lvl6pPr>
            <a:lvl7pPr indent="-304800" lvl="6" marL="3200400" algn="l">
              <a:lnSpc>
                <a:spcPct val="115000"/>
              </a:lnSpc>
              <a:spcBef>
                <a:spcPts val="0"/>
              </a:spcBef>
              <a:spcAft>
                <a:spcPts val="0"/>
              </a:spcAft>
              <a:buSzPts val="1200"/>
              <a:buChar char="●"/>
              <a:defRPr/>
            </a:lvl7pPr>
            <a:lvl8pPr indent="-304800" lvl="7" marL="3657600" algn="l">
              <a:lnSpc>
                <a:spcPct val="115000"/>
              </a:lnSpc>
              <a:spcBef>
                <a:spcPts val="0"/>
              </a:spcBef>
              <a:spcAft>
                <a:spcPts val="0"/>
              </a:spcAft>
              <a:buSzPts val="1200"/>
              <a:buChar char="○"/>
              <a:defRPr/>
            </a:lvl8pPr>
            <a:lvl9pPr indent="-304800" lvl="8" marL="4114800" algn="l">
              <a:lnSpc>
                <a:spcPct val="115000"/>
              </a:lnSpc>
              <a:spcBef>
                <a:spcPts val="0"/>
              </a:spcBef>
              <a:spcAft>
                <a:spcPts val="0"/>
              </a:spcAft>
              <a:buSzPts val="1200"/>
              <a:buChar char="■"/>
              <a:defRPr/>
            </a:lvl9pPr>
          </a:lstStyle>
          <a:p/>
        </p:txBody>
      </p:sp>
      <p:sp>
        <p:nvSpPr>
          <p:cNvPr id="1698" name="Google Shape;1698;p285"/>
          <p:cNvSpPr txBox="1"/>
          <p:nvPr>
            <p:ph idx="12" type="sldNum"/>
          </p:nvPr>
        </p:nvSpPr>
        <p:spPr>
          <a:xfrm>
            <a:off x="8223458" y="4776792"/>
            <a:ext cx="548700" cy="393600"/>
          </a:xfrm>
          <a:prstGeom prst="rect">
            <a:avLst/>
          </a:prstGeom>
          <a:noFill/>
          <a:ln>
            <a:noFill/>
          </a:ln>
        </p:spPr>
        <p:txBody>
          <a:bodyPr anchorCtr="0" anchor="ctr" bIns="91425" lIns="91425" spcFirstLastPara="1" rIns="0" wrap="square" tIns="91425">
            <a:norm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9pPr>
          </a:lstStyle>
          <a:p>
            <a:pPr indent="0" lvl="0" marL="0" rtl="0" algn="r">
              <a:spcBef>
                <a:spcPts val="0"/>
              </a:spcBef>
              <a:spcAft>
                <a:spcPts val="0"/>
              </a:spcAft>
              <a:buNone/>
            </a:pPr>
            <a:fld id="{00000000-1234-1234-1234-123412341234}" type="slidenum">
              <a:rPr lang="en"/>
              <a:t>‹#›</a:t>
            </a:fld>
            <a:endParaRPr/>
          </a:p>
        </p:txBody>
      </p:sp>
      <p:pic>
        <p:nvPicPr>
          <p:cNvPr id="1699" name="Google Shape;1699;p285" title="Marigold_Evergreen.png"/>
          <p:cNvPicPr preferRelativeResize="0"/>
          <p:nvPr/>
        </p:nvPicPr>
        <p:blipFill rotWithShape="1">
          <a:blip r:embed="rId2">
            <a:alphaModFix/>
          </a:blip>
          <a:srcRect b="0" l="0" r="0" t="0"/>
          <a:stretch/>
        </p:blipFill>
        <p:spPr>
          <a:xfrm>
            <a:off x="371849" y="4912172"/>
            <a:ext cx="848375" cy="96900"/>
          </a:xfrm>
          <a:prstGeom prst="rect">
            <a:avLst/>
          </a:prstGeom>
          <a:noFill/>
          <a:ln>
            <a:noFill/>
          </a:ln>
        </p:spPr>
      </p:pic>
    </p:spTree>
  </p:cSld>
  <p:clrMapOvr>
    <a:masterClrMapping/>
  </p:clrMapOvr>
</p:sldLayout>
</file>

<file path=ppt/slideLayouts/slideLayout2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700" name="Shape 1700"/>
        <p:cNvGrpSpPr/>
        <p:nvPr/>
      </p:nvGrpSpPr>
      <p:grpSpPr>
        <a:xfrm>
          <a:off x="0" y="0"/>
          <a:ext cx="0" cy="0"/>
          <a:chOff x="0" y="0"/>
          <a:chExt cx="0" cy="0"/>
        </a:xfrm>
      </p:grpSpPr>
      <p:sp>
        <p:nvSpPr>
          <p:cNvPr id="1701" name="Google Shape;1701;p286"/>
          <p:cNvSpPr txBox="1"/>
          <p:nvPr>
            <p:ph type="title"/>
          </p:nvPr>
        </p:nvSpPr>
        <p:spPr>
          <a:xfrm>
            <a:off x="371850" y="304100"/>
            <a:ext cx="8520600" cy="572700"/>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400"/>
              <a:buNone/>
              <a:defRPr/>
            </a:lvl2pPr>
            <a:lvl3pPr lvl="2" algn="l">
              <a:lnSpc>
                <a:spcPct val="100000"/>
              </a:lnSpc>
              <a:spcBef>
                <a:spcPts val="0"/>
              </a:spcBef>
              <a:spcAft>
                <a:spcPts val="0"/>
              </a:spcAft>
              <a:buSzPts val="2400"/>
              <a:buNone/>
              <a:defRPr/>
            </a:lvl3pPr>
            <a:lvl4pPr lvl="3" algn="l">
              <a:lnSpc>
                <a:spcPct val="100000"/>
              </a:lnSpc>
              <a:spcBef>
                <a:spcPts val="0"/>
              </a:spcBef>
              <a:spcAft>
                <a:spcPts val="0"/>
              </a:spcAft>
              <a:buSzPts val="2400"/>
              <a:buNone/>
              <a:defRPr/>
            </a:lvl4pPr>
            <a:lvl5pPr lvl="4" algn="l">
              <a:lnSpc>
                <a:spcPct val="100000"/>
              </a:lnSpc>
              <a:spcBef>
                <a:spcPts val="0"/>
              </a:spcBef>
              <a:spcAft>
                <a:spcPts val="0"/>
              </a:spcAft>
              <a:buSzPts val="2400"/>
              <a:buNone/>
              <a:defRPr/>
            </a:lvl5pPr>
            <a:lvl6pPr lvl="5" algn="l">
              <a:lnSpc>
                <a:spcPct val="100000"/>
              </a:lnSpc>
              <a:spcBef>
                <a:spcPts val="0"/>
              </a:spcBef>
              <a:spcAft>
                <a:spcPts val="0"/>
              </a:spcAft>
              <a:buSzPts val="2400"/>
              <a:buNone/>
              <a:defRPr/>
            </a:lvl6pPr>
            <a:lvl7pPr lvl="6" algn="l">
              <a:lnSpc>
                <a:spcPct val="100000"/>
              </a:lnSpc>
              <a:spcBef>
                <a:spcPts val="0"/>
              </a:spcBef>
              <a:spcAft>
                <a:spcPts val="0"/>
              </a:spcAft>
              <a:buSzPts val="2400"/>
              <a:buNone/>
              <a:defRPr/>
            </a:lvl7pPr>
            <a:lvl8pPr lvl="7" algn="l">
              <a:lnSpc>
                <a:spcPct val="100000"/>
              </a:lnSpc>
              <a:spcBef>
                <a:spcPts val="0"/>
              </a:spcBef>
              <a:spcAft>
                <a:spcPts val="0"/>
              </a:spcAft>
              <a:buSzPts val="2400"/>
              <a:buNone/>
              <a:defRPr/>
            </a:lvl8pPr>
            <a:lvl9pPr lvl="8" algn="l">
              <a:lnSpc>
                <a:spcPct val="100000"/>
              </a:lnSpc>
              <a:spcBef>
                <a:spcPts val="0"/>
              </a:spcBef>
              <a:spcAft>
                <a:spcPts val="0"/>
              </a:spcAft>
              <a:buSzPts val="2400"/>
              <a:buNone/>
              <a:defRPr/>
            </a:lvl9pPr>
          </a:lstStyle>
          <a:p/>
        </p:txBody>
      </p:sp>
      <p:sp>
        <p:nvSpPr>
          <p:cNvPr id="1702" name="Google Shape;1702;p286"/>
          <p:cNvSpPr txBox="1"/>
          <p:nvPr>
            <p:ph idx="1" type="body"/>
          </p:nvPr>
        </p:nvSpPr>
        <p:spPr>
          <a:xfrm>
            <a:off x="311700" y="1152475"/>
            <a:ext cx="3999900" cy="3416400"/>
          </a:xfrm>
          <a:prstGeom prst="rect">
            <a:avLst/>
          </a:prstGeom>
          <a:noFill/>
          <a:ln>
            <a:noFill/>
          </a:ln>
        </p:spPr>
        <p:txBody>
          <a:bodyPr anchorCtr="0" anchor="t" bIns="0" lIns="0" spcFirstLastPara="1" rIns="0" wrap="square" tIns="0">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703" name="Google Shape;1703;p286"/>
          <p:cNvSpPr txBox="1"/>
          <p:nvPr>
            <p:ph idx="2" type="body"/>
          </p:nvPr>
        </p:nvSpPr>
        <p:spPr>
          <a:xfrm>
            <a:off x="4832400" y="1152475"/>
            <a:ext cx="3999900" cy="3416400"/>
          </a:xfrm>
          <a:prstGeom prst="rect">
            <a:avLst/>
          </a:prstGeom>
          <a:noFill/>
          <a:ln>
            <a:noFill/>
          </a:ln>
        </p:spPr>
        <p:txBody>
          <a:bodyPr anchorCtr="0" anchor="t" bIns="0" lIns="0" spcFirstLastPara="1" rIns="0" wrap="square" tIns="0">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704" name="Google Shape;1704;p286"/>
          <p:cNvSpPr txBox="1"/>
          <p:nvPr>
            <p:ph idx="12" type="sldNum"/>
          </p:nvPr>
        </p:nvSpPr>
        <p:spPr>
          <a:xfrm>
            <a:off x="8223458" y="4776792"/>
            <a:ext cx="548700" cy="393600"/>
          </a:xfrm>
          <a:prstGeom prst="rect">
            <a:avLst/>
          </a:prstGeom>
          <a:noFill/>
          <a:ln>
            <a:noFill/>
          </a:ln>
        </p:spPr>
        <p:txBody>
          <a:bodyPr anchorCtr="0" anchor="ctr" bIns="91425" lIns="91425" spcFirstLastPara="1" rIns="0" wrap="square" tIns="91425">
            <a:norm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705" name="Shape 1705"/>
        <p:cNvGrpSpPr/>
        <p:nvPr/>
      </p:nvGrpSpPr>
      <p:grpSpPr>
        <a:xfrm>
          <a:off x="0" y="0"/>
          <a:ext cx="0" cy="0"/>
          <a:chOff x="0" y="0"/>
          <a:chExt cx="0" cy="0"/>
        </a:xfrm>
      </p:grpSpPr>
      <p:sp>
        <p:nvSpPr>
          <p:cNvPr id="1706" name="Google Shape;1706;p287"/>
          <p:cNvSpPr txBox="1"/>
          <p:nvPr>
            <p:ph type="title"/>
          </p:nvPr>
        </p:nvSpPr>
        <p:spPr>
          <a:xfrm>
            <a:off x="371850" y="365750"/>
            <a:ext cx="2808000" cy="755700"/>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200"/>
              <a:buNone/>
              <a:defRPr sz="2200"/>
            </a:lvl2pPr>
            <a:lvl3pPr lvl="2" algn="l">
              <a:lnSpc>
                <a:spcPct val="100000"/>
              </a:lnSpc>
              <a:spcBef>
                <a:spcPts val="0"/>
              </a:spcBef>
              <a:spcAft>
                <a:spcPts val="0"/>
              </a:spcAft>
              <a:buSzPts val="2200"/>
              <a:buNone/>
              <a:defRPr sz="2200"/>
            </a:lvl3pPr>
            <a:lvl4pPr lvl="3" algn="l">
              <a:lnSpc>
                <a:spcPct val="100000"/>
              </a:lnSpc>
              <a:spcBef>
                <a:spcPts val="0"/>
              </a:spcBef>
              <a:spcAft>
                <a:spcPts val="0"/>
              </a:spcAft>
              <a:buSzPts val="2200"/>
              <a:buNone/>
              <a:defRPr sz="2200"/>
            </a:lvl4pPr>
            <a:lvl5pPr lvl="4" algn="l">
              <a:lnSpc>
                <a:spcPct val="100000"/>
              </a:lnSpc>
              <a:spcBef>
                <a:spcPts val="0"/>
              </a:spcBef>
              <a:spcAft>
                <a:spcPts val="0"/>
              </a:spcAft>
              <a:buSzPts val="2200"/>
              <a:buNone/>
              <a:defRPr sz="2200"/>
            </a:lvl5pPr>
            <a:lvl6pPr lvl="5" algn="l">
              <a:lnSpc>
                <a:spcPct val="100000"/>
              </a:lnSpc>
              <a:spcBef>
                <a:spcPts val="0"/>
              </a:spcBef>
              <a:spcAft>
                <a:spcPts val="0"/>
              </a:spcAft>
              <a:buSzPts val="2200"/>
              <a:buNone/>
              <a:defRPr sz="2200"/>
            </a:lvl6pPr>
            <a:lvl7pPr lvl="6" algn="l">
              <a:lnSpc>
                <a:spcPct val="100000"/>
              </a:lnSpc>
              <a:spcBef>
                <a:spcPts val="0"/>
              </a:spcBef>
              <a:spcAft>
                <a:spcPts val="0"/>
              </a:spcAft>
              <a:buSzPts val="2200"/>
              <a:buNone/>
              <a:defRPr sz="2200"/>
            </a:lvl7pPr>
            <a:lvl8pPr lvl="7" algn="l">
              <a:lnSpc>
                <a:spcPct val="100000"/>
              </a:lnSpc>
              <a:spcBef>
                <a:spcPts val="0"/>
              </a:spcBef>
              <a:spcAft>
                <a:spcPts val="0"/>
              </a:spcAft>
              <a:buSzPts val="2200"/>
              <a:buNone/>
              <a:defRPr sz="2200"/>
            </a:lvl8pPr>
            <a:lvl9pPr lvl="8" algn="l">
              <a:lnSpc>
                <a:spcPct val="100000"/>
              </a:lnSpc>
              <a:spcBef>
                <a:spcPts val="0"/>
              </a:spcBef>
              <a:spcAft>
                <a:spcPts val="0"/>
              </a:spcAft>
              <a:buSzPts val="2200"/>
              <a:buNone/>
              <a:defRPr sz="2200"/>
            </a:lvl9pPr>
          </a:lstStyle>
          <a:p/>
        </p:txBody>
      </p:sp>
      <p:sp>
        <p:nvSpPr>
          <p:cNvPr id="1707" name="Google Shape;1707;p287"/>
          <p:cNvSpPr txBox="1"/>
          <p:nvPr>
            <p:ph idx="1" type="body"/>
          </p:nvPr>
        </p:nvSpPr>
        <p:spPr>
          <a:xfrm>
            <a:off x="371850" y="1205850"/>
            <a:ext cx="2808000" cy="3179400"/>
          </a:xfrm>
          <a:prstGeom prst="rect">
            <a:avLst/>
          </a:prstGeom>
          <a:noFill/>
          <a:ln>
            <a:noFill/>
          </a:ln>
        </p:spPr>
        <p:txBody>
          <a:bodyPr anchorCtr="0" anchor="t" bIns="0" lIns="0" spcFirstLastPara="1" rIns="0" wrap="square" tIns="0">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708" name="Google Shape;1708;p287"/>
          <p:cNvSpPr txBox="1"/>
          <p:nvPr>
            <p:ph idx="12" type="sldNum"/>
          </p:nvPr>
        </p:nvSpPr>
        <p:spPr>
          <a:xfrm>
            <a:off x="8223458" y="4776792"/>
            <a:ext cx="548700" cy="393600"/>
          </a:xfrm>
          <a:prstGeom prst="rect">
            <a:avLst/>
          </a:prstGeom>
          <a:noFill/>
          <a:ln>
            <a:noFill/>
          </a:ln>
        </p:spPr>
        <p:txBody>
          <a:bodyPr anchorCtr="0" anchor="ctr" bIns="91425" lIns="91425" spcFirstLastPara="1" rIns="0" wrap="square" tIns="91425">
            <a:norm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1709" name="Shape 1709"/>
        <p:cNvGrpSpPr/>
        <p:nvPr/>
      </p:nvGrpSpPr>
      <p:grpSpPr>
        <a:xfrm>
          <a:off x="0" y="0"/>
          <a:ext cx="0" cy="0"/>
          <a:chOff x="0" y="0"/>
          <a:chExt cx="0" cy="0"/>
        </a:xfrm>
      </p:grpSpPr>
      <p:pic>
        <p:nvPicPr>
          <p:cNvPr id="1710" name="Google Shape;1710;p288" title="Marigold_rev.png"/>
          <p:cNvPicPr preferRelativeResize="0"/>
          <p:nvPr/>
        </p:nvPicPr>
        <p:blipFill rotWithShape="1">
          <a:blip r:embed="rId2">
            <a:alphaModFix/>
          </a:blip>
          <a:srcRect b="0" l="0" r="0" t="0"/>
          <a:stretch/>
        </p:blipFill>
        <p:spPr>
          <a:xfrm>
            <a:off x="371856" y="4912167"/>
            <a:ext cx="848844" cy="96900"/>
          </a:xfrm>
          <a:prstGeom prst="rect">
            <a:avLst/>
          </a:prstGeom>
          <a:noFill/>
          <a:ln>
            <a:noFill/>
          </a:ln>
        </p:spPr>
      </p:pic>
      <p:sp>
        <p:nvSpPr>
          <p:cNvPr id="1711" name="Google Shape;1711;p288"/>
          <p:cNvSpPr txBox="1"/>
          <p:nvPr>
            <p:ph type="title"/>
          </p:nvPr>
        </p:nvSpPr>
        <p:spPr>
          <a:xfrm>
            <a:off x="371851" y="365750"/>
            <a:ext cx="4147500" cy="572700"/>
          </a:xfrm>
          <a:prstGeom prst="rect">
            <a:avLst/>
          </a:prstGeom>
          <a:noFill/>
          <a:ln>
            <a:noFill/>
          </a:ln>
        </p:spPr>
        <p:txBody>
          <a:bodyPr anchorCtr="0" anchor="t" bIns="0" lIns="0" spcFirstLastPara="1" rIns="0" wrap="square" tIns="0">
            <a:noAutofit/>
          </a:bodyPr>
          <a:lstStyle>
            <a:lvl1pPr lvl="0" algn="l">
              <a:lnSpc>
                <a:spcPct val="80000"/>
              </a:lnSpc>
              <a:spcBef>
                <a:spcPts val="0"/>
              </a:spcBef>
              <a:spcAft>
                <a:spcPts val="0"/>
              </a:spcAft>
              <a:buClr>
                <a:schemeClr val="accent1"/>
              </a:buClr>
              <a:buSzPts val="2200"/>
              <a:buNone/>
              <a:defRPr>
                <a:solidFill>
                  <a:schemeClr val="accent1"/>
                </a:solidFill>
              </a:defRPr>
            </a:lvl1pPr>
            <a:lvl2pPr lvl="1" algn="l">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2pPr>
            <a:lvl3pPr lvl="2" algn="l">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3pPr>
            <a:lvl4pPr lvl="3" algn="l">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4pPr>
            <a:lvl5pPr lvl="4" algn="l">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5pPr>
            <a:lvl6pPr lvl="5" algn="l">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6pPr>
            <a:lvl7pPr lvl="6" algn="l">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7pPr>
            <a:lvl8pPr lvl="7" algn="l">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8pPr>
            <a:lvl9pPr lvl="8" algn="l">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9pPr>
          </a:lstStyle>
          <a:p/>
        </p:txBody>
      </p:sp>
    </p:spTree>
  </p:cSld>
  <p:clrMapOvr>
    <a:masterClrMapping/>
  </p:clrMapOvr>
</p:sldLayout>
</file>

<file path=ppt/slideLayouts/slideLayout2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p:cSld name="MAIN_POINT_1">
    <p:bg>
      <p:bgPr>
        <a:solidFill>
          <a:schemeClr val="accent1"/>
        </a:solidFill>
      </p:bgPr>
    </p:bg>
    <p:spTree>
      <p:nvGrpSpPr>
        <p:cNvPr id="1712" name="Shape 1712"/>
        <p:cNvGrpSpPr/>
        <p:nvPr/>
      </p:nvGrpSpPr>
      <p:grpSpPr>
        <a:xfrm>
          <a:off x="0" y="0"/>
          <a:ext cx="0" cy="0"/>
          <a:chOff x="0" y="0"/>
          <a:chExt cx="0" cy="0"/>
        </a:xfrm>
      </p:grpSpPr>
      <p:sp>
        <p:nvSpPr>
          <p:cNvPr id="1713" name="Google Shape;1713;p289"/>
          <p:cNvSpPr txBox="1"/>
          <p:nvPr>
            <p:ph type="title"/>
          </p:nvPr>
        </p:nvSpPr>
        <p:spPr>
          <a:xfrm>
            <a:off x="371851" y="365750"/>
            <a:ext cx="4147500" cy="572700"/>
          </a:xfrm>
          <a:prstGeom prst="rect">
            <a:avLst/>
          </a:prstGeom>
          <a:noFill/>
          <a:ln>
            <a:noFill/>
          </a:ln>
        </p:spPr>
        <p:txBody>
          <a:bodyPr anchorCtr="0" anchor="t" bIns="0" lIns="0" spcFirstLastPara="1" rIns="0" wrap="square" tIns="0">
            <a:noAutofit/>
          </a:bodyPr>
          <a:lstStyle>
            <a:lvl1pPr lvl="0" algn="l">
              <a:lnSpc>
                <a:spcPct val="80000"/>
              </a:lnSpc>
              <a:spcBef>
                <a:spcPts val="0"/>
              </a:spcBef>
              <a:spcAft>
                <a:spcPts val="0"/>
              </a:spcAft>
              <a:buClr>
                <a:schemeClr val="accent2"/>
              </a:buClr>
              <a:buSzPts val="2200"/>
              <a:buNone/>
              <a:defRPr>
                <a:solidFill>
                  <a:schemeClr val="accent2"/>
                </a:solidFill>
              </a:defRPr>
            </a:lvl1pPr>
            <a:lvl2pPr lvl="1" algn="l">
              <a:lnSpc>
                <a:spcPct val="80000"/>
              </a:lnSpc>
              <a:spcBef>
                <a:spcPts val="0"/>
              </a:spcBef>
              <a:spcAft>
                <a:spcPts val="0"/>
              </a:spcAft>
              <a:buSzPts val="2400"/>
              <a:buNone/>
              <a:defRPr>
                <a:latin typeface="Arial"/>
                <a:ea typeface="Arial"/>
                <a:cs typeface="Arial"/>
                <a:sym typeface="Arial"/>
              </a:defRPr>
            </a:lvl2pPr>
            <a:lvl3pPr lvl="2" algn="l">
              <a:lnSpc>
                <a:spcPct val="80000"/>
              </a:lnSpc>
              <a:spcBef>
                <a:spcPts val="0"/>
              </a:spcBef>
              <a:spcAft>
                <a:spcPts val="0"/>
              </a:spcAft>
              <a:buSzPts val="2400"/>
              <a:buNone/>
              <a:defRPr>
                <a:latin typeface="Arial"/>
                <a:ea typeface="Arial"/>
                <a:cs typeface="Arial"/>
                <a:sym typeface="Arial"/>
              </a:defRPr>
            </a:lvl3pPr>
            <a:lvl4pPr lvl="3" algn="l">
              <a:lnSpc>
                <a:spcPct val="80000"/>
              </a:lnSpc>
              <a:spcBef>
                <a:spcPts val="0"/>
              </a:spcBef>
              <a:spcAft>
                <a:spcPts val="0"/>
              </a:spcAft>
              <a:buSzPts val="2400"/>
              <a:buNone/>
              <a:defRPr>
                <a:latin typeface="Arial"/>
                <a:ea typeface="Arial"/>
                <a:cs typeface="Arial"/>
                <a:sym typeface="Arial"/>
              </a:defRPr>
            </a:lvl4pPr>
            <a:lvl5pPr lvl="4" algn="l">
              <a:lnSpc>
                <a:spcPct val="80000"/>
              </a:lnSpc>
              <a:spcBef>
                <a:spcPts val="0"/>
              </a:spcBef>
              <a:spcAft>
                <a:spcPts val="0"/>
              </a:spcAft>
              <a:buSzPts val="2400"/>
              <a:buNone/>
              <a:defRPr>
                <a:latin typeface="Arial"/>
                <a:ea typeface="Arial"/>
                <a:cs typeface="Arial"/>
                <a:sym typeface="Arial"/>
              </a:defRPr>
            </a:lvl5pPr>
            <a:lvl6pPr lvl="5" algn="l">
              <a:lnSpc>
                <a:spcPct val="80000"/>
              </a:lnSpc>
              <a:spcBef>
                <a:spcPts val="0"/>
              </a:spcBef>
              <a:spcAft>
                <a:spcPts val="0"/>
              </a:spcAft>
              <a:buSzPts val="2400"/>
              <a:buNone/>
              <a:defRPr>
                <a:latin typeface="Arial"/>
                <a:ea typeface="Arial"/>
                <a:cs typeface="Arial"/>
                <a:sym typeface="Arial"/>
              </a:defRPr>
            </a:lvl6pPr>
            <a:lvl7pPr lvl="6" algn="l">
              <a:lnSpc>
                <a:spcPct val="80000"/>
              </a:lnSpc>
              <a:spcBef>
                <a:spcPts val="0"/>
              </a:spcBef>
              <a:spcAft>
                <a:spcPts val="0"/>
              </a:spcAft>
              <a:buSzPts val="2400"/>
              <a:buNone/>
              <a:defRPr>
                <a:latin typeface="Arial"/>
                <a:ea typeface="Arial"/>
                <a:cs typeface="Arial"/>
                <a:sym typeface="Arial"/>
              </a:defRPr>
            </a:lvl7pPr>
            <a:lvl8pPr lvl="7" algn="l">
              <a:lnSpc>
                <a:spcPct val="80000"/>
              </a:lnSpc>
              <a:spcBef>
                <a:spcPts val="0"/>
              </a:spcBef>
              <a:spcAft>
                <a:spcPts val="0"/>
              </a:spcAft>
              <a:buSzPts val="2400"/>
              <a:buNone/>
              <a:defRPr>
                <a:latin typeface="Arial"/>
                <a:ea typeface="Arial"/>
                <a:cs typeface="Arial"/>
                <a:sym typeface="Arial"/>
              </a:defRPr>
            </a:lvl8pPr>
            <a:lvl9pPr lvl="8" algn="l">
              <a:lnSpc>
                <a:spcPct val="80000"/>
              </a:lnSpc>
              <a:spcBef>
                <a:spcPts val="0"/>
              </a:spcBef>
              <a:spcAft>
                <a:spcPts val="0"/>
              </a:spcAft>
              <a:buSzPts val="2400"/>
              <a:buNone/>
              <a:defRPr>
                <a:latin typeface="Arial"/>
                <a:ea typeface="Arial"/>
                <a:cs typeface="Arial"/>
                <a:sym typeface="Arial"/>
              </a:defRPr>
            </a:lvl9pPr>
          </a:lstStyle>
          <a:p/>
        </p:txBody>
      </p:sp>
    </p:spTree>
  </p:cSld>
  <p:clrMapOvr>
    <a:masterClrMapping/>
  </p:clrMapOvr>
</p:sldLayout>
</file>

<file path=ppt/slideLayouts/slideLayout2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2">
  <p:cSld name="MAIN_POINT_1_2">
    <p:bg>
      <p:bgPr>
        <a:blipFill>
          <a:blip r:embed="rId2">
            <a:alphaModFix/>
          </a:blip>
          <a:stretch>
            <a:fillRect/>
          </a:stretch>
        </a:blipFill>
      </p:bgPr>
    </p:bg>
    <p:spTree>
      <p:nvGrpSpPr>
        <p:cNvPr id="1714" name="Shape 1714"/>
        <p:cNvGrpSpPr/>
        <p:nvPr/>
      </p:nvGrpSpPr>
      <p:grpSpPr>
        <a:xfrm>
          <a:off x="0" y="0"/>
          <a:ext cx="0" cy="0"/>
          <a:chOff x="0" y="0"/>
          <a:chExt cx="0" cy="0"/>
        </a:xfrm>
      </p:grpSpPr>
      <p:sp>
        <p:nvSpPr>
          <p:cNvPr id="1715" name="Google Shape;1715;p290"/>
          <p:cNvSpPr txBox="1"/>
          <p:nvPr>
            <p:ph type="title"/>
          </p:nvPr>
        </p:nvSpPr>
        <p:spPr>
          <a:xfrm>
            <a:off x="371851" y="365750"/>
            <a:ext cx="4147500" cy="572700"/>
          </a:xfrm>
          <a:prstGeom prst="rect">
            <a:avLst/>
          </a:prstGeom>
          <a:noFill/>
          <a:ln>
            <a:noFill/>
          </a:ln>
        </p:spPr>
        <p:txBody>
          <a:bodyPr anchorCtr="0" anchor="t" bIns="0" lIns="0" spcFirstLastPara="1" rIns="0" wrap="square" tIns="0">
            <a:noAutofit/>
          </a:bodyPr>
          <a:lstStyle>
            <a:lvl1pPr lvl="0" algn="l">
              <a:lnSpc>
                <a:spcPct val="80000"/>
              </a:lnSpc>
              <a:spcBef>
                <a:spcPts val="0"/>
              </a:spcBef>
              <a:spcAft>
                <a:spcPts val="0"/>
              </a:spcAft>
              <a:buClr>
                <a:schemeClr val="accent2"/>
              </a:buClr>
              <a:buSzPts val="2200"/>
              <a:buNone/>
              <a:defRPr>
                <a:solidFill>
                  <a:schemeClr val="accent2"/>
                </a:solidFill>
              </a:defRPr>
            </a:lvl1pPr>
            <a:lvl2pPr lvl="1" algn="l">
              <a:lnSpc>
                <a:spcPct val="80000"/>
              </a:lnSpc>
              <a:spcBef>
                <a:spcPts val="0"/>
              </a:spcBef>
              <a:spcAft>
                <a:spcPts val="0"/>
              </a:spcAft>
              <a:buSzPts val="2400"/>
              <a:buNone/>
              <a:defRPr>
                <a:latin typeface="Arial"/>
                <a:ea typeface="Arial"/>
                <a:cs typeface="Arial"/>
                <a:sym typeface="Arial"/>
              </a:defRPr>
            </a:lvl2pPr>
            <a:lvl3pPr lvl="2" algn="l">
              <a:lnSpc>
                <a:spcPct val="80000"/>
              </a:lnSpc>
              <a:spcBef>
                <a:spcPts val="0"/>
              </a:spcBef>
              <a:spcAft>
                <a:spcPts val="0"/>
              </a:spcAft>
              <a:buSzPts val="2400"/>
              <a:buNone/>
              <a:defRPr>
                <a:latin typeface="Arial"/>
                <a:ea typeface="Arial"/>
                <a:cs typeface="Arial"/>
                <a:sym typeface="Arial"/>
              </a:defRPr>
            </a:lvl3pPr>
            <a:lvl4pPr lvl="3" algn="l">
              <a:lnSpc>
                <a:spcPct val="80000"/>
              </a:lnSpc>
              <a:spcBef>
                <a:spcPts val="0"/>
              </a:spcBef>
              <a:spcAft>
                <a:spcPts val="0"/>
              </a:spcAft>
              <a:buSzPts val="2400"/>
              <a:buNone/>
              <a:defRPr>
                <a:latin typeface="Arial"/>
                <a:ea typeface="Arial"/>
                <a:cs typeface="Arial"/>
                <a:sym typeface="Arial"/>
              </a:defRPr>
            </a:lvl4pPr>
            <a:lvl5pPr lvl="4" algn="l">
              <a:lnSpc>
                <a:spcPct val="80000"/>
              </a:lnSpc>
              <a:spcBef>
                <a:spcPts val="0"/>
              </a:spcBef>
              <a:spcAft>
                <a:spcPts val="0"/>
              </a:spcAft>
              <a:buSzPts val="2400"/>
              <a:buNone/>
              <a:defRPr>
                <a:latin typeface="Arial"/>
                <a:ea typeface="Arial"/>
                <a:cs typeface="Arial"/>
                <a:sym typeface="Arial"/>
              </a:defRPr>
            </a:lvl5pPr>
            <a:lvl6pPr lvl="5" algn="l">
              <a:lnSpc>
                <a:spcPct val="80000"/>
              </a:lnSpc>
              <a:spcBef>
                <a:spcPts val="0"/>
              </a:spcBef>
              <a:spcAft>
                <a:spcPts val="0"/>
              </a:spcAft>
              <a:buSzPts val="2400"/>
              <a:buNone/>
              <a:defRPr>
                <a:latin typeface="Arial"/>
                <a:ea typeface="Arial"/>
                <a:cs typeface="Arial"/>
                <a:sym typeface="Arial"/>
              </a:defRPr>
            </a:lvl6pPr>
            <a:lvl7pPr lvl="6" algn="l">
              <a:lnSpc>
                <a:spcPct val="80000"/>
              </a:lnSpc>
              <a:spcBef>
                <a:spcPts val="0"/>
              </a:spcBef>
              <a:spcAft>
                <a:spcPts val="0"/>
              </a:spcAft>
              <a:buSzPts val="2400"/>
              <a:buNone/>
              <a:defRPr>
                <a:latin typeface="Arial"/>
                <a:ea typeface="Arial"/>
                <a:cs typeface="Arial"/>
                <a:sym typeface="Arial"/>
              </a:defRPr>
            </a:lvl7pPr>
            <a:lvl8pPr lvl="7" algn="l">
              <a:lnSpc>
                <a:spcPct val="80000"/>
              </a:lnSpc>
              <a:spcBef>
                <a:spcPts val="0"/>
              </a:spcBef>
              <a:spcAft>
                <a:spcPts val="0"/>
              </a:spcAft>
              <a:buSzPts val="2400"/>
              <a:buNone/>
              <a:defRPr>
                <a:latin typeface="Arial"/>
                <a:ea typeface="Arial"/>
                <a:cs typeface="Arial"/>
                <a:sym typeface="Arial"/>
              </a:defRPr>
            </a:lvl8pPr>
            <a:lvl9pPr lvl="8" algn="l">
              <a:lnSpc>
                <a:spcPct val="80000"/>
              </a:lnSpc>
              <a:spcBef>
                <a:spcPts val="0"/>
              </a:spcBef>
              <a:spcAft>
                <a:spcPts val="0"/>
              </a:spcAft>
              <a:buSzPts val="2400"/>
              <a:buNone/>
              <a:defRPr>
                <a:latin typeface="Arial"/>
                <a:ea typeface="Arial"/>
                <a:cs typeface="Arial"/>
                <a:sym typeface="Arial"/>
              </a:defRPr>
            </a:lvl9pPr>
          </a:lstStyle>
          <a:p/>
        </p:txBody>
      </p:sp>
    </p:spTree>
  </p:cSld>
  <p:clrMapOvr>
    <a:masterClrMapping/>
  </p:clrMapOvr>
</p:sldLayout>
</file>

<file path=ppt/slideLayouts/slideLayout2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1 1">
  <p:cSld name="MAIN_POINT_1_1_1">
    <p:bg>
      <p:bgPr>
        <a:blipFill>
          <a:blip r:embed="rId2">
            <a:alphaModFix/>
          </a:blip>
          <a:stretch>
            <a:fillRect/>
          </a:stretch>
        </a:blipFill>
      </p:bgPr>
    </p:bg>
    <p:spTree>
      <p:nvGrpSpPr>
        <p:cNvPr id="1716" name="Shape 1716"/>
        <p:cNvGrpSpPr/>
        <p:nvPr/>
      </p:nvGrpSpPr>
      <p:grpSpPr>
        <a:xfrm>
          <a:off x="0" y="0"/>
          <a:ext cx="0" cy="0"/>
          <a:chOff x="0" y="0"/>
          <a:chExt cx="0" cy="0"/>
        </a:xfrm>
      </p:grpSpPr>
      <p:pic>
        <p:nvPicPr>
          <p:cNvPr id="1717" name="Google Shape;1717;p291" title="Marigold_rev.png"/>
          <p:cNvPicPr preferRelativeResize="0"/>
          <p:nvPr/>
        </p:nvPicPr>
        <p:blipFill rotWithShape="1">
          <a:blip r:embed="rId3">
            <a:alphaModFix/>
          </a:blip>
          <a:srcRect b="0" l="0" r="0" t="0"/>
          <a:stretch/>
        </p:blipFill>
        <p:spPr>
          <a:xfrm>
            <a:off x="371856" y="4912167"/>
            <a:ext cx="848844" cy="96900"/>
          </a:xfrm>
          <a:prstGeom prst="rect">
            <a:avLst/>
          </a:prstGeom>
          <a:noFill/>
          <a:ln>
            <a:noFill/>
          </a:ln>
        </p:spPr>
      </p:pic>
      <p:sp>
        <p:nvSpPr>
          <p:cNvPr id="1718" name="Google Shape;1718;p291"/>
          <p:cNvSpPr txBox="1"/>
          <p:nvPr>
            <p:ph type="title"/>
          </p:nvPr>
        </p:nvSpPr>
        <p:spPr>
          <a:xfrm>
            <a:off x="371851" y="365750"/>
            <a:ext cx="4147500" cy="572700"/>
          </a:xfrm>
          <a:prstGeom prst="rect">
            <a:avLst/>
          </a:prstGeom>
          <a:noFill/>
          <a:ln>
            <a:noFill/>
          </a:ln>
        </p:spPr>
        <p:txBody>
          <a:bodyPr anchorCtr="0" anchor="t" bIns="0" lIns="0" spcFirstLastPara="1" rIns="0" wrap="square" tIns="0">
            <a:noAutofit/>
          </a:bodyPr>
          <a:lstStyle>
            <a:lvl1pPr lvl="0" algn="l">
              <a:lnSpc>
                <a:spcPct val="80000"/>
              </a:lnSpc>
              <a:spcBef>
                <a:spcPts val="0"/>
              </a:spcBef>
              <a:spcAft>
                <a:spcPts val="0"/>
              </a:spcAft>
              <a:buClr>
                <a:schemeClr val="accent1"/>
              </a:buClr>
              <a:buSzPts val="2200"/>
              <a:buNone/>
              <a:defRPr>
                <a:solidFill>
                  <a:schemeClr val="accent1"/>
                </a:solidFill>
              </a:defRPr>
            </a:lvl1pPr>
            <a:lvl2pPr lvl="1" algn="l">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2pPr>
            <a:lvl3pPr lvl="2" algn="l">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3pPr>
            <a:lvl4pPr lvl="3" algn="l">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4pPr>
            <a:lvl5pPr lvl="4" algn="l">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5pPr>
            <a:lvl6pPr lvl="5" algn="l">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6pPr>
            <a:lvl7pPr lvl="6" algn="l">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7pPr>
            <a:lvl8pPr lvl="7" algn="l">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8pPr>
            <a:lvl9pPr lvl="8" algn="l">
              <a:lnSpc>
                <a:spcPct val="80000"/>
              </a:lnSpc>
              <a:spcBef>
                <a:spcPts val="0"/>
              </a:spcBef>
              <a:spcAft>
                <a:spcPts val="0"/>
              </a:spcAft>
              <a:buClr>
                <a:schemeClr val="accent1"/>
              </a:buClr>
              <a:buSzPts val="2400"/>
              <a:buNone/>
              <a:defRPr>
                <a:solidFill>
                  <a:schemeClr val="accent1"/>
                </a:solidFill>
                <a:latin typeface="Arial"/>
                <a:ea typeface="Arial"/>
                <a:cs typeface="Arial"/>
                <a:sym typeface="Arial"/>
              </a:defRPr>
            </a:lvl9pPr>
          </a:lstStyle>
          <a:p/>
        </p:txBody>
      </p:sp>
    </p:spTree>
  </p:cSld>
  <p:clrMapOvr>
    <a:masterClrMapping/>
  </p:clrMapOvr>
</p:sldLayout>
</file>

<file path=ppt/slideLayouts/slideLayout2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1 1 1">
  <p:cSld name="MAIN_POINT_1_1_1_1">
    <p:bg>
      <p:bgPr>
        <a:blipFill>
          <a:blip r:embed="rId2">
            <a:alphaModFix/>
          </a:blip>
          <a:stretch>
            <a:fillRect/>
          </a:stretch>
        </a:blipFill>
      </p:bgPr>
    </p:bg>
    <p:spTree>
      <p:nvGrpSpPr>
        <p:cNvPr id="1719" name="Shape 1719"/>
        <p:cNvGrpSpPr/>
        <p:nvPr/>
      </p:nvGrpSpPr>
      <p:grpSpPr>
        <a:xfrm>
          <a:off x="0" y="0"/>
          <a:ext cx="0" cy="0"/>
          <a:chOff x="0" y="0"/>
          <a:chExt cx="0" cy="0"/>
        </a:xfrm>
      </p:grpSpPr>
      <p:pic>
        <p:nvPicPr>
          <p:cNvPr id="1720" name="Google Shape;1720;p292" title="Marigold_rev.png"/>
          <p:cNvPicPr preferRelativeResize="0"/>
          <p:nvPr/>
        </p:nvPicPr>
        <p:blipFill rotWithShape="1">
          <a:blip r:embed="rId3">
            <a:alphaModFix/>
          </a:blip>
          <a:srcRect b="0" l="0" r="0" t="0"/>
          <a:stretch/>
        </p:blipFill>
        <p:spPr>
          <a:xfrm>
            <a:off x="371856" y="4912167"/>
            <a:ext cx="848844" cy="96900"/>
          </a:xfrm>
          <a:prstGeom prst="rect">
            <a:avLst/>
          </a:prstGeom>
          <a:noFill/>
          <a:ln>
            <a:noFill/>
          </a:ln>
        </p:spPr>
      </p:pic>
      <p:sp>
        <p:nvSpPr>
          <p:cNvPr id="1721" name="Google Shape;1721;p292"/>
          <p:cNvSpPr txBox="1"/>
          <p:nvPr>
            <p:ph type="title"/>
          </p:nvPr>
        </p:nvSpPr>
        <p:spPr>
          <a:xfrm>
            <a:off x="371851" y="365750"/>
            <a:ext cx="4147500" cy="572700"/>
          </a:xfrm>
          <a:prstGeom prst="rect">
            <a:avLst/>
          </a:prstGeom>
          <a:noFill/>
          <a:ln>
            <a:noFill/>
          </a:ln>
        </p:spPr>
        <p:txBody>
          <a:bodyPr anchorCtr="0" anchor="t" bIns="0" lIns="0" spcFirstLastPara="1" rIns="0" wrap="square" tIns="0">
            <a:noAutofit/>
          </a:bodyPr>
          <a:lstStyle>
            <a:lvl1pPr lvl="0" algn="l">
              <a:lnSpc>
                <a:spcPct val="80000"/>
              </a:lnSpc>
              <a:spcBef>
                <a:spcPts val="0"/>
              </a:spcBef>
              <a:spcAft>
                <a:spcPts val="0"/>
              </a:spcAft>
              <a:buClr>
                <a:schemeClr val="lt1"/>
              </a:buClr>
              <a:buSzPts val="2200"/>
              <a:buNone/>
              <a:defRPr>
                <a:solidFill>
                  <a:schemeClr val="lt1"/>
                </a:solidFill>
              </a:defRPr>
            </a:lvl1pPr>
            <a:lvl2pPr lvl="1" algn="l">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2pPr>
            <a:lvl3pPr lvl="2" algn="l">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3pPr>
            <a:lvl4pPr lvl="3" algn="l">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4pPr>
            <a:lvl5pPr lvl="4" algn="l">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5pPr>
            <a:lvl6pPr lvl="5" algn="l">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6pPr>
            <a:lvl7pPr lvl="6" algn="l">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7pPr>
            <a:lvl8pPr lvl="7" algn="l">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8pPr>
            <a:lvl9pPr lvl="8" algn="l">
              <a:lnSpc>
                <a:spcPct val="80000"/>
              </a:lnSpc>
              <a:spcBef>
                <a:spcPts val="0"/>
              </a:spcBef>
              <a:spcAft>
                <a:spcPts val="0"/>
              </a:spcAft>
              <a:buClr>
                <a:schemeClr val="lt1"/>
              </a:buClr>
              <a:buSzPts val="2400"/>
              <a:buNone/>
              <a:defRPr>
                <a:solidFill>
                  <a:schemeClr val="lt1"/>
                </a:solidFill>
                <a:latin typeface="Arial"/>
                <a:ea typeface="Arial"/>
                <a:cs typeface="Arial"/>
                <a:sym typeface="Arial"/>
              </a:defRPr>
            </a:lvl9pPr>
          </a:lstStyle>
          <a:p/>
        </p:txBody>
      </p:sp>
    </p:spTree>
  </p:cSld>
  <p:clrMapOvr>
    <a:masterClrMapping/>
  </p:clrMapOvr>
</p:sldLayout>
</file>

<file path=ppt/slideLayouts/slideLayout2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722" name="Shape 1722"/>
        <p:cNvGrpSpPr/>
        <p:nvPr/>
      </p:nvGrpSpPr>
      <p:grpSpPr>
        <a:xfrm>
          <a:off x="0" y="0"/>
          <a:ext cx="0" cy="0"/>
          <a:chOff x="0" y="0"/>
          <a:chExt cx="0" cy="0"/>
        </a:xfrm>
      </p:grpSpPr>
      <p:sp>
        <p:nvSpPr>
          <p:cNvPr id="1723" name="Google Shape;1723;p293"/>
          <p:cNvSpPr/>
          <p:nvPr/>
        </p:nvSpPr>
        <p:spPr>
          <a:xfrm>
            <a:off x="4572000" y="-125"/>
            <a:ext cx="4572000" cy="51435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724" name="Google Shape;1724;p293"/>
          <p:cNvSpPr txBox="1"/>
          <p:nvPr>
            <p:ph idx="1" type="subTitle"/>
          </p:nvPr>
        </p:nvSpPr>
        <p:spPr>
          <a:xfrm>
            <a:off x="265500" y="2803075"/>
            <a:ext cx="4045200" cy="1235100"/>
          </a:xfrm>
          <a:prstGeom prst="rect">
            <a:avLst/>
          </a:prstGeom>
          <a:noFill/>
          <a:ln>
            <a:noFill/>
          </a:ln>
        </p:spPr>
        <p:txBody>
          <a:bodyPr anchorCtr="0" anchor="t" bIns="0" lIns="0" spcFirstLastPara="1" rIns="0" wrap="square" tIns="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725" name="Google Shape;1725;p293"/>
          <p:cNvSpPr txBox="1"/>
          <p:nvPr>
            <p:ph idx="2" type="body"/>
          </p:nvPr>
        </p:nvSpPr>
        <p:spPr>
          <a:xfrm>
            <a:off x="4939500" y="724200"/>
            <a:ext cx="3837000" cy="3695100"/>
          </a:xfrm>
          <a:prstGeom prst="rect">
            <a:avLst/>
          </a:prstGeom>
          <a:noFill/>
          <a:ln>
            <a:noFill/>
          </a:ln>
        </p:spPr>
        <p:txBody>
          <a:bodyPr anchorCtr="0" anchor="ctr" bIns="0" lIns="0" spcFirstLastPara="1" rIns="0" wrap="square" tIns="0">
            <a:normAutofit/>
          </a:bodyPr>
          <a:lstStyle>
            <a:lvl1pPr indent="-304800" lvl="0" marL="457200" algn="l">
              <a:lnSpc>
                <a:spcPct val="115000"/>
              </a:lnSpc>
              <a:spcBef>
                <a:spcPts val="0"/>
              </a:spcBef>
              <a:spcAft>
                <a:spcPts val="0"/>
              </a:spcAft>
              <a:buClr>
                <a:schemeClr val="lt1"/>
              </a:buClr>
              <a:buSzPts val="1200"/>
              <a:buChar char="●"/>
              <a:defRPr>
                <a:solidFill>
                  <a:schemeClr val="lt1"/>
                </a:solidFill>
              </a:defRPr>
            </a:lvl1pPr>
            <a:lvl2pPr indent="-304800" lvl="1" marL="914400" algn="l">
              <a:lnSpc>
                <a:spcPct val="115000"/>
              </a:lnSpc>
              <a:spcBef>
                <a:spcPts val="0"/>
              </a:spcBef>
              <a:spcAft>
                <a:spcPts val="0"/>
              </a:spcAft>
              <a:buClr>
                <a:schemeClr val="lt1"/>
              </a:buClr>
              <a:buSzPts val="1200"/>
              <a:buChar char="○"/>
              <a:defRPr>
                <a:solidFill>
                  <a:schemeClr val="lt1"/>
                </a:solidFill>
              </a:defRPr>
            </a:lvl2pPr>
            <a:lvl3pPr indent="-304800" lvl="2" marL="1371600" algn="l">
              <a:lnSpc>
                <a:spcPct val="115000"/>
              </a:lnSpc>
              <a:spcBef>
                <a:spcPts val="0"/>
              </a:spcBef>
              <a:spcAft>
                <a:spcPts val="0"/>
              </a:spcAft>
              <a:buClr>
                <a:schemeClr val="lt1"/>
              </a:buClr>
              <a:buSzPts val="1200"/>
              <a:buChar char="■"/>
              <a:defRPr>
                <a:solidFill>
                  <a:schemeClr val="lt1"/>
                </a:solidFill>
              </a:defRPr>
            </a:lvl3pPr>
            <a:lvl4pPr indent="-304800" lvl="3" marL="1828800" algn="l">
              <a:lnSpc>
                <a:spcPct val="115000"/>
              </a:lnSpc>
              <a:spcBef>
                <a:spcPts val="0"/>
              </a:spcBef>
              <a:spcAft>
                <a:spcPts val="0"/>
              </a:spcAft>
              <a:buClr>
                <a:schemeClr val="lt1"/>
              </a:buClr>
              <a:buSzPts val="1200"/>
              <a:buChar char="●"/>
              <a:defRPr>
                <a:solidFill>
                  <a:schemeClr val="lt1"/>
                </a:solidFill>
              </a:defRPr>
            </a:lvl4pPr>
            <a:lvl5pPr indent="-304800" lvl="4" marL="2286000" algn="l">
              <a:lnSpc>
                <a:spcPct val="115000"/>
              </a:lnSpc>
              <a:spcBef>
                <a:spcPts val="0"/>
              </a:spcBef>
              <a:spcAft>
                <a:spcPts val="0"/>
              </a:spcAft>
              <a:buClr>
                <a:schemeClr val="lt1"/>
              </a:buClr>
              <a:buSzPts val="1200"/>
              <a:buChar char="○"/>
              <a:defRPr>
                <a:solidFill>
                  <a:schemeClr val="lt1"/>
                </a:solidFill>
              </a:defRPr>
            </a:lvl5pPr>
            <a:lvl6pPr indent="-304800" lvl="5" marL="2743200" algn="l">
              <a:lnSpc>
                <a:spcPct val="115000"/>
              </a:lnSpc>
              <a:spcBef>
                <a:spcPts val="0"/>
              </a:spcBef>
              <a:spcAft>
                <a:spcPts val="0"/>
              </a:spcAft>
              <a:buClr>
                <a:schemeClr val="lt1"/>
              </a:buClr>
              <a:buSzPts val="1200"/>
              <a:buChar char="■"/>
              <a:defRPr>
                <a:solidFill>
                  <a:schemeClr val="lt1"/>
                </a:solidFill>
              </a:defRPr>
            </a:lvl6pPr>
            <a:lvl7pPr indent="-304800" lvl="6" marL="3200400" algn="l">
              <a:lnSpc>
                <a:spcPct val="115000"/>
              </a:lnSpc>
              <a:spcBef>
                <a:spcPts val="0"/>
              </a:spcBef>
              <a:spcAft>
                <a:spcPts val="0"/>
              </a:spcAft>
              <a:buClr>
                <a:schemeClr val="lt1"/>
              </a:buClr>
              <a:buSzPts val="1200"/>
              <a:buChar char="●"/>
              <a:defRPr>
                <a:solidFill>
                  <a:schemeClr val="lt1"/>
                </a:solidFill>
              </a:defRPr>
            </a:lvl7pPr>
            <a:lvl8pPr indent="-304800" lvl="7" marL="3657600" algn="l">
              <a:lnSpc>
                <a:spcPct val="115000"/>
              </a:lnSpc>
              <a:spcBef>
                <a:spcPts val="0"/>
              </a:spcBef>
              <a:spcAft>
                <a:spcPts val="0"/>
              </a:spcAft>
              <a:buClr>
                <a:schemeClr val="lt1"/>
              </a:buClr>
              <a:buSzPts val="1200"/>
              <a:buChar char="○"/>
              <a:defRPr>
                <a:solidFill>
                  <a:schemeClr val="lt1"/>
                </a:solidFill>
              </a:defRPr>
            </a:lvl8pPr>
            <a:lvl9pPr indent="-304800" lvl="8" marL="4114800" algn="l">
              <a:lnSpc>
                <a:spcPct val="115000"/>
              </a:lnSpc>
              <a:spcBef>
                <a:spcPts val="0"/>
              </a:spcBef>
              <a:spcAft>
                <a:spcPts val="0"/>
              </a:spcAft>
              <a:buClr>
                <a:schemeClr val="lt1"/>
              </a:buClr>
              <a:buSzPts val="1200"/>
              <a:buChar char="■"/>
              <a:defRPr>
                <a:solidFill>
                  <a:schemeClr val="lt1"/>
                </a:solidFill>
              </a:defRPr>
            </a:lvl9pPr>
          </a:lstStyle>
          <a:p/>
        </p:txBody>
      </p:sp>
      <p:sp>
        <p:nvSpPr>
          <p:cNvPr id="1726" name="Google Shape;1726;p293"/>
          <p:cNvSpPr txBox="1"/>
          <p:nvPr>
            <p:ph idx="12" type="sldNum"/>
          </p:nvPr>
        </p:nvSpPr>
        <p:spPr>
          <a:xfrm>
            <a:off x="8223458" y="4776792"/>
            <a:ext cx="548700" cy="393600"/>
          </a:xfrm>
          <a:prstGeom prst="rect">
            <a:avLst/>
          </a:prstGeom>
          <a:noFill/>
          <a:ln>
            <a:noFill/>
          </a:ln>
        </p:spPr>
        <p:txBody>
          <a:bodyPr anchorCtr="0" anchor="ctr" bIns="91425" lIns="91425" spcFirstLastPara="1" rIns="0" wrap="square" tIns="91425">
            <a:norm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9pPr>
          </a:lstStyle>
          <a:p>
            <a:pPr indent="0" lvl="0" marL="0" rtl="0" algn="r">
              <a:spcBef>
                <a:spcPts val="0"/>
              </a:spcBef>
              <a:spcAft>
                <a:spcPts val="0"/>
              </a:spcAft>
              <a:buNone/>
            </a:pPr>
            <a:fld id="{00000000-1234-1234-1234-123412341234}" type="slidenum">
              <a:rPr lang="en"/>
              <a:t>‹#›</a:t>
            </a:fld>
            <a:endParaRPr/>
          </a:p>
        </p:txBody>
      </p:sp>
      <p:sp>
        <p:nvSpPr>
          <p:cNvPr id="1727" name="Google Shape;1727;p293"/>
          <p:cNvSpPr txBox="1"/>
          <p:nvPr>
            <p:ph type="title"/>
          </p:nvPr>
        </p:nvSpPr>
        <p:spPr>
          <a:xfrm>
            <a:off x="371852" y="1447200"/>
            <a:ext cx="4026300" cy="572700"/>
          </a:xfrm>
          <a:prstGeom prst="rect">
            <a:avLst/>
          </a:prstGeom>
          <a:noFill/>
          <a:ln>
            <a:noFill/>
          </a:ln>
        </p:spPr>
        <p:txBody>
          <a:bodyPr anchorCtr="0" anchor="ctr" bIns="91425" lIns="0" spcFirstLastPara="1" rIns="0" wrap="square" tIns="91425">
            <a:normAutofit/>
          </a:bodyPr>
          <a:lstStyle>
            <a:lvl1pPr lvl="0" algn="ctr">
              <a:lnSpc>
                <a:spcPct val="80000"/>
              </a:lnSpc>
              <a:spcBef>
                <a:spcPts val="0"/>
              </a:spcBef>
              <a:spcAft>
                <a:spcPts val="0"/>
              </a:spcAft>
              <a:buSzPts val="4500"/>
              <a:buNone/>
              <a:defRPr sz="4500"/>
            </a:lvl1pPr>
            <a:lvl2pPr lvl="1" algn="ctr">
              <a:lnSpc>
                <a:spcPct val="80000"/>
              </a:lnSpc>
              <a:spcBef>
                <a:spcPts val="0"/>
              </a:spcBef>
              <a:spcAft>
                <a:spcPts val="0"/>
              </a:spcAft>
              <a:buSzPts val="2400"/>
              <a:buNone/>
              <a:defRPr>
                <a:latin typeface="Arial"/>
                <a:ea typeface="Arial"/>
                <a:cs typeface="Arial"/>
                <a:sym typeface="Arial"/>
              </a:defRPr>
            </a:lvl2pPr>
            <a:lvl3pPr lvl="2" algn="ctr">
              <a:lnSpc>
                <a:spcPct val="80000"/>
              </a:lnSpc>
              <a:spcBef>
                <a:spcPts val="0"/>
              </a:spcBef>
              <a:spcAft>
                <a:spcPts val="0"/>
              </a:spcAft>
              <a:buSzPts val="2400"/>
              <a:buNone/>
              <a:defRPr>
                <a:latin typeface="Arial"/>
                <a:ea typeface="Arial"/>
                <a:cs typeface="Arial"/>
                <a:sym typeface="Arial"/>
              </a:defRPr>
            </a:lvl3pPr>
            <a:lvl4pPr lvl="3" algn="ctr">
              <a:lnSpc>
                <a:spcPct val="80000"/>
              </a:lnSpc>
              <a:spcBef>
                <a:spcPts val="0"/>
              </a:spcBef>
              <a:spcAft>
                <a:spcPts val="0"/>
              </a:spcAft>
              <a:buSzPts val="2400"/>
              <a:buNone/>
              <a:defRPr>
                <a:latin typeface="Arial"/>
                <a:ea typeface="Arial"/>
                <a:cs typeface="Arial"/>
                <a:sym typeface="Arial"/>
              </a:defRPr>
            </a:lvl4pPr>
            <a:lvl5pPr lvl="4" algn="ctr">
              <a:lnSpc>
                <a:spcPct val="80000"/>
              </a:lnSpc>
              <a:spcBef>
                <a:spcPts val="0"/>
              </a:spcBef>
              <a:spcAft>
                <a:spcPts val="0"/>
              </a:spcAft>
              <a:buSzPts val="2400"/>
              <a:buNone/>
              <a:defRPr>
                <a:latin typeface="Arial"/>
                <a:ea typeface="Arial"/>
                <a:cs typeface="Arial"/>
                <a:sym typeface="Arial"/>
              </a:defRPr>
            </a:lvl5pPr>
            <a:lvl6pPr lvl="5" algn="ctr">
              <a:lnSpc>
                <a:spcPct val="80000"/>
              </a:lnSpc>
              <a:spcBef>
                <a:spcPts val="0"/>
              </a:spcBef>
              <a:spcAft>
                <a:spcPts val="0"/>
              </a:spcAft>
              <a:buSzPts val="2400"/>
              <a:buNone/>
              <a:defRPr>
                <a:latin typeface="Arial"/>
                <a:ea typeface="Arial"/>
                <a:cs typeface="Arial"/>
                <a:sym typeface="Arial"/>
              </a:defRPr>
            </a:lvl6pPr>
            <a:lvl7pPr lvl="6" algn="ctr">
              <a:lnSpc>
                <a:spcPct val="80000"/>
              </a:lnSpc>
              <a:spcBef>
                <a:spcPts val="0"/>
              </a:spcBef>
              <a:spcAft>
                <a:spcPts val="0"/>
              </a:spcAft>
              <a:buSzPts val="2400"/>
              <a:buNone/>
              <a:defRPr>
                <a:latin typeface="Arial"/>
                <a:ea typeface="Arial"/>
                <a:cs typeface="Arial"/>
                <a:sym typeface="Arial"/>
              </a:defRPr>
            </a:lvl7pPr>
            <a:lvl8pPr lvl="7" algn="ctr">
              <a:lnSpc>
                <a:spcPct val="80000"/>
              </a:lnSpc>
              <a:spcBef>
                <a:spcPts val="0"/>
              </a:spcBef>
              <a:spcAft>
                <a:spcPts val="0"/>
              </a:spcAft>
              <a:buSzPts val="2400"/>
              <a:buNone/>
              <a:defRPr>
                <a:latin typeface="Arial"/>
                <a:ea typeface="Arial"/>
                <a:cs typeface="Arial"/>
                <a:sym typeface="Arial"/>
              </a:defRPr>
            </a:lvl8pPr>
            <a:lvl9pPr lvl="8" algn="ctr">
              <a:lnSpc>
                <a:spcPct val="80000"/>
              </a:lnSpc>
              <a:spcBef>
                <a:spcPts val="0"/>
              </a:spcBef>
              <a:spcAft>
                <a:spcPts val="0"/>
              </a:spcAft>
              <a:buSzPts val="2400"/>
              <a:buNone/>
              <a:defRPr>
                <a:latin typeface="Arial"/>
                <a:ea typeface="Arial"/>
                <a:cs typeface="Arial"/>
                <a:sym typeface="Arial"/>
              </a:defRPr>
            </a:lvl9pPr>
          </a:lstStyle>
          <a:p/>
        </p:txBody>
      </p:sp>
    </p:spTree>
  </p:cSld>
  <p:clrMapOvr>
    <a:masterClrMapping/>
  </p:clrMapOvr>
</p:sldLayout>
</file>

<file path=ppt/slideLayouts/slideLayout2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 1B">
  <p:cSld name="CUSTOM_5">
    <p:bg>
      <p:bgPr>
        <a:solidFill>
          <a:schemeClr val="dk2"/>
        </a:solidFill>
      </p:bgPr>
    </p:bg>
    <p:spTree>
      <p:nvGrpSpPr>
        <p:cNvPr id="1728" name="Shape 1728"/>
        <p:cNvGrpSpPr/>
        <p:nvPr/>
      </p:nvGrpSpPr>
      <p:grpSpPr>
        <a:xfrm>
          <a:off x="0" y="0"/>
          <a:ext cx="0" cy="0"/>
          <a:chOff x="0" y="0"/>
          <a:chExt cx="0" cy="0"/>
        </a:xfrm>
      </p:grpSpPr>
    </p:spTree>
  </p:cSld>
  <p:clrMapOvr>
    <a:masterClrMapping/>
  </p:clrMapOvr>
</p:sldLayout>
</file>

<file path=ppt/slideLayouts/slideLayout2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p:cSld name="CUSTOM_3_1">
    <p:spTree>
      <p:nvGrpSpPr>
        <p:cNvPr id="1729" name="Shape 1729"/>
        <p:cNvGrpSpPr/>
        <p:nvPr/>
      </p:nvGrpSpPr>
      <p:grpSpPr>
        <a:xfrm>
          <a:off x="0" y="0"/>
          <a:ext cx="0" cy="0"/>
          <a:chOff x="0" y="0"/>
          <a:chExt cx="0" cy="0"/>
        </a:xfrm>
      </p:grpSpPr>
      <p:sp>
        <p:nvSpPr>
          <p:cNvPr id="1730" name="Google Shape;1730;p295"/>
          <p:cNvSpPr/>
          <p:nvPr/>
        </p:nvSpPr>
        <p:spPr>
          <a:xfrm>
            <a:off x="122475" y="4767350"/>
            <a:ext cx="236100" cy="2799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1" name="Google Shape;1731;p295"/>
          <p:cNvSpPr txBox="1"/>
          <p:nvPr>
            <p:ph type="title"/>
          </p:nvPr>
        </p:nvSpPr>
        <p:spPr>
          <a:xfrm>
            <a:off x="371850" y="304100"/>
            <a:ext cx="8520600" cy="572700"/>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400"/>
              <a:buNone/>
              <a:defRPr/>
            </a:lvl2pPr>
            <a:lvl3pPr lvl="2" algn="l">
              <a:lnSpc>
                <a:spcPct val="100000"/>
              </a:lnSpc>
              <a:spcBef>
                <a:spcPts val="0"/>
              </a:spcBef>
              <a:spcAft>
                <a:spcPts val="0"/>
              </a:spcAft>
              <a:buSzPts val="2400"/>
              <a:buNone/>
              <a:defRPr/>
            </a:lvl3pPr>
            <a:lvl4pPr lvl="3" algn="l">
              <a:lnSpc>
                <a:spcPct val="100000"/>
              </a:lnSpc>
              <a:spcBef>
                <a:spcPts val="0"/>
              </a:spcBef>
              <a:spcAft>
                <a:spcPts val="0"/>
              </a:spcAft>
              <a:buSzPts val="2400"/>
              <a:buNone/>
              <a:defRPr/>
            </a:lvl4pPr>
            <a:lvl5pPr lvl="4" algn="l">
              <a:lnSpc>
                <a:spcPct val="100000"/>
              </a:lnSpc>
              <a:spcBef>
                <a:spcPts val="0"/>
              </a:spcBef>
              <a:spcAft>
                <a:spcPts val="0"/>
              </a:spcAft>
              <a:buSzPts val="2400"/>
              <a:buNone/>
              <a:defRPr/>
            </a:lvl5pPr>
            <a:lvl6pPr lvl="5" algn="l">
              <a:lnSpc>
                <a:spcPct val="100000"/>
              </a:lnSpc>
              <a:spcBef>
                <a:spcPts val="0"/>
              </a:spcBef>
              <a:spcAft>
                <a:spcPts val="0"/>
              </a:spcAft>
              <a:buSzPts val="2400"/>
              <a:buNone/>
              <a:defRPr/>
            </a:lvl6pPr>
            <a:lvl7pPr lvl="6" algn="l">
              <a:lnSpc>
                <a:spcPct val="100000"/>
              </a:lnSpc>
              <a:spcBef>
                <a:spcPts val="0"/>
              </a:spcBef>
              <a:spcAft>
                <a:spcPts val="0"/>
              </a:spcAft>
              <a:buSzPts val="2400"/>
              <a:buNone/>
              <a:defRPr/>
            </a:lvl7pPr>
            <a:lvl8pPr lvl="7" algn="l">
              <a:lnSpc>
                <a:spcPct val="100000"/>
              </a:lnSpc>
              <a:spcBef>
                <a:spcPts val="0"/>
              </a:spcBef>
              <a:spcAft>
                <a:spcPts val="0"/>
              </a:spcAft>
              <a:buSzPts val="2400"/>
              <a:buNone/>
              <a:defRPr/>
            </a:lvl8pPr>
            <a:lvl9pPr lvl="8" algn="l">
              <a:lnSpc>
                <a:spcPct val="100000"/>
              </a:lnSpc>
              <a:spcBef>
                <a:spcPts val="0"/>
              </a:spcBef>
              <a:spcAft>
                <a:spcPts val="0"/>
              </a:spcAft>
              <a:buSzPts val="2400"/>
              <a:buNone/>
              <a:defRPr/>
            </a:lvl9pPr>
          </a:lstStyle>
          <a:p/>
        </p:txBody>
      </p:sp>
      <p:sp>
        <p:nvSpPr>
          <p:cNvPr id="1732" name="Google Shape;1732;p295"/>
          <p:cNvSpPr txBox="1"/>
          <p:nvPr>
            <p:ph idx="1" type="body"/>
          </p:nvPr>
        </p:nvSpPr>
        <p:spPr>
          <a:xfrm>
            <a:off x="371850" y="923875"/>
            <a:ext cx="8400300" cy="3416400"/>
          </a:xfrm>
          <a:prstGeom prst="rect">
            <a:avLst/>
          </a:prstGeom>
          <a:noFill/>
          <a:ln>
            <a:noFill/>
          </a:ln>
        </p:spPr>
        <p:txBody>
          <a:bodyPr anchorCtr="0" anchor="t" bIns="0" lIns="0" spcFirstLastPara="1" rIns="0" wrap="square" tIns="0">
            <a:normAutofit/>
          </a:bodyPr>
          <a:lstStyle>
            <a:lvl1pPr indent="-304800" lvl="0" marL="457200" algn="l">
              <a:lnSpc>
                <a:spcPct val="115000"/>
              </a:lnSpc>
              <a:spcBef>
                <a:spcPts val="0"/>
              </a:spcBef>
              <a:spcAft>
                <a:spcPts val="0"/>
              </a:spcAft>
              <a:buSzPts val="1200"/>
              <a:buChar char="●"/>
              <a:defRPr/>
            </a:lvl1pPr>
            <a:lvl2pPr indent="-304800" lvl="1" marL="914400" algn="l">
              <a:lnSpc>
                <a:spcPct val="115000"/>
              </a:lnSpc>
              <a:spcBef>
                <a:spcPts val="0"/>
              </a:spcBef>
              <a:spcAft>
                <a:spcPts val="0"/>
              </a:spcAft>
              <a:buSzPts val="1200"/>
              <a:buChar char="○"/>
              <a:defRPr/>
            </a:lvl2pPr>
            <a:lvl3pPr indent="-304800" lvl="2" marL="1371600" algn="l">
              <a:lnSpc>
                <a:spcPct val="115000"/>
              </a:lnSpc>
              <a:spcBef>
                <a:spcPts val="0"/>
              </a:spcBef>
              <a:spcAft>
                <a:spcPts val="0"/>
              </a:spcAft>
              <a:buSzPts val="1200"/>
              <a:buChar char="■"/>
              <a:defRPr/>
            </a:lvl3pPr>
            <a:lvl4pPr indent="-304800" lvl="3" marL="1828800" algn="l">
              <a:lnSpc>
                <a:spcPct val="115000"/>
              </a:lnSpc>
              <a:spcBef>
                <a:spcPts val="0"/>
              </a:spcBef>
              <a:spcAft>
                <a:spcPts val="0"/>
              </a:spcAft>
              <a:buSzPts val="1200"/>
              <a:buChar char="●"/>
              <a:defRPr/>
            </a:lvl4pPr>
            <a:lvl5pPr indent="-304800" lvl="4" marL="2286000" algn="l">
              <a:lnSpc>
                <a:spcPct val="115000"/>
              </a:lnSpc>
              <a:spcBef>
                <a:spcPts val="0"/>
              </a:spcBef>
              <a:spcAft>
                <a:spcPts val="0"/>
              </a:spcAft>
              <a:buSzPts val="1200"/>
              <a:buChar char="○"/>
              <a:defRPr/>
            </a:lvl5pPr>
            <a:lvl6pPr indent="-304800" lvl="5" marL="2743200" algn="l">
              <a:lnSpc>
                <a:spcPct val="115000"/>
              </a:lnSpc>
              <a:spcBef>
                <a:spcPts val="0"/>
              </a:spcBef>
              <a:spcAft>
                <a:spcPts val="0"/>
              </a:spcAft>
              <a:buSzPts val="1200"/>
              <a:buChar char="■"/>
              <a:defRPr/>
            </a:lvl6pPr>
            <a:lvl7pPr indent="-304800" lvl="6" marL="3200400" algn="l">
              <a:lnSpc>
                <a:spcPct val="115000"/>
              </a:lnSpc>
              <a:spcBef>
                <a:spcPts val="0"/>
              </a:spcBef>
              <a:spcAft>
                <a:spcPts val="0"/>
              </a:spcAft>
              <a:buSzPts val="1200"/>
              <a:buChar char="●"/>
              <a:defRPr/>
            </a:lvl7pPr>
            <a:lvl8pPr indent="-304800" lvl="7" marL="3657600" algn="l">
              <a:lnSpc>
                <a:spcPct val="115000"/>
              </a:lnSpc>
              <a:spcBef>
                <a:spcPts val="0"/>
              </a:spcBef>
              <a:spcAft>
                <a:spcPts val="0"/>
              </a:spcAft>
              <a:buSzPts val="1200"/>
              <a:buChar char="○"/>
              <a:defRPr/>
            </a:lvl8pPr>
            <a:lvl9pPr indent="-304800" lvl="8" marL="4114800" algn="l">
              <a:lnSpc>
                <a:spcPct val="115000"/>
              </a:lnSpc>
              <a:spcBef>
                <a:spcPts val="0"/>
              </a:spcBef>
              <a:spcAft>
                <a:spcPts val="0"/>
              </a:spcAft>
              <a:buSzPts val="1200"/>
              <a:buChar char="■"/>
              <a:defRPr/>
            </a:lvl9pPr>
          </a:lstStyle>
          <a:p/>
        </p:txBody>
      </p:sp>
    </p:spTree>
  </p:cSld>
  <p:clrMapOvr>
    <a:masterClrMapping/>
  </p:clrMapOvr>
</p:sldLayout>
</file>

<file path=ppt/slideLayouts/slideLayout2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White BG">
  <p:cSld name="TITLE_1">
    <p:spTree>
      <p:nvGrpSpPr>
        <p:cNvPr id="1733" name="Shape 1733"/>
        <p:cNvGrpSpPr/>
        <p:nvPr/>
      </p:nvGrpSpPr>
      <p:grpSpPr>
        <a:xfrm>
          <a:off x="0" y="0"/>
          <a:ext cx="0" cy="0"/>
          <a:chOff x="0" y="0"/>
          <a:chExt cx="0" cy="0"/>
        </a:xfrm>
      </p:grpSpPr>
      <p:sp>
        <p:nvSpPr>
          <p:cNvPr id="1734" name="Google Shape;1734;p296"/>
          <p:cNvSpPr txBox="1"/>
          <p:nvPr>
            <p:ph type="ctrTitle"/>
          </p:nvPr>
        </p:nvSpPr>
        <p:spPr>
          <a:xfrm>
            <a:off x="371854" y="365740"/>
            <a:ext cx="4457700" cy="2052600"/>
          </a:xfrm>
          <a:prstGeom prst="rect">
            <a:avLst/>
          </a:prstGeom>
          <a:noFill/>
          <a:ln>
            <a:noFill/>
          </a:ln>
        </p:spPr>
        <p:txBody>
          <a:bodyPr anchorCtr="0" anchor="t" bIns="91425" lIns="91425" spcFirstLastPara="1" rIns="91425" wrap="square" tIns="0">
            <a:normAutofit/>
          </a:bodyPr>
          <a:lstStyle>
            <a:lvl1pPr lvl="0" algn="l">
              <a:lnSpc>
                <a:spcPct val="80000"/>
              </a:lnSpc>
              <a:spcBef>
                <a:spcPts val="0"/>
              </a:spcBef>
              <a:spcAft>
                <a:spcPts val="0"/>
              </a:spcAft>
              <a:buSzPts val="2400"/>
              <a:buNone/>
              <a:defRPr sz="2400"/>
            </a:lvl1pPr>
            <a:lvl2pPr lvl="1" algn="l">
              <a:lnSpc>
                <a:spcPct val="80000"/>
              </a:lnSpc>
              <a:spcBef>
                <a:spcPts val="0"/>
              </a:spcBef>
              <a:spcAft>
                <a:spcPts val="0"/>
              </a:spcAft>
              <a:buSzPts val="2400"/>
              <a:buNone/>
              <a:defRPr/>
            </a:lvl2pPr>
            <a:lvl3pPr lvl="2" algn="l">
              <a:lnSpc>
                <a:spcPct val="80000"/>
              </a:lnSpc>
              <a:spcBef>
                <a:spcPts val="0"/>
              </a:spcBef>
              <a:spcAft>
                <a:spcPts val="0"/>
              </a:spcAft>
              <a:buSzPts val="2400"/>
              <a:buNone/>
              <a:defRPr/>
            </a:lvl3pPr>
            <a:lvl4pPr lvl="3" algn="l">
              <a:lnSpc>
                <a:spcPct val="80000"/>
              </a:lnSpc>
              <a:spcBef>
                <a:spcPts val="0"/>
              </a:spcBef>
              <a:spcAft>
                <a:spcPts val="0"/>
              </a:spcAft>
              <a:buSzPts val="2400"/>
              <a:buNone/>
              <a:defRPr/>
            </a:lvl4pPr>
            <a:lvl5pPr lvl="4" algn="l">
              <a:lnSpc>
                <a:spcPct val="80000"/>
              </a:lnSpc>
              <a:spcBef>
                <a:spcPts val="0"/>
              </a:spcBef>
              <a:spcAft>
                <a:spcPts val="0"/>
              </a:spcAft>
              <a:buSzPts val="2400"/>
              <a:buNone/>
              <a:defRPr/>
            </a:lvl5pPr>
            <a:lvl6pPr lvl="5" algn="l">
              <a:lnSpc>
                <a:spcPct val="80000"/>
              </a:lnSpc>
              <a:spcBef>
                <a:spcPts val="0"/>
              </a:spcBef>
              <a:spcAft>
                <a:spcPts val="0"/>
              </a:spcAft>
              <a:buSzPts val="2400"/>
              <a:buNone/>
              <a:defRPr/>
            </a:lvl6pPr>
            <a:lvl7pPr lvl="6" algn="l">
              <a:lnSpc>
                <a:spcPct val="80000"/>
              </a:lnSpc>
              <a:spcBef>
                <a:spcPts val="0"/>
              </a:spcBef>
              <a:spcAft>
                <a:spcPts val="0"/>
              </a:spcAft>
              <a:buSzPts val="2400"/>
              <a:buNone/>
              <a:defRPr/>
            </a:lvl7pPr>
            <a:lvl8pPr lvl="7" algn="l">
              <a:lnSpc>
                <a:spcPct val="80000"/>
              </a:lnSpc>
              <a:spcBef>
                <a:spcPts val="0"/>
              </a:spcBef>
              <a:spcAft>
                <a:spcPts val="0"/>
              </a:spcAft>
              <a:buSzPts val="2400"/>
              <a:buNone/>
              <a:defRPr/>
            </a:lvl8pPr>
            <a:lvl9pPr lvl="8" algn="l">
              <a:lnSpc>
                <a:spcPct val="80000"/>
              </a:lnSpc>
              <a:spcBef>
                <a:spcPts val="0"/>
              </a:spcBef>
              <a:spcAft>
                <a:spcPts val="0"/>
              </a:spcAft>
              <a:buSzPts val="2400"/>
              <a:buNone/>
              <a:defRPr/>
            </a:lvl9pPr>
          </a:lstStyle>
          <a:p/>
        </p:txBody>
      </p:sp>
    </p:spTree>
  </p:cSld>
  <p:clrMapOvr>
    <a:masterClrMapping/>
  </p:clrMapOvr>
</p:sldLayout>
</file>

<file path=ppt/slideLayouts/slideLayout2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2">
  <p:cSld name="TITLE_16">
    <p:spTree>
      <p:nvGrpSpPr>
        <p:cNvPr id="1735" name="Shape 1735"/>
        <p:cNvGrpSpPr/>
        <p:nvPr/>
      </p:nvGrpSpPr>
      <p:grpSpPr>
        <a:xfrm>
          <a:off x="0" y="0"/>
          <a:ext cx="0" cy="0"/>
          <a:chOff x="0" y="0"/>
          <a:chExt cx="0" cy="0"/>
        </a:xfrm>
      </p:grpSpPr>
      <p:sp>
        <p:nvSpPr>
          <p:cNvPr id="1736" name="Google Shape;1736;p297"/>
          <p:cNvSpPr txBox="1"/>
          <p:nvPr>
            <p:ph idx="1" type="subTitle"/>
          </p:nvPr>
        </p:nvSpPr>
        <p:spPr>
          <a:xfrm>
            <a:off x="311700" y="2834125"/>
            <a:ext cx="8520600" cy="792600"/>
          </a:xfrm>
          <a:prstGeom prst="rect">
            <a:avLst/>
          </a:prstGeom>
          <a:noFill/>
          <a:ln>
            <a:noFill/>
          </a:ln>
        </p:spPr>
        <p:txBody>
          <a:bodyPr anchorCtr="0" anchor="t" bIns="0" lIns="0" spcFirstLastPara="1" rIns="0" wrap="square" tIns="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737" name="Google Shape;1737;p297"/>
          <p:cNvSpPr txBox="1"/>
          <p:nvPr>
            <p:ph idx="12" type="sldNum"/>
          </p:nvPr>
        </p:nvSpPr>
        <p:spPr>
          <a:xfrm>
            <a:off x="8472458" y="4663217"/>
            <a:ext cx="548700" cy="393600"/>
          </a:xfrm>
          <a:prstGeom prst="rect">
            <a:avLst/>
          </a:prstGeom>
          <a:noFill/>
          <a:ln>
            <a:noFill/>
          </a:ln>
        </p:spPr>
        <p:txBody>
          <a:bodyPr anchorCtr="0" anchor="ctr" bIns="91425" lIns="91425" spcFirstLastPara="1" rIns="0" wrap="square" tIns="91425">
            <a:norm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9pPr>
          </a:lstStyle>
          <a:p>
            <a:pPr indent="0" lvl="0" marL="0" rtl="0" algn="r">
              <a:spcBef>
                <a:spcPts val="0"/>
              </a:spcBef>
              <a:spcAft>
                <a:spcPts val="0"/>
              </a:spcAft>
              <a:buNone/>
            </a:pPr>
            <a:fld id="{00000000-1234-1234-1234-123412341234}" type="slidenum">
              <a:rPr lang="en"/>
              <a:t>‹#›</a:t>
            </a:fld>
            <a:endParaRPr/>
          </a:p>
        </p:txBody>
      </p:sp>
      <p:sp>
        <p:nvSpPr>
          <p:cNvPr id="1738" name="Google Shape;1738;p297"/>
          <p:cNvSpPr txBox="1"/>
          <p:nvPr>
            <p:ph type="title"/>
          </p:nvPr>
        </p:nvSpPr>
        <p:spPr>
          <a:xfrm>
            <a:off x="371854" y="1447200"/>
            <a:ext cx="8400300" cy="572700"/>
          </a:xfrm>
          <a:prstGeom prst="rect">
            <a:avLst/>
          </a:prstGeom>
          <a:noFill/>
          <a:ln>
            <a:noFill/>
          </a:ln>
        </p:spPr>
        <p:txBody>
          <a:bodyPr anchorCtr="0" anchor="ctr" bIns="91425" lIns="0" spcFirstLastPara="1" rIns="0" wrap="square" tIns="91425">
            <a:normAutofit/>
          </a:bodyPr>
          <a:lstStyle>
            <a:lvl1pPr lvl="0" algn="ctr">
              <a:lnSpc>
                <a:spcPct val="80000"/>
              </a:lnSpc>
              <a:spcBef>
                <a:spcPts val="0"/>
              </a:spcBef>
              <a:spcAft>
                <a:spcPts val="0"/>
              </a:spcAft>
              <a:buSzPts val="4500"/>
              <a:buNone/>
              <a:defRPr sz="4500"/>
            </a:lvl1pPr>
            <a:lvl2pPr lvl="1" algn="ctr">
              <a:lnSpc>
                <a:spcPct val="80000"/>
              </a:lnSpc>
              <a:spcBef>
                <a:spcPts val="0"/>
              </a:spcBef>
              <a:spcAft>
                <a:spcPts val="0"/>
              </a:spcAft>
              <a:buSzPts val="2400"/>
              <a:buNone/>
              <a:defRPr>
                <a:latin typeface="Arial"/>
                <a:ea typeface="Arial"/>
                <a:cs typeface="Arial"/>
                <a:sym typeface="Arial"/>
              </a:defRPr>
            </a:lvl2pPr>
            <a:lvl3pPr lvl="2" algn="ctr">
              <a:lnSpc>
                <a:spcPct val="80000"/>
              </a:lnSpc>
              <a:spcBef>
                <a:spcPts val="0"/>
              </a:spcBef>
              <a:spcAft>
                <a:spcPts val="0"/>
              </a:spcAft>
              <a:buSzPts val="2400"/>
              <a:buNone/>
              <a:defRPr>
                <a:latin typeface="Arial"/>
                <a:ea typeface="Arial"/>
                <a:cs typeface="Arial"/>
                <a:sym typeface="Arial"/>
              </a:defRPr>
            </a:lvl3pPr>
            <a:lvl4pPr lvl="3" algn="ctr">
              <a:lnSpc>
                <a:spcPct val="80000"/>
              </a:lnSpc>
              <a:spcBef>
                <a:spcPts val="0"/>
              </a:spcBef>
              <a:spcAft>
                <a:spcPts val="0"/>
              </a:spcAft>
              <a:buSzPts val="2400"/>
              <a:buNone/>
              <a:defRPr>
                <a:latin typeface="Arial"/>
                <a:ea typeface="Arial"/>
                <a:cs typeface="Arial"/>
                <a:sym typeface="Arial"/>
              </a:defRPr>
            </a:lvl4pPr>
            <a:lvl5pPr lvl="4" algn="ctr">
              <a:lnSpc>
                <a:spcPct val="80000"/>
              </a:lnSpc>
              <a:spcBef>
                <a:spcPts val="0"/>
              </a:spcBef>
              <a:spcAft>
                <a:spcPts val="0"/>
              </a:spcAft>
              <a:buSzPts val="2400"/>
              <a:buNone/>
              <a:defRPr>
                <a:latin typeface="Arial"/>
                <a:ea typeface="Arial"/>
                <a:cs typeface="Arial"/>
                <a:sym typeface="Arial"/>
              </a:defRPr>
            </a:lvl5pPr>
            <a:lvl6pPr lvl="5" algn="ctr">
              <a:lnSpc>
                <a:spcPct val="80000"/>
              </a:lnSpc>
              <a:spcBef>
                <a:spcPts val="0"/>
              </a:spcBef>
              <a:spcAft>
                <a:spcPts val="0"/>
              </a:spcAft>
              <a:buSzPts val="2400"/>
              <a:buNone/>
              <a:defRPr>
                <a:latin typeface="Arial"/>
                <a:ea typeface="Arial"/>
                <a:cs typeface="Arial"/>
                <a:sym typeface="Arial"/>
              </a:defRPr>
            </a:lvl6pPr>
            <a:lvl7pPr lvl="6" algn="ctr">
              <a:lnSpc>
                <a:spcPct val="80000"/>
              </a:lnSpc>
              <a:spcBef>
                <a:spcPts val="0"/>
              </a:spcBef>
              <a:spcAft>
                <a:spcPts val="0"/>
              </a:spcAft>
              <a:buSzPts val="2400"/>
              <a:buNone/>
              <a:defRPr>
                <a:latin typeface="Arial"/>
                <a:ea typeface="Arial"/>
                <a:cs typeface="Arial"/>
                <a:sym typeface="Arial"/>
              </a:defRPr>
            </a:lvl7pPr>
            <a:lvl8pPr lvl="7" algn="ctr">
              <a:lnSpc>
                <a:spcPct val="80000"/>
              </a:lnSpc>
              <a:spcBef>
                <a:spcPts val="0"/>
              </a:spcBef>
              <a:spcAft>
                <a:spcPts val="0"/>
              </a:spcAft>
              <a:buSzPts val="2400"/>
              <a:buNone/>
              <a:defRPr>
                <a:latin typeface="Arial"/>
                <a:ea typeface="Arial"/>
                <a:cs typeface="Arial"/>
                <a:sym typeface="Arial"/>
              </a:defRPr>
            </a:lvl8pPr>
            <a:lvl9pPr lvl="8" algn="ctr">
              <a:lnSpc>
                <a:spcPct val="80000"/>
              </a:lnSpc>
              <a:spcBef>
                <a:spcPts val="0"/>
              </a:spcBef>
              <a:spcAft>
                <a:spcPts val="0"/>
              </a:spcAft>
              <a:buSzPts val="2400"/>
              <a:buNone/>
              <a:defRPr>
                <a:latin typeface="Arial"/>
                <a:ea typeface="Arial"/>
                <a:cs typeface="Arial"/>
                <a:sym typeface="Arial"/>
              </a:defRPr>
            </a:lvl9pPr>
          </a:lstStyle>
          <a:p/>
        </p:txBody>
      </p:sp>
    </p:spTree>
  </p:cSld>
  <p:clrMapOvr>
    <a:masterClrMapping/>
  </p:clrMapOvr>
</p:sldLayout>
</file>

<file path=ppt/slideLayouts/slideLayout2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9">
  <p:cSld name="TITLE_13">
    <p:spTree>
      <p:nvGrpSpPr>
        <p:cNvPr id="1739" name="Shape 1739"/>
        <p:cNvGrpSpPr/>
        <p:nvPr/>
      </p:nvGrpSpPr>
      <p:grpSpPr>
        <a:xfrm>
          <a:off x="0" y="0"/>
          <a:ext cx="0" cy="0"/>
          <a:chOff x="0" y="0"/>
          <a:chExt cx="0" cy="0"/>
        </a:xfrm>
      </p:grpSpPr>
      <p:sp>
        <p:nvSpPr>
          <p:cNvPr id="1740" name="Google Shape;1740;p298"/>
          <p:cNvSpPr txBox="1"/>
          <p:nvPr>
            <p:ph idx="1" type="subTitle"/>
          </p:nvPr>
        </p:nvSpPr>
        <p:spPr>
          <a:xfrm>
            <a:off x="311700" y="2834125"/>
            <a:ext cx="8520600" cy="792600"/>
          </a:xfrm>
          <a:prstGeom prst="rect">
            <a:avLst/>
          </a:prstGeom>
          <a:noFill/>
          <a:ln>
            <a:noFill/>
          </a:ln>
        </p:spPr>
        <p:txBody>
          <a:bodyPr anchorCtr="0" anchor="t" bIns="0" lIns="0" spcFirstLastPara="1" rIns="0" wrap="square" tIns="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741" name="Google Shape;1741;p298"/>
          <p:cNvSpPr txBox="1"/>
          <p:nvPr>
            <p:ph idx="12" type="sldNum"/>
          </p:nvPr>
        </p:nvSpPr>
        <p:spPr>
          <a:xfrm>
            <a:off x="8472458" y="4663217"/>
            <a:ext cx="548700" cy="393600"/>
          </a:xfrm>
          <a:prstGeom prst="rect">
            <a:avLst/>
          </a:prstGeom>
          <a:noFill/>
          <a:ln>
            <a:noFill/>
          </a:ln>
        </p:spPr>
        <p:txBody>
          <a:bodyPr anchorCtr="0" anchor="ctr" bIns="91425" lIns="91425" spcFirstLastPara="1" rIns="0" wrap="square" tIns="91425">
            <a:norm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9pPr>
          </a:lstStyle>
          <a:p>
            <a:pPr indent="0" lvl="0" marL="0" rtl="0" algn="r">
              <a:spcBef>
                <a:spcPts val="0"/>
              </a:spcBef>
              <a:spcAft>
                <a:spcPts val="0"/>
              </a:spcAft>
              <a:buNone/>
            </a:pPr>
            <a:fld id="{00000000-1234-1234-1234-123412341234}" type="slidenum">
              <a:rPr lang="en"/>
              <a:t>‹#›</a:t>
            </a:fld>
            <a:endParaRPr/>
          </a:p>
        </p:txBody>
      </p:sp>
      <p:sp>
        <p:nvSpPr>
          <p:cNvPr id="1742" name="Google Shape;1742;p298"/>
          <p:cNvSpPr txBox="1"/>
          <p:nvPr>
            <p:ph type="title"/>
          </p:nvPr>
        </p:nvSpPr>
        <p:spPr>
          <a:xfrm>
            <a:off x="371854" y="1447200"/>
            <a:ext cx="8400300" cy="572700"/>
          </a:xfrm>
          <a:prstGeom prst="rect">
            <a:avLst/>
          </a:prstGeom>
          <a:noFill/>
          <a:ln>
            <a:noFill/>
          </a:ln>
        </p:spPr>
        <p:txBody>
          <a:bodyPr anchorCtr="0" anchor="ctr" bIns="91425" lIns="0" spcFirstLastPara="1" rIns="0" wrap="square" tIns="91425">
            <a:normAutofit/>
          </a:bodyPr>
          <a:lstStyle>
            <a:lvl1pPr lvl="0" algn="ctr">
              <a:lnSpc>
                <a:spcPct val="80000"/>
              </a:lnSpc>
              <a:spcBef>
                <a:spcPts val="0"/>
              </a:spcBef>
              <a:spcAft>
                <a:spcPts val="0"/>
              </a:spcAft>
              <a:buSzPts val="4500"/>
              <a:buNone/>
              <a:defRPr sz="4500"/>
            </a:lvl1pPr>
            <a:lvl2pPr lvl="1" algn="ctr">
              <a:lnSpc>
                <a:spcPct val="80000"/>
              </a:lnSpc>
              <a:spcBef>
                <a:spcPts val="0"/>
              </a:spcBef>
              <a:spcAft>
                <a:spcPts val="0"/>
              </a:spcAft>
              <a:buSzPts val="2400"/>
              <a:buNone/>
              <a:defRPr>
                <a:latin typeface="Arial"/>
                <a:ea typeface="Arial"/>
                <a:cs typeface="Arial"/>
                <a:sym typeface="Arial"/>
              </a:defRPr>
            </a:lvl2pPr>
            <a:lvl3pPr lvl="2" algn="ctr">
              <a:lnSpc>
                <a:spcPct val="80000"/>
              </a:lnSpc>
              <a:spcBef>
                <a:spcPts val="0"/>
              </a:spcBef>
              <a:spcAft>
                <a:spcPts val="0"/>
              </a:spcAft>
              <a:buSzPts val="2400"/>
              <a:buNone/>
              <a:defRPr>
                <a:latin typeface="Arial"/>
                <a:ea typeface="Arial"/>
                <a:cs typeface="Arial"/>
                <a:sym typeface="Arial"/>
              </a:defRPr>
            </a:lvl3pPr>
            <a:lvl4pPr lvl="3" algn="ctr">
              <a:lnSpc>
                <a:spcPct val="80000"/>
              </a:lnSpc>
              <a:spcBef>
                <a:spcPts val="0"/>
              </a:spcBef>
              <a:spcAft>
                <a:spcPts val="0"/>
              </a:spcAft>
              <a:buSzPts val="2400"/>
              <a:buNone/>
              <a:defRPr>
                <a:latin typeface="Arial"/>
                <a:ea typeface="Arial"/>
                <a:cs typeface="Arial"/>
                <a:sym typeface="Arial"/>
              </a:defRPr>
            </a:lvl4pPr>
            <a:lvl5pPr lvl="4" algn="ctr">
              <a:lnSpc>
                <a:spcPct val="80000"/>
              </a:lnSpc>
              <a:spcBef>
                <a:spcPts val="0"/>
              </a:spcBef>
              <a:spcAft>
                <a:spcPts val="0"/>
              </a:spcAft>
              <a:buSzPts val="2400"/>
              <a:buNone/>
              <a:defRPr>
                <a:latin typeface="Arial"/>
                <a:ea typeface="Arial"/>
                <a:cs typeface="Arial"/>
                <a:sym typeface="Arial"/>
              </a:defRPr>
            </a:lvl5pPr>
            <a:lvl6pPr lvl="5" algn="ctr">
              <a:lnSpc>
                <a:spcPct val="80000"/>
              </a:lnSpc>
              <a:spcBef>
                <a:spcPts val="0"/>
              </a:spcBef>
              <a:spcAft>
                <a:spcPts val="0"/>
              </a:spcAft>
              <a:buSzPts val="2400"/>
              <a:buNone/>
              <a:defRPr>
                <a:latin typeface="Arial"/>
                <a:ea typeface="Arial"/>
                <a:cs typeface="Arial"/>
                <a:sym typeface="Arial"/>
              </a:defRPr>
            </a:lvl6pPr>
            <a:lvl7pPr lvl="6" algn="ctr">
              <a:lnSpc>
                <a:spcPct val="80000"/>
              </a:lnSpc>
              <a:spcBef>
                <a:spcPts val="0"/>
              </a:spcBef>
              <a:spcAft>
                <a:spcPts val="0"/>
              </a:spcAft>
              <a:buSzPts val="2400"/>
              <a:buNone/>
              <a:defRPr>
                <a:latin typeface="Arial"/>
                <a:ea typeface="Arial"/>
                <a:cs typeface="Arial"/>
                <a:sym typeface="Arial"/>
              </a:defRPr>
            </a:lvl7pPr>
            <a:lvl8pPr lvl="7" algn="ctr">
              <a:lnSpc>
                <a:spcPct val="80000"/>
              </a:lnSpc>
              <a:spcBef>
                <a:spcPts val="0"/>
              </a:spcBef>
              <a:spcAft>
                <a:spcPts val="0"/>
              </a:spcAft>
              <a:buSzPts val="2400"/>
              <a:buNone/>
              <a:defRPr>
                <a:latin typeface="Arial"/>
                <a:ea typeface="Arial"/>
                <a:cs typeface="Arial"/>
                <a:sym typeface="Arial"/>
              </a:defRPr>
            </a:lvl8pPr>
            <a:lvl9pPr lvl="8" algn="ctr">
              <a:lnSpc>
                <a:spcPct val="80000"/>
              </a:lnSpc>
              <a:spcBef>
                <a:spcPts val="0"/>
              </a:spcBef>
              <a:spcAft>
                <a:spcPts val="0"/>
              </a:spcAft>
              <a:buSzPts val="2400"/>
              <a:buNone/>
              <a:defRPr>
                <a:latin typeface="Arial"/>
                <a:ea typeface="Arial"/>
                <a:cs typeface="Arial"/>
                <a:sym typeface="Arial"/>
              </a:defRPr>
            </a:lvl9pPr>
          </a:lstStyle>
          <a:p/>
        </p:txBody>
      </p:sp>
    </p:spTree>
  </p:cSld>
  <p:clrMapOvr>
    <a:masterClrMapping/>
  </p:clrMapOvr>
</p:sldLayout>
</file>

<file path=ppt/slideLayouts/slideLayout2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p:cSld name="CUSTOM_5_2">
    <p:spTree>
      <p:nvGrpSpPr>
        <p:cNvPr id="1743" name="Shape 1743"/>
        <p:cNvGrpSpPr/>
        <p:nvPr/>
      </p:nvGrpSpPr>
      <p:grpSpPr>
        <a:xfrm>
          <a:off x="0" y="0"/>
          <a:ext cx="0" cy="0"/>
          <a:chOff x="0" y="0"/>
          <a:chExt cx="0" cy="0"/>
        </a:xfrm>
      </p:grpSpPr>
      <p:sp>
        <p:nvSpPr>
          <p:cNvPr id="1744" name="Google Shape;1744;p299"/>
          <p:cNvSpPr txBox="1"/>
          <p:nvPr>
            <p:ph type="title"/>
          </p:nvPr>
        </p:nvSpPr>
        <p:spPr>
          <a:xfrm>
            <a:off x="371850" y="304100"/>
            <a:ext cx="8520600" cy="572700"/>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400"/>
              <a:buNone/>
              <a:defRPr/>
            </a:lvl2pPr>
            <a:lvl3pPr lvl="2" algn="l">
              <a:lnSpc>
                <a:spcPct val="100000"/>
              </a:lnSpc>
              <a:spcBef>
                <a:spcPts val="0"/>
              </a:spcBef>
              <a:spcAft>
                <a:spcPts val="0"/>
              </a:spcAft>
              <a:buSzPts val="2400"/>
              <a:buNone/>
              <a:defRPr/>
            </a:lvl3pPr>
            <a:lvl4pPr lvl="3" algn="l">
              <a:lnSpc>
                <a:spcPct val="100000"/>
              </a:lnSpc>
              <a:spcBef>
                <a:spcPts val="0"/>
              </a:spcBef>
              <a:spcAft>
                <a:spcPts val="0"/>
              </a:spcAft>
              <a:buSzPts val="2400"/>
              <a:buNone/>
              <a:defRPr/>
            </a:lvl4pPr>
            <a:lvl5pPr lvl="4" algn="l">
              <a:lnSpc>
                <a:spcPct val="100000"/>
              </a:lnSpc>
              <a:spcBef>
                <a:spcPts val="0"/>
              </a:spcBef>
              <a:spcAft>
                <a:spcPts val="0"/>
              </a:spcAft>
              <a:buSzPts val="2400"/>
              <a:buNone/>
              <a:defRPr/>
            </a:lvl5pPr>
            <a:lvl6pPr lvl="5" algn="l">
              <a:lnSpc>
                <a:spcPct val="100000"/>
              </a:lnSpc>
              <a:spcBef>
                <a:spcPts val="0"/>
              </a:spcBef>
              <a:spcAft>
                <a:spcPts val="0"/>
              </a:spcAft>
              <a:buSzPts val="2400"/>
              <a:buNone/>
              <a:defRPr/>
            </a:lvl6pPr>
            <a:lvl7pPr lvl="6" algn="l">
              <a:lnSpc>
                <a:spcPct val="100000"/>
              </a:lnSpc>
              <a:spcBef>
                <a:spcPts val="0"/>
              </a:spcBef>
              <a:spcAft>
                <a:spcPts val="0"/>
              </a:spcAft>
              <a:buSzPts val="2400"/>
              <a:buNone/>
              <a:defRPr/>
            </a:lvl7pPr>
            <a:lvl8pPr lvl="7" algn="l">
              <a:lnSpc>
                <a:spcPct val="100000"/>
              </a:lnSpc>
              <a:spcBef>
                <a:spcPts val="0"/>
              </a:spcBef>
              <a:spcAft>
                <a:spcPts val="0"/>
              </a:spcAft>
              <a:buSzPts val="2400"/>
              <a:buNone/>
              <a:defRPr/>
            </a:lvl8pPr>
            <a:lvl9pPr lvl="8" algn="l">
              <a:lnSpc>
                <a:spcPct val="100000"/>
              </a:lnSpc>
              <a:spcBef>
                <a:spcPts val="0"/>
              </a:spcBef>
              <a:spcAft>
                <a:spcPts val="0"/>
              </a:spcAft>
              <a:buSzPts val="2400"/>
              <a:buNone/>
              <a:defRPr/>
            </a:lvl9pPr>
          </a:lstStyle>
          <a:p/>
        </p:txBody>
      </p:sp>
      <p:sp>
        <p:nvSpPr>
          <p:cNvPr id="1745" name="Google Shape;1745;p299"/>
          <p:cNvSpPr txBox="1"/>
          <p:nvPr>
            <p:ph idx="1" type="body"/>
          </p:nvPr>
        </p:nvSpPr>
        <p:spPr>
          <a:xfrm>
            <a:off x="371850" y="923875"/>
            <a:ext cx="8400300" cy="3416400"/>
          </a:xfrm>
          <a:prstGeom prst="rect">
            <a:avLst/>
          </a:prstGeom>
          <a:noFill/>
          <a:ln>
            <a:noFill/>
          </a:ln>
        </p:spPr>
        <p:txBody>
          <a:bodyPr anchorCtr="0" anchor="t" bIns="0" lIns="0" spcFirstLastPara="1" rIns="0" wrap="square" tIns="0">
            <a:normAutofit/>
          </a:bodyPr>
          <a:lstStyle>
            <a:lvl1pPr indent="-304800" lvl="0" marL="457200" algn="l">
              <a:lnSpc>
                <a:spcPct val="115000"/>
              </a:lnSpc>
              <a:spcBef>
                <a:spcPts val="0"/>
              </a:spcBef>
              <a:spcAft>
                <a:spcPts val="0"/>
              </a:spcAft>
              <a:buSzPts val="1200"/>
              <a:buChar char="●"/>
              <a:defRPr/>
            </a:lvl1pPr>
            <a:lvl2pPr indent="-304800" lvl="1" marL="914400" algn="l">
              <a:lnSpc>
                <a:spcPct val="115000"/>
              </a:lnSpc>
              <a:spcBef>
                <a:spcPts val="0"/>
              </a:spcBef>
              <a:spcAft>
                <a:spcPts val="0"/>
              </a:spcAft>
              <a:buSzPts val="1200"/>
              <a:buChar char="○"/>
              <a:defRPr/>
            </a:lvl2pPr>
            <a:lvl3pPr indent="-304800" lvl="2" marL="1371600" algn="l">
              <a:lnSpc>
                <a:spcPct val="115000"/>
              </a:lnSpc>
              <a:spcBef>
                <a:spcPts val="0"/>
              </a:spcBef>
              <a:spcAft>
                <a:spcPts val="0"/>
              </a:spcAft>
              <a:buSzPts val="1200"/>
              <a:buChar char="■"/>
              <a:defRPr/>
            </a:lvl3pPr>
            <a:lvl4pPr indent="-304800" lvl="3" marL="1828800" algn="l">
              <a:lnSpc>
                <a:spcPct val="115000"/>
              </a:lnSpc>
              <a:spcBef>
                <a:spcPts val="0"/>
              </a:spcBef>
              <a:spcAft>
                <a:spcPts val="0"/>
              </a:spcAft>
              <a:buSzPts val="1200"/>
              <a:buChar char="●"/>
              <a:defRPr/>
            </a:lvl4pPr>
            <a:lvl5pPr indent="-304800" lvl="4" marL="2286000" algn="l">
              <a:lnSpc>
                <a:spcPct val="115000"/>
              </a:lnSpc>
              <a:spcBef>
                <a:spcPts val="0"/>
              </a:spcBef>
              <a:spcAft>
                <a:spcPts val="0"/>
              </a:spcAft>
              <a:buSzPts val="1200"/>
              <a:buChar char="○"/>
              <a:defRPr/>
            </a:lvl5pPr>
            <a:lvl6pPr indent="-304800" lvl="5" marL="2743200" algn="l">
              <a:lnSpc>
                <a:spcPct val="115000"/>
              </a:lnSpc>
              <a:spcBef>
                <a:spcPts val="0"/>
              </a:spcBef>
              <a:spcAft>
                <a:spcPts val="0"/>
              </a:spcAft>
              <a:buSzPts val="1200"/>
              <a:buChar char="■"/>
              <a:defRPr/>
            </a:lvl6pPr>
            <a:lvl7pPr indent="-304800" lvl="6" marL="3200400" algn="l">
              <a:lnSpc>
                <a:spcPct val="115000"/>
              </a:lnSpc>
              <a:spcBef>
                <a:spcPts val="0"/>
              </a:spcBef>
              <a:spcAft>
                <a:spcPts val="0"/>
              </a:spcAft>
              <a:buSzPts val="1200"/>
              <a:buChar char="●"/>
              <a:defRPr/>
            </a:lvl7pPr>
            <a:lvl8pPr indent="-304800" lvl="7" marL="3657600" algn="l">
              <a:lnSpc>
                <a:spcPct val="115000"/>
              </a:lnSpc>
              <a:spcBef>
                <a:spcPts val="0"/>
              </a:spcBef>
              <a:spcAft>
                <a:spcPts val="0"/>
              </a:spcAft>
              <a:buSzPts val="1200"/>
              <a:buChar char="○"/>
              <a:defRPr/>
            </a:lvl8pPr>
            <a:lvl9pPr indent="-304800" lvl="8" marL="4114800" algn="l">
              <a:lnSpc>
                <a:spcPct val="115000"/>
              </a:lnSpc>
              <a:spcBef>
                <a:spcPts val="0"/>
              </a:spcBef>
              <a:spcAft>
                <a:spcPts val="0"/>
              </a:spcAft>
              <a:buSzPts val="1200"/>
              <a:buChar char="■"/>
              <a:defRPr/>
            </a:lvl9pPr>
          </a:lstStyle>
          <a:p/>
        </p:txBody>
      </p:sp>
    </p:spTree>
  </p:cSld>
  <p:clrMapOvr>
    <a:masterClrMapping/>
  </p:clrMapOvr>
</p:sldLayout>
</file>

<file path=ppt/slideLayouts/slideLayout2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only 3">
  <p:cSld name="TITLE_2_1_1_1_1_5">
    <p:bg>
      <p:bgPr>
        <a:solidFill>
          <a:srgbClr val="FFFFFF"/>
        </a:solidFill>
      </p:bgPr>
    </p:bg>
    <p:spTree>
      <p:nvGrpSpPr>
        <p:cNvPr id="1746" name="Shape 1746"/>
        <p:cNvGrpSpPr/>
        <p:nvPr/>
      </p:nvGrpSpPr>
      <p:grpSpPr>
        <a:xfrm>
          <a:off x="0" y="0"/>
          <a:ext cx="0" cy="0"/>
          <a:chOff x="0" y="0"/>
          <a:chExt cx="0" cy="0"/>
        </a:xfrm>
      </p:grpSpPr>
      <p:sp>
        <p:nvSpPr>
          <p:cNvPr id="1747" name="Google Shape;1747;p300"/>
          <p:cNvSpPr txBox="1"/>
          <p:nvPr>
            <p:ph idx="12" type="sldNum"/>
          </p:nvPr>
        </p:nvSpPr>
        <p:spPr>
          <a:xfrm>
            <a:off x="8455075" y="4839199"/>
            <a:ext cx="548700" cy="196200"/>
          </a:xfrm>
          <a:prstGeom prst="rect">
            <a:avLst/>
          </a:prstGeom>
          <a:noFill/>
          <a:ln>
            <a:noFill/>
          </a:ln>
        </p:spPr>
        <p:txBody>
          <a:bodyPr anchorCtr="0" anchor="ctr" bIns="34275" lIns="34275" spcFirstLastPara="1" rIns="34275" wrap="square" tIns="34275">
            <a:normAutofit/>
          </a:bodyPr>
          <a:lstStyle>
            <a:lvl1pPr indent="0" lvl="0" marL="0" marR="0" algn="r">
              <a:lnSpc>
                <a:spcPct val="100000"/>
              </a:lnSpc>
              <a:spcBef>
                <a:spcPts val="0"/>
              </a:spcBef>
              <a:spcAft>
                <a:spcPts val="0"/>
              </a:spcAft>
              <a:buClr>
                <a:srgbClr val="000000"/>
              </a:buClr>
              <a:buSzPts val="700"/>
              <a:buFont typeface="Arial"/>
              <a:buNone/>
              <a:defRPr b="0" i="0" sz="700" u="none" cap="none" strike="noStrike">
                <a:solidFill>
                  <a:schemeClr val="dk1"/>
                </a:solidFill>
                <a:latin typeface="Helvetica Neue"/>
                <a:ea typeface="Helvetica Neue"/>
                <a:cs typeface="Helvetica Neue"/>
                <a:sym typeface="Helvetica Neue"/>
              </a:defRPr>
            </a:lvl1pPr>
            <a:lvl2pPr indent="0" lvl="1" marL="0" marR="0" algn="r">
              <a:lnSpc>
                <a:spcPct val="100000"/>
              </a:lnSpc>
              <a:spcBef>
                <a:spcPts val="0"/>
              </a:spcBef>
              <a:spcAft>
                <a:spcPts val="0"/>
              </a:spcAft>
              <a:buClr>
                <a:srgbClr val="000000"/>
              </a:buClr>
              <a:buSzPts val="700"/>
              <a:buFont typeface="Arial"/>
              <a:buNone/>
              <a:defRPr b="0" i="0" sz="700" u="none" cap="none" strike="noStrike">
                <a:solidFill>
                  <a:schemeClr val="dk1"/>
                </a:solidFill>
                <a:latin typeface="Helvetica Neue"/>
                <a:ea typeface="Helvetica Neue"/>
                <a:cs typeface="Helvetica Neue"/>
                <a:sym typeface="Helvetica Neue"/>
              </a:defRPr>
            </a:lvl2pPr>
            <a:lvl3pPr indent="0" lvl="2" marL="0" marR="0" algn="r">
              <a:lnSpc>
                <a:spcPct val="100000"/>
              </a:lnSpc>
              <a:spcBef>
                <a:spcPts val="0"/>
              </a:spcBef>
              <a:spcAft>
                <a:spcPts val="0"/>
              </a:spcAft>
              <a:buClr>
                <a:srgbClr val="000000"/>
              </a:buClr>
              <a:buSzPts val="700"/>
              <a:buFont typeface="Arial"/>
              <a:buNone/>
              <a:defRPr b="0" i="0" sz="700" u="none" cap="none" strike="noStrike">
                <a:solidFill>
                  <a:schemeClr val="dk1"/>
                </a:solidFill>
                <a:latin typeface="Helvetica Neue"/>
                <a:ea typeface="Helvetica Neue"/>
                <a:cs typeface="Helvetica Neue"/>
                <a:sym typeface="Helvetica Neue"/>
              </a:defRPr>
            </a:lvl3pPr>
            <a:lvl4pPr indent="0" lvl="3" marL="0" marR="0" algn="r">
              <a:lnSpc>
                <a:spcPct val="100000"/>
              </a:lnSpc>
              <a:spcBef>
                <a:spcPts val="0"/>
              </a:spcBef>
              <a:spcAft>
                <a:spcPts val="0"/>
              </a:spcAft>
              <a:buClr>
                <a:srgbClr val="000000"/>
              </a:buClr>
              <a:buSzPts val="700"/>
              <a:buFont typeface="Arial"/>
              <a:buNone/>
              <a:defRPr b="0" i="0" sz="700" u="none" cap="none" strike="noStrike">
                <a:solidFill>
                  <a:schemeClr val="dk1"/>
                </a:solidFill>
                <a:latin typeface="Helvetica Neue"/>
                <a:ea typeface="Helvetica Neue"/>
                <a:cs typeface="Helvetica Neue"/>
                <a:sym typeface="Helvetica Neue"/>
              </a:defRPr>
            </a:lvl4pPr>
            <a:lvl5pPr indent="0" lvl="4" marL="0" marR="0" algn="r">
              <a:lnSpc>
                <a:spcPct val="100000"/>
              </a:lnSpc>
              <a:spcBef>
                <a:spcPts val="0"/>
              </a:spcBef>
              <a:spcAft>
                <a:spcPts val="0"/>
              </a:spcAft>
              <a:buClr>
                <a:srgbClr val="000000"/>
              </a:buClr>
              <a:buSzPts val="700"/>
              <a:buFont typeface="Arial"/>
              <a:buNone/>
              <a:defRPr b="0" i="0" sz="700" u="none" cap="none" strike="noStrike">
                <a:solidFill>
                  <a:schemeClr val="dk1"/>
                </a:solidFill>
                <a:latin typeface="Helvetica Neue"/>
                <a:ea typeface="Helvetica Neue"/>
                <a:cs typeface="Helvetica Neue"/>
                <a:sym typeface="Helvetica Neue"/>
              </a:defRPr>
            </a:lvl5pPr>
            <a:lvl6pPr indent="0" lvl="5" marL="0" marR="0" algn="r">
              <a:lnSpc>
                <a:spcPct val="100000"/>
              </a:lnSpc>
              <a:spcBef>
                <a:spcPts val="0"/>
              </a:spcBef>
              <a:spcAft>
                <a:spcPts val="0"/>
              </a:spcAft>
              <a:buClr>
                <a:srgbClr val="000000"/>
              </a:buClr>
              <a:buSzPts val="700"/>
              <a:buFont typeface="Arial"/>
              <a:buNone/>
              <a:defRPr b="0" i="0" sz="700" u="none" cap="none" strike="noStrike">
                <a:solidFill>
                  <a:schemeClr val="dk1"/>
                </a:solidFill>
                <a:latin typeface="Helvetica Neue"/>
                <a:ea typeface="Helvetica Neue"/>
                <a:cs typeface="Helvetica Neue"/>
                <a:sym typeface="Helvetica Neue"/>
              </a:defRPr>
            </a:lvl6pPr>
            <a:lvl7pPr indent="0" lvl="6" marL="0" marR="0" algn="r">
              <a:lnSpc>
                <a:spcPct val="100000"/>
              </a:lnSpc>
              <a:spcBef>
                <a:spcPts val="0"/>
              </a:spcBef>
              <a:spcAft>
                <a:spcPts val="0"/>
              </a:spcAft>
              <a:buClr>
                <a:srgbClr val="000000"/>
              </a:buClr>
              <a:buSzPts val="700"/>
              <a:buFont typeface="Arial"/>
              <a:buNone/>
              <a:defRPr b="0" i="0" sz="700" u="none" cap="none" strike="noStrike">
                <a:solidFill>
                  <a:schemeClr val="dk1"/>
                </a:solidFill>
                <a:latin typeface="Helvetica Neue"/>
                <a:ea typeface="Helvetica Neue"/>
                <a:cs typeface="Helvetica Neue"/>
                <a:sym typeface="Helvetica Neue"/>
              </a:defRPr>
            </a:lvl7pPr>
            <a:lvl8pPr indent="0" lvl="7" marL="0" marR="0" algn="r">
              <a:lnSpc>
                <a:spcPct val="100000"/>
              </a:lnSpc>
              <a:spcBef>
                <a:spcPts val="0"/>
              </a:spcBef>
              <a:spcAft>
                <a:spcPts val="0"/>
              </a:spcAft>
              <a:buClr>
                <a:srgbClr val="000000"/>
              </a:buClr>
              <a:buSzPts val="700"/>
              <a:buFont typeface="Arial"/>
              <a:buNone/>
              <a:defRPr b="0" i="0" sz="700" u="none" cap="none" strike="noStrike">
                <a:solidFill>
                  <a:schemeClr val="dk1"/>
                </a:solidFill>
                <a:latin typeface="Helvetica Neue"/>
                <a:ea typeface="Helvetica Neue"/>
                <a:cs typeface="Helvetica Neue"/>
                <a:sym typeface="Helvetica Neue"/>
              </a:defRPr>
            </a:lvl8pPr>
            <a:lvl9pPr indent="0" lvl="8" marL="0" marR="0" algn="r">
              <a:lnSpc>
                <a:spcPct val="100000"/>
              </a:lnSpc>
              <a:spcBef>
                <a:spcPts val="0"/>
              </a:spcBef>
              <a:spcAft>
                <a:spcPts val="0"/>
              </a:spcAft>
              <a:buClr>
                <a:srgbClr val="000000"/>
              </a:buClr>
              <a:buSzPts val="700"/>
              <a:buFont typeface="Arial"/>
              <a:buNone/>
              <a:defRPr b="0" i="0" sz="700" u="none" cap="none" strike="noStrike">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
              <a:t>‹#›</a:t>
            </a:fld>
            <a:endParaRPr/>
          </a:p>
        </p:txBody>
      </p:sp>
      <p:sp>
        <p:nvSpPr>
          <p:cNvPr id="1748" name="Google Shape;1748;p300"/>
          <p:cNvSpPr txBox="1"/>
          <p:nvPr>
            <p:ph type="title"/>
          </p:nvPr>
        </p:nvSpPr>
        <p:spPr>
          <a:xfrm>
            <a:off x="371850" y="304100"/>
            <a:ext cx="8520600" cy="572700"/>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400"/>
              <a:buNone/>
              <a:defRPr/>
            </a:lvl2pPr>
            <a:lvl3pPr lvl="2" algn="l">
              <a:lnSpc>
                <a:spcPct val="100000"/>
              </a:lnSpc>
              <a:spcBef>
                <a:spcPts val="0"/>
              </a:spcBef>
              <a:spcAft>
                <a:spcPts val="0"/>
              </a:spcAft>
              <a:buSzPts val="2400"/>
              <a:buNone/>
              <a:defRPr/>
            </a:lvl3pPr>
            <a:lvl4pPr lvl="3" algn="l">
              <a:lnSpc>
                <a:spcPct val="100000"/>
              </a:lnSpc>
              <a:spcBef>
                <a:spcPts val="0"/>
              </a:spcBef>
              <a:spcAft>
                <a:spcPts val="0"/>
              </a:spcAft>
              <a:buSzPts val="2400"/>
              <a:buNone/>
              <a:defRPr/>
            </a:lvl4pPr>
            <a:lvl5pPr lvl="4" algn="l">
              <a:lnSpc>
                <a:spcPct val="100000"/>
              </a:lnSpc>
              <a:spcBef>
                <a:spcPts val="0"/>
              </a:spcBef>
              <a:spcAft>
                <a:spcPts val="0"/>
              </a:spcAft>
              <a:buSzPts val="2400"/>
              <a:buNone/>
              <a:defRPr/>
            </a:lvl5pPr>
            <a:lvl6pPr lvl="5" algn="l">
              <a:lnSpc>
                <a:spcPct val="100000"/>
              </a:lnSpc>
              <a:spcBef>
                <a:spcPts val="0"/>
              </a:spcBef>
              <a:spcAft>
                <a:spcPts val="0"/>
              </a:spcAft>
              <a:buSzPts val="2400"/>
              <a:buNone/>
              <a:defRPr/>
            </a:lvl6pPr>
            <a:lvl7pPr lvl="6" algn="l">
              <a:lnSpc>
                <a:spcPct val="100000"/>
              </a:lnSpc>
              <a:spcBef>
                <a:spcPts val="0"/>
              </a:spcBef>
              <a:spcAft>
                <a:spcPts val="0"/>
              </a:spcAft>
              <a:buSzPts val="2400"/>
              <a:buNone/>
              <a:defRPr/>
            </a:lvl7pPr>
            <a:lvl8pPr lvl="7" algn="l">
              <a:lnSpc>
                <a:spcPct val="100000"/>
              </a:lnSpc>
              <a:spcBef>
                <a:spcPts val="0"/>
              </a:spcBef>
              <a:spcAft>
                <a:spcPts val="0"/>
              </a:spcAft>
              <a:buSzPts val="2400"/>
              <a:buNone/>
              <a:defRPr/>
            </a:lvl8pPr>
            <a:lvl9pPr lvl="8" algn="l">
              <a:lnSpc>
                <a:spcPct val="100000"/>
              </a:lnSpc>
              <a:spcBef>
                <a:spcPts val="0"/>
              </a:spcBef>
              <a:spcAft>
                <a:spcPts val="0"/>
              </a:spcAft>
              <a:buSzPts val="2400"/>
              <a:buNone/>
              <a:defRPr/>
            </a:lvl9pPr>
          </a:lstStyle>
          <a:p/>
        </p:txBody>
      </p:sp>
    </p:spTree>
  </p:cSld>
  <p:clrMapOvr>
    <a:masterClrMapping/>
  </p:clrMapOvr>
</p:sldLayout>
</file>

<file path=ppt/slideLayouts/slideLayout2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_8">
    <p:spTree>
      <p:nvGrpSpPr>
        <p:cNvPr id="1749" name="Shape 1749"/>
        <p:cNvGrpSpPr/>
        <p:nvPr/>
      </p:nvGrpSpPr>
      <p:grpSpPr>
        <a:xfrm>
          <a:off x="0" y="0"/>
          <a:ext cx="0" cy="0"/>
          <a:chOff x="0" y="0"/>
          <a:chExt cx="0" cy="0"/>
        </a:xfrm>
      </p:grpSpPr>
      <p:sp>
        <p:nvSpPr>
          <p:cNvPr id="1750" name="Google Shape;1750;p301"/>
          <p:cNvSpPr/>
          <p:nvPr/>
        </p:nvSpPr>
        <p:spPr>
          <a:xfrm>
            <a:off x="0" y="-125"/>
            <a:ext cx="9144000" cy="51435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pic>
        <p:nvPicPr>
          <p:cNvPr id="1751" name="Google Shape;1751;p301" title="Marigold_rev.png"/>
          <p:cNvPicPr preferRelativeResize="0"/>
          <p:nvPr/>
        </p:nvPicPr>
        <p:blipFill rotWithShape="1">
          <a:blip r:embed="rId2">
            <a:alphaModFix/>
          </a:blip>
          <a:srcRect b="0" l="0" r="0" t="0"/>
          <a:stretch/>
        </p:blipFill>
        <p:spPr>
          <a:xfrm>
            <a:off x="3712644" y="2397450"/>
            <a:ext cx="1718712" cy="196200"/>
          </a:xfrm>
          <a:prstGeom prst="rect">
            <a:avLst/>
          </a:prstGeom>
          <a:noFill/>
          <a:ln>
            <a:noFill/>
          </a:ln>
        </p:spPr>
      </p:pic>
      <p:sp>
        <p:nvSpPr>
          <p:cNvPr id="1752" name="Google Shape;1752;p301"/>
          <p:cNvSpPr txBox="1"/>
          <p:nvPr/>
        </p:nvSpPr>
        <p:spPr>
          <a:xfrm>
            <a:off x="3003300" y="4506600"/>
            <a:ext cx="3137400" cy="5301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500"/>
              </a:spcBef>
              <a:spcAft>
                <a:spcPts val="1200"/>
              </a:spcAft>
              <a:buClr>
                <a:srgbClr val="000000"/>
              </a:buClr>
              <a:buSzPts val="1300"/>
              <a:buFont typeface="Arial"/>
              <a:buNone/>
            </a:pPr>
            <a:r>
              <a:rPr b="1" i="0" lang="en" sz="1300" u="none" cap="none" strike="noStrike">
                <a:solidFill>
                  <a:schemeClr val="lt1"/>
                </a:solidFill>
                <a:latin typeface="Arial"/>
                <a:ea typeface="Arial"/>
                <a:cs typeface="Arial"/>
                <a:sym typeface="Arial"/>
              </a:rPr>
              <a:t>www.meetmarigold.com</a:t>
            </a:r>
            <a:endParaRPr b="1" i="0" sz="13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2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753" name="Shape 1753"/>
        <p:cNvGrpSpPr/>
        <p:nvPr/>
      </p:nvGrpSpPr>
      <p:grpSpPr>
        <a:xfrm>
          <a:off x="0" y="0"/>
          <a:ext cx="0" cy="0"/>
          <a:chOff x="0" y="0"/>
          <a:chExt cx="0" cy="0"/>
        </a:xfrm>
      </p:grpSpPr>
      <p:sp>
        <p:nvSpPr>
          <p:cNvPr id="1754" name="Google Shape;1754;p30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755" name="Google Shape;1755;p30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756" name="Google Shape;1756;p30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9pPr>
          </a:lstStyle>
          <a:p>
            <a:pPr indent="0" lvl="0" marL="0" rtl="0" algn="r">
              <a:spcBef>
                <a:spcPts val="0"/>
              </a:spcBef>
              <a:spcAft>
                <a:spcPts val="0"/>
              </a:spcAft>
              <a:buNone/>
            </a:pPr>
            <a:fld id="{00000000-1234-1234-1234-123412341234}" type="slidenum">
              <a:rPr lang="en"/>
              <a:t>‹#›</a:t>
            </a:fld>
            <a:endParaRPr/>
          </a:p>
        </p:txBody>
      </p:sp>
      <p:sp>
        <p:nvSpPr>
          <p:cNvPr id="1757" name="Google Shape;1757;p302"/>
          <p:cNvSpPr txBox="1"/>
          <p:nvPr/>
        </p:nvSpPr>
        <p:spPr>
          <a:xfrm>
            <a:off x="6009226" y="4757655"/>
            <a:ext cx="2830200" cy="344400"/>
          </a:xfrm>
          <a:prstGeom prst="rect">
            <a:avLst/>
          </a:prstGeom>
          <a:noFill/>
          <a:ln>
            <a:noFill/>
          </a:ln>
        </p:spPr>
        <p:txBody>
          <a:bodyPr anchorCtr="0" anchor="ctr" bIns="34275" lIns="68575" spcFirstLastPara="1" rIns="68575" wrap="square" tIns="34275">
            <a:noAutofit/>
          </a:bodyPr>
          <a:lstStyle/>
          <a:p>
            <a:pPr indent="0" lvl="0" marL="0" marR="0" rtl="0" algn="r">
              <a:lnSpc>
                <a:spcPct val="100000"/>
              </a:lnSpc>
              <a:spcBef>
                <a:spcPts val="0"/>
              </a:spcBef>
              <a:spcAft>
                <a:spcPts val="0"/>
              </a:spcAft>
              <a:buClr>
                <a:srgbClr val="A5A5A5"/>
              </a:buClr>
              <a:buSzPts val="1100"/>
              <a:buFont typeface="Outfit"/>
              <a:buNone/>
            </a:pPr>
            <a:r>
              <a:rPr b="0" i="0" lang="en" sz="1100" u="none" cap="none" strike="noStrike">
                <a:solidFill>
                  <a:srgbClr val="A5A5A5"/>
                </a:solidFill>
                <a:latin typeface="Outfit"/>
                <a:ea typeface="Outfit"/>
                <a:cs typeface="Outfit"/>
                <a:sym typeface="Outfit"/>
              </a:rPr>
              <a:t>Confidential</a:t>
            </a:r>
            <a:endParaRPr b="0" i="0" sz="1100" u="none" cap="none" strike="noStrike">
              <a:solidFill>
                <a:srgbClr val="000000"/>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4 master">
  <p:cSld name="Slide 4 master">
    <p:spTree>
      <p:nvGrpSpPr>
        <p:cNvPr id="1758" name="Shape 1758"/>
        <p:cNvGrpSpPr/>
        <p:nvPr/>
      </p:nvGrpSpPr>
      <p:grpSpPr>
        <a:xfrm>
          <a:off x="0" y="0"/>
          <a:ext cx="0" cy="0"/>
          <a:chOff x="0" y="0"/>
          <a:chExt cx="0" cy="0"/>
        </a:xfrm>
      </p:grpSpPr>
      <p:sp>
        <p:nvSpPr>
          <p:cNvPr id="1759" name="Google Shape;1759;p303"/>
          <p:cNvSpPr/>
          <p:nvPr/>
        </p:nvSpPr>
        <p:spPr>
          <a:xfrm>
            <a:off x="0" y="0"/>
            <a:ext cx="9144000" cy="5143500"/>
          </a:xfrm>
          <a:prstGeom prst="rect">
            <a:avLst/>
          </a:prstGeom>
          <a:solidFill>
            <a:srgbClr val="E6E6E6"/>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760" name="Google Shape;1760;p303"/>
          <p:cNvSpPr/>
          <p:nvPr/>
        </p:nvSpPr>
        <p:spPr>
          <a:xfrm>
            <a:off x="0" y="0"/>
            <a:ext cx="9144000" cy="5143500"/>
          </a:xfrm>
          <a:prstGeom prst="rect">
            <a:avLst/>
          </a:prstGeom>
          <a:solidFill>
            <a:srgbClr val="FFFFFF"/>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pic>
        <p:nvPicPr>
          <p:cNvPr descr="preencoded.png" id="1761" name="Google Shape;1761;p303">
            <a:hlinkClick r:id="rId2"/>
          </p:cNvPr>
          <p:cNvPicPr preferRelativeResize="0"/>
          <p:nvPr/>
        </p:nvPicPr>
        <p:blipFill rotWithShape="1">
          <a:blip r:embed="rId3">
            <a:alphaModFix/>
          </a:blip>
          <a:srcRect b="0" l="0" r="0" t="0"/>
          <a:stretch/>
        </p:blipFill>
        <p:spPr>
          <a:xfrm>
            <a:off x="8024510" y="4843463"/>
            <a:ext cx="1076628" cy="257175"/>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4" Type="http://schemas.openxmlformats.org/officeDocument/2006/relationships/theme" Target="../theme/theme7.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1.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1" Type="http://schemas.openxmlformats.org/officeDocument/2006/relationships/image" Target="../media/image9.png"/><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8" Type="http://schemas.openxmlformats.org/officeDocument/2006/relationships/theme" Target="../theme/theme5.xml"/><Relationship Id="rId27" Type="http://schemas.openxmlformats.org/officeDocument/2006/relationships/slideLayout" Target="../slideLayouts/slideLayout38.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40" Type="http://schemas.openxmlformats.org/officeDocument/2006/relationships/slideLayout" Target="../slideLayouts/slideLayout77.xml"/><Relationship Id="rId20" Type="http://schemas.openxmlformats.org/officeDocument/2006/relationships/slideLayout" Target="../slideLayouts/slideLayout57.xml"/><Relationship Id="rId42" Type="http://schemas.openxmlformats.org/officeDocument/2006/relationships/slideLayout" Target="../slideLayouts/slideLayout79.xml"/><Relationship Id="rId41" Type="http://schemas.openxmlformats.org/officeDocument/2006/relationships/slideLayout" Target="../slideLayouts/slideLayout78.xml"/><Relationship Id="rId22" Type="http://schemas.openxmlformats.org/officeDocument/2006/relationships/slideLayout" Target="../slideLayouts/slideLayout59.xml"/><Relationship Id="rId44" Type="http://schemas.openxmlformats.org/officeDocument/2006/relationships/theme" Target="../theme/theme2.xml"/><Relationship Id="rId21" Type="http://schemas.openxmlformats.org/officeDocument/2006/relationships/slideLayout" Target="../slideLayouts/slideLayout58.xml"/><Relationship Id="rId43" Type="http://schemas.openxmlformats.org/officeDocument/2006/relationships/slideLayout" Target="../slideLayouts/slideLayout80.xml"/><Relationship Id="rId24" Type="http://schemas.openxmlformats.org/officeDocument/2006/relationships/slideLayout" Target="../slideLayouts/slideLayout61.xml"/><Relationship Id="rId23" Type="http://schemas.openxmlformats.org/officeDocument/2006/relationships/slideLayout" Target="../slideLayouts/slideLayout60.xml"/><Relationship Id="rId1" Type="http://schemas.openxmlformats.org/officeDocument/2006/relationships/image" Target="../media/image9.png"/><Relationship Id="rId2" Type="http://schemas.openxmlformats.org/officeDocument/2006/relationships/slideLayout" Target="../slideLayouts/slideLayout39.xml"/><Relationship Id="rId3" Type="http://schemas.openxmlformats.org/officeDocument/2006/relationships/slideLayout" Target="../slideLayouts/slideLayout40.xml"/><Relationship Id="rId4" Type="http://schemas.openxmlformats.org/officeDocument/2006/relationships/slideLayout" Target="../slideLayouts/slideLayout41.xml"/><Relationship Id="rId9" Type="http://schemas.openxmlformats.org/officeDocument/2006/relationships/slideLayout" Target="../slideLayouts/slideLayout46.xml"/><Relationship Id="rId26" Type="http://schemas.openxmlformats.org/officeDocument/2006/relationships/slideLayout" Target="../slideLayouts/slideLayout63.xml"/><Relationship Id="rId25" Type="http://schemas.openxmlformats.org/officeDocument/2006/relationships/slideLayout" Target="../slideLayouts/slideLayout62.xml"/><Relationship Id="rId28" Type="http://schemas.openxmlformats.org/officeDocument/2006/relationships/slideLayout" Target="../slideLayouts/slideLayout65.xml"/><Relationship Id="rId27" Type="http://schemas.openxmlformats.org/officeDocument/2006/relationships/slideLayout" Target="../slideLayouts/slideLayout64.xml"/><Relationship Id="rId5" Type="http://schemas.openxmlformats.org/officeDocument/2006/relationships/slideLayout" Target="../slideLayouts/slideLayout42.xml"/><Relationship Id="rId6" Type="http://schemas.openxmlformats.org/officeDocument/2006/relationships/slideLayout" Target="../slideLayouts/slideLayout43.xml"/><Relationship Id="rId29" Type="http://schemas.openxmlformats.org/officeDocument/2006/relationships/slideLayout" Target="../slideLayouts/slideLayout66.xml"/><Relationship Id="rId7" Type="http://schemas.openxmlformats.org/officeDocument/2006/relationships/slideLayout" Target="../slideLayouts/slideLayout44.xml"/><Relationship Id="rId8" Type="http://schemas.openxmlformats.org/officeDocument/2006/relationships/slideLayout" Target="../slideLayouts/slideLayout45.xml"/><Relationship Id="rId31" Type="http://schemas.openxmlformats.org/officeDocument/2006/relationships/slideLayout" Target="../slideLayouts/slideLayout68.xml"/><Relationship Id="rId30" Type="http://schemas.openxmlformats.org/officeDocument/2006/relationships/slideLayout" Target="../slideLayouts/slideLayout67.xml"/><Relationship Id="rId11" Type="http://schemas.openxmlformats.org/officeDocument/2006/relationships/slideLayout" Target="../slideLayouts/slideLayout48.xml"/><Relationship Id="rId33" Type="http://schemas.openxmlformats.org/officeDocument/2006/relationships/slideLayout" Target="../slideLayouts/slideLayout70.xml"/><Relationship Id="rId10" Type="http://schemas.openxmlformats.org/officeDocument/2006/relationships/slideLayout" Target="../slideLayouts/slideLayout47.xml"/><Relationship Id="rId32" Type="http://schemas.openxmlformats.org/officeDocument/2006/relationships/slideLayout" Target="../slideLayouts/slideLayout69.xml"/><Relationship Id="rId13" Type="http://schemas.openxmlformats.org/officeDocument/2006/relationships/slideLayout" Target="../slideLayouts/slideLayout50.xml"/><Relationship Id="rId35" Type="http://schemas.openxmlformats.org/officeDocument/2006/relationships/slideLayout" Target="../slideLayouts/slideLayout72.xml"/><Relationship Id="rId12" Type="http://schemas.openxmlformats.org/officeDocument/2006/relationships/slideLayout" Target="../slideLayouts/slideLayout49.xml"/><Relationship Id="rId34" Type="http://schemas.openxmlformats.org/officeDocument/2006/relationships/slideLayout" Target="../slideLayouts/slideLayout71.xml"/><Relationship Id="rId15" Type="http://schemas.openxmlformats.org/officeDocument/2006/relationships/slideLayout" Target="../slideLayouts/slideLayout52.xml"/><Relationship Id="rId37" Type="http://schemas.openxmlformats.org/officeDocument/2006/relationships/slideLayout" Target="../slideLayouts/slideLayout74.xml"/><Relationship Id="rId14" Type="http://schemas.openxmlformats.org/officeDocument/2006/relationships/slideLayout" Target="../slideLayouts/slideLayout51.xml"/><Relationship Id="rId36" Type="http://schemas.openxmlformats.org/officeDocument/2006/relationships/slideLayout" Target="../slideLayouts/slideLayout73.xml"/><Relationship Id="rId17" Type="http://schemas.openxmlformats.org/officeDocument/2006/relationships/slideLayout" Target="../slideLayouts/slideLayout54.xml"/><Relationship Id="rId39" Type="http://schemas.openxmlformats.org/officeDocument/2006/relationships/slideLayout" Target="../slideLayouts/slideLayout76.xml"/><Relationship Id="rId16" Type="http://schemas.openxmlformats.org/officeDocument/2006/relationships/slideLayout" Target="../slideLayouts/slideLayout53.xml"/><Relationship Id="rId38" Type="http://schemas.openxmlformats.org/officeDocument/2006/relationships/slideLayout" Target="../slideLayouts/slideLayout75.xml"/><Relationship Id="rId19" Type="http://schemas.openxmlformats.org/officeDocument/2006/relationships/slideLayout" Target="../slideLayouts/slideLayout56.xml"/><Relationship Id="rId18" Type="http://schemas.openxmlformats.org/officeDocument/2006/relationships/slideLayout" Target="../slideLayouts/slideLayout55.xml"/></Relationships>
</file>

<file path=ppt/slideMasters/_rels/slideMaster4.xml.rels><?xml version="1.0" encoding="UTF-8" standalone="yes"?><Relationships xmlns="http://schemas.openxmlformats.org/package/2006/relationships"><Relationship Id="rId20" Type="http://schemas.openxmlformats.org/officeDocument/2006/relationships/slideLayout" Target="../slideLayouts/slideLayout99.xml"/><Relationship Id="rId22" Type="http://schemas.openxmlformats.org/officeDocument/2006/relationships/slideLayout" Target="../slideLayouts/slideLayout101.xml"/><Relationship Id="rId21" Type="http://schemas.openxmlformats.org/officeDocument/2006/relationships/slideLayout" Target="../slideLayouts/slideLayout100.xml"/><Relationship Id="rId24" Type="http://schemas.openxmlformats.org/officeDocument/2006/relationships/slideLayout" Target="../slideLayouts/slideLayout103.xml"/><Relationship Id="rId23" Type="http://schemas.openxmlformats.org/officeDocument/2006/relationships/slideLayout" Target="../slideLayouts/slideLayout102.xml"/><Relationship Id="rId1" Type="http://schemas.openxmlformats.org/officeDocument/2006/relationships/image" Target="../media/image9.png"/><Relationship Id="rId2" Type="http://schemas.openxmlformats.org/officeDocument/2006/relationships/slideLayout" Target="../slideLayouts/slideLayout81.xml"/><Relationship Id="rId3" Type="http://schemas.openxmlformats.org/officeDocument/2006/relationships/slideLayout" Target="../slideLayouts/slideLayout82.xml"/><Relationship Id="rId4" Type="http://schemas.openxmlformats.org/officeDocument/2006/relationships/slideLayout" Target="../slideLayouts/slideLayout83.xml"/><Relationship Id="rId9" Type="http://schemas.openxmlformats.org/officeDocument/2006/relationships/slideLayout" Target="../slideLayouts/slideLayout88.xml"/><Relationship Id="rId26" Type="http://schemas.openxmlformats.org/officeDocument/2006/relationships/slideLayout" Target="../slideLayouts/slideLayout105.xml"/><Relationship Id="rId25" Type="http://schemas.openxmlformats.org/officeDocument/2006/relationships/slideLayout" Target="../slideLayouts/slideLayout104.xml"/><Relationship Id="rId28" Type="http://schemas.openxmlformats.org/officeDocument/2006/relationships/slideLayout" Target="../slideLayouts/slideLayout107.xml"/><Relationship Id="rId27" Type="http://schemas.openxmlformats.org/officeDocument/2006/relationships/slideLayout" Target="../slideLayouts/slideLayout106.xml"/><Relationship Id="rId5" Type="http://schemas.openxmlformats.org/officeDocument/2006/relationships/slideLayout" Target="../slideLayouts/slideLayout84.xml"/><Relationship Id="rId6" Type="http://schemas.openxmlformats.org/officeDocument/2006/relationships/slideLayout" Target="../slideLayouts/slideLayout85.xml"/><Relationship Id="rId29" Type="http://schemas.openxmlformats.org/officeDocument/2006/relationships/slideLayout" Target="../slideLayouts/slideLayout108.xml"/><Relationship Id="rId7" Type="http://schemas.openxmlformats.org/officeDocument/2006/relationships/slideLayout" Target="../slideLayouts/slideLayout86.xml"/><Relationship Id="rId8" Type="http://schemas.openxmlformats.org/officeDocument/2006/relationships/slideLayout" Target="../slideLayouts/slideLayout87.xml"/><Relationship Id="rId31" Type="http://schemas.openxmlformats.org/officeDocument/2006/relationships/slideLayout" Target="../slideLayouts/slideLayout110.xml"/><Relationship Id="rId30" Type="http://schemas.openxmlformats.org/officeDocument/2006/relationships/slideLayout" Target="../slideLayouts/slideLayout109.xml"/><Relationship Id="rId11" Type="http://schemas.openxmlformats.org/officeDocument/2006/relationships/slideLayout" Target="../slideLayouts/slideLayout90.xml"/><Relationship Id="rId33" Type="http://schemas.openxmlformats.org/officeDocument/2006/relationships/slideLayout" Target="../slideLayouts/slideLayout112.xml"/><Relationship Id="rId10" Type="http://schemas.openxmlformats.org/officeDocument/2006/relationships/slideLayout" Target="../slideLayouts/slideLayout89.xml"/><Relationship Id="rId32" Type="http://schemas.openxmlformats.org/officeDocument/2006/relationships/slideLayout" Target="../slideLayouts/slideLayout111.xml"/><Relationship Id="rId13" Type="http://schemas.openxmlformats.org/officeDocument/2006/relationships/slideLayout" Target="../slideLayouts/slideLayout92.xml"/><Relationship Id="rId12" Type="http://schemas.openxmlformats.org/officeDocument/2006/relationships/slideLayout" Target="../slideLayouts/slideLayout91.xml"/><Relationship Id="rId34" Type="http://schemas.openxmlformats.org/officeDocument/2006/relationships/theme" Target="../theme/theme1.xml"/><Relationship Id="rId15" Type="http://schemas.openxmlformats.org/officeDocument/2006/relationships/slideLayout" Target="../slideLayouts/slideLayout94.xml"/><Relationship Id="rId14" Type="http://schemas.openxmlformats.org/officeDocument/2006/relationships/slideLayout" Target="../slideLayouts/slideLayout93.xml"/><Relationship Id="rId17" Type="http://schemas.openxmlformats.org/officeDocument/2006/relationships/slideLayout" Target="../slideLayouts/slideLayout96.xml"/><Relationship Id="rId16" Type="http://schemas.openxmlformats.org/officeDocument/2006/relationships/slideLayout" Target="../slideLayouts/slideLayout95.xml"/><Relationship Id="rId19" Type="http://schemas.openxmlformats.org/officeDocument/2006/relationships/slideLayout" Target="../slideLayouts/slideLayout98.xml"/><Relationship Id="rId18" Type="http://schemas.openxmlformats.org/officeDocument/2006/relationships/slideLayout" Target="../slideLayouts/slideLayout97.xml"/></Relationships>
</file>

<file path=ppt/slideMasters/_rels/slideMaster5.xml.rels><?xml version="1.0" encoding="UTF-8" standalone="yes"?><Relationships xmlns="http://schemas.openxmlformats.org/package/2006/relationships"><Relationship Id="rId20" Type="http://schemas.openxmlformats.org/officeDocument/2006/relationships/slideLayout" Target="../slideLayouts/slideLayout131.xml"/><Relationship Id="rId22" Type="http://schemas.openxmlformats.org/officeDocument/2006/relationships/slideLayout" Target="../slideLayouts/slideLayout133.xml"/><Relationship Id="rId21" Type="http://schemas.openxmlformats.org/officeDocument/2006/relationships/slideLayout" Target="../slideLayouts/slideLayout132.xml"/><Relationship Id="rId24" Type="http://schemas.openxmlformats.org/officeDocument/2006/relationships/slideLayout" Target="../slideLayouts/slideLayout135.xml"/><Relationship Id="rId23" Type="http://schemas.openxmlformats.org/officeDocument/2006/relationships/slideLayout" Target="../slideLayouts/slideLayout134.xml"/><Relationship Id="rId1" Type="http://schemas.openxmlformats.org/officeDocument/2006/relationships/image" Target="../media/image9.png"/><Relationship Id="rId2" Type="http://schemas.openxmlformats.org/officeDocument/2006/relationships/slideLayout" Target="../slideLayouts/slideLayout113.xml"/><Relationship Id="rId3" Type="http://schemas.openxmlformats.org/officeDocument/2006/relationships/slideLayout" Target="../slideLayouts/slideLayout114.xml"/><Relationship Id="rId4" Type="http://schemas.openxmlformats.org/officeDocument/2006/relationships/slideLayout" Target="../slideLayouts/slideLayout115.xml"/><Relationship Id="rId9" Type="http://schemas.openxmlformats.org/officeDocument/2006/relationships/slideLayout" Target="../slideLayouts/slideLayout120.xml"/><Relationship Id="rId26" Type="http://schemas.openxmlformats.org/officeDocument/2006/relationships/slideLayout" Target="../slideLayouts/slideLayout137.xml"/><Relationship Id="rId25" Type="http://schemas.openxmlformats.org/officeDocument/2006/relationships/slideLayout" Target="../slideLayouts/slideLayout136.xml"/><Relationship Id="rId28" Type="http://schemas.openxmlformats.org/officeDocument/2006/relationships/slideLayout" Target="../slideLayouts/slideLayout139.xml"/><Relationship Id="rId27" Type="http://schemas.openxmlformats.org/officeDocument/2006/relationships/slideLayout" Target="../slideLayouts/slideLayout138.xml"/><Relationship Id="rId5" Type="http://schemas.openxmlformats.org/officeDocument/2006/relationships/slideLayout" Target="../slideLayouts/slideLayout116.xml"/><Relationship Id="rId6" Type="http://schemas.openxmlformats.org/officeDocument/2006/relationships/slideLayout" Target="../slideLayouts/slideLayout117.xml"/><Relationship Id="rId29" Type="http://schemas.openxmlformats.org/officeDocument/2006/relationships/slideLayout" Target="../slideLayouts/slideLayout140.xml"/><Relationship Id="rId7" Type="http://schemas.openxmlformats.org/officeDocument/2006/relationships/slideLayout" Target="../slideLayouts/slideLayout118.xml"/><Relationship Id="rId8" Type="http://schemas.openxmlformats.org/officeDocument/2006/relationships/slideLayout" Target="../slideLayouts/slideLayout119.xml"/><Relationship Id="rId30" Type="http://schemas.openxmlformats.org/officeDocument/2006/relationships/theme" Target="../theme/theme4.xml"/><Relationship Id="rId11" Type="http://schemas.openxmlformats.org/officeDocument/2006/relationships/slideLayout" Target="../slideLayouts/slideLayout122.xml"/><Relationship Id="rId10" Type="http://schemas.openxmlformats.org/officeDocument/2006/relationships/slideLayout" Target="../slideLayouts/slideLayout121.xml"/><Relationship Id="rId13" Type="http://schemas.openxmlformats.org/officeDocument/2006/relationships/slideLayout" Target="../slideLayouts/slideLayout124.xml"/><Relationship Id="rId12" Type="http://schemas.openxmlformats.org/officeDocument/2006/relationships/slideLayout" Target="../slideLayouts/slideLayout123.xml"/><Relationship Id="rId15" Type="http://schemas.openxmlformats.org/officeDocument/2006/relationships/slideLayout" Target="../slideLayouts/slideLayout126.xml"/><Relationship Id="rId14" Type="http://schemas.openxmlformats.org/officeDocument/2006/relationships/slideLayout" Target="../slideLayouts/slideLayout125.xml"/><Relationship Id="rId17" Type="http://schemas.openxmlformats.org/officeDocument/2006/relationships/slideLayout" Target="../slideLayouts/slideLayout128.xml"/><Relationship Id="rId16" Type="http://schemas.openxmlformats.org/officeDocument/2006/relationships/slideLayout" Target="../slideLayouts/slideLayout127.xml"/><Relationship Id="rId19" Type="http://schemas.openxmlformats.org/officeDocument/2006/relationships/slideLayout" Target="../slideLayouts/slideLayout130.xml"/><Relationship Id="rId18" Type="http://schemas.openxmlformats.org/officeDocument/2006/relationships/slideLayout" Target="../slideLayouts/slideLayout129.xml"/></Relationships>
</file>

<file path=ppt/slideMasters/_rels/slideMaster6.xml.rels><?xml version="1.0" encoding="UTF-8" standalone="yes"?><Relationships xmlns="http://schemas.openxmlformats.org/package/2006/relationships"><Relationship Id="rId20" Type="http://schemas.openxmlformats.org/officeDocument/2006/relationships/slideLayout" Target="../slideLayouts/slideLayout159.xml"/><Relationship Id="rId22" Type="http://schemas.openxmlformats.org/officeDocument/2006/relationships/slideLayout" Target="../slideLayouts/slideLayout161.xml"/><Relationship Id="rId21" Type="http://schemas.openxmlformats.org/officeDocument/2006/relationships/slideLayout" Target="../slideLayouts/slideLayout160.xml"/><Relationship Id="rId24" Type="http://schemas.openxmlformats.org/officeDocument/2006/relationships/slideLayout" Target="../slideLayouts/slideLayout163.xml"/><Relationship Id="rId23" Type="http://schemas.openxmlformats.org/officeDocument/2006/relationships/slideLayout" Target="../slideLayouts/slideLayout162.xml"/><Relationship Id="rId1" Type="http://schemas.openxmlformats.org/officeDocument/2006/relationships/image" Target="../media/image9.png"/><Relationship Id="rId2" Type="http://schemas.openxmlformats.org/officeDocument/2006/relationships/slideLayout" Target="../slideLayouts/slideLayout141.xml"/><Relationship Id="rId3" Type="http://schemas.openxmlformats.org/officeDocument/2006/relationships/slideLayout" Target="../slideLayouts/slideLayout142.xml"/><Relationship Id="rId4" Type="http://schemas.openxmlformats.org/officeDocument/2006/relationships/slideLayout" Target="../slideLayouts/slideLayout143.xml"/><Relationship Id="rId9" Type="http://schemas.openxmlformats.org/officeDocument/2006/relationships/slideLayout" Target="../slideLayouts/slideLayout148.xml"/><Relationship Id="rId26" Type="http://schemas.openxmlformats.org/officeDocument/2006/relationships/slideLayout" Target="../slideLayouts/slideLayout165.xml"/><Relationship Id="rId25" Type="http://schemas.openxmlformats.org/officeDocument/2006/relationships/slideLayout" Target="../slideLayouts/slideLayout164.xml"/><Relationship Id="rId28" Type="http://schemas.openxmlformats.org/officeDocument/2006/relationships/slideLayout" Target="../slideLayouts/slideLayout167.xml"/><Relationship Id="rId27" Type="http://schemas.openxmlformats.org/officeDocument/2006/relationships/slideLayout" Target="../slideLayouts/slideLayout166.xml"/><Relationship Id="rId5" Type="http://schemas.openxmlformats.org/officeDocument/2006/relationships/slideLayout" Target="../slideLayouts/slideLayout144.xml"/><Relationship Id="rId6" Type="http://schemas.openxmlformats.org/officeDocument/2006/relationships/slideLayout" Target="../slideLayouts/slideLayout145.xml"/><Relationship Id="rId29" Type="http://schemas.openxmlformats.org/officeDocument/2006/relationships/slideLayout" Target="../slideLayouts/slideLayout168.xml"/><Relationship Id="rId7" Type="http://schemas.openxmlformats.org/officeDocument/2006/relationships/slideLayout" Target="../slideLayouts/slideLayout146.xml"/><Relationship Id="rId8" Type="http://schemas.openxmlformats.org/officeDocument/2006/relationships/slideLayout" Target="../slideLayouts/slideLayout147.xml"/><Relationship Id="rId31" Type="http://schemas.openxmlformats.org/officeDocument/2006/relationships/slideLayout" Target="../slideLayouts/slideLayout170.xml"/><Relationship Id="rId30" Type="http://schemas.openxmlformats.org/officeDocument/2006/relationships/slideLayout" Target="../slideLayouts/slideLayout169.xml"/><Relationship Id="rId11" Type="http://schemas.openxmlformats.org/officeDocument/2006/relationships/slideLayout" Target="../slideLayouts/slideLayout150.xml"/><Relationship Id="rId33" Type="http://schemas.openxmlformats.org/officeDocument/2006/relationships/slideLayout" Target="../slideLayouts/slideLayout172.xml"/><Relationship Id="rId10" Type="http://schemas.openxmlformats.org/officeDocument/2006/relationships/slideLayout" Target="../slideLayouts/slideLayout149.xml"/><Relationship Id="rId32" Type="http://schemas.openxmlformats.org/officeDocument/2006/relationships/slideLayout" Target="../slideLayouts/slideLayout171.xml"/><Relationship Id="rId13" Type="http://schemas.openxmlformats.org/officeDocument/2006/relationships/slideLayout" Target="../slideLayouts/slideLayout152.xml"/><Relationship Id="rId35" Type="http://schemas.openxmlformats.org/officeDocument/2006/relationships/slideLayout" Target="../slideLayouts/slideLayout174.xml"/><Relationship Id="rId12" Type="http://schemas.openxmlformats.org/officeDocument/2006/relationships/slideLayout" Target="../slideLayouts/slideLayout151.xml"/><Relationship Id="rId34" Type="http://schemas.openxmlformats.org/officeDocument/2006/relationships/slideLayout" Target="../slideLayouts/slideLayout173.xml"/><Relationship Id="rId15" Type="http://schemas.openxmlformats.org/officeDocument/2006/relationships/slideLayout" Target="../slideLayouts/slideLayout154.xml"/><Relationship Id="rId37" Type="http://schemas.openxmlformats.org/officeDocument/2006/relationships/slideLayout" Target="../slideLayouts/slideLayout176.xml"/><Relationship Id="rId14" Type="http://schemas.openxmlformats.org/officeDocument/2006/relationships/slideLayout" Target="../slideLayouts/slideLayout153.xml"/><Relationship Id="rId36" Type="http://schemas.openxmlformats.org/officeDocument/2006/relationships/slideLayout" Target="../slideLayouts/slideLayout175.xml"/><Relationship Id="rId17" Type="http://schemas.openxmlformats.org/officeDocument/2006/relationships/slideLayout" Target="../slideLayouts/slideLayout156.xml"/><Relationship Id="rId16" Type="http://schemas.openxmlformats.org/officeDocument/2006/relationships/slideLayout" Target="../slideLayouts/slideLayout155.xml"/><Relationship Id="rId38" Type="http://schemas.openxmlformats.org/officeDocument/2006/relationships/theme" Target="../theme/theme6.xml"/><Relationship Id="rId19" Type="http://schemas.openxmlformats.org/officeDocument/2006/relationships/slideLayout" Target="../slideLayouts/slideLayout158.xml"/><Relationship Id="rId18" Type="http://schemas.openxmlformats.org/officeDocument/2006/relationships/slideLayout" Target="../slideLayouts/slideLayout157.xml"/></Relationships>
</file>

<file path=ppt/slideMasters/_rels/slideMaster7.xml.rels><?xml version="1.0" encoding="UTF-8" standalone="yes"?><Relationships xmlns="http://schemas.openxmlformats.org/package/2006/relationships"><Relationship Id="rId20" Type="http://schemas.openxmlformats.org/officeDocument/2006/relationships/slideLayout" Target="../slideLayouts/slideLayout195.xml"/><Relationship Id="rId22" Type="http://schemas.openxmlformats.org/officeDocument/2006/relationships/slideLayout" Target="../slideLayouts/slideLayout197.xml"/><Relationship Id="rId21" Type="http://schemas.openxmlformats.org/officeDocument/2006/relationships/slideLayout" Target="../slideLayouts/slideLayout196.xml"/><Relationship Id="rId24" Type="http://schemas.openxmlformats.org/officeDocument/2006/relationships/slideLayout" Target="../slideLayouts/slideLayout199.xml"/><Relationship Id="rId23" Type="http://schemas.openxmlformats.org/officeDocument/2006/relationships/slideLayout" Target="../slideLayouts/slideLayout198.xml"/><Relationship Id="rId1" Type="http://schemas.openxmlformats.org/officeDocument/2006/relationships/image" Target="../media/image9.png"/><Relationship Id="rId2" Type="http://schemas.openxmlformats.org/officeDocument/2006/relationships/slideLayout" Target="../slideLayouts/slideLayout177.xml"/><Relationship Id="rId3" Type="http://schemas.openxmlformats.org/officeDocument/2006/relationships/slideLayout" Target="../slideLayouts/slideLayout178.xml"/><Relationship Id="rId4" Type="http://schemas.openxmlformats.org/officeDocument/2006/relationships/slideLayout" Target="../slideLayouts/slideLayout179.xml"/><Relationship Id="rId9" Type="http://schemas.openxmlformats.org/officeDocument/2006/relationships/slideLayout" Target="../slideLayouts/slideLayout184.xml"/><Relationship Id="rId26" Type="http://schemas.openxmlformats.org/officeDocument/2006/relationships/slideLayout" Target="../slideLayouts/slideLayout201.xml"/><Relationship Id="rId25" Type="http://schemas.openxmlformats.org/officeDocument/2006/relationships/slideLayout" Target="../slideLayouts/slideLayout200.xml"/><Relationship Id="rId28" Type="http://schemas.openxmlformats.org/officeDocument/2006/relationships/theme" Target="../theme/theme9.xml"/><Relationship Id="rId27" Type="http://schemas.openxmlformats.org/officeDocument/2006/relationships/slideLayout" Target="../slideLayouts/slideLayout202.xml"/><Relationship Id="rId5" Type="http://schemas.openxmlformats.org/officeDocument/2006/relationships/slideLayout" Target="../slideLayouts/slideLayout180.xml"/><Relationship Id="rId6" Type="http://schemas.openxmlformats.org/officeDocument/2006/relationships/slideLayout" Target="../slideLayouts/slideLayout181.xml"/><Relationship Id="rId7" Type="http://schemas.openxmlformats.org/officeDocument/2006/relationships/slideLayout" Target="../slideLayouts/slideLayout182.xml"/><Relationship Id="rId8" Type="http://schemas.openxmlformats.org/officeDocument/2006/relationships/slideLayout" Target="../slideLayouts/slideLayout183.xml"/><Relationship Id="rId11" Type="http://schemas.openxmlformats.org/officeDocument/2006/relationships/slideLayout" Target="../slideLayouts/slideLayout186.xml"/><Relationship Id="rId10" Type="http://schemas.openxmlformats.org/officeDocument/2006/relationships/slideLayout" Target="../slideLayouts/slideLayout185.xml"/><Relationship Id="rId13" Type="http://schemas.openxmlformats.org/officeDocument/2006/relationships/slideLayout" Target="../slideLayouts/slideLayout188.xml"/><Relationship Id="rId12" Type="http://schemas.openxmlformats.org/officeDocument/2006/relationships/slideLayout" Target="../slideLayouts/slideLayout187.xml"/><Relationship Id="rId15" Type="http://schemas.openxmlformats.org/officeDocument/2006/relationships/slideLayout" Target="../slideLayouts/slideLayout190.xml"/><Relationship Id="rId14" Type="http://schemas.openxmlformats.org/officeDocument/2006/relationships/slideLayout" Target="../slideLayouts/slideLayout189.xml"/><Relationship Id="rId17" Type="http://schemas.openxmlformats.org/officeDocument/2006/relationships/slideLayout" Target="../slideLayouts/slideLayout192.xml"/><Relationship Id="rId16" Type="http://schemas.openxmlformats.org/officeDocument/2006/relationships/slideLayout" Target="../slideLayouts/slideLayout191.xml"/><Relationship Id="rId19" Type="http://schemas.openxmlformats.org/officeDocument/2006/relationships/slideLayout" Target="../slideLayouts/slideLayout194.xml"/><Relationship Id="rId18" Type="http://schemas.openxmlformats.org/officeDocument/2006/relationships/slideLayout" Target="../slideLayouts/slideLayout193.xml"/></Relationships>
</file>

<file path=ppt/slideMasters/_rels/slideMaster8.xml.rels><?xml version="1.0" encoding="UTF-8" standalone="yes"?><Relationships xmlns="http://schemas.openxmlformats.org/package/2006/relationships"><Relationship Id="rId40" Type="http://schemas.openxmlformats.org/officeDocument/2006/relationships/slideLayout" Target="../slideLayouts/slideLayout241.xml"/><Relationship Id="rId42" Type="http://schemas.openxmlformats.org/officeDocument/2006/relationships/slideLayout" Target="../slideLayouts/slideLayout243.xml"/><Relationship Id="rId41" Type="http://schemas.openxmlformats.org/officeDocument/2006/relationships/slideLayout" Target="../slideLayouts/slideLayout242.xml"/><Relationship Id="rId44" Type="http://schemas.openxmlformats.org/officeDocument/2006/relationships/slideLayout" Target="../slideLayouts/slideLayout245.xml"/><Relationship Id="rId43" Type="http://schemas.openxmlformats.org/officeDocument/2006/relationships/slideLayout" Target="../slideLayouts/slideLayout244.xml"/><Relationship Id="rId46" Type="http://schemas.openxmlformats.org/officeDocument/2006/relationships/slideLayout" Target="../slideLayouts/slideLayout247.xml"/><Relationship Id="rId45" Type="http://schemas.openxmlformats.org/officeDocument/2006/relationships/slideLayout" Target="../slideLayouts/slideLayout246.xml"/><Relationship Id="rId1" Type="http://schemas.openxmlformats.org/officeDocument/2006/relationships/image" Target="../media/image9.png"/><Relationship Id="rId2" Type="http://schemas.openxmlformats.org/officeDocument/2006/relationships/slideLayout" Target="../slideLayouts/slideLayout203.xml"/><Relationship Id="rId3" Type="http://schemas.openxmlformats.org/officeDocument/2006/relationships/slideLayout" Target="../slideLayouts/slideLayout204.xml"/><Relationship Id="rId4" Type="http://schemas.openxmlformats.org/officeDocument/2006/relationships/slideLayout" Target="../slideLayouts/slideLayout205.xml"/><Relationship Id="rId9" Type="http://schemas.openxmlformats.org/officeDocument/2006/relationships/slideLayout" Target="../slideLayouts/slideLayout210.xml"/><Relationship Id="rId48" Type="http://schemas.openxmlformats.org/officeDocument/2006/relationships/slideLayout" Target="../slideLayouts/slideLayout249.xml"/><Relationship Id="rId47" Type="http://schemas.openxmlformats.org/officeDocument/2006/relationships/slideLayout" Target="../slideLayouts/slideLayout248.xml"/><Relationship Id="rId49" Type="http://schemas.openxmlformats.org/officeDocument/2006/relationships/slideLayout" Target="../slideLayouts/slideLayout250.xml"/><Relationship Id="rId5" Type="http://schemas.openxmlformats.org/officeDocument/2006/relationships/slideLayout" Target="../slideLayouts/slideLayout206.xml"/><Relationship Id="rId6" Type="http://schemas.openxmlformats.org/officeDocument/2006/relationships/slideLayout" Target="../slideLayouts/slideLayout207.xml"/><Relationship Id="rId7" Type="http://schemas.openxmlformats.org/officeDocument/2006/relationships/slideLayout" Target="../slideLayouts/slideLayout208.xml"/><Relationship Id="rId8" Type="http://schemas.openxmlformats.org/officeDocument/2006/relationships/slideLayout" Target="../slideLayouts/slideLayout209.xml"/><Relationship Id="rId31" Type="http://schemas.openxmlformats.org/officeDocument/2006/relationships/slideLayout" Target="../slideLayouts/slideLayout232.xml"/><Relationship Id="rId30" Type="http://schemas.openxmlformats.org/officeDocument/2006/relationships/slideLayout" Target="../slideLayouts/slideLayout231.xml"/><Relationship Id="rId33" Type="http://schemas.openxmlformats.org/officeDocument/2006/relationships/slideLayout" Target="../slideLayouts/slideLayout234.xml"/><Relationship Id="rId32" Type="http://schemas.openxmlformats.org/officeDocument/2006/relationships/slideLayout" Target="../slideLayouts/slideLayout233.xml"/><Relationship Id="rId35" Type="http://schemas.openxmlformats.org/officeDocument/2006/relationships/slideLayout" Target="../slideLayouts/slideLayout236.xml"/><Relationship Id="rId34" Type="http://schemas.openxmlformats.org/officeDocument/2006/relationships/slideLayout" Target="../slideLayouts/slideLayout235.xml"/><Relationship Id="rId37" Type="http://schemas.openxmlformats.org/officeDocument/2006/relationships/slideLayout" Target="../slideLayouts/slideLayout238.xml"/><Relationship Id="rId36" Type="http://schemas.openxmlformats.org/officeDocument/2006/relationships/slideLayout" Target="../slideLayouts/slideLayout237.xml"/><Relationship Id="rId39" Type="http://schemas.openxmlformats.org/officeDocument/2006/relationships/slideLayout" Target="../slideLayouts/slideLayout240.xml"/><Relationship Id="rId38" Type="http://schemas.openxmlformats.org/officeDocument/2006/relationships/slideLayout" Target="../slideLayouts/slideLayout239.xml"/><Relationship Id="rId62" Type="http://schemas.openxmlformats.org/officeDocument/2006/relationships/slideLayout" Target="../slideLayouts/slideLayout263.xml"/><Relationship Id="rId61" Type="http://schemas.openxmlformats.org/officeDocument/2006/relationships/slideLayout" Target="../slideLayouts/slideLayout262.xml"/><Relationship Id="rId20" Type="http://schemas.openxmlformats.org/officeDocument/2006/relationships/slideLayout" Target="../slideLayouts/slideLayout221.xml"/><Relationship Id="rId64" Type="http://schemas.openxmlformats.org/officeDocument/2006/relationships/slideLayout" Target="../slideLayouts/slideLayout265.xml"/><Relationship Id="rId63" Type="http://schemas.openxmlformats.org/officeDocument/2006/relationships/slideLayout" Target="../slideLayouts/slideLayout264.xml"/><Relationship Id="rId22" Type="http://schemas.openxmlformats.org/officeDocument/2006/relationships/slideLayout" Target="../slideLayouts/slideLayout223.xml"/><Relationship Id="rId66" Type="http://schemas.openxmlformats.org/officeDocument/2006/relationships/slideLayout" Target="../slideLayouts/slideLayout267.xml"/><Relationship Id="rId21" Type="http://schemas.openxmlformats.org/officeDocument/2006/relationships/slideLayout" Target="../slideLayouts/slideLayout222.xml"/><Relationship Id="rId65" Type="http://schemas.openxmlformats.org/officeDocument/2006/relationships/slideLayout" Target="../slideLayouts/slideLayout266.xml"/><Relationship Id="rId24" Type="http://schemas.openxmlformats.org/officeDocument/2006/relationships/slideLayout" Target="../slideLayouts/slideLayout225.xml"/><Relationship Id="rId23" Type="http://schemas.openxmlformats.org/officeDocument/2006/relationships/slideLayout" Target="../slideLayouts/slideLayout224.xml"/><Relationship Id="rId67" Type="http://schemas.openxmlformats.org/officeDocument/2006/relationships/theme" Target="../theme/theme3.xml"/><Relationship Id="rId60" Type="http://schemas.openxmlformats.org/officeDocument/2006/relationships/slideLayout" Target="../slideLayouts/slideLayout261.xml"/><Relationship Id="rId26" Type="http://schemas.openxmlformats.org/officeDocument/2006/relationships/slideLayout" Target="../slideLayouts/slideLayout227.xml"/><Relationship Id="rId25" Type="http://schemas.openxmlformats.org/officeDocument/2006/relationships/slideLayout" Target="../slideLayouts/slideLayout226.xml"/><Relationship Id="rId28" Type="http://schemas.openxmlformats.org/officeDocument/2006/relationships/slideLayout" Target="../slideLayouts/slideLayout229.xml"/><Relationship Id="rId27" Type="http://schemas.openxmlformats.org/officeDocument/2006/relationships/slideLayout" Target="../slideLayouts/slideLayout228.xml"/><Relationship Id="rId29" Type="http://schemas.openxmlformats.org/officeDocument/2006/relationships/slideLayout" Target="../slideLayouts/slideLayout230.xml"/><Relationship Id="rId51" Type="http://schemas.openxmlformats.org/officeDocument/2006/relationships/slideLayout" Target="../slideLayouts/slideLayout252.xml"/><Relationship Id="rId50" Type="http://schemas.openxmlformats.org/officeDocument/2006/relationships/slideLayout" Target="../slideLayouts/slideLayout251.xml"/><Relationship Id="rId53" Type="http://schemas.openxmlformats.org/officeDocument/2006/relationships/slideLayout" Target="../slideLayouts/slideLayout254.xml"/><Relationship Id="rId52" Type="http://schemas.openxmlformats.org/officeDocument/2006/relationships/slideLayout" Target="../slideLayouts/slideLayout253.xml"/><Relationship Id="rId11" Type="http://schemas.openxmlformats.org/officeDocument/2006/relationships/slideLayout" Target="../slideLayouts/slideLayout212.xml"/><Relationship Id="rId55" Type="http://schemas.openxmlformats.org/officeDocument/2006/relationships/slideLayout" Target="../slideLayouts/slideLayout256.xml"/><Relationship Id="rId10" Type="http://schemas.openxmlformats.org/officeDocument/2006/relationships/slideLayout" Target="../slideLayouts/slideLayout211.xml"/><Relationship Id="rId54" Type="http://schemas.openxmlformats.org/officeDocument/2006/relationships/slideLayout" Target="../slideLayouts/slideLayout255.xml"/><Relationship Id="rId13" Type="http://schemas.openxmlformats.org/officeDocument/2006/relationships/slideLayout" Target="../slideLayouts/slideLayout214.xml"/><Relationship Id="rId57" Type="http://schemas.openxmlformats.org/officeDocument/2006/relationships/slideLayout" Target="../slideLayouts/slideLayout258.xml"/><Relationship Id="rId12" Type="http://schemas.openxmlformats.org/officeDocument/2006/relationships/slideLayout" Target="../slideLayouts/slideLayout213.xml"/><Relationship Id="rId56" Type="http://schemas.openxmlformats.org/officeDocument/2006/relationships/slideLayout" Target="../slideLayouts/slideLayout257.xml"/><Relationship Id="rId15" Type="http://schemas.openxmlformats.org/officeDocument/2006/relationships/slideLayout" Target="../slideLayouts/slideLayout216.xml"/><Relationship Id="rId59" Type="http://schemas.openxmlformats.org/officeDocument/2006/relationships/slideLayout" Target="../slideLayouts/slideLayout260.xml"/><Relationship Id="rId14" Type="http://schemas.openxmlformats.org/officeDocument/2006/relationships/slideLayout" Target="../slideLayouts/slideLayout215.xml"/><Relationship Id="rId58" Type="http://schemas.openxmlformats.org/officeDocument/2006/relationships/slideLayout" Target="../slideLayouts/slideLayout259.xml"/><Relationship Id="rId17" Type="http://schemas.openxmlformats.org/officeDocument/2006/relationships/slideLayout" Target="../slideLayouts/slideLayout218.xml"/><Relationship Id="rId16" Type="http://schemas.openxmlformats.org/officeDocument/2006/relationships/slideLayout" Target="../slideLayouts/slideLayout217.xml"/><Relationship Id="rId19" Type="http://schemas.openxmlformats.org/officeDocument/2006/relationships/slideLayout" Target="../slideLayouts/slideLayout220.xml"/><Relationship Id="rId18" Type="http://schemas.openxmlformats.org/officeDocument/2006/relationships/slideLayout" Target="../slideLayouts/slideLayout219.xml"/></Relationships>
</file>

<file path=ppt/slideMasters/_rels/slideMaster9.xml.rels><?xml version="1.0" encoding="UTF-8" standalone="yes"?>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268.xml"/><Relationship Id="rId3" Type="http://schemas.openxmlformats.org/officeDocument/2006/relationships/slideLayout" Target="../slideLayouts/slideLayout269.xml"/><Relationship Id="rId4" Type="http://schemas.openxmlformats.org/officeDocument/2006/relationships/slideLayout" Target="../slideLayouts/slideLayout270.xml"/><Relationship Id="rId9" Type="http://schemas.openxmlformats.org/officeDocument/2006/relationships/slideLayout" Target="../slideLayouts/slideLayout275.xml"/><Relationship Id="rId5" Type="http://schemas.openxmlformats.org/officeDocument/2006/relationships/slideLayout" Target="../slideLayouts/slideLayout271.xml"/><Relationship Id="rId6" Type="http://schemas.openxmlformats.org/officeDocument/2006/relationships/slideLayout" Target="../slideLayouts/slideLayout272.xml"/><Relationship Id="rId7" Type="http://schemas.openxmlformats.org/officeDocument/2006/relationships/slideLayout" Target="../slideLayouts/slideLayout273.xml"/><Relationship Id="rId8" Type="http://schemas.openxmlformats.org/officeDocument/2006/relationships/slideLayout" Target="../slideLayouts/slideLayout274.xml"/><Relationship Id="rId20" Type="http://schemas.openxmlformats.org/officeDocument/2006/relationships/slideLayout" Target="../slideLayouts/slideLayout286.xml"/><Relationship Id="rId22" Type="http://schemas.openxmlformats.org/officeDocument/2006/relationships/slideLayout" Target="../slideLayouts/slideLayout288.xml"/><Relationship Id="rId21" Type="http://schemas.openxmlformats.org/officeDocument/2006/relationships/slideLayout" Target="../slideLayouts/slideLayout287.xml"/><Relationship Id="rId24" Type="http://schemas.openxmlformats.org/officeDocument/2006/relationships/slideLayout" Target="../slideLayouts/slideLayout290.xml"/><Relationship Id="rId23" Type="http://schemas.openxmlformats.org/officeDocument/2006/relationships/slideLayout" Target="../slideLayouts/slideLayout289.xml"/><Relationship Id="rId26" Type="http://schemas.openxmlformats.org/officeDocument/2006/relationships/slideLayout" Target="../slideLayouts/slideLayout292.xml"/><Relationship Id="rId25" Type="http://schemas.openxmlformats.org/officeDocument/2006/relationships/slideLayout" Target="../slideLayouts/slideLayout291.xml"/><Relationship Id="rId28" Type="http://schemas.openxmlformats.org/officeDocument/2006/relationships/slideLayout" Target="../slideLayouts/slideLayout294.xml"/><Relationship Id="rId27" Type="http://schemas.openxmlformats.org/officeDocument/2006/relationships/slideLayout" Target="../slideLayouts/slideLayout293.xml"/><Relationship Id="rId29" Type="http://schemas.openxmlformats.org/officeDocument/2006/relationships/theme" Target="../theme/theme10.xml"/><Relationship Id="rId11" Type="http://schemas.openxmlformats.org/officeDocument/2006/relationships/slideLayout" Target="../slideLayouts/slideLayout277.xml"/><Relationship Id="rId10" Type="http://schemas.openxmlformats.org/officeDocument/2006/relationships/slideLayout" Target="../slideLayouts/slideLayout276.xml"/><Relationship Id="rId13" Type="http://schemas.openxmlformats.org/officeDocument/2006/relationships/slideLayout" Target="../slideLayouts/slideLayout279.xml"/><Relationship Id="rId12" Type="http://schemas.openxmlformats.org/officeDocument/2006/relationships/slideLayout" Target="../slideLayouts/slideLayout278.xml"/><Relationship Id="rId15" Type="http://schemas.openxmlformats.org/officeDocument/2006/relationships/slideLayout" Target="../slideLayouts/slideLayout281.xml"/><Relationship Id="rId14" Type="http://schemas.openxmlformats.org/officeDocument/2006/relationships/slideLayout" Target="../slideLayouts/slideLayout280.xml"/><Relationship Id="rId17" Type="http://schemas.openxmlformats.org/officeDocument/2006/relationships/slideLayout" Target="../slideLayouts/slideLayout283.xml"/><Relationship Id="rId16" Type="http://schemas.openxmlformats.org/officeDocument/2006/relationships/slideLayout" Target="../slideLayouts/slideLayout282.xml"/><Relationship Id="rId19" Type="http://schemas.openxmlformats.org/officeDocument/2006/relationships/slideLayout" Target="../slideLayouts/slideLayout285.xml"/><Relationship Id="rId18" Type="http://schemas.openxmlformats.org/officeDocument/2006/relationships/slideLayout" Target="../slideLayouts/slideLayout28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idx="1" type="body"/>
          </p:nvPr>
        </p:nvSpPr>
        <p:spPr>
          <a:xfrm>
            <a:off x="342925" y="1400175"/>
            <a:ext cx="4114800" cy="3400500"/>
          </a:xfrm>
          <a:prstGeom prst="rect">
            <a:avLst/>
          </a:prstGeom>
          <a:noFill/>
          <a:ln>
            <a:noFill/>
          </a:ln>
        </p:spPr>
        <p:txBody>
          <a:bodyPr anchorCtr="0" anchor="t" bIns="91425" lIns="91425" spcFirstLastPara="1" rIns="91425" wrap="square" tIns="91425">
            <a:noAutofit/>
          </a:bodyPr>
          <a:lstStyle>
            <a:lvl1pPr indent="-317500" lvl="0" marL="457200" rtl="0">
              <a:lnSpc>
                <a:spcPct val="115000"/>
              </a:lnSpc>
              <a:spcBef>
                <a:spcPts val="0"/>
              </a:spcBef>
              <a:spcAft>
                <a:spcPts val="0"/>
              </a:spcAft>
              <a:buClr>
                <a:schemeClr val="accent6"/>
              </a:buClr>
              <a:buSzPts val="1400"/>
              <a:buFont typeface="Archivo"/>
              <a:buChar char="●"/>
              <a:defRPr>
                <a:solidFill>
                  <a:schemeClr val="lt2"/>
                </a:solidFill>
                <a:latin typeface="Archivo"/>
                <a:ea typeface="Archivo"/>
                <a:cs typeface="Archivo"/>
                <a:sym typeface="Archivo"/>
              </a:defRPr>
            </a:lvl1pPr>
            <a:lvl2pPr indent="-304800" lvl="1" marL="914400" rtl="0">
              <a:lnSpc>
                <a:spcPct val="115000"/>
              </a:lnSpc>
              <a:spcBef>
                <a:spcPts val="800"/>
              </a:spcBef>
              <a:spcAft>
                <a:spcPts val="0"/>
              </a:spcAft>
              <a:buClr>
                <a:schemeClr val="accent6"/>
              </a:buClr>
              <a:buSzPts val="1200"/>
              <a:buFont typeface="Archivo"/>
              <a:buChar char="○"/>
              <a:defRPr sz="1200">
                <a:solidFill>
                  <a:schemeClr val="lt2"/>
                </a:solidFill>
                <a:latin typeface="Archivo"/>
                <a:ea typeface="Archivo"/>
                <a:cs typeface="Archivo"/>
                <a:sym typeface="Archivo"/>
              </a:defRPr>
            </a:lvl2pPr>
            <a:lvl3pPr indent="-292100" lvl="2" marL="1371600" rtl="0">
              <a:lnSpc>
                <a:spcPct val="115000"/>
              </a:lnSpc>
              <a:spcBef>
                <a:spcPts val="800"/>
              </a:spcBef>
              <a:spcAft>
                <a:spcPts val="0"/>
              </a:spcAft>
              <a:buClr>
                <a:schemeClr val="accent6"/>
              </a:buClr>
              <a:buSzPts val="1000"/>
              <a:buFont typeface="Archivo"/>
              <a:buChar char="■"/>
              <a:defRPr sz="1000">
                <a:solidFill>
                  <a:schemeClr val="lt2"/>
                </a:solidFill>
                <a:latin typeface="Archivo"/>
                <a:ea typeface="Archivo"/>
                <a:cs typeface="Archivo"/>
                <a:sym typeface="Archivo"/>
              </a:defRPr>
            </a:lvl3pPr>
            <a:lvl4pPr indent="-279400" lvl="3" marL="1828800" rtl="0">
              <a:lnSpc>
                <a:spcPct val="115000"/>
              </a:lnSpc>
              <a:spcBef>
                <a:spcPts val="800"/>
              </a:spcBef>
              <a:spcAft>
                <a:spcPts val="0"/>
              </a:spcAft>
              <a:buClr>
                <a:schemeClr val="lt2"/>
              </a:buClr>
              <a:buSzPts val="800"/>
              <a:buFont typeface="Archivo"/>
              <a:buChar char="●"/>
              <a:defRPr sz="800">
                <a:solidFill>
                  <a:schemeClr val="lt2"/>
                </a:solidFill>
                <a:latin typeface="Archivo"/>
                <a:ea typeface="Archivo"/>
                <a:cs typeface="Archivo"/>
                <a:sym typeface="Archivo"/>
              </a:defRPr>
            </a:lvl4pPr>
            <a:lvl5pPr indent="-279400" lvl="4" marL="2286000" rtl="0">
              <a:lnSpc>
                <a:spcPct val="115000"/>
              </a:lnSpc>
              <a:spcBef>
                <a:spcPts val="800"/>
              </a:spcBef>
              <a:spcAft>
                <a:spcPts val="0"/>
              </a:spcAft>
              <a:buClr>
                <a:schemeClr val="lt2"/>
              </a:buClr>
              <a:buSzPts val="800"/>
              <a:buFont typeface="Archivo"/>
              <a:buChar char="○"/>
              <a:defRPr sz="800">
                <a:solidFill>
                  <a:schemeClr val="lt2"/>
                </a:solidFill>
                <a:latin typeface="Archivo"/>
                <a:ea typeface="Archivo"/>
                <a:cs typeface="Archivo"/>
                <a:sym typeface="Archivo"/>
              </a:defRPr>
            </a:lvl5pPr>
            <a:lvl6pPr indent="-279400" lvl="5" marL="2743200" rtl="0">
              <a:lnSpc>
                <a:spcPct val="115000"/>
              </a:lnSpc>
              <a:spcBef>
                <a:spcPts val="800"/>
              </a:spcBef>
              <a:spcAft>
                <a:spcPts val="0"/>
              </a:spcAft>
              <a:buClr>
                <a:schemeClr val="lt2"/>
              </a:buClr>
              <a:buSzPts val="800"/>
              <a:buFont typeface="Archivo"/>
              <a:buChar char="■"/>
              <a:defRPr sz="800">
                <a:solidFill>
                  <a:schemeClr val="lt2"/>
                </a:solidFill>
                <a:latin typeface="Archivo"/>
                <a:ea typeface="Archivo"/>
                <a:cs typeface="Archivo"/>
                <a:sym typeface="Archivo"/>
              </a:defRPr>
            </a:lvl6pPr>
            <a:lvl7pPr indent="-279400" lvl="6" marL="3200400" rtl="0">
              <a:lnSpc>
                <a:spcPct val="115000"/>
              </a:lnSpc>
              <a:spcBef>
                <a:spcPts val="800"/>
              </a:spcBef>
              <a:spcAft>
                <a:spcPts val="0"/>
              </a:spcAft>
              <a:buClr>
                <a:schemeClr val="lt2"/>
              </a:buClr>
              <a:buSzPts val="800"/>
              <a:buFont typeface="Archivo"/>
              <a:buChar char="●"/>
              <a:defRPr sz="800">
                <a:solidFill>
                  <a:schemeClr val="lt2"/>
                </a:solidFill>
                <a:latin typeface="Archivo"/>
                <a:ea typeface="Archivo"/>
                <a:cs typeface="Archivo"/>
                <a:sym typeface="Archivo"/>
              </a:defRPr>
            </a:lvl7pPr>
            <a:lvl8pPr indent="-279400" lvl="7" marL="3657600" rtl="0">
              <a:lnSpc>
                <a:spcPct val="115000"/>
              </a:lnSpc>
              <a:spcBef>
                <a:spcPts val="800"/>
              </a:spcBef>
              <a:spcAft>
                <a:spcPts val="0"/>
              </a:spcAft>
              <a:buClr>
                <a:schemeClr val="lt2"/>
              </a:buClr>
              <a:buSzPts val="800"/>
              <a:buFont typeface="Archivo"/>
              <a:buChar char="○"/>
              <a:defRPr sz="800">
                <a:solidFill>
                  <a:schemeClr val="lt2"/>
                </a:solidFill>
                <a:latin typeface="Archivo"/>
                <a:ea typeface="Archivo"/>
                <a:cs typeface="Archivo"/>
                <a:sym typeface="Archivo"/>
              </a:defRPr>
            </a:lvl8pPr>
            <a:lvl9pPr indent="-279400" lvl="8" marL="4114800" rtl="0">
              <a:lnSpc>
                <a:spcPct val="115000"/>
              </a:lnSpc>
              <a:spcBef>
                <a:spcPts val="800"/>
              </a:spcBef>
              <a:spcAft>
                <a:spcPts val="800"/>
              </a:spcAft>
              <a:buClr>
                <a:schemeClr val="lt2"/>
              </a:buClr>
              <a:buSzPts val="800"/>
              <a:buFont typeface="Archivo"/>
              <a:buChar char="■"/>
              <a:defRPr sz="800">
                <a:solidFill>
                  <a:schemeClr val="lt2"/>
                </a:solidFill>
                <a:latin typeface="Archivo"/>
                <a:ea typeface="Archivo"/>
                <a:cs typeface="Archivo"/>
                <a:sym typeface="Archivo"/>
              </a:defRPr>
            </a:lvl9pPr>
          </a:lstStyle>
          <a:p/>
        </p:txBody>
      </p:sp>
      <p:sp>
        <p:nvSpPr>
          <p:cNvPr id="7" name="Google Shape;7;p1"/>
          <p:cNvSpPr txBox="1"/>
          <p:nvPr>
            <p:ph type="title"/>
          </p:nvPr>
        </p:nvSpPr>
        <p:spPr>
          <a:xfrm>
            <a:off x="342925" y="342900"/>
            <a:ext cx="6343500" cy="431400"/>
          </a:xfrm>
          <a:prstGeom prst="rect">
            <a:avLst/>
          </a:prstGeom>
          <a:noFill/>
          <a:ln>
            <a:noFill/>
          </a:ln>
        </p:spPr>
        <p:txBody>
          <a:bodyPr anchorCtr="0" anchor="t" bIns="91425" lIns="91425" spcFirstLastPara="1" rIns="91425" wrap="square" tIns="91425">
            <a:normAutofit/>
          </a:bodyPr>
          <a:lstStyle>
            <a:lvl1pPr lvl="0" rtl="0">
              <a:lnSpc>
                <a:spcPct val="90000"/>
              </a:lnSpc>
              <a:spcBef>
                <a:spcPts val="0"/>
              </a:spcBef>
              <a:spcAft>
                <a:spcPts val="0"/>
              </a:spcAft>
              <a:buClr>
                <a:schemeClr val="dk1"/>
              </a:buClr>
              <a:buSzPts val="2400"/>
              <a:buFont typeface="Archivo"/>
              <a:buNone/>
              <a:defRPr b="1" sz="2400">
                <a:solidFill>
                  <a:schemeClr val="dk1"/>
                </a:solidFill>
                <a:latin typeface="Archivo"/>
                <a:ea typeface="Archivo"/>
                <a:cs typeface="Archivo"/>
                <a:sym typeface="Archivo"/>
              </a:defRPr>
            </a:lvl1pPr>
            <a:lvl2pPr lvl="1" rtl="0">
              <a:lnSpc>
                <a:spcPct val="90000"/>
              </a:lnSpc>
              <a:spcBef>
                <a:spcPts val="0"/>
              </a:spcBef>
              <a:spcAft>
                <a:spcPts val="0"/>
              </a:spcAft>
              <a:buClr>
                <a:schemeClr val="dk1"/>
              </a:buClr>
              <a:buSzPts val="2400"/>
              <a:buFont typeface="Archivo"/>
              <a:buNone/>
              <a:defRPr b="1" sz="2400">
                <a:solidFill>
                  <a:schemeClr val="dk1"/>
                </a:solidFill>
                <a:latin typeface="Archivo"/>
                <a:ea typeface="Archivo"/>
                <a:cs typeface="Archivo"/>
                <a:sym typeface="Archivo"/>
              </a:defRPr>
            </a:lvl2pPr>
            <a:lvl3pPr lvl="2" rtl="0">
              <a:lnSpc>
                <a:spcPct val="90000"/>
              </a:lnSpc>
              <a:spcBef>
                <a:spcPts val="0"/>
              </a:spcBef>
              <a:spcAft>
                <a:spcPts val="0"/>
              </a:spcAft>
              <a:buClr>
                <a:schemeClr val="dk1"/>
              </a:buClr>
              <a:buSzPts val="2400"/>
              <a:buFont typeface="Archivo"/>
              <a:buNone/>
              <a:defRPr b="1" sz="2400">
                <a:solidFill>
                  <a:schemeClr val="dk1"/>
                </a:solidFill>
                <a:latin typeface="Archivo"/>
                <a:ea typeface="Archivo"/>
                <a:cs typeface="Archivo"/>
                <a:sym typeface="Archivo"/>
              </a:defRPr>
            </a:lvl3pPr>
            <a:lvl4pPr lvl="3" rtl="0">
              <a:lnSpc>
                <a:spcPct val="90000"/>
              </a:lnSpc>
              <a:spcBef>
                <a:spcPts val="0"/>
              </a:spcBef>
              <a:spcAft>
                <a:spcPts val="0"/>
              </a:spcAft>
              <a:buClr>
                <a:schemeClr val="dk1"/>
              </a:buClr>
              <a:buSzPts val="2400"/>
              <a:buFont typeface="Archivo"/>
              <a:buNone/>
              <a:defRPr b="1" sz="2400">
                <a:solidFill>
                  <a:schemeClr val="dk1"/>
                </a:solidFill>
                <a:latin typeface="Archivo"/>
                <a:ea typeface="Archivo"/>
                <a:cs typeface="Archivo"/>
                <a:sym typeface="Archivo"/>
              </a:defRPr>
            </a:lvl4pPr>
            <a:lvl5pPr lvl="4" rtl="0">
              <a:lnSpc>
                <a:spcPct val="90000"/>
              </a:lnSpc>
              <a:spcBef>
                <a:spcPts val="0"/>
              </a:spcBef>
              <a:spcAft>
                <a:spcPts val="0"/>
              </a:spcAft>
              <a:buClr>
                <a:schemeClr val="dk1"/>
              </a:buClr>
              <a:buSzPts val="2400"/>
              <a:buFont typeface="Archivo"/>
              <a:buNone/>
              <a:defRPr b="1" sz="2400">
                <a:solidFill>
                  <a:schemeClr val="dk1"/>
                </a:solidFill>
                <a:latin typeface="Archivo"/>
                <a:ea typeface="Archivo"/>
                <a:cs typeface="Archivo"/>
                <a:sym typeface="Archivo"/>
              </a:defRPr>
            </a:lvl5pPr>
            <a:lvl6pPr lvl="5" rtl="0">
              <a:lnSpc>
                <a:spcPct val="90000"/>
              </a:lnSpc>
              <a:spcBef>
                <a:spcPts val="0"/>
              </a:spcBef>
              <a:spcAft>
                <a:spcPts val="0"/>
              </a:spcAft>
              <a:buClr>
                <a:schemeClr val="dk1"/>
              </a:buClr>
              <a:buSzPts val="2400"/>
              <a:buFont typeface="Archivo"/>
              <a:buNone/>
              <a:defRPr b="1" sz="2400">
                <a:solidFill>
                  <a:schemeClr val="dk1"/>
                </a:solidFill>
                <a:latin typeface="Archivo"/>
                <a:ea typeface="Archivo"/>
                <a:cs typeface="Archivo"/>
                <a:sym typeface="Archivo"/>
              </a:defRPr>
            </a:lvl6pPr>
            <a:lvl7pPr lvl="6" rtl="0">
              <a:lnSpc>
                <a:spcPct val="90000"/>
              </a:lnSpc>
              <a:spcBef>
                <a:spcPts val="0"/>
              </a:spcBef>
              <a:spcAft>
                <a:spcPts val="0"/>
              </a:spcAft>
              <a:buClr>
                <a:schemeClr val="dk1"/>
              </a:buClr>
              <a:buSzPts val="2400"/>
              <a:buFont typeface="Archivo"/>
              <a:buNone/>
              <a:defRPr b="1" sz="2400">
                <a:solidFill>
                  <a:schemeClr val="dk1"/>
                </a:solidFill>
                <a:latin typeface="Archivo"/>
                <a:ea typeface="Archivo"/>
                <a:cs typeface="Archivo"/>
                <a:sym typeface="Archivo"/>
              </a:defRPr>
            </a:lvl7pPr>
            <a:lvl8pPr lvl="7" rtl="0">
              <a:lnSpc>
                <a:spcPct val="90000"/>
              </a:lnSpc>
              <a:spcBef>
                <a:spcPts val="0"/>
              </a:spcBef>
              <a:spcAft>
                <a:spcPts val="0"/>
              </a:spcAft>
              <a:buClr>
                <a:schemeClr val="dk1"/>
              </a:buClr>
              <a:buSzPts val="2400"/>
              <a:buFont typeface="Archivo"/>
              <a:buNone/>
              <a:defRPr b="1" sz="2400">
                <a:solidFill>
                  <a:schemeClr val="dk1"/>
                </a:solidFill>
                <a:latin typeface="Archivo"/>
                <a:ea typeface="Archivo"/>
                <a:cs typeface="Archivo"/>
                <a:sym typeface="Archivo"/>
              </a:defRPr>
            </a:lvl8pPr>
            <a:lvl9pPr lvl="8" rtl="0">
              <a:lnSpc>
                <a:spcPct val="90000"/>
              </a:lnSpc>
              <a:spcBef>
                <a:spcPts val="0"/>
              </a:spcBef>
              <a:spcAft>
                <a:spcPts val="0"/>
              </a:spcAft>
              <a:buClr>
                <a:schemeClr val="dk1"/>
              </a:buClr>
              <a:buSzPts val="2400"/>
              <a:buFont typeface="Archivo"/>
              <a:buNone/>
              <a:defRPr b="1" sz="2400">
                <a:solidFill>
                  <a:schemeClr val="dk1"/>
                </a:solidFill>
                <a:latin typeface="Archivo"/>
                <a:ea typeface="Archivo"/>
                <a:cs typeface="Archivo"/>
                <a:sym typeface="Archivo"/>
              </a:defRPr>
            </a:lvl9pPr>
          </a:lstStyle>
          <a:p/>
        </p:txBody>
      </p:sp>
      <p:pic>
        <p:nvPicPr>
          <p:cNvPr id="8" name="Google Shape;8;p1" title="Marigold Logo_Blk_No_TM_No_icon.png"/>
          <p:cNvPicPr preferRelativeResize="0"/>
          <p:nvPr/>
        </p:nvPicPr>
        <p:blipFill>
          <a:blip r:embed="rId1">
            <a:alphaModFix/>
          </a:blip>
          <a:stretch>
            <a:fillRect/>
          </a:stretch>
        </p:blipFill>
        <p:spPr>
          <a:xfrm>
            <a:off x="166625" y="4914900"/>
            <a:ext cx="622126" cy="115575"/>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chemeClr val="accent4"/>
          </p15:clr>
        </p15:guide>
        <p15:guide id="2" pos="2880">
          <p15:clr>
            <a:schemeClr val="accent6"/>
          </p15:clr>
        </p15:guide>
        <p15:guide id="3" pos="144">
          <p15:clr>
            <a:srgbClr val="EA4335"/>
          </p15:clr>
        </p15:guide>
        <p15:guide id="4" orient="horz" pos="3096">
          <p15:clr>
            <a:schemeClr val="accent4"/>
          </p15:clr>
        </p15:guide>
        <p15:guide id="5" orient="horz" pos="144">
          <p15:clr>
            <a:schemeClr val="accent4"/>
          </p15:clr>
        </p15:guide>
        <p15:guide id="6" pos="5616">
          <p15:clr>
            <a:srgbClr val="EA4335"/>
          </p15:clr>
        </p15:guide>
        <p15:guide id="7" pos="3024">
          <p15:clr>
            <a:schemeClr val="accent5"/>
          </p15:clr>
        </p15:guide>
        <p15:guide id="8" pos="2736">
          <p15:clr>
            <a:schemeClr val="accent5"/>
          </p15:clr>
        </p15:guide>
        <p15:guide id="9" pos="2808">
          <p15:clr>
            <a:schemeClr val="accent4"/>
          </p15:clr>
        </p15:guide>
        <p15:guide id="10" pos="2952">
          <p15:clr>
            <a:schemeClr val="accent4"/>
          </p15:clr>
        </p15:guide>
        <p15:guide id="11" pos="1476">
          <p15:clr>
            <a:schemeClr val="accent6"/>
          </p15:clr>
        </p15:guide>
        <p15:guide id="12" pos="4284">
          <p15:clr>
            <a:schemeClr val="accent6"/>
          </p15:clr>
        </p15:guide>
        <p15:guide id="13" orient="horz" pos="3024">
          <p15:clr>
            <a:schemeClr val="accent4"/>
          </p15:clr>
        </p15:guide>
        <p15:guide id="14" pos="216">
          <p15:clr>
            <a:schemeClr val="accent5"/>
          </p15:clr>
        </p15:guide>
        <p15:guide id="15" pos="5544">
          <p15:clr>
            <a:schemeClr val="accent5"/>
          </p15:clr>
        </p15:guide>
        <p15:guide id="16" orient="horz" pos="216">
          <p15:clr>
            <a:schemeClr val="accent4"/>
          </p15:clr>
        </p15:guide>
        <p15:guide id="17" pos="4356">
          <p15:clr>
            <a:srgbClr val="E46962"/>
          </p15:clr>
        </p15:guide>
        <p15:guide id="18" pos="4212">
          <p15:clr>
            <a:srgbClr val="E46962"/>
          </p15:clr>
        </p15:guide>
        <p15:guide id="19" pos="1548">
          <p15:clr>
            <a:schemeClr val="accent4"/>
          </p15:clr>
        </p15:guide>
        <p15:guide id="20" pos="1404">
          <p15:clr>
            <a:schemeClr val="accent4"/>
          </p15:clr>
        </p15:guide>
        <p15:guide id="21" orient="horz" pos="882">
          <p15:clr>
            <a:schemeClr val="accent2"/>
          </p15:clr>
        </p15:guide>
        <p15:guide id="22" orient="horz" pos="2358">
          <p15:clr>
            <a:schemeClr val="accent2"/>
          </p15:clr>
        </p15:guide>
        <p15:guide id="23" pos="4140">
          <p15:clr>
            <a:schemeClr val="accent5"/>
          </p15:clr>
        </p15:guide>
        <p15:guide id="24" pos="4428">
          <p15:clr>
            <a:schemeClr val="accent5"/>
          </p15:clr>
        </p15:guide>
        <p15:guide id="25" pos="1332">
          <p15:clr>
            <a:schemeClr val="accent5"/>
          </p15:clr>
        </p15:guide>
        <p15:guide id="26" pos="1620">
          <p15:clr>
            <a:schemeClr val="accent5"/>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09" name="Shape 109"/>
        <p:cNvGrpSpPr/>
        <p:nvPr/>
      </p:nvGrpSpPr>
      <p:grpSpPr>
        <a:xfrm>
          <a:off x="0" y="0"/>
          <a:ext cx="0" cy="0"/>
          <a:chOff x="0" y="0"/>
          <a:chExt cx="0" cy="0"/>
        </a:xfrm>
      </p:grpSpPr>
      <p:sp>
        <p:nvSpPr>
          <p:cNvPr id="110" name="Google Shape;110;p14"/>
          <p:cNvSpPr txBox="1"/>
          <p:nvPr>
            <p:ph type="title"/>
          </p:nvPr>
        </p:nvSpPr>
        <p:spPr>
          <a:xfrm>
            <a:off x="371850" y="304100"/>
            <a:ext cx="8520600" cy="572700"/>
          </a:xfrm>
          <a:prstGeom prst="rect">
            <a:avLst/>
          </a:prstGeom>
          <a:noFill/>
          <a:ln>
            <a:noFill/>
          </a:ln>
        </p:spPr>
        <p:txBody>
          <a:bodyPr anchorCtr="0" anchor="t" bIns="0" lIns="0" spcFirstLastPara="1" rIns="0" wrap="square" tIns="0">
            <a:normAutofit/>
          </a:bodyPr>
          <a:lstStyle>
            <a:lvl1pPr lvl="0">
              <a:spcBef>
                <a:spcPts val="0"/>
              </a:spcBef>
              <a:spcAft>
                <a:spcPts val="0"/>
              </a:spcAft>
              <a:buClr>
                <a:schemeClr val="dk1"/>
              </a:buClr>
              <a:buSzPts val="2200"/>
              <a:buFont typeface="Figtree"/>
              <a:buNone/>
              <a:defRPr b="1" sz="2200">
                <a:solidFill>
                  <a:schemeClr val="dk1"/>
                </a:solidFill>
                <a:latin typeface="Figtree"/>
                <a:ea typeface="Figtree"/>
                <a:cs typeface="Figtree"/>
                <a:sym typeface="Figtree"/>
              </a:defRPr>
            </a:lvl1pPr>
            <a:lvl2pPr lvl="1">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2pPr>
            <a:lvl3pPr lvl="2">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3pPr>
            <a:lvl4pPr lvl="3">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4pPr>
            <a:lvl5pPr lvl="4">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5pPr>
            <a:lvl6pPr lvl="5">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6pPr>
            <a:lvl7pPr lvl="6">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7pPr>
            <a:lvl8pPr lvl="7">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8pPr>
            <a:lvl9pPr lvl="8">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9pPr>
          </a:lstStyle>
          <a:p/>
        </p:txBody>
      </p:sp>
      <p:sp>
        <p:nvSpPr>
          <p:cNvPr id="111" name="Google Shape;111;p14"/>
          <p:cNvSpPr txBox="1"/>
          <p:nvPr>
            <p:ph idx="1" type="body"/>
          </p:nvPr>
        </p:nvSpPr>
        <p:spPr>
          <a:xfrm>
            <a:off x="371850" y="923875"/>
            <a:ext cx="8400300" cy="3416400"/>
          </a:xfrm>
          <a:prstGeom prst="rect">
            <a:avLst/>
          </a:prstGeom>
          <a:noFill/>
          <a:ln>
            <a:noFill/>
          </a:ln>
        </p:spPr>
        <p:txBody>
          <a:bodyPr anchorCtr="0" anchor="t" bIns="0" lIns="0" spcFirstLastPara="1" rIns="0" wrap="square" tIns="0">
            <a:normAutofit/>
          </a:bodyPr>
          <a:lstStyle>
            <a:lvl1pPr indent="-304800" lvl="0" marL="4572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1pPr>
            <a:lvl2pPr indent="-304800" lvl="1" marL="9144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2pPr>
            <a:lvl3pPr indent="-304800" lvl="2" marL="13716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3pPr>
            <a:lvl4pPr indent="-304800" lvl="3" marL="18288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4pPr>
            <a:lvl5pPr indent="-304800" lvl="4" marL="22860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5pPr>
            <a:lvl6pPr indent="-304800" lvl="5" marL="27432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6pPr>
            <a:lvl7pPr indent="-304800" lvl="6" marL="32004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7pPr>
            <a:lvl8pPr indent="-304800" lvl="7" marL="36576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8pPr>
            <a:lvl9pPr indent="-304800" lvl="8" marL="41148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9pPr>
          </a:lstStyle>
          <a:p/>
        </p:txBody>
      </p:sp>
      <p:sp>
        <p:nvSpPr>
          <p:cNvPr id="112" name="Google Shape;112;p14"/>
          <p:cNvSpPr txBox="1"/>
          <p:nvPr>
            <p:ph idx="12" type="sldNum"/>
          </p:nvPr>
        </p:nvSpPr>
        <p:spPr>
          <a:xfrm>
            <a:off x="8223458" y="4776792"/>
            <a:ext cx="548700" cy="393600"/>
          </a:xfrm>
          <a:prstGeom prst="rect">
            <a:avLst/>
          </a:prstGeom>
          <a:noFill/>
          <a:ln>
            <a:noFill/>
          </a:ln>
        </p:spPr>
        <p:txBody>
          <a:bodyPr anchorCtr="0" anchor="ctr" bIns="91425" lIns="91425" spcFirstLastPara="1" rIns="0" wrap="square" tIns="91425">
            <a:normAutofit/>
          </a:bodyPr>
          <a:lstStyle>
            <a:lvl1pPr lvl="0" algn="r">
              <a:buNone/>
              <a:defRPr sz="800">
                <a:solidFill>
                  <a:schemeClr val="dk2"/>
                </a:solidFill>
                <a:latin typeface="Figtree SemiBold"/>
                <a:ea typeface="Figtree SemiBold"/>
                <a:cs typeface="Figtree SemiBold"/>
                <a:sym typeface="Figtree SemiBold"/>
              </a:defRPr>
            </a:lvl1pPr>
            <a:lvl2pPr lvl="1" algn="r">
              <a:buNone/>
              <a:defRPr sz="800">
                <a:solidFill>
                  <a:schemeClr val="dk2"/>
                </a:solidFill>
                <a:latin typeface="Figtree SemiBold"/>
                <a:ea typeface="Figtree SemiBold"/>
                <a:cs typeface="Figtree SemiBold"/>
                <a:sym typeface="Figtree SemiBold"/>
              </a:defRPr>
            </a:lvl2pPr>
            <a:lvl3pPr lvl="2" algn="r">
              <a:buNone/>
              <a:defRPr sz="800">
                <a:solidFill>
                  <a:schemeClr val="dk2"/>
                </a:solidFill>
                <a:latin typeface="Figtree SemiBold"/>
                <a:ea typeface="Figtree SemiBold"/>
                <a:cs typeface="Figtree SemiBold"/>
                <a:sym typeface="Figtree SemiBold"/>
              </a:defRPr>
            </a:lvl3pPr>
            <a:lvl4pPr lvl="3" algn="r">
              <a:buNone/>
              <a:defRPr sz="800">
                <a:solidFill>
                  <a:schemeClr val="dk2"/>
                </a:solidFill>
                <a:latin typeface="Figtree SemiBold"/>
                <a:ea typeface="Figtree SemiBold"/>
                <a:cs typeface="Figtree SemiBold"/>
                <a:sym typeface="Figtree SemiBold"/>
              </a:defRPr>
            </a:lvl4pPr>
            <a:lvl5pPr lvl="4" algn="r">
              <a:buNone/>
              <a:defRPr sz="800">
                <a:solidFill>
                  <a:schemeClr val="dk2"/>
                </a:solidFill>
                <a:latin typeface="Figtree SemiBold"/>
                <a:ea typeface="Figtree SemiBold"/>
                <a:cs typeface="Figtree SemiBold"/>
                <a:sym typeface="Figtree SemiBold"/>
              </a:defRPr>
            </a:lvl5pPr>
            <a:lvl6pPr lvl="5" algn="r">
              <a:buNone/>
              <a:defRPr sz="800">
                <a:solidFill>
                  <a:schemeClr val="dk2"/>
                </a:solidFill>
                <a:latin typeface="Figtree SemiBold"/>
                <a:ea typeface="Figtree SemiBold"/>
                <a:cs typeface="Figtree SemiBold"/>
                <a:sym typeface="Figtree SemiBold"/>
              </a:defRPr>
            </a:lvl6pPr>
            <a:lvl7pPr lvl="6" algn="r">
              <a:buNone/>
              <a:defRPr sz="800">
                <a:solidFill>
                  <a:schemeClr val="dk2"/>
                </a:solidFill>
                <a:latin typeface="Figtree SemiBold"/>
                <a:ea typeface="Figtree SemiBold"/>
                <a:cs typeface="Figtree SemiBold"/>
                <a:sym typeface="Figtree SemiBold"/>
              </a:defRPr>
            </a:lvl7pPr>
            <a:lvl8pPr lvl="7" algn="r">
              <a:buNone/>
              <a:defRPr sz="800">
                <a:solidFill>
                  <a:schemeClr val="dk2"/>
                </a:solidFill>
                <a:latin typeface="Figtree SemiBold"/>
                <a:ea typeface="Figtree SemiBold"/>
                <a:cs typeface="Figtree SemiBold"/>
                <a:sym typeface="Figtree SemiBold"/>
              </a:defRPr>
            </a:lvl8pPr>
            <a:lvl9pPr lvl="8" algn="r">
              <a:buNone/>
              <a:defRPr sz="800">
                <a:solidFill>
                  <a:schemeClr val="dk2"/>
                </a:solidFill>
                <a:latin typeface="Figtree SemiBold"/>
                <a:ea typeface="Figtree SemiBold"/>
                <a:cs typeface="Figtree SemiBold"/>
                <a:sym typeface="Figtree SemiBold"/>
              </a:defRPr>
            </a:lvl9pPr>
          </a:lstStyle>
          <a:p>
            <a:pPr indent="0" lvl="0" marL="0" rtl="0" algn="r">
              <a:spcBef>
                <a:spcPts val="0"/>
              </a:spcBef>
              <a:spcAft>
                <a:spcPts val="0"/>
              </a:spcAft>
              <a:buNone/>
            </a:pPr>
            <a:fld id="{00000000-1234-1234-1234-123412341234}" type="slidenum">
              <a:rPr lang="en"/>
              <a:t>‹#›</a:t>
            </a:fld>
            <a:endParaRPr/>
          </a:p>
        </p:txBody>
      </p:sp>
      <p:pic>
        <p:nvPicPr>
          <p:cNvPr id="113" name="Google Shape;113;p14" title="Marigold_Evergreen.png"/>
          <p:cNvPicPr preferRelativeResize="0"/>
          <p:nvPr/>
        </p:nvPicPr>
        <p:blipFill>
          <a:blip r:embed="rId1">
            <a:alphaModFix/>
          </a:blip>
          <a:stretch>
            <a:fillRect/>
          </a:stretch>
        </p:blipFill>
        <p:spPr>
          <a:xfrm>
            <a:off x="371849" y="4912172"/>
            <a:ext cx="848375" cy="969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34">
          <p15:clr>
            <a:srgbClr val="E46962"/>
          </p15:clr>
        </p15:guide>
        <p15:guide id="2" pos="5526">
          <p15:clr>
            <a:srgbClr val="E46962"/>
          </p15:clr>
        </p15:guide>
        <p15:guide id="3" pos="2880">
          <p15:clr>
            <a:srgbClr val="E46962"/>
          </p15:clr>
        </p15:guide>
        <p15:guide id="4" orient="horz" pos="1620">
          <p15:clr>
            <a:srgbClr val="E46962"/>
          </p15:clr>
        </p15:guide>
        <p15:guide id="5" orient="horz" pos="3006">
          <p15:clr>
            <a:srgbClr val="E46962"/>
          </p15:clr>
        </p15:guide>
        <p15:guide id="6" orient="horz" pos="230">
          <p15:clr>
            <a:srgbClr val="E46962"/>
          </p15:clr>
        </p15:guide>
        <p15:guide id="7" pos="616">
          <p15:clr>
            <a:srgbClr val="E46962"/>
          </p15:clr>
        </p15:guide>
        <p15:guide id="8" pos="681">
          <p15:clr>
            <a:srgbClr val="E46962"/>
          </p15:clr>
        </p15:guide>
        <p15:guide id="9" pos="1070">
          <p15:clr>
            <a:srgbClr val="E46962"/>
          </p15:clr>
        </p15:guide>
        <p15:guide id="10" pos="1130">
          <p15:clr>
            <a:srgbClr val="E46962"/>
          </p15:clr>
        </p15:guide>
        <p15:guide id="11" pos="1503">
          <p15:clr>
            <a:srgbClr val="E46962"/>
          </p15:clr>
        </p15:guide>
        <p15:guide id="12" pos="1568">
          <p15:clr>
            <a:srgbClr val="E46962"/>
          </p15:clr>
        </p15:guide>
        <p15:guide id="13" pos="1958">
          <p15:clr>
            <a:srgbClr val="E46962"/>
          </p15:clr>
        </p15:guide>
        <p15:guide id="14" pos="2014">
          <p15:clr>
            <a:srgbClr val="E46962"/>
          </p15:clr>
        </p15:guide>
        <p15:guide id="15" pos="2391">
          <p15:clr>
            <a:srgbClr val="E46962"/>
          </p15:clr>
        </p15:guide>
        <p15:guide id="16" pos="2457">
          <p15:clr>
            <a:srgbClr val="E46962"/>
          </p15:clr>
        </p15:guide>
        <p15:guide id="17" pos="2847">
          <p15:clr>
            <a:srgbClr val="E46962"/>
          </p15:clr>
        </p15:guide>
        <p15:guide id="18" pos="2912">
          <p15:clr>
            <a:srgbClr val="E46962"/>
          </p15:clr>
        </p15:guide>
        <p15:guide id="19" pos="3297">
          <p15:clr>
            <a:srgbClr val="E46962"/>
          </p15:clr>
        </p15:guide>
        <p15:guide id="20" pos="3345">
          <p15:clr>
            <a:srgbClr val="E46962"/>
          </p15:clr>
        </p15:guide>
        <p15:guide id="21" pos="3742">
          <p15:clr>
            <a:srgbClr val="E46962"/>
          </p15:clr>
        </p15:guide>
        <p15:guide id="22" pos="4186">
          <p15:clr>
            <a:srgbClr val="E46962"/>
          </p15:clr>
        </p15:guide>
        <p15:guide id="23" pos="3802">
          <p15:clr>
            <a:srgbClr val="E46962"/>
          </p15:clr>
        </p15:guide>
        <p15:guide id="24" pos="4248">
          <p15:clr>
            <a:srgbClr val="E46962"/>
          </p15:clr>
        </p15:guide>
        <p15:guide id="25" pos="4630">
          <p15:clr>
            <a:srgbClr val="E46962"/>
          </p15:clr>
        </p15:guide>
        <p15:guide id="26" pos="4690">
          <p15:clr>
            <a:srgbClr val="E46962"/>
          </p15:clr>
        </p15:guide>
        <p15:guide id="27" pos="5079">
          <p15:clr>
            <a:srgbClr val="E46962"/>
          </p15:clr>
        </p15:guide>
        <p15:guide id="28" pos="5133">
          <p15:clr>
            <a:srgbClr val="E46962"/>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98" name="Shape 198"/>
        <p:cNvGrpSpPr/>
        <p:nvPr/>
      </p:nvGrpSpPr>
      <p:grpSpPr>
        <a:xfrm>
          <a:off x="0" y="0"/>
          <a:ext cx="0" cy="0"/>
          <a:chOff x="0" y="0"/>
          <a:chExt cx="0" cy="0"/>
        </a:xfrm>
      </p:grpSpPr>
      <p:sp>
        <p:nvSpPr>
          <p:cNvPr id="199" name="Google Shape;199;p41"/>
          <p:cNvSpPr txBox="1"/>
          <p:nvPr>
            <p:ph type="title"/>
          </p:nvPr>
        </p:nvSpPr>
        <p:spPr>
          <a:xfrm>
            <a:off x="371850" y="304100"/>
            <a:ext cx="8520600" cy="572700"/>
          </a:xfrm>
          <a:prstGeom prst="rect">
            <a:avLst/>
          </a:prstGeom>
          <a:noFill/>
          <a:ln>
            <a:noFill/>
          </a:ln>
        </p:spPr>
        <p:txBody>
          <a:bodyPr anchorCtr="0" anchor="t" bIns="0" lIns="0" spcFirstLastPara="1" rIns="0" wrap="square" tIns="0">
            <a:normAutofit/>
          </a:bodyPr>
          <a:lstStyle>
            <a:lvl1pPr lvl="0">
              <a:spcBef>
                <a:spcPts val="0"/>
              </a:spcBef>
              <a:spcAft>
                <a:spcPts val="0"/>
              </a:spcAft>
              <a:buClr>
                <a:schemeClr val="dk1"/>
              </a:buClr>
              <a:buSzPts val="2200"/>
              <a:buFont typeface="Figtree"/>
              <a:buNone/>
              <a:defRPr b="1" sz="2200">
                <a:solidFill>
                  <a:schemeClr val="dk1"/>
                </a:solidFill>
                <a:latin typeface="Figtree"/>
                <a:ea typeface="Figtree"/>
                <a:cs typeface="Figtree"/>
                <a:sym typeface="Figtree"/>
              </a:defRPr>
            </a:lvl1pPr>
            <a:lvl2pPr lvl="1">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2pPr>
            <a:lvl3pPr lvl="2">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3pPr>
            <a:lvl4pPr lvl="3">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4pPr>
            <a:lvl5pPr lvl="4">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5pPr>
            <a:lvl6pPr lvl="5">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6pPr>
            <a:lvl7pPr lvl="6">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7pPr>
            <a:lvl8pPr lvl="7">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8pPr>
            <a:lvl9pPr lvl="8">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9pPr>
          </a:lstStyle>
          <a:p/>
        </p:txBody>
      </p:sp>
      <p:sp>
        <p:nvSpPr>
          <p:cNvPr id="200" name="Google Shape;200;p41"/>
          <p:cNvSpPr txBox="1"/>
          <p:nvPr>
            <p:ph idx="1" type="body"/>
          </p:nvPr>
        </p:nvSpPr>
        <p:spPr>
          <a:xfrm>
            <a:off x="371850" y="923875"/>
            <a:ext cx="8400300" cy="3416400"/>
          </a:xfrm>
          <a:prstGeom prst="rect">
            <a:avLst/>
          </a:prstGeom>
          <a:noFill/>
          <a:ln>
            <a:noFill/>
          </a:ln>
        </p:spPr>
        <p:txBody>
          <a:bodyPr anchorCtr="0" anchor="t" bIns="0" lIns="0" spcFirstLastPara="1" rIns="0" wrap="square" tIns="0">
            <a:normAutofit/>
          </a:bodyPr>
          <a:lstStyle>
            <a:lvl1pPr indent="-304800" lvl="0" marL="4572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1pPr>
            <a:lvl2pPr indent="-304800" lvl="1" marL="9144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2pPr>
            <a:lvl3pPr indent="-304800" lvl="2" marL="13716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3pPr>
            <a:lvl4pPr indent="-304800" lvl="3" marL="18288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4pPr>
            <a:lvl5pPr indent="-304800" lvl="4" marL="22860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5pPr>
            <a:lvl6pPr indent="-304800" lvl="5" marL="27432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6pPr>
            <a:lvl7pPr indent="-304800" lvl="6" marL="32004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7pPr>
            <a:lvl8pPr indent="-304800" lvl="7" marL="36576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8pPr>
            <a:lvl9pPr indent="-304800" lvl="8" marL="41148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9pPr>
          </a:lstStyle>
          <a:p/>
        </p:txBody>
      </p:sp>
      <p:sp>
        <p:nvSpPr>
          <p:cNvPr id="201" name="Google Shape;201;p41"/>
          <p:cNvSpPr txBox="1"/>
          <p:nvPr>
            <p:ph idx="12" type="sldNum"/>
          </p:nvPr>
        </p:nvSpPr>
        <p:spPr>
          <a:xfrm>
            <a:off x="8223458" y="4776792"/>
            <a:ext cx="548700" cy="393600"/>
          </a:xfrm>
          <a:prstGeom prst="rect">
            <a:avLst/>
          </a:prstGeom>
          <a:noFill/>
          <a:ln>
            <a:noFill/>
          </a:ln>
        </p:spPr>
        <p:txBody>
          <a:bodyPr anchorCtr="0" anchor="ctr" bIns="91425" lIns="91425" spcFirstLastPara="1" rIns="0" wrap="square" tIns="91425">
            <a:normAutofit/>
          </a:bodyPr>
          <a:lstStyle>
            <a:lvl1pPr lvl="0" algn="r">
              <a:buNone/>
              <a:defRPr sz="800">
                <a:solidFill>
                  <a:schemeClr val="dk2"/>
                </a:solidFill>
                <a:latin typeface="Figtree SemiBold"/>
                <a:ea typeface="Figtree SemiBold"/>
                <a:cs typeface="Figtree SemiBold"/>
                <a:sym typeface="Figtree SemiBold"/>
              </a:defRPr>
            </a:lvl1pPr>
            <a:lvl2pPr lvl="1" algn="r">
              <a:buNone/>
              <a:defRPr sz="800">
                <a:solidFill>
                  <a:schemeClr val="dk2"/>
                </a:solidFill>
                <a:latin typeface="Figtree SemiBold"/>
                <a:ea typeface="Figtree SemiBold"/>
                <a:cs typeface="Figtree SemiBold"/>
                <a:sym typeface="Figtree SemiBold"/>
              </a:defRPr>
            </a:lvl2pPr>
            <a:lvl3pPr lvl="2" algn="r">
              <a:buNone/>
              <a:defRPr sz="800">
                <a:solidFill>
                  <a:schemeClr val="dk2"/>
                </a:solidFill>
                <a:latin typeface="Figtree SemiBold"/>
                <a:ea typeface="Figtree SemiBold"/>
                <a:cs typeface="Figtree SemiBold"/>
                <a:sym typeface="Figtree SemiBold"/>
              </a:defRPr>
            </a:lvl3pPr>
            <a:lvl4pPr lvl="3" algn="r">
              <a:buNone/>
              <a:defRPr sz="800">
                <a:solidFill>
                  <a:schemeClr val="dk2"/>
                </a:solidFill>
                <a:latin typeface="Figtree SemiBold"/>
                <a:ea typeface="Figtree SemiBold"/>
                <a:cs typeface="Figtree SemiBold"/>
                <a:sym typeface="Figtree SemiBold"/>
              </a:defRPr>
            </a:lvl4pPr>
            <a:lvl5pPr lvl="4" algn="r">
              <a:buNone/>
              <a:defRPr sz="800">
                <a:solidFill>
                  <a:schemeClr val="dk2"/>
                </a:solidFill>
                <a:latin typeface="Figtree SemiBold"/>
                <a:ea typeface="Figtree SemiBold"/>
                <a:cs typeface="Figtree SemiBold"/>
                <a:sym typeface="Figtree SemiBold"/>
              </a:defRPr>
            </a:lvl5pPr>
            <a:lvl6pPr lvl="5" algn="r">
              <a:buNone/>
              <a:defRPr sz="800">
                <a:solidFill>
                  <a:schemeClr val="dk2"/>
                </a:solidFill>
                <a:latin typeface="Figtree SemiBold"/>
                <a:ea typeface="Figtree SemiBold"/>
                <a:cs typeface="Figtree SemiBold"/>
                <a:sym typeface="Figtree SemiBold"/>
              </a:defRPr>
            </a:lvl6pPr>
            <a:lvl7pPr lvl="6" algn="r">
              <a:buNone/>
              <a:defRPr sz="800">
                <a:solidFill>
                  <a:schemeClr val="dk2"/>
                </a:solidFill>
                <a:latin typeface="Figtree SemiBold"/>
                <a:ea typeface="Figtree SemiBold"/>
                <a:cs typeface="Figtree SemiBold"/>
                <a:sym typeface="Figtree SemiBold"/>
              </a:defRPr>
            </a:lvl7pPr>
            <a:lvl8pPr lvl="7" algn="r">
              <a:buNone/>
              <a:defRPr sz="800">
                <a:solidFill>
                  <a:schemeClr val="dk2"/>
                </a:solidFill>
                <a:latin typeface="Figtree SemiBold"/>
                <a:ea typeface="Figtree SemiBold"/>
                <a:cs typeface="Figtree SemiBold"/>
                <a:sym typeface="Figtree SemiBold"/>
              </a:defRPr>
            </a:lvl8pPr>
            <a:lvl9pPr lvl="8" algn="r">
              <a:buNone/>
              <a:defRPr sz="800">
                <a:solidFill>
                  <a:schemeClr val="dk2"/>
                </a:solidFill>
                <a:latin typeface="Figtree SemiBold"/>
                <a:ea typeface="Figtree SemiBold"/>
                <a:cs typeface="Figtree SemiBold"/>
                <a:sym typeface="Figtree SemiBold"/>
              </a:defRPr>
            </a:lvl9pPr>
          </a:lstStyle>
          <a:p>
            <a:pPr indent="0" lvl="0" marL="0" rtl="0" algn="r">
              <a:spcBef>
                <a:spcPts val="0"/>
              </a:spcBef>
              <a:spcAft>
                <a:spcPts val="0"/>
              </a:spcAft>
              <a:buNone/>
            </a:pPr>
            <a:fld id="{00000000-1234-1234-1234-123412341234}" type="slidenum">
              <a:rPr lang="en"/>
              <a:t>‹#›</a:t>
            </a:fld>
            <a:endParaRPr/>
          </a:p>
        </p:txBody>
      </p:sp>
      <p:pic>
        <p:nvPicPr>
          <p:cNvPr id="202" name="Google Shape;202;p41" title="Marigold_Evergreen.png"/>
          <p:cNvPicPr preferRelativeResize="0"/>
          <p:nvPr/>
        </p:nvPicPr>
        <p:blipFill>
          <a:blip r:embed="rId1">
            <a:alphaModFix/>
          </a:blip>
          <a:stretch>
            <a:fillRect/>
          </a:stretch>
        </p:blipFill>
        <p:spPr>
          <a:xfrm>
            <a:off x="371849" y="4912172"/>
            <a:ext cx="848375" cy="969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 id="2147483704" r:id="rId20"/>
    <p:sldLayoutId id="2147483705" r:id="rId21"/>
    <p:sldLayoutId id="2147483706" r:id="rId22"/>
    <p:sldLayoutId id="2147483707" r:id="rId23"/>
    <p:sldLayoutId id="2147483708" r:id="rId24"/>
    <p:sldLayoutId id="2147483709" r:id="rId25"/>
    <p:sldLayoutId id="2147483710" r:id="rId26"/>
    <p:sldLayoutId id="2147483711" r:id="rId27"/>
    <p:sldLayoutId id="2147483712" r:id="rId28"/>
    <p:sldLayoutId id="2147483713" r:id="rId29"/>
    <p:sldLayoutId id="2147483714" r:id="rId30"/>
    <p:sldLayoutId id="2147483715" r:id="rId31"/>
    <p:sldLayoutId id="2147483716" r:id="rId32"/>
    <p:sldLayoutId id="2147483717" r:id="rId33"/>
    <p:sldLayoutId id="2147483718" r:id="rId34"/>
    <p:sldLayoutId id="2147483719" r:id="rId35"/>
    <p:sldLayoutId id="2147483720" r:id="rId36"/>
    <p:sldLayoutId id="2147483721" r:id="rId37"/>
    <p:sldLayoutId id="2147483722" r:id="rId38"/>
    <p:sldLayoutId id="2147483723" r:id="rId39"/>
    <p:sldLayoutId id="2147483724" r:id="rId40"/>
    <p:sldLayoutId id="2147483725" r:id="rId41"/>
    <p:sldLayoutId id="2147483726" r:id="rId42"/>
    <p:sldLayoutId id="2147483727" r:id="rId4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34">
          <p15:clr>
            <a:srgbClr val="E46962"/>
          </p15:clr>
        </p15:guide>
        <p15:guide id="2" pos="5526">
          <p15:clr>
            <a:srgbClr val="E46962"/>
          </p15:clr>
        </p15:guide>
        <p15:guide id="3" pos="2880">
          <p15:clr>
            <a:srgbClr val="E46962"/>
          </p15:clr>
        </p15:guide>
        <p15:guide id="4" orient="horz" pos="1620">
          <p15:clr>
            <a:srgbClr val="E46962"/>
          </p15:clr>
        </p15:guide>
        <p15:guide id="5" orient="horz" pos="3006">
          <p15:clr>
            <a:srgbClr val="E46962"/>
          </p15:clr>
        </p15:guide>
        <p15:guide id="6" orient="horz" pos="230">
          <p15:clr>
            <a:srgbClr val="E46962"/>
          </p15:clr>
        </p15:guide>
        <p15:guide id="7" pos="616">
          <p15:clr>
            <a:srgbClr val="E46962"/>
          </p15:clr>
        </p15:guide>
        <p15:guide id="8" pos="681">
          <p15:clr>
            <a:srgbClr val="E46962"/>
          </p15:clr>
        </p15:guide>
        <p15:guide id="9" pos="1070">
          <p15:clr>
            <a:srgbClr val="E46962"/>
          </p15:clr>
        </p15:guide>
        <p15:guide id="10" pos="1130">
          <p15:clr>
            <a:srgbClr val="E46962"/>
          </p15:clr>
        </p15:guide>
        <p15:guide id="11" pos="1503">
          <p15:clr>
            <a:srgbClr val="E46962"/>
          </p15:clr>
        </p15:guide>
        <p15:guide id="12" pos="1568">
          <p15:clr>
            <a:srgbClr val="E46962"/>
          </p15:clr>
        </p15:guide>
        <p15:guide id="13" pos="1958">
          <p15:clr>
            <a:srgbClr val="E46962"/>
          </p15:clr>
        </p15:guide>
        <p15:guide id="14" pos="2014">
          <p15:clr>
            <a:srgbClr val="E46962"/>
          </p15:clr>
        </p15:guide>
        <p15:guide id="15" pos="2391">
          <p15:clr>
            <a:srgbClr val="E46962"/>
          </p15:clr>
        </p15:guide>
        <p15:guide id="16" pos="2457">
          <p15:clr>
            <a:srgbClr val="E46962"/>
          </p15:clr>
        </p15:guide>
        <p15:guide id="17" pos="2847">
          <p15:clr>
            <a:srgbClr val="E46962"/>
          </p15:clr>
        </p15:guide>
        <p15:guide id="18" pos="2912">
          <p15:clr>
            <a:srgbClr val="E46962"/>
          </p15:clr>
        </p15:guide>
        <p15:guide id="19" pos="3297">
          <p15:clr>
            <a:srgbClr val="E46962"/>
          </p15:clr>
        </p15:guide>
        <p15:guide id="20" pos="3345">
          <p15:clr>
            <a:srgbClr val="E46962"/>
          </p15:clr>
        </p15:guide>
        <p15:guide id="21" pos="3742">
          <p15:clr>
            <a:srgbClr val="E46962"/>
          </p15:clr>
        </p15:guide>
        <p15:guide id="22" pos="4186">
          <p15:clr>
            <a:srgbClr val="E46962"/>
          </p15:clr>
        </p15:guide>
        <p15:guide id="23" pos="3802">
          <p15:clr>
            <a:srgbClr val="E46962"/>
          </p15:clr>
        </p15:guide>
        <p15:guide id="24" pos="4248">
          <p15:clr>
            <a:srgbClr val="E46962"/>
          </p15:clr>
        </p15:guide>
        <p15:guide id="25" pos="4630">
          <p15:clr>
            <a:srgbClr val="E46962"/>
          </p15:clr>
        </p15:guide>
        <p15:guide id="26" pos="4690">
          <p15:clr>
            <a:srgbClr val="E46962"/>
          </p15:clr>
        </p15:guide>
        <p15:guide id="27" pos="5079">
          <p15:clr>
            <a:srgbClr val="E46962"/>
          </p15:clr>
        </p15:guide>
        <p15:guide id="28" pos="5133">
          <p15:clr>
            <a:srgbClr val="E46962"/>
          </p15:clr>
        </p15:guide>
      </p15:sldGuideLst>
    </p:ext>
  </p:extLst>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385" name="Shape 385"/>
        <p:cNvGrpSpPr/>
        <p:nvPr/>
      </p:nvGrpSpPr>
      <p:grpSpPr>
        <a:xfrm>
          <a:off x="0" y="0"/>
          <a:ext cx="0" cy="0"/>
          <a:chOff x="0" y="0"/>
          <a:chExt cx="0" cy="0"/>
        </a:xfrm>
      </p:grpSpPr>
      <p:sp>
        <p:nvSpPr>
          <p:cNvPr id="386" name="Google Shape;386;p84"/>
          <p:cNvSpPr txBox="1"/>
          <p:nvPr>
            <p:ph type="title"/>
          </p:nvPr>
        </p:nvSpPr>
        <p:spPr>
          <a:xfrm>
            <a:off x="371850" y="304100"/>
            <a:ext cx="8520600" cy="572700"/>
          </a:xfrm>
          <a:prstGeom prst="rect">
            <a:avLst/>
          </a:prstGeom>
          <a:noFill/>
          <a:ln>
            <a:noFill/>
          </a:ln>
        </p:spPr>
        <p:txBody>
          <a:bodyPr anchorCtr="0" anchor="t" bIns="0" lIns="0" spcFirstLastPara="1" rIns="0" wrap="square" tIns="0">
            <a:normAutofit/>
          </a:bodyPr>
          <a:lstStyle>
            <a:lvl1pPr lvl="0">
              <a:spcBef>
                <a:spcPts val="0"/>
              </a:spcBef>
              <a:spcAft>
                <a:spcPts val="0"/>
              </a:spcAft>
              <a:buClr>
                <a:schemeClr val="dk1"/>
              </a:buClr>
              <a:buSzPts val="2200"/>
              <a:buFont typeface="Figtree"/>
              <a:buNone/>
              <a:defRPr b="1" sz="2200">
                <a:solidFill>
                  <a:schemeClr val="dk1"/>
                </a:solidFill>
                <a:latin typeface="Figtree"/>
                <a:ea typeface="Figtree"/>
                <a:cs typeface="Figtree"/>
                <a:sym typeface="Figtree"/>
              </a:defRPr>
            </a:lvl1pPr>
            <a:lvl2pPr lvl="1">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2pPr>
            <a:lvl3pPr lvl="2">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3pPr>
            <a:lvl4pPr lvl="3">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4pPr>
            <a:lvl5pPr lvl="4">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5pPr>
            <a:lvl6pPr lvl="5">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6pPr>
            <a:lvl7pPr lvl="6">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7pPr>
            <a:lvl8pPr lvl="7">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8pPr>
            <a:lvl9pPr lvl="8">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9pPr>
          </a:lstStyle>
          <a:p/>
        </p:txBody>
      </p:sp>
      <p:sp>
        <p:nvSpPr>
          <p:cNvPr id="387" name="Google Shape;387;p84"/>
          <p:cNvSpPr txBox="1"/>
          <p:nvPr>
            <p:ph idx="1" type="body"/>
          </p:nvPr>
        </p:nvSpPr>
        <p:spPr>
          <a:xfrm>
            <a:off x="371850" y="923875"/>
            <a:ext cx="8400300" cy="3416400"/>
          </a:xfrm>
          <a:prstGeom prst="rect">
            <a:avLst/>
          </a:prstGeom>
          <a:noFill/>
          <a:ln>
            <a:noFill/>
          </a:ln>
        </p:spPr>
        <p:txBody>
          <a:bodyPr anchorCtr="0" anchor="t" bIns="0" lIns="0" spcFirstLastPara="1" rIns="0" wrap="square" tIns="0">
            <a:normAutofit/>
          </a:bodyPr>
          <a:lstStyle>
            <a:lvl1pPr indent="-304800" lvl="0" marL="4572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1pPr>
            <a:lvl2pPr indent="-304800" lvl="1" marL="9144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2pPr>
            <a:lvl3pPr indent="-304800" lvl="2" marL="13716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3pPr>
            <a:lvl4pPr indent="-304800" lvl="3" marL="18288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4pPr>
            <a:lvl5pPr indent="-304800" lvl="4" marL="22860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5pPr>
            <a:lvl6pPr indent="-304800" lvl="5" marL="27432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6pPr>
            <a:lvl7pPr indent="-304800" lvl="6" marL="32004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7pPr>
            <a:lvl8pPr indent="-304800" lvl="7" marL="36576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8pPr>
            <a:lvl9pPr indent="-304800" lvl="8" marL="41148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9pPr>
          </a:lstStyle>
          <a:p/>
        </p:txBody>
      </p:sp>
      <p:sp>
        <p:nvSpPr>
          <p:cNvPr id="388" name="Google Shape;388;p84"/>
          <p:cNvSpPr txBox="1"/>
          <p:nvPr>
            <p:ph idx="12" type="sldNum"/>
          </p:nvPr>
        </p:nvSpPr>
        <p:spPr>
          <a:xfrm>
            <a:off x="8223458" y="4776792"/>
            <a:ext cx="548700" cy="393600"/>
          </a:xfrm>
          <a:prstGeom prst="rect">
            <a:avLst/>
          </a:prstGeom>
          <a:noFill/>
          <a:ln>
            <a:noFill/>
          </a:ln>
        </p:spPr>
        <p:txBody>
          <a:bodyPr anchorCtr="0" anchor="ctr" bIns="91425" lIns="91425" spcFirstLastPara="1" rIns="0" wrap="square" tIns="91425">
            <a:normAutofit/>
          </a:bodyPr>
          <a:lstStyle>
            <a:lvl1pPr lvl="0" algn="r">
              <a:buNone/>
              <a:defRPr sz="800">
                <a:solidFill>
                  <a:schemeClr val="dk2"/>
                </a:solidFill>
                <a:latin typeface="Figtree SemiBold"/>
                <a:ea typeface="Figtree SemiBold"/>
                <a:cs typeface="Figtree SemiBold"/>
                <a:sym typeface="Figtree SemiBold"/>
              </a:defRPr>
            </a:lvl1pPr>
            <a:lvl2pPr lvl="1" algn="r">
              <a:buNone/>
              <a:defRPr sz="800">
                <a:solidFill>
                  <a:schemeClr val="dk2"/>
                </a:solidFill>
                <a:latin typeface="Figtree SemiBold"/>
                <a:ea typeface="Figtree SemiBold"/>
                <a:cs typeface="Figtree SemiBold"/>
                <a:sym typeface="Figtree SemiBold"/>
              </a:defRPr>
            </a:lvl2pPr>
            <a:lvl3pPr lvl="2" algn="r">
              <a:buNone/>
              <a:defRPr sz="800">
                <a:solidFill>
                  <a:schemeClr val="dk2"/>
                </a:solidFill>
                <a:latin typeface="Figtree SemiBold"/>
                <a:ea typeface="Figtree SemiBold"/>
                <a:cs typeface="Figtree SemiBold"/>
                <a:sym typeface="Figtree SemiBold"/>
              </a:defRPr>
            </a:lvl3pPr>
            <a:lvl4pPr lvl="3" algn="r">
              <a:buNone/>
              <a:defRPr sz="800">
                <a:solidFill>
                  <a:schemeClr val="dk2"/>
                </a:solidFill>
                <a:latin typeface="Figtree SemiBold"/>
                <a:ea typeface="Figtree SemiBold"/>
                <a:cs typeface="Figtree SemiBold"/>
                <a:sym typeface="Figtree SemiBold"/>
              </a:defRPr>
            </a:lvl4pPr>
            <a:lvl5pPr lvl="4" algn="r">
              <a:buNone/>
              <a:defRPr sz="800">
                <a:solidFill>
                  <a:schemeClr val="dk2"/>
                </a:solidFill>
                <a:latin typeface="Figtree SemiBold"/>
                <a:ea typeface="Figtree SemiBold"/>
                <a:cs typeface="Figtree SemiBold"/>
                <a:sym typeface="Figtree SemiBold"/>
              </a:defRPr>
            </a:lvl5pPr>
            <a:lvl6pPr lvl="5" algn="r">
              <a:buNone/>
              <a:defRPr sz="800">
                <a:solidFill>
                  <a:schemeClr val="dk2"/>
                </a:solidFill>
                <a:latin typeface="Figtree SemiBold"/>
                <a:ea typeface="Figtree SemiBold"/>
                <a:cs typeface="Figtree SemiBold"/>
                <a:sym typeface="Figtree SemiBold"/>
              </a:defRPr>
            </a:lvl6pPr>
            <a:lvl7pPr lvl="6" algn="r">
              <a:buNone/>
              <a:defRPr sz="800">
                <a:solidFill>
                  <a:schemeClr val="dk2"/>
                </a:solidFill>
                <a:latin typeface="Figtree SemiBold"/>
                <a:ea typeface="Figtree SemiBold"/>
                <a:cs typeface="Figtree SemiBold"/>
                <a:sym typeface="Figtree SemiBold"/>
              </a:defRPr>
            </a:lvl7pPr>
            <a:lvl8pPr lvl="7" algn="r">
              <a:buNone/>
              <a:defRPr sz="800">
                <a:solidFill>
                  <a:schemeClr val="dk2"/>
                </a:solidFill>
                <a:latin typeface="Figtree SemiBold"/>
                <a:ea typeface="Figtree SemiBold"/>
                <a:cs typeface="Figtree SemiBold"/>
                <a:sym typeface="Figtree SemiBold"/>
              </a:defRPr>
            </a:lvl8pPr>
            <a:lvl9pPr lvl="8" algn="r">
              <a:buNone/>
              <a:defRPr sz="800">
                <a:solidFill>
                  <a:schemeClr val="dk2"/>
                </a:solidFill>
                <a:latin typeface="Figtree SemiBold"/>
                <a:ea typeface="Figtree SemiBold"/>
                <a:cs typeface="Figtree SemiBold"/>
                <a:sym typeface="Figtree SemiBold"/>
              </a:defRPr>
            </a:lvl9pPr>
          </a:lstStyle>
          <a:p>
            <a:pPr indent="0" lvl="0" marL="0" rtl="0" algn="r">
              <a:spcBef>
                <a:spcPts val="0"/>
              </a:spcBef>
              <a:spcAft>
                <a:spcPts val="0"/>
              </a:spcAft>
              <a:buNone/>
            </a:pPr>
            <a:fld id="{00000000-1234-1234-1234-123412341234}" type="slidenum">
              <a:rPr lang="en"/>
              <a:t>‹#›</a:t>
            </a:fld>
            <a:endParaRPr/>
          </a:p>
        </p:txBody>
      </p:sp>
      <p:pic>
        <p:nvPicPr>
          <p:cNvPr id="389" name="Google Shape;389;p84" title="Marigold_Evergreen.png"/>
          <p:cNvPicPr preferRelativeResize="0"/>
          <p:nvPr/>
        </p:nvPicPr>
        <p:blipFill>
          <a:blip r:embed="rId1">
            <a:alphaModFix/>
          </a:blip>
          <a:stretch>
            <a:fillRect/>
          </a:stretch>
        </p:blipFill>
        <p:spPr>
          <a:xfrm>
            <a:off x="371849" y="4912172"/>
            <a:ext cx="848375" cy="969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 id="2147483743" r:id="rId17"/>
    <p:sldLayoutId id="2147483744" r:id="rId18"/>
    <p:sldLayoutId id="2147483745" r:id="rId19"/>
    <p:sldLayoutId id="2147483746" r:id="rId20"/>
    <p:sldLayoutId id="2147483747" r:id="rId21"/>
    <p:sldLayoutId id="2147483748" r:id="rId22"/>
    <p:sldLayoutId id="2147483749" r:id="rId23"/>
    <p:sldLayoutId id="2147483750" r:id="rId24"/>
    <p:sldLayoutId id="2147483751" r:id="rId25"/>
    <p:sldLayoutId id="2147483752" r:id="rId26"/>
    <p:sldLayoutId id="2147483753" r:id="rId27"/>
    <p:sldLayoutId id="2147483754" r:id="rId28"/>
    <p:sldLayoutId id="2147483755" r:id="rId29"/>
    <p:sldLayoutId id="2147483756" r:id="rId30"/>
    <p:sldLayoutId id="2147483757" r:id="rId31"/>
    <p:sldLayoutId id="2147483758" r:id="rId32"/>
    <p:sldLayoutId id="2147483759" r:id="rId3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34">
          <p15:clr>
            <a:srgbClr val="E46962"/>
          </p15:clr>
        </p15:guide>
        <p15:guide id="2" pos="5526">
          <p15:clr>
            <a:srgbClr val="E46962"/>
          </p15:clr>
        </p15:guide>
        <p15:guide id="3" pos="2880">
          <p15:clr>
            <a:srgbClr val="E46962"/>
          </p15:clr>
        </p15:guide>
        <p15:guide id="4" orient="horz" pos="1620">
          <p15:clr>
            <a:srgbClr val="E46962"/>
          </p15:clr>
        </p15:guide>
        <p15:guide id="5" orient="horz" pos="3006">
          <p15:clr>
            <a:srgbClr val="E46962"/>
          </p15:clr>
        </p15:guide>
        <p15:guide id="6" orient="horz" pos="230">
          <p15:clr>
            <a:srgbClr val="E46962"/>
          </p15:clr>
        </p15:guide>
        <p15:guide id="7" pos="616">
          <p15:clr>
            <a:srgbClr val="E46962"/>
          </p15:clr>
        </p15:guide>
        <p15:guide id="8" pos="681">
          <p15:clr>
            <a:srgbClr val="E46962"/>
          </p15:clr>
        </p15:guide>
        <p15:guide id="9" pos="1070">
          <p15:clr>
            <a:srgbClr val="E46962"/>
          </p15:clr>
        </p15:guide>
        <p15:guide id="10" pos="1130">
          <p15:clr>
            <a:srgbClr val="E46962"/>
          </p15:clr>
        </p15:guide>
        <p15:guide id="11" pos="1503">
          <p15:clr>
            <a:srgbClr val="E46962"/>
          </p15:clr>
        </p15:guide>
        <p15:guide id="12" pos="1568">
          <p15:clr>
            <a:srgbClr val="E46962"/>
          </p15:clr>
        </p15:guide>
        <p15:guide id="13" pos="1958">
          <p15:clr>
            <a:srgbClr val="E46962"/>
          </p15:clr>
        </p15:guide>
        <p15:guide id="14" pos="2014">
          <p15:clr>
            <a:srgbClr val="E46962"/>
          </p15:clr>
        </p15:guide>
        <p15:guide id="15" pos="2391">
          <p15:clr>
            <a:srgbClr val="E46962"/>
          </p15:clr>
        </p15:guide>
        <p15:guide id="16" pos="2457">
          <p15:clr>
            <a:srgbClr val="E46962"/>
          </p15:clr>
        </p15:guide>
        <p15:guide id="17" pos="2847">
          <p15:clr>
            <a:srgbClr val="E46962"/>
          </p15:clr>
        </p15:guide>
        <p15:guide id="18" pos="2912">
          <p15:clr>
            <a:srgbClr val="E46962"/>
          </p15:clr>
        </p15:guide>
        <p15:guide id="19" pos="3297">
          <p15:clr>
            <a:srgbClr val="E46962"/>
          </p15:clr>
        </p15:guide>
        <p15:guide id="20" pos="3345">
          <p15:clr>
            <a:srgbClr val="E46962"/>
          </p15:clr>
        </p15:guide>
        <p15:guide id="21" pos="3742">
          <p15:clr>
            <a:srgbClr val="E46962"/>
          </p15:clr>
        </p15:guide>
        <p15:guide id="22" pos="4186">
          <p15:clr>
            <a:srgbClr val="E46962"/>
          </p15:clr>
        </p15:guide>
        <p15:guide id="23" pos="3802">
          <p15:clr>
            <a:srgbClr val="E46962"/>
          </p15:clr>
        </p15:guide>
        <p15:guide id="24" pos="4248">
          <p15:clr>
            <a:srgbClr val="E46962"/>
          </p15:clr>
        </p15:guide>
        <p15:guide id="25" pos="4630">
          <p15:clr>
            <a:srgbClr val="E46962"/>
          </p15:clr>
        </p15:guide>
        <p15:guide id="26" pos="4690">
          <p15:clr>
            <a:srgbClr val="E46962"/>
          </p15:clr>
        </p15:guide>
        <p15:guide id="27" pos="5079">
          <p15:clr>
            <a:srgbClr val="E46962"/>
          </p15:clr>
        </p15:guide>
        <p15:guide id="28" pos="5133">
          <p15:clr>
            <a:srgbClr val="E46962"/>
          </p15:clr>
        </p15:guide>
      </p15:sldGuideLst>
    </p:ext>
  </p:extLst>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0" name="Shape 500"/>
        <p:cNvGrpSpPr/>
        <p:nvPr/>
      </p:nvGrpSpPr>
      <p:grpSpPr>
        <a:xfrm>
          <a:off x="0" y="0"/>
          <a:ext cx="0" cy="0"/>
          <a:chOff x="0" y="0"/>
          <a:chExt cx="0" cy="0"/>
        </a:xfrm>
      </p:grpSpPr>
      <p:sp>
        <p:nvSpPr>
          <p:cNvPr id="501" name="Google Shape;501;p117"/>
          <p:cNvSpPr txBox="1"/>
          <p:nvPr>
            <p:ph type="title"/>
          </p:nvPr>
        </p:nvSpPr>
        <p:spPr>
          <a:xfrm>
            <a:off x="371850" y="304100"/>
            <a:ext cx="8520600" cy="572700"/>
          </a:xfrm>
          <a:prstGeom prst="rect">
            <a:avLst/>
          </a:prstGeom>
          <a:noFill/>
          <a:ln>
            <a:noFill/>
          </a:ln>
        </p:spPr>
        <p:txBody>
          <a:bodyPr anchorCtr="0" anchor="t" bIns="0" lIns="0" spcFirstLastPara="1" rIns="0" wrap="square" tIns="0">
            <a:normAutofit/>
          </a:bodyPr>
          <a:lstStyle>
            <a:lvl1pPr lvl="0">
              <a:spcBef>
                <a:spcPts val="0"/>
              </a:spcBef>
              <a:spcAft>
                <a:spcPts val="0"/>
              </a:spcAft>
              <a:buClr>
                <a:schemeClr val="dk1"/>
              </a:buClr>
              <a:buSzPts val="2200"/>
              <a:buFont typeface="Figtree"/>
              <a:buNone/>
              <a:defRPr b="1" sz="2200">
                <a:solidFill>
                  <a:schemeClr val="dk1"/>
                </a:solidFill>
                <a:latin typeface="Figtree"/>
                <a:ea typeface="Figtree"/>
                <a:cs typeface="Figtree"/>
                <a:sym typeface="Figtree"/>
              </a:defRPr>
            </a:lvl1pPr>
            <a:lvl2pPr lvl="1">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2pPr>
            <a:lvl3pPr lvl="2">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3pPr>
            <a:lvl4pPr lvl="3">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4pPr>
            <a:lvl5pPr lvl="4">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5pPr>
            <a:lvl6pPr lvl="5">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6pPr>
            <a:lvl7pPr lvl="6">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7pPr>
            <a:lvl8pPr lvl="7">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8pPr>
            <a:lvl9pPr lvl="8">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9pPr>
          </a:lstStyle>
          <a:p/>
        </p:txBody>
      </p:sp>
      <p:sp>
        <p:nvSpPr>
          <p:cNvPr id="502" name="Google Shape;502;p117"/>
          <p:cNvSpPr txBox="1"/>
          <p:nvPr>
            <p:ph idx="1" type="body"/>
          </p:nvPr>
        </p:nvSpPr>
        <p:spPr>
          <a:xfrm>
            <a:off x="371850" y="923875"/>
            <a:ext cx="8400300" cy="3416400"/>
          </a:xfrm>
          <a:prstGeom prst="rect">
            <a:avLst/>
          </a:prstGeom>
          <a:noFill/>
          <a:ln>
            <a:noFill/>
          </a:ln>
        </p:spPr>
        <p:txBody>
          <a:bodyPr anchorCtr="0" anchor="t" bIns="0" lIns="0" spcFirstLastPara="1" rIns="0" wrap="square" tIns="0">
            <a:normAutofit/>
          </a:bodyPr>
          <a:lstStyle>
            <a:lvl1pPr indent="-304800" lvl="0" marL="4572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1pPr>
            <a:lvl2pPr indent="-304800" lvl="1" marL="9144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2pPr>
            <a:lvl3pPr indent="-304800" lvl="2" marL="13716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3pPr>
            <a:lvl4pPr indent="-304800" lvl="3" marL="18288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4pPr>
            <a:lvl5pPr indent="-304800" lvl="4" marL="22860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5pPr>
            <a:lvl6pPr indent="-304800" lvl="5" marL="27432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6pPr>
            <a:lvl7pPr indent="-304800" lvl="6" marL="32004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7pPr>
            <a:lvl8pPr indent="-304800" lvl="7" marL="36576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8pPr>
            <a:lvl9pPr indent="-304800" lvl="8" marL="41148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9pPr>
          </a:lstStyle>
          <a:p/>
        </p:txBody>
      </p:sp>
      <p:sp>
        <p:nvSpPr>
          <p:cNvPr id="503" name="Google Shape;503;p117"/>
          <p:cNvSpPr txBox="1"/>
          <p:nvPr>
            <p:ph idx="12" type="sldNum"/>
          </p:nvPr>
        </p:nvSpPr>
        <p:spPr>
          <a:xfrm>
            <a:off x="8223458" y="4776792"/>
            <a:ext cx="548700" cy="393600"/>
          </a:xfrm>
          <a:prstGeom prst="rect">
            <a:avLst/>
          </a:prstGeom>
          <a:noFill/>
          <a:ln>
            <a:noFill/>
          </a:ln>
        </p:spPr>
        <p:txBody>
          <a:bodyPr anchorCtr="0" anchor="ctr" bIns="91425" lIns="91425" spcFirstLastPara="1" rIns="0" wrap="square" tIns="91425">
            <a:normAutofit/>
          </a:bodyPr>
          <a:lstStyle>
            <a:lvl1pPr lvl="0" algn="r">
              <a:buNone/>
              <a:defRPr sz="800">
                <a:solidFill>
                  <a:schemeClr val="dk2"/>
                </a:solidFill>
                <a:latin typeface="Figtree SemiBold"/>
                <a:ea typeface="Figtree SemiBold"/>
                <a:cs typeface="Figtree SemiBold"/>
                <a:sym typeface="Figtree SemiBold"/>
              </a:defRPr>
            </a:lvl1pPr>
            <a:lvl2pPr lvl="1" algn="r">
              <a:buNone/>
              <a:defRPr sz="800">
                <a:solidFill>
                  <a:schemeClr val="dk2"/>
                </a:solidFill>
                <a:latin typeface="Figtree SemiBold"/>
                <a:ea typeface="Figtree SemiBold"/>
                <a:cs typeface="Figtree SemiBold"/>
                <a:sym typeface="Figtree SemiBold"/>
              </a:defRPr>
            </a:lvl2pPr>
            <a:lvl3pPr lvl="2" algn="r">
              <a:buNone/>
              <a:defRPr sz="800">
                <a:solidFill>
                  <a:schemeClr val="dk2"/>
                </a:solidFill>
                <a:latin typeface="Figtree SemiBold"/>
                <a:ea typeface="Figtree SemiBold"/>
                <a:cs typeface="Figtree SemiBold"/>
                <a:sym typeface="Figtree SemiBold"/>
              </a:defRPr>
            </a:lvl3pPr>
            <a:lvl4pPr lvl="3" algn="r">
              <a:buNone/>
              <a:defRPr sz="800">
                <a:solidFill>
                  <a:schemeClr val="dk2"/>
                </a:solidFill>
                <a:latin typeface="Figtree SemiBold"/>
                <a:ea typeface="Figtree SemiBold"/>
                <a:cs typeface="Figtree SemiBold"/>
                <a:sym typeface="Figtree SemiBold"/>
              </a:defRPr>
            </a:lvl4pPr>
            <a:lvl5pPr lvl="4" algn="r">
              <a:buNone/>
              <a:defRPr sz="800">
                <a:solidFill>
                  <a:schemeClr val="dk2"/>
                </a:solidFill>
                <a:latin typeface="Figtree SemiBold"/>
                <a:ea typeface="Figtree SemiBold"/>
                <a:cs typeface="Figtree SemiBold"/>
                <a:sym typeface="Figtree SemiBold"/>
              </a:defRPr>
            </a:lvl5pPr>
            <a:lvl6pPr lvl="5" algn="r">
              <a:buNone/>
              <a:defRPr sz="800">
                <a:solidFill>
                  <a:schemeClr val="dk2"/>
                </a:solidFill>
                <a:latin typeface="Figtree SemiBold"/>
                <a:ea typeface="Figtree SemiBold"/>
                <a:cs typeface="Figtree SemiBold"/>
                <a:sym typeface="Figtree SemiBold"/>
              </a:defRPr>
            </a:lvl6pPr>
            <a:lvl7pPr lvl="6" algn="r">
              <a:buNone/>
              <a:defRPr sz="800">
                <a:solidFill>
                  <a:schemeClr val="dk2"/>
                </a:solidFill>
                <a:latin typeface="Figtree SemiBold"/>
                <a:ea typeface="Figtree SemiBold"/>
                <a:cs typeface="Figtree SemiBold"/>
                <a:sym typeface="Figtree SemiBold"/>
              </a:defRPr>
            </a:lvl7pPr>
            <a:lvl8pPr lvl="7" algn="r">
              <a:buNone/>
              <a:defRPr sz="800">
                <a:solidFill>
                  <a:schemeClr val="dk2"/>
                </a:solidFill>
                <a:latin typeface="Figtree SemiBold"/>
                <a:ea typeface="Figtree SemiBold"/>
                <a:cs typeface="Figtree SemiBold"/>
                <a:sym typeface="Figtree SemiBold"/>
              </a:defRPr>
            </a:lvl8pPr>
            <a:lvl9pPr lvl="8" algn="r">
              <a:buNone/>
              <a:defRPr sz="800">
                <a:solidFill>
                  <a:schemeClr val="dk2"/>
                </a:solidFill>
                <a:latin typeface="Figtree SemiBold"/>
                <a:ea typeface="Figtree SemiBold"/>
                <a:cs typeface="Figtree SemiBold"/>
                <a:sym typeface="Figtree SemiBold"/>
              </a:defRPr>
            </a:lvl9pPr>
          </a:lstStyle>
          <a:p>
            <a:pPr indent="0" lvl="0" marL="0" rtl="0" algn="r">
              <a:spcBef>
                <a:spcPts val="0"/>
              </a:spcBef>
              <a:spcAft>
                <a:spcPts val="0"/>
              </a:spcAft>
              <a:buNone/>
            </a:pPr>
            <a:fld id="{00000000-1234-1234-1234-123412341234}" type="slidenum">
              <a:rPr lang="en"/>
              <a:t>‹#›</a:t>
            </a:fld>
            <a:endParaRPr/>
          </a:p>
        </p:txBody>
      </p:sp>
      <p:pic>
        <p:nvPicPr>
          <p:cNvPr id="504" name="Google Shape;504;p117" title="Marigold_Evergreen.png"/>
          <p:cNvPicPr preferRelativeResize="0"/>
          <p:nvPr/>
        </p:nvPicPr>
        <p:blipFill>
          <a:blip r:embed="rId1">
            <a:alphaModFix/>
          </a:blip>
          <a:stretch>
            <a:fillRect/>
          </a:stretch>
        </p:blipFill>
        <p:spPr>
          <a:xfrm>
            <a:off x="371849" y="4912172"/>
            <a:ext cx="848375" cy="969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 id="2147483771" r:id="rId13"/>
    <p:sldLayoutId id="2147483772" r:id="rId14"/>
    <p:sldLayoutId id="2147483773" r:id="rId15"/>
    <p:sldLayoutId id="2147483774" r:id="rId16"/>
    <p:sldLayoutId id="2147483775" r:id="rId17"/>
    <p:sldLayoutId id="2147483776" r:id="rId18"/>
    <p:sldLayoutId id="2147483777" r:id="rId19"/>
    <p:sldLayoutId id="2147483778" r:id="rId20"/>
    <p:sldLayoutId id="2147483779" r:id="rId21"/>
    <p:sldLayoutId id="2147483780" r:id="rId22"/>
    <p:sldLayoutId id="2147483781" r:id="rId23"/>
    <p:sldLayoutId id="2147483782" r:id="rId24"/>
    <p:sldLayoutId id="2147483783" r:id="rId25"/>
    <p:sldLayoutId id="2147483784" r:id="rId26"/>
    <p:sldLayoutId id="2147483785" r:id="rId27"/>
    <p:sldLayoutId id="2147483786" r:id="rId28"/>
    <p:sldLayoutId id="2147483787" r:id="rId2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34">
          <p15:clr>
            <a:srgbClr val="E46962"/>
          </p15:clr>
        </p15:guide>
        <p15:guide id="2" pos="5526">
          <p15:clr>
            <a:srgbClr val="E46962"/>
          </p15:clr>
        </p15:guide>
        <p15:guide id="3" pos="2880">
          <p15:clr>
            <a:srgbClr val="E46962"/>
          </p15:clr>
        </p15:guide>
        <p15:guide id="4" orient="horz" pos="1620">
          <p15:clr>
            <a:srgbClr val="E46962"/>
          </p15:clr>
        </p15:guide>
        <p15:guide id="5" orient="horz" pos="3006">
          <p15:clr>
            <a:srgbClr val="E46962"/>
          </p15:clr>
        </p15:guide>
        <p15:guide id="6" orient="horz" pos="230">
          <p15:clr>
            <a:srgbClr val="E46962"/>
          </p15:clr>
        </p15:guide>
        <p15:guide id="7" pos="616">
          <p15:clr>
            <a:srgbClr val="E46962"/>
          </p15:clr>
        </p15:guide>
        <p15:guide id="8" pos="681">
          <p15:clr>
            <a:srgbClr val="E46962"/>
          </p15:clr>
        </p15:guide>
        <p15:guide id="9" pos="1070">
          <p15:clr>
            <a:srgbClr val="E46962"/>
          </p15:clr>
        </p15:guide>
        <p15:guide id="10" pos="1130">
          <p15:clr>
            <a:srgbClr val="E46962"/>
          </p15:clr>
        </p15:guide>
        <p15:guide id="11" pos="1503">
          <p15:clr>
            <a:srgbClr val="E46962"/>
          </p15:clr>
        </p15:guide>
        <p15:guide id="12" pos="1568">
          <p15:clr>
            <a:srgbClr val="E46962"/>
          </p15:clr>
        </p15:guide>
        <p15:guide id="13" pos="1958">
          <p15:clr>
            <a:srgbClr val="E46962"/>
          </p15:clr>
        </p15:guide>
        <p15:guide id="14" pos="2014">
          <p15:clr>
            <a:srgbClr val="E46962"/>
          </p15:clr>
        </p15:guide>
        <p15:guide id="15" pos="2391">
          <p15:clr>
            <a:srgbClr val="E46962"/>
          </p15:clr>
        </p15:guide>
        <p15:guide id="16" pos="2457">
          <p15:clr>
            <a:srgbClr val="E46962"/>
          </p15:clr>
        </p15:guide>
        <p15:guide id="17" pos="2847">
          <p15:clr>
            <a:srgbClr val="E46962"/>
          </p15:clr>
        </p15:guide>
        <p15:guide id="18" pos="2912">
          <p15:clr>
            <a:srgbClr val="E46962"/>
          </p15:clr>
        </p15:guide>
        <p15:guide id="19" pos="3297">
          <p15:clr>
            <a:srgbClr val="E46962"/>
          </p15:clr>
        </p15:guide>
        <p15:guide id="20" pos="3345">
          <p15:clr>
            <a:srgbClr val="E46962"/>
          </p15:clr>
        </p15:guide>
        <p15:guide id="21" pos="3742">
          <p15:clr>
            <a:srgbClr val="E46962"/>
          </p15:clr>
        </p15:guide>
        <p15:guide id="22" pos="4186">
          <p15:clr>
            <a:srgbClr val="E46962"/>
          </p15:clr>
        </p15:guide>
        <p15:guide id="23" pos="3802">
          <p15:clr>
            <a:srgbClr val="E46962"/>
          </p15:clr>
        </p15:guide>
        <p15:guide id="24" pos="4248">
          <p15:clr>
            <a:srgbClr val="E46962"/>
          </p15:clr>
        </p15:guide>
        <p15:guide id="25" pos="4630">
          <p15:clr>
            <a:srgbClr val="E46962"/>
          </p15:clr>
        </p15:guide>
        <p15:guide id="26" pos="4690">
          <p15:clr>
            <a:srgbClr val="E46962"/>
          </p15:clr>
        </p15:guide>
        <p15:guide id="27" pos="5079">
          <p15:clr>
            <a:srgbClr val="E46962"/>
          </p15:clr>
        </p15:guide>
        <p15:guide id="28" pos="5133">
          <p15:clr>
            <a:srgbClr val="E46962"/>
          </p15:clr>
        </p15:guide>
      </p15:sldGuideLst>
    </p:ext>
  </p:extLst>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601" name="Shape 601"/>
        <p:cNvGrpSpPr/>
        <p:nvPr/>
      </p:nvGrpSpPr>
      <p:grpSpPr>
        <a:xfrm>
          <a:off x="0" y="0"/>
          <a:ext cx="0" cy="0"/>
          <a:chOff x="0" y="0"/>
          <a:chExt cx="0" cy="0"/>
        </a:xfrm>
      </p:grpSpPr>
      <p:sp>
        <p:nvSpPr>
          <p:cNvPr id="602" name="Google Shape;602;p146"/>
          <p:cNvSpPr txBox="1"/>
          <p:nvPr>
            <p:ph type="title"/>
          </p:nvPr>
        </p:nvSpPr>
        <p:spPr>
          <a:xfrm>
            <a:off x="371850" y="304100"/>
            <a:ext cx="8520600" cy="572700"/>
          </a:xfrm>
          <a:prstGeom prst="rect">
            <a:avLst/>
          </a:prstGeom>
          <a:noFill/>
          <a:ln>
            <a:noFill/>
          </a:ln>
        </p:spPr>
        <p:txBody>
          <a:bodyPr anchorCtr="0" anchor="t" bIns="0" lIns="0" spcFirstLastPara="1" rIns="0" wrap="square" tIns="0">
            <a:normAutofit/>
          </a:bodyPr>
          <a:lstStyle>
            <a:lvl1pPr lvl="0">
              <a:spcBef>
                <a:spcPts val="0"/>
              </a:spcBef>
              <a:spcAft>
                <a:spcPts val="0"/>
              </a:spcAft>
              <a:buClr>
                <a:schemeClr val="dk1"/>
              </a:buClr>
              <a:buSzPts val="2200"/>
              <a:buFont typeface="Figtree"/>
              <a:buNone/>
              <a:defRPr b="1" sz="2200">
                <a:solidFill>
                  <a:schemeClr val="dk1"/>
                </a:solidFill>
                <a:latin typeface="Figtree"/>
                <a:ea typeface="Figtree"/>
                <a:cs typeface="Figtree"/>
                <a:sym typeface="Figtree"/>
              </a:defRPr>
            </a:lvl1pPr>
            <a:lvl2pPr lvl="1">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2pPr>
            <a:lvl3pPr lvl="2">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3pPr>
            <a:lvl4pPr lvl="3">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4pPr>
            <a:lvl5pPr lvl="4">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5pPr>
            <a:lvl6pPr lvl="5">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6pPr>
            <a:lvl7pPr lvl="6">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7pPr>
            <a:lvl8pPr lvl="7">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8pPr>
            <a:lvl9pPr lvl="8">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9pPr>
          </a:lstStyle>
          <a:p/>
        </p:txBody>
      </p:sp>
      <p:sp>
        <p:nvSpPr>
          <p:cNvPr id="603" name="Google Shape;603;p146"/>
          <p:cNvSpPr txBox="1"/>
          <p:nvPr>
            <p:ph idx="1" type="body"/>
          </p:nvPr>
        </p:nvSpPr>
        <p:spPr>
          <a:xfrm>
            <a:off x="371850" y="923875"/>
            <a:ext cx="8400300" cy="3416400"/>
          </a:xfrm>
          <a:prstGeom prst="rect">
            <a:avLst/>
          </a:prstGeom>
          <a:noFill/>
          <a:ln>
            <a:noFill/>
          </a:ln>
        </p:spPr>
        <p:txBody>
          <a:bodyPr anchorCtr="0" anchor="t" bIns="0" lIns="0" spcFirstLastPara="1" rIns="0" wrap="square" tIns="0">
            <a:normAutofit/>
          </a:bodyPr>
          <a:lstStyle>
            <a:lvl1pPr indent="-304800" lvl="0" marL="4572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1pPr>
            <a:lvl2pPr indent="-304800" lvl="1" marL="9144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2pPr>
            <a:lvl3pPr indent="-304800" lvl="2" marL="13716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3pPr>
            <a:lvl4pPr indent="-304800" lvl="3" marL="18288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4pPr>
            <a:lvl5pPr indent="-304800" lvl="4" marL="22860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5pPr>
            <a:lvl6pPr indent="-304800" lvl="5" marL="27432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6pPr>
            <a:lvl7pPr indent="-304800" lvl="6" marL="32004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7pPr>
            <a:lvl8pPr indent="-304800" lvl="7" marL="36576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8pPr>
            <a:lvl9pPr indent="-304800" lvl="8" marL="41148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9pPr>
          </a:lstStyle>
          <a:p/>
        </p:txBody>
      </p:sp>
      <p:sp>
        <p:nvSpPr>
          <p:cNvPr id="604" name="Google Shape;604;p146"/>
          <p:cNvSpPr txBox="1"/>
          <p:nvPr>
            <p:ph idx="12" type="sldNum"/>
          </p:nvPr>
        </p:nvSpPr>
        <p:spPr>
          <a:xfrm>
            <a:off x="8223458" y="4776792"/>
            <a:ext cx="548700" cy="393600"/>
          </a:xfrm>
          <a:prstGeom prst="rect">
            <a:avLst/>
          </a:prstGeom>
          <a:noFill/>
          <a:ln>
            <a:noFill/>
          </a:ln>
        </p:spPr>
        <p:txBody>
          <a:bodyPr anchorCtr="0" anchor="ctr" bIns="91425" lIns="91425" spcFirstLastPara="1" rIns="0" wrap="square" tIns="91425">
            <a:normAutofit/>
          </a:bodyPr>
          <a:lstStyle>
            <a:lvl1pPr lvl="0" algn="r">
              <a:buNone/>
              <a:defRPr sz="800">
                <a:solidFill>
                  <a:schemeClr val="dk2"/>
                </a:solidFill>
                <a:latin typeface="Figtree SemiBold"/>
                <a:ea typeface="Figtree SemiBold"/>
                <a:cs typeface="Figtree SemiBold"/>
                <a:sym typeface="Figtree SemiBold"/>
              </a:defRPr>
            </a:lvl1pPr>
            <a:lvl2pPr lvl="1" algn="r">
              <a:buNone/>
              <a:defRPr sz="800">
                <a:solidFill>
                  <a:schemeClr val="dk2"/>
                </a:solidFill>
                <a:latin typeface="Figtree SemiBold"/>
                <a:ea typeface="Figtree SemiBold"/>
                <a:cs typeface="Figtree SemiBold"/>
                <a:sym typeface="Figtree SemiBold"/>
              </a:defRPr>
            </a:lvl2pPr>
            <a:lvl3pPr lvl="2" algn="r">
              <a:buNone/>
              <a:defRPr sz="800">
                <a:solidFill>
                  <a:schemeClr val="dk2"/>
                </a:solidFill>
                <a:latin typeface="Figtree SemiBold"/>
                <a:ea typeface="Figtree SemiBold"/>
                <a:cs typeface="Figtree SemiBold"/>
                <a:sym typeface="Figtree SemiBold"/>
              </a:defRPr>
            </a:lvl3pPr>
            <a:lvl4pPr lvl="3" algn="r">
              <a:buNone/>
              <a:defRPr sz="800">
                <a:solidFill>
                  <a:schemeClr val="dk2"/>
                </a:solidFill>
                <a:latin typeface="Figtree SemiBold"/>
                <a:ea typeface="Figtree SemiBold"/>
                <a:cs typeface="Figtree SemiBold"/>
                <a:sym typeface="Figtree SemiBold"/>
              </a:defRPr>
            </a:lvl4pPr>
            <a:lvl5pPr lvl="4" algn="r">
              <a:buNone/>
              <a:defRPr sz="800">
                <a:solidFill>
                  <a:schemeClr val="dk2"/>
                </a:solidFill>
                <a:latin typeface="Figtree SemiBold"/>
                <a:ea typeface="Figtree SemiBold"/>
                <a:cs typeface="Figtree SemiBold"/>
                <a:sym typeface="Figtree SemiBold"/>
              </a:defRPr>
            </a:lvl5pPr>
            <a:lvl6pPr lvl="5" algn="r">
              <a:buNone/>
              <a:defRPr sz="800">
                <a:solidFill>
                  <a:schemeClr val="dk2"/>
                </a:solidFill>
                <a:latin typeface="Figtree SemiBold"/>
                <a:ea typeface="Figtree SemiBold"/>
                <a:cs typeface="Figtree SemiBold"/>
                <a:sym typeface="Figtree SemiBold"/>
              </a:defRPr>
            </a:lvl6pPr>
            <a:lvl7pPr lvl="6" algn="r">
              <a:buNone/>
              <a:defRPr sz="800">
                <a:solidFill>
                  <a:schemeClr val="dk2"/>
                </a:solidFill>
                <a:latin typeface="Figtree SemiBold"/>
                <a:ea typeface="Figtree SemiBold"/>
                <a:cs typeface="Figtree SemiBold"/>
                <a:sym typeface="Figtree SemiBold"/>
              </a:defRPr>
            </a:lvl7pPr>
            <a:lvl8pPr lvl="7" algn="r">
              <a:buNone/>
              <a:defRPr sz="800">
                <a:solidFill>
                  <a:schemeClr val="dk2"/>
                </a:solidFill>
                <a:latin typeface="Figtree SemiBold"/>
                <a:ea typeface="Figtree SemiBold"/>
                <a:cs typeface="Figtree SemiBold"/>
                <a:sym typeface="Figtree SemiBold"/>
              </a:defRPr>
            </a:lvl8pPr>
            <a:lvl9pPr lvl="8" algn="r">
              <a:buNone/>
              <a:defRPr sz="800">
                <a:solidFill>
                  <a:schemeClr val="dk2"/>
                </a:solidFill>
                <a:latin typeface="Figtree SemiBold"/>
                <a:ea typeface="Figtree SemiBold"/>
                <a:cs typeface="Figtree SemiBold"/>
                <a:sym typeface="Figtree SemiBold"/>
              </a:defRPr>
            </a:lvl9pPr>
          </a:lstStyle>
          <a:p>
            <a:pPr indent="0" lvl="0" marL="0" rtl="0" algn="r">
              <a:spcBef>
                <a:spcPts val="0"/>
              </a:spcBef>
              <a:spcAft>
                <a:spcPts val="0"/>
              </a:spcAft>
              <a:buNone/>
            </a:pPr>
            <a:fld id="{00000000-1234-1234-1234-123412341234}" type="slidenum">
              <a:rPr lang="en"/>
              <a:t>‹#›</a:t>
            </a:fld>
            <a:endParaRPr/>
          </a:p>
        </p:txBody>
      </p:sp>
      <p:pic>
        <p:nvPicPr>
          <p:cNvPr id="605" name="Google Shape;605;p146" title="Marigold_Evergreen.png"/>
          <p:cNvPicPr preferRelativeResize="0"/>
          <p:nvPr/>
        </p:nvPicPr>
        <p:blipFill>
          <a:blip r:embed="rId1">
            <a:alphaModFix/>
          </a:blip>
          <a:stretch>
            <a:fillRect/>
          </a:stretch>
        </p:blipFill>
        <p:spPr>
          <a:xfrm>
            <a:off x="371849" y="4912172"/>
            <a:ext cx="848375" cy="969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799" r:id="rId13"/>
    <p:sldLayoutId id="2147483800" r:id="rId14"/>
    <p:sldLayoutId id="2147483801" r:id="rId15"/>
    <p:sldLayoutId id="2147483802" r:id="rId16"/>
    <p:sldLayoutId id="2147483803" r:id="rId17"/>
    <p:sldLayoutId id="2147483804" r:id="rId18"/>
    <p:sldLayoutId id="2147483805" r:id="rId19"/>
    <p:sldLayoutId id="2147483806" r:id="rId20"/>
    <p:sldLayoutId id="2147483807" r:id="rId21"/>
    <p:sldLayoutId id="2147483808" r:id="rId22"/>
    <p:sldLayoutId id="2147483809" r:id="rId23"/>
    <p:sldLayoutId id="2147483810" r:id="rId24"/>
    <p:sldLayoutId id="2147483811" r:id="rId25"/>
    <p:sldLayoutId id="2147483812" r:id="rId26"/>
    <p:sldLayoutId id="2147483813" r:id="rId27"/>
    <p:sldLayoutId id="2147483814" r:id="rId28"/>
    <p:sldLayoutId id="2147483815" r:id="rId29"/>
    <p:sldLayoutId id="2147483816" r:id="rId30"/>
    <p:sldLayoutId id="2147483817" r:id="rId31"/>
    <p:sldLayoutId id="2147483818" r:id="rId32"/>
    <p:sldLayoutId id="2147483819" r:id="rId33"/>
    <p:sldLayoutId id="2147483820" r:id="rId34"/>
    <p:sldLayoutId id="2147483821" r:id="rId35"/>
    <p:sldLayoutId id="2147483822" r:id="rId36"/>
    <p:sldLayoutId id="2147483823" r:id="rId37"/>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34">
          <p15:clr>
            <a:srgbClr val="E46962"/>
          </p15:clr>
        </p15:guide>
        <p15:guide id="2" pos="5526">
          <p15:clr>
            <a:srgbClr val="E46962"/>
          </p15:clr>
        </p15:guide>
        <p15:guide id="3" pos="2880">
          <p15:clr>
            <a:srgbClr val="E46962"/>
          </p15:clr>
        </p15:guide>
        <p15:guide id="4" orient="horz" pos="1620">
          <p15:clr>
            <a:srgbClr val="E46962"/>
          </p15:clr>
        </p15:guide>
        <p15:guide id="5" orient="horz" pos="3006">
          <p15:clr>
            <a:srgbClr val="E46962"/>
          </p15:clr>
        </p15:guide>
        <p15:guide id="6" orient="horz" pos="230">
          <p15:clr>
            <a:srgbClr val="E46962"/>
          </p15:clr>
        </p15:guide>
        <p15:guide id="7" pos="616">
          <p15:clr>
            <a:srgbClr val="E46962"/>
          </p15:clr>
        </p15:guide>
        <p15:guide id="8" pos="681">
          <p15:clr>
            <a:srgbClr val="E46962"/>
          </p15:clr>
        </p15:guide>
        <p15:guide id="9" pos="1070">
          <p15:clr>
            <a:srgbClr val="E46962"/>
          </p15:clr>
        </p15:guide>
        <p15:guide id="10" pos="1130">
          <p15:clr>
            <a:srgbClr val="E46962"/>
          </p15:clr>
        </p15:guide>
        <p15:guide id="11" pos="1503">
          <p15:clr>
            <a:srgbClr val="E46962"/>
          </p15:clr>
        </p15:guide>
        <p15:guide id="12" pos="1568">
          <p15:clr>
            <a:srgbClr val="E46962"/>
          </p15:clr>
        </p15:guide>
        <p15:guide id="13" pos="1958">
          <p15:clr>
            <a:srgbClr val="E46962"/>
          </p15:clr>
        </p15:guide>
        <p15:guide id="14" pos="2014">
          <p15:clr>
            <a:srgbClr val="E46962"/>
          </p15:clr>
        </p15:guide>
        <p15:guide id="15" pos="2391">
          <p15:clr>
            <a:srgbClr val="E46962"/>
          </p15:clr>
        </p15:guide>
        <p15:guide id="16" pos="2457">
          <p15:clr>
            <a:srgbClr val="E46962"/>
          </p15:clr>
        </p15:guide>
        <p15:guide id="17" pos="2847">
          <p15:clr>
            <a:srgbClr val="E46962"/>
          </p15:clr>
        </p15:guide>
        <p15:guide id="18" pos="2912">
          <p15:clr>
            <a:srgbClr val="E46962"/>
          </p15:clr>
        </p15:guide>
        <p15:guide id="19" pos="3297">
          <p15:clr>
            <a:srgbClr val="E46962"/>
          </p15:clr>
        </p15:guide>
        <p15:guide id="20" pos="3345">
          <p15:clr>
            <a:srgbClr val="E46962"/>
          </p15:clr>
        </p15:guide>
        <p15:guide id="21" pos="3742">
          <p15:clr>
            <a:srgbClr val="E46962"/>
          </p15:clr>
        </p15:guide>
        <p15:guide id="22" pos="4186">
          <p15:clr>
            <a:srgbClr val="E46962"/>
          </p15:clr>
        </p15:guide>
        <p15:guide id="23" pos="3802">
          <p15:clr>
            <a:srgbClr val="E46962"/>
          </p15:clr>
        </p15:guide>
        <p15:guide id="24" pos="4248">
          <p15:clr>
            <a:srgbClr val="E46962"/>
          </p15:clr>
        </p15:guide>
        <p15:guide id="25" pos="4630">
          <p15:clr>
            <a:srgbClr val="E46962"/>
          </p15:clr>
        </p15:guide>
        <p15:guide id="26" pos="4690">
          <p15:clr>
            <a:srgbClr val="E46962"/>
          </p15:clr>
        </p15:guide>
        <p15:guide id="27" pos="5079">
          <p15:clr>
            <a:srgbClr val="E46962"/>
          </p15:clr>
        </p15:guide>
        <p15:guide id="28" pos="5133">
          <p15:clr>
            <a:srgbClr val="E46962"/>
          </p15:clr>
        </p15:guide>
      </p15:sldGuideLst>
    </p:ext>
  </p:extLst>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839" name="Shape 839"/>
        <p:cNvGrpSpPr/>
        <p:nvPr/>
      </p:nvGrpSpPr>
      <p:grpSpPr>
        <a:xfrm>
          <a:off x="0" y="0"/>
          <a:ext cx="0" cy="0"/>
          <a:chOff x="0" y="0"/>
          <a:chExt cx="0" cy="0"/>
        </a:xfrm>
      </p:grpSpPr>
      <p:sp>
        <p:nvSpPr>
          <p:cNvPr id="840" name="Google Shape;840;p183"/>
          <p:cNvSpPr txBox="1"/>
          <p:nvPr>
            <p:ph type="title"/>
          </p:nvPr>
        </p:nvSpPr>
        <p:spPr>
          <a:xfrm>
            <a:off x="371850" y="304100"/>
            <a:ext cx="8520600" cy="572700"/>
          </a:xfrm>
          <a:prstGeom prst="rect">
            <a:avLst/>
          </a:prstGeom>
          <a:noFill/>
          <a:ln>
            <a:noFill/>
          </a:ln>
        </p:spPr>
        <p:txBody>
          <a:bodyPr anchorCtr="0" anchor="t" bIns="0" lIns="0" spcFirstLastPara="1" rIns="0" wrap="square" tIns="0">
            <a:normAutofit/>
          </a:bodyPr>
          <a:lstStyle>
            <a:lvl1pPr lvl="0">
              <a:spcBef>
                <a:spcPts val="0"/>
              </a:spcBef>
              <a:spcAft>
                <a:spcPts val="0"/>
              </a:spcAft>
              <a:buClr>
                <a:schemeClr val="dk1"/>
              </a:buClr>
              <a:buSzPts val="2200"/>
              <a:buFont typeface="Figtree"/>
              <a:buNone/>
              <a:defRPr b="1" sz="2200">
                <a:solidFill>
                  <a:schemeClr val="dk1"/>
                </a:solidFill>
                <a:latin typeface="Figtree"/>
                <a:ea typeface="Figtree"/>
                <a:cs typeface="Figtree"/>
                <a:sym typeface="Figtree"/>
              </a:defRPr>
            </a:lvl1pPr>
            <a:lvl2pPr lvl="1">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2pPr>
            <a:lvl3pPr lvl="2">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3pPr>
            <a:lvl4pPr lvl="3">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4pPr>
            <a:lvl5pPr lvl="4">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5pPr>
            <a:lvl6pPr lvl="5">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6pPr>
            <a:lvl7pPr lvl="6">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7pPr>
            <a:lvl8pPr lvl="7">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8pPr>
            <a:lvl9pPr lvl="8">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9pPr>
          </a:lstStyle>
          <a:p/>
        </p:txBody>
      </p:sp>
      <p:sp>
        <p:nvSpPr>
          <p:cNvPr id="841" name="Google Shape;841;p183"/>
          <p:cNvSpPr txBox="1"/>
          <p:nvPr>
            <p:ph idx="1" type="body"/>
          </p:nvPr>
        </p:nvSpPr>
        <p:spPr>
          <a:xfrm>
            <a:off x="371850" y="923875"/>
            <a:ext cx="8400300" cy="3416400"/>
          </a:xfrm>
          <a:prstGeom prst="rect">
            <a:avLst/>
          </a:prstGeom>
          <a:noFill/>
          <a:ln>
            <a:noFill/>
          </a:ln>
        </p:spPr>
        <p:txBody>
          <a:bodyPr anchorCtr="0" anchor="t" bIns="0" lIns="0" spcFirstLastPara="1" rIns="0" wrap="square" tIns="0">
            <a:normAutofit/>
          </a:bodyPr>
          <a:lstStyle>
            <a:lvl1pPr indent="-304800" lvl="0" marL="4572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1pPr>
            <a:lvl2pPr indent="-304800" lvl="1" marL="9144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2pPr>
            <a:lvl3pPr indent="-304800" lvl="2" marL="13716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3pPr>
            <a:lvl4pPr indent="-304800" lvl="3" marL="18288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4pPr>
            <a:lvl5pPr indent="-304800" lvl="4" marL="22860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5pPr>
            <a:lvl6pPr indent="-304800" lvl="5" marL="27432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6pPr>
            <a:lvl7pPr indent="-304800" lvl="6" marL="32004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7pPr>
            <a:lvl8pPr indent="-304800" lvl="7" marL="36576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8pPr>
            <a:lvl9pPr indent="-304800" lvl="8" marL="41148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9pPr>
          </a:lstStyle>
          <a:p/>
        </p:txBody>
      </p:sp>
      <p:sp>
        <p:nvSpPr>
          <p:cNvPr id="842" name="Google Shape;842;p183"/>
          <p:cNvSpPr txBox="1"/>
          <p:nvPr>
            <p:ph idx="12" type="sldNum"/>
          </p:nvPr>
        </p:nvSpPr>
        <p:spPr>
          <a:xfrm>
            <a:off x="8223458" y="4776792"/>
            <a:ext cx="548700" cy="393600"/>
          </a:xfrm>
          <a:prstGeom prst="rect">
            <a:avLst/>
          </a:prstGeom>
          <a:noFill/>
          <a:ln>
            <a:noFill/>
          </a:ln>
        </p:spPr>
        <p:txBody>
          <a:bodyPr anchorCtr="0" anchor="ctr" bIns="91425" lIns="91425" spcFirstLastPara="1" rIns="0" wrap="square" tIns="91425">
            <a:normAutofit/>
          </a:bodyPr>
          <a:lstStyle>
            <a:lvl1pPr lvl="0" algn="r">
              <a:buNone/>
              <a:defRPr sz="800">
                <a:solidFill>
                  <a:schemeClr val="dk2"/>
                </a:solidFill>
                <a:latin typeface="Figtree SemiBold"/>
                <a:ea typeface="Figtree SemiBold"/>
                <a:cs typeface="Figtree SemiBold"/>
                <a:sym typeface="Figtree SemiBold"/>
              </a:defRPr>
            </a:lvl1pPr>
            <a:lvl2pPr lvl="1" algn="r">
              <a:buNone/>
              <a:defRPr sz="800">
                <a:solidFill>
                  <a:schemeClr val="dk2"/>
                </a:solidFill>
                <a:latin typeface="Figtree SemiBold"/>
                <a:ea typeface="Figtree SemiBold"/>
                <a:cs typeface="Figtree SemiBold"/>
                <a:sym typeface="Figtree SemiBold"/>
              </a:defRPr>
            </a:lvl2pPr>
            <a:lvl3pPr lvl="2" algn="r">
              <a:buNone/>
              <a:defRPr sz="800">
                <a:solidFill>
                  <a:schemeClr val="dk2"/>
                </a:solidFill>
                <a:latin typeface="Figtree SemiBold"/>
                <a:ea typeface="Figtree SemiBold"/>
                <a:cs typeface="Figtree SemiBold"/>
                <a:sym typeface="Figtree SemiBold"/>
              </a:defRPr>
            </a:lvl3pPr>
            <a:lvl4pPr lvl="3" algn="r">
              <a:buNone/>
              <a:defRPr sz="800">
                <a:solidFill>
                  <a:schemeClr val="dk2"/>
                </a:solidFill>
                <a:latin typeface="Figtree SemiBold"/>
                <a:ea typeface="Figtree SemiBold"/>
                <a:cs typeface="Figtree SemiBold"/>
                <a:sym typeface="Figtree SemiBold"/>
              </a:defRPr>
            </a:lvl4pPr>
            <a:lvl5pPr lvl="4" algn="r">
              <a:buNone/>
              <a:defRPr sz="800">
                <a:solidFill>
                  <a:schemeClr val="dk2"/>
                </a:solidFill>
                <a:latin typeface="Figtree SemiBold"/>
                <a:ea typeface="Figtree SemiBold"/>
                <a:cs typeface="Figtree SemiBold"/>
                <a:sym typeface="Figtree SemiBold"/>
              </a:defRPr>
            </a:lvl5pPr>
            <a:lvl6pPr lvl="5" algn="r">
              <a:buNone/>
              <a:defRPr sz="800">
                <a:solidFill>
                  <a:schemeClr val="dk2"/>
                </a:solidFill>
                <a:latin typeface="Figtree SemiBold"/>
                <a:ea typeface="Figtree SemiBold"/>
                <a:cs typeface="Figtree SemiBold"/>
                <a:sym typeface="Figtree SemiBold"/>
              </a:defRPr>
            </a:lvl6pPr>
            <a:lvl7pPr lvl="6" algn="r">
              <a:buNone/>
              <a:defRPr sz="800">
                <a:solidFill>
                  <a:schemeClr val="dk2"/>
                </a:solidFill>
                <a:latin typeface="Figtree SemiBold"/>
                <a:ea typeface="Figtree SemiBold"/>
                <a:cs typeface="Figtree SemiBold"/>
                <a:sym typeface="Figtree SemiBold"/>
              </a:defRPr>
            </a:lvl7pPr>
            <a:lvl8pPr lvl="7" algn="r">
              <a:buNone/>
              <a:defRPr sz="800">
                <a:solidFill>
                  <a:schemeClr val="dk2"/>
                </a:solidFill>
                <a:latin typeface="Figtree SemiBold"/>
                <a:ea typeface="Figtree SemiBold"/>
                <a:cs typeface="Figtree SemiBold"/>
                <a:sym typeface="Figtree SemiBold"/>
              </a:defRPr>
            </a:lvl8pPr>
            <a:lvl9pPr lvl="8" algn="r">
              <a:buNone/>
              <a:defRPr sz="800">
                <a:solidFill>
                  <a:schemeClr val="dk2"/>
                </a:solidFill>
                <a:latin typeface="Figtree SemiBold"/>
                <a:ea typeface="Figtree SemiBold"/>
                <a:cs typeface="Figtree SemiBold"/>
                <a:sym typeface="Figtree SemiBold"/>
              </a:defRPr>
            </a:lvl9pPr>
          </a:lstStyle>
          <a:p>
            <a:pPr indent="0" lvl="0" marL="0" rtl="0" algn="r">
              <a:spcBef>
                <a:spcPts val="0"/>
              </a:spcBef>
              <a:spcAft>
                <a:spcPts val="0"/>
              </a:spcAft>
              <a:buNone/>
            </a:pPr>
            <a:fld id="{00000000-1234-1234-1234-123412341234}" type="slidenum">
              <a:rPr lang="en"/>
              <a:t>‹#›</a:t>
            </a:fld>
            <a:endParaRPr/>
          </a:p>
        </p:txBody>
      </p:sp>
      <p:pic>
        <p:nvPicPr>
          <p:cNvPr id="843" name="Google Shape;843;p183" title="Marigold_Evergreen.png"/>
          <p:cNvPicPr preferRelativeResize="0"/>
          <p:nvPr/>
        </p:nvPicPr>
        <p:blipFill>
          <a:blip r:embed="rId1">
            <a:alphaModFix/>
          </a:blip>
          <a:stretch>
            <a:fillRect/>
          </a:stretch>
        </p:blipFill>
        <p:spPr>
          <a:xfrm>
            <a:off x="371849" y="4912172"/>
            <a:ext cx="848375" cy="969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 id="2147483834" r:id="rId12"/>
    <p:sldLayoutId id="2147483835" r:id="rId13"/>
    <p:sldLayoutId id="2147483836" r:id="rId14"/>
    <p:sldLayoutId id="2147483837" r:id="rId15"/>
    <p:sldLayoutId id="2147483838" r:id="rId16"/>
    <p:sldLayoutId id="2147483839" r:id="rId17"/>
    <p:sldLayoutId id="2147483840" r:id="rId18"/>
    <p:sldLayoutId id="2147483841" r:id="rId19"/>
    <p:sldLayoutId id="2147483842" r:id="rId20"/>
    <p:sldLayoutId id="2147483843" r:id="rId21"/>
    <p:sldLayoutId id="2147483844" r:id="rId22"/>
    <p:sldLayoutId id="2147483845" r:id="rId23"/>
    <p:sldLayoutId id="2147483846" r:id="rId24"/>
    <p:sldLayoutId id="2147483847" r:id="rId25"/>
    <p:sldLayoutId id="2147483848" r:id="rId26"/>
    <p:sldLayoutId id="2147483849" r:id="rId27"/>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34">
          <p15:clr>
            <a:srgbClr val="E46962"/>
          </p15:clr>
        </p15:guide>
        <p15:guide id="2" pos="5526">
          <p15:clr>
            <a:srgbClr val="E46962"/>
          </p15:clr>
        </p15:guide>
        <p15:guide id="3" pos="2880">
          <p15:clr>
            <a:srgbClr val="E46962"/>
          </p15:clr>
        </p15:guide>
        <p15:guide id="4" orient="horz" pos="1620">
          <p15:clr>
            <a:srgbClr val="E46962"/>
          </p15:clr>
        </p15:guide>
        <p15:guide id="5" orient="horz" pos="3006">
          <p15:clr>
            <a:srgbClr val="E46962"/>
          </p15:clr>
        </p15:guide>
        <p15:guide id="6" orient="horz" pos="230">
          <p15:clr>
            <a:srgbClr val="E46962"/>
          </p15:clr>
        </p15:guide>
        <p15:guide id="7" pos="616">
          <p15:clr>
            <a:srgbClr val="E46962"/>
          </p15:clr>
        </p15:guide>
        <p15:guide id="8" pos="681">
          <p15:clr>
            <a:srgbClr val="E46962"/>
          </p15:clr>
        </p15:guide>
        <p15:guide id="9" pos="1070">
          <p15:clr>
            <a:srgbClr val="E46962"/>
          </p15:clr>
        </p15:guide>
        <p15:guide id="10" pos="1130">
          <p15:clr>
            <a:srgbClr val="E46962"/>
          </p15:clr>
        </p15:guide>
        <p15:guide id="11" pos="1503">
          <p15:clr>
            <a:srgbClr val="E46962"/>
          </p15:clr>
        </p15:guide>
        <p15:guide id="12" pos="1568">
          <p15:clr>
            <a:srgbClr val="E46962"/>
          </p15:clr>
        </p15:guide>
        <p15:guide id="13" pos="1958">
          <p15:clr>
            <a:srgbClr val="E46962"/>
          </p15:clr>
        </p15:guide>
        <p15:guide id="14" pos="2014">
          <p15:clr>
            <a:srgbClr val="E46962"/>
          </p15:clr>
        </p15:guide>
        <p15:guide id="15" pos="2391">
          <p15:clr>
            <a:srgbClr val="E46962"/>
          </p15:clr>
        </p15:guide>
        <p15:guide id="16" pos="2457">
          <p15:clr>
            <a:srgbClr val="E46962"/>
          </p15:clr>
        </p15:guide>
        <p15:guide id="17" pos="2847">
          <p15:clr>
            <a:srgbClr val="E46962"/>
          </p15:clr>
        </p15:guide>
        <p15:guide id="18" pos="2912">
          <p15:clr>
            <a:srgbClr val="E46962"/>
          </p15:clr>
        </p15:guide>
        <p15:guide id="19" pos="3297">
          <p15:clr>
            <a:srgbClr val="E46962"/>
          </p15:clr>
        </p15:guide>
        <p15:guide id="20" pos="3345">
          <p15:clr>
            <a:srgbClr val="E46962"/>
          </p15:clr>
        </p15:guide>
        <p15:guide id="21" pos="3742">
          <p15:clr>
            <a:srgbClr val="E46962"/>
          </p15:clr>
        </p15:guide>
        <p15:guide id="22" pos="4186">
          <p15:clr>
            <a:srgbClr val="E46962"/>
          </p15:clr>
        </p15:guide>
        <p15:guide id="23" pos="3802">
          <p15:clr>
            <a:srgbClr val="E46962"/>
          </p15:clr>
        </p15:guide>
        <p15:guide id="24" pos="4248">
          <p15:clr>
            <a:srgbClr val="E46962"/>
          </p15:clr>
        </p15:guide>
        <p15:guide id="25" pos="4630">
          <p15:clr>
            <a:srgbClr val="E46962"/>
          </p15:clr>
        </p15:guide>
        <p15:guide id="26" pos="4690">
          <p15:clr>
            <a:srgbClr val="E46962"/>
          </p15:clr>
        </p15:guide>
        <p15:guide id="27" pos="5079">
          <p15:clr>
            <a:srgbClr val="E46962"/>
          </p15:clr>
        </p15:guide>
        <p15:guide id="28" pos="5133">
          <p15:clr>
            <a:srgbClr val="E46962"/>
          </p15:clr>
        </p15:guide>
      </p15:sldGuideLst>
    </p:ext>
  </p:extLst>
</p:sldMaster>
</file>

<file path=ppt/slideMasters/slideMaster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952" name="Shape 952"/>
        <p:cNvGrpSpPr/>
        <p:nvPr/>
      </p:nvGrpSpPr>
      <p:grpSpPr>
        <a:xfrm>
          <a:off x="0" y="0"/>
          <a:ext cx="0" cy="0"/>
          <a:chOff x="0" y="0"/>
          <a:chExt cx="0" cy="0"/>
        </a:xfrm>
      </p:grpSpPr>
      <p:sp>
        <p:nvSpPr>
          <p:cNvPr id="953" name="Google Shape;953;p210"/>
          <p:cNvSpPr txBox="1"/>
          <p:nvPr>
            <p:ph type="title"/>
          </p:nvPr>
        </p:nvSpPr>
        <p:spPr>
          <a:xfrm>
            <a:off x="371850" y="304100"/>
            <a:ext cx="8520600" cy="572700"/>
          </a:xfrm>
          <a:prstGeom prst="rect">
            <a:avLst/>
          </a:prstGeom>
          <a:noFill/>
          <a:ln>
            <a:noFill/>
          </a:ln>
        </p:spPr>
        <p:txBody>
          <a:bodyPr anchorCtr="0" anchor="t" bIns="0" lIns="0" spcFirstLastPara="1" rIns="0" wrap="square" tIns="0">
            <a:normAutofit/>
          </a:bodyPr>
          <a:lstStyle>
            <a:lvl1pPr lvl="0">
              <a:spcBef>
                <a:spcPts val="0"/>
              </a:spcBef>
              <a:spcAft>
                <a:spcPts val="0"/>
              </a:spcAft>
              <a:buClr>
                <a:schemeClr val="dk1"/>
              </a:buClr>
              <a:buSzPts val="2200"/>
              <a:buFont typeface="Figtree"/>
              <a:buNone/>
              <a:defRPr b="1" sz="2200">
                <a:solidFill>
                  <a:schemeClr val="dk1"/>
                </a:solidFill>
                <a:latin typeface="Figtree"/>
                <a:ea typeface="Figtree"/>
                <a:cs typeface="Figtree"/>
                <a:sym typeface="Figtree"/>
              </a:defRPr>
            </a:lvl1pPr>
            <a:lvl2pPr lvl="1">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2pPr>
            <a:lvl3pPr lvl="2">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3pPr>
            <a:lvl4pPr lvl="3">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4pPr>
            <a:lvl5pPr lvl="4">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5pPr>
            <a:lvl6pPr lvl="5">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6pPr>
            <a:lvl7pPr lvl="6">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7pPr>
            <a:lvl8pPr lvl="7">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8pPr>
            <a:lvl9pPr lvl="8">
              <a:spcBef>
                <a:spcPts val="0"/>
              </a:spcBef>
              <a:spcAft>
                <a:spcPts val="0"/>
              </a:spcAft>
              <a:buClr>
                <a:schemeClr val="accent2"/>
              </a:buClr>
              <a:buSzPts val="2400"/>
              <a:buFont typeface="Figtree"/>
              <a:buNone/>
              <a:defRPr b="1" sz="2400">
                <a:solidFill>
                  <a:schemeClr val="accent2"/>
                </a:solidFill>
                <a:latin typeface="Figtree"/>
                <a:ea typeface="Figtree"/>
                <a:cs typeface="Figtree"/>
                <a:sym typeface="Figtree"/>
              </a:defRPr>
            </a:lvl9pPr>
          </a:lstStyle>
          <a:p/>
        </p:txBody>
      </p:sp>
      <p:sp>
        <p:nvSpPr>
          <p:cNvPr id="954" name="Google Shape;954;p210"/>
          <p:cNvSpPr txBox="1"/>
          <p:nvPr>
            <p:ph idx="1" type="body"/>
          </p:nvPr>
        </p:nvSpPr>
        <p:spPr>
          <a:xfrm>
            <a:off x="371850" y="923875"/>
            <a:ext cx="8400300" cy="3416400"/>
          </a:xfrm>
          <a:prstGeom prst="rect">
            <a:avLst/>
          </a:prstGeom>
          <a:noFill/>
          <a:ln>
            <a:noFill/>
          </a:ln>
        </p:spPr>
        <p:txBody>
          <a:bodyPr anchorCtr="0" anchor="t" bIns="0" lIns="0" spcFirstLastPara="1" rIns="0" wrap="square" tIns="0">
            <a:normAutofit/>
          </a:bodyPr>
          <a:lstStyle>
            <a:lvl1pPr indent="-304800" lvl="0" marL="4572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1pPr>
            <a:lvl2pPr indent="-304800" lvl="1" marL="9144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2pPr>
            <a:lvl3pPr indent="-304800" lvl="2" marL="13716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3pPr>
            <a:lvl4pPr indent="-304800" lvl="3" marL="18288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4pPr>
            <a:lvl5pPr indent="-304800" lvl="4" marL="22860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5pPr>
            <a:lvl6pPr indent="-304800" lvl="5" marL="27432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6pPr>
            <a:lvl7pPr indent="-304800" lvl="6" marL="32004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7pPr>
            <a:lvl8pPr indent="-304800" lvl="7" marL="36576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8pPr>
            <a:lvl9pPr indent="-304800" lvl="8" marL="4114800">
              <a:lnSpc>
                <a:spcPct val="115000"/>
              </a:lnSpc>
              <a:spcBef>
                <a:spcPts val="0"/>
              </a:spcBef>
              <a:spcAft>
                <a:spcPts val="0"/>
              </a:spcAft>
              <a:buClr>
                <a:schemeClr val="accent2"/>
              </a:buClr>
              <a:buSzPts val="1200"/>
              <a:buFont typeface="Figtree"/>
              <a:buChar char="■"/>
              <a:defRPr sz="1200">
                <a:solidFill>
                  <a:schemeClr val="accent2"/>
                </a:solidFill>
                <a:latin typeface="Figtree"/>
                <a:ea typeface="Figtree"/>
                <a:cs typeface="Figtree"/>
                <a:sym typeface="Figtree"/>
              </a:defRPr>
            </a:lvl9pPr>
          </a:lstStyle>
          <a:p/>
        </p:txBody>
      </p:sp>
      <p:sp>
        <p:nvSpPr>
          <p:cNvPr id="955" name="Google Shape;955;p210"/>
          <p:cNvSpPr txBox="1"/>
          <p:nvPr>
            <p:ph idx="12" type="sldNum"/>
          </p:nvPr>
        </p:nvSpPr>
        <p:spPr>
          <a:xfrm>
            <a:off x="8223458" y="4776792"/>
            <a:ext cx="548700" cy="393600"/>
          </a:xfrm>
          <a:prstGeom prst="rect">
            <a:avLst/>
          </a:prstGeom>
          <a:noFill/>
          <a:ln>
            <a:noFill/>
          </a:ln>
        </p:spPr>
        <p:txBody>
          <a:bodyPr anchorCtr="0" anchor="ctr" bIns="91425" lIns="91425" spcFirstLastPara="1" rIns="0" wrap="square" tIns="91425">
            <a:normAutofit/>
          </a:bodyPr>
          <a:lstStyle>
            <a:lvl1pPr lvl="0" algn="r">
              <a:buNone/>
              <a:defRPr sz="800">
                <a:solidFill>
                  <a:schemeClr val="dk2"/>
                </a:solidFill>
                <a:latin typeface="Figtree SemiBold"/>
                <a:ea typeface="Figtree SemiBold"/>
                <a:cs typeface="Figtree SemiBold"/>
                <a:sym typeface="Figtree SemiBold"/>
              </a:defRPr>
            </a:lvl1pPr>
            <a:lvl2pPr lvl="1" algn="r">
              <a:buNone/>
              <a:defRPr sz="800">
                <a:solidFill>
                  <a:schemeClr val="dk2"/>
                </a:solidFill>
                <a:latin typeface="Figtree SemiBold"/>
                <a:ea typeface="Figtree SemiBold"/>
                <a:cs typeface="Figtree SemiBold"/>
                <a:sym typeface="Figtree SemiBold"/>
              </a:defRPr>
            </a:lvl2pPr>
            <a:lvl3pPr lvl="2" algn="r">
              <a:buNone/>
              <a:defRPr sz="800">
                <a:solidFill>
                  <a:schemeClr val="dk2"/>
                </a:solidFill>
                <a:latin typeface="Figtree SemiBold"/>
                <a:ea typeface="Figtree SemiBold"/>
                <a:cs typeface="Figtree SemiBold"/>
                <a:sym typeface="Figtree SemiBold"/>
              </a:defRPr>
            </a:lvl3pPr>
            <a:lvl4pPr lvl="3" algn="r">
              <a:buNone/>
              <a:defRPr sz="800">
                <a:solidFill>
                  <a:schemeClr val="dk2"/>
                </a:solidFill>
                <a:latin typeface="Figtree SemiBold"/>
                <a:ea typeface="Figtree SemiBold"/>
                <a:cs typeface="Figtree SemiBold"/>
                <a:sym typeface="Figtree SemiBold"/>
              </a:defRPr>
            </a:lvl4pPr>
            <a:lvl5pPr lvl="4" algn="r">
              <a:buNone/>
              <a:defRPr sz="800">
                <a:solidFill>
                  <a:schemeClr val="dk2"/>
                </a:solidFill>
                <a:latin typeface="Figtree SemiBold"/>
                <a:ea typeface="Figtree SemiBold"/>
                <a:cs typeface="Figtree SemiBold"/>
                <a:sym typeface="Figtree SemiBold"/>
              </a:defRPr>
            </a:lvl5pPr>
            <a:lvl6pPr lvl="5" algn="r">
              <a:buNone/>
              <a:defRPr sz="800">
                <a:solidFill>
                  <a:schemeClr val="dk2"/>
                </a:solidFill>
                <a:latin typeface="Figtree SemiBold"/>
                <a:ea typeface="Figtree SemiBold"/>
                <a:cs typeface="Figtree SemiBold"/>
                <a:sym typeface="Figtree SemiBold"/>
              </a:defRPr>
            </a:lvl6pPr>
            <a:lvl7pPr lvl="6" algn="r">
              <a:buNone/>
              <a:defRPr sz="800">
                <a:solidFill>
                  <a:schemeClr val="dk2"/>
                </a:solidFill>
                <a:latin typeface="Figtree SemiBold"/>
                <a:ea typeface="Figtree SemiBold"/>
                <a:cs typeface="Figtree SemiBold"/>
                <a:sym typeface="Figtree SemiBold"/>
              </a:defRPr>
            </a:lvl7pPr>
            <a:lvl8pPr lvl="7" algn="r">
              <a:buNone/>
              <a:defRPr sz="800">
                <a:solidFill>
                  <a:schemeClr val="dk2"/>
                </a:solidFill>
                <a:latin typeface="Figtree SemiBold"/>
                <a:ea typeface="Figtree SemiBold"/>
                <a:cs typeface="Figtree SemiBold"/>
                <a:sym typeface="Figtree SemiBold"/>
              </a:defRPr>
            </a:lvl8pPr>
            <a:lvl9pPr lvl="8" algn="r">
              <a:buNone/>
              <a:defRPr sz="800">
                <a:solidFill>
                  <a:schemeClr val="dk2"/>
                </a:solidFill>
                <a:latin typeface="Figtree SemiBold"/>
                <a:ea typeface="Figtree SemiBold"/>
                <a:cs typeface="Figtree SemiBold"/>
                <a:sym typeface="Figtree SemiBold"/>
              </a:defRPr>
            </a:lvl9pPr>
          </a:lstStyle>
          <a:p>
            <a:pPr indent="0" lvl="0" marL="0" rtl="0" algn="r">
              <a:spcBef>
                <a:spcPts val="0"/>
              </a:spcBef>
              <a:spcAft>
                <a:spcPts val="0"/>
              </a:spcAft>
              <a:buNone/>
            </a:pPr>
            <a:fld id="{00000000-1234-1234-1234-123412341234}" type="slidenum">
              <a:rPr lang="en"/>
              <a:t>‹#›</a:t>
            </a:fld>
            <a:endParaRPr/>
          </a:p>
        </p:txBody>
      </p:sp>
      <p:pic>
        <p:nvPicPr>
          <p:cNvPr id="956" name="Google Shape;956;p210" title="Marigold_Evergreen.png"/>
          <p:cNvPicPr preferRelativeResize="0"/>
          <p:nvPr/>
        </p:nvPicPr>
        <p:blipFill>
          <a:blip r:embed="rId1">
            <a:alphaModFix/>
          </a:blip>
          <a:stretch>
            <a:fillRect/>
          </a:stretch>
        </p:blipFill>
        <p:spPr>
          <a:xfrm>
            <a:off x="371849" y="4912172"/>
            <a:ext cx="848375" cy="969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 id="2147483860" r:id="rId12"/>
    <p:sldLayoutId id="2147483861" r:id="rId13"/>
    <p:sldLayoutId id="2147483862" r:id="rId14"/>
    <p:sldLayoutId id="2147483863" r:id="rId15"/>
    <p:sldLayoutId id="2147483864" r:id="rId16"/>
    <p:sldLayoutId id="2147483865" r:id="rId17"/>
    <p:sldLayoutId id="2147483866" r:id="rId18"/>
    <p:sldLayoutId id="2147483867" r:id="rId19"/>
    <p:sldLayoutId id="2147483868" r:id="rId20"/>
    <p:sldLayoutId id="2147483869" r:id="rId21"/>
    <p:sldLayoutId id="2147483870" r:id="rId22"/>
    <p:sldLayoutId id="2147483871" r:id="rId23"/>
    <p:sldLayoutId id="2147483872" r:id="rId24"/>
    <p:sldLayoutId id="2147483873" r:id="rId25"/>
    <p:sldLayoutId id="2147483874" r:id="rId26"/>
    <p:sldLayoutId id="2147483875" r:id="rId27"/>
    <p:sldLayoutId id="2147483876" r:id="rId28"/>
    <p:sldLayoutId id="2147483877" r:id="rId29"/>
    <p:sldLayoutId id="2147483878" r:id="rId30"/>
    <p:sldLayoutId id="2147483879" r:id="rId31"/>
    <p:sldLayoutId id="2147483880" r:id="rId32"/>
    <p:sldLayoutId id="2147483881" r:id="rId33"/>
    <p:sldLayoutId id="2147483882" r:id="rId34"/>
    <p:sldLayoutId id="2147483883" r:id="rId35"/>
    <p:sldLayoutId id="2147483884" r:id="rId36"/>
    <p:sldLayoutId id="2147483885" r:id="rId37"/>
    <p:sldLayoutId id="2147483886" r:id="rId38"/>
    <p:sldLayoutId id="2147483887" r:id="rId39"/>
    <p:sldLayoutId id="2147483888" r:id="rId40"/>
    <p:sldLayoutId id="2147483889" r:id="rId41"/>
    <p:sldLayoutId id="2147483890" r:id="rId42"/>
    <p:sldLayoutId id="2147483891" r:id="rId43"/>
    <p:sldLayoutId id="2147483892" r:id="rId44"/>
    <p:sldLayoutId id="2147483893" r:id="rId45"/>
    <p:sldLayoutId id="2147483894" r:id="rId46"/>
    <p:sldLayoutId id="2147483895" r:id="rId47"/>
    <p:sldLayoutId id="2147483896" r:id="rId48"/>
    <p:sldLayoutId id="2147483897" r:id="rId49"/>
    <p:sldLayoutId id="2147483898" r:id="rId50"/>
    <p:sldLayoutId id="2147483899" r:id="rId51"/>
    <p:sldLayoutId id="2147483900" r:id="rId52"/>
    <p:sldLayoutId id="2147483901" r:id="rId53"/>
    <p:sldLayoutId id="2147483902" r:id="rId54"/>
    <p:sldLayoutId id="2147483903" r:id="rId55"/>
    <p:sldLayoutId id="2147483904" r:id="rId56"/>
    <p:sldLayoutId id="2147483905" r:id="rId57"/>
    <p:sldLayoutId id="2147483906" r:id="rId58"/>
    <p:sldLayoutId id="2147483907" r:id="rId59"/>
    <p:sldLayoutId id="2147483908" r:id="rId60"/>
    <p:sldLayoutId id="2147483909" r:id="rId61"/>
    <p:sldLayoutId id="2147483910" r:id="rId62"/>
    <p:sldLayoutId id="2147483911" r:id="rId63"/>
    <p:sldLayoutId id="2147483912" r:id="rId64"/>
    <p:sldLayoutId id="2147483913" r:id="rId65"/>
    <p:sldLayoutId id="2147483914" r:id="rId66"/>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34">
          <p15:clr>
            <a:srgbClr val="E46962"/>
          </p15:clr>
        </p15:guide>
        <p15:guide id="2" pos="5526">
          <p15:clr>
            <a:srgbClr val="E46962"/>
          </p15:clr>
        </p15:guide>
        <p15:guide id="3" pos="2880">
          <p15:clr>
            <a:srgbClr val="E46962"/>
          </p15:clr>
        </p15:guide>
        <p15:guide id="4" orient="horz" pos="1620">
          <p15:clr>
            <a:srgbClr val="E46962"/>
          </p15:clr>
        </p15:guide>
        <p15:guide id="5" orient="horz" pos="3006">
          <p15:clr>
            <a:srgbClr val="E46962"/>
          </p15:clr>
        </p15:guide>
        <p15:guide id="6" orient="horz" pos="230">
          <p15:clr>
            <a:srgbClr val="E46962"/>
          </p15:clr>
        </p15:guide>
        <p15:guide id="7" pos="616">
          <p15:clr>
            <a:srgbClr val="E46962"/>
          </p15:clr>
        </p15:guide>
        <p15:guide id="8" pos="681">
          <p15:clr>
            <a:srgbClr val="E46962"/>
          </p15:clr>
        </p15:guide>
        <p15:guide id="9" pos="1070">
          <p15:clr>
            <a:srgbClr val="E46962"/>
          </p15:clr>
        </p15:guide>
        <p15:guide id="10" pos="1130">
          <p15:clr>
            <a:srgbClr val="E46962"/>
          </p15:clr>
        </p15:guide>
        <p15:guide id="11" pos="1503">
          <p15:clr>
            <a:srgbClr val="E46962"/>
          </p15:clr>
        </p15:guide>
        <p15:guide id="12" pos="1568">
          <p15:clr>
            <a:srgbClr val="E46962"/>
          </p15:clr>
        </p15:guide>
        <p15:guide id="13" pos="1958">
          <p15:clr>
            <a:srgbClr val="E46962"/>
          </p15:clr>
        </p15:guide>
        <p15:guide id="14" pos="2014">
          <p15:clr>
            <a:srgbClr val="E46962"/>
          </p15:clr>
        </p15:guide>
        <p15:guide id="15" pos="2391">
          <p15:clr>
            <a:srgbClr val="E46962"/>
          </p15:clr>
        </p15:guide>
        <p15:guide id="16" pos="2457">
          <p15:clr>
            <a:srgbClr val="E46962"/>
          </p15:clr>
        </p15:guide>
        <p15:guide id="17" pos="2847">
          <p15:clr>
            <a:srgbClr val="E46962"/>
          </p15:clr>
        </p15:guide>
        <p15:guide id="18" pos="2912">
          <p15:clr>
            <a:srgbClr val="E46962"/>
          </p15:clr>
        </p15:guide>
        <p15:guide id="19" pos="3297">
          <p15:clr>
            <a:srgbClr val="E46962"/>
          </p15:clr>
        </p15:guide>
        <p15:guide id="20" pos="3345">
          <p15:clr>
            <a:srgbClr val="E46962"/>
          </p15:clr>
        </p15:guide>
        <p15:guide id="21" pos="3742">
          <p15:clr>
            <a:srgbClr val="E46962"/>
          </p15:clr>
        </p15:guide>
        <p15:guide id="22" pos="4186">
          <p15:clr>
            <a:srgbClr val="E46962"/>
          </p15:clr>
        </p15:guide>
        <p15:guide id="23" pos="3802">
          <p15:clr>
            <a:srgbClr val="E46962"/>
          </p15:clr>
        </p15:guide>
        <p15:guide id="24" pos="4248">
          <p15:clr>
            <a:srgbClr val="E46962"/>
          </p15:clr>
        </p15:guide>
        <p15:guide id="25" pos="4630">
          <p15:clr>
            <a:srgbClr val="E46962"/>
          </p15:clr>
        </p15:guide>
        <p15:guide id="26" pos="4690">
          <p15:clr>
            <a:srgbClr val="E46962"/>
          </p15:clr>
        </p15:guide>
        <p15:guide id="27" pos="5079">
          <p15:clr>
            <a:srgbClr val="E46962"/>
          </p15:clr>
        </p15:guide>
        <p15:guide id="28" pos="5133">
          <p15:clr>
            <a:srgbClr val="E46962"/>
          </p15:clr>
        </p15:guide>
      </p15:sldGuideLst>
    </p:ext>
  </p:extLst>
</p:sldMaster>
</file>

<file path=ppt/slideMasters/slideMaster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663" name="Shape 1663"/>
        <p:cNvGrpSpPr/>
        <p:nvPr/>
      </p:nvGrpSpPr>
      <p:grpSpPr>
        <a:xfrm>
          <a:off x="0" y="0"/>
          <a:ext cx="0" cy="0"/>
          <a:chOff x="0" y="0"/>
          <a:chExt cx="0" cy="0"/>
        </a:xfrm>
      </p:grpSpPr>
      <p:sp>
        <p:nvSpPr>
          <p:cNvPr id="1664" name="Google Shape;1664;p276"/>
          <p:cNvSpPr txBox="1"/>
          <p:nvPr>
            <p:ph type="title"/>
          </p:nvPr>
        </p:nvSpPr>
        <p:spPr>
          <a:xfrm>
            <a:off x="371850" y="304100"/>
            <a:ext cx="8520600" cy="572700"/>
          </a:xfrm>
          <a:prstGeom prst="rect">
            <a:avLst/>
          </a:prstGeom>
          <a:noFill/>
          <a:ln>
            <a:noFill/>
          </a:ln>
        </p:spPr>
        <p:txBody>
          <a:bodyPr anchorCtr="0" anchor="t" bIns="0" lIns="0" spcFirstLastPara="1" rIns="0" wrap="square" tIns="0">
            <a:normAutofit/>
          </a:bodyPr>
          <a:lstStyle>
            <a:lvl1pPr lvl="0" marR="0" algn="l">
              <a:lnSpc>
                <a:spcPct val="100000"/>
              </a:lnSpc>
              <a:spcBef>
                <a:spcPts val="0"/>
              </a:spcBef>
              <a:spcAft>
                <a:spcPts val="0"/>
              </a:spcAft>
              <a:buClr>
                <a:schemeClr val="dk1"/>
              </a:buClr>
              <a:buSzPts val="2200"/>
              <a:buFont typeface="Figtree"/>
              <a:buNone/>
              <a:defRPr b="1" i="0" sz="2200" u="none" cap="none" strike="noStrike">
                <a:solidFill>
                  <a:schemeClr val="dk1"/>
                </a:solidFill>
                <a:latin typeface="Figtree"/>
                <a:ea typeface="Figtree"/>
                <a:cs typeface="Figtree"/>
                <a:sym typeface="Figtree"/>
              </a:defRPr>
            </a:lvl1pPr>
            <a:lvl2pPr lvl="1" marR="0" algn="l">
              <a:lnSpc>
                <a:spcPct val="100000"/>
              </a:lnSpc>
              <a:spcBef>
                <a:spcPts val="0"/>
              </a:spcBef>
              <a:spcAft>
                <a:spcPts val="0"/>
              </a:spcAft>
              <a:buClr>
                <a:schemeClr val="accent2"/>
              </a:buClr>
              <a:buSzPts val="2400"/>
              <a:buFont typeface="Figtree"/>
              <a:buNone/>
              <a:defRPr b="1" i="0" sz="2400" u="none" cap="none" strike="noStrike">
                <a:solidFill>
                  <a:schemeClr val="accent2"/>
                </a:solidFill>
                <a:latin typeface="Figtree"/>
                <a:ea typeface="Figtree"/>
                <a:cs typeface="Figtree"/>
                <a:sym typeface="Figtree"/>
              </a:defRPr>
            </a:lvl2pPr>
            <a:lvl3pPr lvl="2" marR="0" algn="l">
              <a:lnSpc>
                <a:spcPct val="100000"/>
              </a:lnSpc>
              <a:spcBef>
                <a:spcPts val="0"/>
              </a:spcBef>
              <a:spcAft>
                <a:spcPts val="0"/>
              </a:spcAft>
              <a:buClr>
                <a:schemeClr val="accent2"/>
              </a:buClr>
              <a:buSzPts val="2400"/>
              <a:buFont typeface="Figtree"/>
              <a:buNone/>
              <a:defRPr b="1" i="0" sz="2400" u="none" cap="none" strike="noStrike">
                <a:solidFill>
                  <a:schemeClr val="accent2"/>
                </a:solidFill>
                <a:latin typeface="Figtree"/>
                <a:ea typeface="Figtree"/>
                <a:cs typeface="Figtree"/>
                <a:sym typeface="Figtree"/>
              </a:defRPr>
            </a:lvl3pPr>
            <a:lvl4pPr lvl="3" marR="0" algn="l">
              <a:lnSpc>
                <a:spcPct val="100000"/>
              </a:lnSpc>
              <a:spcBef>
                <a:spcPts val="0"/>
              </a:spcBef>
              <a:spcAft>
                <a:spcPts val="0"/>
              </a:spcAft>
              <a:buClr>
                <a:schemeClr val="accent2"/>
              </a:buClr>
              <a:buSzPts val="2400"/>
              <a:buFont typeface="Figtree"/>
              <a:buNone/>
              <a:defRPr b="1" i="0" sz="2400" u="none" cap="none" strike="noStrike">
                <a:solidFill>
                  <a:schemeClr val="accent2"/>
                </a:solidFill>
                <a:latin typeface="Figtree"/>
                <a:ea typeface="Figtree"/>
                <a:cs typeface="Figtree"/>
                <a:sym typeface="Figtree"/>
              </a:defRPr>
            </a:lvl4pPr>
            <a:lvl5pPr lvl="4" marR="0" algn="l">
              <a:lnSpc>
                <a:spcPct val="100000"/>
              </a:lnSpc>
              <a:spcBef>
                <a:spcPts val="0"/>
              </a:spcBef>
              <a:spcAft>
                <a:spcPts val="0"/>
              </a:spcAft>
              <a:buClr>
                <a:schemeClr val="accent2"/>
              </a:buClr>
              <a:buSzPts val="2400"/>
              <a:buFont typeface="Figtree"/>
              <a:buNone/>
              <a:defRPr b="1" i="0" sz="2400" u="none" cap="none" strike="noStrike">
                <a:solidFill>
                  <a:schemeClr val="accent2"/>
                </a:solidFill>
                <a:latin typeface="Figtree"/>
                <a:ea typeface="Figtree"/>
                <a:cs typeface="Figtree"/>
                <a:sym typeface="Figtree"/>
              </a:defRPr>
            </a:lvl5pPr>
            <a:lvl6pPr lvl="5" marR="0" algn="l">
              <a:lnSpc>
                <a:spcPct val="100000"/>
              </a:lnSpc>
              <a:spcBef>
                <a:spcPts val="0"/>
              </a:spcBef>
              <a:spcAft>
                <a:spcPts val="0"/>
              </a:spcAft>
              <a:buClr>
                <a:schemeClr val="accent2"/>
              </a:buClr>
              <a:buSzPts val="2400"/>
              <a:buFont typeface="Figtree"/>
              <a:buNone/>
              <a:defRPr b="1" i="0" sz="2400" u="none" cap="none" strike="noStrike">
                <a:solidFill>
                  <a:schemeClr val="accent2"/>
                </a:solidFill>
                <a:latin typeface="Figtree"/>
                <a:ea typeface="Figtree"/>
                <a:cs typeface="Figtree"/>
                <a:sym typeface="Figtree"/>
              </a:defRPr>
            </a:lvl6pPr>
            <a:lvl7pPr lvl="6" marR="0" algn="l">
              <a:lnSpc>
                <a:spcPct val="100000"/>
              </a:lnSpc>
              <a:spcBef>
                <a:spcPts val="0"/>
              </a:spcBef>
              <a:spcAft>
                <a:spcPts val="0"/>
              </a:spcAft>
              <a:buClr>
                <a:schemeClr val="accent2"/>
              </a:buClr>
              <a:buSzPts val="2400"/>
              <a:buFont typeface="Figtree"/>
              <a:buNone/>
              <a:defRPr b="1" i="0" sz="2400" u="none" cap="none" strike="noStrike">
                <a:solidFill>
                  <a:schemeClr val="accent2"/>
                </a:solidFill>
                <a:latin typeface="Figtree"/>
                <a:ea typeface="Figtree"/>
                <a:cs typeface="Figtree"/>
                <a:sym typeface="Figtree"/>
              </a:defRPr>
            </a:lvl7pPr>
            <a:lvl8pPr lvl="7" marR="0" algn="l">
              <a:lnSpc>
                <a:spcPct val="100000"/>
              </a:lnSpc>
              <a:spcBef>
                <a:spcPts val="0"/>
              </a:spcBef>
              <a:spcAft>
                <a:spcPts val="0"/>
              </a:spcAft>
              <a:buClr>
                <a:schemeClr val="accent2"/>
              </a:buClr>
              <a:buSzPts val="2400"/>
              <a:buFont typeface="Figtree"/>
              <a:buNone/>
              <a:defRPr b="1" i="0" sz="2400" u="none" cap="none" strike="noStrike">
                <a:solidFill>
                  <a:schemeClr val="accent2"/>
                </a:solidFill>
                <a:latin typeface="Figtree"/>
                <a:ea typeface="Figtree"/>
                <a:cs typeface="Figtree"/>
                <a:sym typeface="Figtree"/>
              </a:defRPr>
            </a:lvl8pPr>
            <a:lvl9pPr lvl="8" marR="0" algn="l">
              <a:lnSpc>
                <a:spcPct val="100000"/>
              </a:lnSpc>
              <a:spcBef>
                <a:spcPts val="0"/>
              </a:spcBef>
              <a:spcAft>
                <a:spcPts val="0"/>
              </a:spcAft>
              <a:buClr>
                <a:schemeClr val="accent2"/>
              </a:buClr>
              <a:buSzPts val="2400"/>
              <a:buFont typeface="Figtree"/>
              <a:buNone/>
              <a:defRPr b="1" i="0" sz="2400" u="none" cap="none" strike="noStrike">
                <a:solidFill>
                  <a:schemeClr val="accent2"/>
                </a:solidFill>
                <a:latin typeface="Figtree"/>
                <a:ea typeface="Figtree"/>
                <a:cs typeface="Figtree"/>
                <a:sym typeface="Figtree"/>
              </a:defRPr>
            </a:lvl9pPr>
          </a:lstStyle>
          <a:p/>
        </p:txBody>
      </p:sp>
      <p:sp>
        <p:nvSpPr>
          <p:cNvPr id="1665" name="Google Shape;1665;p276"/>
          <p:cNvSpPr txBox="1"/>
          <p:nvPr>
            <p:ph idx="1" type="body"/>
          </p:nvPr>
        </p:nvSpPr>
        <p:spPr>
          <a:xfrm>
            <a:off x="371850" y="923875"/>
            <a:ext cx="8400300" cy="3416400"/>
          </a:xfrm>
          <a:prstGeom prst="rect">
            <a:avLst/>
          </a:prstGeom>
          <a:noFill/>
          <a:ln>
            <a:noFill/>
          </a:ln>
        </p:spPr>
        <p:txBody>
          <a:bodyPr anchorCtr="0" anchor="t" bIns="0" lIns="0" spcFirstLastPara="1" rIns="0" wrap="square" tIns="0">
            <a:normAutofit/>
          </a:bodyPr>
          <a:lstStyle>
            <a:lvl1pPr indent="-304800" lvl="0" marL="457200" marR="0" algn="l">
              <a:lnSpc>
                <a:spcPct val="115000"/>
              </a:lnSpc>
              <a:spcBef>
                <a:spcPts val="0"/>
              </a:spcBef>
              <a:spcAft>
                <a:spcPts val="0"/>
              </a:spcAft>
              <a:buClr>
                <a:schemeClr val="accent2"/>
              </a:buClr>
              <a:buSzPts val="1200"/>
              <a:buFont typeface="Figtree"/>
              <a:buChar char="●"/>
              <a:defRPr b="0" i="0" sz="1200" u="none" cap="none" strike="noStrike">
                <a:solidFill>
                  <a:schemeClr val="accent2"/>
                </a:solidFill>
                <a:latin typeface="Figtree"/>
                <a:ea typeface="Figtree"/>
                <a:cs typeface="Figtree"/>
                <a:sym typeface="Figtree"/>
              </a:defRPr>
            </a:lvl1pPr>
            <a:lvl2pPr indent="-304800" lvl="1" marL="914400" marR="0" algn="l">
              <a:lnSpc>
                <a:spcPct val="115000"/>
              </a:lnSpc>
              <a:spcBef>
                <a:spcPts val="0"/>
              </a:spcBef>
              <a:spcAft>
                <a:spcPts val="0"/>
              </a:spcAft>
              <a:buClr>
                <a:schemeClr val="accent2"/>
              </a:buClr>
              <a:buSzPts val="1200"/>
              <a:buFont typeface="Figtree"/>
              <a:buChar char="○"/>
              <a:defRPr b="0" i="0" sz="1200" u="none" cap="none" strike="noStrike">
                <a:solidFill>
                  <a:schemeClr val="accent2"/>
                </a:solidFill>
                <a:latin typeface="Figtree"/>
                <a:ea typeface="Figtree"/>
                <a:cs typeface="Figtree"/>
                <a:sym typeface="Figtree"/>
              </a:defRPr>
            </a:lvl2pPr>
            <a:lvl3pPr indent="-304800" lvl="2" marL="1371600" marR="0" algn="l">
              <a:lnSpc>
                <a:spcPct val="115000"/>
              </a:lnSpc>
              <a:spcBef>
                <a:spcPts val="0"/>
              </a:spcBef>
              <a:spcAft>
                <a:spcPts val="0"/>
              </a:spcAft>
              <a:buClr>
                <a:schemeClr val="accent2"/>
              </a:buClr>
              <a:buSzPts val="1200"/>
              <a:buFont typeface="Figtree"/>
              <a:buChar char="■"/>
              <a:defRPr b="0" i="0" sz="1200" u="none" cap="none" strike="noStrike">
                <a:solidFill>
                  <a:schemeClr val="accent2"/>
                </a:solidFill>
                <a:latin typeface="Figtree"/>
                <a:ea typeface="Figtree"/>
                <a:cs typeface="Figtree"/>
                <a:sym typeface="Figtree"/>
              </a:defRPr>
            </a:lvl3pPr>
            <a:lvl4pPr indent="-304800" lvl="3" marL="1828800" marR="0" algn="l">
              <a:lnSpc>
                <a:spcPct val="115000"/>
              </a:lnSpc>
              <a:spcBef>
                <a:spcPts val="0"/>
              </a:spcBef>
              <a:spcAft>
                <a:spcPts val="0"/>
              </a:spcAft>
              <a:buClr>
                <a:schemeClr val="accent2"/>
              </a:buClr>
              <a:buSzPts val="1200"/>
              <a:buFont typeface="Figtree"/>
              <a:buChar char="●"/>
              <a:defRPr b="0" i="0" sz="1200" u="none" cap="none" strike="noStrike">
                <a:solidFill>
                  <a:schemeClr val="accent2"/>
                </a:solidFill>
                <a:latin typeface="Figtree"/>
                <a:ea typeface="Figtree"/>
                <a:cs typeface="Figtree"/>
                <a:sym typeface="Figtree"/>
              </a:defRPr>
            </a:lvl4pPr>
            <a:lvl5pPr indent="-304800" lvl="4" marL="2286000" marR="0" algn="l">
              <a:lnSpc>
                <a:spcPct val="115000"/>
              </a:lnSpc>
              <a:spcBef>
                <a:spcPts val="0"/>
              </a:spcBef>
              <a:spcAft>
                <a:spcPts val="0"/>
              </a:spcAft>
              <a:buClr>
                <a:schemeClr val="accent2"/>
              </a:buClr>
              <a:buSzPts val="1200"/>
              <a:buFont typeface="Figtree"/>
              <a:buChar char="○"/>
              <a:defRPr b="0" i="0" sz="1200" u="none" cap="none" strike="noStrike">
                <a:solidFill>
                  <a:schemeClr val="accent2"/>
                </a:solidFill>
                <a:latin typeface="Figtree"/>
                <a:ea typeface="Figtree"/>
                <a:cs typeface="Figtree"/>
                <a:sym typeface="Figtree"/>
              </a:defRPr>
            </a:lvl5pPr>
            <a:lvl6pPr indent="-304800" lvl="5" marL="2743200" marR="0" algn="l">
              <a:lnSpc>
                <a:spcPct val="115000"/>
              </a:lnSpc>
              <a:spcBef>
                <a:spcPts val="0"/>
              </a:spcBef>
              <a:spcAft>
                <a:spcPts val="0"/>
              </a:spcAft>
              <a:buClr>
                <a:schemeClr val="accent2"/>
              </a:buClr>
              <a:buSzPts val="1200"/>
              <a:buFont typeface="Figtree"/>
              <a:buChar char="■"/>
              <a:defRPr b="0" i="0" sz="1200" u="none" cap="none" strike="noStrike">
                <a:solidFill>
                  <a:schemeClr val="accent2"/>
                </a:solidFill>
                <a:latin typeface="Figtree"/>
                <a:ea typeface="Figtree"/>
                <a:cs typeface="Figtree"/>
                <a:sym typeface="Figtree"/>
              </a:defRPr>
            </a:lvl6pPr>
            <a:lvl7pPr indent="-304800" lvl="6" marL="3200400" marR="0" algn="l">
              <a:lnSpc>
                <a:spcPct val="115000"/>
              </a:lnSpc>
              <a:spcBef>
                <a:spcPts val="0"/>
              </a:spcBef>
              <a:spcAft>
                <a:spcPts val="0"/>
              </a:spcAft>
              <a:buClr>
                <a:schemeClr val="accent2"/>
              </a:buClr>
              <a:buSzPts val="1200"/>
              <a:buFont typeface="Figtree"/>
              <a:buChar char="●"/>
              <a:defRPr b="0" i="0" sz="1200" u="none" cap="none" strike="noStrike">
                <a:solidFill>
                  <a:schemeClr val="accent2"/>
                </a:solidFill>
                <a:latin typeface="Figtree"/>
                <a:ea typeface="Figtree"/>
                <a:cs typeface="Figtree"/>
                <a:sym typeface="Figtree"/>
              </a:defRPr>
            </a:lvl7pPr>
            <a:lvl8pPr indent="-304800" lvl="7" marL="3657600" marR="0" algn="l">
              <a:lnSpc>
                <a:spcPct val="115000"/>
              </a:lnSpc>
              <a:spcBef>
                <a:spcPts val="0"/>
              </a:spcBef>
              <a:spcAft>
                <a:spcPts val="0"/>
              </a:spcAft>
              <a:buClr>
                <a:schemeClr val="accent2"/>
              </a:buClr>
              <a:buSzPts val="1200"/>
              <a:buFont typeface="Figtree"/>
              <a:buChar char="○"/>
              <a:defRPr b="0" i="0" sz="1200" u="none" cap="none" strike="noStrike">
                <a:solidFill>
                  <a:schemeClr val="accent2"/>
                </a:solidFill>
                <a:latin typeface="Figtree"/>
                <a:ea typeface="Figtree"/>
                <a:cs typeface="Figtree"/>
                <a:sym typeface="Figtree"/>
              </a:defRPr>
            </a:lvl8pPr>
            <a:lvl9pPr indent="-304800" lvl="8" marL="4114800" marR="0" algn="l">
              <a:lnSpc>
                <a:spcPct val="115000"/>
              </a:lnSpc>
              <a:spcBef>
                <a:spcPts val="0"/>
              </a:spcBef>
              <a:spcAft>
                <a:spcPts val="0"/>
              </a:spcAft>
              <a:buClr>
                <a:schemeClr val="accent2"/>
              </a:buClr>
              <a:buSzPts val="1200"/>
              <a:buFont typeface="Figtree"/>
              <a:buChar char="■"/>
              <a:defRPr b="0" i="0" sz="1200" u="none" cap="none" strike="noStrike">
                <a:solidFill>
                  <a:schemeClr val="accent2"/>
                </a:solidFill>
                <a:latin typeface="Figtree"/>
                <a:ea typeface="Figtree"/>
                <a:cs typeface="Figtree"/>
                <a:sym typeface="Figtree"/>
              </a:defRPr>
            </a:lvl9pPr>
          </a:lstStyle>
          <a:p/>
        </p:txBody>
      </p:sp>
      <p:sp>
        <p:nvSpPr>
          <p:cNvPr id="1666" name="Google Shape;1666;p276"/>
          <p:cNvSpPr txBox="1"/>
          <p:nvPr>
            <p:ph idx="12" type="sldNum"/>
          </p:nvPr>
        </p:nvSpPr>
        <p:spPr>
          <a:xfrm>
            <a:off x="8223458" y="4776792"/>
            <a:ext cx="548700" cy="393600"/>
          </a:xfrm>
          <a:prstGeom prst="rect">
            <a:avLst/>
          </a:prstGeom>
          <a:noFill/>
          <a:ln>
            <a:noFill/>
          </a:ln>
        </p:spPr>
        <p:txBody>
          <a:bodyPr anchorCtr="0" anchor="ctr" bIns="91425" lIns="91425" spcFirstLastPara="1" rIns="0" wrap="square" tIns="91425">
            <a:norm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dk2"/>
                </a:solidFill>
                <a:latin typeface="Figtree SemiBold"/>
                <a:ea typeface="Figtree SemiBold"/>
                <a:cs typeface="Figtree SemiBold"/>
                <a:sym typeface="Figtree SemiBold"/>
              </a:defRPr>
            </a:lvl9pPr>
          </a:lstStyle>
          <a:p>
            <a:pPr indent="0" lvl="0" marL="0" rtl="0" algn="r">
              <a:spcBef>
                <a:spcPts val="0"/>
              </a:spcBef>
              <a:spcAft>
                <a:spcPts val="0"/>
              </a:spcAft>
              <a:buNone/>
            </a:pPr>
            <a:fld id="{00000000-1234-1234-1234-123412341234}" type="slidenum">
              <a:rPr lang="en"/>
              <a:t>‹#›</a:t>
            </a:fld>
            <a:endParaRPr/>
          </a:p>
        </p:txBody>
      </p:sp>
      <p:pic>
        <p:nvPicPr>
          <p:cNvPr id="1667" name="Google Shape;1667;p276" title="Marigold_Evergreen.png"/>
          <p:cNvPicPr preferRelativeResize="0"/>
          <p:nvPr/>
        </p:nvPicPr>
        <p:blipFill rotWithShape="1">
          <a:blip r:embed="rId1">
            <a:alphaModFix/>
          </a:blip>
          <a:srcRect b="0" l="0" r="0" t="0"/>
          <a:stretch/>
        </p:blipFill>
        <p:spPr>
          <a:xfrm>
            <a:off x="371849" y="4912172"/>
            <a:ext cx="848375" cy="969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915" r:id="rId2"/>
    <p:sldLayoutId id="2147483916" r:id="rId3"/>
    <p:sldLayoutId id="2147483917" r:id="rId4"/>
    <p:sldLayoutId id="2147483918" r:id="rId5"/>
    <p:sldLayoutId id="2147483919" r:id="rId6"/>
    <p:sldLayoutId id="2147483920" r:id="rId7"/>
    <p:sldLayoutId id="2147483921" r:id="rId8"/>
    <p:sldLayoutId id="2147483922" r:id="rId9"/>
    <p:sldLayoutId id="2147483923" r:id="rId10"/>
    <p:sldLayoutId id="2147483924" r:id="rId11"/>
    <p:sldLayoutId id="2147483925" r:id="rId12"/>
    <p:sldLayoutId id="2147483926" r:id="rId13"/>
    <p:sldLayoutId id="2147483927" r:id="rId14"/>
    <p:sldLayoutId id="2147483928" r:id="rId15"/>
    <p:sldLayoutId id="2147483929" r:id="rId16"/>
    <p:sldLayoutId id="2147483930" r:id="rId17"/>
    <p:sldLayoutId id="2147483931" r:id="rId18"/>
    <p:sldLayoutId id="2147483932" r:id="rId19"/>
    <p:sldLayoutId id="2147483933" r:id="rId20"/>
    <p:sldLayoutId id="2147483934" r:id="rId21"/>
    <p:sldLayoutId id="2147483935" r:id="rId22"/>
    <p:sldLayoutId id="2147483936" r:id="rId23"/>
    <p:sldLayoutId id="2147483937" r:id="rId24"/>
    <p:sldLayoutId id="2147483938" r:id="rId25"/>
    <p:sldLayoutId id="2147483939" r:id="rId26"/>
    <p:sldLayoutId id="2147483940" r:id="rId27"/>
    <p:sldLayoutId id="2147483941" r:id="rId2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34">
          <p15:clr>
            <a:srgbClr val="E46962"/>
          </p15:clr>
        </p15:guide>
        <p15:guide id="2" pos="5526">
          <p15:clr>
            <a:srgbClr val="E46962"/>
          </p15:clr>
        </p15:guide>
        <p15:guide id="3" pos="2880">
          <p15:clr>
            <a:srgbClr val="E46962"/>
          </p15:clr>
        </p15:guide>
        <p15:guide id="4" orient="horz" pos="1620">
          <p15:clr>
            <a:srgbClr val="E46962"/>
          </p15:clr>
        </p15:guide>
        <p15:guide id="5" orient="horz" pos="3006">
          <p15:clr>
            <a:srgbClr val="E46962"/>
          </p15:clr>
        </p15:guide>
        <p15:guide id="6" orient="horz" pos="230">
          <p15:clr>
            <a:srgbClr val="E46962"/>
          </p15:clr>
        </p15:guide>
        <p15:guide id="7" pos="616">
          <p15:clr>
            <a:srgbClr val="E46962"/>
          </p15:clr>
        </p15:guide>
        <p15:guide id="8" pos="681">
          <p15:clr>
            <a:srgbClr val="E46962"/>
          </p15:clr>
        </p15:guide>
        <p15:guide id="9" pos="1069">
          <p15:clr>
            <a:srgbClr val="E46962"/>
          </p15:clr>
        </p15:guide>
        <p15:guide id="10" pos="1129">
          <p15:clr>
            <a:srgbClr val="E46962"/>
          </p15:clr>
        </p15:guide>
        <p15:guide id="11" pos="1503">
          <p15:clr>
            <a:srgbClr val="E46962"/>
          </p15:clr>
        </p15:guide>
        <p15:guide id="12" pos="1568">
          <p15:clr>
            <a:srgbClr val="E46962"/>
          </p15:clr>
        </p15:guide>
        <p15:guide id="13" pos="1958">
          <p15:clr>
            <a:srgbClr val="E46962"/>
          </p15:clr>
        </p15:guide>
        <p15:guide id="14" pos="2014">
          <p15:clr>
            <a:srgbClr val="E46962"/>
          </p15:clr>
        </p15:guide>
        <p15:guide id="15" pos="2391">
          <p15:clr>
            <a:srgbClr val="E46962"/>
          </p15:clr>
        </p15:guide>
        <p15:guide id="16" pos="2457">
          <p15:clr>
            <a:srgbClr val="E46962"/>
          </p15:clr>
        </p15:guide>
        <p15:guide id="17" pos="2847">
          <p15:clr>
            <a:srgbClr val="E46962"/>
          </p15:clr>
        </p15:guide>
        <p15:guide id="18" pos="2912">
          <p15:clr>
            <a:srgbClr val="E46962"/>
          </p15:clr>
        </p15:guide>
        <p15:guide id="19" pos="3296">
          <p15:clr>
            <a:srgbClr val="E46962"/>
          </p15:clr>
        </p15:guide>
        <p15:guide id="20" pos="3345">
          <p15:clr>
            <a:srgbClr val="E46962"/>
          </p15:clr>
        </p15:guide>
        <p15:guide id="21" pos="3742">
          <p15:clr>
            <a:srgbClr val="E46962"/>
          </p15:clr>
        </p15:guide>
        <p15:guide id="22" pos="4187">
          <p15:clr>
            <a:srgbClr val="E46962"/>
          </p15:clr>
        </p15:guide>
        <p15:guide id="23" pos="3802">
          <p15:clr>
            <a:srgbClr val="E46962"/>
          </p15:clr>
        </p15:guide>
        <p15:guide id="24" pos="4248">
          <p15:clr>
            <a:srgbClr val="E46962"/>
          </p15:clr>
        </p15:guide>
        <p15:guide id="25" pos="4631">
          <p15:clr>
            <a:srgbClr val="E46962"/>
          </p15:clr>
        </p15:guide>
        <p15:guide id="26" pos="4691">
          <p15:clr>
            <a:srgbClr val="E46962"/>
          </p15:clr>
        </p15:guide>
        <p15:guide id="27" pos="5079">
          <p15:clr>
            <a:srgbClr val="E46962"/>
          </p15:clr>
        </p15:guide>
        <p15:guide id="28" pos="5132">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1.xml"/><Relationship Id="rId3" Type="http://schemas.openxmlformats.org/officeDocument/2006/relationships/image" Target="../media/image125.jpg"/><Relationship Id="rId4" Type="http://schemas.openxmlformats.org/officeDocument/2006/relationships/image" Target="../media/image6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2.xml"/><Relationship Id="rId3" Type="http://schemas.openxmlformats.org/officeDocument/2006/relationships/image" Target="../media/image139.png"/><Relationship Id="rId4" Type="http://schemas.openxmlformats.org/officeDocument/2006/relationships/hyperlink" Target="http://www.youtube.com/watch?v=-svZdyVQx3I" TargetMode="External"/><Relationship Id="rId9" Type="http://schemas.openxmlformats.org/officeDocument/2006/relationships/image" Target="../media/image98.jpg"/><Relationship Id="rId5" Type="http://schemas.openxmlformats.org/officeDocument/2006/relationships/image" Target="../media/image99.jpg"/><Relationship Id="rId6" Type="http://schemas.openxmlformats.org/officeDocument/2006/relationships/hyperlink" Target="http://www.youtube.com/watch?v=Yw7352TFCfk" TargetMode="External"/><Relationship Id="rId7" Type="http://schemas.openxmlformats.org/officeDocument/2006/relationships/image" Target="../media/image100.jpg"/><Relationship Id="rId8" Type="http://schemas.openxmlformats.org/officeDocument/2006/relationships/hyperlink" Target="http://www.youtube.com/watch?v=PUNl3uR29Tw" TargetMode="External"/><Relationship Id="rId20" Type="http://schemas.openxmlformats.org/officeDocument/2006/relationships/hyperlink" Target="https://meetmarigold.com/resources/webinars/loyalty-concentrix-webinar-od-video" TargetMode="External"/><Relationship Id="rId22" Type="http://schemas.openxmlformats.org/officeDocument/2006/relationships/hyperlink" Target="https://meetmarigold.com/resources/webinars/the-loyalty-runway-how-leading-brands-prepare-for-the-holiday-season" TargetMode="External"/><Relationship Id="rId21" Type="http://schemas.openxmlformats.org/officeDocument/2006/relationships/image" Target="../media/image110.png"/><Relationship Id="rId24" Type="http://schemas.openxmlformats.org/officeDocument/2006/relationships/hyperlink" Target="https://go.meetmarigold.com/redemption-rethink-wise-marketer?utm_campaign=ma_amer_2025_q4_wbnr_wise-marketer&amp;utm_source=linkedin&amp;utm_medium=organic-social&amp;utm_content=single-image" TargetMode="External"/><Relationship Id="rId23" Type="http://schemas.openxmlformats.org/officeDocument/2006/relationships/image" Target="../media/image97.png"/><Relationship Id="rId25" Type="http://schemas.openxmlformats.org/officeDocument/2006/relationships/image" Target="../media/image101.png"/><Relationship Id="rId11" Type="http://schemas.openxmlformats.org/officeDocument/2006/relationships/image" Target="../media/image134.jpg"/><Relationship Id="rId10" Type="http://schemas.openxmlformats.org/officeDocument/2006/relationships/hyperlink" Target="https://dmexco.com/podcast/dmexco-podcast-roger-williams-marigold-on-the-golden-age-of-loyalty/" TargetMode="External"/><Relationship Id="rId13" Type="http://schemas.openxmlformats.org/officeDocument/2006/relationships/image" Target="../media/image124.jpg"/><Relationship Id="rId12" Type="http://schemas.openxmlformats.org/officeDocument/2006/relationships/hyperlink" Target="https://www.vloyalty.com/blogarticles/interview-with-roger-williams-head-of-loyalty-coe-at-marigold" TargetMode="External"/><Relationship Id="rId15" Type="http://schemas.openxmlformats.org/officeDocument/2006/relationships/image" Target="../media/image114.jpg"/><Relationship Id="rId14" Type="http://schemas.openxmlformats.org/officeDocument/2006/relationships/hyperlink" Target="https://thewisemarketer.com/the-future-of-loyalty-a-recap-of-2024-and-a-look-into-2025/" TargetMode="External"/><Relationship Id="rId17" Type="http://schemas.openxmlformats.org/officeDocument/2006/relationships/image" Target="../media/image130.jpg"/><Relationship Id="rId16" Type="http://schemas.openxmlformats.org/officeDocument/2006/relationships/hyperlink" Target="https://go.meetmarigold.com/qsr-magazine-webinar-video?utm_campaign=MA_AMER_2025_Q4_WBNR_Building-Scalable-Loyalty-Programs&amp;utm_source=linkedin&amp;utm_medium=organic-social&amp;utm_term=qsr-magazine&amp;utm_content=single-image" TargetMode="External"/><Relationship Id="rId19" Type="http://schemas.openxmlformats.org/officeDocument/2006/relationships/image" Target="../media/image102.png"/><Relationship Id="rId18" Type="http://schemas.openxmlformats.org/officeDocument/2006/relationships/hyperlink" Target="https://meetmarigold.com/resources/webinars/ai-and-beyond-the-future-of-loyalty-in-2025"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8.xml"/><Relationship Id="rId2" Type="http://schemas.openxmlformats.org/officeDocument/2006/relationships/notesSlide" Target="../notesSlides/notesSlide5.xml"/><Relationship Id="rId3" Type="http://schemas.openxmlformats.org/officeDocument/2006/relationships/image" Target="../media/image113.png"/><Relationship Id="rId4" Type="http://schemas.openxmlformats.org/officeDocument/2006/relationships/image" Target="../media/image115.png"/><Relationship Id="rId5" Type="http://schemas.openxmlformats.org/officeDocument/2006/relationships/image" Target="../media/image13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3.xml"/><Relationship Id="rId2" Type="http://schemas.openxmlformats.org/officeDocument/2006/relationships/notesSlide" Target="../notesSlides/notesSlide7.xml"/><Relationship Id="rId3" Type="http://schemas.openxmlformats.org/officeDocument/2006/relationships/image" Target="../media/image10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4.xml"/><Relationship Id="rId2" Type="http://schemas.openxmlformats.org/officeDocument/2006/relationships/notesSlide" Target="../notesSlides/notesSlide9.xml"/><Relationship Id="rId3" Type="http://schemas.openxmlformats.org/officeDocument/2006/relationships/image" Target="../media/image12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4.xml"/><Relationship Id="rId2" Type="http://schemas.openxmlformats.org/officeDocument/2006/relationships/notesSlide" Target="../notesSlides/notesSlide10.xml"/><Relationship Id="rId3" Type="http://schemas.openxmlformats.org/officeDocument/2006/relationships/image" Target="../media/image12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38.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9.xml"/><Relationship Id="rId2" Type="http://schemas.openxmlformats.org/officeDocument/2006/relationships/notesSlide" Target="../notesSlides/notesSlide12.xml"/><Relationship Id="rId3" Type="http://schemas.openxmlformats.org/officeDocument/2006/relationships/image" Target="../media/image105.png"/><Relationship Id="rId4" Type="http://schemas.openxmlformats.org/officeDocument/2006/relationships/image" Target="../media/image107.gif"/><Relationship Id="rId5" Type="http://schemas.openxmlformats.org/officeDocument/2006/relationships/image" Target="../media/image137.png"/><Relationship Id="rId6" Type="http://schemas.openxmlformats.org/officeDocument/2006/relationships/image" Target="../media/image10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9.xml"/><Relationship Id="rId2" Type="http://schemas.openxmlformats.org/officeDocument/2006/relationships/notesSlide" Target="../notesSlides/notesSlide13.xml"/><Relationship Id="rId3" Type="http://schemas.openxmlformats.org/officeDocument/2006/relationships/image" Target="../media/image109.jpg"/><Relationship Id="rId4" Type="http://schemas.openxmlformats.org/officeDocument/2006/relationships/image" Target="../media/image112.gi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23.xml"/><Relationship Id="rId2" Type="http://schemas.openxmlformats.org/officeDocument/2006/relationships/notesSlide" Target="../notesSlides/notesSlide14.xml"/><Relationship Id="rId3" Type="http://schemas.openxmlformats.org/officeDocument/2006/relationships/hyperlink" Target="https://signalsseries.cheetahdigital.com/public/85/Player-8b12f931/e8432153" TargetMode="External"/><Relationship Id="rId4" Type="http://schemas.openxmlformats.org/officeDocument/2006/relationships/image" Target="../media/image128.jpg"/><Relationship Id="rId5" Type="http://schemas.openxmlformats.org/officeDocument/2006/relationships/image" Target="../media/image11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59.xml"/><Relationship Id="rId2" Type="http://schemas.openxmlformats.org/officeDocument/2006/relationships/notesSlide" Target="../notesSlides/notesSlide16.xml"/><Relationship Id="rId3" Type="http://schemas.openxmlformats.org/officeDocument/2006/relationships/image" Target="../media/image13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72.xml"/><Relationship Id="rId2" Type="http://schemas.openxmlformats.org/officeDocument/2006/relationships/notesSlide" Target="../notesSlides/notesSlide17.xml"/><Relationship Id="rId3" Type="http://schemas.openxmlformats.org/officeDocument/2006/relationships/image" Target="../media/image117.png"/><Relationship Id="rId4" Type="http://schemas.openxmlformats.org/officeDocument/2006/relationships/image" Target="../media/image120.png"/><Relationship Id="rId5" Type="http://schemas.openxmlformats.org/officeDocument/2006/relationships/image" Target="../media/image119.png"/><Relationship Id="rId6" Type="http://schemas.openxmlformats.org/officeDocument/2006/relationships/image" Target="../media/image12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72.xml"/><Relationship Id="rId2" Type="http://schemas.openxmlformats.org/officeDocument/2006/relationships/notesSlide" Target="../notesSlides/notesSlide18.xml"/><Relationship Id="rId3" Type="http://schemas.openxmlformats.org/officeDocument/2006/relationships/image" Target="../media/image120.png"/><Relationship Id="rId4" Type="http://schemas.openxmlformats.org/officeDocument/2006/relationships/image" Target="../media/image126.png"/><Relationship Id="rId5" Type="http://schemas.openxmlformats.org/officeDocument/2006/relationships/image" Target="../media/image13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72.xml"/><Relationship Id="rId2" Type="http://schemas.openxmlformats.org/officeDocument/2006/relationships/notesSlide" Target="../notesSlides/notesSlide19.xml"/><Relationship Id="rId3" Type="http://schemas.openxmlformats.org/officeDocument/2006/relationships/image" Target="../media/image120.png"/><Relationship Id="rId4" Type="http://schemas.openxmlformats.org/officeDocument/2006/relationships/image" Target="../media/image12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7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24.xml"/><Relationship Id="rId3" Type="http://schemas.openxmlformats.org/officeDocument/2006/relationships/image" Target="../media/image1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27.xml"/><Relationship Id="rId3" Type="http://schemas.openxmlformats.org/officeDocument/2006/relationships/image" Target="../media/image138.png"/><Relationship Id="rId4" Type="http://schemas.openxmlformats.org/officeDocument/2006/relationships/image" Target="../media/image12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70.xml"/><Relationship Id="rId2" Type="http://schemas.openxmlformats.org/officeDocument/2006/relationships/notesSlide" Target="../notesSlides/notesSlide28.xml"/><Relationship Id="rId3" Type="http://schemas.openxmlformats.org/officeDocument/2006/relationships/image" Target="../media/image13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65" name="Shape 1765"/>
        <p:cNvGrpSpPr/>
        <p:nvPr/>
      </p:nvGrpSpPr>
      <p:grpSpPr>
        <a:xfrm>
          <a:off x="0" y="0"/>
          <a:ext cx="0" cy="0"/>
          <a:chOff x="0" y="0"/>
          <a:chExt cx="0" cy="0"/>
        </a:xfrm>
      </p:grpSpPr>
      <p:sp>
        <p:nvSpPr>
          <p:cNvPr id="1766" name="Google Shape;1766;p304"/>
          <p:cNvSpPr/>
          <p:nvPr/>
        </p:nvSpPr>
        <p:spPr>
          <a:xfrm>
            <a:off x="3900675" y="1604850"/>
            <a:ext cx="5243400" cy="19338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767" name="Google Shape;1767;p304"/>
          <p:cNvSpPr/>
          <p:nvPr/>
        </p:nvSpPr>
        <p:spPr>
          <a:xfrm>
            <a:off x="1793475" y="1604850"/>
            <a:ext cx="2001600" cy="19338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768" name="Google Shape;1768;p304"/>
          <p:cNvSpPr txBox="1"/>
          <p:nvPr>
            <p:ph idx="4294967295" type="body"/>
          </p:nvPr>
        </p:nvSpPr>
        <p:spPr>
          <a:xfrm>
            <a:off x="4653275" y="1927825"/>
            <a:ext cx="3409200" cy="1058100"/>
          </a:xfrm>
          <a:prstGeom prst="rect">
            <a:avLst/>
          </a:prstGeom>
        </p:spPr>
        <p:txBody>
          <a:bodyPr anchorCtr="0" anchor="t" bIns="0" lIns="0" spcFirstLastPara="1" rIns="0" wrap="square" tIns="0">
            <a:noAutofit/>
          </a:bodyPr>
          <a:lstStyle/>
          <a:p>
            <a:pPr indent="0" lvl="0" marL="0" rtl="0" algn="l">
              <a:lnSpc>
                <a:spcPct val="80000"/>
              </a:lnSpc>
              <a:spcBef>
                <a:spcPts val="0"/>
              </a:spcBef>
              <a:spcAft>
                <a:spcPts val="0"/>
              </a:spcAft>
              <a:buNone/>
            </a:pPr>
            <a:r>
              <a:rPr b="1" lang="en" sz="2500">
                <a:solidFill>
                  <a:schemeClr val="lt1"/>
                </a:solidFill>
              </a:rPr>
              <a:t>Turning Disruption </a:t>
            </a:r>
            <a:br>
              <a:rPr b="1" lang="en" sz="2500">
                <a:solidFill>
                  <a:schemeClr val="lt1"/>
                </a:solidFill>
              </a:rPr>
            </a:br>
            <a:r>
              <a:rPr b="1" lang="en" sz="2500">
                <a:solidFill>
                  <a:schemeClr val="lt1"/>
                </a:solidFill>
              </a:rPr>
              <a:t>into Loyalty</a:t>
            </a:r>
            <a:endParaRPr b="1" sz="2500">
              <a:solidFill>
                <a:schemeClr val="lt1"/>
              </a:solidFill>
            </a:endParaRPr>
          </a:p>
        </p:txBody>
      </p:sp>
      <p:sp>
        <p:nvSpPr>
          <p:cNvPr id="1769" name="Google Shape;1769;p304"/>
          <p:cNvSpPr txBox="1"/>
          <p:nvPr>
            <p:ph idx="4294967295" type="body"/>
          </p:nvPr>
        </p:nvSpPr>
        <p:spPr>
          <a:xfrm>
            <a:off x="4659675" y="2613825"/>
            <a:ext cx="3409200" cy="740400"/>
          </a:xfrm>
          <a:prstGeom prst="rect">
            <a:avLst/>
          </a:prstGeom>
        </p:spPr>
        <p:txBody>
          <a:bodyPr anchorCtr="0" anchor="t" bIns="0" lIns="0" spcFirstLastPara="1" rIns="0" wrap="square" tIns="0">
            <a:noAutofit/>
          </a:bodyPr>
          <a:lstStyle/>
          <a:p>
            <a:pPr indent="0" lvl="0" marL="0" marR="0" rtl="0" algn="l">
              <a:lnSpc>
                <a:spcPct val="115000"/>
              </a:lnSpc>
              <a:spcBef>
                <a:spcPts val="500"/>
              </a:spcBef>
              <a:spcAft>
                <a:spcPts val="0"/>
              </a:spcAft>
              <a:buNone/>
            </a:pPr>
            <a:r>
              <a:rPr lang="en" sz="1000">
                <a:solidFill>
                  <a:schemeClr val="lt1"/>
                </a:solidFill>
              </a:rPr>
              <a:t>Personalization in the moments that matter</a:t>
            </a:r>
            <a:endParaRPr sz="1000">
              <a:solidFill>
                <a:schemeClr val="lt1"/>
              </a:solidFill>
            </a:endParaRPr>
          </a:p>
          <a:p>
            <a:pPr indent="0" lvl="0" marL="0" marR="0" rtl="0" algn="l">
              <a:lnSpc>
                <a:spcPct val="115000"/>
              </a:lnSpc>
              <a:spcBef>
                <a:spcPts val="1200"/>
              </a:spcBef>
              <a:spcAft>
                <a:spcPts val="0"/>
              </a:spcAft>
              <a:buNone/>
            </a:pPr>
            <a:r>
              <a:t/>
            </a:r>
            <a:endParaRPr sz="1000">
              <a:solidFill>
                <a:schemeClr val="accent4"/>
              </a:solidFill>
            </a:endParaRPr>
          </a:p>
          <a:p>
            <a:pPr indent="0" lvl="0" marL="0" marR="0" rtl="0" algn="l">
              <a:lnSpc>
                <a:spcPct val="115000"/>
              </a:lnSpc>
              <a:spcBef>
                <a:spcPts val="1200"/>
              </a:spcBef>
              <a:spcAft>
                <a:spcPts val="1200"/>
              </a:spcAft>
              <a:buNone/>
            </a:pPr>
            <a:r>
              <a:t/>
            </a:r>
            <a:endParaRPr>
              <a:solidFill>
                <a:schemeClr val="lt1"/>
              </a:solidFill>
            </a:endParaRPr>
          </a:p>
        </p:txBody>
      </p:sp>
      <p:pic>
        <p:nvPicPr>
          <p:cNvPr id="1770" name="Google Shape;1770;p304" title="Marigold_Evergreen.png"/>
          <p:cNvPicPr preferRelativeResize="0"/>
          <p:nvPr/>
        </p:nvPicPr>
        <p:blipFill>
          <a:blip r:embed="rId4">
            <a:alphaModFix/>
          </a:blip>
          <a:stretch>
            <a:fillRect/>
          </a:stretch>
        </p:blipFill>
        <p:spPr>
          <a:xfrm>
            <a:off x="2004650" y="1851624"/>
            <a:ext cx="1612300" cy="184175"/>
          </a:xfrm>
          <a:prstGeom prst="rect">
            <a:avLst/>
          </a:prstGeom>
          <a:noFill/>
          <a:ln>
            <a:noFill/>
          </a:ln>
        </p:spPr>
      </p:pic>
      <p:sp>
        <p:nvSpPr>
          <p:cNvPr id="1771" name="Google Shape;1771;p304"/>
          <p:cNvSpPr txBox="1"/>
          <p:nvPr>
            <p:ph idx="4294967295" type="body"/>
          </p:nvPr>
        </p:nvSpPr>
        <p:spPr>
          <a:xfrm>
            <a:off x="2004650" y="2700025"/>
            <a:ext cx="1612200" cy="530100"/>
          </a:xfrm>
          <a:prstGeom prst="rect">
            <a:avLst/>
          </a:prstGeom>
        </p:spPr>
        <p:txBody>
          <a:bodyPr anchorCtr="0" anchor="b" bIns="0" lIns="0" spcFirstLastPara="1" rIns="0" wrap="square" tIns="0">
            <a:noAutofit/>
          </a:bodyPr>
          <a:lstStyle/>
          <a:p>
            <a:pPr indent="0" lvl="0" marL="0" marR="0" rtl="0" algn="l">
              <a:lnSpc>
                <a:spcPct val="115000"/>
              </a:lnSpc>
              <a:spcBef>
                <a:spcPts val="500"/>
              </a:spcBef>
              <a:spcAft>
                <a:spcPts val="1200"/>
              </a:spcAft>
              <a:buNone/>
            </a:pPr>
            <a:r>
              <a:rPr lang="en" sz="1000">
                <a:solidFill>
                  <a:schemeClr val="lt1"/>
                </a:solidFill>
              </a:rPr>
              <a:t>WAF</a:t>
            </a:r>
            <a:r>
              <a:rPr lang="en" sz="1000">
                <a:solidFill>
                  <a:schemeClr val="lt1"/>
                </a:solidFill>
              </a:rPr>
              <a:t> 2025</a:t>
            </a:r>
            <a:br>
              <a:rPr lang="en" sz="1000">
                <a:solidFill>
                  <a:schemeClr val="lt1"/>
                </a:solidFill>
              </a:rPr>
            </a:br>
            <a:r>
              <a:rPr lang="en" sz="1000">
                <a:solidFill>
                  <a:schemeClr val="lt1"/>
                </a:solidFill>
              </a:rPr>
              <a:t>Loyalty / Track 3 / Pavilion 1</a:t>
            </a:r>
            <a:endParaRPr sz="1000">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5" name="Shape 1775"/>
        <p:cNvGrpSpPr/>
        <p:nvPr/>
      </p:nvGrpSpPr>
      <p:grpSpPr>
        <a:xfrm>
          <a:off x="0" y="0"/>
          <a:ext cx="0" cy="0"/>
          <a:chOff x="0" y="0"/>
          <a:chExt cx="0" cy="0"/>
        </a:xfrm>
      </p:grpSpPr>
      <p:sp>
        <p:nvSpPr>
          <p:cNvPr id="1776" name="Google Shape;1776;p305"/>
          <p:cNvSpPr txBox="1"/>
          <p:nvPr>
            <p:ph idx="4294967295" type="body"/>
          </p:nvPr>
        </p:nvSpPr>
        <p:spPr>
          <a:xfrm>
            <a:off x="371850" y="365750"/>
            <a:ext cx="8400300" cy="6450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1200"/>
              </a:spcAft>
              <a:buNone/>
            </a:pPr>
            <a:r>
              <a:rPr b="1" lang="en" sz="2200">
                <a:solidFill>
                  <a:schemeClr val="dk1"/>
                </a:solidFill>
              </a:rPr>
              <a:t>Your presenter </a:t>
            </a:r>
            <a:endParaRPr b="1" sz="2200">
              <a:solidFill>
                <a:schemeClr val="dk1"/>
              </a:solidFill>
            </a:endParaRPr>
          </a:p>
        </p:txBody>
      </p:sp>
      <p:sp>
        <p:nvSpPr>
          <p:cNvPr id="1777" name="Google Shape;1777;p305"/>
          <p:cNvSpPr txBox="1"/>
          <p:nvPr/>
        </p:nvSpPr>
        <p:spPr>
          <a:xfrm>
            <a:off x="371850" y="734950"/>
            <a:ext cx="3423300" cy="4020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200"/>
              </a:spcAft>
              <a:buClr>
                <a:schemeClr val="hlink"/>
              </a:buClr>
              <a:buSzPts val="1100"/>
              <a:buFont typeface="Arial"/>
              <a:buNone/>
            </a:pPr>
            <a:r>
              <a:rPr b="1" lang="en" sz="1200">
                <a:solidFill>
                  <a:schemeClr val="dk2"/>
                </a:solidFill>
                <a:latin typeface="Figtree"/>
                <a:ea typeface="Figtree"/>
                <a:cs typeface="Figtree"/>
                <a:sym typeface="Figtree"/>
              </a:rPr>
              <a:t>World Aviation Festival 2025</a:t>
            </a:r>
            <a:endParaRPr b="1" sz="1200">
              <a:solidFill>
                <a:schemeClr val="dk2"/>
              </a:solidFill>
              <a:latin typeface="Figtree"/>
              <a:ea typeface="Figtree"/>
              <a:cs typeface="Figtree"/>
              <a:sym typeface="Figtree"/>
            </a:endParaRPr>
          </a:p>
        </p:txBody>
      </p:sp>
      <p:sp>
        <p:nvSpPr>
          <p:cNvPr id="1778" name="Google Shape;1778;p305"/>
          <p:cNvSpPr txBox="1"/>
          <p:nvPr/>
        </p:nvSpPr>
        <p:spPr>
          <a:xfrm>
            <a:off x="300125" y="1961170"/>
            <a:ext cx="1741800" cy="10056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b="1" lang="en" sz="1200">
                <a:solidFill>
                  <a:srgbClr val="1A4C49"/>
                </a:solidFill>
                <a:latin typeface="Figtree"/>
                <a:ea typeface="Figtree"/>
                <a:cs typeface="Figtree"/>
                <a:sym typeface="Figtree"/>
              </a:rPr>
              <a:t>Roger Williams</a:t>
            </a:r>
            <a:endParaRPr b="1" sz="1200">
              <a:solidFill>
                <a:srgbClr val="1A4C49"/>
              </a:solidFill>
              <a:latin typeface="Figtree"/>
              <a:ea typeface="Figtree"/>
              <a:cs typeface="Figtree"/>
              <a:sym typeface="Figtree"/>
            </a:endParaRPr>
          </a:p>
          <a:p>
            <a:pPr indent="0" lvl="0" marL="0" rtl="0" algn="l">
              <a:lnSpc>
                <a:spcPct val="100000"/>
              </a:lnSpc>
              <a:spcBef>
                <a:spcPts val="0"/>
              </a:spcBef>
              <a:spcAft>
                <a:spcPts val="0"/>
              </a:spcAft>
              <a:buNone/>
            </a:pPr>
            <a:r>
              <a:rPr lang="en" sz="1000">
                <a:solidFill>
                  <a:srgbClr val="1A4C49"/>
                </a:solidFill>
                <a:latin typeface="Figtree"/>
                <a:ea typeface="Figtree"/>
                <a:cs typeface="Figtree"/>
                <a:sym typeface="Figtree"/>
              </a:rPr>
              <a:t>Head of Loyalty CoE</a:t>
            </a:r>
            <a:endParaRPr sz="1000">
              <a:solidFill>
                <a:srgbClr val="1A4C49"/>
              </a:solidFill>
              <a:latin typeface="Figtree"/>
              <a:ea typeface="Figtree"/>
              <a:cs typeface="Figtree"/>
              <a:sym typeface="Figtree"/>
            </a:endParaRPr>
          </a:p>
          <a:p>
            <a:pPr indent="0" lvl="0" marL="0" rtl="0" algn="l">
              <a:lnSpc>
                <a:spcPct val="100000"/>
              </a:lnSpc>
              <a:spcBef>
                <a:spcPts val="400"/>
              </a:spcBef>
              <a:spcAft>
                <a:spcPts val="0"/>
              </a:spcAft>
              <a:buNone/>
            </a:pPr>
            <a:r>
              <a:rPr lang="en" sz="700">
                <a:latin typeface="Figtree"/>
                <a:ea typeface="Figtree"/>
                <a:cs typeface="Figtree"/>
                <a:sym typeface="Figtree"/>
              </a:rPr>
              <a:t>5 years with Marigold </a:t>
            </a:r>
            <a:endParaRPr sz="700">
              <a:latin typeface="Figtree"/>
              <a:ea typeface="Figtree"/>
              <a:cs typeface="Figtree"/>
              <a:sym typeface="Figtree"/>
            </a:endParaRPr>
          </a:p>
          <a:p>
            <a:pPr indent="0" lvl="0" marL="0" rtl="0" algn="l">
              <a:lnSpc>
                <a:spcPct val="100000"/>
              </a:lnSpc>
              <a:spcBef>
                <a:spcPts val="0"/>
              </a:spcBef>
              <a:spcAft>
                <a:spcPts val="0"/>
              </a:spcAft>
              <a:buNone/>
            </a:pPr>
            <a:r>
              <a:rPr i="1" lang="en" sz="700">
                <a:latin typeface="Figtree"/>
                <a:ea typeface="Figtree"/>
                <a:cs typeface="Figtree"/>
                <a:sym typeface="Figtree"/>
              </a:rPr>
              <a:t>Sabre</a:t>
            </a:r>
            <a:endParaRPr i="1" sz="700">
              <a:latin typeface="Figtree"/>
              <a:ea typeface="Figtree"/>
              <a:cs typeface="Figtree"/>
              <a:sym typeface="Figtree"/>
            </a:endParaRPr>
          </a:p>
          <a:p>
            <a:pPr indent="0" lvl="0" marL="0" rtl="0" algn="l">
              <a:lnSpc>
                <a:spcPct val="100000"/>
              </a:lnSpc>
              <a:spcBef>
                <a:spcPts val="0"/>
              </a:spcBef>
              <a:spcAft>
                <a:spcPts val="0"/>
              </a:spcAft>
              <a:buNone/>
            </a:pPr>
            <a:r>
              <a:rPr i="1" lang="en" sz="700">
                <a:latin typeface="Figtree"/>
                <a:ea typeface="Figtree"/>
                <a:cs typeface="Figtree"/>
                <a:sym typeface="Figtree"/>
              </a:rPr>
              <a:t>Airline Information</a:t>
            </a:r>
            <a:endParaRPr i="1" sz="700">
              <a:latin typeface="Figtree"/>
              <a:ea typeface="Figtree"/>
              <a:cs typeface="Figtree"/>
              <a:sym typeface="Figtree"/>
            </a:endParaRPr>
          </a:p>
          <a:p>
            <a:pPr indent="0" lvl="0" marL="0" rtl="0" algn="l">
              <a:lnSpc>
                <a:spcPct val="100000"/>
              </a:lnSpc>
              <a:spcBef>
                <a:spcPts val="0"/>
              </a:spcBef>
              <a:spcAft>
                <a:spcPts val="0"/>
              </a:spcAft>
              <a:buNone/>
            </a:pPr>
            <a:r>
              <a:rPr i="1" lang="en" sz="700">
                <a:latin typeface="Figtree"/>
                <a:ea typeface="Figtree"/>
                <a:cs typeface="Figtree"/>
                <a:sym typeface="Figtree"/>
              </a:rPr>
              <a:t>Caribbean Airlines</a:t>
            </a:r>
            <a:endParaRPr i="1" sz="700">
              <a:solidFill>
                <a:srgbClr val="1A4C49"/>
              </a:solidFill>
              <a:latin typeface="Figtree"/>
              <a:ea typeface="Figtree"/>
              <a:cs typeface="Figtree"/>
              <a:sym typeface="Figtree"/>
            </a:endParaRPr>
          </a:p>
        </p:txBody>
      </p:sp>
      <p:pic>
        <p:nvPicPr>
          <p:cNvPr id="1779" name="Google Shape;1779;p305" title="DSC01748.jpg"/>
          <p:cNvPicPr preferRelativeResize="0"/>
          <p:nvPr/>
        </p:nvPicPr>
        <p:blipFill rotWithShape="1">
          <a:blip r:embed="rId3">
            <a:alphaModFix/>
          </a:blip>
          <a:srcRect b="54352" l="17183" r="22291" t="5272"/>
          <a:stretch/>
        </p:blipFill>
        <p:spPr>
          <a:xfrm>
            <a:off x="402275" y="1116913"/>
            <a:ext cx="829900" cy="830577"/>
          </a:xfrm>
          <a:prstGeom prst="rect">
            <a:avLst/>
          </a:prstGeom>
          <a:noFill/>
          <a:ln>
            <a:noFill/>
          </a:ln>
        </p:spPr>
      </p:pic>
      <p:pic>
        <p:nvPicPr>
          <p:cNvPr descr="This episode is also available in audio format on our Let's Talk Loyalty podcast.&#10;&#10;KFC Corporation, based in Kentucky USA has a proud heritage of over 60 years of success and innovation.&#10;&#10;In fact, KFC is now the world's most popular chicken restaurant chain and a division of Yum! Brands, the world’s largest restaurant company.&#10;&#10;Given the competitive fast food market they operate in, and building on their culture of innovation, KFC has just announced the launch of a brand new digital loyalty program for US diners, in partnership with our friends in Marigold.&#10;&#10;Given its iconic brand status and role in popular culture, their digital transformation and loyalty strategy are leveraging the power of gaming, fun and fandoms to drive key commercial objectives that are brilliant for diners and brilliant for business.&#10;&#10;Joining this episode of Loyalty TV is Roger Williams, Head of Loyalty Center Of Excellence at Marigold, and Paul Tuscano, Chief Digital Officer for KFC USA who shares the brand-new strategy that has already resulted in over three and a half million members joining this exciting new loyalty program in 2024 alone.&#10;&#10;Please enjoy our conversation with KFA USA in partnership with Marigold.&#10;&#10;Subscribe to our Newsletter: https://letstalkloyalty.com/newsletter/ &#10;&#10;Connect with us on LinkedIn: https://www.linkedin.com/company/let-s-talk-loyalty/ &#10;&#10;#letstalkloyalty #loyaltymarketing #loyaltyprograms #loyaltytv" id="1780" name="Google Shape;1780;p305" title="KFC (USA) Focuses on Fun and Fandom to Drive Frequency">
            <a:hlinkClick r:id="rId4"/>
          </p:cNvPr>
          <p:cNvPicPr preferRelativeResize="0"/>
          <p:nvPr/>
        </p:nvPicPr>
        <p:blipFill>
          <a:blip r:embed="rId5">
            <a:alphaModFix/>
          </a:blip>
          <a:stretch>
            <a:fillRect/>
          </a:stretch>
        </p:blipFill>
        <p:spPr>
          <a:xfrm>
            <a:off x="4275475" y="1444669"/>
            <a:ext cx="1770017" cy="995620"/>
          </a:xfrm>
          <a:prstGeom prst="rect">
            <a:avLst/>
          </a:prstGeom>
          <a:noFill/>
          <a:ln>
            <a:noFill/>
          </a:ln>
        </p:spPr>
      </p:pic>
      <p:pic>
        <p:nvPicPr>
          <p:cNvPr descr="Guest host Dave Andreadakis from Bluewater chats with Roger Williams from Marigold, about the impact AI will have on loyalty operations." id="1781" name="Google Shape;1781;p305" title="Bringing Loyalty to Life">
            <a:hlinkClick r:id="rId6"/>
          </p:cNvPr>
          <p:cNvPicPr preferRelativeResize="0"/>
          <p:nvPr/>
        </p:nvPicPr>
        <p:blipFill>
          <a:blip r:embed="rId7">
            <a:alphaModFix/>
          </a:blip>
          <a:stretch>
            <a:fillRect/>
          </a:stretch>
        </p:blipFill>
        <p:spPr>
          <a:xfrm>
            <a:off x="7331977" y="2379029"/>
            <a:ext cx="1604492" cy="902520"/>
          </a:xfrm>
          <a:prstGeom prst="rect">
            <a:avLst/>
          </a:prstGeom>
          <a:noFill/>
          <a:ln>
            <a:noFill/>
          </a:ln>
        </p:spPr>
      </p:pic>
      <p:pic>
        <p:nvPicPr>
          <p:cNvPr descr="Industry legend Bob Crandall, former President and Chairman of American Airlines joins Roger Williams on LoadFactor.tv. Crandall was instrumental in the development of the first Global Distribution System SABRE, modern yield management, the hub and spoke system, discounted airfares and the AAdvantage program, the world's first frequent flyer program." id="1782" name="Google Shape;1782;p305" title="Bob Crandall is on LoadFactor">
            <a:hlinkClick r:id="rId8"/>
          </p:cNvPr>
          <p:cNvPicPr preferRelativeResize="0"/>
          <p:nvPr/>
        </p:nvPicPr>
        <p:blipFill>
          <a:blip r:embed="rId9">
            <a:alphaModFix/>
          </a:blip>
          <a:stretch>
            <a:fillRect/>
          </a:stretch>
        </p:blipFill>
        <p:spPr>
          <a:xfrm>
            <a:off x="6047973" y="2041605"/>
            <a:ext cx="1284005" cy="722266"/>
          </a:xfrm>
          <a:prstGeom prst="rect">
            <a:avLst/>
          </a:prstGeom>
          <a:noFill/>
          <a:ln>
            <a:noFill/>
          </a:ln>
        </p:spPr>
      </p:pic>
      <p:pic>
        <p:nvPicPr>
          <p:cNvPr id="1783" name="Google Shape;1783;p305" title="dmx-episode-cover-roger-williams.jpg">
            <a:hlinkClick r:id="rId10"/>
          </p:cNvPr>
          <p:cNvPicPr preferRelativeResize="0"/>
          <p:nvPr/>
        </p:nvPicPr>
        <p:blipFill>
          <a:blip r:embed="rId11">
            <a:alphaModFix/>
          </a:blip>
          <a:stretch>
            <a:fillRect/>
          </a:stretch>
        </p:blipFill>
        <p:spPr>
          <a:xfrm>
            <a:off x="7331973" y="3281563"/>
            <a:ext cx="1604500" cy="1604500"/>
          </a:xfrm>
          <a:prstGeom prst="rect">
            <a:avLst/>
          </a:prstGeom>
          <a:noFill/>
          <a:ln>
            <a:noFill/>
          </a:ln>
        </p:spPr>
      </p:pic>
      <p:pic>
        <p:nvPicPr>
          <p:cNvPr id="1784" name="Google Shape;1784;p305" title="Screenshot 2025-09-01 at 4.50.55 PM.jpg">
            <a:hlinkClick r:id="rId12"/>
          </p:cNvPr>
          <p:cNvPicPr preferRelativeResize="0"/>
          <p:nvPr/>
        </p:nvPicPr>
        <p:blipFill>
          <a:blip r:embed="rId13">
            <a:alphaModFix/>
          </a:blip>
          <a:stretch>
            <a:fillRect/>
          </a:stretch>
        </p:blipFill>
        <p:spPr>
          <a:xfrm>
            <a:off x="6049054" y="1318100"/>
            <a:ext cx="1282920" cy="722270"/>
          </a:xfrm>
          <a:prstGeom prst="rect">
            <a:avLst/>
          </a:prstGeom>
          <a:noFill/>
          <a:ln>
            <a:noFill/>
          </a:ln>
        </p:spPr>
      </p:pic>
      <p:pic>
        <p:nvPicPr>
          <p:cNvPr id="1785" name="Google Shape;1785;p305" title="Screenshot 2025-09-01 at 4.51.57 PM.jpg">
            <a:hlinkClick r:id="rId14"/>
          </p:cNvPr>
          <p:cNvPicPr preferRelativeResize="0"/>
          <p:nvPr/>
        </p:nvPicPr>
        <p:blipFill rotWithShape="1">
          <a:blip r:embed="rId15">
            <a:alphaModFix/>
          </a:blip>
          <a:srcRect b="0" l="0" r="6296" t="0"/>
          <a:stretch/>
        </p:blipFill>
        <p:spPr>
          <a:xfrm>
            <a:off x="4277956" y="3367599"/>
            <a:ext cx="1796577" cy="681499"/>
          </a:xfrm>
          <a:prstGeom prst="rect">
            <a:avLst/>
          </a:prstGeom>
          <a:noFill/>
          <a:ln>
            <a:noFill/>
          </a:ln>
        </p:spPr>
      </p:pic>
      <p:pic>
        <p:nvPicPr>
          <p:cNvPr id="1786" name="Google Shape;1786;p305" title="Screenshot 2025-09-01 at 5.44.33 PM.jpg">
            <a:hlinkClick r:id="rId16"/>
          </p:cNvPr>
          <p:cNvPicPr preferRelativeResize="0"/>
          <p:nvPr/>
        </p:nvPicPr>
        <p:blipFill>
          <a:blip r:embed="rId17">
            <a:alphaModFix/>
          </a:blip>
          <a:stretch>
            <a:fillRect/>
          </a:stretch>
        </p:blipFill>
        <p:spPr>
          <a:xfrm>
            <a:off x="4277968" y="4050325"/>
            <a:ext cx="3056492" cy="835748"/>
          </a:xfrm>
          <a:prstGeom prst="rect">
            <a:avLst/>
          </a:prstGeom>
          <a:noFill/>
          <a:ln>
            <a:noFill/>
          </a:ln>
        </p:spPr>
      </p:pic>
      <p:pic>
        <p:nvPicPr>
          <p:cNvPr id="1787" name="Google Shape;1787;p305">
            <a:hlinkClick r:id="rId18"/>
          </p:cNvPr>
          <p:cNvPicPr preferRelativeResize="0"/>
          <p:nvPr/>
        </p:nvPicPr>
        <p:blipFill>
          <a:blip r:embed="rId19">
            <a:alphaModFix/>
          </a:blip>
          <a:stretch>
            <a:fillRect/>
          </a:stretch>
        </p:blipFill>
        <p:spPr>
          <a:xfrm>
            <a:off x="4277956" y="2441531"/>
            <a:ext cx="1770016" cy="924834"/>
          </a:xfrm>
          <a:prstGeom prst="rect">
            <a:avLst/>
          </a:prstGeom>
          <a:noFill/>
          <a:ln>
            <a:noFill/>
          </a:ln>
        </p:spPr>
      </p:pic>
      <p:pic>
        <p:nvPicPr>
          <p:cNvPr id="1788" name="Google Shape;1788;p305">
            <a:hlinkClick r:id="rId20"/>
          </p:cNvPr>
          <p:cNvPicPr preferRelativeResize="0"/>
          <p:nvPr/>
        </p:nvPicPr>
        <p:blipFill>
          <a:blip r:embed="rId21">
            <a:alphaModFix/>
          </a:blip>
          <a:stretch>
            <a:fillRect/>
          </a:stretch>
        </p:blipFill>
        <p:spPr>
          <a:xfrm>
            <a:off x="7334458" y="1543281"/>
            <a:ext cx="1599526" cy="835748"/>
          </a:xfrm>
          <a:prstGeom prst="rect">
            <a:avLst/>
          </a:prstGeom>
          <a:noFill/>
          <a:ln>
            <a:noFill/>
          </a:ln>
        </p:spPr>
      </p:pic>
      <p:pic>
        <p:nvPicPr>
          <p:cNvPr id="1789" name="Google Shape;1789;p305">
            <a:hlinkClick r:id="rId22"/>
          </p:cNvPr>
          <p:cNvPicPr preferRelativeResize="0"/>
          <p:nvPr/>
        </p:nvPicPr>
        <p:blipFill>
          <a:blip r:embed="rId23">
            <a:alphaModFix/>
          </a:blip>
          <a:stretch>
            <a:fillRect/>
          </a:stretch>
        </p:blipFill>
        <p:spPr>
          <a:xfrm>
            <a:off x="7334457" y="707500"/>
            <a:ext cx="1599530" cy="835775"/>
          </a:xfrm>
          <a:prstGeom prst="rect">
            <a:avLst/>
          </a:prstGeom>
          <a:noFill/>
          <a:ln>
            <a:noFill/>
          </a:ln>
        </p:spPr>
      </p:pic>
      <p:pic>
        <p:nvPicPr>
          <p:cNvPr id="1790" name="Google Shape;1790;p305">
            <a:hlinkClick r:id="rId24"/>
          </p:cNvPr>
          <p:cNvPicPr preferRelativeResize="0"/>
          <p:nvPr/>
        </p:nvPicPr>
        <p:blipFill>
          <a:blip r:embed="rId25">
            <a:alphaModFix/>
          </a:blip>
          <a:stretch>
            <a:fillRect/>
          </a:stretch>
        </p:blipFill>
        <p:spPr>
          <a:xfrm>
            <a:off x="6047973" y="2765109"/>
            <a:ext cx="1284006" cy="1283980"/>
          </a:xfrm>
          <a:prstGeom prst="rect">
            <a:avLst/>
          </a:prstGeom>
          <a:noFill/>
          <a:ln>
            <a:noFill/>
          </a:ln>
        </p:spPr>
      </p:pic>
      <p:cxnSp>
        <p:nvCxnSpPr>
          <p:cNvPr id="1791" name="Google Shape;1791;p305"/>
          <p:cNvCxnSpPr/>
          <p:nvPr/>
        </p:nvCxnSpPr>
        <p:spPr>
          <a:xfrm>
            <a:off x="7340625" y="1546875"/>
            <a:ext cx="1602000" cy="0"/>
          </a:xfrm>
          <a:prstGeom prst="straightConnector1">
            <a:avLst/>
          </a:prstGeom>
          <a:noFill/>
          <a:ln cap="flat" cmpd="sng" w="19050">
            <a:solidFill>
              <a:schemeClr val="lt1"/>
            </a:solidFill>
            <a:prstDash val="solid"/>
            <a:round/>
            <a:headEnd len="med" w="med" type="none"/>
            <a:tailEnd len="med" w="med" type="none"/>
          </a:ln>
        </p:spPr>
      </p:cxnSp>
      <p:cxnSp>
        <p:nvCxnSpPr>
          <p:cNvPr id="1792" name="Google Shape;1792;p305"/>
          <p:cNvCxnSpPr/>
          <p:nvPr/>
        </p:nvCxnSpPr>
        <p:spPr>
          <a:xfrm>
            <a:off x="7340625" y="2385075"/>
            <a:ext cx="1602000" cy="0"/>
          </a:xfrm>
          <a:prstGeom prst="straightConnector1">
            <a:avLst/>
          </a:prstGeom>
          <a:noFill/>
          <a:ln cap="flat" cmpd="sng" w="19050">
            <a:solidFill>
              <a:schemeClr val="lt1"/>
            </a:solidFill>
            <a:prstDash val="solid"/>
            <a:round/>
            <a:headEnd len="med" w="med" type="none"/>
            <a:tailEnd len="med" w="med" type="none"/>
          </a:ln>
        </p:spPr>
      </p:cxnSp>
      <p:cxnSp>
        <p:nvCxnSpPr>
          <p:cNvPr id="1793" name="Google Shape;1793;p305"/>
          <p:cNvCxnSpPr/>
          <p:nvPr/>
        </p:nvCxnSpPr>
        <p:spPr>
          <a:xfrm>
            <a:off x="7346075" y="3281575"/>
            <a:ext cx="1602000" cy="0"/>
          </a:xfrm>
          <a:prstGeom prst="straightConnector1">
            <a:avLst/>
          </a:prstGeom>
          <a:noFill/>
          <a:ln cap="flat" cmpd="sng" w="19050">
            <a:solidFill>
              <a:schemeClr val="lt1"/>
            </a:solidFill>
            <a:prstDash val="solid"/>
            <a:round/>
            <a:headEnd len="med" w="med" type="none"/>
            <a:tailEnd len="med" w="med" type="none"/>
          </a:ln>
        </p:spPr>
      </p:cxnSp>
      <p:cxnSp>
        <p:nvCxnSpPr>
          <p:cNvPr id="1794" name="Google Shape;1794;p305"/>
          <p:cNvCxnSpPr/>
          <p:nvPr/>
        </p:nvCxnSpPr>
        <p:spPr>
          <a:xfrm>
            <a:off x="6062675" y="2046400"/>
            <a:ext cx="1285800" cy="0"/>
          </a:xfrm>
          <a:prstGeom prst="straightConnector1">
            <a:avLst/>
          </a:prstGeom>
          <a:noFill/>
          <a:ln cap="flat" cmpd="sng" w="19050">
            <a:solidFill>
              <a:schemeClr val="lt1"/>
            </a:solidFill>
            <a:prstDash val="solid"/>
            <a:round/>
            <a:headEnd len="med" w="med" type="none"/>
            <a:tailEnd len="med" w="med" type="none"/>
          </a:ln>
        </p:spPr>
      </p:cxnSp>
      <p:cxnSp>
        <p:nvCxnSpPr>
          <p:cNvPr id="1795" name="Google Shape;1795;p305"/>
          <p:cNvCxnSpPr/>
          <p:nvPr/>
        </p:nvCxnSpPr>
        <p:spPr>
          <a:xfrm>
            <a:off x="6061475" y="2765550"/>
            <a:ext cx="1285800" cy="0"/>
          </a:xfrm>
          <a:prstGeom prst="straightConnector1">
            <a:avLst/>
          </a:prstGeom>
          <a:noFill/>
          <a:ln cap="flat" cmpd="sng" w="19050">
            <a:solidFill>
              <a:schemeClr val="lt1"/>
            </a:solidFill>
            <a:prstDash val="solid"/>
            <a:round/>
            <a:headEnd len="med" w="med" type="none"/>
            <a:tailEnd len="med" w="med" type="none"/>
          </a:ln>
        </p:spPr>
      </p:cxnSp>
      <p:cxnSp>
        <p:nvCxnSpPr>
          <p:cNvPr id="1796" name="Google Shape;1796;p305"/>
          <p:cNvCxnSpPr/>
          <p:nvPr/>
        </p:nvCxnSpPr>
        <p:spPr>
          <a:xfrm>
            <a:off x="4267225" y="4050325"/>
            <a:ext cx="3065700" cy="0"/>
          </a:xfrm>
          <a:prstGeom prst="straightConnector1">
            <a:avLst/>
          </a:prstGeom>
          <a:noFill/>
          <a:ln cap="flat" cmpd="sng" w="19050">
            <a:solidFill>
              <a:schemeClr val="lt1"/>
            </a:solidFill>
            <a:prstDash val="solid"/>
            <a:round/>
            <a:headEnd len="med" w="med" type="none"/>
            <a:tailEnd len="med" w="med" type="none"/>
          </a:ln>
        </p:spPr>
      </p:cxnSp>
      <p:cxnSp>
        <p:nvCxnSpPr>
          <p:cNvPr id="1797" name="Google Shape;1797;p305"/>
          <p:cNvCxnSpPr/>
          <p:nvPr/>
        </p:nvCxnSpPr>
        <p:spPr>
          <a:xfrm>
            <a:off x="4270613" y="2446450"/>
            <a:ext cx="1784700" cy="0"/>
          </a:xfrm>
          <a:prstGeom prst="straightConnector1">
            <a:avLst/>
          </a:prstGeom>
          <a:noFill/>
          <a:ln cap="flat" cmpd="sng" w="19050">
            <a:solidFill>
              <a:schemeClr val="lt1"/>
            </a:solidFill>
            <a:prstDash val="solid"/>
            <a:round/>
            <a:headEnd len="med" w="med" type="none"/>
            <a:tailEnd len="med" w="med" type="none"/>
          </a:ln>
        </p:spPr>
      </p:cxnSp>
      <p:cxnSp>
        <p:nvCxnSpPr>
          <p:cNvPr id="1798" name="Google Shape;1798;p305"/>
          <p:cNvCxnSpPr/>
          <p:nvPr/>
        </p:nvCxnSpPr>
        <p:spPr>
          <a:xfrm>
            <a:off x="4270025" y="3365600"/>
            <a:ext cx="1784700" cy="0"/>
          </a:xfrm>
          <a:prstGeom prst="straightConnector1">
            <a:avLst/>
          </a:prstGeom>
          <a:noFill/>
          <a:ln cap="flat" cmpd="sng" w="19050">
            <a:solidFill>
              <a:schemeClr val="lt1"/>
            </a:solidFill>
            <a:prstDash val="solid"/>
            <a:round/>
            <a:headEnd len="med" w="med" type="none"/>
            <a:tailEnd len="med" w="med" type="none"/>
          </a:ln>
        </p:spPr>
      </p:cxnSp>
      <p:cxnSp>
        <p:nvCxnSpPr>
          <p:cNvPr id="1799" name="Google Shape;1799;p305"/>
          <p:cNvCxnSpPr/>
          <p:nvPr/>
        </p:nvCxnSpPr>
        <p:spPr>
          <a:xfrm>
            <a:off x="7339025" y="704950"/>
            <a:ext cx="0" cy="4199100"/>
          </a:xfrm>
          <a:prstGeom prst="straightConnector1">
            <a:avLst/>
          </a:prstGeom>
          <a:noFill/>
          <a:ln cap="flat" cmpd="sng" w="19050">
            <a:solidFill>
              <a:schemeClr val="lt1"/>
            </a:solidFill>
            <a:prstDash val="solid"/>
            <a:round/>
            <a:headEnd len="med" w="med" type="none"/>
            <a:tailEnd len="med" w="med" type="none"/>
          </a:ln>
        </p:spPr>
      </p:cxnSp>
      <p:cxnSp>
        <p:nvCxnSpPr>
          <p:cNvPr id="1800" name="Google Shape;1800;p305"/>
          <p:cNvCxnSpPr/>
          <p:nvPr/>
        </p:nvCxnSpPr>
        <p:spPr>
          <a:xfrm>
            <a:off x="6054725" y="1303975"/>
            <a:ext cx="0" cy="2749200"/>
          </a:xfrm>
          <a:prstGeom prst="straightConnector1">
            <a:avLst/>
          </a:prstGeom>
          <a:noFill/>
          <a:ln cap="flat" cmpd="sng" w="19050">
            <a:solidFill>
              <a:schemeClr val="lt1"/>
            </a:solidFill>
            <a:prstDash val="solid"/>
            <a:round/>
            <a:headEnd len="med" w="med" type="none"/>
            <a:tailEnd len="med" w="med" type="none"/>
          </a:ln>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4" name="Shape 1804"/>
        <p:cNvGrpSpPr/>
        <p:nvPr/>
      </p:nvGrpSpPr>
      <p:grpSpPr>
        <a:xfrm>
          <a:off x="0" y="0"/>
          <a:ext cx="0" cy="0"/>
          <a:chOff x="0" y="0"/>
          <a:chExt cx="0" cy="0"/>
        </a:xfrm>
      </p:grpSpPr>
      <p:sp>
        <p:nvSpPr>
          <p:cNvPr id="1805" name="Google Shape;1805;p306"/>
          <p:cNvSpPr txBox="1"/>
          <p:nvPr>
            <p:ph idx="4294967295" type="body"/>
          </p:nvPr>
        </p:nvSpPr>
        <p:spPr>
          <a:xfrm>
            <a:off x="371850" y="365750"/>
            <a:ext cx="8400300" cy="645000"/>
          </a:xfrm>
          <a:prstGeom prst="rect">
            <a:avLst/>
          </a:prstGeom>
        </p:spPr>
        <p:txBody>
          <a:bodyPr anchorCtr="0" anchor="t" bIns="0" lIns="0" spcFirstLastPara="1" rIns="0" wrap="square" tIns="0">
            <a:noAutofit/>
          </a:bodyPr>
          <a:lstStyle/>
          <a:p>
            <a:pPr indent="0" lvl="0" marL="0" rtl="0" algn="l">
              <a:lnSpc>
                <a:spcPct val="90000"/>
              </a:lnSpc>
              <a:spcBef>
                <a:spcPts val="0"/>
              </a:spcBef>
              <a:spcAft>
                <a:spcPts val="0"/>
              </a:spcAft>
              <a:buNone/>
            </a:pPr>
            <a:r>
              <a:rPr b="1" lang="en" sz="2200">
                <a:solidFill>
                  <a:schemeClr val="dk1"/>
                </a:solidFill>
              </a:rPr>
              <a:t>Turning disruption into loyalty</a:t>
            </a:r>
            <a:endParaRPr b="1" sz="2200">
              <a:solidFill>
                <a:schemeClr val="dk1"/>
              </a:solidFill>
            </a:endParaRPr>
          </a:p>
        </p:txBody>
      </p:sp>
      <p:cxnSp>
        <p:nvCxnSpPr>
          <p:cNvPr id="1806" name="Google Shape;1806;p306"/>
          <p:cNvCxnSpPr/>
          <p:nvPr/>
        </p:nvCxnSpPr>
        <p:spPr>
          <a:xfrm>
            <a:off x="358700" y="897025"/>
            <a:ext cx="4065000" cy="0"/>
          </a:xfrm>
          <a:prstGeom prst="straightConnector1">
            <a:avLst/>
          </a:prstGeom>
          <a:noFill/>
          <a:ln cap="flat" cmpd="sng" w="9525">
            <a:solidFill>
              <a:schemeClr val="dk2"/>
            </a:solidFill>
            <a:prstDash val="solid"/>
            <a:round/>
            <a:headEnd len="med" w="med" type="none"/>
            <a:tailEnd len="med" w="med" type="none"/>
          </a:ln>
        </p:spPr>
      </p:cxnSp>
      <p:cxnSp>
        <p:nvCxnSpPr>
          <p:cNvPr id="1807" name="Google Shape;1807;p306"/>
          <p:cNvCxnSpPr/>
          <p:nvPr/>
        </p:nvCxnSpPr>
        <p:spPr>
          <a:xfrm>
            <a:off x="358700" y="1885950"/>
            <a:ext cx="4065000" cy="0"/>
          </a:xfrm>
          <a:prstGeom prst="straightConnector1">
            <a:avLst/>
          </a:prstGeom>
          <a:noFill/>
          <a:ln cap="flat" cmpd="sng" w="9525">
            <a:solidFill>
              <a:schemeClr val="dk2"/>
            </a:solidFill>
            <a:prstDash val="solid"/>
            <a:round/>
            <a:headEnd len="med" w="med" type="none"/>
            <a:tailEnd len="med" w="med" type="none"/>
          </a:ln>
        </p:spPr>
      </p:cxnSp>
      <p:cxnSp>
        <p:nvCxnSpPr>
          <p:cNvPr id="1808" name="Google Shape;1808;p306"/>
          <p:cNvCxnSpPr/>
          <p:nvPr/>
        </p:nvCxnSpPr>
        <p:spPr>
          <a:xfrm>
            <a:off x="358700" y="2874875"/>
            <a:ext cx="4065000" cy="0"/>
          </a:xfrm>
          <a:prstGeom prst="straightConnector1">
            <a:avLst/>
          </a:prstGeom>
          <a:noFill/>
          <a:ln cap="flat" cmpd="sng" w="9525">
            <a:solidFill>
              <a:schemeClr val="dk2"/>
            </a:solidFill>
            <a:prstDash val="solid"/>
            <a:round/>
            <a:headEnd len="med" w="med" type="none"/>
            <a:tailEnd len="med" w="med" type="none"/>
          </a:ln>
        </p:spPr>
      </p:cxnSp>
      <p:cxnSp>
        <p:nvCxnSpPr>
          <p:cNvPr id="1809" name="Google Shape;1809;p306"/>
          <p:cNvCxnSpPr/>
          <p:nvPr/>
        </p:nvCxnSpPr>
        <p:spPr>
          <a:xfrm>
            <a:off x="358700" y="3860975"/>
            <a:ext cx="4065000" cy="0"/>
          </a:xfrm>
          <a:prstGeom prst="straightConnector1">
            <a:avLst/>
          </a:prstGeom>
          <a:noFill/>
          <a:ln cap="flat" cmpd="sng" w="9525">
            <a:solidFill>
              <a:schemeClr val="dk2"/>
            </a:solidFill>
            <a:prstDash val="solid"/>
            <a:round/>
            <a:headEnd len="med" w="med" type="none"/>
            <a:tailEnd len="med" w="med" type="none"/>
          </a:ln>
        </p:spPr>
      </p:cxnSp>
      <p:sp>
        <p:nvSpPr>
          <p:cNvPr id="1810" name="Google Shape;1810;p306"/>
          <p:cNvSpPr txBox="1"/>
          <p:nvPr/>
        </p:nvSpPr>
        <p:spPr>
          <a:xfrm>
            <a:off x="358700" y="934863"/>
            <a:ext cx="1339500" cy="861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5600">
                <a:solidFill>
                  <a:srgbClr val="EEEEEE"/>
                </a:solidFill>
                <a:latin typeface="Figtree"/>
                <a:ea typeface="Figtree"/>
                <a:cs typeface="Figtree"/>
                <a:sym typeface="Figtree"/>
              </a:rPr>
              <a:t>01</a:t>
            </a:r>
            <a:endParaRPr b="1" sz="100">
              <a:solidFill>
                <a:srgbClr val="EEEEEE"/>
              </a:solidFill>
            </a:endParaRPr>
          </a:p>
        </p:txBody>
      </p:sp>
      <p:sp>
        <p:nvSpPr>
          <p:cNvPr id="1811" name="Google Shape;1811;p306"/>
          <p:cNvSpPr txBox="1"/>
          <p:nvPr/>
        </p:nvSpPr>
        <p:spPr>
          <a:xfrm>
            <a:off x="1405250" y="1150925"/>
            <a:ext cx="3018600" cy="400200"/>
          </a:xfrm>
          <a:prstGeom prst="rect">
            <a:avLst/>
          </a:prstGeom>
          <a:noFill/>
          <a:ln>
            <a:noFill/>
          </a:ln>
        </p:spPr>
        <p:txBody>
          <a:bodyPr anchorCtr="0" anchor="ctr" bIns="91425" lIns="0" spcFirstLastPara="1" rIns="0" wrap="square" tIns="91425">
            <a:noAutofit/>
          </a:bodyPr>
          <a:lstStyle/>
          <a:p>
            <a:pPr indent="0" lvl="0" marL="0" rtl="0" algn="l">
              <a:lnSpc>
                <a:spcPct val="115000"/>
              </a:lnSpc>
              <a:spcBef>
                <a:spcPts val="0"/>
              </a:spcBef>
              <a:spcAft>
                <a:spcPts val="1200"/>
              </a:spcAft>
              <a:buNone/>
            </a:pPr>
            <a:r>
              <a:rPr b="1" lang="en">
                <a:solidFill>
                  <a:schemeClr val="accent2"/>
                </a:solidFill>
                <a:latin typeface="Figtree"/>
                <a:ea typeface="Figtree"/>
                <a:cs typeface="Figtree"/>
                <a:sym typeface="Figtree"/>
              </a:rPr>
              <a:t>Who is to blame?</a:t>
            </a:r>
            <a:endParaRPr/>
          </a:p>
        </p:txBody>
      </p:sp>
      <p:sp>
        <p:nvSpPr>
          <p:cNvPr id="1812" name="Google Shape;1812;p306"/>
          <p:cNvSpPr txBox="1"/>
          <p:nvPr/>
        </p:nvSpPr>
        <p:spPr>
          <a:xfrm>
            <a:off x="358700" y="1949450"/>
            <a:ext cx="1339500" cy="861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5600">
                <a:solidFill>
                  <a:srgbClr val="EEEEEE"/>
                </a:solidFill>
                <a:latin typeface="Figtree"/>
                <a:ea typeface="Figtree"/>
                <a:cs typeface="Figtree"/>
                <a:sym typeface="Figtree"/>
              </a:rPr>
              <a:t>02</a:t>
            </a:r>
            <a:endParaRPr b="1" sz="100">
              <a:solidFill>
                <a:srgbClr val="EEEEEE"/>
              </a:solidFill>
            </a:endParaRPr>
          </a:p>
        </p:txBody>
      </p:sp>
      <p:sp>
        <p:nvSpPr>
          <p:cNvPr id="1813" name="Google Shape;1813;p306"/>
          <p:cNvSpPr txBox="1"/>
          <p:nvPr/>
        </p:nvSpPr>
        <p:spPr>
          <a:xfrm>
            <a:off x="358700" y="2975075"/>
            <a:ext cx="1339500" cy="861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5600">
                <a:solidFill>
                  <a:srgbClr val="EEEEEE"/>
                </a:solidFill>
                <a:latin typeface="Figtree"/>
                <a:ea typeface="Figtree"/>
                <a:cs typeface="Figtree"/>
                <a:sym typeface="Figtree"/>
              </a:rPr>
              <a:t>03</a:t>
            </a:r>
            <a:endParaRPr b="1" sz="100">
              <a:solidFill>
                <a:srgbClr val="EEEEEE"/>
              </a:solidFill>
            </a:endParaRPr>
          </a:p>
        </p:txBody>
      </p:sp>
      <p:sp>
        <p:nvSpPr>
          <p:cNvPr id="1814" name="Google Shape;1814;p306"/>
          <p:cNvSpPr txBox="1"/>
          <p:nvPr/>
        </p:nvSpPr>
        <p:spPr>
          <a:xfrm>
            <a:off x="358700" y="3892475"/>
            <a:ext cx="1339500" cy="861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5600">
                <a:solidFill>
                  <a:srgbClr val="EEEEEE"/>
                </a:solidFill>
                <a:latin typeface="Figtree"/>
                <a:ea typeface="Figtree"/>
                <a:cs typeface="Figtree"/>
                <a:sym typeface="Figtree"/>
              </a:rPr>
              <a:t>04</a:t>
            </a:r>
            <a:endParaRPr b="1" sz="100">
              <a:solidFill>
                <a:srgbClr val="EEEEEE"/>
              </a:solidFill>
            </a:endParaRPr>
          </a:p>
        </p:txBody>
      </p:sp>
      <p:sp>
        <p:nvSpPr>
          <p:cNvPr id="1815" name="Google Shape;1815;p306"/>
          <p:cNvSpPr txBox="1"/>
          <p:nvPr>
            <p:ph idx="4294967295" type="sldNum"/>
          </p:nvPr>
        </p:nvSpPr>
        <p:spPr>
          <a:xfrm>
            <a:off x="8223458" y="4776792"/>
            <a:ext cx="548700" cy="393600"/>
          </a:xfrm>
          <a:prstGeom prst="rect">
            <a:avLst/>
          </a:prstGeom>
        </p:spPr>
        <p:txBody>
          <a:bodyPr anchorCtr="0" anchor="ctr" bIns="91425" lIns="91425" spcFirstLastPara="1" rIns="0"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816" name="Google Shape;1816;p306"/>
          <p:cNvSpPr txBox="1"/>
          <p:nvPr/>
        </p:nvSpPr>
        <p:spPr>
          <a:xfrm>
            <a:off x="1405250" y="2139813"/>
            <a:ext cx="3018600" cy="400200"/>
          </a:xfrm>
          <a:prstGeom prst="rect">
            <a:avLst/>
          </a:prstGeom>
          <a:noFill/>
          <a:ln>
            <a:noFill/>
          </a:ln>
        </p:spPr>
        <p:txBody>
          <a:bodyPr anchorCtr="0" anchor="ctr" bIns="91425" lIns="0" spcFirstLastPara="1" rIns="0" wrap="square" tIns="91425">
            <a:noAutofit/>
          </a:bodyPr>
          <a:lstStyle/>
          <a:p>
            <a:pPr indent="0" lvl="0" marL="0" rtl="0" algn="l">
              <a:lnSpc>
                <a:spcPct val="115000"/>
              </a:lnSpc>
              <a:spcBef>
                <a:spcPts val="0"/>
              </a:spcBef>
              <a:spcAft>
                <a:spcPts val="1200"/>
              </a:spcAft>
              <a:buNone/>
            </a:pPr>
            <a:r>
              <a:rPr b="1" lang="en">
                <a:solidFill>
                  <a:schemeClr val="accent2"/>
                </a:solidFill>
                <a:latin typeface="Figtree"/>
                <a:ea typeface="Figtree"/>
                <a:cs typeface="Figtree"/>
                <a:sym typeface="Figtree"/>
              </a:rPr>
              <a:t>The issue with post-flight surveys</a:t>
            </a:r>
            <a:endParaRPr/>
          </a:p>
        </p:txBody>
      </p:sp>
      <p:sp>
        <p:nvSpPr>
          <p:cNvPr id="1817" name="Google Shape;1817;p306"/>
          <p:cNvSpPr txBox="1"/>
          <p:nvPr/>
        </p:nvSpPr>
        <p:spPr>
          <a:xfrm>
            <a:off x="1405250" y="3133663"/>
            <a:ext cx="3018600" cy="400200"/>
          </a:xfrm>
          <a:prstGeom prst="rect">
            <a:avLst/>
          </a:prstGeom>
          <a:noFill/>
          <a:ln>
            <a:noFill/>
          </a:ln>
        </p:spPr>
        <p:txBody>
          <a:bodyPr anchorCtr="0" anchor="ctr" bIns="91425" lIns="0" spcFirstLastPara="1" rIns="0" wrap="square" tIns="91425">
            <a:noAutofit/>
          </a:bodyPr>
          <a:lstStyle/>
          <a:p>
            <a:pPr indent="0" lvl="0" marL="0" rtl="0" algn="l">
              <a:lnSpc>
                <a:spcPct val="115000"/>
              </a:lnSpc>
              <a:spcBef>
                <a:spcPts val="0"/>
              </a:spcBef>
              <a:spcAft>
                <a:spcPts val="1200"/>
              </a:spcAft>
              <a:buNone/>
            </a:pPr>
            <a:r>
              <a:rPr b="1" lang="en">
                <a:solidFill>
                  <a:schemeClr val="accent2"/>
                </a:solidFill>
                <a:latin typeface="Figtree"/>
                <a:ea typeface="Figtree"/>
                <a:cs typeface="Figtree"/>
                <a:sym typeface="Figtree"/>
              </a:rPr>
              <a:t>How we re-invented travel recommendation</a:t>
            </a:r>
            <a:endParaRPr/>
          </a:p>
        </p:txBody>
      </p:sp>
      <p:sp>
        <p:nvSpPr>
          <p:cNvPr id="1818" name="Google Shape;1818;p306"/>
          <p:cNvSpPr txBox="1"/>
          <p:nvPr/>
        </p:nvSpPr>
        <p:spPr>
          <a:xfrm>
            <a:off x="1405250" y="4107088"/>
            <a:ext cx="3018600" cy="400200"/>
          </a:xfrm>
          <a:prstGeom prst="rect">
            <a:avLst/>
          </a:prstGeom>
          <a:noFill/>
          <a:ln>
            <a:noFill/>
          </a:ln>
        </p:spPr>
        <p:txBody>
          <a:bodyPr anchorCtr="0" anchor="ctr" bIns="91425" lIns="0" spcFirstLastPara="1" rIns="0" wrap="square" tIns="91425">
            <a:noAutofit/>
          </a:bodyPr>
          <a:lstStyle/>
          <a:p>
            <a:pPr indent="0" lvl="0" marL="0" rtl="0" algn="l">
              <a:lnSpc>
                <a:spcPct val="115000"/>
              </a:lnSpc>
              <a:spcBef>
                <a:spcPts val="0"/>
              </a:spcBef>
              <a:spcAft>
                <a:spcPts val="1200"/>
              </a:spcAft>
              <a:buNone/>
            </a:pPr>
            <a:r>
              <a:rPr b="1" lang="en">
                <a:solidFill>
                  <a:schemeClr val="accent2"/>
                </a:solidFill>
                <a:latin typeface="Figtree"/>
                <a:ea typeface="Figtree"/>
                <a:cs typeface="Figtree"/>
                <a:sym typeface="Figtree"/>
              </a:rPr>
              <a:t>Trip Experience Optimization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2" name="Shape 1822"/>
        <p:cNvGrpSpPr/>
        <p:nvPr/>
      </p:nvGrpSpPr>
      <p:grpSpPr>
        <a:xfrm>
          <a:off x="0" y="0"/>
          <a:ext cx="0" cy="0"/>
          <a:chOff x="0" y="0"/>
          <a:chExt cx="0" cy="0"/>
        </a:xfrm>
      </p:grpSpPr>
      <p:sp>
        <p:nvSpPr>
          <p:cNvPr id="1823" name="Google Shape;1823;p307"/>
          <p:cNvSpPr txBox="1"/>
          <p:nvPr>
            <p:ph type="title"/>
          </p:nvPr>
        </p:nvSpPr>
        <p:spPr>
          <a:xfrm>
            <a:off x="371850" y="365750"/>
            <a:ext cx="4147500" cy="1320900"/>
          </a:xfrm>
          <a:prstGeom prst="rect">
            <a:avLst/>
          </a:prstGeom>
        </p:spPr>
        <p:txBody>
          <a:bodyPr anchorCtr="0" anchor="t" bIns="0" lIns="0" spcFirstLastPara="1" rIns="0" wrap="square" tIns="0">
            <a:noAutofit/>
          </a:bodyPr>
          <a:lstStyle/>
          <a:p>
            <a:pPr indent="0" lvl="0" marL="0" rtl="0" algn="l">
              <a:lnSpc>
                <a:spcPct val="90000"/>
              </a:lnSpc>
              <a:spcBef>
                <a:spcPts val="0"/>
              </a:spcBef>
              <a:spcAft>
                <a:spcPts val="0"/>
              </a:spcAft>
              <a:buNone/>
            </a:pPr>
            <a:r>
              <a:rPr lang="en"/>
              <a:t>The p</a:t>
            </a:r>
            <a:r>
              <a:rPr lang="en"/>
              <a:t>sychology of disruption.</a:t>
            </a:r>
            <a:endParaRPr/>
          </a:p>
          <a:p>
            <a:pPr indent="0" lvl="0" marL="0" rtl="0" algn="l">
              <a:lnSpc>
                <a:spcPct val="90000"/>
              </a:lnSpc>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7" name="Shape 1827"/>
        <p:cNvGrpSpPr/>
        <p:nvPr/>
      </p:nvGrpSpPr>
      <p:grpSpPr>
        <a:xfrm>
          <a:off x="0" y="0"/>
          <a:ext cx="0" cy="0"/>
          <a:chOff x="0" y="0"/>
          <a:chExt cx="0" cy="0"/>
        </a:xfrm>
      </p:grpSpPr>
      <p:sp>
        <p:nvSpPr>
          <p:cNvPr id="1828" name="Google Shape;1828;p308"/>
          <p:cNvSpPr txBox="1"/>
          <p:nvPr>
            <p:ph idx="12" type="sldNum"/>
          </p:nvPr>
        </p:nvSpPr>
        <p:spPr>
          <a:xfrm>
            <a:off x="8455075" y="4839199"/>
            <a:ext cx="548700" cy="196200"/>
          </a:xfrm>
          <a:prstGeom prst="rect">
            <a:avLst/>
          </a:prstGeom>
        </p:spPr>
        <p:txBody>
          <a:bodyPr anchorCtr="0" anchor="ctr" bIns="34275" lIns="34275" spcFirstLastPara="1" rIns="34275" wrap="square" tIns="34275">
            <a:normAutofit/>
          </a:bodyPr>
          <a:lstStyle/>
          <a:p>
            <a:pPr indent="0" lvl="0" marL="0" rtl="0" algn="r">
              <a:spcBef>
                <a:spcPts val="0"/>
              </a:spcBef>
              <a:spcAft>
                <a:spcPts val="0"/>
              </a:spcAft>
              <a:buNone/>
            </a:pPr>
            <a:fld id="{00000000-1234-1234-1234-123412341234}" type="slidenum">
              <a:rPr lang="en" sz="700">
                <a:solidFill>
                  <a:schemeClr val="dk1"/>
                </a:solidFill>
                <a:latin typeface="Helvetica Neue"/>
                <a:ea typeface="Helvetica Neue"/>
                <a:cs typeface="Helvetica Neue"/>
                <a:sym typeface="Helvetica Neue"/>
              </a:rPr>
              <a:t>‹#›</a:t>
            </a:fld>
            <a:endParaRPr sz="700">
              <a:solidFill>
                <a:schemeClr val="dk1"/>
              </a:solidFill>
              <a:latin typeface="Helvetica Neue"/>
              <a:ea typeface="Helvetica Neue"/>
              <a:cs typeface="Helvetica Neue"/>
              <a:sym typeface="Helvetica Neue"/>
            </a:endParaRPr>
          </a:p>
        </p:txBody>
      </p:sp>
      <p:sp>
        <p:nvSpPr>
          <p:cNvPr id="1829" name="Google Shape;1829;p308"/>
          <p:cNvSpPr txBox="1"/>
          <p:nvPr>
            <p:ph idx="1" type="subTitle"/>
          </p:nvPr>
        </p:nvSpPr>
        <p:spPr>
          <a:xfrm>
            <a:off x="5349650" y="2432873"/>
            <a:ext cx="3439800" cy="342900"/>
          </a:xfrm>
          <a:prstGeom prst="rect">
            <a:avLst/>
          </a:prstGeom>
        </p:spPr>
        <p:txBody>
          <a:bodyPr anchorCtr="0" anchor="t" bIns="0" lIns="0" spcFirstLastPara="1" rIns="0" wrap="square" tIns="0">
            <a:normAutofit/>
          </a:bodyPr>
          <a:lstStyle/>
          <a:p>
            <a:pPr indent="0" lvl="0" marL="0" rtl="0" algn="l">
              <a:spcBef>
                <a:spcPts val="0"/>
              </a:spcBef>
              <a:spcAft>
                <a:spcPts val="1200"/>
              </a:spcAft>
              <a:buClr>
                <a:schemeClr val="hlink"/>
              </a:buClr>
              <a:buSzPts val="1100"/>
              <a:buFont typeface="Arial"/>
              <a:buNone/>
            </a:pPr>
            <a:r>
              <a:rPr lang="en">
                <a:solidFill>
                  <a:schemeClr val="dk1"/>
                </a:solidFill>
              </a:rPr>
              <a:t>Force majeure, more credible?</a:t>
            </a:r>
            <a:endParaRPr>
              <a:solidFill>
                <a:schemeClr val="dk1"/>
              </a:solidFill>
            </a:endParaRPr>
          </a:p>
        </p:txBody>
      </p:sp>
      <p:sp>
        <p:nvSpPr>
          <p:cNvPr id="1830" name="Google Shape;1830;p308"/>
          <p:cNvSpPr txBox="1"/>
          <p:nvPr>
            <p:ph idx="2" type="body"/>
          </p:nvPr>
        </p:nvSpPr>
        <p:spPr>
          <a:xfrm>
            <a:off x="5375750" y="2772123"/>
            <a:ext cx="3374400" cy="829200"/>
          </a:xfrm>
          <a:prstGeom prst="rect">
            <a:avLst/>
          </a:prstGeom>
        </p:spPr>
        <p:txBody>
          <a:bodyPr anchorCtr="0" anchor="t" bIns="0" lIns="0" spcFirstLastPara="1" rIns="0" wrap="square" tIns="0">
            <a:normAutofit/>
          </a:bodyPr>
          <a:lstStyle/>
          <a:p>
            <a:pPr indent="0" lvl="0" marL="0" rtl="0" algn="l">
              <a:spcBef>
                <a:spcPts val="0"/>
              </a:spcBef>
              <a:spcAft>
                <a:spcPts val="1200"/>
              </a:spcAft>
              <a:buNone/>
            </a:pPr>
            <a:r>
              <a:rPr lang="en"/>
              <a:t>C</a:t>
            </a:r>
            <a:r>
              <a:rPr lang="en"/>
              <a:t>lear-air turbulence (CAT) frequency increased by 55% from 1979 to 2020, and projections suggest it could double or triple globally by the end of the century.</a:t>
            </a:r>
            <a:endParaRPr/>
          </a:p>
        </p:txBody>
      </p:sp>
      <p:sp>
        <p:nvSpPr>
          <p:cNvPr id="1831" name="Google Shape;1831;p308"/>
          <p:cNvSpPr txBox="1"/>
          <p:nvPr>
            <p:ph idx="3" type="subTitle"/>
          </p:nvPr>
        </p:nvSpPr>
        <p:spPr>
          <a:xfrm>
            <a:off x="5349650" y="998329"/>
            <a:ext cx="3439800" cy="342900"/>
          </a:xfrm>
          <a:prstGeom prst="rect">
            <a:avLst/>
          </a:prstGeom>
        </p:spPr>
        <p:txBody>
          <a:bodyPr anchorCtr="0" anchor="t" bIns="0" lIns="0" spcFirstLastPara="1" rIns="0" wrap="square" tIns="0">
            <a:normAutofit/>
          </a:bodyPr>
          <a:lstStyle/>
          <a:p>
            <a:pPr indent="0" lvl="0" marL="0" rtl="0" algn="l">
              <a:spcBef>
                <a:spcPts val="0"/>
              </a:spcBef>
              <a:spcAft>
                <a:spcPts val="1200"/>
              </a:spcAft>
              <a:buNone/>
            </a:pPr>
            <a:r>
              <a:rPr lang="en">
                <a:solidFill>
                  <a:schemeClr val="dk1"/>
                </a:solidFill>
              </a:rPr>
              <a:t>Root cause</a:t>
            </a:r>
            <a:endParaRPr>
              <a:solidFill>
                <a:schemeClr val="dk1"/>
              </a:solidFill>
            </a:endParaRPr>
          </a:p>
        </p:txBody>
      </p:sp>
      <p:sp>
        <p:nvSpPr>
          <p:cNvPr id="1832" name="Google Shape;1832;p308"/>
          <p:cNvSpPr txBox="1"/>
          <p:nvPr>
            <p:ph idx="4" type="body"/>
          </p:nvPr>
        </p:nvSpPr>
        <p:spPr>
          <a:xfrm>
            <a:off x="5375750" y="1337579"/>
            <a:ext cx="3374400" cy="829200"/>
          </a:xfrm>
          <a:prstGeom prst="rect">
            <a:avLst/>
          </a:prstGeom>
        </p:spPr>
        <p:txBody>
          <a:bodyPr anchorCtr="0" anchor="t" bIns="0" lIns="0" spcFirstLastPara="1" rIns="0" wrap="square" tIns="0">
            <a:normAutofit/>
          </a:bodyPr>
          <a:lstStyle/>
          <a:p>
            <a:pPr indent="-109219" lvl="0" marL="182880" rtl="0" algn="l">
              <a:lnSpc>
                <a:spcPct val="115000"/>
              </a:lnSpc>
              <a:spcBef>
                <a:spcPts val="0"/>
              </a:spcBef>
              <a:spcAft>
                <a:spcPts val="0"/>
              </a:spcAft>
              <a:buClr>
                <a:schemeClr val="lt2"/>
              </a:buClr>
              <a:buSzPts val="1000"/>
              <a:buChar char="●"/>
            </a:pPr>
            <a:r>
              <a:rPr b="1" lang="en">
                <a:solidFill>
                  <a:schemeClr val="lt2"/>
                </a:solidFill>
              </a:rPr>
              <a:t>Extreme weather</a:t>
            </a:r>
            <a:r>
              <a:rPr b="1" lang="en">
                <a:solidFill>
                  <a:schemeClr val="lt2"/>
                </a:solidFill>
              </a:rPr>
              <a:t> </a:t>
            </a:r>
            <a:r>
              <a:rPr lang="en">
                <a:solidFill>
                  <a:schemeClr val="lt2"/>
                </a:solidFill>
              </a:rPr>
              <a:t>- 5.2%.</a:t>
            </a:r>
            <a:endParaRPr>
              <a:solidFill>
                <a:schemeClr val="lt2"/>
              </a:solidFill>
            </a:endParaRPr>
          </a:p>
          <a:p>
            <a:pPr indent="-109219" lvl="0" marL="182880" rtl="0" algn="l">
              <a:lnSpc>
                <a:spcPct val="115000"/>
              </a:lnSpc>
              <a:spcBef>
                <a:spcPts val="0"/>
              </a:spcBef>
              <a:spcAft>
                <a:spcPts val="0"/>
              </a:spcAft>
              <a:buClr>
                <a:schemeClr val="lt2"/>
              </a:buClr>
              <a:buSzPts val="1000"/>
              <a:buChar char="●"/>
            </a:pPr>
            <a:r>
              <a:rPr b="1" lang="en">
                <a:solidFill>
                  <a:schemeClr val="lt2"/>
                </a:solidFill>
              </a:rPr>
              <a:t>NAS</a:t>
            </a:r>
            <a:r>
              <a:rPr b="1" lang="en">
                <a:solidFill>
                  <a:schemeClr val="lt2"/>
                </a:solidFill>
              </a:rPr>
              <a:t> </a:t>
            </a:r>
            <a:r>
              <a:rPr lang="en">
                <a:solidFill>
                  <a:schemeClr val="lt2"/>
                </a:solidFill>
              </a:rPr>
              <a:t>- 18.1%</a:t>
            </a:r>
            <a:endParaRPr>
              <a:solidFill>
                <a:schemeClr val="lt2"/>
              </a:solidFill>
            </a:endParaRPr>
          </a:p>
          <a:p>
            <a:pPr indent="-109219" lvl="0" marL="182880" rtl="0" algn="l">
              <a:lnSpc>
                <a:spcPct val="115000"/>
              </a:lnSpc>
              <a:spcBef>
                <a:spcPts val="0"/>
              </a:spcBef>
              <a:spcAft>
                <a:spcPts val="0"/>
              </a:spcAft>
              <a:buClr>
                <a:schemeClr val="lt2"/>
              </a:buClr>
              <a:buSzPts val="1000"/>
              <a:buChar char="●"/>
            </a:pPr>
            <a:r>
              <a:rPr b="1" lang="en">
                <a:solidFill>
                  <a:schemeClr val="lt2"/>
                </a:solidFill>
              </a:rPr>
              <a:t>Late aircraft</a:t>
            </a:r>
            <a:r>
              <a:rPr lang="en">
                <a:solidFill>
                  <a:schemeClr val="lt2"/>
                </a:solidFill>
              </a:rPr>
              <a:t> - 40% </a:t>
            </a:r>
            <a:endParaRPr>
              <a:solidFill>
                <a:schemeClr val="lt2"/>
              </a:solidFill>
            </a:endParaRPr>
          </a:p>
          <a:p>
            <a:pPr indent="-109219" lvl="0" marL="182880" rtl="0" algn="l">
              <a:lnSpc>
                <a:spcPct val="115000"/>
              </a:lnSpc>
              <a:spcBef>
                <a:spcPts val="0"/>
              </a:spcBef>
              <a:spcAft>
                <a:spcPts val="0"/>
              </a:spcAft>
              <a:buClr>
                <a:schemeClr val="lt2"/>
              </a:buClr>
              <a:buSzPts val="1000"/>
              <a:buChar char="●"/>
            </a:pPr>
            <a:r>
              <a:rPr b="1" lang="en">
                <a:solidFill>
                  <a:schemeClr val="lt2"/>
                </a:solidFill>
              </a:rPr>
              <a:t>Maintenance or crew</a:t>
            </a:r>
            <a:r>
              <a:rPr lang="en">
                <a:solidFill>
                  <a:schemeClr val="lt2"/>
                </a:solidFill>
              </a:rPr>
              <a:t> - 36.4% </a:t>
            </a:r>
            <a:endParaRPr i="1">
              <a:solidFill>
                <a:schemeClr val="lt2"/>
              </a:solidFill>
            </a:endParaRPr>
          </a:p>
        </p:txBody>
      </p:sp>
      <p:sp>
        <p:nvSpPr>
          <p:cNvPr id="1833" name="Google Shape;1833;p308"/>
          <p:cNvSpPr txBox="1"/>
          <p:nvPr>
            <p:ph idx="5" type="subTitle"/>
          </p:nvPr>
        </p:nvSpPr>
        <p:spPr>
          <a:xfrm>
            <a:off x="5349650" y="3737588"/>
            <a:ext cx="3439800" cy="342900"/>
          </a:xfrm>
          <a:prstGeom prst="rect">
            <a:avLst/>
          </a:prstGeom>
        </p:spPr>
        <p:txBody>
          <a:bodyPr anchorCtr="0" anchor="t" bIns="0" lIns="0" spcFirstLastPara="1" rIns="0" wrap="square" tIns="0">
            <a:normAutofit/>
          </a:bodyPr>
          <a:lstStyle/>
          <a:p>
            <a:pPr indent="0" lvl="0" marL="0" rtl="0" algn="l">
              <a:spcBef>
                <a:spcPts val="0"/>
              </a:spcBef>
              <a:spcAft>
                <a:spcPts val="1200"/>
              </a:spcAft>
              <a:buNone/>
            </a:pPr>
            <a:r>
              <a:rPr lang="en" u="sng">
                <a:solidFill>
                  <a:schemeClr val="dk1"/>
                </a:solidFill>
              </a:rPr>
              <a:t>True cause</a:t>
            </a:r>
            <a:r>
              <a:rPr lang="en">
                <a:solidFill>
                  <a:schemeClr val="dk1"/>
                </a:solidFill>
              </a:rPr>
              <a:t>: Lack of communication</a:t>
            </a:r>
            <a:endParaRPr>
              <a:solidFill>
                <a:schemeClr val="dk1"/>
              </a:solidFill>
            </a:endParaRPr>
          </a:p>
        </p:txBody>
      </p:sp>
      <p:sp>
        <p:nvSpPr>
          <p:cNvPr id="1834" name="Google Shape;1834;p308"/>
          <p:cNvSpPr txBox="1"/>
          <p:nvPr>
            <p:ph type="title"/>
          </p:nvPr>
        </p:nvSpPr>
        <p:spPr>
          <a:xfrm>
            <a:off x="371850" y="304100"/>
            <a:ext cx="4420500" cy="829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
              <a:t>Airline’s fault?</a:t>
            </a:r>
            <a:endParaRPr/>
          </a:p>
        </p:txBody>
      </p:sp>
      <p:sp>
        <p:nvSpPr>
          <p:cNvPr id="1835" name="Google Shape;1835;p308"/>
          <p:cNvSpPr txBox="1"/>
          <p:nvPr>
            <p:ph idx="7" type="subTitle"/>
          </p:nvPr>
        </p:nvSpPr>
        <p:spPr>
          <a:xfrm>
            <a:off x="381100" y="897025"/>
            <a:ext cx="4009800" cy="417000"/>
          </a:xfrm>
          <a:prstGeom prst="rect">
            <a:avLst/>
          </a:prstGeom>
        </p:spPr>
        <p:txBody>
          <a:bodyPr anchorCtr="0" anchor="t" bIns="0" lIns="0" spcFirstLastPara="1" rIns="0" wrap="square" tIns="0">
            <a:normAutofit/>
          </a:bodyPr>
          <a:lstStyle/>
          <a:p>
            <a:pPr indent="0" lvl="0" marL="0" rtl="0" algn="l">
              <a:spcBef>
                <a:spcPts val="0"/>
              </a:spcBef>
              <a:spcAft>
                <a:spcPts val="1200"/>
              </a:spcAft>
              <a:buNone/>
            </a:pPr>
            <a:r>
              <a:rPr lang="en"/>
              <a:t>Yes, but not in the way they’re saying</a:t>
            </a:r>
            <a:endParaRPr/>
          </a:p>
        </p:txBody>
      </p:sp>
      <p:pic>
        <p:nvPicPr>
          <p:cNvPr id="1836" name="Google Shape;1836;p308"/>
          <p:cNvPicPr preferRelativeResize="0"/>
          <p:nvPr/>
        </p:nvPicPr>
        <p:blipFill>
          <a:blip r:embed="rId3">
            <a:alphaModFix/>
          </a:blip>
          <a:stretch>
            <a:fillRect/>
          </a:stretch>
        </p:blipFill>
        <p:spPr>
          <a:xfrm>
            <a:off x="1687000" y="2606600"/>
            <a:ext cx="699000" cy="256440"/>
          </a:xfrm>
          <a:prstGeom prst="rect">
            <a:avLst/>
          </a:prstGeom>
          <a:noFill/>
          <a:ln>
            <a:noFill/>
          </a:ln>
        </p:spPr>
      </p:pic>
      <p:pic>
        <p:nvPicPr>
          <p:cNvPr id="1837" name="Google Shape;1837;p308"/>
          <p:cNvPicPr preferRelativeResize="0"/>
          <p:nvPr/>
        </p:nvPicPr>
        <p:blipFill>
          <a:blip r:embed="rId4">
            <a:alphaModFix/>
          </a:blip>
          <a:stretch>
            <a:fillRect/>
          </a:stretch>
        </p:blipFill>
        <p:spPr>
          <a:xfrm>
            <a:off x="423875" y="1702663"/>
            <a:ext cx="1154400" cy="1154400"/>
          </a:xfrm>
          <a:prstGeom prst="rect">
            <a:avLst/>
          </a:prstGeom>
          <a:noFill/>
          <a:ln cap="flat" cmpd="sng" w="9525">
            <a:solidFill>
              <a:schemeClr val="accent5"/>
            </a:solidFill>
            <a:prstDash val="solid"/>
            <a:round/>
            <a:headEnd len="sm" w="sm" type="none"/>
            <a:tailEnd len="sm" w="sm" type="none"/>
          </a:ln>
        </p:spPr>
      </p:pic>
      <p:sp>
        <p:nvSpPr>
          <p:cNvPr id="1838" name="Google Shape;1838;p308"/>
          <p:cNvSpPr txBox="1"/>
          <p:nvPr/>
        </p:nvSpPr>
        <p:spPr>
          <a:xfrm>
            <a:off x="1686990" y="1656020"/>
            <a:ext cx="1841400" cy="846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1600">
                <a:solidFill>
                  <a:schemeClr val="accent2"/>
                </a:solidFill>
                <a:latin typeface="Figtree ExtraBold"/>
                <a:ea typeface="Figtree ExtraBold"/>
                <a:cs typeface="Figtree ExtraBold"/>
                <a:sym typeface="Figtree ExtraBold"/>
              </a:rPr>
              <a:t>Complaints against U.S. airlines soar… rising by nearly 9%</a:t>
            </a:r>
            <a:br>
              <a:rPr lang="en">
                <a:solidFill>
                  <a:schemeClr val="accent2"/>
                </a:solidFill>
                <a:latin typeface="Figtree ExtraBold"/>
                <a:ea typeface="Figtree ExtraBold"/>
                <a:cs typeface="Figtree ExtraBold"/>
                <a:sym typeface="Figtree ExtraBold"/>
              </a:rPr>
            </a:br>
            <a:r>
              <a:rPr lang="en" sz="700">
                <a:solidFill>
                  <a:schemeClr val="accent2"/>
                </a:solidFill>
                <a:latin typeface="Figtree"/>
                <a:ea typeface="Figtree"/>
                <a:cs typeface="Figtree"/>
                <a:sym typeface="Figtree"/>
              </a:rPr>
              <a:t>Teresa Murray, Director, US PIRG</a:t>
            </a:r>
            <a:endParaRPr sz="700">
              <a:solidFill>
                <a:schemeClr val="accent2"/>
              </a:solidFill>
              <a:latin typeface="Figtree"/>
              <a:ea typeface="Figtree"/>
              <a:cs typeface="Figtree"/>
              <a:sym typeface="Figtree"/>
            </a:endParaRPr>
          </a:p>
        </p:txBody>
      </p:sp>
      <p:sp>
        <p:nvSpPr>
          <p:cNvPr id="1839" name="Google Shape;1839;p308"/>
          <p:cNvSpPr/>
          <p:nvPr/>
        </p:nvSpPr>
        <p:spPr>
          <a:xfrm>
            <a:off x="7340662" y="1341225"/>
            <a:ext cx="85500" cy="664200"/>
          </a:xfrm>
          <a:prstGeom prst="rightBrace">
            <a:avLst>
              <a:gd fmla="val 50000" name="adj1"/>
              <a:gd fmla="val 50000" name="adj2"/>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Figtree"/>
              <a:ea typeface="Figtree"/>
              <a:cs typeface="Figtree"/>
              <a:sym typeface="Figtree"/>
            </a:endParaRPr>
          </a:p>
        </p:txBody>
      </p:sp>
      <p:sp>
        <p:nvSpPr>
          <p:cNvPr id="1840" name="Google Shape;1840;p308"/>
          <p:cNvSpPr txBox="1"/>
          <p:nvPr>
            <p:ph idx="2" type="body"/>
          </p:nvPr>
        </p:nvSpPr>
        <p:spPr>
          <a:xfrm>
            <a:off x="5375750" y="4067523"/>
            <a:ext cx="3374400" cy="829200"/>
          </a:xfrm>
          <a:prstGeom prst="rect">
            <a:avLst/>
          </a:prstGeom>
        </p:spPr>
        <p:txBody>
          <a:bodyPr anchorCtr="0" anchor="t" bIns="0" lIns="0" spcFirstLastPara="1" rIns="0" wrap="square" tIns="0">
            <a:normAutofit/>
          </a:bodyPr>
          <a:lstStyle/>
          <a:p>
            <a:pPr indent="0" lvl="0" marL="0" rtl="0" algn="l">
              <a:spcBef>
                <a:spcPts val="0"/>
              </a:spcBef>
              <a:spcAft>
                <a:spcPts val="1200"/>
              </a:spcAft>
              <a:buNone/>
            </a:pPr>
            <a:r>
              <a:rPr lang="en"/>
              <a:t>57% of pax want more information and 56% want more frequent communication. </a:t>
            </a:r>
            <a:r>
              <a:rPr b="1" lang="en">
                <a:solidFill>
                  <a:schemeClr val="lt2"/>
                </a:solidFill>
              </a:rPr>
              <a:t>About </a:t>
            </a:r>
            <a:r>
              <a:rPr b="1" lang="en">
                <a:solidFill>
                  <a:schemeClr val="lt2"/>
                </a:solidFill>
              </a:rPr>
              <a:t>36% of pax </a:t>
            </a:r>
            <a:r>
              <a:rPr b="1" lang="en">
                <a:solidFill>
                  <a:schemeClr val="lt2"/>
                </a:solidFill>
              </a:rPr>
              <a:t>dissatisfied</a:t>
            </a:r>
            <a:r>
              <a:rPr b="1" lang="en">
                <a:solidFill>
                  <a:schemeClr val="lt2"/>
                </a:solidFill>
              </a:rPr>
              <a:t> with communication will file for compensation</a:t>
            </a:r>
            <a:r>
              <a:rPr lang="en">
                <a:solidFill>
                  <a:schemeClr val="lt2"/>
                </a:solidFill>
              </a:rPr>
              <a:t>.*</a:t>
            </a:r>
            <a:endParaRPr>
              <a:solidFill>
                <a:schemeClr val="lt2"/>
              </a:solidFill>
            </a:endParaRPr>
          </a:p>
        </p:txBody>
      </p:sp>
      <p:pic>
        <p:nvPicPr>
          <p:cNvPr id="1841" name="Google Shape;1841;p308" title="Screenshot 2025-09-30 at 9.06.11 AM.jpg"/>
          <p:cNvPicPr preferRelativeResize="0"/>
          <p:nvPr/>
        </p:nvPicPr>
        <p:blipFill rotWithShape="1">
          <a:blip r:embed="rId5">
            <a:alphaModFix/>
          </a:blip>
          <a:srcRect b="3864" l="2382" r="4550" t="15457"/>
          <a:stretch/>
        </p:blipFill>
        <p:spPr>
          <a:xfrm>
            <a:off x="423875" y="2967037"/>
            <a:ext cx="4095425" cy="1543825"/>
          </a:xfrm>
          <a:prstGeom prst="rect">
            <a:avLst/>
          </a:prstGeom>
          <a:noFill/>
          <a:ln cap="flat" cmpd="sng" w="9525">
            <a:solidFill>
              <a:schemeClr val="accent5"/>
            </a:solidFill>
            <a:prstDash val="solid"/>
            <a:round/>
            <a:headEnd len="sm" w="sm" type="none"/>
            <a:tailEnd len="sm" w="sm" type="none"/>
          </a:ln>
        </p:spPr>
      </p:pic>
      <p:sp>
        <p:nvSpPr>
          <p:cNvPr id="1842" name="Google Shape;1842;p308"/>
          <p:cNvSpPr txBox="1"/>
          <p:nvPr>
            <p:ph idx="2" type="body"/>
          </p:nvPr>
        </p:nvSpPr>
        <p:spPr>
          <a:xfrm>
            <a:off x="7519600" y="1498400"/>
            <a:ext cx="1044300" cy="278700"/>
          </a:xfrm>
          <a:prstGeom prst="rect">
            <a:avLst/>
          </a:prstGeom>
        </p:spPr>
        <p:txBody>
          <a:bodyPr anchorCtr="0" anchor="t" bIns="0" lIns="0" spcFirstLastPara="1" rIns="0" wrap="square" tIns="0">
            <a:noAutofit/>
          </a:bodyPr>
          <a:lstStyle/>
          <a:p>
            <a:pPr indent="0" lvl="0" marL="0" rtl="0" algn="l">
              <a:spcBef>
                <a:spcPts val="0"/>
              </a:spcBef>
              <a:spcAft>
                <a:spcPts val="1200"/>
              </a:spcAft>
              <a:buSzPts val="688"/>
              <a:buNone/>
            </a:pPr>
            <a:r>
              <a:rPr lang="en" sz="725">
                <a:solidFill>
                  <a:schemeClr val="lt2"/>
                </a:solidFill>
              </a:rPr>
              <a:t>All i</a:t>
            </a:r>
            <a:r>
              <a:rPr lang="en" sz="725">
                <a:solidFill>
                  <a:schemeClr val="lt2"/>
                </a:solidFill>
              </a:rPr>
              <a:t>nfluenced by non-airline factors. Weather or NAS.</a:t>
            </a:r>
            <a:endParaRPr sz="725">
              <a:solidFill>
                <a:schemeClr val="lt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6" name="Shape 1846"/>
        <p:cNvGrpSpPr/>
        <p:nvPr/>
      </p:nvGrpSpPr>
      <p:grpSpPr>
        <a:xfrm>
          <a:off x="0" y="0"/>
          <a:ext cx="0" cy="0"/>
          <a:chOff x="0" y="0"/>
          <a:chExt cx="0" cy="0"/>
        </a:xfrm>
      </p:grpSpPr>
      <p:sp>
        <p:nvSpPr>
          <p:cNvPr id="1847" name="Google Shape;1847;p309"/>
          <p:cNvSpPr txBox="1"/>
          <p:nvPr>
            <p:ph type="title"/>
          </p:nvPr>
        </p:nvSpPr>
        <p:spPr>
          <a:xfrm>
            <a:off x="371850" y="365750"/>
            <a:ext cx="4147500" cy="1320900"/>
          </a:xfrm>
          <a:prstGeom prst="rect">
            <a:avLst/>
          </a:prstGeom>
        </p:spPr>
        <p:txBody>
          <a:bodyPr anchorCtr="0" anchor="t" bIns="0" lIns="0" spcFirstLastPara="1" rIns="0" wrap="square" tIns="0">
            <a:noAutofit/>
          </a:bodyPr>
          <a:lstStyle/>
          <a:p>
            <a:pPr indent="0" lvl="0" marL="0" rtl="0" algn="l">
              <a:lnSpc>
                <a:spcPct val="90000"/>
              </a:lnSpc>
              <a:spcBef>
                <a:spcPts val="0"/>
              </a:spcBef>
              <a:spcAft>
                <a:spcPts val="0"/>
              </a:spcAft>
              <a:buNone/>
            </a:pPr>
            <a:r>
              <a:rPr lang="en"/>
              <a:t>The issue with post-flight surveys.</a:t>
            </a:r>
            <a:endParaRPr/>
          </a:p>
          <a:p>
            <a:pPr indent="0" lvl="0" marL="0" rtl="0" algn="l">
              <a:lnSpc>
                <a:spcPct val="90000"/>
              </a:lnSpc>
              <a:spcBef>
                <a:spcPts val="0"/>
              </a:spcBef>
              <a:spcAft>
                <a:spcPts val="0"/>
              </a:spcAft>
              <a:buNone/>
            </a:pPr>
            <a:r>
              <a:t/>
            </a:r>
            <a:endParaRPr/>
          </a:p>
          <a:p>
            <a:pPr indent="0" lvl="0" marL="0" rtl="0" algn="l">
              <a:lnSpc>
                <a:spcPct val="90000"/>
              </a:lnSpc>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1" name="Shape 1851"/>
        <p:cNvGrpSpPr/>
        <p:nvPr/>
      </p:nvGrpSpPr>
      <p:grpSpPr>
        <a:xfrm>
          <a:off x="0" y="0"/>
          <a:ext cx="0" cy="0"/>
          <a:chOff x="0" y="0"/>
          <a:chExt cx="0" cy="0"/>
        </a:xfrm>
      </p:grpSpPr>
      <p:sp>
        <p:nvSpPr>
          <p:cNvPr id="1852" name="Google Shape;1852;p310"/>
          <p:cNvSpPr txBox="1"/>
          <p:nvPr/>
        </p:nvSpPr>
        <p:spPr>
          <a:xfrm>
            <a:off x="2256725" y="2292048"/>
            <a:ext cx="2013600" cy="196200"/>
          </a:xfrm>
          <a:prstGeom prst="rect">
            <a:avLst/>
          </a:prstGeom>
          <a:solidFill>
            <a:schemeClr val="accent2"/>
          </a:solidFill>
          <a:ln>
            <a:noFill/>
          </a:ln>
        </p:spPr>
        <p:txBody>
          <a:bodyPr anchorCtr="0" anchor="t" bIns="45725" lIns="45725" spcFirstLastPara="1" rIns="45725" wrap="square" tIns="45725">
            <a:noAutofit/>
          </a:bodyPr>
          <a:lstStyle/>
          <a:p>
            <a:pPr indent="0" lvl="0" marL="0" rtl="0" algn="ctr">
              <a:spcBef>
                <a:spcPts val="0"/>
              </a:spcBef>
              <a:spcAft>
                <a:spcPts val="0"/>
              </a:spcAft>
              <a:buNone/>
            </a:pPr>
            <a:r>
              <a:rPr lang="en" sz="600">
                <a:solidFill>
                  <a:schemeClr val="accent2"/>
                </a:solidFill>
                <a:latin typeface="Archivo Light"/>
                <a:ea typeface="Archivo Light"/>
                <a:cs typeface="Archivo Light"/>
                <a:sym typeface="Archivo Light"/>
              </a:rPr>
              <a:t>Marigold Confidential Information Enclosed</a:t>
            </a:r>
            <a:endParaRPr sz="600">
              <a:solidFill>
                <a:schemeClr val="accent2"/>
              </a:solidFill>
              <a:latin typeface="Archivo Light"/>
              <a:ea typeface="Archivo Light"/>
              <a:cs typeface="Archivo Light"/>
              <a:sym typeface="Archivo Light"/>
            </a:endParaRPr>
          </a:p>
        </p:txBody>
      </p:sp>
      <p:sp>
        <p:nvSpPr>
          <p:cNvPr id="1853" name="Google Shape;1853;p310"/>
          <p:cNvSpPr/>
          <p:nvPr/>
        </p:nvSpPr>
        <p:spPr>
          <a:xfrm>
            <a:off x="0" y="0"/>
            <a:ext cx="4572000" cy="4771500"/>
          </a:xfrm>
          <a:prstGeom prst="rect">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000">
              <a:latin typeface="Figtree"/>
              <a:ea typeface="Figtree"/>
              <a:cs typeface="Figtree"/>
              <a:sym typeface="Figtree"/>
            </a:endParaRPr>
          </a:p>
        </p:txBody>
      </p:sp>
      <p:sp>
        <p:nvSpPr>
          <p:cNvPr id="1854" name="Google Shape;1854;p310"/>
          <p:cNvSpPr/>
          <p:nvPr/>
        </p:nvSpPr>
        <p:spPr>
          <a:xfrm>
            <a:off x="4572000" y="0"/>
            <a:ext cx="4572000" cy="4771500"/>
          </a:xfrm>
          <a:prstGeom prst="rect">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855" name="Google Shape;1855;p310"/>
          <p:cNvSpPr txBox="1"/>
          <p:nvPr/>
        </p:nvSpPr>
        <p:spPr>
          <a:xfrm>
            <a:off x="371850" y="365750"/>
            <a:ext cx="4010400" cy="980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200"/>
              </a:spcAft>
              <a:buNone/>
            </a:pPr>
            <a:r>
              <a:rPr b="1" lang="en" sz="2200">
                <a:solidFill>
                  <a:schemeClr val="lt1"/>
                </a:solidFill>
                <a:latin typeface="Figtree"/>
                <a:ea typeface="Figtree"/>
                <a:cs typeface="Figtree"/>
                <a:sym typeface="Figtree"/>
              </a:rPr>
              <a:t>Anyone listening?</a:t>
            </a:r>
            <a:endParaRPr b="1" sz="2200">
              <a:solidFill>
                <a:schemeClr val="lt1"/>
              </a:solidFill>
              <a:latin typeface="Figtree"/>
              <a:ea typeface="Figtree"/>
              <a:cs typeface="Figtree"/>
              <a:sym typeface="Figtree"/>
            </a:endParaRPr>
          </a:p>
        </p:txBody>
      </p:sp>
      <p:sp>
        <p:nvSpPr>
          <p:cNvPr id="1856" name="Google Shape;1856;p310"/>
          <p:cNvSpPr txBox="1"/>
          <p:nvPr/>
        </p:nvSpPr>
        <p:spPr>
          <a:xfrm>
            <a:off x="371850" y="2324050"/>
            <a:ext cx="3777900" cy="1617300"/>
          </a:xfrm>
          <a:prstGeom prst="rect">
            <a:avLst/>
          </a:prstGeom>
          <a:noFill/>
          <a:ln>
            <a:noFill/>
          </a:ln>
        </p:spPr>
        <p:txBody>
          <a:bodyPr anchorCtr="0" anchor="b" bIns="0" lIns="0" spcFirstLastPara="1" rIns="0" wrap="square" tIns="0">
            <a:noAutofit/>
          </a:bodyPr>
          <a:lstStyle/>
          <a:p>
            <a:pPr indent="0" lvl="0" marL="0" rtl="0" algn="l">
              <a:lnSpc>
                <a:spcPct val="115000"/>
              </a:lnSpc>
              <a:spcBef>
                <a:spcPts val="0"/>
              </a:spcBef>
              <a:spcAft>
                <a:spcPts val="1200"/>
              </a:spcAft>
              <a:buNone/>
            </a:pPr>
            <a:r>
              <a:rPr lang="en" sz="1200">
                <a:solidFill>
                  <a:schemeClr val="lt1"/>
                </a:solidFill>
                <a:latin typeface="Figtree"/>
                <a:ea typeface="Figtree"/>
                <a:cs typeface="Figtree"/>
                <a:sym typeface="Figtree"/>
              </a:rPr>
              <a:t>“Without an incentive (either monetary/points) or an exceedingly positive or negative experience that needs mentioning I am not going to waste my time beyond clicking delete.” - </a:t>
            </a:r>
            <a:r>
              <a:rPr i="1" lang="en" sz="1200">
                <a:solidFill>
                  <a:schemeClr val="lt1"/>
                </a:solidFill>
                <a:latin typeface="Figtree"/>
                <a:ea typeface="Figtree"/>
                <a:cs typeface="Figtree"/>
                <a:sym typeface="Figtree"/>
              </a:rPr>
              <a:t>notquiteaff, FlyerTalk Evangelist</a:t>
            </a:r>
            <a:endParaRPr i="1" sz="1200">
              <a:solidFill>
                <a:schemeClr val="lt1"/>
              </a:solidFill>
              <a:latin typeface="Figtree"/>
              <a:ea typeface="Figtree"/>
              <a:cs typeface="Figtree"/>
              <a:sym typeface="Figtree"/>
            </a:endParaRPr>
          </a:p>
        </p:txBody>
      </p:sp>
      <p:sp>
        <p:nvSpPr>
          <p:cNvPr id="1857" name="Google Shape;1857;p310"/>
          <p:cNvSpPr txBox="1"/>
          <p:nvPr>
            <p:ph idx="4294967295" type="sldNum"/>
          </p:nvPr>
        </p:nvSpPr>
        <p:spPr>
          <a:xfrm>
            <a:off x="8223458" y="4776792"/>
            <a:ext cx="548700" cy="393600"/>
          </a:xfrm>
          <a:prstGeom prst="rect">
            <a:avLst/>
          </a:prstGeom>
        </p:spPr>
        <p:txBody>
          <a:bodyPr anchorCtr="0" anchor="ctr" bIns="91425" lIns="91425" spcFirstLastPara="1" rIns="0" wrap="square" tIns="91425">
            <a:normAutofit/>
          </a:bodyPr>
          <a:lstStyle/>
          <a:p>
            <a:pPr indent="0" lvl="0" marL="0" rtl="0" algn="r">
              <a:spcBef>
                <a:spcPts val="0"/>
              </a:spcBef>
              <a:spcAft>
                <a:spcPts val="0"/>
              </a:spcAft>
              <a:buNone/>
            </a:pPr>
            <a:fld id="{00000000-1234-1234-1234-123412341234}" type="slidenum">
              <a:rPr lang="en"/>
              <a:t>‹#›</a:t>
            </a:fld>
            <a:endParaRPr/>
          </a:p>
        </p:txBody>
      </p:sp>
      <p:grpSp>
        <p:nvGrpSpPr>
          <p:cNvPr id="1858" name="Google Shape;1858;p310"/>
          <p:cNvGrpSpPr/>
          <p:nvPr/>
        </p:nvGrpSpPr>
        <p:grpSpPr>
          <a:xfrm>
            <a:off x="5203180" y="2891500"/>
            <a:ext cx="866766" cy="1209231"/>
            <a:chOff x="12074022" y="4046491"/>
            <a:chExt cx="1772166" cy="2472359"/>
          </a:xfrm>
        </p:grpSpPr>
        <p:sp>
          <p:nvSpPr>
            <p:cNvPr id="1859" name="Google Shape;1859;p310"/>
            <p:cNvSpPr/>
            <p:nvPr/>
          </p:nvSpPr>
          <p:spPr>
            <a:xfrm>
              <a:off x="12074022" y="4046491"/>
              <a:ext cx="1772166" cy="1022138"/>
            </a:xfrm>
            <a:custGeom>
              <a:rect b="b" l="l" r="r" t="t"/>
              <a:pathLst>
                <a:path extrusionOk="0" h="31820" w="55169">
                  <a:moveTo>
                    <a:pt x="27564" y="0"/>
                  </a:moveTo>
                  <a:lnTo>
                    <a:pt x="0" y="15893"/>
                  </a:lnTo>
                  <a:lnTo>
                    <a:pt x="27564" y="31820"/>
                  </a:lnTo>
                  <a:lnTo>
                    <a:pt x="55168" y="15897"/>
                  </a:lnTo>
                  <a:lnTo>
                    <a:pt x="27564" y="0"/>
                  </a:lnTo>
                  <a:close/>
                </a:path>
              </a:pathLst>
            </a:custGeom>
            <a:gradFill>
              <a:gsLst>
                <a:gs pos="0">
                  <a:srgbClr val="FFFFFF"/>
                </a:gs>
                <a:gs pos="100000">
                  <a:srgbClr val="BEBEBE"/>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0" name="Google Shape;1860;p310"/>
            <p:cNvSpPr/>
            <p:nvPr/>
          </p:nvSpPr>
          <p:spPr>
            <a:xfrm>
              <a:off x="12965363" y="4556700"/>
              <a:ext cx="880100" cy="1962150"/>
            </a:xfrm>
            <a:custGeom>
              <a:rect b="b" l="l" r="r" t="t"/>
              <a:pathLst>
                <a:path extrusionOk="0" h="78486" w="35204">
                  <a:moveTo>
                    <a:pt x="35204" y="0"/>
                  </a:moveTo>
                  <a:lnTo>
                    <a:pt x="35052" y="58293"/>
                  </a:lnTo>
                  <a:lnTo>
                    <a:pt x="0" y="78486"/>
                  </a:lnTo>
                  <a:lnTo>
                    <a:pt x="0" y="19812"/>
                  </a:lnTo>
                  <a:close/>
                </a:path>
              </a:pathLst>
            </a:custGeom>
            <a:gradFill>
              <a:gsLst>
                <a:gs pos="0">
                  <a:srgbClr val="FFFFFF"/>
                </a:gs>
                <a:gs pos="100000">
                  <a:srgbClr val="BEBEBE"/>
                </a:gs>
              </a:gsLst>
              <a:lin ang="5400012" scaled="0"/>
            </a:gradFill>
            <a:ln>
              <a:noFill/>
            </a:ln>
          </p:spPr>
        </p:sp>
        <p:sp>
          <p:nvSpPr>
            <p:cNvPr id="1861" name="Google Shape;1861;p310"/>
            <p:cNvSpPr/>
            <p:nvPr/>
          </p:nvSpPr>
          <p:spPr>
            <a:xfrm>
              <a:off x="12078588" y="4558600"/>
              <a:ext cx="895350" cy="1960250"/>
            </a:xfrm>
            <a:custGeom>
              <a:rect b="b" l="l" r="r" t="t"/>
              <a:pathLst>
                <a:path extrusionOk="0" h="78410" w="35814">
                  <a:moveTo>
                    <a:pt x="0" y="0"/>
                  </a:moveTo>
                  <a:lnTo>
                    <a:pt x="38" y="58598"/>
                  </a:lnTo>
                  <a:lnTo>
                    <a:pt x="35623" y="78410"/>
                  </a:lnTo>
                  <a:lnTo>
                    <a:pt x="35814" y="19736"/>
                  </a:lnTo>
                  <a:close/>
                </a:path>
              </a:pathLst>
            </a:custGeom>
            <a:solidFill>
              <a:schemeClr val="dk2"/>
            </a:solidFill>
            <a:ln>
              <a:noFill/>
            </a:ln>
          </p:spPr>
        </p:sp>
      </p:grpSp>
      <p:grpSp>
        <p:nvGrpSpPr>
          <p:cNvPr id="1862" name="Google Shape;1862;p310"/>
          <p:cNvGrpSpPr/>
          <p:nvPr/>
        </p:nvGrpSpPr>
        <p:grpSpPr>
          <a:xfrm>
            <a:off x="5284655" y="1790646"/>
            <a:ext cx="703373" cy="981279"/>
            <a:chOff x="12074022" y="4046491"/>
            <a:chExt cx="1772166" cy="2472359"/>
          </a:xfrm>
        </p:grpSpPr>
        <p:sp>
          <p:nvSpPr>
            <p:cNvPr id="1863" name="Google Shape;1863;p310"/>
            <p:cNvSpPr/>
            <p:nvPr/>
          </p:nvSpPr>
          <p:spPr>
            <a:xfrm>
              <a:off x="12074022" y="4046491"/>
              <a:ext cx="1772166" cy="1022138"/>
            </a:xfrm>
            <a:custGeom>
              <a:rect b="b" l="l" r="r" t="t"/>
              <a:pathLst>
                <a:path extrusionOk="0" h="31820" w="55169">
                  <a:moveTo>
                    <a:pt x="27564" y="0"/>
                  </a:moveTo>
                  <a:lnTo>
                    <a:pt x="0" y="15893"/>
                  </a:lnTo>
                  <a:lnTo>
                    <a:pt x="27564" y="31820"/>
                  </a:lnTo>
                  <a:lnTo>
                    <a:pt x="55168" y="15897"/>
                  </a:lnTo>
                  <a:lnTo>
                    <a:pt x="27564" y="0"/>
                  </a:lnTo>
                  <a:close/>
                </a:path>
              </a:pathLst>
            </a:custGeom>
            <a:gradFill>
              <a:gsLst>
                <a:gs pos="0">
                  <a:srgbClr val="FFFFFF"/>
                </a:gs>
                <a:gs pos="100000">
                  <a:srgbClr val="BEBEBE"/>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4" name="Google Shape;1864;p310"/>
            <p:cNvSpPr/>
            <p:nvPr/>
          </p:nvSpPr>
          <p:spPr>
            <a:xfrm>
              <a:off x="12965363" y="4556700"/>
              <a:ext cx="880100" cy="1962150"/>
            </a:xfrm>
            <a:custGeom>
              <a:rect b="b" l="l" r="r" t="t"/>
              <a:pathLst>
                <a:path extrusionOk="0" h="78486" w="35204">
                  <a:moveTo>
                    <a:pt x="35204" y="0"/>
                  </a:moveTo>
                  <a:lnTo>
                    <a:pt x="35052" y="58293"/>
                  </a:lnTo>
                  <a:lnTo>
                    <a:pt x="0" y="78486"/>
                  </a:lnTo>
                  <a:lnTo>
                    <a:pt x="0" y="19812"/>
                  </a:lnTo>
                  <a:close/>
                </a:path>
              </a:pathLst>
            </a:custGeom>
            <a:gradFill>
              <a:gsLst>
                <a:gs pos="0">
                  <a:srgbClr val="FFFFFF"/>
                </a:gs>
                <a:gs pos="100000">
                  <a:srgbClr val="BEBEBE"/>
                </a:gs>
              </a:gsLst>
              <a:lin ang="5400012" scaled="0"/>
            </a:gradFill>
            <a:ln>
              <a:noFill/>
            </a:ln>
          </p:spPr>
        </p:sp>
        <p:sp>
          <p:nvSpPr>
            <p:cNvPr id="1865" name="Google Shape;1865;p310"/>
            <p:cNvSpPr/>
            <p:nvPr/>
          </p:nvSpPr>
          <p:spPr>
            <a:xfrm>
              <a:off x="12078588" y="4558600"/>
              <a:ext cx="895350" cy="1960250"/>
            </a:xfrm>
            <a:custGeom>
              <a:rect b="b" l="l" r="r" t="t"/>
              <a:pathLst>
                <a:path extrusionOk="0" h="78410" w="35814">
                  <a:moveTo>
                    <a:pt x="0" y="0"/>
                  </a:moveTo>
                  <a:lnTo>
                    <a:pt x="38" y="58598"/>
                  </a:lnTo>
                  <a:lnTo>
                    <a:pt x="35623" y="78410"/>
                  </a:lnTo>
                  <a:lnTo>
                    <a:pt x="35814" y="19736"/>
                  </a:lnTo>
                  <a:close/>
                </a:path>
              </a:pathLst>
            </a:custGeom>
            <a:solidFill>
              <a:schemeClr val="dk2"/>
            </a:solidFill>
            <a:ln>
              <a:noFill/>
            </a:ln>
          </p:spPr>
        </p:sp>
      </p:grpSp>
      <p:grpSp>
        <p:nvGrpSpPr>
          <p:cNvPr id="1866" name="Google Shape;1866;p310"/>
          <p:cNvGrpSpPr/>
          <p:nvPr/>
        </p:nvGrpSpPr>
        <p:grpSpPr>
          <a:xfrm>
            <a:off x="5284869" y="696281"/>
            <a:ext cx="703373" cy="981279"/>
            <a:chOff x="15114959" y="2718941"/>
            <a:chExt cx="1772166" cy="2472359"/>
          </a:xfrm>
        </p:grpSpPr>
        <p:sp>
          <p:nvSpPr>
            <p:cNvPr id="1867" name="Google Shape;1867;p310"/>
            <p:cNvSpPr/>
            <p:nvPr/>
          </p:nvSpPr>
          <p:spPr>
            <a:xfrm>
              <a:off x="15114959" y="2718941"/>
              <a:ext cx="1772166" cy="1022138"/>
            </a:xfrm>
            <a:custGeom>
              <a:rect b="b" l="l" r="r" t="t"/>
              <a:pathLst>
                <a:path extrusionOk="0" h="31820" w="55169">
                  <a:moveTo>
                    <a:pt x="27564" y="0"/>
                  </a:moveTo>
                  <a:lnTo>
                    <a:pt x="0" y="15893"/>
                  </a:lnTo>
                  <a:lnTo>
                    <a:pt x="27564" y="31820"/>
                  </a:lnTo>
                  <a:lnTo>
                    <a:pt x="55168" y="15897"/>
                  </a:lnTo>
                  <a:lnTo>
                    <a:pt x="27564" y="0"/>
                  </a:lnTo>
                  <a:close/>
                </a:path>
              </a:pathLst>
            </a:custGeom>
            <a:gradFill>
              <a:gsLst>
                <a:gs pos="0">
                  <a:srgbClr val="FFFFFF">
                    <a:alpha val="0"/>
                  </a:srgbClr>
                </a:gs>
                <a:gs pos="100000">
                  <a:srgbClr val="C8E4E2"/>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8" name="Google Shape;1868;p310"/>
            <p:cNvSpPr/>
            <p:nvPr/>
          </p:nvSpPr>
          <p:spPr>
            <a:xfrm>
              <a:off x="16006300" y="3229150"/>
              <a:ext cx="880100" cy="1962150"/>
            </a:xfrm>
            <a:custGeom>
              <a:rect b="b" l="l" r="r" t="t"/>
              <a:pathLst>
                <a:path extrusionOk="0" h="78486" w="35204">
                  <a:moveTo>
                    <a:pt x="35204" y="0"/>
                  </a:moveTo>
                  <a:lnTo>
                    <a:pt x="35052" y="58293"/>
                  </a:lnTo>
                  <a:lnTo>
                    <a:pt x="0" y="78486"/>
                  </a:lnTo>
                  <a:lnTo>
                    <a:pt x="0" y="19812"/>
                  </a:lnTo>
                  <a:close/>
                </a:path>
              </a:pathLst>
            </a:custGeom>
            <a:gradFill>
              <a:gsLst>
                <a:gs pos="0">
                  <a:srgbClr val="3F7673"/>
                </a:gs>
                <a:gs pos="100000">
                  <a:srgbClr val="141F1F"/>
                </a:gs>
              </a:gsLst>
              <a:lin ang="5400012" scaled="0"/>
            </a:gradFill>
            <a:ln>
              <a:noFill/>
            </a:ln>
          </p:spPr>
        </p:sp>
        <p:sp>
          <p:nvSpPr>
            <p:cNvPr id="1869" name="Google Shape;1869;p310"/>
            <p:cNvSpPr/>
            <p:nvPr/>
          </p:nvSpPr>
          <p:spPr>
            <a:xfrm>
              <a:off x="15119525" y="3231050"/>
              <a:ext cx="895350" cy="1960250"/>
            </a:xfrm>
            <a:custGeom>
              <a:rect b="b" l="l" r="r" t="t"/>
              <a:pathLst>
                <a:path extrusionOk="0" h="78410" w="35814">
                  <a:moveTo>
                    <a:pt x="0" y="0"/>
                  </a:moveTo>
                  <a:lnTo>
                    <a:pt x="38" y="58598"/>
                  </a:lnTo>
                  <a:lnTo>
                    <a:pt x="35623" y="78410"/>
                  </a:lnTo>
                  <a:lnTo>
                    <a:pt x="35814" y="19736"/>
                  </a:lnTo>
                  <a:close/>
                </a:path>
              </a:pathLst>
            </a:custGeom>
            <a:gradFill>
              <a:gsLst>
                <a:gs pos="0">
                  <a:srgbClr val="3F7673"/>
                </a:gs>
                <a:gs pos="100000">
                  <a:srgbClr val="141F1F"/>
                </a:gs>
              </a:gsLst>
              <a:path path="circle">
                <a:fillToRect b="50%" l="50%" r="50%" t="50%"/>
              </a:path>
              <a:tileRect/>
            </a:gradFill>
            <a:ln>
              <a:noFill/>
            </a:ln>
          </p:spPr>
        </p:sp>
      </p:grpSp>
      <p:grpSp>
        <p:nvGrpSpPr>
          <p:cNvPr id="1870" name="Google Shape;1870;p310"/>
          <p:cNvGrpSpPr/>
          <p:nvPr/>
        </p:nvGrpSpPr>
        <p:grpSpPr>
          <a:xfrm>
            <a:off x="6045125" y="809225"/>
            <a:ext cx="1398675" cy="643375"/>
            <a:chOff x="6883325" y="1342625"/>
            <a:chExt cx="1398675" cy="643375"/>
          </a:xfrm>
        </p:grpSpPr>
        <p:sp>
          <p:nvSpPr>
            <p:cNvPr id="1871" name="Google Shape;1871;p310"/>
            <p:cNvSpPr txBox="1"/>
            <p:nvPr/>
          </p:nvSpPr>
          <p:spPr>
            <a:xfrm>
              <a:off x="7188125" y="1342625"/>
              <a:ext cx="1035300" cy="158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900">
                  <a:solidFill>
                    <a:schemeClr val="accent1"/>
                  </a:solidFill>
                  <a:latin typeface="Figtree"/>
                  <a:ea typeface="Figtree"/>
                  <a:cs typeface="Figtree"/>
                  <a:sym typeface="Figtree"/>
                </a:rPr>
                <a:t>Critical </a:t>
              </a:r>
              <a:endParaRPr b="1" sz="900">
                <a:solidFill>
                  <a:schemeClr val="accent1"/>
                </a:solidFill>
                <a:latin typeface="Figtree"/>
                <a:ea typeface="Figtree"/>
                <a:cs typeface="Figtree"/>
                <a:sym typeface="Figtree"/>
              </a:endParaRPr>
            </a:p>
          </p:txBody>
        </p:sp>
        <p:cxnSp>
          <p:nvCxnSpPr>
            <p:cNvPr id="1872" name="Google Shape;1872;p310"/>
            <p:cNvCxnSpPr/>
            <p:nvPr/>
          </p:nvCxnSpPr>
          <p:spPr>
            <a:xfrm>
              <a:off x="6883325" y="1501325"/>
              <a:ext cx="1398600" cy="0"/>
            </a:xfrm>
            <a:prstGeom prst="straightConnector1">
              <a:avLst/>
            </a:prstGeom>
            <a:noFill/>
            <a:ln cap="flat" cmpd="sng" w="9525">
              <a:solidFill>
                <a:schemeClr val="dk2"/>
              </a:solidFill>
              <a:prstDash val="solid"/>
              <a:round/>
              <a:headEnd len="med" w="med" type="none"/>
              <a:tailEnd len="med" w="med" type="none"/>
            </a:ln>
          </p:spPr>
        </p:cxnSp>
        <p:sp>
          <p:nvSpPr>
            <p:cNvPr id="1873" name="Google Shape;1873;p310"/>
            <p:cNvSpPr txBox="1"/>
            <p:nvPr/>
          </p:nvSpPr>
          <p:spPr>
            <a:xfrm>
              <a:off x="7187900" y="1542300"/>
              <a:ext cx="1094100" cy="4437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None/>
              </a:pPr>
              <a:r>
                <a:rPr lang="en" sz="900">
                  <a:solidFill>
                    <a:schemeClr val="lt1"/>
                  </a:solidFill>
                  <a:latin typeface="Figtree"/>
                  <a:ea typeface="Figtree"/>
                  <a:cs typeface="Figtree"/>
                  <a:sym typeface="Figtree"/>
                </a:rPr>
                <a:t>1-8</a:t>
              </a:r>
              <a:r>
                <a:rPr lang="en" sz="900">
                  <a:solidFill>
                    <a:schemeClr val="lt1"/>
                  </a:solidFill>
                  <a:latin typeface="Figtree"/>
                  <a:ea typeface="Figtree"/>
                  <a:cs typeface="Figtree"/>
                  <a:sym typeface="Figtree"/>
                </a:rPr>
                <a:t>% response rate because pax don’t feel heard.</a:t>
              </a:r>
              <a:endParaRPr i="1" sz="900">
                <a:solidFill>
                  <a:schemeClr val="lt1"/>
                </a:solidFill>
                <a:latin typeface="Figtree"/>
                <a:ea typeface="Figtree"/>
                <a:cs typeface="Figtree"/>
                <a:sym typeface="Figtree"/>
              </a:endParaRPr>
            </a:p>
          </p:txBody>
        </p:sp>
      </p:grpSp>
      <p:grpSp>
        <p:nvGrpSpPr>
          <p:cNvPr id="1874" name="Google Shape;1874;p310"/>
          <p:cNvGrpSpPr/>
          <p:nvPr/>
        </p:nvGrpSpPr>
        <p:grpSpPr>
          <a:xfrm>
            <a:off x="6052725" y="1952225"/>
            <a:ext cx="1391100" cy="819775"/>
            <a:chOff x="6890925" y="1342625"/>
            <a:chExt cx="1391100" cy="819775"/>
          </a:xfrm>
        </p:grpSpPr>
        <p:sp>
          <p:nvSpPr>
            <p:cNvPr id="1875" name="Google Shape;1875;p310"/>
            <p:cNvSpPr txBox="1"/>
            <p:nvPr/>
          </p:nvSpPr>
          <p:spPr>
            <a:xfrm>
              <a:off x="7188125" y="1342625"/>
              <a:ext cx="1035300" cy="158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 sz="900">
                  <a:solidFill>
                    <a:srgbClr val="FFFF00"/>
                  </a:solidFill>
                  <a:latin typeface="Figtree SemiBold"/>
                  <a:ea typeface="Figtree SemiBold"/>
                  <a:cs typeface="Figtree SemiBold"/>
                  <a:sym typeface="Figtree SemiBold"/>
                </a:rPr>
                <a:t>Catalyst</a:t>
              </a:r>
              <a:endParaRPr sz="900">
                <a:solidFill>
                  <a:srgbClr val="FFFF00"/>
                </a:solidFill>
                <a:latin typeface="Figtree SemiBold"/>
                <a:ea typeface="Figtree SemiBold"/>
                <a:cs typeface="Figtree SemiBold"/>
                <a:sym typeface="Figtree SemiBold"/>
              </a:endParaRPr>
            </a:p>
          </p:txBody>
        </p:sp>
        <p:cxnSp>
          <p:nvCxnSpPr>
            <p:cNvPr id="1876" name="Google Shape;1876;p310"/>
            <p:cNvCxnSpPr/>
            <p:nvPr/>
          </p:nvCxnSpPr>
          <p:spPr>
            <a:xfrm>
              <a:off x="6890925" y="1501325"/>
              <a:ext cx="1391100" cy="0"/>
            </a:xfrm>
            <a:prstGeom prst="straightConnector1">
              <a:avLst/>
            </a:prstGeom>
            <a:noFill/>
            <a:ln cap="flat" cmpd="sng" w="9525">
              <a:solidFill>
                <a:schemeClr val="dk2"/>
              </a:solidFill>
              <a:prstDash val="solid"/>
              <a:round/>
              <a:headEnd len="med" w="med" type="none"/>
              <a:tailEnd len="med" w="med" type="none"/>
            </a:ln>
          </p:spPr>
        </p:cxnSp>
        <p:sp>
          <p:nvSpPr>
            <p:cNvPr id="1877" name="Google Shape;1877;p310"/>
            <p:cNvSpPr txBox="1"/>
            <p:nvPr/>
          </p:nvSpPr>
          <p:spPr>
            <a:xfrm>
              <a:off x="7187900" y="1542300"/>
              <a:ext cx="1094100" cy="6201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None/>
              </a:pPr>
              <a:r>
                <a:rPr b="1" lang="en" sz="900">
                  <a:solidFill>
                    <a:schemeClr val="lt1"/>
                  </a:solidFill>
                  <a:latin typeface="Figtree"/>
                  <a:ea typeface="Figtree"/>
                  <a:cs typeface="Figtree"/>
                  <a:sym typeface="Figtree"/>
                </a:rPr>
                <a:t>Pax skepticism: </a:t>
              </a:r>
              <a:r>
                <a:rPr i="1" lang="en" sz="800">
                  <a:solidFill>
                    <a:schemeClr val="lt1"/>
                  </a:solidFill>
                  <a:latin typeface="Figtree"/>
                  <a:ea typeface="Figtree"/>
                  <a:cs typeface="Figtree"/>
                  <a:sym typeface="Figtree"/>
                </a:rPr>
                <a:t>Airlines respond on social media but lacks scale as pax with large followers are prioritized</a:t>
              </a:r>
              <a:r>
                <a:rPr i="1" lang="en" sz="800">
                  <a:solidFill>
                    <a:schemeClr val="lt1"/>
                  </a:solidFill>
                  <a:latin typeface="Figtree"/>
                  <a:ea typeface="Figtree"/>
                  <a:cs typeface="Figtree"/>
                  <a:sym typeface="Figtree"/>
                </a:rPr>
                <a:t>.</a:t>
              </a:r>
              <a:endParaRPr i="1" sz="800">
                <a:solidFill>
                  <a:schemeClr val="lt1"/>
                </a:solidFill>
                <a:latin typeface="Figtree"/>
                <a:ea typeface="Figtree"/>
                <a:cs typeface="Figtree"/>
                <a:sym typeface="Figtree"/>
              </a:endParaRPr>
            </a:p>
          </p:txBody>
        </p:sp>
      </p:grpSp>
      <p:sp>
        <p:nvSpPr>
          <p:cNvPr id="1878" name="Google Shape;1878;p310"/>
          <p:cNvSpPr txBox="1"/>
          <p:nvPr/>
        </p:nvSpPr>
        <p:spPr>
          <a:xfrm>
            <a:off x="6349925" y="3095225"/>
            <a:ext cx="1035300" cy="158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 sz="900">
                <a:solidFill>
                  <a:schemeClr val="lt1"/>
                </a:solidFill>
                <a:latin typeface="Figtree Medium"/>
                <a:ea typeface="Figtree Medium"/>
                <a:cs typeface="Figtree Medium"/>
                <a:sym typeface="Figtree Medium"/>
              </a:rPr>
              <a:t>Origin</a:t>
            </a:r>
            <a:endParaRPr sz="900">
              <a:solidFill>
                <a:schemeClr val="lt1"/>
              </a:solidFill>
              <a:latin typeface="Figtree Medium"/>
              <a:ea typeface="Figtree Medium"/>
              <a:cs typeface="Figtree Medium"/>
              <a:sym typeface="Figtree Medium"/>
            </a:endParaRPr>
          </a:p>
        </p:txBody>
      </p:sp>
      <p:cxnSp>
        <p:nvCxnSpPr>
          <p:cNvPr id="1879" name="Google Shape;1879;p310"/>
          <p:cNvCxnSpPr/>
          <p:nvPr/>
        </p:nvCxnSpPr>
        <p:spPr>
          <a:xfrm>
            <a:off x="6121100" y="3253925"/>
            <a:ext cx="1322700" cy="0"/>
          </a:xfrm>
          <a:prstGeom prst="straightConnector1">
            <a:avLst/>
          </a:prstGeom>
          <a:noFill/>
          <a:ln cap="flat" cmpd="sng" w="9525">
            <a:solidFill>
              <a:schemeClr val="dk2"/>
            </a:solidFill>
            <a:prstDash val="solid"/>
            <a:round/>
            <a:headEnd len="med" w="med" type="none"/>
            <a:tailEnd len="med" w="med" type="none"/>
          </a:ln>
        </p:spPr>
      </p:cxnSp>
      <p:sp>
        <p:nvSpPr>
          <p:cNvPr id="1880" name="Google Shape;1880;p310"/>
          <p:cNvSpPr txBox="1"/>
          <p:nvPr/>
        </p:nvSpPr>
        <p:spPr>
          <a:xfrm>
            <a:off x="6349700" y="3294900"/>
            <a:ext cx="1233600" cy="8058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None/>
            </a:pPr>
            <a:r>
              <a:rPr lang="en" sz="900">
                <a:solidFill>
                  <a:schemeClr val="lt1"/>
                </a:solidFill>
                <a:latin typeface="Figtree"/>
                <a:ea typeface="Figtree"/>
                <a:cs typeface="Figtree"/>
                <a:sym typeface="Figtree"/>
              </a:rPr>
              <a:t>NPS is often biased in how questions are phrased</a:t>
            </a:r>
            <a:r>
              <a:rPr lang="en" sz="900">
                <a:solidFill>
                  <a:schemeClr val="lt1"/>
                </a:solidFill>
                <a:latin typeface="Figtree"/>
                <a:ea typeface="Figtree"/>
                <a:cs typeface="Figtree"/>
                <a:sym typeface="Figtree"/>
              </a:rPr>
              <a:t>. Not great performance metrics.</a:t>
            </a:r>
            <a:endParaRPr sz="900">
              <a:solidFill>
                <a:schemeClr val="lt1"/>
              </a:solidFill>
              <a:latin typeface="Figtree"/>
              <a:ea typeface="Figtree"/>
              <a:cs typeface="Figtree"/>
              <a:sym typeface="Figtree"/>
            </a:endParaRPr>
          </a:p>
        </p:txBody>
      </p:sp>
      <p:cxnSp>
        <p:nvCxnSpPr>
          <p:cNvPr id="1881" name="Google Shape;1881;p310"/>
          <p:cNvCxnSpPr/>
          <p:nvPr/>
        </p:nvCxnSpPr>
        <p:spPr>
          <a:xfrm rot="10800000">
            <a:off x="5284875" y="1539275"/>
            <a:ext cx="0" cy="408600"/>
          </a:xfrm>
          <a:prstGeom prst="straightConnector1">
            <a:avLst/>
          </a:prstGeom>
          <a:noFill/>
          <a:ln cap="flat" cmpd="sng" w="9525">
            <a:solidFill>
              <a:schemeClr val="accent5"/>
            </a:solidFill>
            <a:prstDash val="dot"/>
            <a:round/>
            <a:headEnd len="med" w="med" type="none"/>
            <a:tailEnd len="med" w="med" type="none"/>
          </a:ln>
        </p:spPr>
      </p:cxnSp>
      <p:cxnSp>
        <p:nvCxnSpPr>
          <p:cNvPr id="1882" name="Google Shape;1882;p310"/>
          <p:cNvCxnSpPr/>
          <p:nvPr/>
        </p:nvCxnSpPr>
        <p:spPr>
          <a:xfrm rot="10800000">
            <a:off x="5636575" y="1700225"/>
            <a:ext cx="0" cy="76200"/>
          </a:xfrm>
          <a:prstGeom prst="straightConnector1">
            <a:avLst/>
          </a:prstGeom>
          <a:noFill/>
          <a:ln cap="flat" cmpd="sng" w="9525">
            <a:solidFill>
              <a:schemeClr val="accent5"/>
            </a:solidFill>
            <a:prstDash val="dot"/>
            <a:round/>
            <a:headEnd len="med" w="med" type="none"/>
            <a:tailEnd len="med" w="med" type="none"/>
          </a:ln>
        </p:spPr>
      </p:cxnSp>
      <p:cxnSp>
        <p:nvCxnSpPr>
          <p:cNvPr id="1883" name="Google Shape;1883;p310"/>
          <p:cNvCxnSpPr/>
          <p:nvPr/>
        </p:nvCxnSpPr>
        <p:spPr>
          <a:xfrm rot="10800000">
            <a:off x="5988250" y="1539275"/>
            <a:ext cx="0" cy="408600"/>
          </a:xfrm>
          <a:prstGeom prst="straightConnector1">
            <a:avLst/>
          </a:prstGeom>
          <a:noFill/>
          <a:ln cap="flat" cmpd="sng" w="9525">
            <a:solidFill>
              <a:schemeClr val="accent5"/>
            </a:solidFill>
            <a:prstDash val="dot"/>
            <a:round/>
            <a:headEnd len="med" w="med" type="none"/>
            <a:tailEnd len="med" w="med" type="none"/>
          </a:ln>
        </p:spPr>
      </p:cxnSp>
      <p:cxnSp>
        <p:nvCxnSpPr>
          <p:cNvPr id="1884" name="Google Shape;1884;p310"/>
          <p:cNvCxnSpPr/>
          <p:nvPr/>
        </p:nvCxnSpPr>
        <p:spPr>
          <a:xfrm rot="10800000">
            <a:off x="5284875" y="2653700"/>
            <a:ext cx="0" cy="408600"/>
          </a:xfrm>
          <a:prstGeom prst="straightConnector1">
            <a:avLst/>
          </a:prstGeom>
          <a:noFill/>
          <a:ln cap="flat" cmpd="sng" w="9525">
            <a:solidFill>
              <a:schemeClr val="accent5"/>
            </a:solidFill>
            <a:prstDash val="dot"/>
            <a:round/>
            <a:headEnd len="med" w="med" type="none"/>
            <a:tailEnd len="med" w="med" type="none"/>
          </a:ln>
        </p:spPr>
      </p:cxnSp>
      <p:cxnSp>
        <p:nvCxnSpPr>
          <p:cNvPr id="1885" name="Google Shape;1885;p310"/>
          <p:cNvCxnSpPr/>
          <p:nvPr/>
        </p:nvCxnSpPr>
        <p:spPr>
          <a:xfrm rot="10800000">
            <a:off x="5988250" y="2653700"/>
            <a:ext cx="0" cy="408600"/>
          </a:xfrm>
          <a:prstGeom prst="straightConnector1">
            <a:avLst/>
          </a:prstGeom>
          <a:noFill/>
          <a:ln cap="flat" cmpd="sng" w="9525">
            <a:solidFill>
              <a:schemeClr val="accent5"/>
            </a:solidFill>
            <a:prstDash val="dot"/>
            <a:round/>
            <a:headEnd len="med" w="med" type="none"/>
            <a:tailEnd len="med" w="med" type="none"/>
          </a:ln>
        </p:spPr>
      </p:cxnSp>
      <p:cxnSp>
        <p:nvCxnSpPr>
          <p:cNvPr id="1886" name="Google Shape;1886;p310"/>
          <p:cNvCxnSpPr/>
          <p:nvPr/>
        </p:nvCxnSpPr>
        <p:spPr>
          <a:xfrm rot="10800000">
            <a:off x="5636575" y="2793613"/>
            <a:ext cx="0" cy="76200"/>
          </a:xfrm>
          <a:prstGeom prst="straightConnector1">
            <a:avLst/>
          </a:prstGeom>
          <a:noFill/>
          <a:ln cap="flat" cmpd="sng" w="9525">
            <a:solidFill>
              <a:schemeClr val="accent5"/>
            </a:solidFill>
            <a:prstDash val="dot"/>
            <a:round/>
            <a:headEnd len="med" w="med" type="none"/>
            <a:tailEnd len="med" w="med" type="none"/>
          </a:ln>
        </p:spPr>
      </p:cxnSp>
      <p:sp>
        <p:nvSpPr>
          <p:cNvPr id="1887" name="Google Shape;1887;p310"/>
          <p:cNvSpPr/>
          <p:nvPr/>
        </p:nvSpPr>
        <p:spPr>
          <a:xfrm>
            <a:off x="6174275" y="3095225"/>
            <a:ext cx="136800" cy="121500"/>
          </a:xfrm>
          <a:prstGeom prst="upArrow">
            <a:avLst>
              <a:gd fmla="val 50000" name="adj1"/>
              <a:gd fmla="val 5000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pic>
        <p:nvPicPr>
          <p:cNvPr id="1888" name="Google Shape;1888;p310" title="Screenshot 2025-10-01 at 5.20.54 AM.jpg"/>
          <p:cNvPicPr preferRelativeResize="0"/>
          <p:nvPr/>
        </p:nvPicPr>
        <p:blipFill>
          <a:blip r:embed="rId3">
            <a:alphaModFix/>
          </a:blip>
          <a:stretch>
            <a:fillRect/>
          </a:stretch>
        </p:blipFill>
        <p:spPr>
          <a:xfrm>
            <a:off x="371850" y="2211483"/>
            <a:ext cx="3118400" cy="741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2" name="Shape 1892"/>
        <p:cNvGrpSpPr/>
        <p:nvPr/>
      </p:nvGrpSpPr>
      <p:grpSpPr>
        <a:xfrm>
          <a:off x="0" y="0"/>
          <a:ext cx="0" cy="0"/>
          <a:chOff x="0" y="0"/>
          <a:chExt cx="0" cy="0"/>
        </a:xfrm>
      </p:grpSpPr>
      <p:sp>
        <p:nvSpPr>
          <p:cNvPr id="1893" name="Google Shape;1893;p311"/>
          <p:cNvSpPr txBox="1"/>
          <p:nvPr>
            <p:ph type="title"/>
          </p:nvPr>
        </p:nvSpPr>
        <p:spPr>
          <a:xfrm>
            <a:off x="371850" y="365750"/>
            <a:ext cx="4147500" cy="1320900"/>
          </a:xfrm>
          <a:prstGeom prst="rect">
            <a:avLst/>
          </a:prstGeom>
        </p:spPr>
        <p:txBody>
          <a:bodyPr anchorCtr="0" anchor="t" bIns="0" lIns="0" spcFirstLastPara="1" rIns="0" wrap="square" tIns="0">
            <a:noAutofit/>
          </a:bodyPr>
          <a:lstStyle/>
          <a:p>
            <a:pPr indent="0" lvl="0" marL="0" rtl="0" algn="l">
              <a:lnSpc>
                <a:spcPct val="90000"/>
              </a:lnSpc>
              <a:spcBef>
                <a:spcPts val="0"/>
              </a:spcBef>
              <a:spcAft>
                <a:spcPts val="0"/>
              </a:spcAft>
              <a:buNone/>
            </a:pPr>
            <a:r>
              <a:rPr lang="en"/>
              <a:t>We started by re-inventing the recommendation engine for airlines and travel.</a:t>
            </a:r>
            <a:endParaRPr/>
          </a:p>
          <a:p>
            <a:pPr indent="0" lvl="0" marL="0" rtl="0" algn="l">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97" name="Shape 1897"/>
        <p:cNvGrpSpPr/>
        <p:nvPr/>
      </p:nvGrpSpPr>
      <p:grpSpPr>
        <a:xfrm>
          <a:off x="0" y="0"/>
          <a:ext cx="0" cy="0"/>
          <a:chOff x="0" y="0"/>
          <a:chExt cx="0" cy="0"/>
        </a:xfrm>
      </p:grpSpPr>
      <p:sp>
        <p:nvSpPr>
          <p:cNvPr id="1898" name="Google Shape;1898;p312"/>
          <p:cNvSpPr txBox="1"/>
          <p:nvPr/>
        </p:nvSpPr>
        <p:spPr>
          <a:xfrm>
            <a:off x="2256725" y="2292048"/>
            <a:ext cx="2013600" cy="196200"/>
          </a:xfrm>
          <a:prstGeom prst="rect">
            <a:avLst/>
          </a:prstGeom>
          <a:solidFill>
            <a:schemeClr val="accent2"/>
          </a:solidFill>
          <a:ln>
            <a:noFill/>
          </a:ln>
        </p:spPr>
        <p:txBody>
          <a:bodyPr anchorCtr="0" anchor="t" bIns="45725" lIns="45725" spcFirstLastPara="1" rIns="45725" wrap="square" tIns="45725">
            <a:noAutofit/>
          </a:bodyPr>
          <a:lstStyle/>
          <a:p>
            <a:pPr indent="0" lvl="0" marL="0" rtl="0" algn="ctr">
              <a:spcBef>
                <a:spcPts val="0"/>
              </a:spcBef>
              <a:spcAft>
                <a:spcPts val="0"/>
              </a:spcAft>
              <a:buNone/>
            </a:pPr>
            <a:r>
              <a:rPr lang="en" sz="600">
                <a:solidFill>
                  <a:schemeClr val="accent2"/>
                </a:solidFill>
                <a:latin typeface="Archivo Light"/>
                <a:ea typeface="Archivo Light"/>
                <a:cs typeface="Archivo Light"/>
                <a:sym typeface="Archivo Light"/>
              </a:rPr>
              <a:t>Marigold Confidential Information Enclosed</a:t>
            </a:r>
            <a:endParaRPr sz="600">
              <a:solidFill>
                <a:schemeClr val="accent2"/>
              </a:solidFill>
              <a:latin typeface="Archivo Light"/>
              <a:ea typeface="Archivo Light"/>
              <a:cs typeface="Archivo Light"/>
              <a:sym typeface="Archivo Light"/>
            </a:endParaRPr>
          </a:p>
        </p:txBody>
      </p:sp>
      <p:sp>
        <p:nvSpPr>
          <p:cNvPr id="1899" name="Google Shape;1899;p312"/>
          <p:cNvSpPr/>
          <p:nvPr/>
        </p:nvSpPr>
        <p:spPr>
          <a:xfrm>
            <a:off x="371850" y="371850"/>
            <a:ext cx="4200300" cy="43998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900" name="Google Shape;1900;p312"/>
          <p:cNvSpPr/>
          <p:nvPr/>
        </p:nvSpPr>
        <p:spPr>
          <a:xfrm>
            <a:off x="4572000" y="371850"/>
            <a:ext cx="4200300" cy="43998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901" name="Google Shape;1901;p312"/>
          <p:cNvSpPr txBox="1"/>
          <p:nvPr/>
        </p:nvSpPr>
        <p:spPr>
          <a:xfrm>
            <a:off x="600450" y="579025"/>
            <a:ext cx="3777900" cy="980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2200">
                <a:solidFill>
                  <a:schemeClr val="dk1"/>
                </a:solidFill>
                <a:latin typeface="Figtree"/>
                <a:ea typeface="Figtree"/>
                <a:cs typeface="Figtree"/>
                <a:sym typeface="Figtree"/>
              </a:rPr>
              <a:t>But first, l</a:t>
            </a:r>
            <a:r>
              <a:rPr b="1" lang="en" sz="2200">
                <a:solidFill>
                  <a:schemeClr val="dk1"/>
                </a:solidFill>
                <a:latin typeface="Figtree"/>
                <a:ea typeface="Figtree"/>
                <a:cs typeface="Figtree"/>
                <a:sym typeface="Figtree"/>
              </a:rPr>
              <a:t>oyalty is backwards</a:t>
            </a:r>
            <a:endParaRPr b="1" sz="2200">
              <a:solidFill>
                <a:schemeClr val="dk1"/>
              </a:solidFill>
              <a:latin typeface="Figtree"/>
              <a:ea typeface="Figtree"/>
              <a:cs typeface="Figtree"/>
              <a:sym typeface="Figtree"/>
            </a:endParaRPr>
          </a:p>
          <a:p>
            <a:pPr indent="0" lvl="0" marL="0" rtl="0" algn="l">
              <a:lnSpc>
                <a:spcPct val="115000"/>
              </a:lnSpc>
              <a:spcBef>
                <a:spcPts val="1200"/>
              </a:spcBef>
              <a:spcAft>
                <a:spcPts val="1200"/>
              </a:spcAft>
              <a:buNone/>
            </a:pPr>
            <a:r>
              <a:t/>
            </a:r>
            <a:endParaRPr b="1" sz="2200">
              <a:solidFill>
                <a:schemeClr val="dk1"/>
              </a:solidFill>
              <a:latin typeface="Figtree"/>
              <a:ea typeface="Figtree"/>
              <a:cs typeface="Figtree"/>
              <a:sym typeface="Figtree"/>
            </a:endParaRPr>
          </a:p>
        </p:txBody>
      </p:sp>
      <p:sp>
        <p:nvSpPr>
          <p:cNvPr id="1902" name="Google Shape;1902;p312"/>
          <p:cNvSpPr txBox="1"/>
          <p:nvPr>
            <p:ph idx="4294967295" type="sldNum"/>
          </p:nvPr>
        </p:nvSpPr>
        <p:spPr>
          <a:xfrm>
            <a:off x="8223458" y="4776792"/>
            <a:ext cx="548700" cy="393600"/>
          </a:xfrm>
          <a:prstGeom prst="rect">
            <a:avLst/>
          </a:prstGeom>
        </p:spPr>
        <p:txBody>
          <a:bodyPr anchorCtr="0" anchor="ctr" bIns="91425" lIns="91425" spcFirstLastPara="1" rIns="0"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903" name="Google Shape;1903;p312"/>
          <p:cNvSpPr txBox="1"/>
          <p:nvPr/>
        </p:nvSpPr>
        <p:spPr>
          <a:xfrm>
            <a:off x="676650" y="3665025"/>
            <a:ext cx="3523800" cy="748500"/>
          </a:xfrm>
          <a:prstGeom prst="rect">
            <a:avLst/>
          </a:prstGeom>
          <a:noFill/>
          <a:ln>
            <a:noFill/>
          </a:ln>
        </p:spPr>
        <p:txBody>
          <a:bodyPr anchorCtr="0" anchor="b" bIns="0" lIns="0" spcFirstLastPara="1" rIns="0" wrap="square" tIns="0">
            <a:noAutofit/>
          </a:bodyPr>
          <a:lstStyle/>
          <a:p>
            <a:pPr indent="0" lvl="0" marL="0" rtl="0" algn="l">
              <a:lnSpc>
                <a:spcPct val="115000"/>
              </a:lnSpc>
              <a:spcBef>
                <a:spcPts val="0"/>
              </a:spcBef>
              <a:spcAft>
                <a:spcPts val="0"/>
              </a:spcAft>
              <a:buNone/>
            </a:pPr>
            <a:r>
              <a:rPr b="1" lang="en" sz="1200">
                <a:solidFill>
                  <a:srgbClr val="999999"/>
                </a:solidFill>
                <a:latin typeface="Figtree"/>
                <a:ea typeface="Figtree"/>
                <a:cs typeface="Figtree"/>
                <a:sym typeface="Figtree"/>
              </a:rPr>
              <a:t>Most brands invest 100% of incentives </a:t>
            </a:r>
            <a:br>
              <a:rPr b="1" lang="en" sz="1200">
                <a:solidFill>
                  <a:srgbClr val="999999"/>
                </a:solidFill>
                <a:latin typeface="Figtree"/>
                <a:ea typeface="Figtree"/>
                <a:cs typeface="Figtree"/>
                <a:sym typeface="Figtree"/>
              </a:rPr>
            </a:br>
            <a:r>
              <a:rPr b="1" lang="en" sz="1200">
                <a:solidFill>
                  <a:srgbClr val="999999"/>
                </a:solidFill>
                <a:latin typeface="Figtree"/>
                <a:ea typeface="Figtree"/>
                <a:cs typeface="Figtree"/>
                <a:sym typeface="Figtree"/>
              </a:rPr>
              <a:t>to occur after the transaction</a:t>
            </a:r>
            <a:endParaRPr b="1" sz="1200">
              <a:solidFill>
                <a:srgbClr val="999999"/>
              </a:solidFill>
              <a:latin typeface="Figtree"/>
              <a:ea typeface="Figtree"/>
              <a:cs typeface="Figtree"/>
              <a:sym typeface="Figtree"/>
            </a:endParaRPr>
          </a:p>
          <a:p>
            <a:pPr indent="0" lvl="0" marL="0" rtl="0" algn="l">
              <a:lnSpc>
                <a:spcPct val="115000"/>
              </a:lnSpc>
              <a:spcBef>
                <a:spcPts val="1200"/>
              </a:spcBef>
              <a:spcAft>
                <a:spcPts val="1200"/>
              </a:spcAft>
              <a:buNone/>
            </a:pPr>
            <a:r>
              <a:t/>
            </a:r>
            <a:endParaRPr b="1" sz="1200">
              <a:solidFill>
                <a:schemeClr val="dk2"/>
              </a:solidFill>
              <a:latin typeface="Figtree"/>
              <a:ea typeface="Figtree"/>
              <a:cs typeface="Figtree"/>
              <a:sym typeface="Figtree"/>
            </a:endParaRPr>
          </a:p>
        </p:txBody>
      </p:sp>
      <p:sp>
        <p:nvSpPr>
          <p:cNvPr id="1904" name="Google Shape;1904;p312"/>
          <p:cNvSpPr/>
          <p:nvPr/>
        </p:nvSpPr>
        <p:spPr>
          <a:xfrm>
            <a:off x="7170100" y="2399000"/>
            <a:ext cx="1291500" cy="266100"/>
          </a:xfrm>
          <a:prstGeom prst="homePlate">
            <a:avLst>
              <a:gd fmla="val 50000" name="adj"/>
            </a:avLst>
          </a:prstGeom>
          <a:solidFill>
            <a:schemeClr val="lt2"/>
          </a:solidFill>
          <a:ln cap="flat" cmpd="sng" w="9525">
            <a:solidFill>
              <a:schemeClr val="lt1"/>
            </a:solidFill>
            <a:prstDash val="solid"/>
            <a:round/>
            <a:headEnd len="sm" w="sm" type="none"/>
            <a:tailEnd len="sm" w="sm" type="none"/>
          </a:ln>
        </p:spPr>
        <p:txBody>
          <a:bodyPr anchorCtr="0" anchor="ctr" bIns="51450" lIns="256025" spcFirstLastPara="1" rIns="51450" wrap="square" tIns="51450">
            <a:noAutofit/>
          </a:bodyPr>
          <a:lstStyle/>
          <a:p>
            <a:pPr indent="0" lvl="0" marL="0" rtl="0" algn="l">
              <a:spcBef>
                <a:spcPts val="0"/>
              </a:spcBef>
              <a:spcAft>
                <a:spcPts val="0"/>
              </a:spcAft>
              <a:buNone/>
            </a:pPr>
            <a:r>
              <a:t/>
            </a:r>
            <a:endParaRPr b="1" sz="700">
              <a:solidFill>
                <a:srgbClr val="666666"/>
              </a:solidFill>
              <a:latin typeface="Figtree"/>
              <a:ea typeface="Figtree"/>
              <a:cs typeface="Figtree"/>
              <a:sym typeface="Figtree"/>
            </a:endParaRPr>
          </a:p>
        </p:txBody>
      </p:sp>
      <p:sp>
        <p:nvSpPr>
          <p:cNvPr id="1905" name="Google Shape;1905;p312"/>
          <p:cNvSpPr/>
          <p:nvPr/>
        </p:nvSpPr>
        <p:spPr>
          <a:xfrm>
            <a:off x="5966675" y="2399000"/>
            <a:ext cx="1344900" cy="266100"/>
          </a:xfrm>
          <a:prstGeom prst="homePlate">
            <a:avLst>
              <a:gd fmla="val 50000" name="adj"/>
            </a:avLst>
          </a:prstGeom>
          <a:solidFill>
            <a:schemeClr val="accent2"/>
          </a:solidFill>
          <a:ln cap="flat" cmpd="sng" w="9525">
            <a:solidFill>
              <a:schemeClr val="accent5"/>
            </a:solidFill>
            <a:prstDash val="solid"/>
            <a:round/>
            <a:headEnd len="sm" w="sm" type="none"/>
            <a:tailEnd len="sm" w="sm" type="none"/>
          </a:ln>
        </p:spPr>
        <p:txBody>
          <a:bodyPr anchorCtr="0" anchor="ctr" bIns="51450" lIns="347450" spcFirstLastPara="1" rIns="51450" wrap="square" tIns="51450">
            <a:noAutofit/>
          </a:bodyPr>
          <a:lstStyle/>
          <a:p>
            <a:pPr indent="0" lvl="0" marL="0" rtl="0" algn="l">
              <a:spcBef>
                <a:spcPts val="0"/>
              </a:spcBef>
              <a:spcAft>
                <a:spcPts val="0"/>
              </a:spcAft>
              <a:buNone/>
            </a:pPr>
            <a:r>
              <a:t/>
            </a:r>
            <a:endParaRPr b="1" sz="700">
              <a:solidFill>
                <a:srgbClr val="FFFFFF"/>
              </a:solidFill>
              <a:latin typeface="Figtree"/>
              <a:ea typeface="Figtree"/>
              <a:cs typeface="Figtree"/>
              <a:sym typeface="Figtree"/>
            </a:endParaRPr>
          </a:p>
        </p:txBody>
      </p:sp>
      <p:cxnSp>
        <p:nvCxnSpPr>
          <p:cNvPr id="1906" name="Google Shape;1906;p312"/>
          <p:cNvCxnSpPr/>
          <p:nvPr/>
        </p:nvCxnSpPr>
        <p:spPr>
          <a:xfrm rot="10800000">
            <a:off x="7248552" y="2228548"/>
            <a:ext cx="0" cy="112500"/>
          </a:xfrm>
          <a:prstGeom prst="straightConnector1">
            <a:avLst/>
          </a:prstGeom>
          <a:noFill/>
          <a:ln cap="flat" cmpd="sng" w="9525">
            <a:solidFill>
              <a:srgbClr val="C9CAC8"/>
            </a:solidFill>
            <a:prstDash val="solid"/>
            <a:round/>
            <a:headEnd len="med" w="med" type="none"/>
            <a:tailEnd len="med" w="med" type="none"/>
          </a:ln>
        </p:spPr>
      </p:cxnSp>
      <p:cxnSp>
        <p:nvCxnSpPr>
          <p:cNvPr id="1907" name="Google Shape;1907;p312"/>
          <p:cNvCxnSpPr/>
          <p:nvPr/>
        </p:nvCxnSpPr>
        <p:spPr>
          <a:xfrm>
            <a:off x="5980650" y="2284950"/>
            <a:ext cx="1270200" cy="0"/>
          </a:xfrm>
          <a:prstGeom prst="straightConnector1">
            <a:avLst/>
          </a:prstGeom>
          <a:noFill/>
          <a:ln cap="flat" cmpd="sng" w="9525">
            <a:solidFill>
              <a:srgbClr val="C9CAC8"/>
            </a:solidFill>
            <a:prstDash val="solid"/>
            <a:round/>
            <a:headEnd len="med" w="med" type="none"/>
            <a:tailEnd len="med" w="med" type="none"/>
          </a:ln>
        </p:spPr>
      </p:cxnSp>
      <p:grpSp>
        <p:nvGrpSpPr>
          <p:cNvPr id="1908" name="Google Shape;1908;p312"/>
          <p:cNvGrpSpPr/>
          <p:nvPr/>
        </p:nvGrpSpPr>
        <p:grpSpPr>
          <a:xfrm>
            <a:off x="7250777" y="2228548"/>
            <a:ext cx="1088664" cy="112500"/>
            <a:chOff x="410350" y="4030400"/>
            <a:chExt cx="4171125" cy="112500"/>
          </a:xfrm>
        </p:grpSpPr>
        <p:cxnSp>
          <p:nvCxnSpPr>
            <p:cNvPr id="1909" name="Google Shape;1909;p312"/>
            <p:cNvCxnSpPr/>
            <p:nvPr/>
          </p:nvCxnSpPr>
          <p:spPr>
            <a:xfrm rot="10800000">
              <a:off x="410350" y="4030400"/>
              <a:ext cx="0" cy="112500"/>
            </a:xfrm>
            <a:prstGeom prst="straightConnector1">
              <a:avLst/>
            </a:prstGeom>
            <a:noFill/>
            <a:ln cap="flat" cmpd="sng" w="9525">
              <a:solidFill>
                <a:srgbClr val="C9CAC8"/>
              </a:solidFill>
              <a:prstDash val="solid"/>
              <a:round/>
              <a:headEnd len="med" w="med" type="none"/>
              <a:tailEnd len="med" w="med" type="none"/>
            </a:ln>
          </p:spPr>
        </p:cxnSp>
        <p:cxnSp>
          <p:nvCxnSpPr>
            <p:cNvPr id="1910" name="Google Shape;1910;p312"/>
            <p:cNvCxnSpPr/>
            <p:nvPr/>
          </p:nvCxnSpPr>
          <p:spPr>
            <a:xfrm rot="10800000">
              <a:off x="4577621" y="4030400"/>
              <a:ext cx="0" cy="112500"/>
            </a:xfrm>
            <a:prstGeom prst="straightConnector1">
              <a:avLst/>
            </a:prstGeom>
            <a:noFill/>
            <a:ln cap="flat" cmpd="sng" w="9525">
              <a:solidFill>
                <a:srgbClr val="C9CAC8"/>
              </a:solidFill>
              <a:prstDash val="solid"/>
              <a:round/>
              <a:headEnd len="med" w="med" type="none"/>
              <a:tailEnd len="med" w="med" type="none"/>
            </a:ln>
          </p:spPr>
        </p:cxnSp>
        <p:cxnSp>
          <p:nvCxnSpPr>
            <p:cNvPr id="1911" name="Google Shape;1911;p312"/>
            <p:cNvCxnSpPr/>
            <p:nvPr/>
          </p:nvCxnSpPr>
          <p:spPr>
            <a:xfrm>
              <a:off x="415975" y="4086800"/>
              <a:ext cx="4165500" cy="0"/>
            </a:xfrm>
            <a:prstGeom prst="straightConnector1">
              <a:avLst/>
            </a:prstGeom>
            <a:noFill/>
            <a:ln cap="flat" cmpd="sng" w="9525">
              <a:solidFill>
                <a:srgbClr val="C9CAC8"/>
              </a:solidFill>
              <a:prstDash val="solid"/>
              <a:round/>
              <a:headEnd len="med" w="med" type="none"/>
              <a:tailEnd len="med" w="med" type="none"/>
            </a:ln>
          </p:spPr>
        </p:cxnSp>
      </p:grpSp>
      <p:sp>
        <p:nvSpPr>
          <p:cNvPr id="1912" name="Google Shape;1912;p312"/>
          <p:cNvSpPr txBox="1"/>
          <p:nvPr/>
        </p:nvSpPr>
        <p:spPr>
          <a:xfrm>
            <a:off x="7511800" y="2195800"/>
            <a:ext cx="600000" cy="177900"/>
          </a:xfrm>
          <a:prstGeom prst="rect">
            <a:avLst/>
          </a:prstGeom>
          <a:solidFill>
            <a:srgbClr val="FFFFFF"/>
          </a:solidFill>
          <a:ln>
            <a:noFill/>
          </a:ln>
        </p:spPr>
        <p:txBody>
          <a:bodyPr anchorCtr="0" anchor="ctr" bIns="54000" lIns="54000" spcFirstLastPara="1" rIns="54000" wrap="square" tIns="54000">
            <a:noAutofit/>
          </a:bodyPr>
          <a:lstStyle/>
          <a:p>
            <a:pPr indent="0" lvl="0" marL="0" rtl="0" algn="ctr">
              <a:spcBef>
                <a:spcPts val="0"/>
              </a:spcBef>
              <a:spcAft>
                <a:spcPts val="0"/>
              </a:spcAft>
              <a:buNone/>
            </a:pPr>
            <a:r>
              <a:rPr lang="en" sz="700">
                <a:solidFill>
                  <a:srgbClr val="284B49"/>
                </a:solidFill>
                <a:latin typeface="Figtree"/>
                <a:ea typeface="Figtree"/>
                <a:cs typeface="Figtree"/>
                <a:sym typeface="Figtree"/>
              </a:rPr>
              <a:t>Earn Points</a:t>
            </a:r>
            <a:endParaRPr sz="700">
              <a:solidFill>
                <a:srgbClr val="284B49"/>
              </a:solidFill>
              <a:latin typeface="Figtree"/>
              <a:ea typeface="Figtree"/>
              <a:cs typeface="Figtree"/>
              <a:sym typeface="Figtree"/>
            </a:endParaRPr>
          </a:p>
        </p:txBody>
      </p:sp>
      <p:cxnSp>
        <p:nvCxnSpPr>
          <p:cNvPr id="1913" name="Google Shape;1913;p312"/>
          <p:cNvCxnSpPr/>
          <p:nvPr/>
        </p:nvCxnSpPr>
        <p:spPr>
          <a:xfrm rot="10800000">
            <a:off x="5972867" y="2228548"/>
            <a:ext cx="0" cy="112500"/>
          </a:xfrm>
          <a:prstGeom prst="straightConnector1">
            <a:avLst/>
          </a:prstGeom>
          <a:noFill/>
          <a:ln cap="flat" cmpd="sng" w="9525">
            <a:solidFill>
              <a:srgbClr val="C9CAC8"/>
            </a:solidFill>
            <a:prstDash val="solid"/>
            <a:round/>
            <a:headEnd len="med" w="med" type="none"/>
            <a:tailEnd len="med" w="med" type="none"/>
          </a:ln>
        </p:spPr>
      </p:cxnSp>
      <p:sp>
        <p:nvSpPr>
          <p:cNvPr id="1914" name="Google Shape;1914;p312"/>
          <p:cNvSpPr/>
          <p:nvPr/>
        </p:nvSpPr>
        <p:spPr>
          <a:xfrm>
            <a:off x="6574596" y="2443122"/>
            <a:ext cx="195642" cy="177876"/>
          </a:xfrm>
          <a:custGeom>
            <a:rect b="b" l="l" r="r" t="t"/>
            <a:pathLst>
              <a:path extrusionOk="0" h="21600" w="21600">
                <a:moveTo>
                  <a:pt x="17076" y="14040"/>
                </a:moveTo>
                <a:lnTo>
                  <a:pt x="17294" y="11880"/>
                </a:lnTo>
                <a:lnTo>
                  <a:pt x="19843" y="11880"/>
                </a:lnTo>
                <a:lnTo>
                  <a:pt x="19407" y="14040"/>
                </a:lnTo>
                <a:cubicBezTo>
                  <a:pt x="19407" y="14040"/>
                  <a:pt x="17076" y="14040"/>
                  <a:pt x="17076" y="14040"/>
                </a:cubicBezTo>
                <a:close/>
                <a:moveTo>
                  <a:pt x="18752" y="17280"/>
                </a:moveTo>
                <a:lnTo>
                  <a:pt x="16748" y="17280"/>
                </a:lnTo>
                <a:lnTo>
                  <a:pt x="16967" y="15120"/>
                </a:lnTo>
                <a:lnTo>
                  <a:pt x="19188" y="15120"/>
                </a:lnTo>
                <a:cubicBezTo>
                  <a:pt x="19188" y="15120"/>
                  <a:pt x="18752" y="17280"/>
                  <a:pt x="18752" y="17280"/>
                </a:cubicBezTo>
                <a:close/>
                <a:moveTo>
                  <a:pt x="17673" y="20520"/>
                </a:moveTo>
                <a:cubicBezTo>
                  <a:pt x="17131" y="20520"/>
                  <a:pt x="16691" y="20036"/>
                  <a:pt x="16691" y="19440"/>
                </a:cubicBezTo>
                <a:cubicBezTo>
                  <a:pt x="16691" y="18844"/>
                  <a:pt x="17131" y="18360"/>
                  <a:pt x="17673" y="18360"/>
                </a:cubicBezTo>
                <a:cubicBezTo>
                  <a:pt x="18215" y="18360"/>
                  <a:pt x="18655" y="18844"/>
                  <a:pt x="18655" y="19440"/>
                </a:cubicBezTo>
                <a:cubicBezTo>
                  <a:pt x="18655" y="20036"/>
                  <a:pt x="18215" y="20520"/>
                  <a:pt x="17673" y="20520"/>
                </a:cubicBezTo>
                <a:moveTo>
                  <a:pt x="16415" y="10800"/>
                </a:moveTo>
                <a:lnTo>
                  <a:pt x="13745" y="10800"/>
                </a:lnTo>
                <a:lnTo>
                  <a:pt x="13745" y="8640"/>
                </a:lnTo>
                <a:lnTo>
                  <a:pt x="16634" y="8640"/>
                </a:lnTo>
                <a:cubicBezTo>
                  <a:pt x="16634" y="8640"/>
                  <a:pt x="16415" y="10800"/>
                  <a:pt x="16415" y="10800"/>
                </a:cubicBezTo>
                <a:close/>
                <a:moveTo>
                  <a:pt x="16088" y="14040"/>
                </a:moveTo>
                <a:lnTo>
                  <a:pt x="13745" y="14040"/>
                </a:lnTo>
                <a:lnTo>
                  <a:pt x="13745" y="11880"/>
                </a:lnTo>
                <a:lnTo>
                  <a:pt x="16307" y="11880"/>
                </a:lnTo>
                <a:cubicBezTo>
                  <a:pt x="16307" y="11880"/>
                  <a:pt x="16088" y="14040"/>
                  <a:pt x="16088" y="14040"/>
                </a:cubicBezTo>
                <a:close/>
                <a:moveTo>
                  <a:pt x="15761" y="17280"/>
                </a:moveTo>
                <a:lnTo>
                  <a:pt x="13745" y="17280"/>
                </a:lnTo>
                <a:lnTo>
                  <a:pt x="13745" y="15120"/>
                </a:lnTo>
                <a:lnTo>
                  <a:pt x="15979" y="15120"/>
                </a:lnTo>
                <a:cubicBezTo>
                  <a:pt x="15979" y="15120"/>
                  <a:pt x="15761" y="17280"/>
                  <a:pt x="15761" y="17280"/>
                </a:cubicBezTo>
                <a:close/>
                <a:moveTo>
                  <a:pt x="12764" y="10800"/>
                </a:moveTo>
                <a:lnTo>
                  <a:pt x="10094" y="10800"/>
                </a:lnTo>
                <a:lnTo>
                  <a:pt x="9876" y="8640"/>
                </a:lnTo>
                <a:lnTo>
                  <a:pt x="12764" y="8640"/>
                </a:lnTo>
                <a:cubicBezTo>
                  <a:pt x="12764" y="8640"/>
                  <a:pt x="12764" y="10800"/>
                  <a:pt x="12764" y="10800"/>
                </a:cubicBezTo>
                <a:close/>
                <a:moveTo>
                  <a:pt x="12764" y="14040"/>
                </a:moveTo>
                <a:lnTo>
                  <a:pt x="10422" y="14040"/>
                </a:lnTo>
                <a:lnTo>
                  <a:pt x="10203" y="11880"/>
                </a:lnTo>
                <a:lnTo>
                  <a:pt x="12764" y="11880"/>
                </a:lnTo>
                <a:cubicBezTo>
                  <a:pt x="12764" y="11880"/>
                  <a:pt x="12764" y="14040"/>
                  <a:pt x="12764" y="14040"/>
                </a:cubicBezTo>
                <a:close/>
                <a:moveTo>
                  <a:pt x="12764" y="17280"/>
                </a:moveTo>
                <a:lnTo>
                  <a:pt x="10748" y="17280"/>
                </a:lnTo>
                <a:lnTo>
                  <a:pt x="10531" y="15120"/>
                </a:lnTo>
                <a:lnTo>
                  <a:pt x="12764" y="15120"/>
                </a:lnTo>
                <a:cubicBezTo>
                  <a:pt x="12764" y="15120"/>
                  <a:pt x="12764" y="17280"/>
                  <a:pt x="12764" y="17280"/>
                </a:cubicBezTo>
                <a:close/>
                <a:moveTo>
                  <a:pt x="8836" y="20520"/>
                </a:moveTo>
                <a:cubicBezTo>
                  <a:pt x="8294" y="20520"/>
                  <a:pt x="7855" y="20036"/>
                  <a:pt x="7855" y="19440"/>
                </a:cubicBezTo>
                <a:cubicBezTo>
                  <a:pt x="7855" y="18844"/>
                  <a:pt x="8294" y="18360"/>
                  <a:pt x="8836" y="18360"/>
                </a:cubicBezTo>
                <a:cubicBezTo>
                  <a:pt x="9379" y="18360"/>
                  <a:pt x="9818" y="18844"/>
                  <a:pt x="9818" y="19440"/>
                </a:cubicBezTo>
                <a:cubicBezTo>
                  <a:pt x="9818" y="20036"/>
                  <a:pt x="9379" y="20520"/>
                  <a:pt x="8836" y="20520"/>
                </a:cubicBezTo>
                <a:moveTo>
                  <a:pt x="7214" y="15120"/>
                </a:moveTo>
                <a:lnTo>
                  <a:pt x="9543" y="15120"/>
                </a:lnTo>
                <a:lnTo>
                  <a:pt x="9761" y="17280"/>
                </a:lnTo>
                <a:lnTo>
                  <a:pt x="7740" y="17280"/>
                </a:lnTo>
                <a:cubicBezTo>
                  <a:pt x="7740" y="17280"/>
                  <a:pt x="7214" y="15120"/>
                  <a:pt x="7214" y="15120"/>
                </a:cubicBezTo>
                <a:close/>
                <a:moveTo>
                  <a:pt x="6950" y="14040"/>
                </a:moveTo>
                <a:lnTo>
                  <a:pt x="6424" y="11880"/>
                </a:lnTo>
                <a:lnTo>
                  <a:pt x="9215" y="11880"/>
                </a:lnTo>
                <a:lnTo>
                  <a:pt x="9434" y="14040"/>
                </a:lnTo>
                <a:cubicBezTo>
                  <a:pt x="9434" y="14040"/>
                  <a:pt x="6950" y="14040"/>
                  <a:pt x="6950" y="14040"/>
                </a:cubicBezTo>
                <a:close/>
                <a:moveTo>
                  <a:pt x="5633" y="8640"/>
                </a:moveTo>
                <a:lnTo>
                  <a:pt x="8888" y="8640"/>
                </a:lnTo>
                <a:lnTo>
                  <a:pt x="9107" y="10800"/>
                </a:lnTo>
                <a:lnTo>
                  <a:pt x="6160" y="10800"/>
                </a:lnTo>
                <a:cubicBezTo>
                  <a:pt x="6160" y="10800"/>
                  <a:pt x="5633" y="8640"/>
                  <a:pt x="5633" y="8640"/>
                </a:cubicBezTo>
                <a:close/>
                <a:moveTo>
                  <a:pt x="17621" y="8640"/>
                </a:moveTo>
                <a:lnTo>
                  <a:pt x="20498" y="8640"/>
                </a:lnTo>
                <a:lnTo>
                  <a:pt x="20061" y="10800"/>
                </a:lnTo>
                <a:lnTo>
                  <a:pt x="17403" y="10800"/>
                </a:lnTo>
                <a:cubicBezTo>
                  <a:pt x="17403" y="10800"/>
                  <a:pt x="17621" y="8640"/>
                  <a:pt x="17621" y="8640"/>
                </a:cubicBezTo>
                <a:close/>
                <a:moveTo>
                  <a:pt x="19619" y="17950"/>
                </a:moveTo>
                <a:lnTo>
                  <a:pt x="19622" y="17951"/>
                </a:lnTo>
                <a:lnTo>
                  <a:pt x="21586" y="8231"/>
                </a:lnTo>
                <a:lnTo>
                  <a:pt x="21577" y="8229"/>
                </a:lnTo>
                <a:cubicBezTo>
                  <a:pt x="21586" y="8186"/>
                  <a:pt x="21600" y="8145"/>
                  <a:pt x="21600" y="8100"/>
                </a:cubicBezTo>
                <a:cubicBezTo>
                  <a:pt x="21600" y="7802"/>
                  <a:pt x="21380" y="7560"/>
                  <a:pt x="21109" y="7560"/>
                </a:cubicBezTo>
                <a:lnTo>
                  <a:pt x="5370" y="7560"/>
                </a:lnTo>
                <a:lnTo>
                  <a:pt x="4674" y="4705"/>
                </a:lnTo>
                <a:lnTo>
                  <a:pt x="4667" y="4707"/>
                </a:lnTo>
                <a:cubicBezTo>
                  <a:pt x="4606" y="4485"/>
                  <a:pt x="4426" y="4320"/>
                  <a:pt x="4204" y="4320"/>
                </a:cubicBezTo>
                <a:lnTo>
                  <a:pt x="491" y="4320"/>
                </a:lnTo>
                <a:cubicBezTo>
                  <a:pt x="220" y="4320"/>
                  <a:pt x="0" y="4562"/>
                  <a:pt x="0" y="4860"/>
                </a:cubicBezTo>
                <a:cubicBezTo>
                  <a:pt x="0" y="5159"/>
                  <a:pt x="220" y="5400"/>
                  <a:pt x="491" y="5400"/>
                </a:cubicBezTo>
                <a:lnTo>
                  <a:pt x="3827" y="5400"/>
                </a:lnTo>
                <a:lnTo>
                  <a:pt x="6893" y="17975"/>
                </a:lnTo>
                <a:lnTo>
                  <a:pt x="6894" y="17975"/>
                </a:lnTo>
                <a:cubicBezTo>
                  <a:pt x="6936" y="18127"/>
                  <a:pt x="7037" y="18251"/>
                  <a:pt x="7168" y="18314"/>
                </a:cubicBezTo>
                <a:cubicBezTo>
                  <a:pt x="6984" y="18643"/>
                  <a:pt x="6873" y="19026"/>
                  <a:pt x="6873" y="19440"/>
                </a:cubicBezTo>
                <a:cubicBezTo>
                  <a:pt x="6873" y="20633"/>
                  <a:pt x="7752" y="21600"/>
                  <a:pt x="8836" y="21600"/>
                </a:cubicBezTo>
                <a:cubicBezTo>
                  <a:pt x="9921" y="21600"/>
                  <a:pt x="10800" y="20633"/>
                  <a:pt x="10800" y="19440"/>
                </a:cubicBezTo>
                <a:cubicBezTo>
                  <a:pt x="10800" y="19045"/>
                  <a:pt x="10696" y="18679"/>
                  <a:pt x="10528" y="18360"/>
                </a:cubicBezTo>
                <a:lnTo>
                  <a:pt x="15982" y="18360"/>
                </a:lnTo>
                <a:cubicBezTo>
                  <a:pt x="15813" y="18679"/>
                  <a:pt x="15709" y="19045"/>
                  <a:pt x="15709" y="19440"/>
                </a:cubicBezTo>
                <a:cubicBezTo>
                  <a:pt x="15709" y="20633"/>
                  <a:pt x="16588" y="21600"/>
                  <a:pt x="17673" y="21600"/>
                </a:cubicBezTo>
                <a:cubicBezTo>
                  <a:pt x="18757" y="21600"/>
                  <a:pt x="19636" y="20633"/>
                  <a:pt x="19636" y="19440"/>
                </a:cubicBezTo>
                <a:cubicBezTo>
                  <a:pt x="19636" y="19026"/>
                  <a:pt x="19525" y="18643"/>
                  <a:pt x="19341" y="18314"/>
                </a:cubicBezTo>
                <a:cubicBezTo>
                  <a:pt x="19479" y="18248"/>
                  <a:pt x="19581" y="18113"/>
                  <a:pt x="19619" y="17950"/>
                </a:cubicBezTo>
                <a:moveTo>
                  <a:pt x="10800" y="3780"/>
                </a:moveTo>
                <a:lnTo>
                  <a:pt x="12764" y="3780"/>
                </a:lnTo>
                <a:lnTo>
                  <a:pt x="12764" y="5940"/>
                </a:lnTo>
                <a:cubicBezTo>
                  <a:pt x="12764" y="6239"/>
                  <a:pt x="12984" y="6480"/>
                  <a:pt x="13255" y="6480"/>
                </a:cubicBezTo>
                <a:cubicBezTo>
                  <a:pt x="13526" y="6480"/>
                  <a:pt x="13745" y="6239"/>
                  <a:pt x="13745" y="5940"/>
                </a:cubicBezTo>
                <a:lnTo>
                  <a:pt x="13745" y="3780"/>
                </a:lnTo>
                <a:lnTo>
                  <a:pt x="15709" y="3780"/>
                </a:lnTo>
                <a:cubicBezTo>
                  <a:pt x="15980" y="3780"/>
                  <a:pt x="16200" y="3539"/>
                  <a:pt x="16200" y="3240"/>
                </a:cubicBezTo>
                <a:cubicBezTo>
                  <a:pt x="16200" y="2942"/>
                  <a:pt x="15980" y="2700"/>
                  <a:pt x="15709" y="2700"/>
                </a:cubicBezTo>
                <a:lnTo>
                  <a:pt x="13745" y="2700"/>
                </a:lnTo>
                <a:lnTo>
                  <a:pt x="13745" y="540"/>
                </a:lnTo>
                <a:cubicBezTo>
                  <a:pt x="13745" y="242"/>
                  <a:pt x="13526" y="0"/>
                  <a:pt x="13255" y="0"/>
                </a:cubicBezTo>
                <a:cubicBezTo>
                  <a:pt x="12984" y="0"/>
                  <a:pt x="12764" y="242"/>
                  <a:pt x="12764" y="540"/>
                </a:cubicBezTo>
                <a:lnTo>
                  <a:pt x="12764" y="2700"/>
                </a:lnTo>
                <a:lnTo>
                  <a:pt x="10800" y="2700"/>
                </a:lnTo>
                <a:cubicBezTo>
                  <a:pt x="10529" y="2700"/>
                  <a:pt x="10309" y="2942"/>
                  <a:pt x="10309" y="3240"/>
                </a:cubicBezTo>
                <a:cubicBezTo>
                  <a:pt x="10309" y="3539"/>
                  <a:pt x="10529" y="3780"/>
                  <a:pt x="10800" y="3780"/>
                </a:cubicBezTo>
              </a:path>
            </a:pathLst>
          </a:custGeom>
          <a:solidFill>
            <a:schemeClr val="lt1"/>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1915" name="Google Shape;1915;p312"/>
          <p:cNvSpPr/>
          <p:nvPr/>
        </p:nvSpPr>
        <p:spPr>
          <a:xfrm>
            <a:off x="7696925" y="2434175"/>
            <a:ext cx="195642" cy="195750"/>
          </a:xfrm>
          <a:custGeom>
            <a:rect b="b" l="l" r="r" t="t"/>
            <a:pathLst>
              <a:path extrusionOk="0" h="21600" w="21600">
                <a:moveTo>
                  <a:pt x="12133" y="11950"/>
                </a:moveTo>
                <a:lnTo>
                  <a:pt x="12831" y="14044"/>
                </a:lnTo>
                <a:lnTo>
                  <a:pt x="11135" y="12801"/>
                </a:lnTo>
                <a:lnTo>
                  <a:pt x="10555" y="12375"/>
                </a:lnTo>
                <a:lnTo>
                  <a:pt x="9974" y="12801"/>
                </a:lnTo>
                <a:lnTo>
                  <a:pt x="8277" y="14044"/>
                </a:lnTo>
                <a:lnTo>
                  <a:pt x="8976" y="11950"/>
                </a:lnTo>
                <a:lnTo>
                  <a:pt x="9195" y="11291"/>
                </a:lnTo>
                <a:lnTo>
                  <a:pt x="8647" y="10864"/>
                </a:lnTo>
                <a:lnTo>
                  <a:pt x="7280" y="9801"/>
                </a:lnTo>
                <a:lnTo>
                  <a:pt x="9560" y="9801"/>
                </a:lnTo>
                <a:lnTo>
                  <a:pt x="9799" y="9167"/>
                </a:lnTo>
                <a:lnTo>
                  <a:pt x="10555" y="7167"/>
                </a:lnTo>
                <a:lnTo>
                  <a:pt x="11310" y="9167"/>
                </a:lnTo>
                <a:lnTo>
                  <a:pt x="11549" y="9801"/>
                </a:lnTo>
                <a:lnTo>
                  <a:pt x="13829" y="9801"/>
                </a:lnTo>
                <a:lnTo>
                  <a:pt x="12462" y="10864"/>
                </a:lnTo>
                <a:lnTo>
                  <a:pt x="11914" y="11291"/>
                </a:lnTo>
                <a:cubicBezTo>
                  <a:pt x="11914" y="11291"/>
                  <a:pt x="12133" y="11950"/>
                  <a:pt x="12133" y="11950"/>
                </a:cubicBezTo>
                <a:close/>
                <a:moveTo>
                  <a:pt x="12228" y="8820"/>
                </a:moveTo>
                <a:lnTo>
                  <a:pt x="10555" y="4388"/>
                </a:lnTo>
                <a:lnTo>
                  <a:pt x="8881" y="8820"/>
                </a:lnTo>
                <a:lnTo>
                  <a:pt x="4418" y="8820"/>
                </a:lnTo>
                <a:lnTo>
                  <a:pt x="8044" y="11639"/>
                </a:lnTo>
                <a:lnTo>
                  <a:pt x="6371" y="16660"/>
                </a:lnTo>
                <a:lnTo>
                  <a:pt x="10555" y="13592"/>
                </a:lnTo>
                <a:lnTo>
                  <a:pt x="14738" y="16660"/>
                </a:lnTo>
                <a:lnTo>
                  <a:pt x="13065" y="11639"/>
                </a:lnTo>
                <a:lnTo>
                  <a:pt x="16691" y="8820"/>
                </a:lnTo>
                <a:cubicBezTo>
                  <a:pt x="16691" y="8820"/>
                  <a:pt x="12228" y="8820"/>
                  <a:pt x="12228" y="8820"/>
                </a:cubicBezTo>
                <a:close/>
                <a:moveTo>
                  <a:pt x="10800" y="20618"/>
                </a:moveTo>
                <a:cubicBezTo>
                  <a:pt x="5378" y="20618"/>
                  <a:pt x="982" y="16223"/>
                  <a:pt x="982" y="10800"/>
                </a:cubicBezTo>
                <a:cubicBezTo>
                  <a:pt x="982" y="5377"/>
                  <a:pt x="5378" y="982"/>
                  <a:pt x="10800" y="982"/>
                </a:cubicBezTo>
                <a:cubicBezTo>
                  <a:pt x="16223" y="982"/>
                  <a:pt x="20618" y="5377"/>
                  <a:pt x="20618" y="10800"/>
                </a:cubicBezTo>
                <a:cubicBezTo>
                  <a:pt x="20618" y="16223"/>
                  <a:pt x="16223" y="20618"/>
                  <a:pt x="10800" y="20618"/>
                </a:cubicBezTo>
                <a:moveTo>
                  <a:pt x="10800" y="0"/>
                </a:moveTo>
                <a:cubicBezTo>
                  <a:pt x="4835" y="0"/>
                  <a:pt x="0" y="4836"/>
                  <a:pt x="0" y="10800"/>
                </a:cubicBezTo>
                <a:cubicBezTo>
                  <a:pt x="0" y="16765"/>
                  <a:pt x="4835" y="21600"/>
                  <a:pt x="10800" y="21600"/>
                </a:cubicBezTo>
                <a:cubicBezTo>
                  <a:pt x="16765" y="21600"/>
                  <a:pt x="21600" y="16765"/>
                  <a:pt x="21600" y="10800"/>
                </a:cubicBezTo>
                <a:cubicBezTo>
                  <a:pt x="21600" y="4836"/>
                  <a:pt x="16765" y="0"/>
                  <a:pt x="10800" y="0"/>
                </a:cubicBezTo>
              </a:path>
            </a:pathLst>
          </a:custGeom>
          <a:solidFill>
            <a:schemeClr val="lt1"/>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1916" name="Google Shape;1916;p312"/>
          <p:cNvSpPr txBox="1"/>
          <p:nvPr/>
        </p:nvSpPr>
        <p:spPr>
          <a:xfrm>
            <a:off x="6368800" y="2195800"/>
            <a:ext cx="600000" cy="177900"/>
          </a:xfrm>
          <a:prstGeom prst="rect">
            <a:avLst/>
          </a:prstGeom>
          <a:solidFill>
            <a:srgbClr val="FFFFFF"/>
          </a:solidFill>
          <a:ln>
            <a:noFill/>
          </a:ln>
        </p:spPr>
        <p:txBody>
          <a:bodyPr anchorCtr="0" anchor="ctr" bIns="54000" lIns="54000" spcFirstLastPara="1" rIns="54000" wrap="square" tIns="54000">
            <a:noAutofit/>
          </a:bodyPr>
          <a:lstStyle/>
          <a:p>
            <a:pPr indent="0" lvl="0" marL="0" rtl="0" algn="ctr">
              <a:spcBef>
                <a:spcPts val="0"/>
              </a:spcBef>
              <a:spcAft>
                <a:spcPts val="0"/>
              </a:spcAft>
              <a:buNone/>
            </a:pPr>
            <a:r>
              <a:rPr b="1" lang="en" sz="700">
                <a:solidFill>
                  <a:srgbClr val="284B49"/>
                </a:solidFill>
                <a:latin typeface="Figtree"/>
                <a:ea typeface="Figtree"/>
                <a:cs typeface="Figtree"/>
                <a:sym typeface="Figtree"/>
              </a:rPr>
              <a:t>Purchase</a:t>
            </a:r>
            <a:endParaRPr b="1" sz="700">
              <a:solidFill>
                <a:srgbClr val="284B49"/>
              </a:solidFill>
              <a:latin typeface="Figtree"/>
              <a:ea typeface="Figtree"/>
              <a:cs typeface="Figtree"/>
              <a:sym typeface="Figtree"/>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20" name="Shape 1920"/>
        <p:cNvGrpSpPr/>
        <p:nvPr/>
      </p:nvGrpSpPr>
      <p:grpSpPr>
        <a:xfrm>
          <a:off x="0" y="0"/>
          <a:ext cx="0" cy="0"/>
          <a:chOff x="0" y="0"/>
          <a:chExt cx="0" cy="0"/>
        </a:xfrm>
      </p:grpSpPr>
      <p:sp>
        <p:nvSpPr>
          <p:cNvPr id="1921" name="Google Shape;1921;p313"/>
          <p:cNvSpPr txBox="1"/>
          <p:nvPr/>
        </p:nvSpPr>
        <p:spPr>
          <a:xfrm>
            <a:off x="2256725" y="2292048"/>
            <a:ext cx="2013600" cy="196200"/>
          </a:xfrm>
          <a:prstGeom prst="rect">
            <a:avLst/>
          </a:prstGeom>
          <a:solidFill>
            <a:schemeClr val="accent2"/>
          </a:solidFill>
          <a:ln>
            <a:noFill/>
          </a:ln>
        </p:spPr>
        <p:txBody>
          <a:bodyPr anchorCtr="0" anchor="t" bIns="45725" lIns="45725" spcFirstLastPara="1" rIns="45725" wrap="square" tIns="45725">
            <a:noAutofit/>
          </a:bodyPr>
          <a:lstStyle/>
          <a:p>
            <a:pPr indent="0" lvl="0" marL="0" rtl="0" algn="ctr">
              <a:spcBef>
                <a:spcPts val="0"/>
              </a:spcBef>
              <a:spcAft>
                <a:spcPts val="0"/>
              </a:spcAft>
              <a:buNone/>
            </a:pPr>
            <a:r>
              <a:rPr lang="en" sz="600">
                <a:solidFill>
                  <a:schemeClr val="accent2"/>
                </a:solidFill>
                <a:latin typeface="Archivo Light"/>
                <a:ea typeface="Archivo Light"/>
                <a:cs typeface="Archivo Light"/>
                <a:sym typeface="Archivo Light"/>
              </a:rPr>
              <a:t>Marigold Confidential Information Enclosed</a:t>
            </a:r>
            <a:endParaRPr sz="600">
              <a:solidFill>
                <a:schemeClr val="accent2"/>
              </a:solidFill>
              <a:latin typeface="Archivo Light"/>
              <a:ea typeface="Archivo Light"/>
              <a:cs typeface="Archivo Light"/>
              <a:sym typeface="Archivo Light"/>
            </a:endParaRPr>
          </a:p>
        </p:txBody>
      </p:sp>
      <p:sp>
        <p:nvSpPr>
          <p:cNvPr id="1922" name="Google Shape;1922;p313"/>
          <p:cNvSpPr/>
          <p:nvPr/>
        </p:nvSpPr>
        <p:spPr>
          <a:xfrm>
            <a:off x="371850" y="371850"/>
            <a:ext cx="4200300" cy="43998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923" name="Google Shape;1923;p313"/>
          <p:cNvSpPr/>
          <p:nvPr/>
        </p:nvSpPr>
        <p:spPr>
          <a:xfrm>
            <a:off x="4572000" y="371850"/>
            <a:ext cx="4200300" cy="43998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924" name="Google Shape;1924;p313"/>
          <p:cNvSpPr txBox="1"/>
          <p:nvPr/>
        </p:nvSpPr>
        <p:spPr>
          <a:xfrm>
            <a:off x="600450" y="579025"/>
            <a:ext cx="3777900" cy="980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2200">
                <a:solidFill>
                  <a:schemeClr val="dk1"/>
                </a:solidFill>
                <a:latin typeface="Figtree"/>
                <a:ea typeface="Figtree"/>
                <a:cs typeface="Figtree"/>
                <a:sym typeface="Figtree"/>
              </a:rPr>
              <a:t>Front load incentives to drive engagement and ROI</a:t>
            </a:r>
            <a:endParaRPr b="1" sz="2200">
              <a:solidFill>
                <a:schemeClr val="dk1"/>
              </a:solidFill>
              <a:latin typeface="Figtree"/>
              <a:ea typeface="Figtree"/>
              <a:cs typeface="Figtree"/>
              <a:sym typeface="Figtree"/>
            </a:endParaRPr>
          </a:p>
          <a:p>
            <a:pPr indent="0" lvl="0" marL="0" rtl="0" algn="l">
              <a:spcBef>
                <a:spcPts val="1200"/>
              </a:spcBef>
              <a:spcAft>
                <a:spcPts val="0"/>
              </a:spcAft>
              <a:buNone/>
            </a:pPr>
            <a:r>
              <a:t/>
            </a:r>
            <a:endParaRPr b="1" sz="2200">
              <a:solidFill>
                <a:schemeClr val="dk1"/>
              </a:solidFill>
              <a:latin typeface="Figtree"/>
              <a:ea typeface="Figtree"/>
              <a:cs typeface="Figtree"/>
              <a:sym typeface="Figtree"/>
            </a:endParaRPr>
          </a:p>
          <a:p>
            <a:pPr indent="0" lvl="0" marL="0" rtl="0" algn="l">
              <a:lnSpc>
                <a:spcPct val="115000"/>
              </a:lnSpc>
              <a:spcBef>
                <a:spcPts val="1200"/>
              </a:spcBef>
              <a:spcAft>
                <a:spcPts val="1200"/>
              </a:spcAft>
              <a:buNone/>
            </a:pPr>
            <a:r>
              <a:t/>
            </a:r>
            <a:endParaRPr b="1" sz="2200">
              <a:solidFill>
                <a:schemeClr val="dk1"/>
              </a:solidFill>
              <a:latin typeface="Figtree"/>
              <a:ea typeface="Figtree"/>
              <a:cs typeface="Figtree"/>
              <a:sym typeface="Figtree"/>
            </a:endParaRPr>
          </a:p>
        </p:txBody>
      </p:sp>
      <p:sp>
        <p:nvSpPr>
          <p:cNvPr id="1925" name="Google Shape;1925;p313"/>
          <p:cNvSpPr txBox="1"/>
          <p:nvPr>
            <p:ph idx="4294967295" type="sldNum"/>
          </p:nvPr>
        </p:nvSpPr>
        <p:spPr>
          <a:xfrm>
            <a:off x="8223458" y="4776792"/>
            <a:ext cx="548700" cy="393600"/>
          </a:xfrm>
          <a:prstGeom prst="rect">
            <a:avLst/>
          </a:prstGeom>
        </p:spPr>
        <p:txBody>
          <a:bodyPr anchorCtr="0" anchor="ctr" bIns="91425" lIns="91425" spcFirstLastPara="1" rIns="0"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926" name="Google Shape;1926;p313"/>
          <p:cNvSpPr txBox="1"/>
          <p:nvPr/>
        </p:nvSpPr>
        <p:spPr>
          <a:xfrm>
            <a:off x="676650" y="3665025"/>
            <a:ext cx="3523800" cy="748500"/>
          </a:xfrm>
          <a:prstGeom prst="rect">
            <a:avLst/>
          </a:prstGeom>
          <a:noFill/>
          <a:ln>
            <a:noFill/>
          </a:ln>
        </p:spPr>
        <p:txBody>
          <a:bodyPr anchorCtr="0" anchor="b" bIns="0" lIns="0" spcFirstLastPara="1" rIns="0" wrap="square" tIns="0">
            <a:noAutofit/>
          </a:bodyPr>
          <a:lstStyle/>
          <a:p>
            <a:pPr indent="0" lvl="0" marL="0" rtl="0" algn="l">
              <a:lnSpc>
                <a:spcPct val="115000"/>
              </a:lnSpc>
              <a:spcBef>
                <a:spcPts val="0"/>
              </a:spcBef>
              <a:spcAft>
                <a:spcPts val="0"/>
              </a:spcAft>
              <a:buNone/>
            </a:pPr>
            <a:r>
              <a:rPr b="1" lang="en" sz="1200">
                <a:solidFill>
                  <a:srgbClr val="999999"/>
                </a:solidFill>
                <a:latin typeface="Figtree"/>
                <a:ea typeface="Figtree"/>
                <a:cs typeface="Figtree"/>
                <a:sym typeface="Figtree"/>
              </a:rPr>
              <a:t>Invest in smaller incremental incentives </a:t>
            </a:r>
            <a:br>
              <a:rPr b="1" lang="en" sz="1200">
                <a:solidFill>
                  <a:srgbClr val="999999"/>
                </a:solidFill>
                <a:latin typeface="Figtree"/>
                <a:ea typeface="Figtree"/>
                <a:cs typeface="Figtree"/>
                <a:sym typeface="Figtree"/>
              </a:rPr>
            </a:br>
            <a:r>
              <a:rPr b="1" lang="en" sz="1200">
                <a:solidFill>
                  <a:srgbClr val="999999"/>
                </a:solidFill>
                <a:latin typeface="Figtree"/>
                <a:ea typeface="Figtree"/>
                <a:cs typeface="Figtree"/>
                <a:sym typeface="Figtree"/>
              </a:rPr>
              <a:t>before the sale: </a:t>
            </a:r>
            <a:endParaRPr b="1" sz="1200">
              <a:solidFill>
                <a:srgbClr val="999999"/>
              </a:solidFill>
              <a:latin typeface="Figtree"/>
              <a:ea typeface="Figtree"/>
              <a:cs typeface="Figtree"/>
              <a:sym typeface="Figtree"/>
            </a:endParaRPr>
          </a:p>
          <a:p>
            <a:pPr indent="-121919" lvl="0" marL="182880" rtl="0" algn="l">
              <a:lnSpc>
                <a:spcPct val="115000"/>
              </a:lnSpc>
              <a:spcBef>
                <a:spcPts val="1200"/>
              </a:spcBef>
              <a:spcAft>
                <a:spcPts val="0"/>
              </a:spcAft>
              <a:buClr>
                <a:srgbClr val="999999"/>
              </a:buClr>
              <a:buSzPts val="1200"/>
              <a:buFont typeface="Figtree"/>
              <a:buChar char="●"/>
            </a:pPr>
            <a:r>
              <a:rPr b="1" lang="en" sz="1200">
                <a:solidFill>
                  <a:srgbClr val="999999"/>
                </a:solidFill>
                <a:latin typeface="Figtree"/>
                <a:ea typeface="Figtree"/>
                <a:cs typeface="Figtree"/>
                <a:sym typeface="Figtree"/>
              </a:rPr>
              <a:t>Completing challenges</a:t>
            </a:r>
            <a:endParaRPr b="1" sz="1200">
              <a:solidFill>
                <a:srgbClr val="999999"/>
              </a:solidFill>
              <a:latin typeface="Figtree"/>
              <a:ea typeface="Figtree"/>
              <a:cs typeface="Figtree"/>
              <a:sym typeface="Figtree"/>
            </a:endParaRPr>
          </a:p>
          <a:p>
            <a:pPr indent="-121919" lvl="0" marL="182880" rtl="0" algn="l">
              <a:lnSpc>
                <a:spcPct val="115000"/>
              </a:lnSpc>
              <a:spcBef>
                <a:spcPts val="0"/>
              </a:spcBef>
              <a:spcAft>
                <a:spcPts val="0"/>
              </a:spcAft>
              <a:buClr>
                <a:srgbClr val="999999"/>
              </a:buClr>
              <a:buSzPts val="1200"/>
              <a:buFont typeface="Figtree"/>
              <a:buChar char="●"/>
            </a:pPr>
            <a:r>
              <a:rPr b="1" lang="en" sz="1200">
                <a:solidFill>
                  <a:srgbClr val="999999"/>
                </a:solidFill>
                <a:latin typeface="Figtree"/>
                <a:ea typeface="Figtree"/>
                <a:cs typeface="Figtree"/>
                <a:sym typeface="Figtree"/>
              </a:rPr>
              <a:t>Providing zero party data</a:t>
            </a:r>
            <a:endParaRPr b="1" sz="1200">
              <a:solidFill>
                <a:srgbClr val="999999"/>
              </a:solidFill>
              <a:latin typeface="Figtree"/>
              <a:ea typeface="Figtree"/>
              <a:cs typeface="Figtree"/>
              <a:sym typeface="Figtree"/>
            </a:endParaRPr>
          </a:p>
          <a:p>
            <a:pPr indent="-121919" lvl="0" marL="182880" rtl="0" algn="l">
              <a:lnSpc>
                <a:spcPct val="115000"/>
              </a:lnSpc>
              <a:spcBef>
                <a:spcPts val="0"/>
              </a:spcBef>
              <a:spcAft>
                <a:spcPts val="0"/>
              </a:spcAft>
              <a:buClr>
                <a:srgbClr val="999999"/>
              </a:buClr>
              <a:buSzPts val="1200"/>
              <a:buFont typeface="Figtree"/>
              <a:buChar char="●"/>
            </a:pPr>
            <a:r>
              <a:rPr b="1" lang="en" sz="1200">
                <a:solidFill>
                  <a:srgbClr val="999999"/>
                </a:solidFill>
                <a:latin typeface="Figtree"/>
                <a:ea typeface="Figtree"/>
                <a:cs typeface="Figtree"/>
                <a:sym typeface="Figtree"/>
              </a:rPr>
              <a:t>Clicking on an Email or accepting an offer</a:t>
            </a:r>
            <a:endParaRPr b="1" sz="1200">
              <a:solidFill>
                <a:srgbClr val="999999"/>
              </a:solidFill>
              <a:latin typeface="Figtree"/>
              <a:ea typeface="Figtree"/>
              <a:cs typeface="Figtree"/>
              <a:sym typeface="Figtree"/>
            </a:endParaRPr>
          </a:p>
          <a:p>
            <a:pPr indent="0" lvl="0" marL="0" rtl="0" algn="l">
              <a:lnSpc>
                <a:spcPct val="115000"/>
              </a:lnSpc>
              <a:spcBef>
                <a:spcPts val="1200"/>
              </a:spcBef>
              <a:spcAft>
                <a:spcPts val="1200"/>
              </a:spcAft>
              <a:buNone/>
            </a:pPr>
            <a:r>
              <a:t/>
            </a:r>
            <a:endParaRPr b="1" sz="1200">
              <a:solidFill>
                <a:schemeClr val="dk2"/>
              </a:solidFill>
              <a:latin typeface="Figtree"/>
              <a:ea typeface="Figtree"/>
              <a:cs typeface="Figtree"/>
              <a:sym typeface="Figtree"/>
            </a:endParaRPr>
          </a:p>
        </p:txBody>
      </p:sp>
      <p:sp>
        <p:nvSpPr>
          <p:cNvPr id="1927" name="Google Shape;1927;p313"/>
          <p:cNvSpPr/>
          <p:nvPr/>
        </p:nvSpPr>
        <p:spPr>
          <a:xfrm>
            <a:off x="7170100" y="2399000"/>
            <a:ext cx="1291500" cy="266100"/>
          </a:xfrm>
          <a:prstGeom prst="homePlate">
            <a:avLst>
              <a:gd fmla="val 50000" name="adj"/>
            </a:avLst>
          </a:prstGeom>
          <a:solidFill>
            <a:schemeClr val="lt2"/>
          </a:solidFill>
          <a:ln cap="flat" cmpd="sng" w="9525">
            <a:solidFill>
              <a:schemeClr val="lt1"/>
            </a:solidFill>
            <a:prstDash val="solid"/>
            <a:round/>
            <a:headEnd len="sm" w="sm" type="none"/>
            <a:tailEnd len="sm" w="sm" type="none"/>
          </a:ln>
        </p:spPr>
        <p:txBody>
          <a:bodyPr anchorCtr="0" anchor="ctr" bIns="51450" lIns="256025" spcFirstLastPara="1" rIns="51450" wrap="square" tIns="51450">
            <a:noAutofit/>
          </a:bodyPr>
          <a:lstStyle/>
          <a:p>
            <a:pPr indent="0" lvl="0" marL="0" rtl="0" algn="l">
              <a:spcBef>
                <a:spcPts val="0"/>
              </a:spcBef>
              <a:spcAft>
                <a:spcPts val="0"/>
              </a:spcAft>
              <a:buNone/>
            </a:pPr>
            <a:r>
              <a:t/>
            </a:r>
            <a:endParaRPr b="1" sz="700">
              <a:solidFill>
                <a:srgbClr val="666666"/>
              </a:solidFill>
              <a:latin typeface="Figtree"/>
              <a:ea typeface="Figtree"/>
              <a:cs typeface="Figtree"/>
              <a:sym typeface="Figtree"/>
            </a:endParaRPr>
          </a:p>
        </p:txBody>
      </p:sp>
      <p:sp>
        <p:nvSpPr>
          <p:cNvPr id="1928" name="Google Shape;1928;p313"/>
          <p:cNvSpPr/>
          <p:nvPr/>
        </p:nvSpPr>
        <p:spPr>
          <a:xfrm>
            <a:off x="5966675" y="2399000"/>
            <a:ext cx="1344900" cy="266100"/>
          </a:xfrm>
          <a:prstGeom prst="homePlate">
            <a:avLst>
              <a:gd fmla="val 50000" name="adj"/>
            </a:avLst>
          </a:prstGeom>
          <a:solidFill>
            <a:schemeClr val="accent2"/>
          </a:solidFill>
          <a:ln cap="flat" cmpd="sng" w="9525">
            <a:solidFill>
              <a:schemeClr val="accent5"/>
            </a:solidFill>
            <a:prstDash val="solid"/>
            <a:round/>
            <a:headEnd len="sm" w="sm" type="none"/>
            <a:tailEnd len="sm" w="sm" type="none"/>
          </a:ln>
        </p:spPr>
        <p:txBody>
          <a:bodyPr anchorCtr="0" anchor="ctr" bIns="51450" lIns="347450" spcFirstLastPara="1" rIns="51450" wrap="square" tIns="51450">
            <a:noAutofit/>
          </a:bodyPr>
          <a:lstStyle/>
          <a:p>
            <a:pPr indent="0" lvl="0" marL="0" rtl="0" algn="l">
              <a:spcBef>
                <a:spcPts val="0"/>
              </a:spcBef>
              <a:spcAft>
                <a:spcPts val="0"/>
              </a:spcAft>
              <a:buNone/>
            </a:pPr>
            <a:r>
              <a:t/>
            </a:r>
            <a:endParaRPr b="1" sz="700">
              <a:solidFill>
                <a:srgbClr val="FFFFFF"/>
              </a:solidFill>
              <a:latin typeface="Figtree"/>
              <a:ea typeface="Figtree"/>
              <a:cs typeface="Figtree"/>
              <a:sym typeface="Figtree"/>
            </a:endParaRPr>
          </a:p>
        </p:txBody>
      </p:sp>
      <p:sp>
        <p:nvSpPr>
          <p:cNvPr id="1929" name="Google Shape;1929;p313"/>
          <p:cNvSpPr/>
          <p:nvPr/>
        </p:nvSpPr>
        <p:spPr>
          <a:xfrm>
            <a:off x="4829861" y="2398994"/>
            <a:ext cx="1344900" cy="266100"/>
          </a:xfrm>
          <a:prstGeom prst="homePlate">
            <a:avLst>
              <a:gd fmla="val 50000" name="adj"/>
            </a:avLst>
          </a:prstGeom>
          <a:solidFill>
            <a:schemeClr val="dk2"/>
          </a:solidFill>
          <a:ln cap="flat" cmpd="sng" w="9525">
            <a:solidFill>
              <a:schemeClr val="lt1"/>
            </a:solidFill>
            <a:prstDash val="solid"/>
            <a:round/>
            <a:headEnd len="sm" w="sm" type="none"/>
            <a:tailEnd len="sm" w="sm" type="none"/>
          </a:ln>
        </p:spPr>
        <p:txBody>
          <a:bodyPr anchorCtr="0" anchor="ctr" bIns="51450" lIns="146300" spcFirstLastPara="1" rIns="51450" wrap="square" tIns="51450">
            <a:noAutofit/>
          </a:bodyPr>
          <a:lstStyle/>
          <a:p>
            <a:pPr indent="0" lvl="0" marL="0" rtl="0" algn="l">
              <a:spcBef>
                <a:spcPts val="0"/>
              </a:spcBef>
              <a:spcAft>
                <a:spcPts val="0"/>
              </a:spcAft>
              <a:buNone/>
            </a:pPr>
            <a:r>
              <a:t/>
            </a:r>
            <a:endParaRPr b="1" sz="700">
              <a:solidFill>
                <a:srgbClr val="D5E3DC"/>
              </a:solidFill>
              <a:latin typeface="Figtree"/>
              <a:ea typeface="Figtree"/>
              <a:cs typeface="Figtree"/>
              <a:sym typeface="Figtree"/>
            </a:endParaRPr>
          </a:p>
        </p:txBody>
      </p:sp>
      <p:cxnSp>
        <p:nvCxnSpPr>
          <p:cNvPr id="1930" name="Google Shape;1930;p313"/>
          <p:cNvCxnSpPr/>
          <p:nvPr/>
        </p:nvCxnSpPr>
        <p:spPr>
          <a:xfrm rot="10800000">
            <a:off x="4829867" y="2228548"/>
            <a:ext cx="0" cy="112500"/>
          </a:xfrm>
          <a:prstGeom prst="straightConnector1">
            <a:avLst/>
          </a:prstGeom>
          <a:noFill/>
          <a:ln cap="flat" cmpd="sng" w="9525">
            <a:solidFill>
              <a:srgbClr val="C9CAC8"/>
            </a:solidFill>
            <a:prstDash val="solid"/>
            <a:round/>
            <a:headEnd len="med" w="med" type="none"/>
            <a:tailEnd len="med" w="med" type="none"/>
          </a:ln>
        </p:spPr>
      </p:cxnSp>
      <p:cxnSp>
        <p:nvCxnSpPr>
          <p:cNvPr id="1931" name="Google Shape;1931;p313"/>
          <p:cNvCxnSpPr/>
          <p:nvPr/>
        </p:nvCxnSpPr>
        <p:spPr>
          <a:xfrm rot="10800000">
            <a:off x="7248552" y="2228548"/>
            <a:ext cx="0" cy="112500"/>
          </a:xfrm>
          <a:prstGeom prst="straightConnector1">
            <a:avLst/>
          </a:prstGeom>
          <a:noFill/>
          <a:ln cap="flat" cmpd="sng" w="9525">
            <a:solidFill>
              <a:srgbClr val="C9CAC8"/>
            </a:solidFill>
            <a:prstDash val="solid"/>
            <a:round/>
            <a:headEnd len="med" w="med" type="none"/>
            <a:tailEnd len="med" w="med" type="none"/>
          </a:ln>
        </p:spPr>
      </p:cxnSp>
      <p:cxnSp>
        <p:nvCxnSpPr>
          <p:cNvPr id="1932" name="Google Shape;1932;p313"/>
          <p:cNvCxnSpPr/>
          <p:nvPr/>
        </p:nvCxnSpPr>
        <p:spPr>
          <a:xfrm>
            <a:off x="4833132" y="2284948"/>
            <a:ext cx="2417700" cy="0"/>
          </a:xfrm>
          <a:prstGeom prst="straightConnector1">
            <a:avLst/>
          </a:prstGeom>
          <a:noFill/>
          <a:ln cap="flat" cmpd="sng" w="9525">
            <a:solidFill>
              <a:srgbClr val="C9CAC8"/>
            </a:solidFill>
            <a:prstDash val="solid"/>
            <a:round/>
            <a:headEnd len="med" w="med" type="none"/>
            <a:tailEnd len="med" w="med" type="none"/>
          </a:ln>
        </p:spPr>
      </p:cxnSp>
      <p:grpSp>
        <p:nvGrpSpPr>
          <p:cNvPr id="1933" name="Google Shape;1933;p313"/>
          <p:cNvGrpSpPr/>
          <p:nvPr/>
        </p:nvGrpSpPr>
        <p:grpSpPr>
          <a:xfrm>
            <a:off x="7250777" y="2228548"/>
            <a:ext cx="1088664" cy="112500"/>
            <a:chOff x="410350" y="4030400"/>
            <a:chExt cx="4171125" cy="112500"/>
          </a:xfrm>
        </p:grpSpPr>
        <p:cxnSp>
          <p:nvCxnSpPr>
            <p:cNvPr id="1934" name="Google Shape;1934;p313"/>
            <p:cNvCxnSpPr/>
            <p:nvPr/>
          </p:nvCxnSpPr>
          <p:spPr>
            <a:xfrm rot="10800000">
              <a:off x="410350" y="4030400"/>
              <a:ext cx="0" cy="112500"/>
            </a:xfrm>
            <a:prstGeom prst="straightConnector1">
              <a:avLst/>
            </a:prstGeom>
            <a:noFill/>
            <a:ln cap="flat" cmpd="sng" w="9525">
              <a:solidFill>
                <a:srgbClr val="C9CAC8"/>
              </a:solidFill>
              <a:prstDash val="solid"/>
              <a:round/>
              <a:headEnd len="med" w="med" type="none"/>
              <a:tailEnd len="med" w="med" type="none"/>
            </a:ln>
          </p:spPr>
        </p:cxnSp>
        <p:cxnSp>
          <p:nvCxnSpPr>
            <p:cNvPr id="1935" name="Google Shape;1935;p313"/>
            <p:cNvCxnSpPr/>
            <p:nvPr/>
          </p:nvCxnSpPr>
          <p:spPr>
            <a:xfrm rot="10800000">
              <a:off x="4577621" y="4030400"/>
              <a:ext cx="0" cy="112500"/>
            </a:xfrm>
            <a:prstGeom prst="straightConnector1">
              <a:avLst/>
            </a:prstGeom>
            <a:noFill/>
            <a:ln cap="flat" cmpd="sng" w="9525">
              <a:solidFill>
                <a:srgbClr val="C9CAC8"/>
              </a:solidFill>
              <a:prstDash val="solid"/>
              <a:round/>
              <a:headEnd len="med" w="med" type="none"/>
              <a:tailEnd len="med" w="med" type="none"/>
            </a:ln>
          </p:spPr>
        </p:cxnSp>
        <p:cxnSp>
          <p:nvCxnSpPr>
            <p:cNvPr id="1936" name="Google Shape;1936;p313"/>
            <p:cNvCxnSpPr/>
            <p:nvPr/>
          </p:nvCxnSpPr>
          <p:spPr>
            <a:xfrm>
              <a:off x="415975" y="4086800"/>
              <a:ext cx="4165500" cy="0"/>
            </a:xfrm>
            <a:prstGeom prst="straightConnector1">
              <a:avLst/>
            </a:prstGeom>
            <a:noFill/>
            <a:ln cap="flat" cmpd="sng" w="9525">
              <a:solidFill>
                <a:srgbClr val="C9CAC8"/>
              </a:solidFill>
              <a:prstDash val="solid"/>
              <a:round/>
              <a:headEnd len="med" w="med" type="none"/>
              <a:tailEnd len="med" w="med" type="none"/>
            </a:ln>
          </p:spPr>
        </p:cxnSp>
      </p:grpSp>
      <p:sp>
        <p:nvSpPr>
          <p:cNvPr id="1937" name="Google Shape;1937;p313"/>
          <p:cNvSpPr txBox="1"/>
          <p:nvPr/>
        </p:nvSpPr>
        <p:spPr>
          <a:xfrm>
            <a:off x="7511800" y="2195800"/>
            <a:ext cx="600000" cy="177900"/>
          </a:xfrm>
          <a:prstGeom prst="rect">
            <a:avLst/>
          </a:prstGeom>
          <a:solidFill>
            <a:srgbClr val="FFFFFF"/>
          </a:solidFill>
          <a:ln>
            <a:noFill/>
          </a:ln>
        </p:spPr>
        <p:txBody>
          <a:bodyPr anchorCtr="0" anchor="ctr" bIns="54000" lIns="54000" spcFirstLastPara="1" rIns="54000" wrap="square" tIns="54000">
            <a:noAutofit/>
          </a:bodyPr>
          <a:lstStyle/>
          <a:p>
            <a:pPr indent="0" lvl="0" marL="0" rtl="0" algn="ctr">
              <a:spcBef>
                <a:spcPts val="0"/>
              </a:spcBef>
              <a:spcAft>
                <a:spcPts val="0"/>
              </a:spcAft>
              <a:buNone/>
            </a:pPr>
            <a:r>
              <a:rPr lang="en" sz="700">
                <a:solidFill>
                  <a:srgbClr val="284B49"/>
                </a:solidFill>
                <a:latin typeface="Figtree"/>
                <a:ea typeface="Figtree"/>
                <a:cs typeface="Figtree"/>
                <a:sym typeface="Figtree"/>
              </a:rPr>
              <a:t>Earn Points</a:t>
            </a:r>
            <a:endParaRPr sz="700">
              <a:solidFill>
                <a:srgbClr val="284B49"/>
              </a:solidFill>
              <a:latin typeface="Figtree"/>
              <a:ea typeface="Figtree"/>
              <a:cs typeface="Figtree"/>
              <a:sym typeface="Figtree"/>
            </a:endParaRPr>
          </a:p>
        </p:txBody>
      </p:sp>
      <p:cxnSp>
        <p:nvCxnSpPr>
          <p:cNvPr id="1938" name="Google Shape;1938;p313"/>
          <p:cNvCxnSpPr/>
          <p:nvPr/>
        </p:nvCxnSpPr>
        <p:spPr>
          <a:xfrm rot="10800000">
            <a:off x="6049067" y="2228548"/>
            <a:ext cx="0" cy="112500"/>
          </a:xfrm>
          <a:prstGeom prst="straightConnector1">
            <a:avLst/>
          </a:prstGeom>
          <a:noFill/>
          <a:ln cap="flat" cmpd="sng" w="9525">
            <a:solidFill>
              <a:srgbClr val="C9CAC8"/>
            </a:solidFill>
            <a:prstDash val="solid"/>
            <a:round/>
            <a:headEnd len="med" w="med" type="none"/>
            <a:tailEnd len="med" w="med" type="none"/>
          </a:ln>
        </p:spPr>
      </p:cxnSp>
      <p:sp>
        <p:nvSpPr>
          <p:cNvPr id="1939" name="Google Shape;1939;p313"/>
          <p:cNvSpPr/>
          <p:nvPr/>
        </p:nvSpPr>
        <p:spPr>
          <a:xfrm>
            <a:off x="6574596" y="2443122"/>
            <a:ext cx="195642" cy="177876"/>
          </a:xfrm>
          <a:custGeom>
            <a:rect b="b" l="l" r="r" t="t"/>
            <a:pathLst>
              <a:path extrusionOk="0" h="21600" w="21600">
                <a:moveTo>
                  <a:pt x="17076" y="14040"/>
                </a:moveTo>
                <a:lnTo>
                  <a:pt x="17294" y="11880"/>
                </a:lnTo>
                <a:lnTo>
                  <a:pt x="19843" y="11880"/>
                </a:lnTo>
                <a:lnTo>
                  <a:pt x="19407" y="14040"/>
                </a:lnTo>
                <a:cubicBezTo>
                  <a:pt x="19407" y="14040"/>
                  <a:pt x="17076" y="14040"/>
                  <a:pt x="17076" y="14040"/>
                </a:cubicBezTo>
                <a:close/>
                <a:moveTo>
                  <a:pt x="18752" y="17280"/>
                </a:moveTo>
                <a:lnTo>
                  <a:pt x="16748" y="17280"/>
                </a:lnTo>
                <a:lnTo>
                  <a:pt x="16967" y="15120"/>
                </a:lnTo>
                <a:lnTo>
                  <a:pt x="19188" y="15120"/>
                </a:lnTo>
                <a:cubicBezTo>
                  <a:pt x="19188" y="15120"/>
                  <a:pt x="18752" y="17280"/>
                  <a:pt x="18752" y="17280"/>
                </a:cubicBezTo>
                <a:close/>
                <a:moveTo>
                  <a:pt x="17673" y="20520"/>
                </a:moveTo>
                <a:cubicBezTo>
                  <a:pt x="17131" y="20520"/>
                  <a:pt x="16691" y="20036"/>
                  <a:pt x="16691" y="19440"/>
                </a:cubicBezTo>
                <a:cubicBezTo>
                  <a:pt x="16691" y="18844"/>
                  <a:pt x="17131" y="18360"/>
                  <a:pt x="17673" y="18360"/>
                </a:cubicBezTo>
                <a:cubicBezTo>
                  <a:pt x="18215" y="18360"/>
                  <a:pt x="18655" y="18844"/>
                  <a:pt x="18655" y="19440"/>
                </a:cubicBezTo>
                <a:cubicBezTo>
                  <a:pt x="18655" y="20036"/>
                  <a:pt x="18215" y="20520"/>
                  <a:pt x="17673" y="20520"/>
                </a:cubicBezTo>
                <a:moveTo>
                  <a:pt x="16415" y="10800"/>
                </a:moveTo>
                <a:lnTo>
                  <a:pt x="13745" y="10800"/>
                </a:lnTo>
                <a:lnTo>
                  <a:pt x="13745" y="8640"/>
                </a:lnTo>
                <a:lnTo>
                  <a:pt x="16634" y="8640"/>
                </a:lnTo>
                <a:cubicBezTo>
                  <a:pt x="16634" y="8640"/>
                  <a:pt x="16415" y="10800"/>
                  <a:pt x="16415" y="10800"/>
                </a:cubicBezTo>
                <a:close/>
                <a:moveTo>
                  <a:pt x="16088" y="14040"/>
                </a:moveTo>
                <a:lnTo>
                  <a:pt x="13745" y="14040"/>
                </a:lnTo>
                <a:lnTo>
                  <a:pt x="13745" y="11880"/>
                </a:lnTo>
                <a:lnTo>
                  <a:pt x="16307" y="11880"/>
                </a:lnTo>
                <a:cubicBezTo>
                  <a:pt x="16307" y="11880"/>
                  <a:pt x="16088" y="14040"/>
                  <a:pt x="16088" y="14040"/>
                </a:cubicBezTo>
                <a:close/>
                <a:moveTo>
                  <a:pt x="15761" y="17280"/>
                </a:moveTo>
                <a:lnTo>
                  <a:pt x="13745" y="17280"/>
                </a:lnTo>
                <a:lnTo>
                  <a:pt x="13745" y="15120"/>
                </a:lnTo>
                <a:lnTo>
                  <a:pt x="15979" y="15120"/>
                </a:lnTo>
                <a:cubicBezTo>
                  <a:pt x="15979" y="15120"/>
                  <a:pt x="15761" y="17280"/>
                  <a:pt x="15761" y="17280"/>
                </a:cubicBezTo>
                <a:close/>
                <a:moveTo>
                  <a:pt x="12764" y="10800"/>
                </a:moveTo>
                <a:lnTo>
                  <a:pt x="10094" y="10800"/>
                </a:lnTo>
                <a:lnTo>
                  <a:pt x="9876" y="8640"/>
                </a:lnTo>
                <a:lnTo>
                  <a:pt x="12764" y="8640"/>
                </a:lnTo>
                <a:cubicBezTo>
                  <a:pt x="12764" y="8640"/>
                  <a:pt x="12764" y="10800"/>
                  <a:pt x="12764" y="10800"/>
                </a:cubicBezTo>
                <a:close/>
                <a:moveTo>
                  <a:pt x="12764" y="14040"/>
                </a:moveTo>
                <a:lnTo>
                  <a:pt x="10422" y="14040"/>
                </a:lnTo>
                <a:lnTo>
                  <a:pt x="10203" y="11880"/>
                </a:lnTo>
                <a:lnTo>
                  <a:pt x="12764" y="11880"/>
                </a:lnTo>
                <a:cubicBezTo>
                  <a:pt x="12764" y="11880"/>
                  <a:pt x="12764" y="14040"/>
                  <a:pt x="12764" y="14040"/>
                </a:cubicBezTo>
                <a:close/>
                <a:moveTo>
                  <a:pt x="12764" y="17280"/>
                </a:moveTo>
                <a:lnTo>
                  <a:pt x="10748" y="17280"/>
                </a:lnTo>
                <a:lnTo>
                  <a:pt x="10531" y="15120"/>
                </a:lnTo>
                <a:lnTo>
                  <a:pt x="12764" y="15120"/>
                </a:lnTo>
                <a:cubicBezTo>
                  <a:pt x="12764" y="15120"/>
                  <a:pt x="12764" y="17280"/>
                  <a:pt x="12764" y="17280"/>
                </a:cubicBezTo>
                <a:close/>
                <a:moveTo>
                  <a:pt x="8836" y="20520"/>
                </a:moveTo>
                <a:cubicBezTo>
                  <a:pt x="8294" y="20520"/>
                  <a:pt x="7855" y="20036"/>
                  <a:pt x="7855" y="19440"/>
                </a:cubicBezTo>
                <a:cubicBezTo>
                  <a:pt x="7855" y="18844"/>
                  <a:pt x="8294" y="18360"/>
                  <a:pt x="8836" y="18360"/>
                </a:cubicBezTo>
                <a:cubicBezTo>
                  <a:pt x="9379" y="18360"/>
                  <a:pt x="9818" y="18844"/>
                  <a:pt x="9818" y="19440"/>
                </a:cubicBezTo>
                <a:cubicBezTo>
                  <a:pt x="9818" y="20036"/>
                  <a:pt x="9379" y="20520"/>
                  <a:pt x="8836" y="20520"/>
                </a:cubicBezTo>
                <a:moveTo>
                  <a:pt x="7214" y="15120"/>
                </a:moveTo>
                <a:lnTo>
                  <a:pt x="9543" y="15120"/>
                </a:lnTo>
                <a:lnTo>
                  <a:pt x="9761" y="17280"/>
                </a:lnTo>
                <a:lnTo>
                  <a:pt x="7740" y="17280"/>
                </a:lnTo>
                <a:cubicBezTo>
                  <a:pt x="7740" y="17280"/>
                  <a:pt x="7214" y="15120"/>
                  <a:pt x="7214" y="15120"/>
                </a:cubicBezTo>
                <a:close/>
                <a:moveTo>
                  <a:pt x="6950" y="14040"/>
                </a:moveTo>
                <a:lnTo>
                  <a:pt x="6424" y="11880"/>
                </a:lnTo>
                <a:lnTo>
                  <a:pt x="9215" y="11880"/>
                </a:lnTo>
                <a:lnTo>
                  <a:pt x="9434" y="14040"/>
                </a:lnTo>
                <a:cubicBezTo>
                  <a:pt x="9434" y="14040"/>
                  <a:pt x="6950" y="14040"/>
                  <a:pt x="6950" y="14040"/>
                </a:cubicBezTo>
                <a:close/>
                <a:moveTo>
                  <a:pt x="5633" y="8640"/>
                </a:moveTo>
                <a:lnTo>
                  <a:pt x="8888" y="8640"/>
                </a:lnTo>
                <a:lnTo>
                  <a:pt x="9107" y="10800"/>
                </a:lnTo>
                <a:lnTo>
                  <a:pt x="6160" y="10800"/>
                </a:lnTo>
                <a:cubicBezTo>
                  <a:pt x="6160" y="10800"/>
                  <a:pt x="5633" y="8640"/>
                  <a:pt x="5633" y="8640"/>
                </a:cubicBezTo>
                <a:close/>
                <a:moveTo>
                  <a:pt x="17621" y="8640"/>
                </a:moveTo>
                <a:lnTo>
                  <a:pt x="20498" y="8640"/>
                </a:lnTo>
                <a:lnTo>
                  <a:pt x="20061" y="10800"/>
                </a:lnTo>
                <a:lnTo>
                  <a:pt x="17403" y="10800"/>
                </a:lnTo>
                <a:cubicBezTo>
                  <a:pt x="17403" y="10800"/>
                  <a:pt x="17621" y="8640"/>
                  <a:pt x="17621" y="8640"/>
                </a:cubicBezTo>
                <a:close/>
                <a:moveTo>
                  <a:pt x="19619" y="17950"/>
                </a:moveTo>
                <a:lnTo>
                  <a:pt x="19622" y="17951"/>
                </a:lnTo>
                <a:lnTo>
                  <a:pt x="21586" y="8231"/>
                </a:lnTo>
                <a:lnTo>
                  <a:pt x="21577" y="8229"/>
                </a:lnTo>
                <a:cubicBezTo>
                  <a:pt x="21586" y="8186"/>
                  <a:pt x="21600" y="8145"/>
                  <a:pt x="21600" y="8100"/>
                </a:cubicBezTo>
                <a:cubicBezTo>
                  <a:pt x="21600" y="7802"/>
                  <a:pt x="21380" y="7560"/>
                  <a:pt x="21109" y="7560"/>
                </a:cubicBezTo>
                <a:lnTo>
                  <a:pt x="5370" y="7560"/>
                </a:lnTo>
                <a:lnTo>
                  <a:pt x="4674" y="4705"/>
                </a:lnTo>
                <a:lnTo>
                  <a:pt x="4667" y="4707"/>
                </a:lnTo>
                <a:cubicBezTo>
                  <a:pt x="4606" y="4485"/>
                  <a:pt x="4426" y="4320"/>
                  <a:pt x="4204" y="4320"/>
                </a:cubicBezTo>
                <a:lnTo>
                  <a:pt x="491" y="4320"/>
                </a:lnTo>
                <a:cubicBezTo>
                  <a:pt x="220" y="4320"/>
                  <a:pt x="0" y="4562"/>
                  <a:pt x="0" y="4860"/>
                </a:cubicBezTo>
                <a:cubicBezTo>
                  <a:pt x="0" y="5159"/>
                  <a:pt x="220" y="5400"/>
                  <a:pt x="491" y="5400"/>
                </a:cubicBezTo>
                <a:lnTo>
                  <a:pt x="3827" y="5400"/>
                </a:lnTo>
                <a:lnTo>
                  <a:pt x="6893" y="17975"/>
                </a:lnTo>
                <a:lnTo>
                  <a:pt x="6894" y="17975"/>
                </a:lnTo>
                <a:cubicBezTo>
                  <a:pt x="6936" y="18127"/>
                  <a:pt x="7037" y="18251"/>
                  <a:pt x="7168" y="18314"/>
                </a:cubicBezTo>
                <a:cubicBezTo>
                  <a:pt x="6984" y="18643"/>
                  <a:pt x="6873" y="19026"/>
                  <a:pt x="6873" y="19440"/>
                </a:cubicBezTo>
                <a:cubicBezTo>
                  <a:pt x="6873" y="20633"/>
                  <a:pt x="7752" y="21600"/>
                  <a:pt x="8836" y="21600"/>
                </a:cubicBezTo>
                <a:cubicBezTo>
                  <a:pt x="9921" y="21600"/>
                  <a:pt x="10800" y="20633"/>
                  <a:pt x="10800" y="19440"/>
                </a:cubicBezTo>
                <a:cubicBezTo>
                  <a:pt x="10800" y="19045"/>
                  <a:pt x="10696" y="18679"/>
                  <a:pt x="10528" y="18360"/>
                </a:cubicBezTo>
                <a:lnTo>
                  <a:pt x="15982" y="18360"/>
                </a:lnTo>
                <a:cubicBezTo>
                  <a:pt x="15813" y="18679"/>
                  <a:pt x="15709" y="19045"/>
                  <a:pt x="15709" y="19440"/>
                </a:cubicBezTo>
                <a:cubicBezTo>
                  <a:pt x="15709" y="20633"/>
                  <a:pt x="16588" y="21600"/>
                  <a:pt x="17673" y="21600"/>
                </a:cubicBezTo>
                <a:cubicBezTo>
                  <a:pt x="18757" y="21600"/>
                  <a:pt x="19636" y="20633"/>
                  <a:pt x="19636" y="19440"/>
                </a:cubicBezTo>
                <a:cubicBezTo>
                  <a:pt x="19636" y="19026"/>
                  <a:pt x="19525" y="18643"/>
                  <a:pt x="19341" y="18314"/>
                </a:cubicBezTo>
                <a:cubicBezTo>
                  <a:pt x="19479" y="18248"/>
                  <a:pt x="19581" y="18113"/>
                  <a:pt x="19619" y="17950"/>
                </a:cubicBezTo>
                <a:moveTo>
                  <a:pt x="10800" y="3780"/>
                </a:moveTo>
                <a:lnTo>
                  <a:pt x="12764" y="3780"/>
                </a:lnTo>
                <a:lnTo>
                  <a:pt x="12764" y="5940"/>
                </a:lnTo>
                <a:cubicBezTo>
                  <a:pt x="12764" y="6239"/>
                  <a:pt x="12984" y="6480"/>
                  <a:pt x="13255" y="6480"/>
                </a:cubicBezTo>
                <a:cubicBezTo>
                  <a:pt x="13526" y="6480"/>
                  <a:pt x="13745" y="6239"/>
                  <a:pt x="13745" y="5940"/>
                </a:cubicBezTo>
                <a:lnTo>
                  <a:pt x="13745" y="3780"/>
                </a:lnTo>
                <a:lnTo>
                  <a:pt x="15709" y="3780"/>
                </a:lnTo>
                <a:cubicBezTo>
                  <a:pt x="15980" y="3780"/>
                  <a:pt x="16200" y="3539"/>
                  <a:pt x="16200" y="3240"/>
                </a:cubicBezTo>
                <a:cubicBezTo>
                  <a:pt x="16200" y="2942"/>
                  <a:pt x="15980" y="2700"/>
                  <a:pt x="15709" y="2700"/>
                </a:cubicBezTo>
                <a:lnTo>
                  <a:pt x="13745" y="2700"/>
                </a:lnTo>
                <a:lnTo>
                  <a:pt x="13745" y="540"/>
                </a:lnTo>
                <a:cubicBezTo>
                  <a:pt x="13745" y="242"/>
                  <a:pt x="13526" y="0"/>
                  <a:pt x="13255" y="0"/>
                </a:cubicBezTo>
                <a:cubicBezTo>
                  <a:pt x="12984" y="0"/>
                  <a:pt x="12764" y="242"/>
                  <a:pt x="12764" y="540"/>
                </a:cubicBezTo>
                <a:lnTo>
                  <a:pt x="12764" y="2700"/>
                </a:lnTo>
                <a:lnTo>
                  <a:pt x="10800" y="2700"/>
                </a:lnTo>
                <a:cubicBezTo>
                  <a:pt x="10529" y="2700"/>
                  <a:pt x="10309" y="2942"/>
                  <a:pt x="10309" y="3240"/>
                </a:cubicBezTo>
                <a:cubicBezTo>
                  <a:pt x="10309" y="3539"/>
                  <a:pt x="10529" y="3780"/>
                  <a:pt x="10800" y="3780"/>
                </a:cubicBezTo>
              </a:path>
            </a:pathLst>
          </a:custGeom>
          <a:solidFill>
            <a:schemeClr val="lt1"/>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1940" name="Google Shape;1940;p313"/>
          <p:cNvSpPr/>
          <p:nvPr/>
        </p:nvSpPr>
        <p:spPr>
          <a:xfrm>
            <a:off x="7696925" y="2434175"/>
            <a:ext cx="195642" cy="195750"/>
          </a:xfrm>
          <a:custGeom>
            <a:rect b="b" l="l" r="r" t="t"/>
            <a:pathLst>
              <a:path extrusionOk="0" h="21600" w="21600">
                <a:moveTo>
                  <a:pt x="12133" y="11950"/>
                </a:moveTo>
                <a:lnTo>
                  <a:pt x="12831" y="14044"/>
                </a:lnTo>
                <a:lnTo>
                  <a:pt x="11135" y="12801"/>
                </a:lnTo>
                <a:lnTo>
                  <a:pt x="10555" y="12375"/>
                </a:lnTo>
                <a:lnTo>
                  <a:pt x="9974" y="12801"/>
                </a:lnTo>
                <a:lnTo>
                  <a:pt x="8277" y="14044"/>
                </a:lnTo>
                <a:lnTo>
                  <a:pt x="8976" y="11950"/>
                </a:lnTo>
                <a:lnTo>
                  <a:pt x="9195" y="11291"/>
                </a:lnTo>
                <a:lnTo>
                  <a:pt x="8647" y="10864"/>
                </a:lnTo>
                <a:lnTo>
                  <a:pt x="7280" y="9801"/>
                </a:lnTo>
                <a:lnTo>
                  <a:pt x="9560" y="9801"/>
                </a:lnTo>
                <a:lnTo>
                  <a:pt x="9799" y="9167"/>
                </a:lnTo>
                <a:lnTo>
                  <a:pt x="10555" y="7167"/>
                </a:lnTo>
                <a:lnTo>
                  <a:pt x="11310" y="9167"/>
                </a:lnTo>
                <a:lnTo>
                  <a:pt x="11549" y="9801"/>
                </a:lnTo>
                <a:lnTo>
                  <a:pt x="13829" y="9801"/>
                </a:lnTo>
                <a:lnTo>
                  <a:pt x="12462" y="10864"/>
                </a:lnTo>
                <a:lnTo>
                  <a:pt x="11914" y="11291"/>
                </a:lnTo>
                <a:cubicBezTo>
                  <a:pt x="11914" y="11291"/>
                  <a:pt x="12133" y="11950"/>
                  <a:pt x="12133" y="11950"/>
                </a:cubicBezTo>
                <a:close/>
                <a:moveTo>
                  <a:pt x="12228" y="8820"/>
                </a:moveTo>
                <a:lnTo>
                  <a:pt x="10555" y="4388"/>
                </a:lnTo>
                <a:lnTo>
                  <a:pt x="8881" y="8820"/>
                </a:lnTo>
                <a:lnTo>
                  <a:pt x="4418" y="8820"/>
                </a:lnTo>
                <a:lnTo>
                  <a:pt x="8044" y="11639"/>
                </a:lnTo>
                <a:lnTo>
                  <a:pt x="6371" y="16660"/>
                </a:lnTo>
                <a:lnTo>
                  <a:pt x="10555" y="13592"/>
                </a:lnTo>
                <a:lnTo>
                  <a:pt x="14738" y="16660"/>
                </a:lnTo>
                <a:lnTo>
                  <a:pt x="13065" y="11639"/>
                </a:lnTo>
                <a:lnTo>
                  <a:pt x="16691" y="8820"/>
                </a:lnTo>
                <a:cubicBezTo>
                  <a:pt x="16691" y="8820"/>
                  <a:pt x="12228" y="8820"/>
                  <a:pt x="12228" y="8820"/>
                </a:cubicBezTo>
                <a:close/>
                <a:moveTo>
                  <a:pt x="10800" y="20618"/>
                </a:moveTo>
                <a:cubicBezTo>
                  <a:pt x="5378" y="20618"/>
                  <a:pt x="982" y="16223"/>
                  <a:pt x="982" y="10800"/>
                </a:cubicBezTo>
                <a:cubicBezTo>
                  <a:pt x="982" y="5377"/>
                  <a:pt x="5378" y="982"/>
                  <a:pt x="10800" y="982"/>
                </a:cubicBezTo>
                <a:cubicBezTo>
                  <a:pt x="16223" y="982"/>
                  <a:pt x="20618" y="5377"/>
                  <a:pt x="20618" y="10800"/>
                </a:cubicBezTo>
                <a:cubicBezTo>
                  <a:pt x="20618" y="16223"/>
                  <a:pt x="16223" y="20618"/>
                  <a:pt x="10800" y="20618"/>
                </a:cubicBezTo>
                <a:moveTo>
                  <a:pt x="10800" y="0"/>
                </a:moveTo>
                <a:cubicBezTo>
                  <a:pt x="4835" y="0"/>
                  <a:pt x="0" y="4836"/>
                  <a:pt x="0" y="10800"/>
                </a:cubicBezTo>
                <a:cubicBezTo>
                  <a:pt x="0" y="16765"/>
                  <a:pt x="4835" y="21600"/>
                  <a:pt x="10800" y="21600"/>
                </a:cubicBezTo>
                <a:cubicBezTo>
                  <a:pt x="16765" y="21600"/>
                  <a:pt x="21600" y="16765"/>
                  <a:pt x="21600" y="10800"/>
                </a:cubicBezTo>
                <a:cubicBezTo>
                  <a:pt x="21600" y="4836"/>
                  <a:pt x="16765" y="0"/>
                  <a:pt x="10800" y="0"/>
                </a:cubicBezTo>
              </a:path>
            </a:pathLst>
          </a:custGeom>
          <a:solidFill>
            <a:schemeClr val="lt1"/>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1941" name="Google Shape;1941;p313"/>
          <p:cNvSpPr/>
          <p:nvPr/>
        </p:nvSpPr>
        <p:spPr>
          <a:xfrm>
            <a:off x="5324650" y="2434175"/>
            <a:ext cx="195642" cy="195750"/>
          </a:xfrm>
          <a:custGeom>
            <a:rect b="b" l="l" r="r" t="t"/>
            <a:pathLst>
              <a:path extrusionOk="0" h="21600" w="21600">
                <a:moveTo>
                  <a:pt x="12133" y="11950"/>
                </a:moveTo>
                <a:lnTo>
                  <a:pt x="12831" y="14044"/>
                </a:lnTo>
                <a:lnTo>
                  <a:pt x="11135" y="12801"/>
                </a:lnTo>
                <a:lnTo>
                  <a:pt x="10555" y="12375"/>
                </a:lnTo>
                <a:lnTo>
                  <a:pt x="9974" y="12801"/>
                </a:lnTo>
                <a:lnTo>
                  <a:pt x="8277" y="14044"/>
                </a:lnTo>
                <a:lnTo>
                  <a:pt x="8976" y="11950"/>
                </a:lnTo>
                <a:lnTo>
                  <a:pt x="9195" y="11291"/>
                </a:lnTo>
                <a:lnTo>
                  <a:pt x="8647" y="10864"/>
                </a:lnTo>
                <a:lnTo>
                  <a:pt x="7280" y="9801"/>
                </a:lnTo>
                <a:lnTo>
                  <a:pt x="9560" y="9801"/>
                </a:lnTo>
                <a:lnTo>
                  <a:pt x="9799" y="9167"/>
                </a:lnTo>
                <a:lnTo>
                  <a:pt x="10555" y="7167"/>
                </a:lnTo>
                <a:lnTo>
                  <a:pt x="11310" y="9167"/>
                </a:lnTo>
                <a:lnTo>
                  <a:pt x="11549" y="9801"/>
                </a:lnTo>
                <a:lnTo>
                  <a:pt x="13829" y="9801"/>
                </a:lnTo>
                <a:lnTo>
                  <a:pt x="12462" y="10864"/>
                </a:lnTo>
                <a:lnTo>
                  <a:pt x="11914" y="11291"/>
                </a:lnTo>
                <a:cubicBezTo>
                  <a:pt x="11914" y="11291"/>
                  <a:pt x="12133" y="11950"/>
                  <a:pt x="12133" y="11950"/>
                </a:cubicBezTo>
                <a:close/>
                <a:moveTo>
                  <a:pt x="12228" y="8820"/>
                </a:moveTo>
                <a:lnTo>
                  <a:pt x="10555" y="4388"/>
                </a:lnTo>
                <a:lnTo>
                  <a:pt x="8881" y="8820"/>
                </a:lnTo>
                <a:lnTo>
                  <a:pt x="4418" y="8820"/>
                </a:lnTo>
                <a:lnTo>
                  <a:pt x="8044" y="11639"/>
                </a:lnTo>
                <a:lnTo>
                  <a:pt x="6371" y="16660"/>
                </a:lnTo>
                <a:lnTo>
                  <a:pt x="10555" y="13592"/>
                </a:lnTo>
                <a:lnTo>
                  <a:pt x="14738" y="16660"/>
                </a:lnTo>
                <a:lnTo>
                  <a:pt x="13065" y="11639"/>
                </a:lnTo>
                <a:lnTo>
                  <a:pt x="16691" y="8820"/>
                </a:lnTo>
                <a:cubicBezTo>
                  <a:pt x="16691" y="8820"/>
                  <a:pt x="12228" y="8820"/>
                  <a:pt x="12228" y="8820"/>
                </a:cubicBezTo>
                <a:close/>
                <a:moveTo>
                  <a:pt x="10800" y="20618"/>
                </a:moveTo>
                <a:cubicBezTo>
                  <a:pt x="5378" y="20618"/>
                  <a:pt x="982" y="16223"/>
                  <a:pt x="982" y="10800"/>
                </a:cubicBezTo>
                <a:cubicBezTo>
                  <a:pt x="982" y="5377"/>
                  <a:pt x="5378" y="982"/>
                  <a:pt x="10800" y="982"/>
                </a:cubicBezTo>
                <a:cubicBezTo>
                  <a:pt x="16223" y="982"/>
                  <a:pt x="20618" y="5377"/>
                  <a:pt x="20618" y="10800"/>
                </a:cubicBezTo>
                <a:cubicBezTo>
                  <a:pt x="20618" y="16223"/>
                  <a:pt x="16223" y="20618"/>
                  <a:pt x="10800" y="20618"/>
                </a:cubicBezTo>
                <a:moveTo>
                  <a:pt x="10800" y="0"/>
                </a:moveTo>
                <a:cubicBezTo>
                  <a:pt x="4835" y="0"/>
                  <a:pt x="0" y="4836"/>
                  <a:pt x="0" y="10800"/>
                </a:cubicBezTo>
                <a:cubicBezTo>
                  <a:pt x="0" y="16765"/>
                  <a:pt x="4835" y="21600"/>
                  <a:pt x="10800" y="21600"/>
                </a:cubicBezTo>
                <a:cubicBezTo>
                  <a:pt x="16765" y="21600"/>
                  <a:pt x="21600" y="16765"/>
                  <a:pt x="21600" y="10800"/>
                </a:cubicBezTo>
                <a:cubicBezTo>
                  <a:pt x="21600" y="4836"/>
                  <a:pt x="16765" y="0"/>
                  <a:pt x="10800" y="0"/>
                </a:cubicBezTo>
              </a:path>
            </a:pathLst>
          </a:custGeom>
          <a:solidFill>
            <a:schemeClr val="lt2"/>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1942" name="Google Shape;1942;p313"/>
          <p:cNvSpPr txBox="1"/>
          <p:nvPr/>
        </p:nvSpPr>
        <p:spPr>
          <a:xfrm>
            <a:off x="6368800" y="2195800"/>
            <a:ext cx="600000" cy="177900"/>
          </a:xfrm>
          <a:prstGeom prst="rect">
            <a:avLst/>
          </a:prstGeom>
          <a:solidFill>
            <a:srgbClr val="FFFFFF"/>
          </a:solidFill>
          <a:ln>
            <a:noFill/>
          </a:ln>
        </p:spPr>
        <p:txBody>
          <a:bodyPr anchorCtr="0" anchor="ctr" bIns="54000" lIns="54000" spcFirstLastPara="1" rIns="54000" wrap="square" tIns="54000">
            <a:noAutofit/>
          </a:bodyPr>
          <a:lstStyle/>
          <a:p>
            <a:pPr indent="0" lvl="0" marL="0" rtl="0" algn="ctr">
              <a:spcBef>
                <a:spcPts val="0"/>
              </a:spcBef>
              <a:spcAft>
                <a:spcPts val="0"/>
              </a:spcAft>
              <a:buNone/>
            </a:pPr>
            <a:r>
              <a:rPr b="1" lang="en" sz="700">
                <a:solidFill>
                  <a:srgbClr val="284B49"/>
                </a:solidFill>
                <a:latin typeface="Figtree"/>
                <a:ea typeface="Figtree"/>
                <a:cs typeface="Figtree"/>
                <a:sym typeface="Figtree"/>
              </a:rPr>
              <a:t>Purchase</a:t>
            </a:r>
            <a:endParaRPr b="1" sz="700">
              <a:solidFill>
                <a:srgbClr val="284B49"/>
              </a:solidFill>
              <a:latin typeface="Figtree"/>
              <a:ea typeface="Figtree"/>
              <a:cs typeface="Figtree"/>
              <a:sym typeface="Figtree"/>
            </a:endParaRPr>
          </a:p>
        </p:txBody>
      </p:sp>
      <p:sp>
        <p:nvSpPr>
          <p:cNvPr id="1943" name="Google Shape;1943;p313"/>
          <p:cNvSpPr txBox="1"/>
          <p:nvPr/>
        </p:nvSpPr>
        <p:spPr>
          <a:xfrm>
            <a:off x="5149600" y="2195800"/>
            <a:ext cx="600000" cy="177900"/>
          </a:xfrm>
          <a:prstGeom prst="rect">
            <a:avLst/>
          </a:prstGeom>
          <a:solidFill>
            <a:srgbClr val="FFFFFF"/>
          </a:solidFill>
          <a:ln>
            <a:noFill/>
          </a:ln>
        </p:spPr>
        <p:txBody>
          <a:bodyPr anchorCtr="0" anchor="ctr" bIns="54000" lIns="54000" spcFirstLastPara="1" rIns="54000" wrap="square" tIns="54000">
            <a:noAutofit/>
          </a:bodyPr>
          <a:lstStyle/>
          <a:p>
            <a:pPr indent="0" lvl="0" marL="0" rtl="0" algn="ctr">
              <a:spcBef>
                <a:spcPts val="0"/>
              </a:spcBef>
              <a:spcAft>
                <a:spcPts val="0"/>
              </a:spcAft>
              <a:buNone/>
            </a:pPr>
            <a:r>
              <a:rPr lang="en" sz="700">
                <a:solidFill>
                  <a:srgbClr val="284B49"/>
                </a:solidFill>
                <a:latin typeface="Figtree"/>
                <a:ea typeface="Figtree"/>
                <a:cs typeface="Figtree"/>
                <a:sym typeface="Figtree"/>
              </a:rPr>
              <a:t>Earn Points</a:t>
            </a:r>
            <a:endParaRPr sz="700">
              <a:solidFill>
                <a:srgbClr val="284B49"/>
              </a:solidFill>
              <a:latin typeface="Figtree"/>
              <a:ea typeface="Figtree"/>
              <a:cs typeface="Figtree"/>
              <a:sym typeface="Figtree"/>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7" name="Shape 1947"/>
        <p:cNvGrpSpPr/>
        <p:nvPr/>
      </p:nvGrpSpPr>
      <p:grpSpPr>
        <a:xfrm>
          <a:off x="0" y="0"/>
          <a:ext cx="0" cy="0"/>
          <a:chOff x="0" y="0"/>
          <a:chExt cx="0" cy="0"/>
        </a:xfrm>
      </p:grpSpPr>
      <p:sp>
        <p:nvSpPr>
          <p:cNvPr id="1948" name="Google Shape;1948;p314"/>
          <p:cNvSpPr txBox="1"/>
          <p:nvPr>
            <p:ph idx="12" type="sldNum"/>
          </p:nvPr>
        </p:nvSpPr>
        <p:spPr>
          <a:xfrm>
            <a:off x="8455075" y="4839199"/>
            <a:ext cx="548700" cy="196200"/>
          </a:xfrm>
          <a:prstGeom prst="rect">
            <a:avLst/>
          </a:prstGeom>
        </p:spPr>
        <p:txBody>
          <a:bodyPr anchorCtr="0" anchor="ctr" bIns="34275" lIns="34275" spcFirstLastPara="1" rIns="34275" wrap="square" tIns="34275">
            <a:normAutofit/>
          </a:bodyPr>
          <a:lstStyle/>
          <a:p>
            <a:pPr indent="0" lvl="0" marL="0" rtl="0" algn="r">
              <a:spcBef>
                <a:spcPts val="0"/>
              </a:spcBef>
              <a:spcAft>
                <a:spcPts val="0"/>
              </a:spcAft>
              <a:buNone/>
            </a:pPr>
            <a:fld id="{00000000-1234-1234-1234-123412341234}" type="slidenum">
              <a:rPr lang="en" sz="700">
                <a:solidFill>
                  <a:schemeClr val="dk1"/>
                </a:solidFill>
                <a:latin typeface="Helvetica Neue"/>
                <a:ea typeface="Helvetica Neue"/>
                <a:cs typeface="Helvetica Neue"/>
                <a:sym typeface="Helvetica Neue"/>
              </a:rPr>
              <a:t>‹#›</a:t>
            </a:fld>
            <a:endParaRPr sz="700">
              <a:solidFill>
                <a:schemeClr val="dk1"/>
              </a:solidFill>
              <a:latin typeface="Helvetica Neue"/>
              <a:ea typeface="Helvetica Neue"/>
              <a:cs typeface="Helvetica Neue"/>
              <a:sym typeface="Helvetica Neue"/>
            </a:endParaRPr>
          </a:p>
        </p:txBody>
      </p:sp>
      <p:sp>
        <p:nvSpPr>
          <p:cNvPr id="1949" name="Google Shape;1949;p314"/>
          <p:cNvSpPr txBox="1"/>
          <p:nvPr>
            <p:ph idx="1" type="subTitle"/>
          </p:nvPr>
        </p:nvSpPr>
        <p:spPr>
          <a:xfrm>
            <a:off x="5349650" y="991650"/>
            <a:ext cx="3439800" cy="342900"/>
          </a:xfrm>
          <a:prstGeom prst="rect">
            <a:avLst/>
          </a:prstGeom>
        </p:spPr>
        <p:txBody>
          <a:bodyPr anchorCtr="0" anchor="t" bIns="0" lIns="0" spcFirstLastPara="1" rIns="0" wrap="square" tIns="0">
            <a:normAutofit/>
          </a:bodyPr>
          <a:lstStyle/>
          <a:p>
            <a:pPr indent="0" lvl="0" marL="0" rtl="0" algn="l">
              <a:spcBef>
                <a:spcPts val="0"/>
              </a:spcBef>
              <a:spcAft>
                <a:spcPts val="1200"/>
              </a:spcAft>
              <a:buClr>
                <a:schemeClr val="hlink"/>
              </a:buClr>
              <a:buSzPts val="1100"/>
              <a:buFont typeface="Arial"/>
              <a:buNone/>
            </a:pPr>
            <a:r>
              <a:rPr lang="en"/>
              <a:t>Loyalty’s burden of proof</a:t>
            </a:r>
            <a:endParaRPr/>
          </a:p>
        </p:txBody>
      </p:sp>
      <p:sp>
        <p:nvSpPr>
          <p:cNvPr id="1950" name="Google Shape;1950;p314"/>
          <p:cNvSpPr txBox="1"/>
          <p:nvPr>
            <p:ph idx="2" type="body"/>
          </p:nvPr>
        </p:nvSpPr>
        <p:spPr>
          <a:xfrm>
            <a:off x="5375750" y="1330900"/>
            <a:ext cx="3572400" cy="483000"/>
          </a:xfrm>
          <a:prstGeom prst="rect">
            <a:avLst/>
          </a:prstGeom>
        </p:spPr>
        <p:txBody>
          <a:bodyPr anchorCtr="0" anchor="t" bIns="0" lIns="0" spcFirstLastPara="1" rIns="0" wrap="square" tIns="0">
            <a:noAutofit/>
          </a:bodyPr>
          <a:lstStyle/>
          <a:p>
            <a:pPr indent="-115569" lvl="0" marL="182880" rtl="0" algn="l">
              <a:lnSpc>
                <a:spcPct val="130000"/>
              </a:lnSpc>
              <a:spcBef>
                <a:spcPts val="0"/>
              </a:spcBef>
              <a:spcAft>
                <a:spcPts val="0"/>
              </a:spcAft>
              <a:buClr>
                <a:schemeClr val="accent2"/>
              </a:buClr>
              <a:buSzPts val="1100"/>
              <a:buFont typeface="Figtree"/>
              <a:buChar char="●"/>
            </a:pPr>
            <a:r>
              <a:rPr b="1" lang="en" sz="1100">
                <a:solidFill>
                  <a:schemeClr val="dk1"/>
                </a:solidFill>
              </a:rPr>
              <a:t>Proven:</a:t>
            </a:r>
            <a:r>
              <a:rPr lang="en" sz="1100"/>
              <a:t> Ancillary revenues from loyalty partnerships</a:t>
            </a:r>
            <a:endParaRPr sz="1100"/>
          </a:p>
          <a:p>
            <a:pPr indent="-115569" lvl="0" marL="182880" rtl="0" algn="l">
              <a:lnSpc>
                <a:spcPct val="130000"/>
              </a:lnSpc>
              <a:spcBef>
                <a:spcPts val="0"/>
              </a:spcBef>
              <a:spcAft>
                <a:spcPts val="0"/>
              </a:spcAft>
              <a:buClr>
                <a:schemeClr val="accent2"/>
              </a:buClr>
              <a:buSzPts val="1100"/>
              <a:buFont typeface="Figtree"/>
              <a:buChar char="●"/>
            </a:pPr>
            <a:r>
              <a:rPr b="1" lang="en" sz="1100"/>
              <a:t>Debatable:</a:t>
            </a:r>
            <a:r>
              <a:rPr lang="en" sz="1100"/>
              <a:t> Incremental purchasing behavior</a:t>
            </a:r>
            <a:endParaRPr sz="1100"/>
          </a:p>
        </p:txBody>
      </p:sp>
      <p:sp>
        <p:nvSpPr>
          <p:cNvPr id="1951" name="Google Shape;1951;p314"/>
          <p:cNvSpPr txBox="1"/>
          <p:nvPr>
            <p:ph idx="3" type="subTitle"/>
          </p:nvPr>
        </p:nvSpPr>
        <p:spPr>
          <a:xfrm>
            <a:off x="5349650" y="2367688"/>
            <a:ext cx="3439800" cy="342900"/>
          </a:xfrm>
          <a:prstGeom prst="rect">
            <a:avLst/>
          </a:prstGeom>
        </p:spPr>
        <p:txBody>
          <a:bodyPr anchorCtr="0" anchor="t" bIns="0" lIns="0" spcFirstLastPara="1" rIns="0" wrap="square" tIns="0">
            <a:normAutofit/>
          </a:bodyPr>
          <a:lstStyle/>
          <a:p>
            <a:pPr indent="0" lvl="0" marL="0" rtl="0" algn="l">
              <a:spcBef>
                <a:spcPts val="0"/>
              </a:spcBef>
              <a:spcAft>
                <a:spcPts val="1200"/>
              </a:spcAft>
              <a:buNone/>
            </a:pPr>
            <a:r>
              <a:rPr lang="en"/>
              <a:t>Communication-driven habituation</a:t>
            </a:r>
            <a:endParaRPr/>
          </a:p>
        </p:txBody>
      </p:sp>
      <p:sp>
        <p:nvSpPr>
          <p:cNvPr id="1952" name="Google Shape;1952;p314"/>
          <p:cNvSpPr txBox="1"/>
          <p:nvPr>
            <p:ph idx="4" type="body"/>
          </p:nvPr>
        </p:nvSpPr>
        <p:spPr>
          <a:xfrm>
            <a:off x="5375750" y="2706950"/>
            <a:ext cx="3526200" cy="829200"/>
          </a:xfrm>
          <a:prstGeom prst="rect">
            <a:avLst/>
          </a:prstGeom>
        </p:spPr>
        <p:txBody>
          <a:bodyPr anchorCtr="0" anchor="t" bIns="0" lIns="0" spcFirstLastPara="1" rIns="0" wrap="square" tIns="0">
            <a:noAutofit/>
          </a:bodyPr>
          <a:lstStyle/>
          <a:p>
            <a:pPr indent="-115569" lvl="0" marL="182880" rtl="0" algn="l">
              <a:lnSpc>
                <a:spcPct val="130000"/>
              </a:lnSpc>
              <a:spcBef>
                <a:spcPts val="0"/>
              </a:spcBef>
              <a:spcAft>
                <a:spcPts val="0"/>
              </a:spcAft>
              <a:buClr>
                <a:schemeClr val="accent2"/>
              </a:buClr>
              <a:buSzPts val="1100"/>
              <a:buFont typeface="Figtree"/>
              <a:buChar char="●"/>
            </a:pPr>
            <a:r>
              <a:rPr lang="en" sz="1100"/>
              <a:t>Loyalty incentives drive two-way pax communication</a:t>
            </a:r>
            <a:endParaRPr sz="1100"/>
          </a:p>
          <a:p>
            <a:pPr indent="-115569" lvl="0" marL="182880" rtl="0" algn="l">
              <a:lnSpc>
                <a:spcPct val="130000"/>
              </a:lnSpc>
              <a:spcBef>
                <a:spcPts val="0"/>
              </a:spcBef>
              <a:spcAft>
                <a:spcPts val="0"/>
              </a:spcAft>
              <a:buClr>
                <a:schemeClr val="accent2"/>
              </a:buClr>
              <a:buSzPts val="1100"/>
              <a:buFont typeface="Figtree"/>
              <a:buChar char="●"/>
            </a:pPr>
            <a:r>
              <a:rPr lang="en" sz="1100"/>
              <a:t>Build loyalty currency accrual habits</a:t>
            </a:r>
            <a:endParaRPr sz="1100"/>
          </a:p>
          <a:p>
            <a:pPr indent="-115569" lvl="0" marL="182880" rtl="0" algn="l">
              <a:lnSpc>
                <a:spcPct val="130000"/>
              </a:lnSpc>
              <a:spcBef>
                <a:spcPts val="0"/>
              </a:spcBef>
              <a:spcAft>
                <a:spcPts val="0"/>
              </a:spcAft>
              <a:buClr>
                <a:schemeClr val="accent2"/>
              </a:buClr>
              <a:buSzPts val="1100"/>
              <a:buFont typeface="Figtree"/>
              <a:buChar char="●"/>
            </a:pPr>
            <a:r>
              <a:rPr lang="en" sz="1100"/>
              <a:t>We deliver it in the form of journeys</a:t>
            </a:r>
            <a:endParaRPr sz="1100"/>
          </a:p>
          <a:p>
            <a:pPr indent="0" lvl="0" marL="0" rtl="0" algn="l">
              <a:spcBef>
                <a:spcPts val="0"/>
              </a:spcBef>
              <a:spcAft>
                <a:spcPts val="1200"/>
              </a:spcAft>
              <a:buNone/>
            </a:pPr>
            <a:r>
              <a:t/>
            </a:r>
            <a:endParaRPr/>
          </a:p>
        </p:txBody>
      </p:sp>
      <p:sp>
        <p:nvSpPr>
          <p:cNvPr id="1953" name="Google Shape;1953;p314"/>
          <p:cNvSpPr txBox="1"/>
          <p:nvPr>
            <p:ph type="title"/>
          </p:nvPr>
        </p:nvSpPr>
        <p:spPr>
          <a:xfrm>
            <a:off x="371850" y="304100"/>
            <a:ext cx="4420500" cy="829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
              <a:t>Zero party data also solves for </a:t>
            </a:r>
            <a:br>
              <a:rPr lang="en"/>
            </a:br>
            <a:r>
              <a:rPr lang="en"/>
              <a:t>loyalty revenue attribution</a:t>
            </a:r>
            <a:endParaRPr/>
          </a:p>
        </p:txBody>
      </p:sp>
      <p:sp>
        <p:nvSpPr>
          <p:cNvPr id="1954" name="Google Shape;1954;p314"/>
          <p:cNvSpPr/>
          <p:nvPr/>
        </p:nvSpPr>
        <p:spPr>
          <a:xfrm>
            <a:off x="804300" y="2435475"/>
            <a:ext cx="625800" cy="858000"/>
          </a:xfrm>
          <a:prstGeom prst="rect">
            <a:avLst/>
          </a:prstGeom>
          <a:solidFill>
            <a:srgbClr val="58A6A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955" name="Google Shape;1955;p314"/>
          <p:cNvSpPr txBox="1"/>
          <p:nvPr/>
        </p:nvSpPr>
        <p:spPr>
          <a:xfrm>
            <a:off x="837105" y="2452739"/>
            <a:ext cx="564900" cy="210300"/>
          </a:xfrm>
          <a:prstGeom prst="rect">
            <a:avLst/>
          </a:prstGeom>
          <a:noFill/>
          <a:ln>
            <a:noFill/>
          </a:ln>
        </p:spPr>
        <p:txBody>
          <a:bodyPr anchorCtr="0" anchor="ctr" bIns="91425" lIns="0" spcFirstLastPara="1" rIns="91425" wrap="square" tIns="91425">
            <a:noAutofit/>
          </a:bodyPr>
          <a:lstStyle/>
          <a:p>
            <a:pPr indent="0" lvl="0" marL="0" rtl="0" algn="l">
              <a:lnSpc>
                <a:spcPct val="90000"/>
              </a:lnSpc>
              <a:spcBef>
                <a:spcPts val="0"/>
              </a:spcBef>
              <a:spcAft>
                <a:spcPts val="0"/>
              </a:spcAft>
              <a:buSzPts val="1018"/>
              <a:buNone/>
            </a:pPr>
            <a:r>
              <a:rPr b="1" lang="en" sz="765">
                <a:solidFill>
                  <a:schemeClr val="lt1"/>
                </a:solidFill>
              </a:rPr>
              <a:t>Grower</a:t>
            </a:r>
            <a:endParaRPr b="1" sz="765">
              <a:solidFill>
                <a:schemeClr val="lt1"/>
              </a:solidFill>
            </a:endParaRPr>
          </a:p>
        </p:txBody>
      </p:sp>
      <p:sp>
        <p:nvSpPr>
          <p:cNvPr id="1956" name="Google Shape;1956;p314"/>
          <p:cNvSpPr txBox="1"/>
          <p:nvPr/>
        </p:nvSpPr>
        <p:spPr>
          <a:xfrm>
            <a:off x="837105" y="3005716"/>
            <a:ext cx="564900" cy="248700"/>
          </a:xfrm>
          <a:prstGeom prst="rect">
            <a:avLst/>
          </a:prstGeom>
          <a:noFill/>
          <a:ln>
            <a:noFill/>
          </a:ln>
        </p:spPr>
        <p:txBody>
          <a:bodyPr anchorCtr="0" anchor="b" bIns="0" lIns="0" spcFirstLastPara="1" rIns="0" wrap="square" tIns="0">
            <a:noAutofit/>
          </a:bodyPr>
          <a:lstStyle/>
          <a:p>
            <a:pPr indent="0" lvl="0" marL="0" rtl="0" algn="l">
              <a:lnSpc>
                <a:spcPct val="115000"/>
              </a:lnSpc>
              <a:spcBef>
                <a:spcPts val="0"/>
              </a:spcBef>
              <a:spcAft>
                <a:spcPts val="1200"/>
              </a:spcAft>
              <a:buNone/>
            </a:pPr>
            <a:r>
              <a:rPr lang="en" sz="700">
                <a:solidFill>
                  <a:schemeClr val="lt1"/>
                </a:solidFill>
                <a:latin typeface="Figtree"/>
                <a:ea typeface="Figtree"/>
                <a:cs typeface="Figtree"/>
                <a:sym typeface="Figtree"/>
              </a:rPr>
              <a:t>Minority</a:t>
            </a:r>
            <a:endParaRPr sz="700">
              <a:solidFill>
                <a:schemeClr val="lt1"/>
              </a:solidFill>
              <a:latin typeface="Figtree"/>
              <a:ea typeface="Figtree"/>
              <a:cs typeface="Figtree"/>
              <a:sym typeface="Figtree"/>
            </a:endParaRPr>
          </a:p>
        </p:txBody>
      </p:sp>
      <p:cxnSp>
        <p:nvCxnSpPr>
          <p:cNvPr id="1957" name="Google Shape;1957;p314"/>
          <p:cNvCxnSpPr/>
          <p:nvPr/>
        </p:nvCxnSpPr>
        <p:spPr>
          <a:xfrm>
            <a:off x="833470" y="2636394"/>
            <a:ext cx="567600" cy="0"/>
          </a:xfrm>
          <a:prstGeom prst="straightConnector1">
            <a:avLst/>
          </a:prstGeom>
          <a:noFill/>
          <a:ln cap="flat" cmpd="sng" w="9525">
            <a:solidFill>
              <a:schemeClr val="lt1"/>
            </a:solidFill>
            <a:prstDash val="solid"/>
            <a:round/>
            <a:headEnd len="med" w="med" type="none"/>
            <a:tailEnd len="med" w="med" type="none"/>
          </a:ln>
        </p:spPr>
      </p:cxnSp>
      <p:sp>
        <p:nvSpPr>
          <p:cNvPr id="1958" name="Google Shape;1958;p314"/>
          <p:cNvSpPr/>
          <p:nvPr/>
        </p:nvSpPr>
        <p:spPr>
          <a:xfrm>
            <a:off x="794175" y="3597100"/>
            <a:ext cx="899100" cy="693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700">
                <a:solidFill>
                  <a:schemeClr val="accent2"/>
                </a:solidFill>
                <a:latin typeface="Figtree"/>
                <a:ea typeface="Figtree"/>
                <a:cs typeface="Figtree"/>
                <a:sym typeface="Figtree"/>
              </a:rPr>
              <a:t>Front load transactions with </a:t>
            </a:r>
            <a:r>
              <a:rPr b="1" lang="en" sz="700">
                <a:solidFill>
                  <a:schemeClr val="accent2"/>
                </a:solidFill>
                <a:latin typeface="Figtree"/>
                <a:ea typeface="Figtree"/>
                <a:cs typeface="Figtree"/>
                <a:sym typeface="Figtree"/>
              </a:rPr>
              <a:t>engagement accruals</a:t>
            </a:r>
            <a:r>
              <a:rPr b="1" lang="en" sz="700">
                <a:solidFill>
                  <a:schemeClr val="accent2"/>
                </a:solidFill>
                <a:latin typeface="Figtree"/>
                <a:ea typeface="Figtree"/>
                <a:cs typeface="Figtree"/>
                <a:sym typeface="Figtree"/>
              </a:rPr>
              <a:t>.</a:t>
            </a:r>
            <a:endParaRPr b="1" sz="700">
              <a:solidFill>
                <a:schemeClr val="accent2"/>
              </a:solidFill>
              <a:latin typeface="Figtree"/>
              <a:ea typeface="Figtree"/>
              <a:cs typeface="Figtree"/>
              <a:sym typeface="Figtree"/>
            </a:endParaRPr>
          </a:p>
        </p:txBody>
      </p:sp>
      <p:sp>
        <p:nvSpPr>
          <p:cNvPr id="1959" name="Google Shape;1959;p314"/>
          <p:cNvSpPr/>
          <p:nvPr/>
        </p:nvSpPr>
        <p:spPr>
          <a:xfrm>
            <a:off x="2061600" y="2194550"/>
            <a:ext cx="936300" cy="1098900"/>
          </a:xfrm>
          <a:prstGeom prst="rect">
            <a:avLst/>
          </a:prstGeom>
          <a:solidFill>
            <a:schemeClr val="l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Figtree"/>
              <a:ea typeface="Figtree"/>
              <a:cs typeface="Figtree"/>
              <a:sym typeface="Figtree"/>
            </a:endParaRPr>
          </a:p>
        </p:txBody>
      </p:sp>
      <p:sp>
        <p:nvSpPr>
          <p:cNvPr id="1960" name="Google Shape;1960;p314"/>
          <p:cNvSpPr txBox="1"/>
          <p:nvPr/>
        </p:nvSpPr>
        <p:spPr>
          <a:xfrm>
            <a:off x="2103616" y="2216662"/>
            <a:ext cx="723600" cy="269400"/>
          </a:xfrm>
          <a:prstGeom prst="rect">
            <a:avLst/>
          </a:prstGeom>
          <a:noFill/>
          <a:ln>
            <a:noFill/>
          </a:ln>
        </p:spPr>
        <p:txBody>
          <a:bodyPr anchorCtr="0" anchor="ctr" bIns="91425" lIns="0" spcFirstLastPara="1" rIns="91425" wrap="square" tIns="91425">
            <a:noAutofit/>
          </a:bodyPr>
          <a:lstStyle/>
          <a:p>
            <a:pPr indent="0" lvl="0" marL="0" rtl="0" algn="l">
              <a:lnSpc>
                <a:spcPct val="90000"/>
              </a:lnSpc>
              <a:spcBef>
                <a:spcPts val="0"/>
              </a:spcBef>
              <a:spcAft>
                <a:spcPts val="0"/>
              </a:spcAft>
              <a:buSzPts val="1018"/>
              <a:buNone/>
            </a:pPr>
            <a:r>
              <a:rPr b="1" lang="en" sz="765">
                <a:solidFill>
                  <a:schemeClr val="lt1"/>
                </a:solidFill>
              </a:rPr>
              <a:t>Stable</a:t>
            </a:r>
            <a:endParaRPr b="1" sz="765">
              <a:solidFill>
                <a:schemeClr val="lt1"/>
              </a:solidFill>
            </a:endParaRPr>
          </a:p>
        </p:txBody>
      </p:sp>
      <p:sp>
        <p:nvSpPr>
          <p:cNvPr id="1961" name="Google Shape;1961;p314"/>
          <p:cNvSpPr txBox="1"/>
          <p:nvPr/>
        </p:nvSpPr>
        <p:spPr>
          <a:xfrm>
            <a:off x="2103616" y="2924914"/>
            <a:ext cx="723600" cy="318600"/>
          </a:xfrm>
          <a:prstGeom prst="rect">
            <a:avLst/>
          </a:prstGeom>
          <a:noFill/>
          <a:ln>
            <a:noFill/>
          </a:ln>
        </p:spPr>
        <p:txBody>
          <a:bodyPr anchorCtr="0" anchor="b" bIns="0" lIns="0" spcFirstLastPara="1" rIns="0" wrap="square" tIns="0">
            <a:noAutofit/>
          </a:bodyPr>
          <a:lstStyle/>
          <a:p>
            <a:pPr indent="0" lvl="0" marL="0" rtl="0" algn="l">
              <a:lnSpc>
                <a:spcPct val="115000"/>
              </a:lnSpc>
              <a:spcBef>
                <a:spcPts val="0"/>
              </a:spcBef>
              <a:spcAft>
                <a:spcPts val="1200"/>
              </a:spcAft>
              <a:buNone/>
            </a:pPr>
            <a:r>
              <a:rPr lang="en" sz="700">
                <a:solidFill>
                  <a:schemeClr val="lt1"/>
                </a:solidFill>
                <a:latin typeface="Figtree"/>
                <a:ea typeface="Figtree"/>
                <a:cs typeface="Figtree"/>
                <a:sym typeface="Figtree"/>
              </a:rPr>
              <a:t>Majority</a:t>
            </a:r>
            <a:endParaRPr sz="700">
              <a:solidFill>
                <a:schemeClr val="lt1"/>
              </a:solidFill>
              <a:latin typeface="Figtree"/>
              <a:ea typeface="Figtree"/>
              <a:cs typeface="Figtree"/>
              <a:sym typeface="Figtree"/>
            </a:endParaRPr>
          </a:p>
        </p:txBody>
      </p:sp>
      <p:cxnSp>
        <p:nvCxnSpPr>
          <p:cNvPr id="1962" name="Google Shape;1962;p314"/>
          <p:cNvCxnSpPr/>
          <p:nvPr/>
        </p:nvCxnSpPr>
        <p:spPr>
          <a:xfrm flipH="1" rot="10800000">
            <a:off x="2098961" y="2451287"/>
            <a:ext cx="841500" cy="600"/>
          </a:xfrm>
          <a:prstGeom prst="straightConnector1">
            <a:avLst/>
          </a:prstGeom>
          <a:noFill/>
          <a:ln cap="flat" cmpd="sng" w="9525">
            <a:solidFill>
              <a:schemeClr val="lt1"/>
            </a:solidFill>
            <a:prstDash val="solid"/>
            <a:round/>
            <a:headEnd len="med" w="med" type="none"/>
            <a:tailEnd len="med" w="med" type="none"/>
          </a:ln>
        </p:spPr>
      </p:cxnSp>
      <p:sp>
        <p:nvSpPr>
          <p:cNvPr id="1963" name="Google Shape;1963;p314"/>
          <p:cNvSpPr/>
          <p:nvPr/>
        </p:nvSpPr>
        <p:spPr>
          <a:xfrm>
            <a:off x="3318900" y="2435475"/>
            <a:ext cx="625800" cy="858000"/>
          </a:xfrm>
          <a:prstGeom prst="rect">
            <a:avLst/>
          </a:prstGeom>
          <a:solidFill>
            <a:schemeClr val="accent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1964" name="Google Shape;1964;p314"/>
          <p:cNvSpPr txBox="1"/>
          <p:nvPr/>
        </p:nvSpPr>
        <p:spPr>
          <a:xfrm>
            <a:off x="3351700" y="2452750"/>
            <a:ext cx="625800" cy="210300"/>
          </a:xfrm>
          <a:prstGeom prst="rect">
            <a:avLst/>
          </a:prstGeom>
          <a:noFill/>
          <a:ln>
            <a:noFill/>
          </a:ln>
        </p:spPr>
        <p:txBody>
          <a:bodyPr anchorCtr="0" anchor="ctr" bIns="91425" lIns="0" spcFirstLastPara="1" rIns="91425" wrap="square" tIns="91425">
            <a:noAutofit/>
          </a:bodyPr>
          <a:lstStyle/>
          <a:p>
            <a:pPr indent="0" lvl="0" marL="0" rtl="0" algn="l">
              <a:lnSpc>
                <a:spcPct val="90000"/>
              </a:lnSpc>
              <a:spcBef>
                <a:spcPts val="0"/>
              </a:spcBef>
              <a:spcAft>
                <a:spcPts val="0"/>
              </a:spcAft>
              <a:buSzPts val="1018"/>
              <a:buNone/>
            </a:pPr>
            <a:r>
              <a:rPr b="1" lang="en" sz="765">
                <a:solidFill>
                  <a:schemeClr val="lt1"/>
                </a:solidFill>
              </a:rPr>
              <a:t>Decliner</a:t>
            </a:r>
            <a:endParaRPr b="1" sz="765">
              <a:solidFill>
                <a:schemeClr val="lt1"/>
              </a:solidFill>
            </a:endParaRPr>
          </a:p>
        </p:txBody>
      </p:sp>
      <p:sp>
        <p:nvSpPr>
          <p:cNvPr id="1965" name="Google Shape;1965;p314"/>
          <p:cNvSpPr txBox="1"/>
          <p:nvPr/>
        </p:nvSpPr>
        <p:spPr>
          <a:xfrm>
            <a:off x="3351705" y="3005716"/>
            <a:ext cx="564900" cy="248700"/>
          </a:xfrm>
          <a:prstGeom prst="rect">
            <a:avLst/>
          </a:prstGeom>
          <a:noFill/>
          <a:ln>
            <a:noFill/>
          </a:ln>
        </p:spPr>
        <p:txBody>
          <a:bodyPr anchorCtr="0" anchor="b" bIns="0" lIns="0" spcFirstLastPara="1" rIns="0" wrap="square" tIns="0">
            <a:noAutofit/>
          </a:bodyPr>
          <a:lstStyle/>
          <a:p>
            <a:pPr indent="0" lvl="0" marL="0" rtl="0" algn="l">
              <a:lnSpc>
                <a:spcPct val="115000"/>
              </a:lnSpc>
              <a:spcBef>
                <a:spcPts val="0"/>
              </a:spcBef>
              <a:spcAft>
                <a:spcPts val="1200"/>
              </a:spcAft>
              <a:buNone/>
            </a:pPr>
            <a:r>
              <a:rPr lang="en" sz="700">
                <a:solidFill>
                  <a:schemeClr val="lt1"/>
                </a:solidFill>
                <a:latin typeface="Figtree"/>
                <a:ea typeface="Figtree"/>
                <a:cs typeface="Figtree"/>
                <a:sym typeface="Figtree"/>
              </a:rPr>
              <a:t>Evaluate</a:t>
            </a:r>
            <a:endParaRPr sz="700">
              <a:solidFill>
                <a:schemeClr val="lt1"/>
              </a:solidFill>
              <a:latin typeface="Figtree"/>
              <a:ea typeface="Figtree"/>
              <a:cs typeface="Figtree"/>
              <a:sym typeface="Figtree"/>
            </a:endParaRPr>
          </a:p>
        </p:txBody>
      </p:sp>
      <p:cxnSp>
        <p:nvCxnSpPr>
          <p:cNvPr id="1966" name="Google Shape;1966;p314"/>
          <p:cNvCxnSpPr/>
          <p:nvPr/>
        </p:nvCxnSpPr>
        <p:spPr>
          <a:xfrm>
            <a:off x="3348070" y="2636394"/>
            <a:ext cx="567600" cy="0"/>
          </a:xfrm>
          <a:prstGeom prst="straightConnector1">
            <a:avLst/>
          </a:prstGeom>
          <a:noFill/>
          <a:ln cap="flat" cmpd="sng" w="9525">
            <a:solidFill>
              <a:schemeClr val="lt1"/>
            </a:solidFill>
            <a:prstDash val="solid"/>
            <a:round/>
            <a:headEnd len="med" w="med" type="none"/>
            <a:tailEnd len="med" w="med" type="none"/>
          </a:ln>
        </p:spPr>
      </p:cxnSp>
      <p:cxnSp>
        <p:nvCxnSpPr>
          <p:cNvPr id="1967" name="Google Shape;1967;p314"/>
          <p:cNvCxnSpPr/>
          <p:nvPr/>
        </p:nvCxnSpPr>
        <p:spPr>
          <a:xfrm>
            <a:off x="1493850" y="2871350"/>
            <a:ext cx="504000" cy="0"/>
          </a:xfrm>
          <a:prstGeom prst="straightConnector1">
            <a:avLst/>
          </a:prstGeom>
          <a:noFill/>
          <a:ln cap="flat" cmpd="sng" w="9525">
            <a:solidFill>
              <a:schemeClr val="accent5"/>
            </a:solidFill>
            <a:prstDash val="solid"/>
            <a:round/>
            <a:headEnd len="med" w="med" type="triangle"/>
            <a:tailEnd len="med" w="med" type="triangle"/>
          </a:ln>
        </p:spPr>
      </p:cxnSp>
      <p:sp>
        <p:nvSpPr>
          <p:cNvPr id="1968" name="Google Shape;1968;p314"/>
          <p:cNvSpPr/>
          <p:nvPr/>
        </p:nvSpPr>
        <p:spPr>
          <a:xfrm>
            <a:off x="1882638" y="3597100"/>
            <a:ext cx="936300" cy="693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 sz="700">
                <a:solidFill>
                  <a:schemeClr val="accent2"/>
                </a:solidFill>
                <a:latin typeface="Figtree"/>
                <a:ea typeface="Figtree"/>
                <a:cs typeface="Figtree"/>
                <a:sym typeface="Figtree"/>
              </a:rPr>
              <a:t>Build habituation</a:t>
            </a:r>
            <a:r>
              <a:rPr lang="en" sz="700">
                <a:solidFill>
                  <a:schemeClr val="accent2"/>
                </a:solidFill>
                <a:latin typeface="Figtree"/>
                <a:ea typeface="Figtree"/>
                <a:cs typeface="Figtree"/>
                <a:sym typeface="Figtree"/>
              </a:rPr>
              <a:t> reinforced by journeys</a:t>
            </a:r>
            <a:endParaRPr sz="700">
              <a:solidFill>
                <a:schemeClr val="accent2"/>
              </a:solidFill>
              <a:latin typeface="Figtree"/>
              <a:ea typeface="Figtree"/>
              <a:cs typeface="Figtree"/>
              <a:sym typeface="Figtree"/>
            </a:endParaRPr>
          </a:p>
        </p:txBody>
      </p:sp>
      <p:sp>
        <p:nvSpPr>
          <p:cNvPr id="1969" name="Google Shape;1969;p314"/>
          <p:cNvSpPr/>
          <p:nvPr/>
        </p:nvSpPr>
        <p:spPr>
          <a:xfrm>
            <a:off x="794250" y="3374875"/>
            <a:ext cx="3150300" cy="174000"/>
          </a:xfrm>
          <a:prstGeom prst="rect">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800">
                <a:solidFill>
                  <a:schemeClr val="accent2"/>
                </a:solidFill>
                <a:latin typeface="Figtree Light"/>
                <a:ea typeface="Figtree Light"/>
                <a:cs typeface="Figtree Light"/>
                <a:sym typeface="Figtree Light"/>
              </a:rPr>
              <a:t>LOYALTY STRATEGY</a:t>
            </a:r>
            <a:endParaRPr sz="800">
              <a:solidFill>
                <a:schemeClr val="accent2"/>
              </a:solidFill>
              <a:latin typeface="Figtree Light"/>
              <a:ea typeface="Figtree Light"/>
              <a:cs typeface="Figtree Light"/>
              <a:sym typeface="Figtree Light"/>
            </a:endParaRPr>
          </a:p>
        </p:txBody>
      </p:sp>
      <p:sp>
        <p:nvSpPr>
          <p:cNvPr id="1970" name="Google Shape;1970;p314"/>
          <p:cNvSpPr/>
          <p:nvPr/>
        </p:nvSpPr>
        <p:spPr>
          <a:xfrm>
            <a:off x="3008325" y="3597100"/>
            <a:ext cx="936300" cy="693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 sz="700">
                <a:solidFill>
                  <a:schemeClr val="accent2"/>
                </a:solidFill>
                <a:latin typeface="Figtree"/>
                <a:ea typeface="Figtree"/>
                <a:cs typeface="Figtree"/>
                <a:sym typeface="Figtree"/>
              </a:rPr>
              <a:t>Golden Moments: </a:t>
            </a:r>
            <a:r>
              <a:rPr lang="en" sz="700">
                <a:solidFill>
                  <a:schemeClr val="accent2"/>
                </a:solidFill>
                <a:latin typeface="Figtree"/>
                <a:ea typeface="Figtree"/>
                <a:cs typeface="Figtree"/>
                <a:sym typeface="Figtree"/>
              </a:rPr>
              <a:t>Upsell redeemers.  </a:t>
            </a:r>
            <a:r>
              <a:rPr b="1" lang="en" sz="700">
                <a:solidFill>
                  <a:schemeClr val="accent2"/>
                </a:solidFill>
                <a:latin typeface="Figtree"/>
                <a:ea typeface="Figtree"/>
                <a:cs typeface="Figtree"/>
                <a:sym typeface="Figtree"/>
              </a:rPr>
              <a:t>Offer bonus </a:t>
            </a:r>
            <a:r>
              <a:rPr lang="en" sz="700">
                <a:solidFill>
                  <a:schemeClr val="accent2"/>
                </a:solidFill>
                <a:latin typeface="Figtree"/>
                <a:ea typeface="Figtree"/>
                <a:cs typeface="Figtree"/>
                <a:sym typeface="Figtree"/>
              </a:rPr>
              <a:t>miles.</a:t>
            </a:r>
            <a:endParaRPr sz="700">
              <a:solidFill>
                <a:schemeClr val="accent2"/>
              </a:solidFill>
              <a:latin typeface="Figtree"/>
              <a:ea typeface="Figtree"/>
              <a:cs typeface="Figtree"/>
              <a:sym typeface="Figtree"/>
            </a:endParaRPr>
          </a:p>
        </p:txBody>
      </p:sp>
      <p:cxnSp>
        <p:nvCxnSpPr>
          <p:cNvPr id="1971" name="Google Shape;1971;p314"/>
          <p:cNvCxnSpPr/>
          <p:nvPr/>
        </p:nvCxnSpPr>
        <p:spPr>
          <a:xfrm>
            <a:off x="3011825" y="2864475"/>
            <a:ext cx="319800" cy="0"/>
          </a:xfrm>
          <a:prstGeom prst="straightConnector1">
            <a:avLst/>
          </a:prstGeom>
          <a:noFill/>
          <a:ln cap="flat" cmpd="sng" w="9525">
            <a:solidFill>
              <a:schemeClr val="accent5"/>
            </a:solidFill>
            <a:prstDash val="solid"/>
            <a:round/>
            <a:headEnd len="med" w="med" type="triangle"/>
            <a:tailEnd len="med" w="med" type="triangle"/>
          </a:ln>
        </p:spPr>
      </p:cxnSp>
      <p:cxnSp>
        <p:nvCxnSpPr>
          <p:cNvPr id="1972" name="Google Shape;1972;p314"/>
          <p:cNvCxnSpPr>
            <a:stCxn id="1963" idx="3"/>
            <a:endCxn id="1970" idx="3"/>
          </p:cNvCxnSpPr>
          <p:nvPr/>
        </p:nvCxnSpPr>
        <p:spPr>
          <a:xfrm>
            <a:off x="3944700" y="2864475"/>
            <a:ext cx="600" cy="1079400"/>
          </a:xfrm>
          <a:prstGeom prst="bentConnector3">
            <a:avLst>
              <a:gd fmla="val 39687500" name="adj1"/>
            </a:avLst>
          </a:prstGeom>
          <a:noFill/>
          <a:ln cap="flat" cmpd="sng" w="9525">
            <a:solidFill>
              <a:schemeClr val="accent5"/>
            </a:solidFill>
            <a:prstDash val="solid"/>
            <a:round/>
            <a:headEnd len="med" w="med" type="triangle"/>
            <a:tailEnd len="med" w="med" type="none"/>
          </a:ln>
        </p:spPr>
      </p:cxnSp>
      <p:cxnSp>
        <p:nvCxnSpPr>
          <p:cNvPr id="1973" name="Google Shape;1973;p314"/>
          <p:cNvCxnSpPr>
            <a:stCxn id="1958" idx="1"/>
            <a:endCxn id="1954" idx="1"/>
          </p:cNvCxnSpPr>
          <p:nvPr/>
        </p:nvCxnSpPr>
        <p:spPr>
          <a:xfrm flipH="1" rot="10800000">
            <a:off x="794175" y="2864500"/>
            <a:ext cx="10200" cy="1079400"/>
          </a:xfrm>
          <a:prstGeom prst="bentConnector3">
            <a:avLst>
              <a:gd fmla="val -2334559" name="adj1"/>
            </a:avLst>
          </a:prstGeom>
          <a:noFill/>
          <a:ln cap="flat" cmpd="sng" w="9525">
            <a:solidFill>
              <a:schemeClr val="accent5"/>
            </a:solidFill>
            <a:prstDash val="solid"/>
            <a:round/>
            <a:headEnd len="med" w="med" type="none"/>
            <a:tailEnd len="med" w="med" type="triangle"/>
          </a:ln>
        </p:spPr>
      </p:cxnSp>
      <p:sp>
        <p:nvSpPr>
          <p:cNvPr id="1974" name="Google Shape;1974;p314"/>
          <p:cNvSpPr txBox="1"/>
          <p:nvPr/>
        </p:nvSpPr>
        <p:spPr>
          <a:xfrm>
            <a:off x="2964275" y="1806950"/>
            <a:ext cx="414900" cy="2487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1200"/>
              </a:spcAft>
              <a:buNone/>
            </a:pPr>
            <a:r>
              <a:rPr lang="en" sz="700">
                <a:solidFill>
                  <a:schemeClr val="accent2"/>
                </a:solidFill>
                <a:latin typeface="Figtree"/>
                <a:ea typeface="Figtree"/>
                <a:cs typeface="Figtree"/>
                <a:sym typeface="Figtree"/>
              </a:rPr>
              <a:t>Narrow migration proximity</a:t>
            </a:r>
            <a:endParaRPr sz="700">
              <a:solidFill>
                <a:schemeClr val="accent2"/>
              </a:solidFill>
              <a:latin typeface="Figtree"/>
              <a:ea typeface="Figtree"/>
              <a:cs typeface="Figtree"/>
              <a:sym typeface="Figtree"/>
            </a:endParaRPr>
          </a:p>
        </p:txBody>
      </p:sp>
      <p:cxnSp>
        <p:nvCxnSpPr>
          <p:cNvPr id="1975" name="Google Shape;1975;p314"/>
          <p:cNvCxnSpPr/>
          <p:nvPr/>
        </p:nvCxnSpPr>
        <p:spPr>
          <a:xfrm>
            <a:off x="3168550" y="2299500"/>
            <a:ext cx="0" cy="564900"/>
          </a:xfrm>
          <a:prstGeom prst="straightConnector1">
            <a:avLst/>
          </a:prstGeom>
          <a:noFill/>
          <a:ln cap="flat" cmpd="sng" w="9525">
            <a:solidFill>
              <a:schemeClr val="accent5"/>
            </a:solidFill>
            <a:prstDash val="dash"/>
            <a:round/>
            <a:headEnd len="med" w="med" type="none"/>
            <a:tailEnd len="med" w="med" type="none"/>
          </a:ln>
        </p:spPr>
      </p:cxnSp>
      <p:cxnSp>
        <p:nvCxnSpPr>
          <p:cNvPr id="1976" name="Google Shape;1976;p314"/>
          <p:cNvCxnSpPr>
            <a:stCxn id="1970" idx="1"/>
            <a:endCxn id="1968" idx="3"/>
          </p:cNvCxnSpPr>
          <p:nvPr/>
        </p:nvCxnSpPr>
        <p:spPr>
          <a:xfrm rot="10800000">
            <a:off x="2819025" y="3943900"/>
            <a:ext cx="189300" cy="0"/>
          </a:xfrm>
          <a:prstGeom prst="straightConnector1">
            <a:avLst/>
          </a:prstGeom>
          <a:noFill/>
          <a:ln cap="flat" cmpd="sng" w="9525">
            <a:solidFill>
              <a:schemeClr val="accent5"/>
            </a:solidFill>
            <a:prstDash val="solid"/>
            <a:round/>
            <a:headEnd len="med" w="med" type="none"/>
            <a:tailEnd len="med" w="med" type="none"/>
          </a:ln>
        </p:spPr>
      </p:cxnSp>
      <p:cxnSp>
        <p:nvCxnSpPr>
          <p:cNvPr id="1977" name="Google Shape;1977;p314"/>
          <p:cNvCxnSpPr>
            <a:stCxn id="1968" idx="1"/>
            <a:endCxn id="1958" idx="3"/>
          </p:cNvCxnSpPr>
          <p:nvPr/>
        </p:nvCxnSpPr>
        <p:spPr>
          <a:xfrm rot="10800000">
            <a:off x="1693338" y="3943900"/>
            <a:ext cx="189300" cy="0"/>
          </a:xfrm>
          <a:prstGeom prst="straightConnector1">
            <a:avLst/>
          </a:prstGeom>
          <a:noFill/>
          <a:ln cap="flat" cmpd="sng" w="9525">
            <a:solidFill>
              <a:schemeClr val="accent5"/>
            </a:solidFill>
            <a:prstDash val="solid"/>
            <a:round/>
            <a:headEnd len="med" w="med" type="none"/>
            <a:tailEnd len="med" w="med" type="none"/>
          </a:ln>
        </p:spPr>
      </p:cxnSp>
      <p:sp>
        <p:nvSpPr>
          <p:cNvPr id="1978" name="Google Shape;1978;p314"/>
          <p:cNvSpPr txBox="1"/>
          <p:nvPr/>
        </p:nvSpPr>
        <p:spPr>
          <a:xfrm>
            <a:off x="1538400" y="1813825"/>
            <a:ext cx="414900" cy="2487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1200"/>
              </a:spcAft>
              <a:buNone/>
            </a:pPr>
            <a:r>
              <a:rPr lang="en" sz="700">
                <a:solidFill>
                  <a:schemeClr val="accent2"/>
                </a:solidFill>
                <a:latin typeface="Figtree"/>
                <a:ea typeface="Figtree"/>
                <a:cs typeface="Figtree"/>
                <a:sym typeface="Figtree"/>
              </a:rPr>
              <a:t>Wide migration proximity</a:t>
            </a:r>
            <a:endParaRPr sz="700">
              <a:solidFill>
                <a:schemeClr val="accent2"/>
              </a:solidFill>
              <a:latin typeface="Figtree"/>
              <a:ea typeface="Figtree"/>
              <a:cs typeface="Figtree"/>
              <a:sym typeface="Figtree"/>
            </a:endParaRPr>
          </a:p>
        </p:txBody>
      </p:sp>
      <p:cxnSp>
        <p:nvCxnSpPr>
          <p:cNvPr id="1979" name="Google Shape;1979;p314"/>
          <p:cNvCxnSpPr/>
          <p:nvPr/>
        </p:nvCxnSpPr>
        <p:spPr>
          <a:xfrm>
            <a:off x="1742663" y="2140850"/>
            <a:ext cx="0" cy="730500"/>
          </a:xfrm>
          <a:prstGeom prst="straightConnector1">
            <a:avLst/>
          </a:prstGeom>
          <a:noFill/>
          <a:ln cap="flat" cmpd="sng" w="9525">
            <a:solidFill>
              <a:schemeClr val="accent5"/>
            </a:solidFill>
            <a:prstDash val="dash"/>
            <a:round/>
            <a:headEnd len="med" w="med" type="none"/>
            <a:tailEnd len="med" w="med" type="none"/>
          </a:ln>
        </p:spPr>
      </p:cxnSp>
      <p:sp>
        <p:nvSpPr>
          <p:cNvPr id="1980" name="Google Shape;1980;p314"/>
          <p:cNvSpPr/>
          <p:nvPr/>
        </p:nvSpPr>
        <p:spPr>
          <a:xfrm>
            <a:off x="3100400" y="2109430"/>
            <a:ext cx="136296" cy="136296"/>
          </a:xfrm>
          <a:custGeom>
            <a:rect b="b" l="l" r="r" t="t"/>
            <a:pathLst>
              <a:path extrusionOk="0" h="21600" w="2160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1782" y="5891"/>
                </a:moveTo>
                <a:lnTo>
                  <a:pt x="9818" y="5891"/>
                </a:lnTo>
                <a:cubicBezTo>
                  <a:pt x="9547" y="5891"/>
                  <a:pt x="9327" y="6111"/>
                  <a:pt x="9327" y="6382"/>
                </a:cubicBezTo>
                <a:cubicBezTo>
                  <a:pt x="9327" y="6394"/>
                  <a:pt x="9334" y="6405"/>
                  <a:pt x="9334" y="6417"/>
                </a:cubicBezTo>
                <a:lnTo>
                  <a:pt x="9328" y="6417"/>
                </a:lnTo>
                <a:lnTo>
                  <a:pt x="9819" y="12308"/>
                </a:lnTo>
                <a:lnTo>
                  <a:pt x="9825" y="12307"/>
                </a:lnTo>
                <a:cubicBezTo>
                  <a:pt x="9844" y="12562"/>
                  <a:pt x="10050" y="12764"/>
                  <a:pt x="10309" y="12764"/>
                </a:cubicBezTo>
                <a:lnTo>
                  <a:pt x="11291" y="12764"/>
                </a:lnTo>
                <a:cubicBezTo>
                  <a:pt x="11550" y="12764"/>
                  <a:pt x="11756" y="12562"/>
                  <a:pt x="11775" y="12307"/>
                </a:cubicBezTo>
                <a:lnTo>
                  <a:pt x="11781" y="12308"/>
                </a:lnTo>
                <a:lnTo>
                  <a:pt x="12272" y="6417"/>
                </a:lnTo>
                <a:lnTo>
                  <a:pt x="12266" y="6417"/>
                </a:lnTo>
                <a:cubicBezTo>
                  <a:pt x="12267" y="6405"/>
                  <a:pt x="12273" y="6394"/>
                  <a:pt x="12273" y="6382"/>
                </a:cubicBezTo>
                <a:cubicBezTo>
                  <a:pt x="12273" y="6111"/>
                  <a:pt x="12053" y="5891"/>
                  <a:pt x="11782" y="5891"/>
                </a:cubicBezTo>
                <a:moveTo>
                  <a:pt x="10800" y="13745"/>
                </a:moveTo>
                <a:cubicBezTo>
                  <a:pt x="10258" y="13745"/>
                  <a:pt x="9818" y="14186"/>
                  <a:pt x="9818" y="14727"/>
                </a:cubicBezTo>
                <a:cubicBezTo>
                  <a:pt x="9818" y="15269"/>
                  <a:pt x="10258" y="15709"/>
                  <a:pt x="10800" y="15709"/>
                </a:cubicBezTo>
                <a:cubicBezTo>
                  <a:pt x="11342" y="15709"/>
                  <a:pt x="11782" y="15269"/>
                  <a:pt x="11782" y="14727"/>
                </a:cubicBezTo>
                <a:cubicBezTo>
                  <a:pt x="11782" y="14186"/>
                  <a:pt x="11342" y="13745"/>
                  <a:pt x="10800" y="13745"/>
                </a:cubicBezTo>
              </a:path>
            </a:pathLst>
          </a:custGeom>
          <a:solidFill>
            <a:srgbClr val="BFBFBF"/>
          </a:solidFill>
          <a:ln>
            <a:noFill/>
          </a:ln>
        </p:spPr>
        <p:txBody>
          <a:bodyPr anchorCtr="0" anchor="ctr" bIns="28550" lIns="28550" spcFirstLastPara="1" rIns="28550" wrap="square" tIns="28550">
            <a:noAutofit/>
          </a:bodyPr>
          <a:lstStyle/>
          <a:p>
            <a:pPr indent="0" lvl="0" marL="0" marR="0" rtl="0" algn="l">
              <a:spcBef>
                <a:spcPts val="0"/>
              </a:spcBef>
              <a:spcAft>
                <a:spcPts val="0"/>
              </a:spcAft>
              <a:buNone/>
            </a:pPr>
            <a:r>
              <a:t/>
            </a:r>
            <a:endParaRPr b="0" i="0" sz="2200" u="none" cap="none" strike="noStrike">
              <a:solidFill>
                <a:srgbClr val="000000"/>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4" name="Shape 1984"/>
        <p:cNvGrpSpPr/>
        <p:nvPr/>
      </p:nvGrpSpPr>
      <p:grpSpPr>
        <a:xfrm>
          <a:off x="0" y="0"/>
          <a:ext cx="0" cy="0"/>
          <a:chOff x="0" y="0"/>
          <a:chExt cx="0" cy="0"/>
        </a:xfrm>
      </p:grpSpPr>
      <p:sp>
        <p:nvSpPr>
          <p:cNvPr id="1985" name="Google Shape;1985;p315"/>
          <p:cNvSpPr/>
          <p:nvPr/>
        </p:nvSpPr>
        <p:spPr>
          <a:xfrm>
            <a:off x="6091175" y="486700"/>
            <a:ext cx="1635600" cy="3797100"/>
          </a:xfrm>
          <a:prstGeom prst="roundRect">
            <a:avLst>
              <a:gd fmla="val 8442"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Figtree"/>
              <a:ea typeface="Figtree"/>
              <a:cs typeface="Figtree"/>
              <a:sym typeface="Figtree"/>
            </a:endParaRPr>
          </a:p>
        </p:txBody>
      </p:sp>
      <p:sp>
        <p:nvSpPr>
          <p:cNvPr id="1986" name="Google Shape;1986;p315"/>
          <p:cNvSpPr txBox="1"/>
          <p:nvPr>
            <p:ph type="ctrTitle"/>
          </p:nvPr>
        </p:nvSpPr>
        <p:spPr>
          <a:xfrm>
            <a:off x="371850" y="525850"/>
            <a:ext cx="5115000" cy="614400"/>
          </a:xfrm>
          <a:prstGeom prst="rect">
            <a:avLst/>
          </a:prstGeom>
        </p:spPr>
        <p:txBody>
          <a:bodyPr anchorCtr="0" anchor="t" bIns="91425" lIns="0" spcFirstLastPara="1" rIns="91425" wrap="square" tIns="0">
            <a:normAutofit fontScale="90000"/>
          </a:bodyPr>
          <a:lstStyle/>
          <a:p>
            <a:pPr indent="0" lvl="0" marL="0" rtl="0" algn="l">
              <a:lnSpc>
                <a:spcPct val="100000"/>
              </a:lnSpc>
              <a:spcBef>
                <a:spcPts val="0"/>
              </a:spcBef>
              <a:spcAft>
                <a:spcPts val="0"/>
              </a:spcAft>
              <a:buNone/>
            </a:pPr>
            <a:r>
              <a:rPr lang="en"/>
              <a:t>Two questions changed </a:t>
            </a:r>
            <a:br>
              <a:rPr lang="en"/>
            </a:br>
            <a:r>
              <a:rPr lang="en"/>
              <a:t>the world for frequent travellers</a:t>
            </a:r>
            <a:endParaRPr/>
          </a:p>
        </p:txBody>
      </p:sp>
      <p:grpSp>
        <p:nvGrpSpPr>
          <p:cNvPr id="1987" name="Google Shape;1987;p315"/>
          <p:cNvGrpSpPr/>
          <p:nvPr/>
        </p:nvGrpSpPr>
        <p:grpSpPr>
          <a:xfrm>
            <a:off x="6091200" y="765350"/>
            <a:ext cx="1635649" cy="3186151"/>
            <a:chOff x="7081108" y="870305"/>
            <a:chExt cx="2280922" cy="4443105"/>
          </a:xfrm>
        </p:grpSpPr>
        <p:pic>
          <p:nvPicPr>
            <p:cNvPr id="1988" name="Google Shape;1988;p315"/>
            <p:cNvPicPr preferRelativeResize="0"/>
            <p:nvPr/>
          </p:nvPicPr>
          <p:blipFill rotWithShape="1">
            <a:blip r:embed="rId3">
              <a:alphaModFix/>
            </a:blip>
            <a:srcRect b="29133" l="2299" r="2299" t="0"/>
            <a:stretch/>
          </p:blipFill>
          <p:spPr>
            <a:xfrm>
              <a:off x="7081108" y="870305"/>
              <a:ext cx="2280922" cy="4443105"/>
            </a:xfrm>
            <a:prstGeom prst="rect">
              <a:avLst/>
            </a:prstGeom>
            <a:noFill/>
            <a:ln>
              <a:noFill/>
            </a:ln>
          </p:spPr>
        </p:pic>
        <p:pic>
          <p:nvPicPr>
            <p:cNvPr id="1989" name="Google Shape;1989;p315"/>
            <p:cNvPicPr preferRelativeResize="0"/>
            <p:nvPr/>
          </p:nvPicPr>
          <p:blipFill rotWithShape="1">
            <a:blip r:embed="rId4">
              <a:alphaModFix/>
            </a:blip>
            <a:srcRect b="-59" l="0" r="0" t="60"/>
            <a:stretch/>
          </p:blipFill>
          <p:spPr>
            <a:xfrm>
              <a:off x="7256068" y="2513309"/>
              <a:ext cx="1931006" cy="2136028"/>
            </a:xfrm>
            <a:prstGeom prst="rect">
              <a:avLst/>
            </a:prstGeom>
            <a:noFill/>
            <a:ln>
              <a:noFill/>
            </a:ln>
          </p:spPr>
        </p:pic>
      </p:grpSp>
      <p:sp>
        <p:nvSpPr>
          <p:cNvPr id="1990" name="Google Shape;1990;p315"/>
          <p:cNvSpPr txBox="1"/>
          <p:nvPr/>
        </p:nvSpPr>
        <p:spPr>
          <a:xfrm>
            <a:off x="398159" y="1406407"/>
            <a:ext cx="3908700" cy="432000"/>
          </a:xfrm>
          <a:prstGeom prst="rect">
            <a:avLst/>
          </a:prstGeom>
          <a:noFill/>
          <a:ln>
            <a:noFill/>
          </a:ln>
        </p:spPr>
        <p:txBody>
          <a:bodyPr anchorCtr="0" anchor="t" bIns="32150" lIns="32150" spcFirstLastPara="1" rIns="32150" wrap="square" tIns="32150">
            <a:spAutoFit/>
          </a:bodyPr>
          <a:lstStyle/>
          <a:p>
            <a:pPr indent="-116122" lvl="0" marL="91440" rtl="0" algn="l">
              <a:lnSpc>
                <a:spcPct val="115000"/>
              </a:lnSpc>
              <a:spcBef>
                <a:spcPts val="0"/>
              </a:spcBef>
              <a:spcAft>
                <a:spcPts val="0"/>
              </a:spcAft>
              <a:buClr>
                <a:schemeClr val="lt1"/>
              </a:buClr>
              <a:buSzPts val="1109"/>
              <a:buFont typeface="Figtree Medium"/>
              <a:buAutoNum type="arabicPeriod"/>
            </a:pPr>
            <a:r>
              <a:rPr lang="en" sz="1108">
                <a:solidFill>
                  <a:schemeClr val="lt1"/>
                </a:solidFill>
                <a:latin typeface="Figtree Medium"/>
                <a:ea typeface="Figtree Medium"/>
                <a:cs typeface="Figtree Medium"/>
                <a:sym typeface="Figtree Medium"/>
              </a:rPr>
              <a:t>What do you plan on packing?</a:t>
            </a:r>
            <a:endParaRPr sz="1108">
              <a:solidFill>
                <a:schemeClr val="lt1"/>
              </a:solidFill>
              <a:latin typeface="Figtree Medium"/>
              <a:ea typeface="Figtree Medium"/>
              <a:cs typeface="Figtree Medium"/>
              <a:sym typeface="Figtree Medium"/>
            </a:endParaRPr>
          </a:p>
          <a:p>
            <a:pPr indent="-116122" lvl="0" marL="91440" rtl="0" algn="l">
              <a:lnSpc>
                <a:spcPct val="115000"/>
              </a:lnSpc>
              <a:spcBef>
                <a:spcPts val="0"/>
              </a:spcBef>
              <a:spcAft>
                <a:spcPts val="0"/>
              </a:spcAft>
              <a:buClr>
                <a:schemeClr val="lt1"/>
              </a:buClr>
              <a:buSzPts val="1109"/>
              <a:buFont typeface="Figtree Medium"/>
              <a:buAutoNum type="arabicPeriod"/>
            </a:pPr>
            <a:r>
              <a:rPr lang="en" sz="1108">
                <a:solidFill>
                  <a:schemeClr val="lt1"/>
                </a:solidFill>
                <a:latin typeface="Figtree Medium"/>
                <a:ea typeface="Figtree Medium"/>
                <a:cs typeface="Figtree Medium"/>
                <a:sym typeface="Figtree Medium"/>
              </a:rPr>
              <a:t>Which view would you rather wake up to?</a:t>
            </a:r>
            <a:endParaRPr sz="1108">
              <a:solidFill>
                <a:schemeClr val="lt1"/>
              </a:solidFill>
              <a:latin typeface="Figtree Medium"/>
              <a:ea typeface="Figtree Medium"/>
              <a:cs typeface="Figtree Medium"/>
              <a:sym typeface="Figtree Medium"/>
            </a:endParaRPr>
          </a:p>
        </p:txBody>
      </p:sp>
      <p:pic>
        <p:nvPicPr>
          <p:cNvPr id="1991" name="Google Shape;1991;p315"/>
          <p:cNvPicPr preferRelativeResize="0"/>
          <p:nvPr/>
        </p:nvPicPr>
        <p:blipFill>
          <a:blip r:embed="rId5">
            <a:alphaModFix/>
          </a:blip>
          <a:stretch>
            <a:fillRect/>
          </a:stretch>
        </p:blipFill>
        <p:spPr>
          <a:xfrm>
            <a:off x="419397" y="2378576"/>
            <a:ext cx="2689050" cy="1665288"/>
          </a:xfrm>
          <a:prstGeom prst="rect">
            <a:avLst/>
          </a:prstGeom>
          <a:noFill/>
          <a:ln cap="flat" cmpd="sng" w="4550">
            <a:solidFill>
              <a:srgbClr val="04556C"/>
            </a:solidFill>
            <a:prstDash val="solid"/>
            <a:round/>
            <a:headEnd len="sm" w="sm" type="none"/>
            <a:tailEnd len="sm" w="sm" type="none"/>
          </a:ln>
        </p:spPr>
      </p:pic>
      <p:pic>
        <p:nvPicPr>
          <p:cNvPr id="1992" name="Google Shape;1992;p315"/>
          <p:cNvPicPr preferRelativeResize="0"/>
          <p:nvPr/>
        </p:nvPicPr>
        <p:blipFill>
          <a:blip r:embed="rId6">
            <a:alphaModFix/>
          </a:blip>
          <a:stretch>
            <a:fillRect/>
          </a:stretch>
        </p:blipFill>
        <p:spPr>
          <a:xfrm>
            <a:off x="3413607" y="2302016"/>
            <a:ext cx="1549493" cy="1774934"/>
          </a:xfrm>
          <a:prstGeom prst="rect">
            <a:avLst/>
          </a:prstGeom>
          <a:noFill/>
          <a:ln>
            <a:noFill/>
          </a:ln>
        </p:spPr>
      </p:pic>
      <p:sp>
        <p:nvSpPr>
          <p:cNvPr id="1993" name="Google Shape;1993;p315"/>
          <p:cNvSpPr/>
          <p:nvPr/>
        </p:nvSpPr>
        <p:spPr>
          <a:xfrm>
            <a:off x="1759889" y="2378579"/>
            <a:ext cx="1348500" cy="733500"/>
          </a:xfrm>
          <a:prstGeom prst="ellipse">
            <a:avLst/>
          </a:prstGeom>
          <a:noFill/>
          <a:ln cap="flat" cmpd="sng" w="13750">
            <a:solidFill>
              <a:srgbClr val="FF0000"/>
            </a:solidFill>
            <a:prstDash val="solid"/>
            <a:round/>
            <a:headEnd len="sm" w="sm" type="none"/>
            <a:tailEnd len="sm" w="sm" type="none"/>
          </a:ln>
        </p:spPr>
        <p:txBody>
          <a:bodyPr anchorCtr="0" anchor="ctr" bIns="43950" lIns="43950" spcFirstLastPara="1" rIns="43950" wrap="square" tIns="43950">
            <a:noAutofit/>
          </a:bodyPr>
          <a:lstStyle/>
          <a:p>
            <a:pPr indent="0" lvl="0" marL="0" rtl="0" algn="l">
              <a:spcBef>
                <a:spcPts val="0"/>
              </a:spcBef>
              <a:spcAft>
                <a:spcPts val="0"/>
              </a:spcAft>
              <a:buNone/>
            </a:pPr>
            <a:r>
              <a:t/>
            </a:r>
            <a:endParaRPr/>
          </a:p>
        </p:txBody>
      </p:sp>
      <p:sp>
        <p:nvSpPr>
          <p:cNvPr id="1994" name="Google Shape;1994;p315"/>
          <p:cNvSpPr/>
          <p:nvPr/>
        </p:nvSpPr>
        <p:spPr>
          <a:xfrm>
            <a:off x="3484270" y="3596450"/>
            <a:ext cx="729300" cy="396600"/>
          </a:xfrm>
          <a:prstGeom prst="ellipse">
            <a:avLst/>
          </a:prstGeom>
          <a:noFill/>
          <a:ln cap="flat" cmpd="sng" w="10050">
            <a:solidFill>
              <a:srgbClr val="FF0000"/>
            </a:solidFill>
            <a:prstDash val="solid"/>
            <a:round/>
            <a:headEnd len="sm" w="sm" type="none"/>
            <a:tailEnd len="sm" w="sm" type="none"/>
          </a:ln>
        </p:spPr>
        <p:txBody>
          <a:bodyPr anchorCtr="0" anchor="ctr" bIns="32150" lIns="32150" spcFirstLastPara="1" rIns="32150" wrap="square" tIns="32150">
            <a:noAutofit/>
          </a:bodyPr>
          <a:lstStyle/>
          <a:p>
            <a:pPr indent="0" lvl="0" marL="0" rtl="0" algn="l">
              <a:spcBef>
                <a:spcPts val="0"/>
              </a:spcBef>
              <a:spcAft>
                <a:spcPts val="0"/>
              </a:spcAft>
              <a:buNone/>
            </a:pPr>
            <a:r>
              <a:t/>
            </a:r>
            <a:endParaRPr/>
          </a:p>
        </p:txBody>
      </p:sp>
      <p:sp>
        <p:nvSpPr>
          <p:cNvPr id="1995" name="Google Shape;1995;p315"/>
          <p:cNvSpPr/>
          <p:nvPr/>
        </p:nvSpPr>
        <p:spPr>
          <a:xfrm>
            <a:off x="3227845" y="2324250"/>
            <a:ext cx="88200" cy="1774800"/>
          </a:xfrm>
          <a:prstGeom prst="leftBrace">
            <a:avLst>
              <a:gd fmla="val 50000" name="adj1"/>
              <a:gd fmla="val 50000"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Figtree"/>
              <a:ea typeface="Figtree"/>
              <a:cs typeface="Figtree"/>
              <a:sym typeface="Figtree"/>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9" name="Shape 1999"/>
        <p:cNvGrpSpPr/>
        <p:nvPr/>
      </p:nvGrpSpPr>
      <p:grpSpPr>
        <a:xfrm>
          <a:off x="0" y="0"/>
          <a:ext cx="0" cy="0"/>
          <a:chOff x="0" y="0"/>
          <a:chExt cx="0" cy="0"/>
        </a:xfrm>
      </p:grpSpPr>
      <p:sp>
        <p:nvSpPr>
          <p:cNvPr id="2000" name="Google Shape;2000;p316"/>
          <p:cNvSpPr/>
          <p:nvPr/>
        </p:nvSpPr>
        <p:spPr>
          <a:xfrm>
            <a:off x="6091175" y="486700"/>
            <a:ext cx="1635600" cy="3797100"/>
          </a:xfrm>
          <a:prstGeom prst="roundRect">
            <a:avLst>
              <a:gd fmla="val 8442"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Figtree"/>
              <a:ea typeface="Figtree"/>
              <a:cs typeface="Figtree"/>
              <a:sym typeface="Figtree"/>
            </a:endParaRPr>
          </a:p>
        </p:txBody>
      </p:sp>
      <p:sp>
        <p:nvSpPr>
          <p:cNvPr id="2001" name="Google Shape;2001;p316"/>
          <p:cNvSpPr txBox="1"/>
          <p:nvPr>
            <p:ph type="ctrTitle"/>
          </p:nvPr>
        </p:nvSpPr>
        <p:spPr>
          <a:xfrm>
            <a:off x="371850" y="525850"/>
            <a:ext cx="5115000" cy="1448400"/>
          </a:xfrm>
          <a:prstGeom prst="rect">
            <a:avLst/>
          </a:prstGeom>
        </p:spPr>
        <p:txBody>
          <a:bodyPr anchorCtr="0" anchor="t" bIns="91425" lIns="0" spcFirstLastPara="1" rIns="91425" wrap="square" tIns="0">
            <a:normAutofit/>
          </a:bodyPr>
          <a:lstStyle/>
          <a:p>
            <a:pPr indent="0" lvl="0" marL="0" rtl="0" algn="l">
              <a:lnSpc>
                <a:spcPct val="100000"/>
              </a:lnSpc>
              <a:spcBef>
                <a:spcPts val="0"/>
              </a:spcBef>
              <a:spcAft>
                <a:spcPts val="0"/>
              </a:spcAft>
              <a:buNone/>
            </a:pPr>
            <a:r>
              <a:rPr lang="en"/>
              <a:t>Interactivity pairs well </a:t>
            </a:r>
            <a:br>
              <a:rPr lang="en"/>
            </a:br>
            <a:r>
              <a:rPr lang="en"/>
              <a:t>with ZPD personalization</a:t>
            </a:r>
            <a:endParaRPr/>
          </a:p>
        </p:txBody>
      </p:sp>
      <p:sp>
        <p:nvSpPr>
          <p:cNvPr id="2002" name="Google Shape;2002;p316"/>
          <p:cNvSpPr txBox="1"/>
          <p:nvPr>
            <p:ph idx="1" type="subTitle"/>
          </p:nvPr>
        </p:nvSpPr>
        <p:spPr>
          <a:xfrm>
            <a:off x="405075" y="1946675"/>
            <a:ext cx="5115000" cy="1796400"/>
          </a:xfrm>
          <a:prstGeom prst="rect">
            <a:avLst/>
          </a:prstGeom>
        </p:spPr>
        <p:txBody>
          <a:bodyPr anchorCtr="0" anchor="b" bIns="0" lIns="0" spcFirstLastPara="1" rIns="0" wrap="square" tIns="0">
            <a:noAutofit/>
          </a:bodyPr>
          <a:lstStyle/>
          <a:p>
            <a:pPr indent="0" lvl="0" marL="0" rtl="0" algn="l">
              <a:spcBef>
                <a:spcPts val="0"/>
              </a:spcBef>
              <a:spcAft>
                <a:spcPts val="1200"/>
              </a:spcAft>
              <a:buNone/>
            </a:pPr>
            <a:r>
              <a:rPr lang="en" sz="1100"/>
              <a:t>Interactive Email elements and incentivizing customers </a:t>
            </a:r>
            <a:br>
              <a:rPr lang="en" sz="1100"/>
            </a:br>
            <a:r>
              <a:rPr lang="en" sz="1100"/>
              <a:t>with 500 miles per click further increased engagement</a:t>
            </a:r>
            <a:r>
              <a:rPr lang="en"/>
              <a:t>. </a:t>
            </a:r>
            <a:endParaRPr/>
          </a:p>
        </p:txBody>
      </p:sp>
      <p:grpSp>
        <p:nvGrpSpPr>
          <p:cNvPr id="2003" name="Google Shape;2003;p316"/>
          <p:cNvGrpSpPr/>
          <p:nvPr/>
        </p:nvGrpSpPr>
        <p:grpSpPr>
          <a:xfrm>
            <a:off x="6091350" y="713200"/>
            <a:ext cx="1635650" cy="3289549"/>
            <a:chOff x="7248284" y="643540"/>
            <a:chExt cx="2280924" cy="4587295"/>
          </a:xfrm>
        </p:grpSpPr>
        <p:pic>
          <p:nvPicPr>
            <p:cNvPr id="2004" name="Google Shape;2004;p316"/>
            <p:cNvPicPr preferRelativeResize="0"/>
            <p:nvPr/>
          </p:nvPicPr>
          <p:blipFill rotWithShape="1">
            <a:blip r:embed="rId3">
              <a:alphaModFix/>
            </a:blip>
            <a:srcRect b="0" l="2061" r="2061" t="0"/>
            <a:stretch/>
          </p:blipFill>
          <p:spPr>
            <a:xfrm>
              <a:off x="7248284" y="643540"/>
              <a:ext cx="2280924" cy="4587295"/>
            </a:xfrm>
            <a:prstGeom prst="rect">
              <a:avLst/>
            </a:prstGeom>
            <a:noFill/>
            <a:ln>
              <a:noFill/>
            </a:ln>
          </p:spPr>
        </p:pic>
        <p:pic>
          <p:nvPicPr>
            <p:cNvPr id="2005" name="Google Shape;2005;p316"/>
            <p:cNvPicPr preferRelativeResize="0"/>
            <p:nvPr/>
          </p:nvPicPr>
          <p:blipFill rotWithShape="1">
            <a:blip r:embed="rId4">
              <a:alphaModFix/>
            </a:blip>
            <a:srcRect b="0" l="0" r="0" t="0"/>
            <a:stretch/>
          </p:blipFill>
          <p:spPr>
            <a:xfrm>
              <a:off x="7283034" y="1074146"/>
              <a:ext cx="2211415" cy="1020662"/>
            </a:xfrm>
            <a:prstGeom prst="rect">
              <a:avLst/>
            </a:prstGeom>
            <a:noFill/>
            <a:ln>
              <a:noFill/>
            </a:ln>
          </p:spPr>
        </p:pic>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9" name="Shape 2009"/>
        <p:cNvGrpSpPr/>
        <p:nvPr/>
      </p:nvGrpSpPr>
      <p:grpSpPr>
        <a:xfrm>
          <a:off x="0" y="0"/>
          <a:ext cx="0" cy="0"/>
          <a:chOff x="0" y="0"/>
          <a:chExt cx="0" cy="0"/>
        </a:xfrm>
      </p:grpSpPr>
      <p:pic>
        <p:nvPicPr>
          <p:cNvPr id="2010" name="Google Shape;2010;p317" title="Screenshot 2025-09-08 at 8.06.06 AM.jpg">
            <a:hlinkClick r:id="rId3"/>
          </p:cNvPr>
          <p:cNvPicPr preferRelativeResize="0"/>
          <p:nvPr/>
        </p:nvPicPr>
        <p:blipFill>
          <a:blip r:embed="rId4">
            <a:alphaModFix/>
          </a:blip>
          <a:stretch>
            <a:fillRect/>
          </a:stretch>
        </p:blipFill>
        <p:spPr>
          <a:xfrm>
            <a:off x="3125550" y="2988708"/>
            <a:ext cx="2892899" cy="1635259"/>
          </a:xfrm>
          <a:prstGeom prst="rect">
            <a:avLst/>
          </a:prstGeom>
          <a:noFill/>
          <a:ln>
            <a:noFill/>
          </a:ln>
        </p:spPr>
      </p:pic>
      <p:sp>
        <p:nvSpPr>
          <p:cNvPr id="2011" name="Google Shape;2011;p317"/>
          <p:cNvSpPr txBox="1"/>
          <p:nvPr/>
        </p:nvSpPr>
        <p:spPr>
          <a:xfrm>
            <a:off x="1629450" y="1627633"/>
            <a:ext cx="5885100" cy="1231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t>“the results were amazing. Of those who began the survey, </a:t>
            </a:r>
            <a:r>
              <a:rPr b="1" lang="en" sz="1700"/>
              <a:t>84%</a:t>
            </a:r>
            <a:r>
              <a:rPr lang="en" sz="1700"/>
              <a:t> finished. The emails sent afterward had over </a:t>
            </a:r>
            <a:r>
              <a:rPr b="1" lang="en" sz="1700"/>
              <a:t>54% open rates</a:t>
            </a:r>
            <a:r>
              <a:rPr lang="en" sz="1700"/>
              <a:t>. All this resulted in a lift in revenue as well—to the tune of an average </a:t>
            </a:r>
            <a:r>
              <a:rPr b="1" lang="en" sz="1700"/>
              <a:t>increase of $20 per user.”</a:t>
            </a:r>
            <a:endParaRPr b="1" sz="1700"/>
          </a:p>
        </p:txBody>
      </p:sp>
      <p:pic>
        <p:nvPicPr>
          <p:cNvPr id="2012" name="Google Shape;2012;p317"/>
          <p:cNvPicPr preferRelativeResize="0"/>
          <p:nvPr/>
        </p:nvPicPr>
        <p:blipFill>
          <a:blip r:embed="rId5">
            <a:alphaModFix/>
          </a:blip>
          <a:stretch>
            <a:fillRect/>
          </a:stretch>
        </p:blipFill>
        <p:spPr>
          <a:xfrm>
            <a:off x="164575" y="420483"/>
            <a:ext cx="8839201" cy="9144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6" name="Shape 2016"/>
        <p:cNvGrpSpPr/>
        <p:nvPr/>
      </p:nvGrpSpPr>
      <p:grpSpPr>
        <a:xfrm>
          <a:off x="0" y="0"/>
          <a:ext cx="0" cy="0"/>
          <a:chOff x="0" y="0"/>
          <a:chExt cx="0" cy="0"/>
        </a:xfrm>
      </p:grpSpPr>
      <p:sp>
        <p:nvSpPr>
          <p:cNvPr id="2017" name="Google Shape;2017;p318"/>
          <p:cNvSpPr txBox="1"/>
          <p:nvPr>
            <p:ph type="title"/>
          </p:nvPr>
        </p:nvSpPr>
        <p:spPr>
          <a:xfrm>
            <a:off x="371850" y="365750"/>
            <a:ext cx="4147500" cy="1320900"/>
          </a:xfrm>
          <a:prstGeom prst="rect">
            <a:avLst/>
          </a:prstGeom>
        </p:spPr>
        <p:txBody>
          <a:bodyPr anchorCtr="0" anchor="t" bIns="0" lIns="0" spcFirstLastPara="1" rIns="0" wrap="square" tIns="0">
            <a:noAutofit/>
          </a:bodyPr>
          <a:lstStyle/>
          <a:p>
            <a:pPr indent="0" lvl="0" marL="0" rtl="0" algn="l">
              <a:lnSpc>
                <a:spcPct val="90000"/>
              </a:lnSpc>
              <a:spcBef>
                <a:spcPts val="0"/>
              </a:spcBef>
              <a:spcAft>
                <a:spcPts val="0"/>
              </a:spcAft>
              <a:buNone/>
            </a:pPr>
            <a:r>
              <a:rPr lang="en"/>
              <a:t>Trip Experience Optimization from a loyalty strategy perspective.</a:t>
            </a:r>
            <a:endParaRPr/>
          </a:p>
          <a:p>
            <a:pPr indent="0" lvl="0" marL="0" rtl="0" algn="l">
              <a:lnSpc>
                <a:spcPct val="90000"/>
              </a:lnSpc>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1" name="Shape 2021"/>
        <p:cNvGrpSpPr/>
        <p:nvPr/>
      </p:nvGrpSpPr>
      <p:grpSpPr>
        <a:xfrm>
          <a:off x="0" y="0"/>
          <a:ext cx="0" cy="0"/>
          <a:chOff x="0" y="0"/>
          <a:chExt cx="0" cy="0"/>
        </a:xfrm>
      </p:grpSpPr>
      <p:sp>
        <p:nvSpPr>
          <p:cNvPr id="2022" name="Google Shape;2022;p319"/>
          <p:cNvSpPr txBox="1"/>
          <p:nvPr>
            <p:ph type="ctrTitle"/>
          </p:nvPr>
        </p:nvSpPr>
        <p:spPr>
          <a:xfrm>
            <a:off x="404725" y="525850"/>
            <a:ext cx="5115000" cy="595800"/>
          </a:xfrm>
          <a:prstGeom prst="rect">
            <a:avLst/>
          </a:prstGeom>
        </p:spPr>
        <p:txBody>
          <a:bodyPr anchorCtr="0" anchor="t" bIns="91425" lIns="0" spcFirstLastPara="1" rIns="91425" wrap="square" tIns="0">
            <a:normAutofit/>
          </a:bodyPr>
          <a:lstStyle/>
          <a:p>
            <a:pPr indent="0" lvl="0" marL="0" rtl="0" algn="l">
              <a:spcBef>
                <a:spcPts val="0"/>
              </a:spcBef>
              <a:spcAft>
                <a:spcPts val="0"/>
              </a:spcAft>
              <a:buNone/>
            </a:pPr>
            <a:r>
              <a:rPr lang="en"/>
              <a:t>TEO framework</a:t>
            </a:r>
            <a:endParaRPr/>
          </a:p>
        </p:txBody>
      </p:sp>
      <p:sp>
        <p:nvSpPr>
          <p:cNvPr id="2023" name="Google Shape;2023;p319"/>
          <p:cNvSpPr/>
          <p:nvPr/>
        </p:nvSpPr>
        <p:spPr>
          <a:xfrm>
            <a:off x="633337" y="1306070"/>
            <a:ext cx="1614300" cy="1425000"/>
          </a:xfrm>
          <a:prstGeom prst="rect">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2024" name="Google Shape;2024;p319"/>
          <p:cNvSpPr txBox="1"/>
          <p:nvPr>
            <p:ph idx="4294967295" type="body"/>
          </p:nvPr>
        </p:nvSpPr>
        <p:spPr>
          <a:xfrm>
            <a:off x="687828" y="1334747"/>
            <a:ext cx="938400" cy="349200"/>
          </a:xfrm>
          <a:prstGeom prst="rect">
            <a:avLst/>
          </a:prstGeom>
        </p:spPr>
        <p:txBody>
          <a:bodyPr anchorCtr="0" anchor="ctr" bIns="0" lIns="0" spcFirstLastPara="1" rIns="0" wrap="square" tIns="0">
            <a:normAutofit/>
          </a:bodyPr>
          <a:lstStyle/>
          <a:p>
            <a:pPr indent="0" lvl="0" marL="0" rtl="0" algn="l">
              <a:lnSpc>
                <a:spcPct val="90000"/>
              </a:lnSpc>
              <a:spcBef>
                <a:spcPts val="0"/>
              </a:spcBef>
              <a:spcAft>
                <a:spcPts val="0"/>
              </a:spcAft>
              <a:buSzPts val="1018"/>
              <a:buNone/>
            </a:pPr>
            <a:r>
              <a:rPr b="1" lang="en" sz="1365">
                <a:solidFill>
                  <a:schemeClr val="lt1"/>
                </a:solidFill>
              </a:rPr>
              <a:t>Preemptive</a:t>
            </a:r>
            <a:endParaRPr b="1" sz="1365">
              <a:solidFill>
                <a:schemeClr val="lt1"/>
              </a:solidFill>
            </a:endParaRPr>
          </a:p>
        </p:txBody>
      </p:sp>
      <p:sp>
        <p:nvSpPr>
          <p:cNvPr id="2025" name="Google Shape;2025;p319"/>
          <p:cNvSpPr txBox="1"/>
          <p:nvPr/>
        </p:nvSpPr>
        <p:spPr>
          <a:xfrm>
            <a:off x="1952584" y="1425243"/>
            <a:ext cx="203100" cy="130500"/>
          </a:xfrm>
          <a:prstGeom prst="rect">
            <a:avLst/>
          </a:prstGeom>
          <a:noFill/>
          <a:ln>
            <a:noFill/>
          </a:ln>
        </p:spPr>
        <p:txBody>
          <a:bodyPr anchorCtr="0" anchor="b" bIns="0" lIns="0" spcFirstLastPara="1" rIns="0" wrap="square" tIns="0">
            <a:noAutofit/>
          </a:bodyPr>
          <a:lstStyle/>
          <a:p>
            <a:pPr indent="0" lvl="0" marL="0" rtl="0" algn="l">
              <a:lnSpc>
                <a:spcPct val="115000"/>
              </a:lnSpc>
              <a:spcBef>
                <a:spcPts val="0"/>
              </a:spcBef>
              <a:spcAft>
                <a:spcPts val="1200"/>
              </a:spcAft>
              <a:buNone/>
            </a:pPr>
            <a:r>
              <a:rPr lang="en" sz="800">
                <a:solidFill>
                  <a:schemeClr val="lt1"/>
                </a:solidFill>
                <a:latin typeface="Figtree"/>
                <a:ea typeface="Figtree"/>
                <a:cs typeface="Figtree"/>
                <a:sym typeface="Figtree"/>
              </a:rPr>
              <a:t>1</a:t>
            </a:r>
            <a:endParaRPr sz="800">
              <a:latin typeface="Figtree"/>
              <a:ea typeface="Figtree"/>
              <a:cs typeface="Figtree"/>
              <a:sym typeface="Figtree"/>
            </a:endParaRPr>
          </a:p>
        </p:txBody>
      </p:sp>
      <p:cxnSp>
        <p:nvCxnSpPr>
          <p:cNvPr id="2026" name="Google Shape;2026;p319"/>
          <p:cNvCxnSpPr/>
          <p:nvPr/>
        </p:nvCxnSpPr>
        <p:spPr>
          <a:xfrm>
            <a:off x="688364" y="1659552"/>
            <a:ext cx="1454100" cy="0"/>
          </a:xfrm>
          <a:prstGeom prst="straightConnector1">
            <a:avLst/>
          </a:prstGeom>
          <a:noFill/>
          <a:ln cap="flat" cmpd="sng" w="9525">
            <a:solidFill>
              <a:schemeClr val="dk2"/>
            </a:solidFill>
            <a:prstDash val="solid"/>
            <a:round/>
            <a:headEnd len="med" w="med" type="none"/>
            <a:tailEnd len="med" w="med" type="none"/>
          </a:ln>
        </p:spPr>
      </p:cxnSp>
      <p:sp>
        <p:nvSpPr>
          <p:cNvPr id="2027" name="Google Shape;2027;p319"/>
          <p:cNvSpPr/>
          <p:nvPr/>
        </p:nvSpPr>
        <p:spPr>
          <a:xfrm>
            <a:off x="633337" y="2830070"/>
            <a:ext cx="1614300" cy="1425000"/>
          </a:xfrm>
          <a:prstGeom prst="rect">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2028" name="Google Shape;2028;p319"/>
          <p:cNvSpPr txBox="1"/>
          <p:nvPr>
            <p:ph idx="4294967295" type="body"/>
          </p:nvPr>
        </p:nvSpPr>
        <p:spPr>
          <a:xfrm>
            <a:off x="687828" y="2858747"/>
            <a:ext cx="938400" cy="349200"/>
          </a:xfrm>
          <a:prstGeom prst="rect">
            <a:avLst/>
          </a:prstGeom>
        </p:spPr>
        <p:txBody>
          <a:bodyPr anchorCtr="0" anchor="ctr" bIns="0" lIns="0" spcFirstLastPara="1" rIns="0" wrap="square" tIns="0">
            <a:normAutofit/>
          </a:bodyPr>
          <a:lstStyle/>
          <a:p>
            <a:pPr indent="0" lvl="0" marL="0" rtl="0" algn="l">
              <a:lnSpc>
                <a:spcPct val="90000"/>
              </a:lnSpc>
              <a:spcBef>
                <a:spcPts val="0"/>
              </a:spcBef>
              <a:spcAft>
                <a:spcPts val="0"/>
              </a:spcAft>
              <a:buSzPts val="1018"/>
              <a:buNone/>
            </a:pPr>
            <a:r>
              <a:rPr b="1" lang="en" sz="1365">
                <a:solidFill>
                  <a:schemeClr val="lt1"/>
                </a:solidFill>
              </a:rPr>
              <a:t>Midway</a:t>
            </a:r>
            <a:endParaRPr b="1" sz="1365">
              <a:solidFill>
                <a:schemeClr val="lt1"/>
              </a:solidFill>
            </a:endParaRPr>
          </a:p>
        </p:txBody>
      </p:sp>
      <p:cxnSp>
        <p:nvCxnSpPr>
          <p:cNvPr id="2029" name="Google Shape;2029;p319"/>
          <p:cNvCxnSpPr/>
          <p:nvPr/>
        </p:nvCxnSpPr>
        <p:spPr>
          <a:xfrm>
            <a:off x="688364" y="3183552"/>
            <a:ext cx="1467300" cy="0"/>
          </a:xfrm>
          <a:prstGeom prst="straightConnector1">
            <a:avLst/>
          </a:prstGeom>
          <a:noFill/>
          <a:ln cap="flat" cmpd="sng" w="9525">
            <a:solidFill>
              <a:schemeClr val="dk2"/>
            </a:solidFill>
            <a:prstDash val="solid"/>
            <a:round/>
            <a:headEnd len="med" w="med" type="none"/>
            <a:tailEnd len="med" w="med" type="none"/>
          </a:ln>
        </p:spPr>
      </p:cxnSp>
      <p:sp>
        <p:nvSpPr>
          <p:cNvPr id="2030" name="Google Shape;2030;p319"/>
          <p:cNvSpPr/>
          <p:nvPr/>
        </p:nvSpPr>
        <p:spPr>
          <a:xfrm>
            <a:off x="633337" y="4354070"/>
            <a:ext cx="3325200" cy="2772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2031" name="Google Shape;2031;p319"/>
          <p:cNvSpPr txBox="1"/>
          <p:nvPr>
            <p:ph idx="4294967295" type="body"/>
          </p:nvPr>
        </p:nvSpPr>
        <p:spPr>
          <a:xfrm>
            <a:off x="740262" y="4354070"/>
            <a:ext cx="3033600" cy="277200"/>
          </a:xfrm>
          <a:prstGeom prst="rect">
            <a:avLst/>
          </a:prstGeom>
        </p:spPr>
        <p:txBody>
          <a:bodyPr anchorCtr="0" anchor="ctr" bIns="0" lIns="0" spcFirstLastPara="1" rIns="0" wrap="square" tIns="0">
            <a:normAutofit/>
          </a:bodyPr>
          <a:lstStyle/>
          <a:p>
            <a:pPr indent="0" lvl="0" marL="0" rtl="0" algn="l">
              <a:lnSpc>
                <a:spcPct val="90000"/>
              </a:lnSpc>
              <a:spcBef>
                <a:spcPts val="0"/>
              </a:spcBef>
              <a:spcAft>
                <a:spcPts val="0"/>
              </a:spcAft>
              <a:buSzPts val="1018"/>
              <a:buNone/>
            </a:pPr>
            <a:r>
              <a:rPr b="1" lang="en" sz="1365"/>
              <a:t>Travel journey</a:t>
            </a:r>
            <a:endParaRPr b="1" sz="1365"/>
          </a:p>
        </p:txBody>
      </p:sp>
      <p:sp>
        <p:nvSpPr>
          <p:cNvPr id="2032" name="Google Shape;2032;p319"/>
          <p:cNvSpPr/>
          <p:nvPr/>
        </p:nvSpPr>
        <p:spPr>
          <a:xfrm>
            <a:off x="2342624" y="1306070"/>
            <a:ext cx="1614300" cy="1425000"/>
          </a:xfrm>
          <a:prstGeom prst="rect">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2033" name="Google Shape;2033;p319"/>
          <p:cNvSpPr txBox="1"/>
          <p:nvPr>
            <p:ph idx="4294967295" type="body"/>
          </p:nvPr>
        </p:nvSpPr>
        <p:spPr>
          <a:xfrm>
            <a:off x="2397114" y="1334747"/>
            <a:ext cx="938400" cy="349200"/>
          </a:xfrm>
          <a:prstGeom prst="rect">
            <a:avLst/>
          </a:prstGeom>
        </p:spPr>
        <p:txBody>
          <a:bodyPr anchorCtr="0" anchor="ctr" bIns="0" lIns="0" spcFirstLastPara="1" rIns="0" wrap="square" tIns="0">
            <a:normAutofit/>
          </a:bodyPr>
          <a:lstStyle/>
          <a:p>
            <a:pPr indent="0" lvl="0" marL="0" rtl="0" algn="l">
              <a:lnSpc>
                <a:spcPct val="90000"/>
              </a:lnSpc>
              <a:spcBef>
                <a:spcPts val="0"/>
              </a:spcBef>
              <a:spcAft>
                <a:spcPts val="0"/>
              </a:spcAft>
              <a:buSzPts val="1018"/>
              <a:buNone/>
            </a:pPr>
            <a:r>
              <a:rPr b="1" lang="en" sz="1365">
                <a:solidFill>
                  <a:schemeClr val="lt1"/>
                </a:solidFill>
              </a:rPr>
              <a:t>Real time</a:t>
            </a:r>
            <a:endParaRPr b="1" sz="1365">
              <a:solidFill>
                <a:schemeClr val="lt1"/>
              </a:solidFill>
            </a:endParaRPr>
          </a:p>
        </p:txBody>
      </p:sp>
      <p:cxnSp>
        <p:nvCxnSpPr>
          <p:cNvPr id="2034" name="Google Shape;2034;p319"/>
          <p:cNvCxnSpPr/>
          <p:nvPr/>
        </p:nvCxnSpPr>
        <p:spPr>
          <a:xfrm>
            <a:off x="2405263" y="1659552"/>
            <a:ext cx="1414500" cy="0"/>
          </a:xfrm>
          <a:prstGeom prst="straightConnector1">
            <a:avLst/>
          </a:prstGeom>
          <a:noFill/>
          <a:ln cap="flat" cmpd="sng" w="9525">
            <a:solidFill>
              <a:schemeClr val="dk2"/>
            </a:solidFill>
            <a:prstDash val="solid"/>
            <a:round/>
            <a:headEnd len="med" w="med" type="none"/>
            <a:tailEnd len="med" w="med" type="none"/>
          </a:ln>
        </p:spPr>
      </p:cxnSp>
      <p:sp>
        <p:nvSpPr>
          <p:cNvPr id="2035" name="Google Shape;2035;p319"/>
          <p:cNvSpPr/>
          <p:nvPr/>
        </p:nvSpPr>
        <p:spPr>
          <a:xfrm>
            <a:off x="2342624" y="2830070"/>
            <a:ext cx="1614300" cy="1425000"/>
          </a:xfrm>
          <a:prstGeom prst="rect">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2036" name="Google Shape;2036;p319"/>
          <p:cNvSpPr txBox="1"/>
          <p:nvPr>
            <p:ph idx="4294967295" type="body"/>
          </p:nvPr>
        </p:nvSpPr>
        <p:spPr>
          <a:xfrm>
            <a:off x="2397114" y="2858747"/>
            <a:ext cx="938400" cy="349200"/>
          </a:xfrm>
          <a:prstGeom prst="rect">
            <a:avLst/>
          </a:prstGeom>
        </p:spPr>
        <p:txBody>
          <a:bodyPr anchorCtr="0" anchor="ctr" bIns="0" lIns="0" spcFirstLastPara="1" rIns="0" wrap="square" tIns="0">
            <a:normAutofit/>
          </a:bodyPr>
          <a:lstStyle/>
          <a:p>
            <a:pPr indent="0" lvl="0" marL="0" rtl="0" algn="l">
              <a:lnSpc>
                <a:spcPct val="90000"/>
              </a:lnSpc>
              <a:spcBef>
                <a:spcPts val="0"/>
              </a:spcBef>
              <a:spcAft>
                <a:spcPts val="0"/>
              </a:spcAft>
              <a:buSzPts val="1018"/>
              <a:buNone/>
            </a:pPr>
            <a:r>
              <a:rPr b="1" lang="en" sz="1365">
                <a:solidFill>
                  <a:schemeClr val="lt1"/>
                </a:solidFill>
              </a:rPr>
              <a:t>Post</a:t>
            </a:r>
            <a:endParaRPr b="1" sz="1365">
              <a:solidFill>
                <a:schemeClr val="lt1"/>
              </a:solidFill>
            </a:endParaRPr>
          </a:p>
        </p:txBody>
      </p:sp>
      <p:cxnSp>
        <p:nvCxnSpPr>
          <p:cNvPr id="2037" name="Google Shape;2037;p319"/>
          <p:cNvCxnSpPr/>
          <p:nvPr/>
        </p:nvCxnSpPr>
        <p:spPr>
          <a:xfrm>
            <a:off x="2405263" y="3183552"/>
            <a:ext cx="1440900" cy="0"/>
          </a:xfrm>
          <a:prstGeom prst="straightConnector1">
            <a:avLst/>
          </a:prstGeom>
          <a:noFill/>
          <a:ln cap="flat" cmpd="sng" w="9525">
            <a:solidFill>
              <a:schemeClr val="dk2"/>
            </a:solidFill>
            <a:prstDash val="solid"/>
            <a:round/>
            <a:headEnd len="med" w="med" type="none"/>
            <a:tailEnd len="med" w="med" type="none"/>
          </a:ln>
        </p:spPr>
      </p:cxnSp>
      <p:sp>
        <p:nvSpPr>
          <p:cNvPr id="2038" name="Google Shape;2038;p319"/>
          <p:cNvSpPr/>
          <p:nvPr/>
        </p:nvSpPr>
        <p:spPr>
          <a:xfrm>
            <a:off x="6196850" y="3266031"/>
            <a:ext cx="1435500" cy="392700"/>
          </a:xfrm>
          <a:prstGeom prst="roundRect">
            <a:avLst>
              <a:gd fmla="val 16667" name="adj"/>
            </a:avLst>
          </a:prstGeom>
          <a:solidFill>
            <a:srgbClr val="D06C5F"/>
          </a:solidFill>
          <a:ln>
            <a:noFill/>
          </a:ln>
        </p:spPr>
        <p:txBody>
          <a:bodyPr anchorCtr="0" anchor="ctr" bIns="58300" lIns="58300" spcFirstLastPara="1" rIns="58300" wrap="square" tIns="58300">
            <a:noAutofit/>
          </a:bodyPr>
          <a:lstStyle/>
          <a:p>
            <a:pPr indent="0" lvl="0" marL="0" marR="0" rtl="0" algn="l">
              <a:lnSpc>
                <a:spcPct val="100000"/>
              </a:lnSpc>
              <a:spcBef>
                <a:spcPts val="0"/>
              </a:spcBef>
              <a:spcAft>
                <a:spcPts val="0"/>
              </a:spcAft>
              <a:buClr>
                <a:srgbClr val="000000"/>
              </a:buClr>
              <a:buSzPts val="702"/>
              <a:buFont typeface="Arial"/>
              <a:buNone/>
            </a:pPr>
            <a:r>
              <a:rPr b="0" i="0" lang="en" sz="701" u="none" cap="none" strike="noStrike">
                <a:solidFill>
                  <a:srgbClr val="FFFFFF"/>
                </a:solidFill>
                <a:latin typeface="Figtree"/>
                <a:ea typeface="Figtree"/>
                <a:cs typeface="Figtree"/>
                <a:sym typeface="Figtree"/>
              </a:rPr>
              <a:t>Hi Emily. Lake Tahoe - a great choice! Let’s find the best options. Any budget in mind?</a:t>
            </a:r>
            <a:endParaRPr b="0" i="0" sz="701" u="none" cap="none" strike="noStrike">
              <a:solidFill>
                <a:srgbClr val="FFFFFF"/>
              </a:solidFill>
              <a:latin typeface="Figtree"/>
              <a:ea typeface="Figtree"/>
              <a:cs typeface="Figtree"/>
              <a:sym typeface="Figtree"/>
            </a:endParaRPr>
          </a:p>
        </p:txBody>
      </p:sp>
      <p:sp>
        <p:nvSpPr>
          <p:cNvPr id="2039" name="Google Shape;2039;p319"/>
          <p:cNvSpPr/>
          <p:nvPr/>
        </p:nvSpPr>
        <p:spPr>
          <a:xfrm>
            <a:off x="6478905" y="3710551"/>
            <a:ext cx="1332300" cy="258300"/>
          </a:xfrm>
          <a:prstGeom prst="roundRect">
            <a:avLst>
              <a:gd fmla="val 16667" name="adj"/>
            </a:avLst>
          </a:prstGeom>
          <a:solidFill>
            <a:srgbClr val="FFFFFF"/>
          </a:solidFill>
          <a:ln>
            <a:noFill/>
          </a:ln>
        </p:spPr>
        <p:txBody>
          <a:bodyPr anchorCtr="0" anchor="ctr" bIns="58300" lIns="58300" spcFirstLastPara="1" rIns="58300" wrap="square" tIns="58300">
            <a:noAutofit/>
          </a:bodyPr>
          <a:lstStyle/>
          <a:p>
            <a:pPr indent="0" lvl="0" marL="0" marR="0" rtl="0" algn="l">
              <a:lnSpc>
                <a:spcPct val="100000"/>
              </a:lnSpc>
              <a:spcBef>
                <a:spcPts val="0"/>
              </a:spcBef>
              <a:spcAft>
                <a:spcPts val="0"/>
              </a:spcAft>
              <a:buClr>
                <a:srgbClr val="000000"/>
              </a:buClr>
              <a:buSzPts val="702"/>
              <a:buFont typeface="Arial"/>
              <a:buNone/>
            </a:pPr>
            <a:r>
              <a:rPr b="0" i="0" lang="en" sz="701" u="none" cap="none" strike="noStrike">
                <a:solidFill>
                  <a:srgbClr val="040403"/>
                </a:solidFill>
                <a:latin typeface="Figtree"/>
                <a:ea typeface="Figtree"/>
                <a:cs typeface="Figtree"/>
                <a:sym typeface="Figtree"/>
              </a:rPr>
              <a:t>Something for two adults around $3 to 3.5K total.</a:t>
            </a:r>
            <a:endParaRPr b="0" i="0" sz="701" u="none" cap="none" strike="noStrike">
              <a:solidFill>
                <a:srgbClr val="040403"/>
              </a:solidFill>
              <a:latin typeface="Figtree"/>
              <a:ea typeface="Figtree"/>
              <a:cs typeface="Figtree"/>
              <a:sym typeface="Figtree"/>
            </a:endParaRPr>
          </a:p>
        </p:txBody>
      </p:sp>
      <p:sp>
        <p:nvSpPr>
          <p:cNvPr id="2040" name="Google Shape;2040;p319"/>
          <p:cNvSpPr/>
          <p:nvPr/>
        </p:nvSpPr>
        <p:spPr>
          <a:xfrm>
            <a:off x="6196850" y="4020763"/>
            <a:ext cx="1435500" cy="392700"/>
          </a:xfrm>
          <a:prstGeom prst="roundRect">
            <a:avLst>
              <a:gd fmla="val 16667" name="adj"/>
            </a:avLst>
          </a:prstGeom>
          <a:solidFill>
            <a:srgbClr val="D06C5F"/>
          </a:solidFill>
          <a:ln>
            <a:noFill/>
          </a:ln>
        </p:spPr>
        <p:txBody>
          <a:bodyPr anchorCtr="0" anchor="ctr" bIns="58300" lIns="58300" spcFirstLastPara="1" rIns="58300" wrap="square" tIns="58300">
            <a:noAutofit/>
          </a:bodyPr>
          <a:lstStyle/>
          <a:p>
            <a:pPr indent="0" lvl="0" marL="0" marR="0" rtl="0" algn="l">
              <a:lnSpc>
                <a:spcPct val="100000"/>
              </a:lnSpc>
              <a:spcBef>
                <a:spcPts val="0"/>
              </a:spcBef>
              <a:spcAft>
                <a:spcPts val="0"/>
              </a:spcAft>
              <a:buClr>
                <a:srgbClr val="000000"/>
              </a:buClr>
              <a:buSzPts val="702"/>
              <a:buFont typeface="Arial"/>
              <a:buNone/>
            </a:pPr>
            <a:r>
              <a:rPr b="0" i="0" lang="en" sz="701" u="none" cap="none" strike="noStrike">
                <a:solidFill>
                  <a:srgbClr val="FFFFFF"/>
                </a:solidFill>
                <a:latin typeface="Figtree"/>
                <a:ea typeface="Figtree"/>
                <a:cs typeface="Figtree"/>
                <a:sym typeface="Figtree"/>
              </a:rPr>
              <a:t>Great. I see you’ve been on adventure trips with us. Shall I focus on adventure options?</a:t>
            </a:r>
            <a:endParaRPr b="0" i="0" sz="701" u="none" cap="none" strike="noStrike">
              <a:solidFill>
                <a:srgbClr val="FFFFFF"/>
              </a:solidFill>
              <a:latin typeface="Figtree"/>
              <a:ea typeface="Figtree"/>
              <a:cs typeface="Figtree"/>
              <a:sym typeface="Figtree"/>
            </a:endParaRPr>
          </a:p>
        </p:txBody>
      </p:sp>
      <p:cxnSp>
        <p:nvCxnSpPr>
          <p:cNvPr id="2041" name="Google Shape;2041;p319"/>
          <p:cNvCxnSpPr>
            <a:endCxn id="2031" idx="3"/>
          </p:cNvCxnSpPr>
          <p:nvPr/>
        </p:nvCxnSpPr>
        <p:spPr>
          <a:xfrm flipH="1" rot="10800000">
            <a:off x="2008962" y="4492670"/>
            <a:ext cx="1764900" cy="12300"/>
          </a:xfrm>
          <a:prstGeom prst="straightConnector1">
            <a:avLst/>
          </a:prstGeom>
          <a:noFill/>
          <a:ln cap="flat" cmpd="sng" w="9525">
            <a:solidFill>
              <a:schemeClr val="accent2"/>
            </a:solidFill>
            <a:prstDash val="solid"/>
            <a:round/>
            <a:headEnd len="med" w="med" type="oval"/>
            <a:tailEnd len="med" w="med" type="oval"/>
          </a:ln>
        </p:spPr>
      </p:cxnSp>
      <p:sp>
        <p:nvSpPr>
          <p:cNvPr id="2042" name="Google Shape;2042;p319"/>
          <p:cNvSpPr txBox="1"/>
          <p:nvPr/>
        </p:nvSpPr>
        <p:spPr>
          <a:xfrm>
            <a:off x="687825" y="1926231"/>
            <a:ext cx="1454100" cy="692100"/>
          </a:xfrm>
          <a:prstGeom prst="rect">
            <a:avLst/>
          </a:prstGeom>
          <a:noFill/>
          <a:ln>
            <a:noFill/>
          </a:ln>
        </p:spPr>
        <p:txBody>
          <a:bodyPr anchorCtr="0" anchor="b" bIns="0" lIns="0" spcFirstLastPara="1" rIns="0" wrap="square" tIns="0">
            <a:noAutofit/>
          </a:bodyPr>
          <a:lstStyle/>
          <a:p>
            <a:pPr indent="0" lvl="0" marL="0" rtl="0" algn="l">
              <a:lnSpc>
                <a:spcPct val="115000"/>
              </a:lnSpc>
              <a:spcBef>
                <a:spcPts val="0"/>
              </a:spcBef>
              <a:spcAft>
                <a:spcPts val="1200"/>
              </a:spcAft>
              <a:buNone/>
            </a:pPr>
            <a:r>
              <a:rPr b="1" lang="en" sz="900">
                <a:solidFill>
                  <a:schemeClr val="accent6"/>
                </a:solidFill>
                <a:latin typeface="Figtree"/>
                <a:ea typeface="Figtree"/>
                <a:cs typeface="Figtree"/>
                <a:sym typeface="Figtree"/>
              </a:rPr>
              <a:t>Geolocation triggers</a:t>
            </a:r>
            <a:br>
              <a:rPr lang="en" sz="800">
                <a:solidFill>
                  <a:schemeClr val="accent6"/>
                </a:solidFill>
                <a:latin typeface="Figtree"/>
                <a:ea typeface="Figtree"/>
                <a:cs typeface="Figtree"/>
                <a:sym typeface="Figtree"/>
              </a:rPr>
            </a:br>
            <a:r>
              <a:rPr lang="en" sz="800">
                <a:solidFill>
                  <a:schemeClr val="accent6"/>
                </a:solidFill>
                <a:latin typeface="Figtree"/>
                <a:ea typeface="Figtree"/>
                <a:cs typeface="Figtree"/>
                <a:sym typeface="Figtree"/>
              </a:rPr>
              <a:t>Pax is 5 miles from airport and security is congested. </a:t>
            </a:r>
            <a:br>
              <a:rPr lang="en" sz="800">
                <a:solidFill>
                  <a:schemeClr val="accent3"/>
                </a:solidFill>
                <a:latin typeface="Figtree"/>
                <a:ea typeface="Figtree"/>
                <a:cs typeface="Figtree"/>
                <a:sym typeface="Figtree"/>
              </a:rPr>
            </a:br>
            <a:br>
              <a:rPr lang="en" sz="800">
                <a:solidFill>
                  <a:schemeClr val="accent3"/>
                </a:solidFill>
                <a:latin typeface="Figtree"/>
                <a:ea typeface="Figtree"/>
                <a:cs typeface="Figtree"/>
                <a:sym typeface="Figtree"/>
              </a:rPr>
            </a:br>
            <a:r>
              <a:rPr b="1" lang="en" sz="800">
                <a:solidFill>
                  <a:schemeClr val="accent1"/>
                </a:solidFill>
                <a:latin typeface="Figtree"/>
                <a:ea typeface="Figtree"/>
                <a:cs typeface="Figtree"/>
                <a:sym typeface="Figtree"/>
              </a:rPr>
              <a:t>Offer: </a:t>
            </a:r>
            <a:r>
              <a:rPr lang="en" sz="800">
                <a:solidFill>
                  <a:schemeClr val="accent3"/>
                </a:solidFill>
                <a:latin typeface="Figtree"/>
                <a:ea typeface="Figtree"/>
                <a:cs typeface="Figtree"/>
                <a:sym typeface="Figtree"/>
              </a:rPr>
              <a:t>Notification to buy fast track or Clear in the US. </a:t>
            </a:r>
            <a:endParaRPr sz="800">
              <a:solidFill>
                <a:schemeClr val="accent3"/>
              </a:solidFill>
              <a:latin typeface="Figtree"/>
              <a:ea typeface="Figtree"/>
              <a:cs typeface="Figtree"/>
              <a:sym typeface="Figtree"/>
            </a:endParaRPr>
          </a:p>
        </p:txBody>
      </p:sp>
      <p:sp>
        <p:nvSpPr>
          <p:cNvPr id="2043" name="Google Shape;2043;p319"/>
          <p:cNvSpPr txBox="1"/>
          <p:nvPr/>
        </p:nvSpPr>
        <p:spPr>
          <a:xfrm>
            <a:off x="2397100" y="1773831"/>
            <a:ext cx="1454100" cy="8835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200"/>
              </a:spcAft>
              <a:buNone/>
            </a:pPr>
            <a:r>
              <a:rPr b="1" lang="en" sz="900">
                <a:solidFill>
                  <a:schemeClr val="accent6"/>
                </a:solidFill>
                <a:latin typeface="Figtree"/>
                <a:ea typeface="Figtree"/>
                <a:cs typeface="Figtree"/>
                <a:sym typeface="Figtree"/>
              </a:rPr>
              <a:t>Disruption management</a:t>
            </a:r>
            <a:br>
              <a:rPr lang="en" sz="800">
                <a:solidFill>
                  <a:schemeClr val="accent6"/>
                </a:solidFill>
                <a:latin typeface="Figtree"/>
                <a:ea typeface="Figtree"/>
                <a:cs typeface="Figtree"/>
                <a:sym typeface="Figtree"/>
              </a:rPr>
            </a:br>
            <a:r>
              <a:rPr b="1" lang="en" sz="800">
                <a:solidFill>
                  <a:schemeClr val="accent6"/>
                </a:solidFill>
                <a:latin typeface="Figtree"/>
                <a:ea typeface="Figtree"/>
                <a:cs typeface="Figtree"/>
                <a:sym typeface="Figtree"/>
              </a:rPr>
              <a:t>ZPD: </a:t>
            </a:r>
            <a:r>
              <a:rPr lang="en" sz="800">
                <a:solidFill>
                  <a:schemeClr val="accent6"/>
                </a:solidFill>
                <a:latin typeface="Figtree"/>
                <a:ea typeface="Figtree"/>
                <a:cs typeface="Figtree"/>
                <a:sym typeface="Figtree"/>
              </a:rPr>
              <a:t>N</a:t>
            </a:r>
            <a:r>
              <a:rPr lang="en" sz="800">
                <a:solidFill>
                  <a:schemeClr val="accent6"/>
                </a:solidFill>
                <a:latin typeface="Figtree"/>
                <a:ea typeface="Figtree"/>
                <a:cs typeface="Figtree"/>
                <a:sym typeface="Figtree"/>
              </a:rPr>
              <a:t>eeds/pref, get work done, relax, vegetarian, halal.</a:t>
            </a:r>
            <a:br>
              <a:rPr lang="en" sz="800">
                <a:solidFill>
                  <a:schemeClr val="accent3"/>
                </a:solidFill>
                <a:latin typeface="Figtree"/>
                <a:ea typeface="Figtree"/>
                <a:cs typeface="Figtree"/>
                <a:sym typeface="Figtree"/>
              </a:rPr>
            </a:br>
            <a:r>
              <a:rPr lang="en" sz="800">
                <a:solidFill>
                  <a:schemeClr val="accent3"/>
                </a:solidFill>
                <a:latin typeface="Figtree"/>
                <a:ea typeface="Figtree"/>
                <a:cs typeface="Figtree"/>
                <a:sym typeface="Figtree"/>
              </a:rPr>
              <a:t> </a:t>
            </a:r>
            <a:br>
              <a:rPr lang="en" sz="800">
                <a:solidFill>
                  <a:schemeClr val="accent3"/>
                </a:solidFill>
                <a:latin typeface="Figtree"/>
                <a:ea typeface="Figtree"/>
                <a:cs typeface="Figtree"/>
                <a:sym typeface="Figtree"/>
              </a:rPr>
            </a:br>
            <a:r>
              <a:rPr b="1" lang="en" sz="800">
                <a:solidFill>
                  <a:schemeClr val="accent1"/>
                </a:solidFill>
                <a:latin typeface="Figtree"/>
                <a:ea typeface="Figtree"/>
                <a:cs typeface="Figtree"/>
                <a:sym typeface="Figtree"/>
              </a:rPr>
              <a:t>Offer: </a:t>
            </a:r>
            <a:r>
              <a:rPr lang="en" sz="800">
                <a:solidFill>
                  <a:schemeClr val="accent3"/>
                </a:solidFill>
                <a:latin typeface="Figtree"/>
                <a:ea typeface="Figtree"/>
                <a:cs typeface="Figtree"/>
                <a:sym typeface="Figtree"/>
              </a:rPr>
              <a:t>customized vouchers and services upsell.</a:t>
            </a:r>
            <a:endParaRPr sz="800">
              <a:solidFill>
                <a:schemeClr val="accent3"/>
              </a:solidFill>
              <a:latin typeface="Figtree"/>
              <a:ea typeface="Figtree"/>
              <a:cs typeface="Figtree"/>
              <a:sym typeface="Figtree"/>
            </a:endParaRPr>
          </a:p>
        </p:txBody>
      </p:sp>
      <p:sp>
        <p:nvSpPr>
          <p:cNvPr id="2044" name="Google Shape;2044;p319"/>
          <p:cNvSpPr/>
          <p:nvPr/>
        </p:nvSpPr>
        <p:spPr>
          <a:xfrm>
            <a:off x="6196850" y="768414"/>
            <a:ext cx="1435500" cy="830100"/>
          </a:xfrm>
          <a:prstGeom prst="roundRect">
            <a:avLst>
              <a:gd fmla="val 12914" name="adj"/>
            </a:avLst>
          </a:prstGeom>
          <a:solidFill>
            <a:srgbClr val="A4CFCC"/>
          </a:solidFill>
          <a:ln>
            <a:noFill/>
          </a:ln>
        </p:spPr>
        <p:txBody>
          <a:bodyPr anchorCtr="0" anchor="ctr" bIns="58300" lIns="58300" spcFirstLastPara="1" rIns="58300" wrap="square" tIns="58300">
            <a:noAutofit/>
          </a:bodyPr>
          <a:lstStyle/>
          <a:p>
            <a:pPr indent="0" lvl="0" marL="0" marR="0" rtl="0" algn="l">
              <a:lnSpc>
                <a:spcPct val="100000"/>
              </a:lnSpc>
              <a:spcBef>
                <a:spcPts val="0"/>
              </a:spcBef>
              <a:spcAft>
                <a:spcPts val="0"/>
              </a:spcAft>
              <a:buClr>
                <a:srgbClr val="000000"/>
              </a:buClr>
              <a:buSzPts val="702"/>
              <a:buFont typeface="Arial"/>
              <a:buNone/>
            </a:pPr>
            <a:r>
              <a:rPr b="0" i="0" lang="en" sz="701" u="none" cap="none" strike="noStrike">
                <a:solidFill>
                  <a:schemeClr val="accent2"/>
                </a:solidFill>
                <a:latin typeface="Figtree"/>
                <a:ea typeface="Figtree"/>
                <a:cs typeface="Figtree"/>
                <a:sym typeface="Figtree"/>
              </a:rPr>
              <a:t>Hi Emily. </a:t>
            </a:r>
            <a:r>
              <a:rPr lang="en" sz="701">
                <a:solidFill>
                  <a:schemeClr val="accent2"/>
                </a:solidFill>
                <a:latin typeface="Figtree"/>
                <a:ea typeface="Figtree"/>
                <a:cs typeface="Figtree"/>
                <a:sym typeface="Figtree"/>
              </a:rPr>
              <a:t>Looks like you’re close to arriving at Heathrow. Security is busy and you have less than an hour to board. Interested in securing Fast Track?</a:t>
            </a:r>
            <a:endParaRPr b="0" i="0" sz="701" u="none" cap="none" strike="noStrike">
              <a:solidFill>
                <a:schemeClr val="accent2"/>
              </a:solidFill>
              <a:latin typeface="Figtree"/>
              <a:ea typeface="Figtree"/>
              <a:cs typeface="Figtree"/>
              <a:sym typeface="Figtree"/>
            </a:endParaRPr>
          </a:p>
        </p:txBody>
      </p:sp>
      <p:sp>
        <p:nvSpPr>
          <p:cNvPr id="2045" name="Google Shape;2045;p319"/>
          <p:cNvSpPr/>
          <p:nvPr/>
        </p:nvSpPr>
        <p:spPr>
          <a:xfrm>
            <a:off x="6478905" y="1673516"/>
            <a:ext cx="1332300" cy="258300"/>
          </a:xfrm>
          <a:prstGeom prst="roundRect">
            <a:avLst>
              <a:gd fmla="val 16667" name="adj"/>
            </a:avLst>
          </a:prstGeom>
          <a:solidFill>
            <a:srgbClr val="FFFFFF"/>
          </a:solidFill>
          <a:ln>
            <a:noFill/>
          </a:ln>
        </p:spPr>
        <p:txBody>
          <a:bodyPr anchorCtr="0" anchor="ctr" bIns="58300" lIns="58300" spcFirstLastPara="1" rIns="58300" wrap="square" tIns="58300">
            <a:noAutofit/>
          </a:bodyPr>
          <a:lstStyle/>
          <a:p>
            <a:pPr indent="0" lvl="0" marL="0" marR="0" rtl="0" algn="l">
              <a:lnSpc>
                <a:spcPct val="100000"/>
              </a:lnSpc>
              <a:spcBef>
                <a:spcPts val="0"/>
              </a:spcBef>
              <a:spcAft>
                <a:spcPts val="0"/>
              </a:spcAft>
              <a:buClr>
                <a:srgbClr val="000000"/>
              </a:buClr>
              <a:buSzPts val="702"/>
              <a:buFont typeface="Arial"/>
              <a:buNone/>
            </a:pPr>
            <a:r>
              <a:rPr lang="en" sz="701">
                <a:solidFill>
                  <a:srgbClr val="040403"/>
                </a:solidFill>
                <a:latin typeface="Figtree"/>
                <a:ea typeface="Figtree"/>
                <a:cs typeface="Figtree"/>
                <a:sym typeface="Figtree"/>
              </a:rPr>
              <a:t>Yes, I don’t want to miss my flight.</a:t>
            </a:r>
            <a:r>
              <a:rPr b="0" i="0" lang="en" sz="701" u="none" cap="none" strike="noStrike">
                <a:solidFill>
                  <a:srgbClr val="040403"/>
                </a:solidFill>
                <a:latin typeface="Figtree"/>
                <a:ea typeface="Figtree"/>
                <a:cs typeface="Figtree"/>
                <a:sym typeface="Figtree"/>
              </a:rPr>
              <a:t>.</a:t>
            </a:r>
            <a:endParaRPr b="0" i="0" sz="701" u="none" cap="none" strike="noStrike">
              <a:solidFill>
                <a:srgbClr val="040403"/>
              </a:solidFill>
              <a:latin typeface="Figtree"/>
              <a:ea typeface="Figtree"/>
              <a:cs typeface="Figtree"/>
              <a:sym typeface="Figtree"/>
            </a:endParaRPr>
          </a:p>
        </p:txBody>
      </p:sp>
      <p:sp>
        <p:nvSpPr>
          <p:cNvPr id="2046" name="Google Shape;2046;p319"/>
          <p:cNvSpPr/>
          <p:nvPr/>
        </p:nvSpPr>
        <p:spPr>
          <a:xfrm>
            <a:off x="6196850" y="2039563"/>
            <a:ext cx="1435500" cy="392700"/>
          </a:xfrm>
          <a:prstGeom prst="roundRect">
            <a:avLst>
              <a:gd fmla="val 16667" name="adj"/>
            </a:avLst>
          </a:prstGeom>
          <a:solidFill>
            <a:srgbClr val="A4CFCC"/>
          </a:solidFill>
          <a:ln>
            <a:noFill/>
          </a:ln>
        </p:spPr>
        <p:txBody>
          <a:bodyPr anchorCtr="0" anchor="ctr" bIns="58300" lIns="58300" spcFirstLastPara="1" rIns="58300" wrap="square" tIns="58300">
            <a:noAutofit/>
          </a:bodyPr>
          <a:lstStyle/>
          <a:p>
            <a:pPr indent="0" lvl="0" marL="0" marR="0" rtl="0" algn="l">
              <a:lnSpc>
                <a:spcPct val="100000"/>
              </a:lnSpc>
              <a:spcBef>
                <a:spcPts val="0"/>
              </a:spcBef>
              <a:spcAft>
                <a:spcPts val="0"/>
              </a:spcAft>
              <a:buClr>
                <a:srgbClr val="000000"/>
              </a:buClr>
              <a:buSzPts val="702"/>
              <a:buFont typeface="Arial"/>
              <a:buNone/>
            </a:pPr>
            <a:r>
              <a:rPr b="0" i="0" lang="en" sz="701" u="none" cap="none" strike="noStrike">
                <a:solidFill>
                  <a:schemeClr val="accent2"/>
                </a:solidFill>
                <a:latin typeface="Figtree"/>
                <a:ea typeface="Figtree"/>
                <a:cs typeface="Figtree"/>
                <a:sym typeface="Figtree"/>
              </a:rPr>
              <a:t>Great. </a:t>
            </a:r>
            <a:r>
              <a:rPr lang="en" sz="701">
                <a:solidFill>
                  <a:schemeClr val="accent2"/>
                </a:solidFill>
                <a:latin typeface="Figtree"/>
                <a:ea typeface="Figtree"/>
                <a:cs typeface="Figtree"/>
                <a:sym typeface="Figtree"/>
              </a:rPr>
              <a:t>Here are some options to purchase Fast Track and skip the line</a:t>
            </a:r>
            <a:endParaRPr b="0" i="0" sz="701" u="none" cap="none" strike="noStrike">
              <a:solidFill>
                <a:schemeClr val="accent2"/>
              </a:solidFill>
              <a:latin typeface="Figtree"/>
              <a:ea typeface="Figtree"/>
              <a:cs typeface="Figtree"/>
              <a:sym typeface="Figtree"/>
            </a:endParaRPr>
          </a:p>
        </p:txBody>
      </p:sp>
      <p:sp>
        <p:nvSpPr>
          <p:cNvPr id="2047" name="Google Shape;2047;p319"/>
          <p:cNvSpPr txBox="1"/>
          <p:nvPr/>
        </p:nvSpPr>
        <p:spPr>
          <a:xfrm>
            <a:off x="687825" y="3297824"/>
            <a:ext cx="1454100" cy="8835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900">
                <a:solidFill>
                  <a:srgbClr val="58A6A1"/>
                </a:solidFill>
                <a:latin typeface="Figtree"/>
                <a:ea typeface="Figtree"/>
                <a:cs typeface="Figtree"/>
                <a:sym typeface="Figtree"/>
              </a:rPr>
              <a:t>CSAT touch point</a:t>
            </a:r>
            <a:br>
              <a:rPr lang="en" sz="800">
                <a:solidFill>
                  <a:schemeClr val="accent6"/>
                </a:solidFill>
                <a:latin typeface="Figtree"/>
                <a:ea typeface="Figtree"/>
                <a:cs typeface="Figtree"/>
                <a:sym typeface="Figtree"/>
              </a:rPr>
            </a:br>
            <a:r>
              <a:rPr b="1" lang="en" sz="800">
                <a:solidFill>
                  <a:schemeClr val="accent6"/>
                </a:solidFill>
                <a:latin typeface="Figtree"/>
                <a:ea typeface="Figtree"/>
                <a:cs typeface="Figtree"/>
                <a:sym typeface="Figtree"/>
              </a:rPr>
              <a:t>ZPD: </a:t>
            </a:r>
            <a:r>
              <a:rPr lang="en" sz="800">
                <a:solidFill>
                  <a:schemeClr val="accent6"/>
                </a:solidFill>
                <a:latin typeface="Figtree"/>
                <a:ea typeface="Figtree"/>
                <a:cs typeface="Figtree"/>
                <a:sym typeface="Figtree"/>
              </a:rPr>
              <a:t>Empathetic</a:t>
            </a:r>
            <a:r>
              <a:rPr lang="en" sz="800">
                <a:solidFill>
                  <a:schemeClr val="accent6"/>
                </a:solidFill>
                <a:latin typeface="Figtree"/>
                <a:ea typeface="Figtree"/>
                <a:cs typeface="Figtree"/>
                <a:sym typeface="Figtree"/>
              </a:rPr>
              <a:t> touch point:</a:t>
            </a:r>
            <a:br>
              <a:rPr lang="en" sz="800">
                <a:solidFill>
                  <a:schemeClr val="accent6"/>
                </a:solidFill>
                <a:latin typeface="Figtree"/>
                <a:ea typeface="Figtree"/>
                <a:cs typeface="Figtree"/>
                <a:sym typeface="Figtree"/>
              </a:rPr>
            </a:br>
            <a:r>
              <a:rPr lang="en" sz="800">
                <a:solidFill>
                  <a:schemeClr val="accent6"/>
                </a:solidFill>
                <a:latin typeface="Figtree"/>
                <a:ea typeface="Figtree"/>
                <a:cs typeface="Figtree"/>
                <a:sym typeface="Figtree"/>
              </a:rPr>
              <a:t>- No sales pitch</a:t>
            </a:r>
            <a:br>
              <a:rPr lang="en" sz="800">
                <a:solidFill>
                  <a:schemeClr val="accent6"/>
                </a:solidFill>
                <a:latin typeface="Figtree"/>
                <a:ea typeface="Figtree"/>
                <a:cs typeface="Figtree"/>
                <a:sym typeface="Figtree"/>
              </a:rPr>
            </a:br>
            <a:r>
              <a:rPr lang="en" sz="800">
                <a:solidFill>
                  <a:schemeClr val="accent6"/>
                </a:solidFill>
                <a:latin typeface="Figtree"/>
                <a:ea typeface="Figtree"/>
                <a:cs typeface="Figtree"/>
                <a:sym typeface="Figtree"/>
              </a:rPr>
              <a:t>- Genuine how are you?</a:t>
            </a:r>
            <a:br>
              <a:rPr lang="en" sz="800">
                <a:solidFill>
                  <a:schemeClr val="accent6"/>
                </a:solidFill>
                <a:latin typeface="Figtree"/>
                <a:ea typeface="Figtree"/>
                <a:cs typeface="Figtree"/>
                <a:sym typeface="Figtree"/>
              </a:rPr>
            </a:br>
            <a:r>
              <a:rPr lang="en" sz="800">
                <a:solidFill>
                  <a:schemeClr val="accent6"/>
                </a:solidFill>
                <a:latin typeface="Figtree"/>
                <a:ea typeface="Figtree"/>
                <a:cs typeface="Figtree"/>
                <a:sym typeface="Figtree"/>
              </a:rPr>
              <a:t>- Orient pax on TEO process </a:t>
            </a:r>
            <a:r>
              <a:rPr i="1" lang="en" sz="800">
                <a:solidFill>
                  <a:schemeClr val="accent6"/>
                </a:solidFill>
                <a:latin typeface="Figtree"/>
                <a:ea typeface="Figtree"/>
                <a:cs typeface="Figtree"/>
                <a:sym typeface="Figtree"/>
              </a:rPr>
              <a:t>(build anticipation)</a:t>
            </a:r>
            <a:br>
              <a:rPr lang="en" sz="800">
                <a:solidFill>
                  <a:schemeClr val="accent3"/>
                </a:solidFill>
                <a:latin typeface="Figtree"/>
                <a:ea typeface="Figtree"/>
                <a:cs typeface="Figtree"/>
                <a:sym typeface="Figtree"/>
              </a:rPr>
            </a:br>
            <a:endParaRPr sz="800">
              <a:solidFill>
                <a:schemeClr val="accent3"/>
              </a:solidFill>
              <a:latin typeface="Figtree"/>
              <a:ea typeface="Figtree"/>
              <a:cs typeface="Figtree"/>
              <a:sym typeface="Figtree"/>
            </a:endParaRPr>
          </a:p>
          <a:p>
            <a:pPr indent="0" lvl="0" marL="0" rtl="0" algn="l">
              <a:lnSpc>
                <a:spcPct val="115000"/>
              </a:lnSpc>
              <a:spcBef>
                <a:spcPts val="1200"/>
              </a:spcBef>
              <a:spcAft>
                <a:spcPts val="1200"/>
              </a:spcAft>
              <a:buNone/>
            </a:pPr>
            <a:r>
              <a:t/>
            </a:r>
            <a:endParaRPr sz="800">
              <a:solidFill>
                <a:schemeClr val="accent3"/>
              </a:solidFill>
              <a:latin typeface="Figtree"/>
              <a:ea typeface="Figtree"/>
              <a:cs typeface="Figtree"/>
              <a:sym typeface="Figtree"/>
            </a:endParaRPr>
          </a:p>
        </p:txBody>
      </p:sp>
      <p:sp>
        <p:nvSpPr>
          <p:cNvPr id="2048" name="Google Shape;2048;p319"/>
          <p:cNvSpPr txBox="1"/>
          <p:nvPr/>
        </p:nvSpPr>
        <p:spPr>
          <a:xfrm>
            <a:off x="3628984" y="1425243"/>
            <a:ext cx="203100" cy="130500"/>
          </a:xfrm>
          <a:prstGeom prst="rect">
            <a:avLst/>
          </a:prstGeom>
          <a:noFill/>
          <a:ln>
            <a:noFill/>
          </a:ln>
        </p:spPr>
        <p:txBody>
          <a:bodyPr anchorCtr="0" anchor="b" bIns="0" lIns="0" spcFirstLastPara="1" rIns="0" wrap="square" tIns="0">
            <a:noAutofit/>
          </a:bodyPr>
          <a:lstStyle/>
          <a:p>
            <a:pPr indent="0" lvl="0" marL="0" rtl="0" algn="l">
              <a:lnSpc>
                <a:spcPct val="115000"/>
              </a:lnSpc>
              <a:spcBef>
                <a:spcPts val="0"/>
              </a:spcBef>
              <a:spcAft>
                <a:spcPts val="1200"/>
              </a:spcAft>
              <a:buNone/>
            </a:pPr>
            <a:r>
              <a:rPr lang="en" sz="800">
                <a:solidFill>
                  <a:schemeClr val="lt1"/>
                </a:solidFill>
                <a:latin typeface="Figtree"/>
                <a:ea typeface="Figtree"/>
                <a:cs typeface="Figtree"/>
                <a:sym typeface="Figtree"/>
              </a:rPr>
              <a:t>2</a:t>
            </a:r>
            <a:endParaRPr sz="800">
              <a:latin typeface="Figtree"/>
              <a:ea typeface="Figtree"/>
              <a:cs typeface="Figtree"/>
              <a:sym typeface="Figtree"/>
            </a:endParaRPr>
          </a:p>
        </p:txBody>
      </p:sp>
      <p:sp>
        <p:nvSpPr>
          <p:cNvPr id="2049" name="Google Shape;2049;p319"/>
          <p:cNvSpPr txBox="1"/>
          <p:nvPr/>
        </p:nvSpPr>
        <p:spPr>
          <a:xfrm>
            <a:off x="2387806" y="3297831"/>
            <a:ext cx="1454100" cy="692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200"/>
              </a:spcAft>
              <a:buNone/>
            </a:pPr>
            <a:r>
              <a:rPr b="1" lang="en" sz="900">
                <a:solidFill>
                  <a:schemeClr val="accent1"/>
                </a:solidFill>
                <a:latin typeface="Figtree"/>
                <a:ea typeface="Figtree"/>
                <a:cs typeface="Figtree"/>
                <a:sym typeface="Figtree"/>
              </a:rPr>
              <a:t>Recommendation</a:t>
            </a:r>
            <a:br>
              <a:rPr lang="en" sz="800">
                <a:solidFill>
                  <a:schemeClr val="accent6"/>
                </a:solidFill>
                <a:latin typeface="Figtree"/>
                <a:ea typeface="Figtree"/>
                <a:cs typeface="Figtree"/>
                <a:sym typeface="Figtree"/>
              </a:rPr>
            </a:br>
            <a:r>
              <a:rPr b="1" lang="en" sz="800">
                <a:solidFill>
                  <a:schemeClr val="accent6"/>
                </a:solidFill>
                <a:latin typeface="Figtree"/>
                <a:ea typeface="Figtree"/>
                <a:cs typeface="Figtree"/>
                <a:sym typeface="Figtree"/>
              </a:rPr>
              <a:t>ZPD: </a:t>
            </a:r>
            <a:r>
              <a:rPr lang="en" sz="800">
                <a:solidFill>
                  <a:schemeClr val="accent6"/>
                </a:solidFill>
                <a:latin typeface="Figtree"/>
                <a:ea typeface="Figtree"/>
                <a:cs typeface="Figtree"/>
                <a:sym typeface="Figtree"/>
              </a:rPr>
              <a:t>Next steps</a:t>
            </a:r>
            <a:br>
              <a:rPr lang="en" sz="800">
                <a:solidFill>
                  <a:schemeClr val="accent6"/>
                </a:solidFill>
                <a:latin typeface="Figtree"/>
                <a:ea typeface="Figtree"/>
                <a:cs typeface="Figtree"/>
                <a:sym typeface="Figtree"/>
              </a:rPr>
            </a:br>
            <a:r>
              <a:rPr lang="en" sz="800">
                <a:solidFill>
                  <a:schemeClr val="accent6"/>
                </a:solidFill>
                <a:latin typeface="Figtree"/>
                <a:ea typeface="Figtree"/>
                <a:cs typeface="Figtree"/>
                <a:sym typeface="Figtree"/>
              </a:rPr>
              <a:t>- Recc survey</a:t>
            </a:r>
            <a:br>
              <a:rPr lang="en" sz="800">
                <a:solidFill>
                  <a:schemeClr val="accent6"/>
                </a:solidFill>
                <a:latin typeface="Figtree"/>
                <a:ea typeface="Figtree"/>
                <a:cs typeface="Figtree"/>
                <a:sym typeface="Figtree"/>
              </a:rPr>
            </a:br>
            <a:r>
              <a:rPr lang="en" sz="800">
                <a:solidFill>
                  <a:schemeClr val="accent6"/>
                </a:solidFill>
                <a:latin typeface="Figtree"/>
                <a:ea typeface="Figtree"/>
                <a:cs typeface="Figtree"/>
                <a:sym typeface="Figtree"/>
              </a:rPr>
              <a:t>- Targeted Email recc</a:t>
            </a:r>
            <a:br>
              <a:rPr lang="en" sz="800">
                <a:solidFill>
                  <a:schemeClr val="accent6"/>
                </a:solidFill>
                <a:latin typeface="Figtree"/>
                <a:ea typeface="Figtree"/>
                <a:cs typeface="Figtree"/>
                <a:sym typeface="Figtree"/>
              </a:rPr>
            </a:br>
            <a:r>
              <a:rPr lang="en" sz="800">
                <a:solidFill>
                  <a:schemeClr val="accent6"/>
                </a:solidFill>
                <a:latin typeface="Figtree"/>
                <a:ea typeface="Figtree"/>
                <a:cs typeface="Figtree"/>
                <a:sym typeface="Figtree"/>
              </a:rPr>
              <a:t>- Miles accrual to click</a:t>
            </a:r>
            <a:br>
              <a:rPr lang="en" sz="800">
                <a:solidFill>
                  <a:schemeClr val="accent6"/>
                </a:solidFill>
                <a:latin typeface="Figtree"/>
                <a:ea typeface="Figtree"/>
                <a:cs typeface="Figtree"/>
                <a:sym typeface="Figtree"/>
              </a:rPr>
            </a:br>
            <a:r>
              <a:rPr lang="en" sz="800">
                <a:solidFill>
                  <a:schemeClr val="accent6"/>
                </a:solidFill>
                <a:latin typeface="Figtree"/>
                <a:ea typeface="Figtree"/>
                <a:cs typeface="Figtree"/>
                <a:sym typeface="Figtree"/>
              </a:rPr>
              <a:t>- Agentic AI flow</a:t>
            </a:r>
            <a:endParaRPr sz="800">
              <a:solidFill>
                <a:schemeClr val="accent6"/>
              </a:solidFill>
              <a:latin typeface="Figtree"/>
              <a:ea typeface="Figtree"/>
              <a:cs typeface="Figtree"/>
              <a:sym typeface="Figtree"/>
            </a:endParaRPr>
          </a:p>
        </p:txBody>
      </p:sp>
      <p:sp>
        <p:nvSpPr>
          <p:cNvPr id="2050" name="Google Shape;2050;p319"/>
          <p:cNvSpPr txBox="1"/>
          <p:nvPr/>
        </p:nvSpPr>
        <p:spPr>
          <a:xfrm>
            <a:off x="1952584" y="2949243"/>
            <a:ext cx="203100" cy="130500"/>
          </a:xfrm>
          <a:prstGeom prst="rect">
            <a:avLst/>
          </a:prstGeom>
          <a:noFill/>
          <a:ln>
            <a:noFill/>
          </a:ln>
        </p:spPr>
        <p:txBody>
          <a:bodyPr anchorCtr="0" anchor="b" bIns="0" lIns="0" spcFirstLastPara="1" rIns="0" wrap="square" tIns="0">
            <a:noAutofit/>
          </a:bodyPr>
          <a:lstStyle/>
          <a:p>
            <a:pPr indent="0" lvl="0" marL="0" rtl="0" algn="l">
              <a:lnSpc>
                <a:spcPct val="115000"/>
              </a:lnSpc>
              <a:spcBef>
                <a:spcPts val="0"/>
              </a:spcBef>
              <a:spcAft>
                <a:spcPts val="1200"/>
              </a:spcAft>
              <a:buNone/>
            </a:pPr>
            <a:r>
              <a:rPr lang="en" sz="800">
                <a:solidFill>
                  <a:schemeClr val="lt1"/>
                </a:solidFill>
                <a:latin typeface="Figtree"/>
                <a:ea typeface="Figtree"/>
                <a:cs typeface="Figtree"/>
                <a:sym typeface="Figtree"/>
              </a:rPr>
              <a:t>3</a:t>
            </a:r>
            <a:endParaRPr sz="800">
              <a:latin typeface="Figtree"/>
              <a:ea typeface="Figtree"/>
              <a:cs typeface="Figtree"/>
              <a:sym typeface="Figtree"/>
            </a:endParaRPr>
          </a:p>
        </p:txBody>
      </p:sp>
      <p:sp>
        <p:nvSpPr>
          <p:cNvPr id="2051" name="Google Shape;2051;p319"/>
          <p:cNvSpPr txBox="1"/>
          <p:nvPr/>
        </p:nvSpPr>
        <p:spPr>
          <a:xfrm>
            <a:off x="3628984" y="2949243"/>
            <a:ext cx="203100" cy="130500"/>
          </a:xfrm>
          <a:prstGeom prst="rect">
            <a:avLst/>
          </a:prstGeom>
          <a:noFill/>
          <a:ln>
            <a:noFill/>
          </a:ln>
        </p:spPr>
        <p:txBody>
          <a:bodyPr anchorCtr="0" anchor="b" bIns="0" lIns="0" spcFirstLastPara="1" rIns="0" wrap="square" tIns="0">
            <a:noAutofit/>
          </a:bodyPr>
          <a:lstStyle/>
          <a:p>
            <a:pPr indent="0" lvl="0" marL="0" rtl="0" algn="l">
              <a:lnSpc>
                <a:spcPct val="115000"/>
              </a:lnSpc>
              <a:spcBef>
                <a:spcPts val="0"/>
              </a:spcBef>
              <a:spcAft>
                <a:spcPts val="1200"/>
              </a:spcAft>
              <a:buNone/>
            </a:pPr>
            <a:r>
              <a:rPr lang="en" sz="800">
                <a:solidFill>
                  <a:schemeClr val="lt1"/>
                </a:solidFill>
                <a:latin typeface="Figtree"/>
                <a:ea typeface="Figtree"/>
                <a:cs typeface="Figtree"/>
                <a:sym typeface="Figtree"/>
              </a:rPr>
              <a:t>4</a:t>
            </a:r>
            <a:endParaRPr sz="800">
              <a:latin typeface="Figtree"/>
              <a:ea typeface="Figtree"/>
              <a:cs typeface="Figtree"/>
              <a:sym typeface="Figtree"/>
            </a:endParaRPr>
          </a:p>
        </p:txBody>
      </p:sp>
      <p:sp>
        <p:nvSpPr>
          <p:cNvPr id="2052" name="Google Shape;2052;p319"/>
          <p:cNvSpPr/>
          <p:nvPr/>
        </p:nvSpPr>
        <p:spPr>
          <a:xfrm>
            <a:off x="6728063" y="2614526"/>
            <a:ext cx="373063" cy="244475"/>
          </a:xfrm>
          <a:custGeom>
            <a:rect b="b" l="l" r="r" t="t"/>
            <a:pathLst>
              <a:path extrusionOk="0" h="306" w="468">
                <a:moveTo>
                  <a:pt x="252" y="199"/>
                </a:moveTo>
                <a:lnTo>
                  <a:pt x="248" y="201"/>
                </a:lnTo>
                <a:lnTo>
                  <a:pt x="243" y="202"/>
                </a:lnTo>
                <a:lnTo>
                  <a:pt x="238" y="204"/>
                </a:lnTo>
                <a:lnTo>
                  <a:pt x="235" y="204"/>
                </a:lnTo>
                <a:lnTo>
                  <a:pt x="230" y="204"/>
                </a:lnTo>
                <a:lnTo>
                  <a:pt x="225" y="202"/>
                </a:lnTo>
                <a:lnTo>
                  <a:pt x="221" y="201"/>
                </a:lnTo>
                <a:lnTo>
                  <a:pt x="216" y="199"/>
                </a:lnTo>
                <a:lnTo>
                  <a:pt x="156" y="153"/>
                </a:lnTo>
                <a:lnTo>
                  <a:pt x="145" y="144"/>
                </a:lnTo>
                <a:lnTo>
                  <a:pt x="30" y="58"/>
                </a:lnTo>
                <a:lnTo>
                  <a:pt x="30" y="58"/>
                </a:lnTo>
                <a:lnTo>
                  <a:pt x="30" y="52"/>
                </a:lnTo>
                <a:lnTo>
                  <a:pt x="32" y="47"/>
                </a:lnTo>
                <a:lnTo>
                  <a:pt x="35" y="42"/>
                </a:lnTo>
                <a:lnTo>
                  <a:pt x="38" y="37"/>
                </a:lnTo>
                <a:lnTo>
                  <a:pt x="42" y="33"/>
                </a:lnTo>
                <a:lnTo>
                  <a:pt x="47" y="31"/>
                </a:lnTo>
                <a:lnTo>
                  <a:pt x="53" y="29"/>
                </a:lnTo>
                <a:lnTo>
                  <a:pt x="58" y="28"/>
                </a:lnTo>
                <a:lnTo>
                  <a:pt x="410" y="28"/>
                </a:lnTo>
                <a:lnTo>
                  <a:pt x="416" y="29"/>
                </a:lnTo>
                <a:lnTo>
                  <a:pt x="421" y="31"/>
                </a:lnTo>
                <a:lnTo>
                  <a:pt x="426" y="33"/>
                </a:lnTo>
                <a:lnTo>
                  <a:pt x="431" y="37"/>
                </a:lnTo>
                <a:lnTo>
                  <a:pt x="435" y="42"/>
                </a:lnTo>
                <a:lnTo>
                  <a:pt x="437" y="47"/>
                </a:lnTo>
                <a:lnTo>
                  <a:pt x="439" y="52"/>
                </a:lnTo>
                <a:lnTo>
                  <a:pt x="440" y="58"/>
                </a:lnTo>
                <a:lnTo>
                  <a:pt x="252" y="199"/>
                </a:lnTo>
                <a:close/>
                <a:moveTo>
                  <a:pt x="440" y="230"/>
                </a:moveTo>
                <a:lnTo>
                  <a:pt x="337" y="153"/>
                </a:lnTo>
                <a:lnTo>
                  <a:pt x="440" y="76"/>
                </a:lnTo>
                <a:lnTo>
                  <a:pt x="440" y="230"/>
                </a:lnTo>
                <a:close/>
                <a:moveTo>
                  <a:pt x="440" y="248"/>
                </a:moveTo>
                <a:lnTo>
                  <a:pt x="439" y="254"/>
                </a:lnTo>
                <a:lnTo>
                  <a:pt x="437" y="259"/>
                </a:lnTo>
                <a:lnTo>
                  <a:pt x="435" y="264"/>
                </a:lnTo>
                <a:lnTo>
                  <a:pt x="431" y="269"/>
                </a:lnTo>
                <a:lnTo>
                  <a:pt x="426" y="273"/>
                </a:lnTo>
                <a:lnTo>
                  <a:pt x="421" y="275"/>
                </a:lnTo>
                <a:lnTo>
                  <a:pt x="416" y="277"/>
                </a:lnTo>
                <a:lnTo>
                  <a:pt x="410" y="278"/>
                </a:lnTo>
                <a:lnTo>
                  <a:pt x="58" y="278"/>
                </a:lnTo>
                <a:lnTo>
                  <a:pt x="53" y="277"/>
                </a:lnTo>
                <a:lnTo>
                  <a:pt x="47" y="275"/>
                </a:lnTo>
                <a:lnTo>
                  <a:pt x="42" y="273"/>
                </a:lnTo>
                <a:lnTo>
                  <a:pt x="38" y="269"/>
                </a:lnTo>
                <a:lnTo>
                  <a:pt x="35" y="264"/>
                </a:lnTo>
                <a:lnTo>
                  <a:pt x="32" y="259"/>
                </a:lnTo>
                <a:lnTo>
                  <a:pt x="30" y="254"/>
                </a:lnTo>
                <a:lnTo>
                  <a:pt x="30" y="248"/>
                </a:lnTo>
                <a:lnTo>
                  <a:pt x="145" y="162"/>
                </a:lnTo>
                <a:lnTo>
                  <a:pt x="208" y="210"/>
                </a:lnTo>
                <a:lnTo>
                  <a:pt x="214" y="214"/>
                </a:lnTo>
                <a:lnTo>
                  <a:pt x="221" y="217"/>
                </a:lnTo>
                <a:lnTo>
                  <a:pt x="227" y="219"/>
                </a:lnTo>
                <a:lnTo>
                  <a:pt x="235" y="219"/>
                </a:lnTo>
                <a:lnTo>
                  <a:pt x="241" y="219"/>
                </a:lnTo>
                <a:lnTo>
                  <a:pt x="248" y="217"/>
                </a:lnTo>
                <a:lnTo>
                  <a:pt x="255" y="214"/>
                </a:lnTo>
                <a:lnTo>
                  <a:pt x="261" y="210"/>
                </a:lnTo>
                <a:lnTo>
                  <a:pt x="325" y="162"/>
                </a:lnTo>
                <a:lnTo>
                  <a:pt x="440" y="248"/>
                </a:lnTo>
                <a:close/>
                <a:moveTo>
                  <a:pt x="30" y="76"/>
                </a:moveTo>
                <a:lnTo>
                  <a:pt x="132" y="153"/>
                </a:lnTo>
                <a:lnTo>
                  <a:pt x="30" y="230"/>
                </a:lnTo>
                <a:lnTo>
                  <a:pt x="30" y="76"/>
                </a:lnTo>
                <a:close/>
                <a:moveTo>
                  <a:pt x="410" y="0"/>
                </a:moveTo>
                <a:lnTo>
                  <a:pt x="58" y="0"/>
                </a:lnTo>
                <a:lnTo>
                  <a:pt x="47" y="0"/>
                </a:lnTo>
                <a:lnTo>
                  <a:pt x="36" y="3"/>
                </a:lnTo>
                <a:lnTo>
                  <a:pt x="26" y="9"/>
                </a:lnTo>
                <a:lnTo>
                  <a:pt x="17" y="16"/>
                </a:lnTo>
                <a:lnTo>
                  <a:pt x="10" y="24"/>
                </a:lnTo>
                <a:lnTo>
                  <a:pt x="5" y="34"/>
                </a:lnTo>
                <a:lnTo>
                  <a:pt x="1" y="45"/>
                </a:lnTo>
                <a:lnTo>
                  <a:pt x="0" y="58"/>
                </a:lnTo>
                <a:lnTo>
                  <a:pt x="0" y="248"/>
                </a:lnTo>
                <a:lnTo>
                  <a:pt x="1" y="261"/>
                </a:lnTo>
                <a:lnTo>
                  <a:pt x="5" y="272"/>
                </a:lnTo>
                <a:lnTo>
                  <a:pt x="10" y="282"/>
                </a:lnTo>
                <a:lnTo>
                  <a:pt x="17" y="290"/>
                </a:lnTo>
                <a:lnTo>
                  <a:pt x="26" y="297"/>
                </a:lnTo>
                <a:lnTo>
                  <a:pt x="36" y="303"/>
                </a:lnTo>
                <a:lnTo>
                  <a:pt x="47" y="306"/>
                </a:lnTo>
                <a:lnTo>
                  <a:pt x="58" y="306"/>
                </a:lnTo>
                <a:lnTo>
                  <a:pt x="410" y="306"/>
                </a:lnTo>
                <a:lnTo>
                  <a:pt x="421" y="306"/>
                </a:lnTo>
                <a:lnTo>
                  <a:pt x="432" y="303"/>
                </a:lnTo>
                <a:lnTo>
                  <a:pt x="442" y="297"/>
                </a:lnTo>
                <a:lnTo>
                  <a:pt x="451" y="290"/>
                </a:lnTo>
                <a:lnTo>
                  <a:pt x="458" y="282"/>
                </a:lnTo>
                <a:lnTo>
                  <a:pt x="465" y="272"/>
                </a:lnTo>
                <a:lnTo>
                  <a:pt x="467" y="261"/>
                </a:lnTo>
                <a:lnTo>
                  <a:pt x="468" y="248"/>
                </a:lnTo>
                <a:lnTo>
                  <a:pt x="468" y="58"/>
                </a:lnTo>
                <a:lnTo>
                  <a:pt x="467" y="45"/>
                </a:lnTo>
                <a:lnTo>
                  <a:pt x="465" y="34"/>
                </a:lnTo>
                <a:lnTo>
                  <a:pt x="458" y="24"/>
                </a:lnTo>
                <a:lnTo>
                  <a:pt x="451" y="16"/>
                </a:lnTo>
                <a:lnTo>
                  <a:pt x="442" y="9"/>
                </a:lnTo>
                <a:lnTo>
                  <a:pt x="432" y="3"/>
                </a:lnTo>
                <a:lnTo>
                  <a:pt x="421" y="0"/>
                </a:lnTo>
                <a:lnTo>
                  <a:pt x="410" y="0"/>
                </a:lnTo>
                <a:close/>
              </a:path>
            </a:pathLst>
          </a:custGeom>
          <a:solidFill>
            <a:srgbClr val="BFBFB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cxnSp>
        <p:nvCxnSpPr>
          <p:cNvPr id="2053" name="Google Shape;2053;p319"/>
          <p:cNvCxnSpPr/>
          <p:nvPr/>
        </p:nvCxnSpPr>
        <p:spPr>
          <a:xfrm>
            <a:off x="6914600" y="2891000"/>
            <a:ext cx="0" cy="242400"/>
          </a:xfrm>
          <a:prstGeom prst="straightConnector1">
            <a:avLst/>
          </a:prstGeom>
          <a:solidFill>
            <a:srgbClr val="BFBFBF"/>
          </a:solidFill>
          <a:ln cap="flat" cmpd="sng" w="9525">
            <a:solidFill>
              <a:schemeClr val="accent3"/>
            </a:solidFill>
            <a:prstDash val="solid"/>
            <a:round/>
            <a:headEnd len="med" w="med" type="none"/>
            <a:tailEnd len="med" w="med" type="stealth"/>
          </a:ln>
        </p:spPr>
      </p:cxnSp>
      <p:pic>
        <p:nvPicPr>
          <p:cNvPr id="2054" name="Google Shape;2054;p319"/>
          <p:cNvPicPr preferRelativeResize="0"/>
          <p:nvPr/>
        </p:nvPicPr>
        <p:blipFill>
          <a:blip r:embed="rId3">
            <a:alphaModFix/>
          </a:blip>
          <a:stretch>
            <a:fillRect/>
          </a:stretch>
        </p:blipFill>
        <p:spPr>
          <a:xfrm>
            <a:off x="4599423" y="2358464"/>
            <a:ext cx="830100" cy="830100"/>
          </a:xfrm>
          <a:prstGeom prst="rect">
            <a:avLst/>
          </a:prstGeom>
          <a:noFill/>
          <a:ln cap="flat" cmpd="sng" w="9525">
            <a:solidFill>
              <a:schemeClr val="accent3"/>
            </a:solidFill>
            <a:prstDash val="solid"/>
            <a:round/>
            <a:headEnd len="sm" w="sm" type="none"/>
            <a:tailEnd len="sm" w="sm" type="none"/>
          </a:ln>
        </p:spPr>
      </p:pic>
      <p:cxnSp>
        <p:nvCxnSpPr>
          <p:cNvPr id="2055" name="Google Shape;2055;p319"/>
          <p:cNvCxnSpPr/>
          <p:nvPr/>
        </p:nvCxnSpPr>
        <p:spPr>
          <a:xfrm>
            <a:off x="4089025" y="2773525"/>
            <a:ext cx="385200" cy="0"/>
          </a:xfrm>
          <a:prstGeom prst="straightConnector1">
            <a:avLst/>
          </a:prstGeom>
          <a:noFill/>
          <a:ln cap="flat" cmpd="sng" w="9525">
            <a:solidFill>
              <a:schemeClr val="dk2"/>
            </a:solidFill>
            <a:prstDash val="solid"/>
            <a:round/>
            <a:headEnd len="med" w="med" type="none"/>
            <a:tailEnd len="med" w="med" type="triangle"/>
          </a:ln>
        </p:spPr>
      </p:cxnSp>
      <p:cxnSp>
        <p:nvCxnSpPr>
          <p:cNvPr id="2056" name="Google Shape;2056;p319"/>
          <p:cNvCxnSpPr/>
          <p:nvPr/>
        </p:nvCxnSpPr>
        <p:spPr>
          <a:xfrm>
            <a:off x="5536825" y="2773525"/>
            <a:ext cx="385200" cy="0"/>
          </a:xfrm>
          <a:prstGeom prst="straightConnector1">
            <a:avLst/>
          </a:prstGeom>
          <a:noFill/>
          <a:ln cap="flat" cmpd="sng" w="9525">
            <a:solidFill>
              <a:schemeClr val="dk2"/>
            </a:solidFill>
            <a:prstDash val="solid"/>
            <a:round/>
            <a:headEnd len="med" w="med" type="none"/>
            <a:tailEnd len="med" w="med" type="triangle"/>
          </a:ln>
        </p:spPr>
      </p:cxnSp>
      <p:sp>
        <p:nvSpPr>
          <p:cNvPr id="2057" name="Google Shape;2057;p319"/>
          <p:cNvSpPr/>
          <p:nvPr/>
        </p:nvSpPr>
        <p:spPr>
          <a:xfrm>
            <a:off x="6612275" y="2318675"/>
            <a:ext cx="66900" cy="66900"/>
          </a:xfrm>
          <a:prstGeom prst="ellipse">
            <a:avLst/>
          </a:prstGeom>
          <a:solidFill>
            <a:srgbClr val="5F8280"/>
          </a:solidFill>
          <a:ln cap="flat" cmpd="sng" w="9525">
            <a:solidFill>
              <a:srgbClr val="A4CFC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Figtree"/>
              <a:ea typeface="Figtree"/>
              <a:cs typeface="Figtree"/>
              <a:sym typeface="Figtree"/>
            </a:endParaRPr>
          </a:p>
        </p:txBody>
      </p:sp>
      <p:sp>
        <p:nvSpPr>
          <p:cNvPr id="2058" name="Google Shape;2058;p319"/>
          <p:cNvSpPr/>
          <p:nvPr/>
        </p:nvSpPr>
        <p:spPr>
          <a:xfrm>
            <a:off x="6688475" y="2318675"/>
            <a:ext cx="66900" cy="66900"/>
          </a:xfrm>
          <a:prstGeom prst="ellipse">
            <a:avLst/>
          </a:prstGeom>
          <a:solidFill>
            <a:srgbClr val="58A6A1"/>
          </a:solidFill>
          <a:ln cap="flat" cmpd="sng" w="9525">
            <a:solidFill>
              <a:srgbClr val="A4CFC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Figtree"/>
              <a:ea typeface="Figtree"/>
              <a:cs typeface="Figtree"/>
              <a:sym typeface="Figtree"/>
            </a:endParaRPr>
          </a:p>
        </p:txBody>
      </p:sp>
      <p:sp>
        <p:nvSpPr>
          <p:cNvPr id="2059" name="Google Shape;2059;p319"/>
          <p:cNvSpPr/>
          <p:nvPr/>
        </p:nvSpPr>
        <p:spPr>
          <a:xfrm>
            <a:off x="6764675" y="2318675"/>
            <a:ext cx="66900" cy="66900"/>
          </a:xfrm>
          <a:prstGeom prst="ellipse">
            <a:avLst/>
          </a:prstGeom>
          <a:solidFill>
            <a:srgbClr val="58A6A1"/>
          </a:solidFill>
          <a:ln cap="flat" cmpd="sng" w="9525">
            <a:solidFill>
              <a:srgbClr val="A4CFC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Figtree"/>
              <a:ea typeface="Figtree"/>
              <a:cs typeface="Figtree"/>
              <a:sym typeface="Figtree"/>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3" name="Shape 2063"/>
        <p:cNvGrpSpPr/>
        <p:nvPr/>
      </p:nvGrpSpPr>
      <p:grpSpPr>
        <a:xfrm>
          <a:off x="0" y="0"/>
          <a:ext cx="0" cy="0"/>
          <a:chOff x="0" y="0"/>
          <a:chExt cx="0" cy="0"/>
        </a:xfrm>
      </p:grpSpPr>
      <p:sp>
        <p:nvSpPr>
          <p:cNvPr id="2064" name="Google Shape;2064;p320"/>
          <p:cNvSpPr txBox="1"/>
          <p:nvPr/>
        </p:nvSpPr>
        <p:spPr>
          <a:xfrm>
            <a:off x="371850" y="3234837"/>
            <a:ext cx="2736600" cy="9801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1200"/>
              <a:buFont typeface="Arial"/>
              <a:buNone/>
            </a:pPr>
            <a:r>
              <a:rPr b="1" lang="en" sz="1200">
                <a:solidFill>
                  <a:schemeClr val="accent2"/>
                </a:solidFill>
                <a:latin typeface="Figtree"/>
                <a:ea typeface="Figtree"/>
                <a:cs typeface="Figtree"/>
                <a:sym typeface="Figtree"/>
              </a:rPr>
              <a:t>Recommendation</a:t>
            </a:r>
            <a:r>
              <a:rPr b="1" i="0" lang="en" sz="1200" u="none" cap="none" strike="noStrike">
                <a:solidFill>
                  <a:schemeClr val="accent2"/>
                </a:solidFill>
                <a:latin typeface="Figtree"/>
                <a:ea typeface="Figtree"/>
                <a:cs typeface="Figtree"/>
                <a:sym typeface="Figtree"/>
              </a:rPr>
              <a:t> email offer</a:t>
            </a:r>
            <a:endParaRPr b="1" i="0" sz="1200" u="none" cap="none" strike="noStrike">
              <a:solidFill>
                <a:schemeClr val="accent2"/>
              </a:solidFill>
              <a:latin typeface="Figtree"/>
              <a:ea typeface="Figtree"/>
              <a:cs typeface="Figtree"/>
              <a:sym typeface="Figtree"/>
            </a:endParaRPr>
          </a:p>
          <a:p>
            <a:pPr indent="0" lvl="0" marL="0" marR="0" rtl="0" algn="l">
              <a:lnSpc>
                <a:spcPct val="115000"/>
              </a:lnSpc>
              <a:spcBef>
                <a:spcPts val="1200"/>
              </a:spcBef>
              <a:spcAft>
                <a:spcPts val="0"/>
              </a:spcAft>
              <a:buClr>
                <a:srgbClr val="000000"/>
              </a:buClr>
              <a:buSzPts val="1000"/>
              <a:buFont typeface="Arial"/>
              <a:buNone/>
            </a:pPr>
            <a:r>
              <a:t/>
            </a:r>
            <a:endParaRPr b="0" i="0" sz="1000" u="none" cap="none" strike="noStrike">
              <a:solidFill>
                <a:schemeClr val="accent2"/>
              </a:solidFill>
              <a:latin typeface="Figtree"/>
              <a:ea typeface="Figtree"/>
              <a:cs typeface="Figtree"/>
              <a:sym typeface="Figtree"/>
            </a:endParaRPr>
          </a:p>
          <a:p>
            <a:pPr indent="0" lvl="0" marL="0" marR="0" rtl="0" algn="l">
              <a:lnSpc>
                <a:spcPct val="115000"/>
              </a:lnSpc>
              <a:spcBef>
                <a:spcPts val="1200"/>
              </a:spcBef>
              <a:spcAft>
                <a:spcPts val="1200"/>
              </a:spcAft>
              <a:buClr>
                <a:srgbClr val="000000"/>
              </a:buClr>
              <a:buSzPts val="1000"/>
              <a:buFont typeface="Arial"/>
              <a:buNone/>
            </a:pPr>
            <a:r>
              <a:t/>
            </a:r>
            <a:endParaRPr b="0" i="0" sz="1000" u="none" cap="none" strike="noStrike">
              <a:solidFill>
                <a:schemeClr val="accent2"/>
              </a:solidFill>
              <a:latin typeface="Figtree"/>
              <a:ea typeface="Figtree"/>
              <a:cs typeface="Figtree"/>
              <a:sym typeface="Figtree"/>
            </a:endParaRPr>
          </a:p>
        </p:txBody>
      </p:sp>
      <p:sp>
        <p:nvSpPr>
          <p:cNvPr id="2065" name="Google Shape;2065;p320"/>
          <p:cNvSpPr/>
          <p:nvPr>
            <p:ph idx="2" type="pic"/>
          </p:nvPr>
        </p:nvSpPr>
        <p:spPr>
          <a:xfrm>
            <a:off x="371850" y="1227518"/>
            <a:ext cx="2736600" cy="1869300"/>
          </a:xfrm>
          <a:prstGeom prst="roundRect">
            <a:avLst>
              <a:gd fmla="val 0" name="adj"/>
            </a:avLst>
          </a:prstGeom>
          <a:noFill/>
          <a:ln>
            <a:noFill/>
          </a:ln>
        </p:spPr>
      </p:sp>
      <p:sp>
        <p:nvSpPr>
          <p:cNvPr id="2066" name="Google Shape;2066;p320"/>
          <p:cNvSpPr txBox="1"/>
          <p:nvPr/>
        </p:nvSpPr>
        <p:spPr>
          <a:xfrm>
            <a:off x="3203700" y="3234837"/>
            <a:ext cx="2736600" cy="9801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1200"/>
              <a:buFont typeface="Arial"/>
              <a:buNone/>
            </a:pPr>
            <a:r>
              <a:rPr b="1" lang="en" sz="1200">
                <a:solidFill>
                  <a:schemeClr val="accent2"/>
                </a:solidFill>
                <a:latin typeface="Figtree"/>
                <a:ea typeface="Figtree"/>
                <a:cs typeface="Figtree"/>
                <a:sym typeface="Figtree"/>
              </a:rPr>
              <a:t>AI </a:t>
            </a:r>
            <a:r>
              <a:rPr b="1" i="0" lang="en" sz="1200" u="none" cap="none" strike="noStrike">
                <a:solidFill>
                  <a:schemeClr val="accent2"/>
                </a:solidFill>
                <a:latin typeface="Figtree"/>
                <a:ea typeface="Figtree"/>
                <a:cs typeface="Figtree"/>
                <a:sym typeface="Figtree"/>
              </a:rPr>
              <a:t>Trip discovery &amp; planning</a:t>
            </a:r>
            <a:endParaRPr b="1" i="0" sz="1200" u="none" cap="none" strike="noStrike">
              <a:solidFill>
                <a:schemeClr val="accent2"/>
              </a:solidFill>
              <a:latin typeface="Figtree"/>
              <a:ea typeface="Figtree"/>
              <a:cs typeface="Figtree"/>
              <a:sym typeface="Figtree"/>
            </a:endParaRPr>
          </a:p>
          <a:p>
            <a:pPr indent="0" lvl="0" marL="0" marR="0" rtl="0" algn="l">
              <a:lnSpc>
                <a:spcPct val="115000"/>
              </a:lnSpc>
              <a:spcBef>
                <a:spcPts val="1200"/>
              </a:spcBef>
              <a:spcAft>
                <a:spcPts val="1200"/>
              </a:spcAft>
              <a:buClr>
                <a:srgbClr val="000000"/>
              </a:buClr>
              <a:buSzPts val="1000"/>
              <a:buFont typeface="Arial"/>
              <a:buNone/>
            </a:pPr>
            <a:r>
              <a:t/>
            </a:r>
            <a:endParaRPr b="0" i="0" sz="1000" u="none" cap="none" strike="noStrike">
              <a:solidFill>
                <a:schemeClr val="accent2"/>
              </a:solidFill>
              <a:latin typeface="Figtree"/>
              <a:ea typeface="Figtree"/>
              <a:cs typeface="Figtree"/>
              <a:sym typeface="Figtree"/>
            </a:endParaRPr>
          </a:p>
        </p:txBody>
      </p:sp>
      <p:sp>
        <p:nvSpPr>
          <p:cNvPr id="2067" name="Google Shape;2067;p320"/>
          <p:cNvSpPr/>
          <p:nvPr>
            <p:ph idx="3" type="pic"/>
          </p:nvPr>
        </p:nvSpPr>
        <p:spPr>
          <a:xfrm>
            <a:off x="3203700" y="1227557"/>
            <a:ext cx="2736600" cy="1869300"/>
          </a:xfrm>
          <a:prstGeom prst="roundRect">
            <a:avLst>
              <a:gd fmla="val 0" name="adj"/>
            </a:avLst>
          </a:prstGeom>
          <a:noFill/>
          <a:ln>
            <a:noFill/>
          </a:ln>
        </p:spPr>
      </p:sp>
      <p:sp>
        <p:nvSpPr>
          <p:cNvPr id="2068" name="Google Shape;2068;p320"/>
          <p:cNvSpPr txBox="1"/>
          <p:nvPr/>
        </p:nvSpPr>
        <p:spPr>
          <a:xfrm>
            <a:off x="6035550" y="3234837"/>
            <a:ext cx="2736600" cy="9801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1200"/>
              <a:buFont typeface="Arial"/>
              <a:buNone/>
            </a:pPr>
            <a:r>
              <a:rPr b="1" i="0" lang="en" sz="1200" u="none" cap="none" strike="noStrike">
                <a:solidFill>
                  <a:schemeClr val="accent2"/>
                </a:solidFill>
                <a:latin typeface="Figtree"/>
                <a:ea typeface="Figtree"/>
                <a:cs typeface="Figtree"/>
                <a:sym typeface="Figtree"/>
              </a:rPr>
              <a:t>Seamless conversion</a:t>
            </a:r>
            <a:endParaRPr b="1" i="0" sz="1200" u="none" cap="none" strike="noStrike">
              <a:solidFill>
                <a:schemeClr val="accent2"/>
              </a:solidFill>
              <a:latin typeface="Figtree"/>
              <a:ea typeface="Figtree"/>
              <a:cs typeface="Figtree"/>
              <a:sym typeface="Figtree"/>
            </a:endParaRPr>
          </a:p>
          <a:p>
            <a:pPr indent="0" lvl="0" marL="0" marR="0" rtl="0" algn="l">
              <a:lnSpc>
                <a:spcPct val="115000"/>
              </a:lnSpc>
              <a:spcBef>
                <a:spcPts val="1200"/>
              </a:spcBef>
              <a:spcAft>
                <a:spcPts val="1200"/>
              </a:spcAft>
              <a:buClr>
                <a:srgbClr val="000000"/>
              </a:buClr>
              <a:buSzPts val="1000"/>
              <a:buFont typeface="Arial"/>
              <a:buNone/>
            </a:pPr>
            <a:r>
              <a:t/>
            </a:r>
            <a:endParaRPr b="0" i="0" sz="1000" u="none" cap="none" strike="noStrike">
              <a:solidFill>
                <a:schemeClr val="accent2"/>
              </a:solidFill>
              <a:latin typeface="Figtree"/>
              <a:ea typeface="Figtree"/>
              <a:cs typeface="Figtree"/>
              <a:sym typeface="Figtree"/>
            </a:endParaRPr>
          </a:p>
        </p:txBody>
      </p:sp>
      <p:sp>
        <p:nvSpPr>
          <p:cNvPr id="2069" name="Google Shape;2069;p320"/>
          <p:cNvSpPr/>
          <p:nvPr>
            <p:ph idx="4" type="pic"/>
          </p:nvPr>
        </p:nvSpPr>
        <p:spPr>
          <a:xfrm>
            <a:off x="6035550" y="1227557"/>
            <a:ext cx="2736600" cy="1869300"/>
          </a:xfrm>
          <a:prstGeom prst="roundRect">
            <a:avLst>
              <a:gd fmla="val 0" name="adj"/>
            </a:avLst>
          </a:prstGeom>
          <a:noFill/>
          <a:ln>
            <a:noFill/>
          </a:ln>
        </p:spPr>
      </p:sp>
      <p:sp>
        <p:nvSpPr>
          <p:cNvPr id="2070" name="Google Shape;2070;p320"/>
          <p:cNvSpPr txBox="1"/>
          <p:nvPr>
            <p:ph idx="4294967295" type="sldNum"/>
          </p:nvPr>
        </p:nvSpPr>
        <p:spPr>
          <a:xfrm>
            <a:off x="8223458" y="4776792"/>
            <a:ext cx="548700" cy="393600"/>
          </a:xfrm>
          <a:prstGeom prst="rect">
            <a:avLst/>
          </a:prstGeom>
          <a:noFill/>
          <a:ln>
            <a:noFill/>
          </a:ln>
        </p:spPr>
        <p:txBody>
          <a:bodyPr anchorCtr="0" anchor="ctr" bIns="91425" lIns="91425" spcFirstLastPara="1" rIns="0" wrap="square" tIns="91425">
            <a:normAutofit/>
          </a:bodyPr>
          <a:lstStyle/>
          <a:p>
            <a:pPr indent="0" lvl="0" marL="0" rtl="0" algn="r">
              <a:lnSpc>
                <a:spcPct val="100000"/>
              </a:lnSpc>
              <a:spcBef>
                <a:spcPts val="0"/>
              </a:spcBef>
              <a:spcAft>
                <a:spcPts val="0"/>
              </a:spcAft>
              <a:buSzPts val="800"/>
              <a:buNone/>
            </a:pPr>
            <a:fld id="{00000000-1234-1234-1234-123412341234}" type="slidenum">
              <a:rPr lang="en"/>
              <a:t>‹#›</a:t>
            </a:fld>
            <a:endParaRPr/>
          </a:p>
        </p:txBody>
      </p:sp>
      <p:sp>
        <p:nvSpPr>
          <p:cNvPr id="2071" name="Google Shape;2071;p320"/>
          <p:cNvSpPr txBox="1"/>
          <p:nvPr/>
        </p:nvSpPr>
        <p:spPr>
          <a:xfrm>
            <a:off x="371850" y="343325"/>
            <a:ext cx="8400300" cy="660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1200"/>
              </a:spcAft>
              <a:buClr>
                <a:srgbClr val="000000"/>
              </a:buClr>
              <a:buSzPts val="2200"/>
              <a:buFont typeface="Arial"/>
              <a:buNone/>
            </a:pPr>
            <a:r>
              <a:rPr b="1" lang="en" sz="2200">
                <a:solidFill>
                  <a:schemeClr val="dk1"/>
                </a:solidFill>
                <a:latin typeface="Figtree"/>
                <a:ea typeface="Figtree"/>
                <a:cs typeface="Figtree"/>
                <a:sym typeface="Figtree"/>
              </a:rPr>
              <a:t>Post trip</a:t>
            </a:r>
            <a:r>
              <a:rPr b="1" i="0" lang="en" sz="2200" u="none" cap="none" strike="noStrike">
                <a:solidFill>
                  <a:schemeClr val="dk1"/>
                </a:solidFill>
                <a:latin typeface="Figtree"/>
                <a:ea typeface="Figtree"/>
                <a:cs typeface="Figtree"/>
                <a:sym typeface="Figtree"/>
              </a:rPr>
              <a:t>: Inspiration and initial engagement</a:t>
            </a:r>
            <a:endParaRPr b="1" i="0" sz="2200" u="none" cap="none" strike="noStrike">
              <a:solidFill>
                <a:schemeClr val="dk1"/>
              </a:solidFill>
              <a:latin typeface="Figtree"/>
              <a:ea typeface="Figtree"/>
              <a:cs typeface="Figtree"/>
              <a:sym typeface="Figtree"/>
            </a:endParaRPr>
          </a:p>
        </p:txBody>
      </p:sp>
      <p:sp>
        <p:nvSpPr>
          <p:cNvPr id="2072" name="Google Shape;2072;p320"/>
          <p:cNvSpPr/>
          <p:nvPr/>
        </p:nvSpPr>
        <p:spPr>
          <a:xfrm>
            <a:off x="691716" y="1568393"/>
            <a:ext cx="2097000" cy="1528500"/>
          </a:xfrm>
          <a:prstGeom prst="rect">
            <a:avLst/>
          </a:prstGeom>
          <a:solidFill>
            <a:schemeClr val="accent6"/>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073" name="Google Shape;2073;p320"/>
          <p:cNvSpPr/>
          <p:nvPr/>
        </p:nvSpPr>
        <p:spPr>
          <a:xfrm>
            <a:off x="691650" y="1568393"/>
            <a:ext cx="2097000" cy="567300"/>
          </a:xfrm>
          <a:prstGeom prst="rect">
            <a:avLst/>
          </a:prstGeom>
          <a:solidFill>
            <a:schemeClr val="accent3"/>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Figtree"/>
              <a:ea typeface="Figtree"/>
              <a:cs typeface="Figtree"/>
              <a:sym typeface="Figtree"/>
            </a:endParaRPr>
          </a:p>
        </p:txBody>
      </p:sp>
      <p:sp>
        <p:nvSpPr>
          <p:cNvPr id="2074" name="Google Shape;2074;p320"/>
          <p:cNvSpPr txBox="1"/>
          <p:nvPr/>
        </p:nvSpPr>
        <p:spPr>
          <a:xfrm>
            <a:off x="1221975" y="1613412"/>
            <a:ext cx="1566600" cy="477300"/>
          </a:xfrm>
          <a:prstGeom prst="rect">
            <a:avLst/>
          </a:prstGeom>
          <a:noFill/>
          <a:ln>
            <a:noFill/>
          </a:ln>
        </p:spPr>
        <p:txBody>
          <a:bodyPr anchorCtr="0" anchor="t" bIns="68575" lIns="68575" spcFirstLastPara="1" rIns="68575" wrap="square" tIns="68575">
            <a:spAutoFit/>
          </a:bodyPr>
          <a:lstStyle/>
          <a:p>
            <a:pPr indent="0" lvl="0" marL="0" marR="0" rtl="0" algn="l">
              <a:lnSpc>
                <a:spcPct val="100000"/>
              </a:lnSpc>
              <a:spcBef>
                <a:spcPts val="0"/>
              </a:spcBef>
              <a:spcAft>
                <a:spcPts val="0"/>
              </a:spcAft>
              <a:buClr>
                <a:srgbClr val="000000"/>
              </a:buClr>
              <a:buSzPts val="1100"/>
              <a:buFont typeface="Arial"/>
              <a:buNone/>
            </a:pPr>
            <a:r>
              <a:rPr b="0" i="0" lang="en" sz="1100" u="none" cap="none" strike="noStrike">
                <a:solidFill>
                  <a:schemeClr val="lt1"/>
                </a:solidFill>
                <a:latin typeface="Figtree"/>
                <a:ea typeface="Figtree"/>
                <a:cs typeface="Figtree"/>
                <a:sym typeface="Figtree"/>
              </a:rPr>
              <a:t>Summer adventures</a:t>
            </a:r>
            <a:br>
              <a:rPr b="0" i="0" lang="en" sz="1100" u="none" cap="none" strike="noStrike">
                <a:solidFill>
                  <a:schemeClr val="lt1"/>
                </a:solidFill>
                <a:latin typeface="Figtree"/>
                <a:ea typeface="Figtree"/>
                <a:cs typeface="Figtree"/>
                <a:sym typeface="Figtree"/>
              </a:rPr>
            </a:br>
            <a:r>
              <a:rPr b="0" i="0" lang="en" sz="1100" u="none" cap="none" strike="noStrike">
                <a:solidFill>
                  <a:schemeClr val="lt1"/>
                </a:solidFill>
                <a:latin typeface="Figtree"/>
                <a:ea typeface="Figtree"/>
                <a:cs typeface="Figtree"/>
                <a:sym typeface="Figtree"/>
              </a:rPr>
              <a:t>tailored to you.</a:t>
            </a:r>
            <a:endParaRPr b="0" i="0" sz="1100" u="none" cap="none" strike="noStrike">
              <a:solidFill>
                <a:schemeClr val="lt1"/>
              </a:solidFill>
              <a:latin typeface="Figtree"/>
              <a:ea typeface="Figtree"/>
              <a:cs typeface="Figtree"/>
              <a:sym typeface="Figtree"/>
            </a:endParaRPr>
          </a:p>
        </p:txBody>
      </p:sp>
      <p:sp>
        <p:nvSpPr>
          <p:cNvPr id="2075" name="Google Shape;2075;p320"/>
          <p:cNvSpPr/>
          <p:nvPr/>
        </p:nvSpPr>
        <p:spPr>
          <a:xfrm>
            <a:off x="1787625" y="2250996"/>
            <a:ext cx="883500" cy="683100"/>
          </a:xfrm>
          <a:prstGeom prst="rect">
            <a:avLst/>
          </a:prstGeom>
          <a:solidFill>
            <a:schemeClr val="lt1"/>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pic>
        <p:nvPicPr>
          <p:cNvPr id="2076" name="Google Shape;2076;p320" title="noun-lake-7436944-D06C5F.png"/>
          <p:cNvPicPr preferRelativeResize="0"/>
          <p:nvPr/>
        </p:nvPicPr>
        <p:blipFill rotWithShape="1">
          <a:blip r:embed="rId3">
            <a:alphaModFix/>
          </a:blip>
          <a:srcRect b="0" l="0" r="0" t="0"/>
          <a:stretch/>
        </p:blipFill>
        <p:spPr>
          <a:xfrm>
            <a:off x="2024309" y="2331856"/>
            <a:ext cx="407514" cy="407514"/>
          </a:xfrm>
          <a:prstGeom prst="rect">
            <a:avLst/>
          </a:prstGeom>
          <a:noFill/>
          <a:ln>
            <a:noFill/>
          </a:ln>
        </p:spPr>
      </p:pic>
      <p:sp>
        <p:nvSpPr>
          <p:cNvPr id="2077" name="Google Shape;2077;p320"/>
          <p:cNvSpPr/>
          <p:nvPr/>
        </p:nvSpPr>
        <p:spPr>
          <a:xfrm>
            <a:off x="1849741" y="2655080"/>
            <a:ext cx="755700" cy="196200"/>
          </a:xfrm>
          <a:prstGeom prst="rect">
            <a:avLst/>
          </a:prstGeom>
          <a:solidFill>
            <a:schemeClr val="accent4"/>
          </a:solidFill>
          <a:ln cap="flat" cmpd="sng" w="7150">
            <a:solidFill>
              <a:schemeClr val="lt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700"/>
              <a:buFont typeface="Arial"/>
              <a:buNone/>
            </a:pPr>
            <a:r>
              <a:rPr b="1" i="0" lang="en" sz="700" u="none" cap="none" strike="noStrike">
                <a:solidFill>
                  <a:schemeClr val="lt1"/>
                </a:solidFill>
                <a:latin typeface="Figtree"/>
                <a:ea typeface="Figtree"/>
                <a:cs typeface="Figtree"/>
                <a:sym typeface="Figtree"/>
              </a:rPr>
              <a:t>PLAN MY TRIP</a:t>
            </a:r>
            <a:endParaRPr b="1" i="0" sz="700" u="none" cap="none" strike="noStrike">
              <a:solidFill>
                <a:schemeClr val="lt1"/>
              </a:solidFill>
              <a:latin typeface="Figtree"/>
              <a:ea typeface="Figtree"/>
              <a:cs typeface="Figtree"/>
              <a:sym typeface="Figtree"/>
            </a:endParaRPr>
          </a:p>
        </p:txBody>
      </p:sp>
      <p:sp>
        <p:nvSpPr>
          <p:cNvPr id="2078" name="Google Shape;2078;p320"/>
          <p:cNvSpPr/>
          <p:nvPr/>
        </p:nvSpPr>
        <p:spPr>
          <a:xfrm>
            <a:off x="804488" y="2250996"/>
            <a:ext cx="883500" cy="683100"/>
          </a:xfrm>
          <a:prstGeom prst="rect">
            <a:avLst/>
          </a:prstGeom>
          <a:solidFill>
            <a:schemeClr val="lt1"/>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079" name="Google Shape;2079;p320"/>
          <p:cNvSpPr/>
          <p:nvPr/>
        </p:nvSpPr>
        <p:spPr>
          <a:xfrm>
            <a:off x="866606" y="2655080"/>
            <a:ext cx="755700" cy="196200"/>
          </a:xfrm>
          <a:prstGeom prst="rect">
            <a:avLst/>
          </a:prstGeom>
          <a:solidFill>
            <a:schemeClr val="accent4"/>
          </a:solidFill>
          <a:ln cap="flat" cmpd="sng" w="7150">
            <a:solidFill>
              <a:schemeClr val="lt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700"/>
              <a:buFont typeface="Arial"/>
              <a:buNone/>
            </a:pPr>
            <a:r>
              <a:rPr b="1" i="0" lang="en" sz="700" u="none" cap="none" strike="noStrike">
                <a:solidFill>
                  <a:schemeClr val="lt1"/>
                </a:solidFill>
                <a:latin typeface="Figtree"/>
                <a:ea typeface="Figtree"/>
                <a:cs typeface="Figtree"/>
                <a:sym typeface="Figtree"/>
              </a:rPr>
              <a:t>PLAN MY TRIP</a:t>
            </a:r>
            <a:endParaRPr b="1" i="0" sz="700" u="none" cap="none" strike="noStrike">
              <a:solidFill>
                <a:schemeClr val="lt1"/>
              </a:solidFill>
              <a:latin typeface="Figtree"/>
              <a:ea typeface="Figtree"/>
              <a:cs typeface="Figtree"/>
              <a:sym typeface="Figtree"/>
            </a:endParaRPr>
          </a:p>
        </p:txBody>
      </p:sp>
      <p:pic>
        <p:nvPicPr>
          <p:cNvPr id="2080" name="Google Shape;2080;p320" title="noun-mountain-7817960-FFFFFF.png"/>
          <p:cNvPicPr preferRelativeResize="0"/>
          <p:nvPr/>
        </p:nvPicPr>
        <p:blipFill rotWithShape="1">
          <a:blip r:embed="rId4">
            <a:alphaModFix/>
          </a:blip>
          <a:srcRect b="0" l="0" r="0" t="0"/>
          <a:stretch/>
        </p:blipFill>
        <p:spPr>
          <a:xfrm>
            <a:off x="763647" y="1608853"/>
            <a:ext cx="468225" cy="468225"/>
          </a:xfrm>
          <a:prstGeom prst="rect">
            <a:avLst/>
          </a:prstGeom>
          <a:noFill/>
          <a:ln>
            <a:noFill/>
          </a:ln>
        </p:spPr>
      </p:pic>
      <p:pic>
        <p:nvPicPr>
          <p:cNvPr id="2081" name="Google Shape;2081;p320" title="noun-tent-752076-D06C5F.png"/>
          <p:cNvPicPr preferRelativeResize="0"/>
          <p:nvPr/>
        </p:nvPicPr>
        <p:blipFill rotWithShape="1">
          <a:blip r:embed="rId5">
            <a:alphaModFix/>
          </a:blip>
          <a:srcRect b="0" l="0" r="0" t="0"/>
          <a:stretch/>
        </p:blipFill>
        <p:spPr>
          <a:xfrm>
            <a:off x="1048669" y="2293108"/>
            <a:ext cx="391425" cy="391425"/>
          </a:xfrm>
          <a:prstGeom prst="rect">
            <a:avLst/>
          </a:prstGeom>
          <a:noFill/>
          <a:ln>
            <a:noFill/>
          </a:ln>
        </p:spPr>
      </p:pic>
      <p:sp>
        <p:nvSpPr>
          <p:cNvPr id="2082" name="Google Shape;2082;p320"/>
          <p:cNvSpPr/>
          <p:nvPr/>
        </p:nvSpPr>
        <p:spPr>
          <a:xfrm>
            <a:off x="3523538" y="1568393"/>
            <a:ext cx="2097000" cy="1528500"/>
          </a:xfrm>
          <a:prstGeom prst="rect">
            <a:avLst/>
          </a:prstGeom>
          <a:solidFill>
            <a:schemeClr val="accent1"/>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083" name="Google Shape;2083;p320"/>
          <p:cNvSpPr/>
          <p:nvPr/>
        </p:nvSpPr>
        <p:spPr>
          <a:xfrm>
            <a:off x="3622275" y="1659765"/>
            <a:ext cx="1688400" cy="461700"/>
          </a:xfrm>
          <a:prstGeom prst="roundRect">
            <a:avLst>
              <a:gd fmla="val 16667" name="adj"/>
            </a:avLst>
          </a:prstGeom>
          <a:solidFill>
            <a:schemeClr val="accent4"/>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chemeClr val="lt1"/>
                </a:solidFill>
                <a:latin typeface="Figtree"/>
                <a:ea typeface="Figtree"/>
                <a:cs typeface="Figtree"/>
                <a:sym typeface="Figtree"/>
              </a:rPr>
              <a:t>Hi Emily. Lake Tahoe - a great choice! Let’s find the best options. Any budget in mind?</a:t>
            </a:r>
            <a:endParaRPr b="0" i="0" sz="800" u="none" cap="none" strike="noStrike">
              <a:solidFill>
                <a:schemeClr val="lt1"/>
              </a:solidFill>
              <a:latin typeface="Figtree"/>
              <a:ea typeface="Figtree"/>
              <a:cs typeface="Figtree"/>
              <a:sym typeface="Figtree"/>
            </a:endParaRPr>
          </a:p>
        </p:txBody>
      </p:sp>
      <p:sp>
        <p:nvSpPr>
          <p:cNvPr id="2084" name="Google Shape;2084;p320"/>
          <p:cNvSpPr/>
          <p:nvPr/>
        </p:nvSpPr>
        <p:spPr>
          <a:xfrm>
            <a:off x="3953981" y="2182533"/>
            <a:ext cx="1566600" cy="303900"/>
          </a:xfrm>
          <a:prstGeom prst="roundRect">
            <a:avLst>
              <a:gd fmla="val 16667" name="adj"/>
            </a:avLst>
          </a:prstGeom>
          <a:solidFill>
            <a:schemeClr val="lt1"/>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chemeClr val="accent2"/>
                </a:solidFill>
                <a:latin typeface="Figtree"/>
                <a:ea typeface="Figtree"/>
                <a:cs typeface="Figtree"/>
                <a:sym typeface="Figtree"/>
              </a:rPr>
              <a:t>Something for two adults around $3 to 3.5K total.</a:t>
            </a:r>
            <a:endParaRPr b="0" i="0" sz="800" u="none" cap="none" strike="noStrike">
              <a:solidFill>
                <a:schemeClr val="accent2"/>
              </a:solidFill>
              <a:latin typeface="Figtree"/>
              <a:ea typeface="Figtree"/>
              <a:cs typeface="Figtree"/>
              <a:sym typeface="Figtree"/>
            </a:endParaRPr>
          </a:p>
        </p:txBody>
      </p:sp>
      <p:sp>
        <p:nvSpPr>
          <p:cNvPr id="2085" name="Google Shape;2085;p320"/>
          <p:cNvSpPr/>
          <p:nvPr/>
        </p:nvSpPr>
        <p:spPr>
          <a:xfrm>
            <a:off x="3622275" y="2547352"/>
            <a:ext cx="1688400" cy="461700"/>
          </a:xfrm>
          <a:prstGeom prst="roundRect">
            <a:avLst>
              <a:gd fmla="val 16667" name="adj"/>
            </a:avLst>
          </a:prstGeom>
          <a:solidFill>
            <a:schemeClr val="accent4"/>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chemeClr val="lt1"/>
                </a:solidFill>
                <a:latin typeface="Figtree"/>
                <a:ea typeface="Figtree"/>
                <a:cs typeface="Figtree"/>
                <a:sym typeface="Figtree"/>
              </a:rPr>
              <a:t>Great. I see you’ve been on adventure trips with us. Shall I focus on adventure options?</a:t>
            </a:r>
            <a:endParaRPr b="0" i="0" sz="800" u="none" cap="none" strike="noStrike">
              <a:solidFill>
                <a:schemeClr val="lt1"/>
              </a:solidFill>
              <a:latin typeface="Figtree"/>
              <a:ea typeface="Figtree"/>
              <a:cs typeface="Figtree"/>
              <a:sym typeface="Figtree"/>
            </a:endParaRPr>
          </a:p>
        </p:txBody>
      </p:sp>
      <p:sp>
        <p:nvSpPr>
          <p:cNvPr id="2086" name="Google Shape;2086;p320"/>
          <p:cNvSpPr/>
          <p:nvPr/>
        </p:nvSpPr>
        <p:spPr>
          <a:xfrm flipH="1" rot="10800000">
            <a:off x="3622275" y="2949031"/>
            <a:ext cx="100500" cy="135600"/>
          </a:xfrm>
          <a:prstGeom prst="rtTriangle">
            <a:avLst/>
          </a:prstGeom>
          <a:solidFill>
            <a:schemeClr val="accent4"/>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087" name="Google Shape;2087;p320"/>
          <p:cNvSpPr/>
          <p:nvPr/>
        </p:nvSpPr>
        <p:spPr>
          <a:xfrm flipH="1" rot="10800000">
            <a:off x="3622275" y="2059033"/>
            <a:ext cx="100500" cy="135600"/>
          </a:xfrm>
          <a:prstGeom prst="rtTriangle">
            <a:avLst/>
          </a:prstGeom>
          <a:solidFill>
            <a:schemeClr val="accent4"/>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088" name="Google Shape;2088;p320"/>
          <p:cNvSpPr/>
          <p:nvPr/>
        </p:nvSpPr>
        <p:spPr>
          <a:xfrm rot="10800000">
            <a:off x="5420156" y="2441776"/>
            <a:ext cx="100500" cy="135600"/>
          </a:xfrm>
          <a:prstGeom prst="rtTriangle">
            <a:avLst/>
          </a:prstGeom>
          <a:solidFill>
            <a:schemeClr val="lt1"/>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089" name="Google Shape;2089;p320"/>
          <p:cNvSpPr/>
          <p:nvPr/>
        </p:nvSpPr>
        <p:spPr>
          <a:xfrm>
            <a:off x="6355416" y="1568384"/>
            <a:ext cx="2097000" cy="1528500"/>
          </a:xfrm>
          <a:prstGeom prst="rect">
            <a:avLst/>
          </a:prstGeom>
          <a:solidFill>
            <a:schemeClr val="accent6"/>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090" name="Google Shape;2090;p320"/>
          <p:cNvSpPr/>
          <p:nvPr/>
        </p:nvSpPr>
        <p:spPr>
          <a:xfrm>
            <a:off x="6355350" y="1568384"/>
            <a:ext cx="2097000" cy="567300"/>
          </a:xfrm>
          <a:prstGeom prst="rect">
            <a:avLst/>
          </a:prstGeom>
          <a:solidFill>
            <a:schemeClr val="accent3"/>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Figtree"/>
              <a:ea typeface="Figtree"/>
              <a:cs typeface="Figtree"/>
              <a:sym typeface="Figtree"/>
            </a:endParaRPr>
          </a:p>
        </p:txBody>
      </p:sp>
      <p:sp>
        <p:nvSpPr>
          <p:cNvPr id="2091" name="Google Shape;2091;p320"/>
          <p:cNvSpPr txBox="1"/>
          <p:nvPr/>
        </p:nvSpPr>
        <p:spPr>
          <a:xfrm>
            <a:off x="6885675" y="1613403"/>
            <a:ext cx="1566600" cy="477300"/>
          </a:xfrm>
          <a:prstGeom prst="rect">
            <a:avLst/>
          </a:prstGeom>
          <a:noFill/>
          <a:ln>
            <a:noFill/>
          </a:ln>
        </p:spPr>
        <p:txBody>
          <a:bodyPr anchorCtr="0" anchor="t" bIns="68575" lIns="68575" spcFirstLastPara="1" rIns="68575" wrap="square" tIns="68575">
            <a:spAutoFit/>
          </a:bodyPr>
          <a:lstStyle/>
          <a:p>
            <a:pPr indent="0" lvl="0" marL="0" marR="0" rtl="0" algn="l">
              <a:lnSpc>
                <a:spcPct val="100000"/>
              </a:lnSpc>
              <a:spcBef>
                <a:spcPts val="0"/>
              </a:spcBef>
              <a:spcAft>
                <a:spcPts val="0"/>
              </a:spcAft>
              <a:buClr>
                <a:srgbClr val="000000"/>
              </a:buClr>
              <a:buSzPts val="1100"/>
              <a:buFont typeface="Arial"/>
              <a:buNone/>
            </a:pPr>
            <a:r>
              <a:rPr b="0" i="0" lang="en" sz="1100" u="none" cap="none" strike="noStrike">
                <a:solidFill>
                  <a:schemeClr val="lt1"/>
                </a:solidFill>
                <a:latin typeface="Figtree"/>
                <a:ea typeface="Figtree"/>
                <a:cs typeface="Figtree"/>
                <a:sym typeface="Figtree"/>
              </a:rPr>
              <a:t>Booking Confirmation:</a:t>
            </a:r>
            <a:br>
              <a:rPr b="0" i="0" lang="en" sz="1100" u="none" cap="none" strike="noStrike">
                <a:solidFill>
                  <a:schemeClr val="lt1"/>
                </a:solidFill>
                <a:latin typeface="Figtree"/>
                <a:ea typeface="Figtree"/>
                <a:cs typeface="Figtree"/>
                <a:sym typeface="Figtree"/>
              </a:rPr>
            </a:br>
            <a:r>
              <a:rPr b="0" i="0" lang="en" sz="1100" u="none" cap="none" strike="noStrike">
                <a:solidFill>
                  <a:schemeClr val="lt1"/>
                </a:solidFill>
                <a:latin typeface="Figtree"/>
                <a:ea typeface="Figtree"/>
                <a:cs typeface="Figtree"/>
                <a:sym typeface="Figtree"/>
              </a:rPr>
              <a:t>Lake Tahoe awaits!</a:t>
            </a:r>
            <a:endParaRPr b="0" i="0" sz="1100" u="none" cap="none" strike="noStrike">
              <a:solidFill>
                <a:schemeClr val="lt1"/>
              </a:solidFill>
              <a:latin typeface="Figtree"/>
              <a:ea typeface="Figtree"/>
              <a:cs typeface="Figtree"/>
              <a:sym typeface="Figtree"/>
            </a:endParaRPr>
          </a:p>
        </p:txBody>
      </p:sp>
      <p:sp>
        <p:nvSpPr>
          <p:cNvPr id="2092" name="Google Shape;2092;p320"/>
          <p:cNvSpPr/>
          <p:nvPr/>
        </p:nvSpPr>
        <p:spPr>
          <a:xfrm>
            <a:off x="6465038" y="2250987"/>
            <a:ext cx="1869900" cy="683100"/>
          </a:xfrm>
          <a:prstGeom prst="rect">
            <a:avLst/>
          </a:prstGeom>
          <a:solidFill>
            <a:schemeClr val="lt1"/>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093" name="Google Shape;2093;p320"/>
          <p:cNvSpPr/>
          <p:nvPr/>
        </p:nvSpPr>
        <p:spPr>
          <a:xfrm>
            <a:off x="7513441" y="2655071"/>
            <a:ext cx="755700" cy="196200"/>
          </a:xfrm>
          <a:prstGeom prst="rect">
            <a:avLst/>
          </a:prstGeom>
          <a:solidFill>
            <a:schemeClr val="accent4"/>
          </a:solidFill>
          <a:ln cap="flat" cmpd="sng" w="7150">
            <a:solidFill>
              <a:schemeClr val="lt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700"/>
              <a:buFont typeface="Arial"/>
              <a:buNone/>
            </a:pPr>
            <a:r>
              <a:rPr b="1" i="0" lang="en" sz="700" u="none" cap="none" strike="noStrike">
                <a:solidFill>
                  <a:schemeClr val="lt1"/>
                </a:solidFill>
                <a:latin typeface="Figtree"/>
                <a:ea typeface="Figtree"/>
                <a:cs typeface="Figtree"/>
                <a:sym typeface="Figtree"/>
              </a:rPr>
              <a:t>ADD EXTRAS</a:t>
            </a:r>
            <a:endParaRPr b="1" i="0" sz="700" u="none" cap="none" strike="noStrike">
              <a:solidFill>
                <a:schemeClr val="lt1"/>
              </a:solidFill>
              <a:latin typeface="Figtree"/>
              <a:ea typeface="Figtree"/>
              <a:cs typeface="Figtree"/>
              <a:sym typeface="Figtree"/>
            </a:endParaRPr>
          </a:p>
        </p:txBody>
      </p:sp>
      <p:pic>
        <p:nvPicPr>
          <p:cNvPr id="2094" name="Google Shape;2094;p320" title="noun-mountain-7817960-FFFFFF.png"/>
          <p:cNvPicPr preferRelativeResize="0"/>
          <p:nvPr/>
        </p:nvPicPr>
        <p:blipFill rotWithShape="1">
          <a:blip r:embed="rId4">
            <a:alphaModFix/>
          </a:blip>
          <a:srcRect b="0" l="0" r="0" t="0"/>
          <a:stretch/>
        </p:blipFill>
        <p:spPr>
          <a:xfrm>
            <a:off x="6427347" y="1608843"/>
            <a:ext cx="468225" cy="468225"/>
          </a:xfrm>
          <a:prstGeom prst="rect">
            <a:avLst/>
          </a:prstGeom>
          <a:noFill/>
          <a:ln>
            <a:noFill/>
          </a:ln>
        </p:spPr>
      </p:pic>
      <p:cxnSp>
        <p:nvCxnSpPr>
          <p:cNvPr id="2095" name="Google Shape;2095;p320"/>
          <p:cNvCxnSpPr/>
          <p:nvPr/>
        </p:nvCxnSpPr>
        <p:spPr>
          <a:xfrm>
            <a:off x="6613874" y="2442593"/>
            <a:ext cx="639000" cy="0"/>
          </a:xfrm>
          <a:prstGeom prst="straightConnector1">
            <a:avLst/>
          </a:prstGeom>
          <a:noFill/>
          <a:ln cap="flat" cmpd="sng" w="14300">
            <a:solidFill>
              <a:schemeClr val="accent6"/>
            </a:solidFill>
            <a:prstDash val="solid"/>
            <a:round/>
            <a:headEnd len="sm" w="sm" type="none"/>
            <a:tailEnd len="sm" w="sm" type="none"/>
          </a:ln>
        </p:spPr>
      </p:cxnSp>
      <p:cxnSp>
        <p:nvCxnSpPr>
          <p:cNvPr id="2096" name="Google Shape;2096;p320"/>
          <p:cNvCxnSpPr/>
          <p:nvPr/>
        </p:nvCxnSpPr>
        <p:spPr>
          <a:xfrm>
            <a:off x="6613874" y="2546965"/>
            <a:ext cx="639000" cy="0"/>
          </a:xfrm>
          <a:prstGeom prst="straightConnector1">
            <a:avLst/>
          </a:prstGeom>
          <a:noFill/>
          <a:ln cap="flat" cmpd="sng" w="14300">
            <a:solidFill>
              <a:schemeClr val="accent6"/>
            </a:solidFill>
            <a:prstDash val="solid"/>
            <a:round/>
            <a:headEnd len="sm" w="sm" type="none"/>
            <a:tailEnd len="sm" w="sm" type="none"/>
          </a:ln>
        </p:spPr>
      </p:cxnSp>
      <p:cxnSp>
        <p:nvCxnSpPr>
          <p:cNvPr id="2097" name="Google Shape;2097;p320"/>
          <p:cNvCxnSpPr/>
          <p:nvPr/>
        </p:nvCxnSpPr>
        <p:spPr>
          <a:xfrm>
            <a:off x="6613874" y="2651337"/>
            <a:ext cx="639000" cy="0"/>
          </a:xfrm>
          <a:prstGeom prst="straightConnector1">
            <a:avLst/>
          </a:prstGeom>
          <a:noFill/>
          <a:ln cap="flat" cmpd="sng" w="14300">
            <a:solidFill>
              <a:schemeClr val="accent6"/>
            </a:solidFill>
            <a:prstDash val="solid"/>
            <a:round/>
            <a:headEnd len="sm" w="sm" type="none"/>
            <a:tailEnd len="sm" w="sm" type="none"/>
          </a:ln>
        </p:spPr>
      </p:cxnSp>
      <p:cxnSp>
        <p:nvCxnSpPr>
          <p:cNvPr id="2098" name="Google Shape;2098;p320"/>
          <p:cNvCxnSpPr/>
          <p:nvPr/>
        </p:nvCxnSpPr>
        <p:spPr>
          <a:xfrm>
            <a:off x="6613872" y="2755721"/>
            <a:ext cx="416700" cy="0"/>
          </a:xfrm>
          <a:prstGeom prst="straightConnector1">
            <a:avLst/>
          </a:prstGeom>
          <a:noFill/>
          <a:ln cap="flat" cmpd="sng" w="14300">
            <a:solidFill>
              <a:schemeClr val="accent6"/>
            </a:solidFill>
            <a:prstDash val="solid"/>
            <a:round/>
            <a:headEnd len="sm" w="sm" type="none"/>
            <a:tailEnd len="sm" w="sm" type="none"/>
          </a:ln>
        </p:spPr>
      </p:cxnSp>
      <p:sp>
        <p:nvSpPr>
          <p:cNvPr id="2099" name="Google Shape;2099;p320"/>
          <p:cNvSpPr txBox="1"/>
          <p:nvPr/>
        </p:nvSpPr>
        <p:spPr>
          <a:xfrm>
            <a:off x="0" y="4482900"/>
            <a:ext cx="9144000" cy="660600"/>
          </a:xfrm>
          <a:prstGeom prst="rect">
            <a:avLst/>
          </a:prstGeom>
          <a:solidFill>
            <a:schemeClr val="dk1"/>
          </a:solidFill>
          <a:ln>
            <a:noFill/>
          </a:ln>
        </p:spPr>
        <p:txBody>
          <a:bodyPr anchorCtr="0" anchor="ctr" bIns="68575" lIns="342900" spcFirstLastPara="1" rIns="342900" wrap="square" tIns="68575">
            <a:noAutofit/>
          </a:bodyPr>
          <a:lstStyle/>
          <a:p>
            <a:pPr indent="0" lvl="0" marL="0" marR="0" rtl="0" algn="l">
              <a:lnSpc>
                <a:spcPct val="115000"/>
              </a:lnSpc>
              <a:spcBef>
                <a:spcPts val="0"/>
              </a:spcBef>
              <a:spcAft>
                <a:spcPts val="0"/>
              </a:spcAft>
              <a:buClr>
                <a:srgbClr val="000000"/>
              </a:buClr>
              <a:buSzPts val="1100"/>
              <a:buFont typeface="Arial"/>
              <a:buNone/>
            </a:pPr>
            <a:r>
              <a:rPr b="0" i="0" lang="en" sz="1100" u="none" cap="none" strike="noStrike">
                <a:solidFill>
                  <a:schemeClr val="lt1"/>
                </a:solidFill>
                <a:latin typeface="Figtree"/>
                <a:ea typeface="Figtree"/>
                <a:cs typeface="Figtree"/>
                <a:sym typeface="Figtree"/>
              </a:rPr>
              <a:t>This interactive approach boosts engagement significantly: Emily spends 10+ minutes chatting (versus ~1 minute on a standard webpage), and the travel brand sees a 3x higher click-through rate on their interactive CTA.</a:t>
            </a:r>
            <a:endParaRPr b="0" i="0" sz="1100" u="none" cap="none" strike="noStrike">
              <a:solidFill>
                <a:schemeClr val="lt1"/>
              </a:solidFill>
              <a:latin typeface="Figtree"/>
              <a:ea typeface="Figtree"/>
              <a:cs typeface="Figtree"/>
              <a:sym typeface="Figtree"/>
            </a:endParaRPr>
          </a:p>
        </p:txBody>
      </p:sp>
      <p:pic>
        <p:nvPicPr>
          <p:cNvPr id="2100" name="Google Shape;2100;p320" title="noun-coupe-4556533-D06C5F.png"/>
          <p:cNvPicPr preferRelativeResize="0"/>
          <p:nvPr/>
        </p:nvPicPr>
        <p:blipFill rotWithShape="1">
          <a:blip r:embed="rId6">
            <a:alphaModFix/>
          </a:blip>
          <a:srcRect b="0" l="0" r="0" t="0"/>
          <a:stretch/>
        </p:blipFill>
        <p:spPr>
          <a:xfrm flipH="1">
            <a:off x="7608257" y="2215143"/>
            <a:ext cx="565914" cy="56589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4" name="Shape 2104"/>
        <p:cNvGrpSpPr/>
        <p:nvPr/>
      </p:nvGrpSpPr>
      <p:grpSpPr>
        <a:xfrm>
          <a:off x="0" y="0"/>
          <a:ext cx="0" cy="0"/>
          <a:chOff x="0" y="0"/>
          <a:chExt cx="0" cy="0"/>
        </a:xfrm>
      </p:grpSpPr>
      <p:sp>
        <p:nvSpPr>
          <p:cNvPr id="2105" name="Google Shape;2105;p321"/>
          <p:cNvSpPr txBox="1"/>
          <p:nvPr/>
        </p:nvSpPr>
        <p:spPr>
          <a:xfrm>
            <a:off x="371850" y="3215400"/>
            <a:ext cx="2736600" cy="9801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1200"/>
              <a:buFont typeface="Arial"/>
              <a:buNone/>
            </a:pPr>
            <a:r>
              <a:rPr b="1" i="0" lang="en" sz="1200" u="none" cap="none" strike="noStrike">
                <a:solidFill>
                  <a:schemeClr val="accent2"/>
                </a:solidFill>
                <a:latin typeface="Figtree"/>
                <a:ea typeface="Figtree"/>
                <a:cs typeface="Figtree"/>
                <a:sym typeface="Figtree"/>
              </a:rPr>
              <a:t>Re-engagement offer</a:t>
            </a:r>
            <a:endParaRPr b="1" i="0" sz="1200" u="none" cap="none" strike="noStrike">
              <a:solidFill>
                <a:schemeClr val="accent2"/>
              </a:solidFill>
              <a:latin typeface="Figtree"/>
              <a:ea typeface="Figtree"/>
              <a:cs typeface="Figtree"/>
              <a:sym typeface="Figtree"/>
            </a:endParaRPr>
          </a:p>
          <a:p>
            <a:pPr indent="0" lvl="0" marL="0" marR="0" rtl="0" algn="l">
              <a:lnSpc>
                <a:spcPct val="115000"/>
              </a:lnSpc>
              <a:spcBef>
                <a:spcPts val="1200"/>
              </a:spcBef>
              <a:spcAft>
                <a:spcPts val="0"/>
              </a:spcAft>
              <a:buClr>
                <a:srgbClr val="000000"/>
              </a:buClr>
              <a:buSzPts val="1000"/>
              <a:buFont typeface="Arial"/>
              <a:buNone/>
            </a:pPr>
            <a:r>
              <a:t/>
            </a:r>
            <a:endParaRPr b="0" i="0" sz="1000" u="none" cap="none" strike="noStrike">
              <a:solidFill>
                <a:schemeClr val="accent2"/>
              </a:solidFill>
              <a:latin typeface="Figtree"/>
              <a:ea typeface="Figtree"/>
              <a:cs typeface="Figtree"/>
              <a:sym typeface="Figtree"/>
            </a:endParaRPr>
          </a:p>
          <a:p>
            <a:pPr indent="0" lvl="0" marL="0" marR="0" rtl="0" algn="l">
              <a:lnSpc>
                <a:spcPct val="115000"/>
              </a:lnSpc>
              <a:spcBef>
                <a:spcPts val="1200"/>
              </a:spcBef>
              <a:spcAft>
                <a:spcPts val="1200"/>
              </a:spcAft>
              <a:buClr>
                <a:srgbClr val="000000"/>
              </a:buClr>
              <a:buSzPts val="1000"/>
              <a:buFont typeface="Arial"/>
              <a:buNone/>
            </a:pPr>
            <a:r>
              <a:t/>
            </a:r>
            <a:endParaRPr b="0" i="0" sz="1000" u="none" cap="none" strike="noStrike">
              <a:solidFill>
                <a:schemeClr val="accent2"/>
              </a:solidFill>
              <a:latin typeface="Figtree"/>
              <a:ea typeface="Figtree"/>
              <a:cs typeface="Figtree"/>
              <a:sym typeface="Figtree"/>
            </a:endParaRPr>
          </a:p>
        </p:txBody>
      </p:sp>
      <p:sp>
        <p:nvSpPr>
          <p:cNvPr id="2106" name="Google Shape;2106;p321"/>
          <p:cNvSpPr/>
          <p:nvPr>
            <p:ph idx="2" type="pic"/>
          </p:nvPr>
        </p:nvSpPr>
        <p:spPr>
          <a:xfrm>
            <a:off x="371850" y="1208081"/>
            <a:ext cx="2736600" cy="1869300"/>
          </a:xfrm>
          <a:prstGeom prst="roundRect">
            <a:avLst>
              <a:gd fmla="val 0" name="adj"/>
            </a:avLst>
          </a:prstGeom>
          <a:noFill/>
          <a:ln>
            <a:noFill/>
          </a:ln>
        </p:spPr>
      </p:sp>
      <p:sp>
        <p:nvSpPr>
          <p:cNvPr id="2107" name="Google Shape;2107;p321"/>
          <p:cNvSpPr txBox="1"/>
          <p:nvPr/>
        </p:nvSpPr>
        <p:spPr>
          <a:xfrm>
            <a:off x="3203700" y="3215400"/>
            <a:ext cx="2736600" cy="12552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1200"/>
              <a:buFont typeface="Arial"/>
              <a:buNone/>
            </a:pPr>
            <a:r>
              <a:rPr b="1" i="0" lang="en" sz="1200" u="none" cap="none" strike="noStrike">
                <a:solidFill>
                  <a:schemeClr val="accent2"/>
                </a:solidFill>
                <a:latin typeface="Figtree"/>
                <a:ea typeface="Figtree"/>
                <a:cs typeface="Figtree"/>
                <a:sym typeface="Figtree"/>
              </a:rPr>
              <a:t>AI-powered cross-sell</a:t>
            </a:r>
            <a:endParaRPr b="1" i="0" sz="1200" u="none" cap="none" strike="noStrike">
              <a:solidFill>
                <a:schemeClr val="accent2"/>
              </a:solidFill>
              <a:latin typeface="Figtree"/>
              <a:ea typeface="Figtree"/>
              <a:cs typeface="Figtree"/>
              <a:sym typeface="Figtree"/>
            </a:endParaRPr>
          </a:p>
          <a:p>
            <a:pPr indent="0" lvl="0" marL="0" marR="0" rtl="0" algn="l">
              <a:lnSpc>
                <a:spcPct val="115000"/>
              </a:lnSpc>
              <a:spcBef>
                <a:spcPts val="1200"/>
              </a:spcBef>
              <a:spcAft>
                <a:spcPts val="1200"/>
              </a:spcAft>
              <a:buClr>
                <a:srgbClr val="000000"/>
              </a:buClr>
              <a:buSzPts val="1000"/>
              <a:buFont typeface="Arial"/>
              <a:buNone/>
            </a:pPr>
            <a:r>
              <a:t/>
            </a:r>
            <a:endParaRPr b="0" i="0" sz="1000" u="none" cap="none" strike="noStrike">
              <a:solidFill>
                <a:schemeClr val="accent2"/>
              </a:solidFill>
              <a:latin typeface="Figtree"/>
              <a:ea typeface="Figtree"/>
              <a:cs typeface="Figtree"/>
              <a:sym typeface="Figtree"/>
            </a:endParaRPr>
          </a:p>
        </p:txBody>
      </p:sp>
      <p:sp>
        <p:nvSpPr>
          <p:cNvPr id="2108" name="Google Shape;2108;p321"/>
          <p:cNvSpPr/>
          <p:nvPr>
            <p:ph idx="3" type="pic"/>
          </p:nvPr>
        </p:nvSpPr>
        <p:spPr>
          <a:xfrm>
            <a:off x="3203700" y="1208120"/>
            <a:ext cx="2736600" cy="1869300"/>
          </a:xfrm>
          <a:prstGeom prst="roundRect">
            <a:avLst>
              <a:gd fmla="val 0" name="adj"/>
            </a:avLst>
          </a:prstGeom>
          <a:noFill/>
          <a:ln>
            <a:noFill/>
          </a:ln>
        </p:spPr>
      </p:sp>
      <p:sp>
        <p:nvSpPr>
          <p:cNvPr id="2109" name="Google Shape;2109;p321"/>
          <p:cNvSpPr txBox="1"/>
          <p:nvPr/>
        </p:nvSpPr>
        <p:spPr>
          <a:xfrm>
            <a:off x="6035550" y="3215400"/>
            <a:ext cx="2736600" cy="9801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1200"/>
              <a:buFont typeface="Arial"/>
              <a:buNone/>
            </a:pPr>
            <a:r>
              <a:rPr b="1" lang="en" sz="1200">
                <a:solidFill>
                  <a:schemeClr val="accent2"/>
                </a:solidFill>
                <a:latin typeface="Figtree"/>
                <a:ea typeface="Figtree"/>
                <a:cs typeface="Figtree"/>
                <a:sym typeface="Figtree"/>
              </a:rPr>
              <a:t>One-click f</a:t>
            </a:r>
            <a:r>
              <a:rPr b="1" i="0" lang="en" sz="1200" u="none" cap="none" strike="noStrike">
                <a:solidFill>
                  <a:schemeClr val="accent2"/>
                </a:solidFill>
                <a:latin typeface="Figtree"/>
                <a:ea typeface="Figtree"/>
                <a:cs typeface="Figtree"/>
                <a:sym typeface="Figtree"/>
              </a:rPr>
              <a:t>rictionless purchase</a:t>
            </a:r>
            <a:endParaRPr b="1" i="0" sz="1200" u="none" cap="none" strike="noStrike">
              <a:solidFill>
                <a:schemeClr val="accent2"/>
              </a:solidFill>
              <a:latin typeface="Figtree"/>
              <a:ea typeface="Figtree"/>
              <a:cs typeface="Figtree"/>
              <a:sym typeface="Figtree"/>
            </a:endParaRPr>
          </a:p>
          <a:p>
            <a:pPr indent="0" lvl="0" marL="0" marR="0" rtl="0" algn="l">
              <a:lnSpc>
                <a:spcPct val="115000"/>
              </a:lnSpc>
              <a:spcBef>
                <a:spcPts val="1200"/>
              </a:spcBef>
              <a:spcAft>
                <a:spcPts val="1200"/>
              </a:spcAft>
              <a:buClr>
                <a:srgbClr val="000000"/>
              </a:buClr>
              <a:buSzPts val="1000"/>
              <a:buFont typeface="Arial"/>
              <a:buNone/>
            </a:pPr>
            <a:r>
              <a:t/>
            </a:r>
            <a:endParaRPr b="0" i="0" sz="1000" u="none" cap="none" strike="noStrike">
              <a:solidFill>
                <a:schemeClr val="accent2"/>
              </a:solidFill>
              <a:latin typeface="Figtree"/>
              <a:ea typeface="Figtree"/>
              <a:cs typeface="Figtree"/>
              <a:sym typeface="Figtree"/>
            </a:endParaRPr>
          </a:p>
        </p:txBody>
      </p:sp>
      <p:sp>
        <p:nvSpPr>
          <p:cNvPr id="2110" name="Google Shape;2110;p321"/>
          <p:cNvSpPr/>
          <p:nvPr>
            <p:ph idx="4" type="pic"/>
          </p:nvPr>
        </p:nvSpPr>
        <p:spPr>
          <a:xfrm>
            <a:off x="6035550" y="1208120"/>
            <a:ext cx="2736600" cy="1869300"/>
          </a:xfrm>
          <a:prstGeom prst="roundRect">
            <a:avLst>
              <a:gd fmla="val 0" name="adj"/>
            </a:avLst>
          </a:prstGeom>
          <a:noFill/>
          <a:ln>
            <a:noFill/>
          </a:ln>
        </p:spPr>
      </p:sp>
      <p:sp>
        <p:nvSpPr>
          <p:cNvPr id="2111" name="Google Shape;2111;p321"/>
          <p:cNvSpPr txBox="1"/>
          <p:nvPr>
            <p:ph idx="4294967295" type="sldNum"/>
          </p:nvPr>
        </p:nvSpPr>
        <p:spPr>
          <a:xfrm>
            <a:off x="8223458" y="4776792"/>
            <a:ext cx="548700" cy="393600"/>
          </a:xfrm>
          <a:prstGeom prst="rect">
            <a:avLst/>
          </a:prstGeom>
          <a:noFill/>
          <a:ln>
            <a:noFill/>
          </a:ln>
        </p:spPr>
        <p:txBody>
          <a:bodyPr anchorCtr="0" anchor="ctr" bIns="91425" lIns="91425" spcFirstLastPara="1" rIns="0" wrap="square" tIns="91425">
            <a:normAutofit/>
          </a:bodyPr>
          <a:lstStyle/>
          <a:p>
            <a:pPr indent="0" lvl="0" marL="0" rtl="0" algn="r">
              <a:lnSpc>
                <a:spcPct val="100000"/>
              </a:lnSpc>
              <a:spcBef>
                <a:spcPts val="0"/>
              </a:spcBef>
              <a:spcAft>
                <a:spcPts val="0"/>
              </a:spcAft>
              <a:buSzPts val="800"/>
              <a:buNone/>
            </a:pPr>
            <a:fld id="{00000000-1234-1234-1234-123412341234}" type="slidenum">
              <a:rPr lang="en"/>
              <a:t>‹#›</a:t>
            </a:fld>
            <a:endParaRPr/>
          </a:p>
        </p:txBody>
      </p:sp>
      <p:sp>
        <p:nvSpPr>
          <p:cNvPr id="2112" name="Google Shape;2112;p321"/>
          <p:cNvSpPr txBox="1"/>
          <p:nvPr/>
        </p:nvSpPr>
        <p:spPr>
          <a:xfrm>
            <a:off x="371850" y="343325"/>
            <a:ext cx="8400300" cy="660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1200"/>
              </a:spcAft>
              <a:buClr>
                <a:srgbClr val="000000"/>
              </a:buClr>
              <a:buSzPts val="2200"/>
              <a:buFont typeface="Arial"/>
              <a:buNone/>
            </a:pPr>
            <a:r>
              <a:rPr b="1" lang="en" sz="2200">
                <a:solidFill>
                  <a:schemeClr val="dk1"/>
                </a:solidFill>
                <a:latin typeface="Figtree"/>
                <a:ea typeface="Figtree"/>
                <a:cs typeface="Figtree"/>
                <a:sym typeface="Figtree"/>
              </a:rPr>
              <a:t>Post trip</a:t>
            </a:r>
            <a:r>
              <a:rPr b="1" i="0" lang="en" sz="2200" u="none" cap="none" strike="noStrike">
                <a:solidFill>
                  <a:schemeClr val="dk1"/>
                </a:solidFill>
                <a:latin typeface="Figtree"/>
                <a:ea typeface="Figtree"/>
                <a:cs typeface="Figtree"/>
                <a:sym typeface="Figtree"/>
              </a:rPr>
              <a:t>: Conversion &amp; upsell opportunity</a:t>
            </a:r>
            <a:endParaRPr b="1" i="0" sz="2200" u="none" cap="none" strike="noStrike">
              <a:solidFill>
                <a:schemeClr val="dk1"/>
              </a:solidFill>
              <a:latin typeface="Figtree"/>
              <a:ea typeface="Figtree"/>
              <a:cs typeface="Figtree"/>
              <a:sym typeface="Figtree"/>
            </a:endParaRPr>
          </a:p>
        </p:txBody>
      </p:sp>
      <p:sp>
        <p:nvSpPr>
          <p:cNvPr id="2113" name="Google Shape;2113;p321"/>
          <p:cNvSpPr/>
          <p:nvPr/>
        </p:nvSpPr>
        <p:spPr>
          <a:xfrm>
            <a:off x="691716" y="1548956"/>
            <a:ext cx="2097000" cy="1528500"/>
          </a:xfrm>
          <a:prstGeom prst="rect">
            <a:avLst/>
          </a:prstGeom>
          <a:solidFill>
            <a:schemeClr val="accent6"/>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114" name="Google Shape;2114;p321"/>
          <p:cNvSpPr/>
          <p:nvPr/>
        </p:nvSpPr>
        <p:spPr>
          <a:xfrm>
            <a:off x="691650" y="1548956"/>
            <a:ext cx="2097000" cy="567300"/>
          </a:xfrm>
          <a:prstGeom prst="rect">
            <a:avLst/>
          </a:prstGeom>
          <a:solidFill>
            <a:schemeClr val="accent3"/>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Figtree"/>
              <a:ea typeface="Figtree"/>
              <a:cs typeface="Figtree"/>
              <a:sym typeface="Figtree"/>
            </a:endParaRPr>
          </a:p>
        </p:txBody>
      </p:sp>
      <p:sp>
        <p:nvSpPr>
          <p:cNvPr id="2115" name="Google Shape;2115;p321"/>
          <p:cNvSpPr txBox="1"/>
          <p:nvPr/>
        </p:nvSpPr>
        <p:spPr>
          <a:xfrm>
            <a:off x="1221975" y="1593975"/>
            <a:ext cx="1566600" cy="477300"/>
          </a:xfrm>
          <a:prstGeom prst="rect">
            <a:avLst/>
          </a:prstGeom>
          <a:noFill/>
          <a:ln>
            <a:noFill/>
          </a:ln>
        </p:spPr>
        <p:txBody>
          <a:bodyPr anchorCtr="0" anchor="t" bIns="68575" lIns="68575" spcFirstLastPara="1" rIns="68575" wrap="square" tIns="68575">
            <a:spAutoFit/>
          </a:bodyPr>
          <a:lstStyle/>
          <a:p>
            <a:pPr indent="0" lvl="0" marL="0" marR="0" rtl="0" algn="l">
              <a:lnSpc>
                <a:spcPct val="100000"/>
              </a:lnSpc>
              <a:spcBef>
                <a:spcPts val="0"/>
              </a:spcBef>
              <a:spcAft>
                <a:spcPts val="0"/>
              </a:spcAft>
              <a:buClr>
                <a:srgbClr val="000000"/>
              </a:buClr>
              <a:buSzPts val="1100"/>
              <a:buFont typeface="Arial"/>
              <a:buNone/>
            </a:pPr>
            <a:r>
              <a:rPr b="0" i="0" lang="en" sz="1100" u="none" cap="none" strike="noStrike">
                <a:solidFill>
                  <a:schemeClr val="lt1"/>
                </a:solidFill>
                <a:latin typeface="Figtree"/>
                <a:ea typeface="Figtree"/>
                <a:cs typeface="Figtree"/>
                <a:sym typeface="Figtree"/>
              </a:rPr>
              <a:t>How to make the most of Lake Tahoe.</a:t>
            </a:r>
            <a:endParaRPr b="0" i="0" sz="1100" u="none" cap="none" strike="noStrike">
              <a:solidFill>
                <a:schemeClr val="lt1"/>
              </a:solidFill>
              <a:latin typeface="Figtree"/>
              <a:ea typeface="Figtree"/>
              <a:cs typeface="Figtree"/>
              <a:sym typeface="Figtree"/>
            </a:endParaRPr>
          </a:p>
        </p:txBody>
      </p:sp>
      <p:sp>
        <p:nvSpPr>
          <p:cNvPr id="2116" name="Google Shape;2116;p321"/>
          <p:cNvSpPr/>
          <p:nvPr/>
        </p:nvSpPr>
        <p:spPr>
          <a:xfrm>
            <a:off x="801225" y="2231550"/>
            <a:ext cx="1869900" cy="725700"/>
          </a:xfrm>
          <a:prstGeom prst="rect">
            <a:avLst/>
          </a:prstGeom>
          <a:solidFill>
            <a:schemeClr val="lt1"/>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117" name="Google Shape;2117;p321"/>
          <p:cNvSpPr/>
          <p:nvPr/>
        </p:nvSpPr>
        <p:spPr>
          <a:xfrm>
            <a:off x="1670334" y="2655475"/>
            <a:ext cx="907200" cy="196200"/>
          </a:xfrm>
          <a:prstGeom prst="rect">
            <a:avLst/>
          </a:prstGeom>
          <a:solidFill>
            <a:schemeClr val="accent4"/>
          </a:solidFill>
          <a:ln cap="flat" cmpd="sng" w="7150">
            <a:solidFill>
              <a:schemeClr val="lt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700"/>
              <a:buFont typeface="Arial"/>
              <a:buNone/>
            </a:pPr>
            <a:r>
              <a:rPr b="1" i="0" lang="en" sz="700" u="none" cap="none" strike="noStrike">
                <a:solidFill>
                  <a:schemeClr val="lt1"/>
                </a:solidFill>
                <a:latin typeface="Figtree"/>
                <a:ea typeface="Figtree"/>
                <a:cs typeface="Figtree"/>
                <a:sym typeface="Figtree"/>
              </a:rPr>
              <a:t>EXPLORE ADD-ONS</a:t>
            </a:r>
            <a:endParaRPr b="1" i="0" sz="700" u="none" cap="none" strike="noStrike">
              <a:solidFill>
                <a:schemeClr val="lt1"/>
              </a:solidFill>
              <a:latin typeface="Figtree"/>
              <a:ea typeface="Figtree"/>
              <a:cs typeface="Figtree"/>
              <a:sym typeface="Figtree"/>
            </a:endParaRPr>
          </a:p>
        </p:txBody>
      </p:sp>
      <p:pic>
        <p:nvPicPr>
          <p:cNvPr id="2118" name="Google Shape;2118;p321" title="noun-mountain-7817960-FFFFFF.png"/>
          <p:cNvPicPr preferRelativeResize="0"/>
          <p:nvPr/>
        </p:nvPicPr>
        <p:blipFill rotWithShape="1">
          <a:blip r:embed="rId3">
            <a:alphaModFix/>
          </a:blip>
          <a:srcRect b="0" l="0" r="0" t="0"/>
          <a:stretch/>
        </p:blipFill>
        <p:spPr>
          <a:xfrm>
            <a:off x="763647" y="1589416"/>
            <a:ext cx="468225" cy="468225"/>
          </a:xfrm>
          <a:prstGeom prst="rect">
            <a:avLst/>
          </a:prstGeom>
          <a:noFill/>
          <a:ln>
            <a:noFill/>
          </a:ln>
        </p:spPr>
      </p:pic>
      <p:sp>
        <p:nvSpPr>
          <p:cNvPr id="2119" name="Google Shape;2119;p321"/>
          <p:cNvSpPr/>
          <p:nvPr/>
        </p:nvSpPr>
        <p:spPr>
          <a:xfrm>
            <a:off x="3523538" y="1548956"/>
            <a:ext cx="2097000" cy="1528500"/>
          </a:xfrm>
          <a:prstGeom prst="rect">
            <a:avLst/>
          </a:prstGeom>
          <a:solidFill>
            <a:schemeClr val="accent1"/>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120" name="Google Shape;2120;p321"/>
          <p:cNvSpPr/>
          <p:nvPr/>
        </p:nvSpPr>
        <p:spPr>
          <a:xfrm>
            <a:off x="3622275" y="1640328"/>
            <a:ext cx="1688400" cy="461700"/>
          </a:xfrm>
          <a:prstGeom prst="roundRect">
            <a:avLst>
              <a:gd fmla="val 16667" name="adj"/>
            </a:avLst>
          </a:prstGeom>
          <a:solidFill>
            <a:schemeClr val="accent4"/>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chemeClr val="lt1"/>
                </a:solidFill>
                <a:latin typeface="Figtree"/>
                <a:ea typeface="Figtree"/>
                <a:cs typeface="Figtree"/>
                <a:sym typeface="Figtree"/>
              </a:rPr>
              <a:t>Hi Emily. As a Silver member, you get triple points on all Spa packages. Want the menu?</a:t>
            </a:r>
            <a:endParaRPr b="0" i="0" sz="800" u="none" cap="none" strike="noStrike">
              <a:solidFill>
                <a:schemeClr val="lt1"/>
              </a:solidFill>
              <a:latin typeface="Figtree"/>
              <a:ea typeface="Figtree"/>
              <a:cs typeface="Figtree"/>
              <a:sym typeface="Figtree"/>
            </a:endParaRPr>
          </a:p>
        </p:txBody>
      </p:sp>
      <p:sp>
        <p:nvSpPr>
          <p:cNvPr id="2121" name="Google Shape;2121;p321"/>
          <p:cNvSpPr/>
          <p:nvPr/>
        </p:nvSpPr>
        <p:spPr>
          <a:xfrm>
            <a:off x="3953981" y="2163096"/>
            <a:ext cx="1566600" cy="303900"/>
          </a:xfrm>
          <a:prstGeom prst="roundRect">
            <a:avLst>
              <a:gd fmla="val 16667" name="adj"/>
            </a:avLst>
          </a:prstGeom>
          <a:solidFill>
            <a:schemeClr val="lt1"/>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chemeClr val="accent2"/>
                </a:solidFill>
                <a:latin typeface="Figtree"/>
                <a:ea typeface="Figtree"/>
                <a:cs typeface="Figtree"/>
                <a:sym typeface="Figtree"/>
              </a:rPr>
              <a:t>Does the Spa offer hot stone massages?</a:t>
            </a:r>
            <a:endParaRPr b="0" i="0" sz="800" u="none" cap="none" strike="noStrike">
              <a:solidFill>
                <a:schemeClr val="accent2"/>
              </a:solidFill>
              <a:latin typeface="Figtree"/>
              <a:ea typeface="Figtree"/>
              <a:cs typeface="Figtree"/>
              <a:sym typeface="Figtree"/>
            </a:endParaRPr>
          </a:p>
        </p:txBody>
      </p:sp>
      <p:sp>
        <p:nvSpPr>
          <p:cNvPr id="2122" name="Google Shape;2122;p321"/>
          <p:cNvSpPr/>
          <p:nvPr/>
        </p:nvSpPr>
        <p:spPr>
          <a:xfrm>
            <a:off x="3622275" y="2527916"/>
            <a:ext cx="1688400" cy="461700"/>
          </a:xfrm>
          <a:prstGeom prst="roundRect">
            <a:avLst>
              <a:gd fmla="val 16667" name="adj"/>
            </a:avLst>
          </a:prstGeom>
          <a:solidFill>
            <a:schemeClr val="accent4"/>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chemeClr val="lt1"/>
                </a:solidFill>
                <a:latin typeface="Figtree"/>
                <a:ea typeface="Figtree"/>
                <a:cs typeface="Figtree"/>
                <a:sym typeface="Figtree"/>
              </a:rPr>
              <a:t>It does. For 45 minutes or 75 minutes. I can offer a special…</a:t>
            </a:r>
            <a:endParaRPr b="0" i="0" sz="800" u="none" cap="none" strike="noStrike">
              <a:solidFill>
                <a:schemeClr val="lt1"/>
              </a:solidFill>
              <a:latin typeface="Figtree"/>
              <a:ea typeface="Figtree"/>
              <a:cs typeface="Figtree"/>
              <a:sym typeface="Figtree"/>
            </a:endParaRPr>
          </a:p>
        </p:txBody>
      </p:sp>
      <p:sp>
        <p:nvSpPr>
          <p:cNvPr id="2123" name="Google Shape;2123;p321"/>
          <p:cNvSpPr/>
          <p:nvPr/>
        </p:nvSpPr>
        <p:spPr>
          <a:xfrm flipH="1" rot="10800000">
            <a:off x="3622275" y="2929594"/>
            <a:ext cx="100500" cy="135600"/>
          </a:xfrm>
          <a:prstGeom prst="rtTriangle">
            <a:avLst/>
          </a:prstGeom>
          <a:solidFill>
            <a:schemeClr val="accent4"/>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124" name="Google Shape;2124;p321"/>
          <p:cNvSpPr/>
          <p:nvPr/>
        </p:nvSpPr>
        <p:spPr>
          <a:xfrm flipH="1" rot="10800000">
            <a:off x="3622275" y="2039596"/>
            <a:ext cx="100500" cy="135600"/>
          </a:xfrm>
          <a:prstGeom prst="rtTriangle">
            <a:avLst/>
          </a:prstGeom>
          <a:solidFill>
            <a:schemeClr val="accent4"/>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125" name="Google Shape;2125;p321"/>
          <p:cNvSpPr/>
          <p:nvPr/>
        </p:nvSpPr>
        <p:spPr>
          <a:xfrm rot="10800000">
            <a:off x="5420156" y="2422340"/>
            <a:ext cx="100500" cy="135600"/>
          </a:xfrm>
          <a:prstGeom prst="rtTriangle">
            <a:avLst/>
          </a:prstGeom>
          <a:solidFill>
            <a:schemeClr val="lt1"/>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126" name="Google Shape;2126;p321"/>
          <p:cNvSpPr/>
          <p:nvPr/>
        </p:nvSpPr>
        <p:spPr>
          <a:xfrm>
            <a:off x="6355416" y="1548947"/>
            <a:ext cx="2097000" cy="1528500"/>
          </a:xfrm>
          <a:prstGeom prst="rect">
            <a:avLst/>
          </a:prstGeom>
          <a:solidFill>
            <a:schemeClr val="accent6"/>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127" name="Google Shape;2127;p321"/>
          <p:cNvSpPr/>
          <p:nvPr/>
        </p:nvSpPr>
        <p:spPr>
          <a:xfrm>
            <a:off x="6355350" y="1548947"/>
            <a:ext cx="2097000" cy="567300"/>
          </a:xfrm>
          <a:prstGeom prst="rect">
            <a:avLst/>
          </a:prstGeom>
          <a:solidFill>
            <a:schemeClr val="accent3"/>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Figtree"/>
              <a:ea typeface="Figtree"/>
              <a:cs typeface="Figtree"/>
              <a:sym typeface="Figtree"/>
            </a:endParaRPr>
          </a:p>
        </p:txBody>
      </p:sp>
      <p:sp>
        <p:nvSpPr>
          <p:cNvPr id="2128" name="Google Shape;2128;p321"/>
          <p:cNvSpPr txBox="1"/>
          <p:nvPr/>
        </p:nvSpPr>
        <p:spPr>
          <a:xfrm>
            <a:off x="6885675" y="1593966"/>
            <a:ext cx="1566600" cy="477300"/>
          </a:xfrm>
          <a:prstGeom prst="rect">
            <a:avLst/>
          </a:prstGeom>
          <a:noFill/>
          <a:ln>
            <a:noFill/>
          </a:ln>
        </p:spPr>
        <p:txBody>
          <a:bodyPr anchorCtr="0" anchor="t" bIns="68575" lIns="68575" spcFirstLastPara="1" rIns="68575" wrap="square" tIns="68575">
            <a:spAutoFit/>
          </a:bodyPr>
          <a:lstStyle/>
          <a:p>
            <a:pPr indent="0" lvl="0" marL="0" marR="0" rtl="0" algn="l">
              <a:lnSpc>
                <a:spcPct val="100000"/>
              </a:lnSpc>
              <a:spcBef>
                <a:spcPts val="0"/>
              </a:spcBef>
              <a:spcAft>
                <a:spcPts val="0"/>
              </a:spcAft>
              <a:buClr>
                <a:srgbClr val="000000"/>
              </a:buClr>
              <a:buSzPts val="1100"/>
              <a:buFont typeface="Arial"/>
              <a:buNone/>
            </a:pPr>
            <a:r>
              <a:rPr b="0" i="0" lang="en" sz="1100" u="none" cap="none" strike="noStrike">
                <a:solidFill>
                  <a:schemeClr val="lt1"/>
                </a:solidFill>
                <a:latin typeface="Figtree"/>
                <a:ea typeface="Figtree"/>
                <a:cs typeface="Figtree"/>
                <a:sym typeface="Figtree"/>
              </a:rPr>
              <a:t>Updated Itinerary:</a:t>
            </a:r>
            <a:br>
              <a:rPr b="0" i="0" lang="en" sz="1100" u="none" cap="none" strike="noStrike">
                <a:solidFill>
                  <a:schemeClr val="lt1"/>
                </a:solidFill>
                <a:latin typeface="Figtree"/>
                <a:ea typeface="Figtree"/>
                <a:cs typeface="Figtree"/>
                <a:sym typeface="Figtree"/>
              </a:rPr>
            </a:br>
            <a:r>
              <a:rPr b="0" i="0" lang="en" sz="1100" u="none" cap="none" strike="noStrike">
                <a:solidFill>
                  <a:schemeClr val="lt1"/>
                </a:solidFill>
                <a:latin typeface="Figtree"/>
                <a:ea typeface="Figtree"/>
                <a:cs typeface="Figtree"/>
                <a:sym typeface="Figtree"/>
              </a:rPr>
              <a:t>Lake Tahoe awaits!</a:t>
            </a:r>
            <a:endParaRPr b="0" i="0" sz="1100" u="none" cap="none" strike="noStrike">
              <a:solidFill>
                <a:schemeClr val="lt1"/>
              </a:solidFill>
              <a:latin typeface="Figtree"/>
              <a:ea typeface="Figtree"/>
              <a:cs typeface="Figtree"/>
              <a:sym typeface="Figtree"/>
            </a:endParaRPr>
          </a:p>
        </p:txBody>
      </p:sp>
      <p:sp>
        <p:nvSpPr>
          <p:cNvPr id="2129" name="Google Shape;2129;p321"/>
          <p:cNvSpPr/>
          <p:nvPr/>
        </p:nvSpPr>
        <p:spPr>
          <a:xfrm>
            <a:off x="6465038" y="2231550"/>
            <a:ext cx="1869900" cy="725700"/>
          </a:xfrm>
          <a:prstGeom prst="rect">
            <a:avLst/>
          </a:prstGeom>
          <a:solidFill>
            <a:schemeClr val="lt1"/>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130" name="Google Shape;2130;p321"/>
          <p:cNvSpPr/>
          <p:nvPr/>
        </p:nvSpPr>
        <p:spPr>
          <a:xfrm>
            <a:off x="7513441" y="2675321"/>
            <a:ext cx="755700" cy="196200"/>
          </a:xfrm>
          <a:prstGeom prst="rect">
            <a:avLst/>
          </a:prstGeom>
          <a:solidFill>
            <a:schemeClr val="accent4"/>
          </a:solidFill>
          <a:ln cap="flat" cmpd="sng" w="7150">
            <a:solidFill>
              <a:schemeClr val="lt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700"/>
              <a:buFont typeface="Arial"/>
              <a:buNone/>
            </a:pPr>
            <a:r>
              <a:rPr b="1" i="0" lang="en" sz="700" u="none" cap="none" strike="noStrike">
                <a:solidFill>
                  <a:schemeClr val="lt1"/>
                </a:solidFill>
                <a:latin typeface="Figtree"/>
                <a:ea typeface="Figtree"/>
                <a:cs typeface="Figtree"/>
                <a:sym typeface="Figtree"/>
              </a:rPr>
              <a:t>ADD MORE</a:t>
            </a:r>
            <a:endParaRPr b="1" i="0" sz="700" u="none" cap="none" strike="noStrike">
              <a:solidFill>
                <a:schemeClr val="lt1"/>
              </a:solidFill>
              <a:latin typeface="Figtree"/>
              <a:ea typeface="Figtree"/>
              <a:cs typeface="Figtree"/>
              <a:sym typeface="Figtree"/>
            </a:endParaRPr>
          </a:p>
        </p:txBody>
      </p:sp>
      <p:pic>
        <p:nvPicPr>
          <p:cNvPr id="2131" name="Google Shape;2131;p321" title="noun-mountain-7817960-FFFFFF.png"/>
          <p:cNvPicPr preferRelativeResize="0"/>
          <p:nvPr/>
        </p:nvPicPr>
        <p:blipFill rotWithShape="1">
          <a:blip r:embed="rId3">
            <a:alphaModFix/>
          </a:blip>
          <a:srcRect b="0" l="0" r="0" t="0"/>
          <a:stretch/>
        </p:blipFill>
        <p:spPr>
          <a:xfrm>
            <a:off x="6427347" y="1589406"/>
            <a:ext cx="468225" cy="468225"/>
          </a:xfrm>
          <a:prstGeom prst="rect">
            <a:avLst/>
          </a:prstGeom>
          <a:noFill/>
          <a:ln>
            <a:noFill/>
          </a:ln>
        </p:spPr>
      </p:pic>
      <p:cxnSp>
        <p:nvCxnSpPr>
          <p:cNvPr id="2132" name="Google Shape;2132;p321"/>
          <p:cNvCxnSpPr/>
          <p:nvPr/>
        </p:nvCxnSpPr>
        <p:spPr>
          <a:xfrm>
            <a:off x="6613874" y="2423156"/>
            <a:ext cx="639000" cy="0"/>
          </a:xfrm>
          <a:prstGeom prst="straightConnector1">
            <a:avLst/>
          </a:prstGeom>
          <a:noFill/>
          <a:ln cap="flat" cmpd="sng" w="14300">
            <a:solidFill>
              <a:schemeClr val="accent6"/>
            </a:solidFill>
            <a:prstDash val="solid"/>
            <a:round/>
            <a:headEnd len="sm" w="sm" type="none"/>
            <a:tailEnd len="sm" w="sm" type="none"/>
          </a:ln>
        </p:spPr>
      </p:cxnSp>
      <p:cxnSp>
        <p:nvCxnSpPr>
          <p:cNvPr id="2133" name="Google Shape;2133;p321"/>
          <p:cNvCxnSpPr/>
          <p:nvPr/>
        </p:nvCxnSpPr>
        <p:spPr>
          <a:xfrm>
            <a:off x="6613874" y="2527529"/>
            <a:ext cx="639000" cy="0"/>
          </a:xfrm>
          <a:prstGeom prst="straightConnector1">
            <a:avLst/>
          </a:prstGeom>
          <a:noFill/>
          <a:ln cap="flat" cmpd="sng" w="14300">
            <a:solidFill>
              <a:schemeClr val="accent6"/>
            </a:solidFill>
            <a:prstDash val="solid"/>
            <a:round/>
            <a:headEnd len="sm" w="sm" type="none"/>
            <a:tailEnd len="sm" w="sm" type="none"/>
          </a:ln>
        </p:spPr>
      </p:cxnSp>
      <p:cxnSp>
        <p:nvCxnSpPr>
          <p:cNvPr id="2134" name="Google Shape;2134;p321"/>
          <p:cNvCxnSpPr/>
          <p:nvPr/>
        </p:nvCxnSpPr>
        <p:spPr>
          <a:xfrm>
            <a:off x="6613874" y="2631900"/>
            <a:ext cx="639000" cy="0"/>
          </a:xfrm>
          <a:prstGeom prst="straightConnector1">
            <a:avLst/>
          </a:prstGeom>
          <a:noFill/>
          <a:ln cap="flat" cmpd="sng" w="14300">
            <a:solidFill>
              <a:schemeClr val="accent6"/>
            </a:solidFill>
            <a:prstDash val="solid"/>
            <a:round/>
            <a:headEnd len="sm" w="sm" type="none"/>
            <a:tailEnd len="sm" w="sm" type="none"/>
          </a:ln>
        </p:spPr>
      </p:cxnSp>
      <p:cxnSp>
        <p:nvCxnSpPr>
          <p:cNvPr id="2135" name="Google Shape;2135;p321"/>
          <p:cNvCxnSpPr/>
          <p:nvPr/>
        </p:nvCxnSpPr>
        <p:spPr>
          <a:xfrm>
            <a:off x="6613872" y="2736284"/>
            <a:ext cx="416700" cy="0"/>
          </a:xfrm>
          <a:prstGeom prst="straightConnector1">
            <a:avLst/>
          </a:prstGeom>
          <a:noFill/>
          <a:ln cap="flat" cmpd="sng" w="14300">
            <a:solidFill>
              <a:schemeClr val="accent6"/>
            </a:solidFill>
            <a:prstDash val="solid"/>
            <a:round/>
            <a:headEnd len="sm" w="sm" type="none"/>
            <a:tailEnd len="sm" w="sm" type="none"/>
          </a:ln>
        </p:spPr>
      </p:cxnSp>
      <p:sp>
        <p:nvSpPr>
          <p:cNvPr id="2136" name="Google Shape;2136;p321"/>
          <p:cNvSpPr txBox="1"/>
          <p:nvPr/>
        </p:nvSpPr>
        <p:spPr>
          <a:xfrm>
            <a:off x="0" y="4482900"/>
            <a:ext cx="9144000" cy="660600"/>
          </a:xfrm>
          <a:prstGeom prst="rect">
            <a:avLst/>
          </a:prstGeom>
          <a:solidFill>
            <a:schemeClr val="dk1"/>
          </a:solidFill>
          <a:ln>
            <a:noFill/>
          </a:ln>
        </p:spPr>
        <p:txBody>
          <a:bodyPr anchorCtr="0" anchor="ctr" bIns="68575" lIns="342900" spcFirstLastPara="1" rIns="342900" wrap="square" tIns="68575">
            <a:noAutofit/>
          </a:bodyPr>
          <a:lstStyle/>
          <a:p>
            <a:pPr indent="0" lvl="0" marL="0" marR="0" rtl="0" algn="l">
              <a:lnSpc>
                <a:spcPct val="115000"/>
              </a:lnSpc>
              <a:spcBef>
                <a:spcPts val="0"/>
              </a:spcBef>
              <a:spcAft>
                <a:spcPts val="0"/>
              </a:spcAft>
              <a:buClr>
                <a:srgbClr val="000000"/>
              </a:buClr>
              <a:buSzPts val="1100"/>
              <a:buFont typeface="Arial"/>
              <a:buNone/>
            </a:pPr>
            <a:r>
              <a:rPr b="0" i="0" lang="en" sz="1100" u="none" cap="none" strike="noStrike">
                <a:solidFill>
                  <a:schemeClr val="lt1"/>
                </a:solidFill>
                <a:latin typeface="Figtree"/>
                <a:ea typeface="Figtree"/>
                <a:cs typeface="Figtree"/>
                <a:sym typeface="Figtree"/>
              </a:rPr>
              <a:t>By leveraging AI chat for cross-selling, the travel brand achieves a significant boost in average order value. Emily's additional purchases raised her trip's value by 20%, contributing to an average 15% revenue increase per booking across similar customer journeys.</a:t>
            </a:r>
            <a:endParaRPr b="0" i="0" sz="1100" u="none" cap="none" strike="noStrike">
              <a:solidFill>
                <a:schemeClr val="lt1"/>
              </a:solidFill>
              <a:latin typeface="Figtree"/>
              <a:ea typeface="Figtree"/>
              <a:cs typeface="Figtree"/>
              <a:sym typeface="Figtree"/>
            </a:endParaRPr>
          </a:p>
        </p:txBody>
      </p:sp>
      <p:cxnSp>
        <p:nvCxnSpPr>
          <p:cNvPr id="2137" name="Google Shape;2137;p321"/>
          <p:cNvCxnSpPr/>
          <p:nvPr/>
        </p:nvCxnSpPr>
        <p:spPr>
          <a:xfrm>
            <a:off x="938437" y="2423156"/>
            <a:ext cx="548700" cy="0"/>
          </a:xfrm>
          <a:prstGeom prst="straightConnector1">
            <a:avLst/>
          </a:prstGeom>
          <a:noFill/>
          <a:ln cap="flat" cmpd="sng" w="14300">
            <a:solidFill>
              <a:schemeClr val="accent6"/>
            </a:solidFill>
            <a:prstDash val="solid"/>
            <a:round/>
            <a:headEnd len="sm" w="sm" type="none"/>
            <a:tailEnd len="sm" w="sm" type="none"/>
          </a:ln>
        </p:spPr>
      </p:cxnSp>
      <p:cxnSp>
        <p:nvCxnSpPr>
          <p:cNvPr id="2138" name="Google Shape;2138;p321"/>
          <p:cNvCxnSpPr/>
          <p:nvPr/>
        </p:nvCxnSpPr>
        <p:spPr>
          <a:xfrm>
            <a:off x="938437" y="2527529"/>
            <a:ext cx="548700" cy="0"/>
          </a:xfrm>
          <a:prstGeom prst="straightConnector1">
            <a:avLst/>
          </a:prstGeom>
          <a:noFill/>
          <a:ln cap="flat" cmpd="sng" w="14300">
            <a:solidFill>
              <a:schemeClr val="accent6"/>
            </a:solidFill>
            <a:prstDash val="solid"/>
            <a:round/>
            <a:headEnd len="sm" w="sm" type="none"/>
            <a:tailEnd len="sm" w="sm" type="none"/>
          </a:ln>
        </p:spPr>
      </p:cxnSp>
      <p:cxnSp>
        <p:nvCxnSpPr>
          <p:cNvPr id="2139" name="Google Shape;2139;p321"/>
          <p:cNvCxnSpPr/>
          <p:nvPr/>
        </p:nvCxnSpPr>
        <p:spPr>
          <a:xfrm>
            <a:off x="938437" y="2631900"/>
            <a:ext cx="548700" cy="0"/>
          </a:xfrm>
          <a:prstGeom prst="straightConnector1">
            <a:avLst/>
          </a:prstGeom>
          <a:noFill/>
          <a:ln cap="flat" cmpd="sng" w="14300">
            <a:solidFill>
              <a:schemeClr val="accent6"/>
            </a:solidFill>
            <a:prstDash val="solid"/>
            <a:round/>
            <a:headEnd len="sm" w="sm" type="none"/>
            <a:tailEnd len="sm" w="sm" type="none"/>
          </a:ln>
        </p:spPr>
      </p:cxnSp>
      <p:cxnSp>
        <p:nvCxnSpPr>
          <p:cNvPr id="2140" name="Google Shape;2140;p321"/>
          <p:cNvCxnSpPr/>
          <p:nvPr/>
        </p:nvCxnSpPr>
        <p:spPr>
          <a:xfrm>
            <a:off x="938429" y="2736284"/>
            <a:ext cx="416700" cy="0"/>
          </a:xfrm>
          <a:prstGeom prst="straightConnector1">
            <a:avLst/>
          </a:prstGeom>
          <a:noFill/>
          <a:ln cap="flat" cmpd="sng" w="14300">
            <a:solidFill>
              <a:schemeClr val="accent6"/>
            </a:solidFill>
            <a:prstDash val="solid"/>
            <a:round/>
            <a:headEnd len="sm" w="sm" type="none"/>
            <a:tailEnd len="sm" w="sm" type="none"/>
          </a:ln>
        </p:spPr>
      </p:cxnSp>
      <p:pic>
        <p:nvPicPr>
          <p:cNvPr id="2141" name="Google Shape;2141;p321" title="noun-lotus-7885125-D06C5F.png"/>
          <p:cNvPicPr preferRelativeResize="0"/>
          <p:nvPr/>
        </p:nvPicPr>
        <p:blipFill rotWithShape="1">
          <a:blip r:embed="rId4">
            <a:alphaModFix/>
          </a:blip>
          <a:srcRect b="0" l="0" r="0" t="0"/>
          <a:stretch/>
        </p:blipFill>
        <p:spPr>
          <a:xfrm>
            <a:off x="1915575" y="2251979"/>
            <a:ext cx="416700" cy="416700"/>
          </a:xfrm>
          <a:prstGeom prst="rect">
            <a:avLst/>
          </a:prstGeom>
          <a:noFill/>
          <a:ln>
            <a:noFill/>
          </a:ln>
        </p:spPr>
      </p:pic>
      <p:pic>
        <p:nvPicPr>
          <p:cNvPr id="2142" name="Google Shape;2142;p321" title="noun-cycle-4930863-D06C5F.png"/>
          <p:cNvPicPr preferRelativeResize="0"/>
          <p:nvPr/>
        </p:nvPicPr>
        <p:blipFill rotWithShape="1">
          <a:blip r:embed="rId5">
            <a:alphaModFix/>
          </a:blip>
          <a:srcRect b="0" l="0" r="0" t="0"/>
          <a:stretch/>
        </p:blipFill>
        <p:spPr>
          <a:xfrm>
            <a:off x="7688963" y="2279500"/>
            <a:ext cx="416700" cy="4167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6" name="Shape 2146"/>
        <p:cNvGrpSpPr/>
        <p:nvPr/>
      </p:nvGrpSpPr>
      <p:grpSpPr>
        <a:xfrm>
          <a:off x="0" y="0"/>
          <a:ext cx="0" cy="0"/>
          <a:chOff x="0" y="0"/>
          <a:chExt cx="0" cy="0"/>
        </a:xfrm>
      </p:grpSpPr>
      <p:sp>
        <p:nvSpPr>
          <p:cNvPr id="2147" name="Google Shape;2147;p322"/>
          <p:cNvSpPr txBox="1"/>
          <p:nvPr/>
        </p:nvSpPr>
        <p:spPr>
          <a:xfrm>
            <a:off x="371850" y="3215400"/>
            <a:ext cx="2736600" cy="9801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1200"/>
              <a:buFont typeface="Arial"/>
              <a:buNone/>
            </a:pPr>
            <a:r>
              <a:rPr b="1" i="0" lang="en" sz="1200" u="none" cap="none" strike="noStrike">
                <a:solidFill>
                  <a:schemeClr val="accent2"/>
                </a:solidFill>
                <a:latin typeface="Figtree"/>
                <a:ea typeface="Figtree"/>
                <a:cs typeface="Figtree"/>
                <a:sym typeface="Figtree"/>
              </a:rPr>
              <a:t>Pre-trip assistance</a:t>
            </a:r>
            <a:endParaRPr b="1" i="0" sz="1200" u="none" cap="none" strike="noStrike">
              <a:solidFill>
                <a:schemeClr val="accent2"/>
              </a:solidFill>
              <a:latin typeface="Figtree"/>
              <a:ea typeface="Figtree"/>
              <a:cs typeface="Figtree"/>
              <a:sym typeface="Figtree"/>
            </a:endParaRPr>
          </a:p>
          <a:p>
            <a:pPr indent="0" lvl="0" marL="0" marR="0" rtl="0" algn="l">
              <a:lnSpc>
                <a:spcPct val="115000"/>
              </a:lnSpc>
              <a:spcBef>
                <a:spcPts val="1200"/>
              </a:spcBef>
              <a:spcAft>
                <a:spcPts val="0"/>
              </a:spcAft>
              <a:buClr>
                <a:srgbClr val="000000"/>
              </a:buClr>
              <a:buSzPts val="1000"/>
              <a:buFont typeface="Arial"/>
              <a:buNone/>
            </a:pPr>
            <a:r>
              <a:t/>
            </a:r>
            <a:endParaRPr b="0" i="0" sz="1000" u="none" cap="none" strike="noStrike">
              <a:solidFill>
                <a:schemeClr val="accent2"/>
              </a:solidFill>
              <a:latin typeface="Figtree"/>
              <a:ea typeface="Figtree"/>
              <a:cs typeface="Figtree"/>
              <a:sym typeface="Figtree"/>
            </a:endParaRPr>
          </a:p>
          <a:p>
            <a:pPr indent="0" lvl="0" marL="0" marR="0" rtl="0" algn="l">
              <a:lnSpc>
                <a:spcPct val="115000"/>
              </a:lnSpc>
              <a:spcBef>
                <a:spcPts val="1200"/>
              </a:spcBef>
              <a:spcAft>
                <a:spcPts val="1200"/>
              </a:spcAft>
              <a:buClr>
                <a:srgbClr val="000000"/>
              </a:buClr>
              <a:buSzPts val="1000"/>
              <a:buFont typeface="Arial"/>
              <a:buNone/>
            </a:pPr>
            <a:r>
              <a:t/>
            </a:r>
            <a:endParaRPr b="0" i="0" sz="1000" u="none" cap="none" strike="noStrike">
              <a:solidFill>
                <a:schemeClr val="accent2"/>
              </a:solidFill>
              <a:latin typeface="Figtree"/>
              <a:ea typeface="Figtree"/>
              <a:cs typeface="Figtree"/>
              <a:sym typeface="Figtree"/>
            </a:endParaRPr>
          </a:p>
        </p:txBody>
      </p:sp>
      <p:sp>
        <p:nvSpPr>
          <p:cNvPr id="2148" name="Google Shape;2148;p322"/>
          <p:cNvSpPr/>
          <p:nvPr>
            <p:ph idx="2" type="pic"/>
          </p:nvPr>
        </p:nvSpPr>
        <p:spPr>
          <a:xfrm>
            <a:off x="371850" y="1208081"/>
            <a:ext cx="2736600" cy="1869300"/>
          </a:xfrm>
          <a:prstGeom prst="roundRect">
            <a:avLst>
              <a:gd fmla="val 0" name="adj"/>
            </a:avLst>
          </a:prstGeom>
          <a:noFill/>
          <a:ln>
            <a:noFill/>
          </a:ln>
        </p:spPr>
      </p:sp>
      <p:sp>
        <p:nvSpPr>
          <p:cNvPr id="2149" name="Google Shape;2149;p322"/>
          <p:cNvSpPr txBox="1"/>
          <p:nvPr/>
        </p:nvSpPr>
        <p:spPr>
          <a:xfrm>
            <a:off x="3203700" y="3215400"/>
            <a:ext cx="2736600" cy="12552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1200"/>
              <a:buFont typeface="Arial"/>
              <a:buNone/>
            </a:pPr>
            <a:r>
              <a:rPr b="1" lang="en" sz="1200">
                <a:solidFill>
                  <a:schemeClr val="accent2"/>
                </a:solidFill>
                <a:latin typeface="Figtree"/>
                <a:ea typeface="Figtree"/>
                <a:cs typeface="Figtree"/>
                <a:sym typeface="Figtree"/>
              </a:rPr>
              <a:t>AI </a:t>
            </a:r>
            <a:r>
              <a:rPr b="1" i="0" lang="en" sz="1200" u="none" cap="none" strike="noStrike">
                <a:solidFill>
                  <a:schemeClr val="accent2"/>
                </a:solidFill>
                <a:latin typeface="Figtree"/>
                <a:ea typeface="Figtree"/>
                <a:cs typeface="Figtree"/>
                <a:sym typeface="Figtree"/>
              </a:rPr>
              <a:t>On-trip support</a:t>
            </a:r>
            <a:endParaRPr b="1" i="0" sz="1200" u="none" cap="none" strike="noStrike">
              <a:solidFill>
                <a:schemeClr val="accent2"/>
              </a:solidFill>
              <a:latin typeface="Figtree"/>
              <a:ea typeface="Figtree"/>
              <a:cs typeface="Figtree"/>
              <a:sym typeface="Figtree"/>
            </a:endParaRPr>
          </a:p>
          <a:p>
            <a:pPr indent="0" lvl="0" marL="0" marR="0" rtl="0" algn="l">
              <a:lnSpc>
                <a:spcPct val="115000"/>
              </a:lnSpc>
              <a:spcBef>
                <a:spcPts val="1200"/>
              </a:spcBef>
              <a:spcAft>
                <a:spcPts val="1200"/>
              </a:spcAft>
              <a:buClr>
                <a:srgbClr val="000000"/>
              </a:buClr>
              <a:buSzPts val="1000"/>
              <a:buFont typeface="Arial"/>
              <a:buNone/>
            </a:pPr>
            <a:r>
              <a:t/>
            </a:r>
            <a:endParaRPr b="0" i="0" sz="1000" u="none" cap="none" strike="noStrike">
              <a:solidFill>
                <a:schemeClr val="accent2"/>
              </a:solidFill>
              <a:latin typeface="Figtree"/>
              <a:ea typeface="Figtree"/>
              <a:cs typeface="Figtree"/>
              <a:sym typeface="Figtree"/>
            </a:endParaRPr>
          </a:p>
        </p:txBody>
      </p:sp>
      <p:sp>
        <p:nvSpPr>
          <p:cNvPr id="2150" name="Google Shape;2150;p322"/>
          <p:cNvSpPr/>
          <p:nvPr>
            <p:ph idx="3" type="pic"/>
          </p:nvPr>
        </p:nvSpPr>
        <p:spPr>
          <a:xfrm>
            <a:off x="3203700" y="1208120"/>
            <a:ext cx="2736600" cy="1869300"/>
          </a:xfrm>
          <a:prstGeom prst="roundRect">
            <a:avLst>
              <a:gd fmla="val 0" name="adj"/>
            </a:avLst>
          </a:prstGeom>
          <a:noFill/>
          <a:ln>
            <a:noFill/>
          </a:ln>
        </p:spPr>
      </p:sp>
      <p:sp>
        <p:nvSpPr>
          <p:cNvPr id="2151" name="Google Shape;2151;p322"/>
          <p:cNvSpPr txBox="1"/>
          <p:nvPr/>
        </p:nvSpPr>
        <p:spPr>
          <a:xfrm>
            <a:off x="6035550" y="3215400"/>
            <a:ext cx="2736600" cy="9801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1200"/>
              <a:buFont typeface="Arial"/>
              <a:buNone/>
            </a:pPr>
            <a:r>
              <a:rPr b="1" i="0" lang="en" sz="1200" u="none" cap="none" strike="noStrike">
                <a:solidFill>
                  <a:schemeClr val="accent2"/>
                </a:solidFill>
                <a:latin typeface="Figtree"/>
                <a:ea typeface="Figtree"/>
                <a:cs typeface="Figtree"/>
                <a:sym typeface="Figtree"/>
              </a:rPr>
              <a:t>Post-trip follow-up</a:t>
            </a:r>
            <a:endParaRPr b="1" i="0" sz="1200" u="none" cap="none" strike="noStrike">
              <a:solidFill>
                <a:schemeClr val="accent2"/>
              </a:solidFill>
              <a:latin typeface="Figtree"/>
              <a:ea typeface="Figtree"/>
              <a:cs typeface="Figtree"/>
              <a:sym typeface="Figtree"/>
            </a:endParaRPr>
          </a:p>
          <a:p>
            <a:pPr indent="0" lvl="0" marL="0" marR="0" rtl="0" algn="l">
              <a:lnSpc>
                <a:spcPct val="115000"/>
              </a:lnSpc>
              <a:spcBef>
                <a:spcPts val="1200"/>
              </a:spcBef>
              <a:spcAft>
                <a:spcPts val="1200"/>
              </a:spcAft>
              <a:buClr>
                <a:srgbClr val="000000"/>
              </a:buClr>
              <a:buSzPts val="1000"/>
              <a:buFont typeface="Arial"/>
              <a:buNone/>
            </a:pPr>
            <a:r>
              <a:t/>
            </a:r>
            <a:endParaRPr b="0" i="0" sz="1000" u="none" cap="none" strike="noStrike">
              <a:solidFill>
                <a:schemeClr val="accent2"/>
              </a:solidFill>
              <a:latin typeface="Figtree"/>
              <a:ea typeface="Figtree"/>
              <a:cs typeface="Figtree"/>
              <a:sym typeface="Figtree"/>
            </a:endParaRPr>
          </a:p>
        </p:txBody>
      </p:sp>
      <p:sp>
        <p:nvSpPr>
          <p:cNvPr id="2152" name="Google Shape;2152;p322"/>
          <p:cNvSpPr/>
          <p:nvPr>
            <p:ph idx="4" type="pic"/>
          </p:nvPr>
        </p:nvSpPr>
        <p:spPr>
          <a:xfrm>
            <a:off x="6035550" y="1208120"/>
            <a:ext cx="2736600" cy="1869300"/>
          </a:xfrm>
          <a:prstGeom prst="roundRect">
            <a:avLst>
              <a:gd fmla="val 0" name="adj"/>
            </a:avLst>
          </a:prstGeom>
          <a:noFill/>
          <a:ln>
            <a:noFill/>
          </a:ln>
        </p:spPr>
      </p:sp>
      <p:sp>
        <p:nvSpPr>
          <p:cNvPr id="2153" name="Google Shape;2153;p322"/>
          <p:cNvSpPr txBox="1"/>
          <p:nvPr>
            <p:ph idx="4294967295" type="sldNum"/>
          </p:nvPr>
        </p:nvSpPr>
        <p:spPr>
          <a:xfrm>
            <a:off x="8223458" y="4776792"/>
            <a:ext cx="548700" cy="393600"/>
          </a:xfrm>
          <a:prstGeom prst="rect">
            <a:avLst/>
          </a:prstGeom>
          <a:noFill/>
          <a:ln>
            <a:noFill/>
          </a:ln>
        </p:spPr>
        <p:txBody>
          <a:bodyPr anchorCtr="0" anchor="ctr" bIns="91425" lIns="91425" spcFirstLastPara="1" rIns="0" wrap="square" tIns="91425">
            <a:normAutofit/>
          </a:bodyPr>
          <a:lstStyle/>
          <a:p>
            <a:pPr indent="0" lvl="0" marL="0" rtl="0" algn="r">
              <a:lnSpc>
                <a:spcPct val="100000"/>
              </a:lnSpc>
              <a:spcBef>
                <a:spcPts val="0"/>
              </a:spcBef>
              <a:spcAft>
                <a:spcPts val="0"/>
              </a:spcAft>
              <a:buSzPts val="800"/>
              <a:buNone/>
            </a:pPr>
            <a:fld id="{00000000-1234-1234-1234-123412341234}" type="slidenum">
              <a:rPr lang="en"/>
              <a:t>‹#›</a:t>
            </a:fld>
            <a:endParaRPr/>
          </a:p>
        </p:txBody>
      </p:sp>
      <p:sp>
        <p:nvSpPr>
          <p:cNvPr id="2154" name="Google Shape;2154;p322"/>
          <p:cNvSpPr txBox="1"/>
          <p:nvPr/>
        </p:nvSpPr>
        <p:spPr>
          <a:xfrm>
            <a:off x="371850" y="343325"/>
            <a:ext cx="8400300" cy="660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1200"/>
              </a:spcAft>
              <a:buClr>
                <a:srgbClr val="000000"/>
              </a:buClr>
              <a:buSzPts val="2200"/>
              <a:buFont typeface="Arial"/>
              <a:buNone/>
            </a:pPr>
            <a:r>
              <a:rPr b="1" lang="en" sz="2200">
                <a:solidFill>
                  <a:schemeClr val="dk1"/>
                </a:solidFill>
                <a:latin typeface="Figtree"/>
                <a:ea typeface="Figtree"/>
                <a:cs typeface="Figtree"/>
                <a:sym typeface="Figtree"/>
              </a:rPr>
              <a:t>Post trip</a:t>
            </a:r>
            <a:r>
              <a:rPr b="1" i="0" lang="en" sz="2200" u="none" cap="none" strike="noStrike">
                <a:solidFill>
                  <a:schemeClr val="dk1"/>
                </a:solidFill>
                <a:latin typeface="Figtree"/>
                <a:ea typeface="Figtree"/>
                <a:cs typeface="Figtree"/>
                <a:sym typeface="Figtree"/>
              </a:rPr>
              <a:t>: </a:t>
            </a:r>
            <a:r>
              <a:rPr b="1" lang="en" sz="2200">
                <a:solidFill>
                  <a:schemeClr val="dk1"/>
                </a:solidFill>
                <a:latin typeface="Figtree"/>
                <a:ea typeface="Figtree"/>
                <a:cs typeface="Figtree"/>
                <a:sym typeface="Figtree"/>
              </a:rPr>
              <a:t>TEO and o</a:t>
            </a:r>
            <a:r>
              <a:rPr b="1" i="0" lang="en" sz="2200" u="none" cap="none" strike="noStrike">
                <a:solidFill>
                  <a:schemeClr val="dk1"/>
                </a:solidFill>
                <a:latin typeface="Figtree"/>
                <a:ea typeface="Figtree"/>
                <a:cs typeface="Figtree"/>
                <a:sym typeface="Figtree"/>
              </a:rPr>
              <a:t>ngoing engagement</a:t>
            </a:r>
            <a:endParaRPr b="1" i="0" sz="2200" u="none" cap="none" strike="noStrike">
              <a:solidFill>
                <a:schemeClr val="dk1"/>
              </a:solidFill>
              <a:latin typeface="Figtree"/>
              <a:ea typeface="Figtree"/>
              <a:cs typeface="Figtree"/>
              <a:sym typeface="Figtree"/>
            </a:endParaRPr>
          </a:p>
        </p:txBody>
      </p:sp>
      <p:sp>
        <p:nvSpPr>
          <p:cNvPr id="2155" name="Google Shape;2155;p322"/>
          <p:cNvSpPr/>
          <p:nvPr/>
        </p:nvSpPr>
        <p:spPr>
          <a:xfrm>
            <a:off x="691716" y="1548956"/>
            <a:ext cx="2097000" cy="1528500"/>
          </a:xfrm>
          <a:prstGeom prst="rect">
            <a:avLst/>
          </a:prstGeom>
          <a:solidFill>
            <a:schemeClr val="accent6"/>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156" name="Google Shape;2156;p322"/>
          <p:cNvSpPr/>
          <p:nvPr/>
        </p:nvSpPr>
        <p:spPr>
          <a:xfrm>
            <a:off x="691650" y="1548956"/>
            <a:ext cx="2097000" cy="567300"/>
          </a:xfrm>
          <a:prstGeom prst="rect">
            <a:avLst/>
          </a:prstGeom>
          <a:solidFill>
            <a:schemeClr val="accent3"/>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Figtree"/>
              <a:ea typeface="Figtree"/>
              <a:cs typeface="Figtree"/>
              <a:sym typeface="Figtree"/>
            </a:endParaRPr>
          </a:p>
        </p:txBody>
      </p:sp>
      <p:sp>
        <p:nvSpPr>
          <p:cNvPr id="2157" name="Google Shape;2157;p322"/>
          <p:cNvSpPr txBox="1"/>
          <p:nvPr/>
        </p:nvSpPr>
        <p:spPr>
          <a:xfrm>
            <a:off x="1221975" y="1593975"/>
            <a:ext cx="1566600" cy="477300"/>
          </a:xfrm>
          <a:prstGeom prst="rect">
            <a:avLst/>
          </a:prstGeom>
          <a:noFill/>
          <a:ln>
            <a:noFill/>
          </a:ln>
        </p:spPr>
        <p:txBody>
          <a:bodyPr anchorCtr="0" anchor="t" bIns="68575" lIns="68575" spcFirstLastPara="1" rIns="68575" wrap="square" tIns="68575">
            <a:spAutoFit/>
          </a:bodyPr>
          <a:lstStyle/>
          <a:p>
            <a:pPr indent="0" lvl="0" marL="0" marR="0" rtl="0" algn="l">
              <a:lnSpc>
                <a:spcPct val="100000"/>
              </a:lnSpc>
              <a:spcBef>
                <a:spcPts val="0"/>
              </a:spcBef>
              <a:spcAft>
                <a:spcPts val="0"/>
              </a:spcAft>
              <a:buClr>
                <a:srgbClr val="000000"/>
              </a:buClr>
              <a:buSzPts val="1100"/>
              <a:buFont typeface="Arial"/>
              <a:buNone/>
            </a:pPr>
            <a:r>
              <a:rPr b="0" i="0" lang="en" sz="1100" u="none" cap="none" strike="noStrike">
                <a:solidFill>
                  <a:schemeClr val="lt1"/>
                </a:solidFill>
                <a:latin typeface="Figtree"/>
                <a:ea typeface="Figtree"/>
                <a:cs typeface="Figtree"/>
                <a:sym typeface="Figtree"/>
              </a:rPr>
              <a:t>Emily, get ready for Lake Tahoe!</a:t>
            </a:r>
            <a:endParaRPr b="0" i="0" sz="1100" u="none" cap="none" strike="noStrike">
              <a:solidFill>
                <a:schemeClr val="lt1"/>
              </a:solidFill>
              <a:latin typeface="Figtree"/>
              <a:ea typeface="Figtree"/>
              <a:cs typeface="Figtree"/>
              <a:sym typeface="Figtree"/>
            </a:endParaRPr>
          </a:p>
        </p:txBody>
      </p:sp>
      <p:sp>
        <p:nvSpPr>
          <p:cNvPr id="2158" name="Google Shape;2158;p322"/>
          <p:cNvSpPr/>
          <p:nvPr/>
        </p:nvSpPr>
        <p:spPr>
          <a:xfrm>
            <a:off x="801225" y="2231550"/>
            <a:ext cx="1869900" cy="725700"/>
          </a:xfrm>
          <a:prstGeom prst="rect">
            <a:avLst/>
          </a:prstGeom>
          <a:solidFill>
            <a:schemeClr val="lt1"/>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159" name="Google Shape;2159;p322"/>
          <p:cNvSpPr/>
          <p:nvPr/>
        </p:nvSpPr>
        <p:spPr>
          <a:xfrm>
            <a:off x="1670334" y="2655475"/>
            <a:ext cx="907200" cy="196200"/>
          </a:xfrm>
          <a:prstGeom prst="rect">
            <a:avLst/>
          </a:prstGeom>
          <a:solidFill>
            <a:schemeClr val="accent4"/>
          </a:solidFill>
          <a:ln cap="flat" cmpd="sng" w="7150">
            <a:solidFill>
              <a:schemeClr val="lt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700"/>
              <a:buFont typeface="Arial"/>
              <a:buNone/>
            </a:pPr>
            <a:r>
              <a:rPr b="1" i="0" lang="en" sz="700" u="none" cap="none" strike="noStrike">
                <a:solidFill>
                  <a:schemeClr val="lt1"/>
                </a:solidFill>
                <a:latin typeface="Figtree"/>
                <a:ea typeface="Figtree"/>
                <a:cs typeface="Figtree"/>
                <a:sym typeface="Figtree"/>
              </a:rPr>
              <a:t>ASK US ANYTHING</a:t>
            </a:r>
            <a:endParaRPr b="1" i="0" sz="700" u="none" cap="none" strike="noStrike">
              <a:solidFill>
                <a:schemeClr val="lt1"/>
              </a:solidFill>
              <a:latin typeface="Figtree"/>
              <a:ea typeface="Figtree"/>
              <a:cs typeface="Figtree"/>
              <a:sym typeface="Figtree"/>
            </a:endParaRPr>
          </a:p>
        </p:txBody>
      </p:sp>
      <p:pic>
        <p:nvPicPr>
          <p:cNvPr id="2160" name="Google Shape;2160;p322" title="noun-mountain-7817960-FFFFFF.png"/>
          <p:cNvPicPr preferRelativeResize="0"/>
          <p:nvPr/>
        </p:nvPicPr>
        <p:blipFill rotWithShape="1">
          <a:blip r:embed="rId3">
            <a:alphaModFix/>
          </a:blip>
          <a:srcRect b="0" l="0" r="0" t="0"/>
          <a:stretch/>
        </p:blipFill>
        <p:spPr>
          <a:xfrm>
            <a:off x="763647" y="1589416"/>
            <a:ext cx="468225" cy="468225"/>
          </a:xfrm>
          <a:prstGeom prst="rect">
            <a:avLst/>
          </a:prstGeom>
          <a:noFill/>
          <a:ln>
            <a:noFill/>
          </a:ln>
        </p:spPr>
      </p:pic>
      <p:sp>
        <p:nvSpPr>
          <p:cNvPr id="2161" name="Google Shape;2161;p322"/>
          <p:cNvSpPr/>
          <p:nvPr/>
        </p:nvSpPr>
        <p:spPr>
          <a:xfrm>
            <a:off x="3523538" y="1548956"/>
            <a:ext cx="2097000" cy="1528500"/>
          </a:xfrm>
          <a:prstGeom prst="rect">
            <a:avLst/>
          </a:prstGeom>
          <a:solidFill>
            <a:schemeClr val="accent1"/>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162" name="Google Shape;2162;p322"/>
          <p:cNvSpPr/>
          <p:nvPr/>
        </p:nvSpPr>
        <p:spPr>
          <a:xfrm>
            <a:off x="3622275" y="1640328"/>
            <a:ext cx="1688400" cy="461700"/>
          </a:xfrm>
          <a:prstGeom prst="roundRect">
            <a:avLst>
              <a:gd fmla="val 16667" name="adj"/>
            </a:avLst>
          </a:prstGeom>
          <a:solidFill>
            <a:schemeClr val="accent4"/>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chemeClr val="lt1"/>
                </a:solidFill>
                <a:latin typeface="Figtree"/>
                <a:ea typeface="Figtree"/>
                <a:cs typeface="Figtree"/>
                <a:sym typeface="Figtree"/>
              </a:rPr>
              <a:t>Hi Emily. Let me know how I can help you get the most out of your trip.</a:t>
            </a:r>
            <a:endParaRPr b="0" i="0" sz="800" u="none" cap="none" strike="noStrike">
              <a:solidFill>
                <a:schemeClr val="lt1"/>
              </a:solidFill>
              <a:latin typeface="Figtree"/>
              <a:ea typeface="Figtree"/>
              <a:cs typeface="Figtree"/>
              <a:sym typeface="Figtree"/>
            </a:endParaRPr>
          </a:p>
        </p:txBody>
      </p:sp>
      <p:sp>
        <p:nvSpPr>
          <p:cNvPr id="2163" name="Google Shape;2163;p322"/>
          <p:cNvSpPr/>
          <p:nvPr/>
        </p:nvSpPr>
        <p:spPr>
          <a:xfrm>
            <a:off x="3953981" y="2163096"/>
            <a:ext cx="1566600" cy="303900"/>
          </a:xfrm>
          <a:prstGeom prst="roundRect">
            <a:avLst>
              <a:gd fmla="val 16667" name="adj"/>
            </a:avLst>
          </a:prstGeom>
          <a:solidFill>
            <a:schemeClr val="lt1"/>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chemeClr val="accent2"/>
                </a:solidFill>
                <a:latin typeface="Figtree"/>
                <a:ea typeface="Figtree"/>
                <a:cs typeface="Figtree"/>
                <a:sym typeface="Figtree"/>
              </a:rPr>
              <a:t>Are there any boat excursions nearby?</a:t>
            </a:r>
            <a:endParaRPr b="0" i="0" sz="800" u="none" cap="none" strike="noStrike">
              <a:solidFill>
                <a:schemeClr val="accent2"/>
              </a:solidFill>
              <a:latin typeface="Figtree"/>
              <a:ea typeface="Figtree"/>
              <a:cs typeface="Figtree"/>
              <a:sym typeface="Figtree"/>
            </a:endParaRPr>
          </a:p>
        </p:txBody>
      </p:sp>
      <p:sp>
        <p:nvSpPr>
          <p:cNvPr id="2164" name="Google Shape;2164;p322"/>
          <p:cNvSpPr/>
          <p:nvPr/>
        </p:nvSpPr>
        <p:spPr>
          <a:xfrm>
            <a:off x="3622275" y="2527916"/>
            <a:ext cx="1688400" cy="461700"/>
          </a:xfrm>
          <a:prstGeom prst="roundRect">
            <a:avLst>
              <a:gd fmla="val 16667" name="adj"/>
            </a:avLst>
          </a:prstGeom>
          <a:solidFill>
            <a:schemeClr val="accent4"/>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chemeClr val="lt1"/>
                </a:solidFill>
                <a:latin typeface="Figtree"/>
                <a:ea typeface="Figtree"/>
                <a:cs typeface="Figtree"/>
                <a:sym typeface="Figtree"/>
              </a:rPr>
              <a:t>There are many options around the lake. Near your hotel, you can rent small boats from…</a:t>
            </a:r>
            <a:endParaRPr b="0" i="0" sz="800" u="none" cap="none" strike="noStrike">
              <a:solidFill>
                <a:schemeClr val="lt1"/>
              </a:solidFill>
              <a:latin typeface="Figtree"/>
              <a:ea typeface="Figtree"/>
              <a:cs typeface="Figtree"/>
              <a:sym typeface="Figtree"/>
            </a:endParaRPr>
          </a:p>
        </p:txBody>
      </p:sp>
      <p:sp>
        <p:nvSpPr>
          <p:cNvPr id="2165" name="Google Shape;2165;p322"/>
          <p:cNvSpPr/>
          <p:nvPr/>
        </p:nvSpPr>
        <p:spPr>
          <a:xfrm flipH="1" rot="10800000">
            <a:off x="3622275" y="2929594"/>
            <a:ext cx="100500" cy="135600"/>
          </a:xfrm>
          <a:prstGeom prst="rtTriangle">
            <a:avLst/>
          </a:prstGeom>
          <a:solidFill>
            <a:schemeClr val="accent4"/>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166" name="Google Shape;2166;p322"/>
          <p:cNvSpPr/>
          <p:nvPr/>
        </p:nvSpPr>
        <p:spPr>
          <a:xfrm flipH="1" rot="10800000">
            <a:off x="3622275" y="2039596"/>
            <a:ext cx="100500" cy="135600"/>
          </a:xfrm>
          <a:prstGeom prst="rtTriangle">
            <a:avLst/>
          </a:prstGeom>
          <a:solidFill>
            <a:schemeClr val="accent4"/>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167" name="Google Shape;2167;p322"/>
          <p:cNvSpPr/>
          <p:nvPr/>
        </p:nvSpPr>
        <p:spPr>
          <a:xfrm rot="10800000">
            <a:off x="5420156" y="2422340"/>
            <a:ext cx="100500" cy="135600"/>
          </a:xfrm>
          <a:prstGeom prst="rtTriangle">
            <a:avLst/>
          </a:prstGeom>
          <a:solidFill>
            <a:schemeClr val="lt1"/>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168" name="Google Shape;2168;p322"/>
          <p:cNvSpPr/>
          <p:nvPr/>
        </p:nvSpPr>
        <p:spPr>
          <a:xfrm>
            <a:off x="6355416" y="1548947"/>
            <a:ext cx="2097000" cy="1528500"/>
          </a:xfrm>
          <a:prstGeom prst="rect">
            <a:avLst/>
          </a:prstGeom>
          <a:solidFill>
            <a:schemeClr val="accent6"/>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169" name="Google Shape;2169;p322"/>
          <p:cNvSpPr/>
          <p:nvPr/>
        </p:nvSpPr>
        <p:spPr>
          <a:xfrm>
            <a:off x="6355350" y="1548947"/>
            <a:ext cx="2097000" cy="567300"/>
          </a:xfrm>
          <a:prstGeom prst="rect">
            <a:avLst/>
          </a:prstGeom>
          <a:solidFill>
            <a:schemeClr val="accent3"/>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Figtree"/>
              <a:ea typeface="Figtree"/>
              <a:cs typeface="Figtree"/>
              <a:sym typeface="Figtree"/>
            </a:endParaRPr>
          </a:p>
        </p:txBody>
      </p:sp>
      <p:sp>
        <p:nvSpPr>
          <p:cNvPr id="2170" name="Google Shape;2170;p322"/>
          <p:cNvSpPr txBox="1"/>
          <p:nvPr/>
        </p:nvSpPr>
        <p:spPr>
          <a:xfrm>
            <a:off x="6885675" y="1593966"/>
            <a:ext cx="1566600" cy="477300"/>
          </a:xfrm>
          <a:prstGeom prst="rect">
            <a:avLst/>
          </a:prstGeom>
          <a:noFill/>
          <a:ln>
            <a:noFill/>
          </a:ln>
        </p:spPr>
        <p:txBody>
          <a:bodyPr anchorCtr="0" anchor="t" bIns="68575" lIns="68575" spcFirstLastPara="1" rIns="68575" wrap="square" tIns="68575">
            <a:spAutoFit/>
          </a:bodyPr>
          <a:lstStyle/>
          <a:p>
            <a:pPr indent="0" lvl="0" marL="0" marR="0" rtl="0" algn="l">
              <a:lnSpc>
                <a:spcPct val="100000"/>
              </a:lnSpc>
              <a:spcBef>
                <a:spcPts val="0"/>
              </a:spcBef>
              <a:spcAft>
                <a:spcPts val="0"/>
              </a:spcAft>
              <a:buClr>
                <a:srgbClr val="000000"/>
              </a:buClr>
              <a:buSzPts val="1100"/>
              <a:buFont typeface="Arial"/>
              <a:buNone/>
            </a:pPr>
            <a:r>
              <a:rPr b="0" i="0" lang="en" sz="1100" u="none" cap="none" strike="noStrike">
                <a:solidFill>
                  <a:schemeClr val="lt1"/>
                </a:solidFill>
                <a:latin typeface="Figtree"/>
                <a:ea typeface="Figtree"/>
                <a:cs typeface="Figtree"/>
                <a:sym typeface="Figtree"/>
              </a:rPr>
              <a:t>Welcome back home, Emily!</a:t>
            </a:r>
            <a:endParaRPr b="0" i="0" sz="1100" u="none" cap="none" strike="noStrike">
              <a:solidFill>
                <a:schemeClr val="lt1"/>
              </a:solidFill>
              <a:latin typeface="Figtree"/>
              <a:ea typeface="Figtree"/>
              <a:cs typeface="Figtree"/>
              <a:sym typeface="Figtree"/>
            </a:endParaRPr>
          </a:p>
        </p:txBody>
      </p:sp>
      <p:sp>
        <p:nvSpPr>
          <p:cNvPr id="2171" name="Google Shape;2171;p322"/>
          <p:cNvSpPr/>
          <p:nvPr/>
        </p:nvSpPr>
        <p:spPr>
          <a:xfrm>
            <a:off x="6465038" y="2231550"/>
            <a:ext cx="1869900" cy="725700"/>
          </a:xfrm>
          <a:prstGeom prst="rect">
            <a:avLst/>
          </a:prstGeom>
          <a:solidFill>
            <a:schemeClr val="lt1"/>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172" name="Google Shape;2172;p322"/>
          <p:cNvSpPr/>
          <p:nvPr/>
        </p:nvSpPr>
        <p:spPr>
          <a:xfrm>
            <a:off x="7471181" y="2675325"/>
            <a:ext cx="798000" cy="196200"/>
          </a:xfrm>
          <a:prstGeom prst="rect">
            <a:avLst/>
          </a:prstGeom>
          <a:solidFill>
            <a:schemeClr val="accent4"/>
          </a:solidFill>
          <a:ln cap="flat" cmpd="sng" w="7150">
            <a:solidFill>
              <a:schemeClr val="lt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700"/>
              <a:buFont typeface="Arial"/>
              <a:buNone/>
            </a:pPr>
            <a:r>
              <a:rPr b="1" i="0" lang="en" sz="700" u="none" cap="none" strike="noStrike">
                <a:solidFill>
                  <a:schemeClr val="lt1"/>
                </a:solidFill>
                <a:latin typeface="Figtree"/>
                <a:ea typeface="Figtree"/>
                <a:cs typeface="Figtree"/>
                <a:sym typeface="Figtree"/>
              </a:rPr>
              <a:t>RATE YOUR TRIP</a:t>
            </a:r>
            <a:endParaRPr b="1" i="0" sz="700" u="none" cap="none" strike="noStrike">
              <a:solidFill>
                <a:schemeClr val="lt1"/>
              </a:solidFill>
              <a:latin typeface="Figtree"/>
              <a:ea typeface="Figtree"/>
              <a:cs typeface="Figtree"/>
              <a:sym typeface="Figtree"/>
            </a:endParaRPr>
          </a:p>
        </p:txBody>
      </p:sp>
      <p:pic>
        <p:nvPicPr>
          <p:cNvPr id="2173" name="Google Shape;2173;p322" title="noun-mountain-7817960-FFFFFF.png"/>
          <p:cNvPicPr preferRelativeResize="0"/>
          <p:nvPr/>
        </p:nvPicPr>
        <p:blipFill rotWithShape="1">
          <a:blip r:embed="rId3">
            <a:alphaModFix/>
          </a:blip>
          <a:srcRect b="0" l="0" r="0" t="0"/>
          <a:stretch/>
        </p:blipFill>
        <p:spPr>
          <a:xfrm>
            <a:off x="6427347" y="1589406"/>
            <a:ext cx="468225" cy="468225"/>
          </a:xfrm>
          <a:prstGeom prst="rect">
            <a:avLst/>
          </a:prstGeom>
          <a:noFill/>
          <a:ln>
            <a:noFill/>
          </a:ln>
        </p:spPr>
      </p:pic>
      <p:cxnSp>
        <p:nvCxnSpPr>
          <p:cNvPr id="2174" name="Google Shape;2174;p322"/>
          <p:cNvCxnSpPr/>
          <p:nvPr/>
        </p:nvCxnSpPr>
        <p:spPr>
          <a:xfrm>
            <a:off x="6613874" y="2423156"/>
            <a:ext cx="639000" cy="0"/>
          </a:xfrm>
          <a:prstGeom prst="straightConnector1">
            <a:avLst/>
          </a:prstGeom>
          <a:noFill/>
          <a:ln cap="flat" cmpd="sng" w="14300">
            <a:solidFill>
              <a:schemeClr val="accent6"/>
            </a:solidFill>
            <a:prstDash val="solid"/>
            <a:round/>
            <a:headEnd len="sm" w="sm" type="none"/>
            <a:tailEnd len="sm" w="sm" type="none"/>
          </a:ln>
        </p:spPr>
      </p:cxnSp>
      <p:cxnSp>
        <p:nvCxnSpPr>
          <p:cNvPr id="2175" name="Google Shape;2175;p322"/>
          <p:cNvCxnSpPr/>
          <p:nvPr/>
        </p:nvCxnSpPr>
        <p:spPr>
          <a:xfrm>
            <a:off x="6613874" y="2527529"/>
            <a:ext cx="639000" cy="0"/>
          </a:xfrm>
          <a:prstGeom prst="straightConnector1">
            <a:avLst/>
          </a:prstGeom>
          <a:noFill/>
          <a:ln cap="flat" cmpd="sng" w="14300">
            <a:solidFill>
              <a:schemeClr val="accent6"/>
            </a:solidFill>
            <a:prstDash val="solid"/>
            <a:round/>
            <a:headEnd len="sm" w="sm" type="none"/>
            <a:tailEnd len="sm" w="sm" type="none"/>
          </a:ln>
        </p:spPr>
      </p:cxnSp>
      <p:cxnSp>
        <p:nvCxnSpPr>
          <p:cNvPr id="2176" name="Google Shape;2176;p322"/>
          <p:cNvCxnSpPr/>
          <p:nvPr/>
        </p:nvCxnSpPr>
        <p:spPr>
          <a:xfrm>
            <a:off x="6613874" y="2631900"/>
            <a:ext cx="639000" cy="0"/>
          </a:xfrm>
          <a:prstGeom prst="straightConnector1">
            <a:avLst/>
          </a:prstGeom>
          <a:noFill/>
          <a:ln cap="flat" cmpd="sng" w="14300">
            <a:solidFill>
              <a:schemeClr val="accent6"/>
            </a:solidFill>
            <a:prstDash val="solid"/>
            <a:round/>
            <a:headEnd len="sm" w="sm" type="none"/>
            <a:tailEnd len="sm" w="sm" type="none"/>
          </a:ln>
        </p:spPr>
      </p:cxnSp>
      <p:cxnSp>
        <p:nvCxnSpPr>
          <p:cNvPr id="2177" name="Google Shape;2177;p322"/>
          <p:cNvCxnSpPr/>
          <p:nvPr/>
        </p:nvCxnSpPr>
        <p:spPr>
          <a:xfrm>
            <a:off x="6613872" y="2736284"/>
            <a:ext cx="416700" cy="0"/>
          </a:xfrm>
          <a:prstGeom prst="straightConnector1">
            <a:avLst/>
          </a:prstGeom>
          <a:noFill/>
          <a:ln cap="flat" cmpd="sng" w="14300">
            <a:solidFill>
              <a:schemeClr val="accent6"/>
            </a:solidFill>
            <a:prstDash val="solid"/>
            <a:round/>
            <a:headEnd len="sm" w="sm" type="none"/>
            <a:tailEnd len="sm" w="sm" type="none"/>
          </a:ln>
        </p:spPr>
      </p:cxnSp>
      <p:sp>
        <p:nvSpPr>
          <p:cNvPr id="2178" name="Google Shape;2178;p322"/>
          <p:cNvSpPr txBox="1"/>
          <p:nvPr/>
        </p:nvSpPr>
        <p:spPr>
          <a:xfrm>
            <a:off x="0" y="4482900"/>
            <a:ext cx="9144000" cy="660600"/>
          </a:xfrm>
          <a:prstGeom prst="rect">
            <a:avLst/>
          </a:prstGeom>
          <a:solidFill>
            <a:schemeClr val="dk1"/>
          </a:solidFill>
          <a:ln>
            <a:noFill/>
          </a:ln>
        </p:spPr>
        <p:txBody>
          <a:bodyPr anchorCtr="0" anchor="ctr" bIns="68575" lIns="342900" spcFirstLastPara="1" rIns="342900" wrap="square" tIns="68575">
            <a:noAutofit/>
          </a:bodyPr>
          <a:lstStyle/>
          <a:p>
            <a:pPr indent="0" lvl="0" marL="0" marR="0" rtl="0" algn="l">
              <a:lnSpc>
                <a:spcPct val="115000"/>
              </a:lnSpc>
              <a:spcBef>
                <a:spcPts val="0"/>
              </a:spcBef>
              <a:spcAft>
                <a:spcPts val="0"/>
              </a:spcAft>
              <a:buClr>
                <a:srgbClr val="000000"/>
              </a:buClr>
              <a:buSzPts val="1100"/>
              <a:buFont typeface="Arial"/>
              <a:buNone/>
            </a:pPr>
            <a:r>
              <a:rPr b="0" i="0" lang="en" sz="1100" u="none" cap="none" strike="noStrike">
                <a:solidFill>
                  <a:schemeClr val="lt1"/>
                </a:solidFill>
                <a:latin typeface="Figtree"/>
                <a:ea typeface="Figtree"/>
                <a:cs typeface="Figtree"/>
                <a:sym typeface="Figtree"/>
              </a:rPr>
              <a:t>Overall lifecycle engagement feels consistent and personalized at every touchpoint, increasing Emily's loyalty to the travel brand. She's likely to book future vacations with them because the experience was convenient and tailored to her specific needs and interests.</a:t>
            </a:r>
            <a:endParaRPr b="0" i="0" sz="1100" u="none" cap="none" strike="noStrike">
              <a:solidFill>
                <a:schemeClr val="lt1"/>
              </a:solidFill>
              <a:latin typeface="Figtree"/>
              <a:ea typeface="Figtree"/>
              <a:cs typeface="Figtree"/>
              <a:sym typeface="Figtree"/>
            </a:endParaRPr>
          </a:p>
        </p:txBody>
      </p:sp>
      <p:cxnSp>
        <p:nvCxnSpPr>
          <p:cNvPr id="2179" name="Google Shape;2179;p322"/>
          <p:cNvCxnSpPr/>
          <p:nvPr/>
        </p:nvCxnSpPr>
        <p:spPr>
          <a:xfrm>
            <a:off x="938437" y="2423156"/>
            <a:ext cx="548700" cy="0"/>
          </a:xfrm>
          <a:prstGeom prst="straightConnector1">
            <a:avLst/>
          </a:prstGeom>
          <a:noFill/>
          <a:ln cap="flat" cmpd="sng" w="14300">
            <a:solidFill>
              <a:schemeClr val="accent6"/>
            </a:solidFill>
            <a:prstDash val="solid"/>
            <a:round/>
            <a:headEnd len="sm" w="sm" type="none"/>
            <a:tailEnd len="sm" w="sm" type="none"/>
          </a:ln>
        </p:spPr>
      </p:cxnSp>
      <p:cxnSp>
        <p:nvCxnSpPr>
          <p:cNvPr id="2180" name="Google Shape;2180;p322"/>
          <p:cNvCxnSpPr/>
          <p:nvPr/>
        </p:nvCxnSpPr>
        <p:spPr>
          <a:xfrm>
            <a:off x="938437" y="2527529"/>
            <a:ext cx="548700" cy="0"/>
          </a:xfrm>
          <a:prstGeom prst="straightConnector1">
            <a:avLst/>
          </a:prstGeom>
          <a:noFill/>
          <a:ln cap="flat" cmpd="sng" w="14300">
            <a:solidFill>
              <a:schemeClr val="accent6"/>
            </a:solidFill>
            <a:prstDash val="solid"/>
            <a:round/>
            <a:headEnd len="sm" w="sm" type="none"/>
            <a:tailEnd len="sm" w="sm" type="none"/>
          </a:ln>
        </p:spPr>
      </p:cxnSp>
      <p:cxnSp>
        <p:nvCxnSpPr>
          <p:cNvPr id="2181" name="Google Shape;2181;p322"/>
          <p:cNvCxnSpPr/>
          <p:nvPr/>
        </p:nvCxnSpPr>
        <p:spPr>
          <a:xfrm>
            <a:off x="938437" y="2631900"/>
            <a:ext cx="548700" cy="0"/>
          </a:xfrm>
          <a:prstGeom prst="straightConnector1">
            <a:avLst/>
          </a:prstGeom>
          <a:noFill/>
          <a:ln cap="flat" cmpd="sng" w="14300">
            <a:solidFill>
              <a:schemeClr val="accent6"/>
            </a:solidFill>
            <a:prstDash val="solid"/>
            <a:round/>
            <a:headEnd len="sm" w="sm" type="none"/>
            <a:tailEnd len="sm" w="sm" type="none"/>
          </a:ln>
        </p:spPr>
      </p:cxnSp>
      <p:cxnSp>
        <p:nvCxnSpPr>
          <p:cNvPr id="2182" name="Google Shape;2182;p322"/>
          <p:cNvCxnSpPr/>
          <p:nvPr/>
        </p:nvCxnSpPr>
        <p:spPr>
          <a:xfrm>
            <a:off x="938429" y="2736284"/>
            <a:ext cx="416700" cy="0"/>
          </a:xfrm>
          <a:prstGeom prst="straightConnector1">
            <a:avLst/>
          </a:prstGeom>
          <a:noFill/>
          <a:ln cap="flat" cmpd="sng" w="14300">
            <a:solidFill>
              <a:schemeClr val="accent6"/>
            </a:solidFill>
            <a:prstDash val="solid"/>
            <a:round/>
            <a:headEnd len="sm" w="sm" type="none"/>
            <a:tailEnd len="sm" w="sm" type="none"/>
          </a:ln>
        </p:spPr>
      </p:cxnSp>
      <p:pic>
        <p:nvPicPr>
          <p:cNvPr id="2183" name="Google Shape;2183;p322" title="noun-sun-5208997-D06C5F.png"/>
          <p:cNvPicPr preferRelativeResize="0"/>
          <p:nvPr/>
        </p:nvPicPr>
        <p:blipFill rotWithShape="1">
          <a:blip r:embed="rId4">
            <a:alphaModFix/>
          </a:blip>
          <a:srcRect b="0" l="0" r="0" t="0"/>
          <a:stretch/>
        </p:blipFill>
        <p:spPr>
          <a:xfrm>
            <a:off x="1822825" y="2301047"/>
            <a:ext cx="303750" cy="303750"/>
          </a:xfrm>
          <a:prstGeom prst="rect">
            <a:avLst/>
          </a:prstGeom>
          <a:noFill/>
          <a:ln>
            <a:noFill/>
          </a:ln>
        </p:spPr>
      </p:pic>
      <p:sp>
        <p:nvSpPr>
          <p:cNvPr id="2184" name="Google Shape;2184;p322"/>
          <p:cNvSpPr txBox="1"/>
          <p:nvPr/>
        </p:nvSpPr>
        <p:spPr>
          <a:xfrm>
            <a:off x="2125622" y="2291269"/>
            <a:ext cx="416700" cy="323100"/>
          </a:xfrm>
          <a:prstGeom prst="rect">
            <a:avLst/>
          </a:prstGeom>
          <a:noFill/>
          <a:ln>
            <a:noFill/>
          </a:ln>
        </p:spPr>
        <p:txBody>
          <a:bodyPr anchorCtr="0" anchor="t" bIns="68575" lIns="68575" spcFirstLastPara="1" rIns="68575" wrap="square" tIns="68575">
            <a:spAutoFit/>
          </a:bodyPr>
          <a:lstStyle/>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chemeClr val="accent4"/>
                </a:solidFill>
                <a:latin typeface="Figtree"/>
                <a:ea typeface="Figtree"/>
                <a:cs typeface="Figtree"/>
                <a:sym typeface="Figtree"/>
              </a:rPr>
              <a:t>76º</a:t>
            </a:r>
            <a:endParaRPr b="0" i="0" sz="1200" u="none" cap="none" strike="noStrike">
              <a:solidFill>
                <a:schemeClr val="accent4"/>
              </a:solidFill>
              <a:latin typeface="Figtree"/>
              <a:ea typeface="Figtree"/>
              <a:cs typeface="Figtree"/>
              <a:sym typeface="Figtree"/>
            </a:endParaRPr>
          </a:p>
        </p:txBody>
      </p:sp>
      <p:sp>
        <p:nvSpPr>
          <p:cNvPr id="2185" name="Google Shape;2185;p322"/>
          <p:cNvSpPr/>
          <p:nvPr/>
        </p:nvSpPr>
        <p:spPr>
          <a:xfrm>
            <a:off x="7530713" y="2432606"/>
            <a:ext cx="100500" cy="100500"/>
          </a:xfrm>
          <a:prstGeom prst="ellipse">
            <a:avLst/>
          </a:prstGeom>
          <a:solidFill>
            <a:schemeClr val="lt1"/>
          </a:solidFill>
          <a:ln cap="flat" cmpd="sng" w="7150">
            <a:solidFill>
              <a:schemeClr val="accent4"/>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186" name="Google Shape;2186;p322"/>
          <p:cNvSpPr/>
          <p:nvPr/>
        </p:nvSpPr>
        <p:spPr>
          <a:xfrm>
            <a:off x="7673588" y="2432606"/>
            <a:ext cx="100500" cy="100500"/>
          </a:xfrm>
          <a:prstGeom prst="ellipse">
            <a:avLst/>
          </a:prstGeom>
          <a:solidFill>
            <a:schemeClr val="lt1"/>
          </a:solidFill>
          <a:ln cap="flat" cmpd="sng" w="7150">
            <a:solidFill>
              <a:schemeClr val="accent4"/>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187" name="Google Shape;2187;p322"/>
          <p:cNvSpPr/>
          <p:nvPr/>
        </p:nvSpPr>
        <p:spPr>
          <a:xfrm>
            <a:off x="7816463" y="2432606"/>
            <a:ext cx="100500" cy="100500"/>
          </a:xfrm>
          <a:prstGeom prst="ellipse">
            <a:avLst/>
          </a:prstGeom>
          <a:solidFill>
            <a:schemeClr val="lt1"/>
          </a:solidFill>
          <a:ln cap="flat" cmpd="sng" w="7150">
            <a:solidFill>
              <a:schemeClr val="accent4"/>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188" name="Google Shape;2188;p322"/>
          <p:cNvSpPr/>
          <p:nvPr/>
        </p:nvSpPr>
        <p:spPr>
          <a:xfrm>
            <a:off x="7959338" y="2432606"/>
            <a:ext cx="100500" cy="100500"/>
          </a:xfrm>
          <a:prstGeom prst="ellipse">
            <a:avLst/>
          </a:prstGeom>
          <a:solidFill>
            <a:schemeClr val="lt1"/>
          </a:solidFill>
          <a:ln cap="flat" cmpd="sng" w="7150">
            <a:solidFill>
              <a:schemeClr val="accent4"/>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189" name="Google Shape;2189;p322"/>
          <p:cNvSpPr/>
          <p:nvPr/>
        </p:nvSpPr>
        <p:spPr>
          <a:xfrm>
            <a:off x="8102213" y="2432606"/>
            <a:ext cx="100500" cy="100500"/>
          </a:xfrm>
          <a:prstGeom prst="ellipse">
            <a:avLst/>
          </a:prstGeom>
          <a:solidFill>
            <a:schemeClr val="lt1"/>
          </a:solidFill>
          <a:ln cap="flat" cmpd="sng" w="7150">
            <a:solidFill>
              <a:schemeClr val="accent4"/>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3" name="Shape 2193"/>
        <p:cNvGrpSpPr/>
        <p:nvPr/>
      </p:nvGrpSpPr>
      <p:grpSpPr>
        <a:xfrm>
          <a:off x="0" y="0"/>
          <a:ext cx="0" cy="0"/>
          <a:chOff x="0" y="0"/>
          <a:chExt cx="0" cy="0"/>
        </a:xfrm>
      </p:grpSpPr>
      <p:sp>
        <p:nvSpPr>
          <p:cNvPr id="2194" name="Google Shape;2194;p323"/>
          <p:cNvSpPr/>
          <p:nvPr/>
        </p:nvSpPr>
        <p:spPr>
          <a:xfrm>
            <a:off x="371850" y="1718150"/>
            <a:ext cx="2014200" cy="27618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Figtree"/>
              <a:ea typeface="Figtree"/>
              <a:cs typeface="Figtree"/>
              <a:sym typeface="Figtree"/>
            </a:endParaRPr>
          </a:p>
        </p:txBody>
      </p:sp>
      <p:sp>
        <p:nvSpPr>
          <p:cNvPr id="2195" name="Google Shape;2195;p323"/>
          <p:cNvSpPr txBox="1"/>
          <p:nvPr>
            <p:ph idx="4294967295" type="body"/>
          </p:nvPr>
        </p:nvSpPr>
        <p:spPr>
          <a:xfrm>
            <a:off x="477450" y="1773725"/>
            <a:ext cx="1818600" cy="677100"/>
          </a:xfrm>
          <a:prstGeom prst="rect">
            <a:avLst/>
          </a:prstGeom>
          <a:noFill/>
          <a:ln>
            <a:noFill/>
          </a:ln>
        </p:spPr>
        <p:txBody>
          <a:bodyPr anchorCtr="0" anchor="ctr" bIns="0" lIns="0" spcFirstLastPara="1" rIns="0" wrap="square" tIns="0">
            <a:normAutofit/>
          </a:bodyPr>
          <a:lstStyle/>
          <a:p>
            <a:pPr indent="0" lvl="0" marL="0" rtl="0" algn="l">
              <a:lnSpc>
                <a:spcPct val="90000"/>
              </a:lnSpc>
              <a:spcBef>
                <a:spcPts val="0"/>
              </a:spcBef>
              <a:spcAft>
                <a:spcPts val="0"/>
              </a:spcAft>
              <a:buSzPts val="1200"/>
              <a:buNone/>
            </a:pPr>
            <a:r>
              <a:rPr b="1" lang="en" sz="1700">
                <a:solidFill>
                  <a:schemeClr val="lt1"/>
                </a:solidFill>
              </a:rPr>
              <a:t>Higher CTR</a:t>
            </a:r>
            <a:endParaRPr b="1" sz="1700">
              <a:solidFill>
                <a:schemeClr val="lt1"/>
              </a:solidFill>
            </a:endParaRPr>
          </a:p>
        </p:txBody>
      </p:sp>
      <p:sp>
        <p:nvSpPr>
          <p:cNvPr id="2196" name="Google Shape;2196;p323"/>
          <p:cNvSpPr txBox="1"/>
          <p:nvPr/>
        </p:nvSpPr>
        <p:spPr>
          <a:xfrm>
            <a:off x="477450" y="3553800"/>
            <a:ext cx="1818600" cy="800700"/>
          </a:xfrm>
          <a:prstGeom prst="rect">
            <a:avLst/>
          </a:prstGeom>
          <a:noFill/>
          <a:ln>
            <a:noFill/>
          </a:ln>
        </p:spPr>
        <p:txBody>
          <a:bodyPr anchorCtr="0" anchor="b" bIns="0" lIns="0" spcFirstLastPara="1" rIns="0" wrap="square" tIns="0">
            <a:noAutofit/>
          </a:bodyPr>
          <a:lstStyle/>
          <a:p>
            <a:pPr indent="0" lvl="0" marL="0" marR="0" rtl="0" algn="l">
              <a:lnSpc>
                <a:spcPct val="115000"/>
              </a:lnSpc>
              <a:spcBef>
                <a:spcPts val="0"/>
              </a:spcBef>
              <a:spcAft>
                <a:spcPts val="1200"/>
              </a:spcAft>
              <a:buClr>
                <a:srgbClr val="000000"/>
              </a:buClr>
              <a:buSzPts val="1000"/>
              <a:buFont typeface="Arial"/>
              <a:buNone/>
            </a:pPr>
            <a:r>
              <a:rPr b="0" i="0" lang="en" sz="1000" u="none" cap="none" strike="noStrike">
                <a:solidFill>
                  <a:schemeClr val="lt1"/>
                </a:solidFill>
                <a:latin typeface="Figtree"/>
                <a:ea typeface="Figtree"/>
                <a:cs typeface="Figtree"/>
                <a:sym typeface="Figtree"/>
              </a:rPr>
              <a:t>Interactive CTAs outperform standard email actions by 3x, offering highly-personalized offers and recommendations.</a:t>
            </a:r>
            <a:endParaRPr b="0" i="0" sz="800" u="none" cap="none" strike="noStrike">
              <a:solidFill>
                <a:srgbClr val="000000"/>
              </a:solidFill>
              <a:latin typeface="Figtree"/>
              <a:ea typeface="Figtree"/>
              <a:cs typeface="Figtree"/>
              <a:sym typeface="Figtree"/>
            </a:endParaRPr>
          </a:p>
        </p:txBody>
      </p:sp>
      <p:cxnSp>
        <p:nvCxnSpPr>
          <p:cNvPr id="2197" name="Google Shape;2197;p323"/>
          <p:cNvCxnSpPr/>
          <p:nvPr/>
        </p:nvCxnSpPr>
        <p:spPr>
          <a:xfrm>
            <a:off x="465750" y="2364925"/>
            <a:ext cx="1826400" cy="0"/>
          </a:xfrm>
          <a:prstGeom prst="straightConnector1">
            <a:avLst/>
          </a:prstGeom>
          <a:noFill/>
          <a:ln cap="flat" cmpd="sng" w="7150">
            <a:solidFill>
              <a:schemeClr val="dk2"/>
            </a:solidFill>
            <a:prstDash val="solid"/>
            <a:round/>
            <a:headEnd len="sm" w="sm" type="none"/>
            <a:tailEnd len="sm" w="sm" type="none"/>
          </a:ln>
        </p:spPr>
      </p:cxnSp>
      <p:sp>
        <p:nvSpPr>
          <p:cNvPr id="2198" name="Google Shape;2198;p323"/>
          <p:cNvSpPr/>
          <p:nvPr/>
        </p:nvSpPr>
        <p:spPr>
          <a:xfrm>
            <a:off x="2489350" y="1718150"/>
            <a:ext cx="2014200" cy="2761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Figtree"/>
              <a:ea typeface="Figtree"/>
              <a:cs typeface="Figtree"/>
              <a:sym typeface="Figtree"/>
            </a:endParaRPr>
          </a:p>
        </p:txBody>
      </p:sp>
      <p:sp>
        <p:nvSpPr>
          <p:cNvPr id="2199" name="Google Shape;2199;p323"/>
          <p:cNvSpPr txBox="1"/>
          <p:nvPr>
            <p:ph idx="4294967295" type="body"/>
          </p:nvPr>
        </p:nvSpPr>
        <p:spPr>
          <a:xfrm>
            <a:off x="2594950" y="1773725"/>
            <a:ext cx="1818600" cy="677100"/>
          </a:xfrm>
          <a:prstGeom prst="rect">
            <a:avLst/>
          </a:prstGeom>
          <a:noFill/>
          <a:ln>
            <a:noFill/>
          </a:ln>
        </p:spPr>
        <p:txBody>
          <a:bodyPr anchorCtr="0" anchor="ctr" bIns="0" lIns="0" spcFirstLastPara="1" rIns="0" wrap="square" tIns="0">
            <a:normAutofit/>
          </a:bodyPr>
          <a:lstStyle/>
          <a:p>
            <a:pPr indent="0" lvl="0" marL="0" rtl="0" algn="l">
              <a:lnSpc>
                <a:spcPct val="90000"/>
              </a:lnSpc>
              <a:spcBef>
                <a:spcPts val="0"/>
              </a:spcBef>
              <a:spcAft>
                <a:spcPts val="0"/>
              </a:spcAft>
              <a:buSzPts val="1200"/>
              <a:buNone/>
            </a:pPr>
            <a:r>
              <a:rPr b="1" lang="en" sz="1700">
                <a:solidFill>
                  <a:schemeClr val="lt1"/>
                </a:solidFill>
              </a:rPr>
              <a:t>Time Engaged</a:t>
            </a:r>
            <a:endParaRPr b="1" sz="1700">
              <a:solidFill>
                <a:schemeClr val="lt1"/>
              </a:solidFill>
            </a:endParaRPr>
          </a:p>
        </p:txBody>
      </p:sp>
      <p:sp>
        <p:nvSpPr>
          <p:cNvPr id="2200" name="Google Shape;2200;p323"/>
          <p:cNvSpPr txBox="1"/>
          <p:nvPr/>
        </p:nvSpPr>
        <p:spPr>
          <a:xfrm>
            <a:off x="2594950" y="3553800"/>
            <a:ext cx="1818600" cy="800700"/>
          </a:xfrm>
          <a:prstGeom prst="rect">
            <a:avLst/>
          </a:prstGeom>
          <a:noFill/>
          <a:ln>
            <a:noFill/>
          </a:ln>
        </p:spPr>
        <p:txBody>
          <a:bodyPr anchorCtr="0" anchor="b" bIns="0" lIns="0" spcFirstLastPara="1" rIns="0" wrap="square" tIns="0">
            <a:noAutofit/>
          </a:bodyPr>
          <a:lstStyle/>
          <a:p>
            <a:pPr indent="0" lvl="0" marL="0" marR="0" rtl="0" algn="l">
              <a:lnSpc>
                <a:spcPct val="115000"/>
              </a:lnSpc>
              <a:spcBef>
                <a:spcPts val="0"/>
              </a:spcBef>
              <a:spcAft>
                <a:spcPts val="1200"/>
              </a:spcAft>
              <a:buClr>
                <a:srgbClr val="000000"/>
              </a:buClr>
              <a:buSzPts val="1000"/>
              <a:buFont typeface="Arial"/>
              <a:buNone/>
            </a:pPr>
            <a:r>
              <a:rPr b="0" i="0" lang="en" sz="1000" u="none" cap="none" strike="noStrike">
                <a:solidFill>
                  <a:schemeClr val="lt1"/>
                </a:solidFill>
                <a:latin typeface="Figtree"/>
                <a:ea typeface="Figtree"/>
                <a:cs typeface="Figtree"/>
                <a:sym typeface="Figtree"/>
              </a:rPr>
              <a:t>Engagement metrics are boosted significantly with  the average interactive conversation lasting 10 minutes.</a:t>
            </a:r>
            <a:endParaRPr b="0" i="0" sz="800" u="none" cap="none" strike="noStrike">
              <a:solidFill>
                <a:srgbClr val="000000"/>
              </a:solidFill>
              <a:latin typeface="Figtree"/>
              <a:ea typeface="Figtree"/>
              <a:cs typeface="Figtree"/>
              <a:sym typeface="Figtree"/>
            </a:endParaRPr>
          </a:p>
        </p:txBody>
      </p:sp>
      <p:cxnSp>
        <p:nvCxnSpPr>
          <p:cNvPr id="2201" name="Google Shape;2201;p323"/>
          <p:cNvCxnSpPr/>
          <p:nvPr/>
        </p:nvCxnSpPr>
        <p:spPr>
          <a:xfrm>
            <a:off x="2583250" y="2364925"/>
            <a:ext cx="1826400" cy="0"/>
          </a:xfrm>
          <a:prstGeom prst="straightConnector1">
            <a:avLst/>
          </a:prstGeom>
          <a:noFill/>
          <a:ln cap="flat" cmpd="sng" w="7150">
            <a:solidFill>
              <a:schemeClr val="dk2"/>
            </a:solidFill>
            <a:prstDash val="solid"/>
            <a:round/>
            <a:headEnd len="sm" w="sm" type="none"/>
            <a:tailEnd len="sm" w="sm" type="none"/>
          </a:ln>
        </p:spPr>
      </p:cxnSp>
      <p:sp>
        <p:nvSpPr>
          <p:cNvPr id="2202" name="Google Shape;2202;p323"/>
          <p:cNvSpPr/>
          <p:nvPr/>
        </p:nvSpPr>
        <p:spPr>
          <a:xfrm>
            <a:off x="4606850" y="1718150"/>
            <a:ext cx="2014200" cy="27618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Figtree"/>
              <a:ea typeface="Figtree"/>
              <a:cs typeface="Figtree"/>
              <a:sym typeface="Figtree"/>
            </a:endParaRPr>
          </a:p>
        </p:txBody>
      </p:sp>
      <p:sp>
        <p:nvSpPr>
          <p:cNvPr id="2203" name="Google Shape;2203;p323"/>
          <p:cNvSpPr txBox="1"/>
          <p:nvPr>
            <p:ph idx="4294967295" type="body"/>
          </p:nvPr>
        </p:nvSpPr>
        <p:spPr>
          <a:xfrm>
            <a:off x="4712450" y="1773725"/>
            <a:ext cx="1818600" cy="677100"/>
          </a:xfrm>
          <a:prstGeom prst="rect">
            <a:avLst/>
          </a:prstGeom>
          <a:noFill/>
          <a:ln>
            <a:noFill/>
          </a:ln>
        </p:spPr>
        <p:txBody>
          <a:bodyPr anchorCtr="0" anchor="ctr" bIns="0" lIns="0" spcFirstLastPara="1" rIns="0" wrap="square" tIns="0">
            <a:normAutofit/>
          </a:bodyPr>
          <a:lstStyle/>
          <a:p>
            <a:pPr indent="0" lvl="0" marL="0" rtl="0" algn="l">
              <a:lnSpc>
                <a:spcPct val="90000"/>
              </a:lnSpc>
              <a:spcBef>
                <a:spcPts val="0"/>
              </a:spcBef>
              <a:spcAft>
                <a:spcPts val="0"/>
              </a:spcAft>
              <a:buSzPts val="1200"/>
              <a:buNone/>
            </a:pPr>
            <a:r>
              <a:rPr b="1" lang="en" sz="1700">
                <a:solidFill>
                  <a:schemeClr val="lt1"/>
                </a:solidFill>
              </a:rPr>
              <a:t>Booking Value</a:t>
            </a:r>
            <a:endParaRPr b="1" sz="1700">
              <a:solidFill>
                <a:schemeClr val="lt1"/>
              </a:solidFill>
            </a:endParaRPr>
          </a:p>
        </p:txBody>
      </p:sp>
      <p:sp>
        <p:nvSpPr>
          <p:cNvPr id="2204" name="Google Shape;2204;p323"/>
          <p:cNvSpPr txBox="1"/>
          <p:nvPr/>
        </p:nvSpPr>
        <p:spPr>
          <a:xfrm>
            <a:off x="4712450" y="3553800"/>
            <a:ext cx="1818600" cy="800700"/>
          </a:xfrm>
          <a:prstGeom prst="rect">
            <a:avLst/>
          </a:prstGeom>
          <a:noFill/>
          <a:ln>
            <a:noFill/>
          </a:ln>
        </p:spPr>
        <p:txBody>
          <a:bodyPr anchorCtr="0" anchor="b" bIns="0" lIns="0" spcFirstLastPara="1" rIns="0" wrap="square" tIns="0">
            <a:noAutofit/>
          </a:bodyPr>
          <a:lstStyle/>
          <a:p>
            <a:pPr indent="0" lvl="0" marL="0" marR="0" rtl="0" algn="l">
              <a:lnSpc>
                <a:spcPct val="115000"/>
              </a:lnSpc>
              <a:spcBef>
                <a:spcPts val="0"/>
              </a:spcBef>
              <a:spcAft>
                <a:spcPts val="1200"/>
              </a:spcAft>
              <a:buClr>
                <a:srgbClr val="000000"/>
              </a:buClr>
              <a:buSzPts val="1000"/>
              <a:buFont typeface="Arial"/>
              <a:buNone/>
            </a:pPr>
            <a:r>
              <a:rPr b="0" i="0" lang="en" sz="1000" u="none" cap="none" strike="noStrike">
                <a:solidFill>
                  <a:schemeClr val="lt1"/>
                </a:solidFill>
                <a:latin typeface="Figtree"/>
                <a:ea typeface="Figtree"/>
                <a:cs typeface="Figtree"/>
                <a:sym typeface="Figtree"/>
              </a:rPr>
              <a:t>Average booking size can be boosted by 20% through awareness and bundling of add-ons and upgrades.</a:t>
            </a:r>
            <a:endParaRPr b="0" i="0" sz="800" u="none" cap="none" strike="noStrike">
              <a:solidFill>
                <a:srgbClr val="000000"/>
              </a:solidFill>
              <a:latin typeface="Figtree"/>
              <a:ea typeface="Figtree"/>
              <a:cs typeface="Figtree"/>
              <a:sym typeface="Figtree"/>
            </a:endParaRPr>
          </a:p>
        </p:txBody>
      </p:sp>
      <p:cxnSp>
        <p:nvCxnSpPr>
          <p:cNvPr id="2205" name="Google Shape;2205;p323"/>
          <p:cNvCxnSpPr/>
          <p:nvPr/>
        </p:nvCxnSpPr>
        <p:spPr>
          <a:xfrm>
            <a:off x="4700750" y="2364925"/>
            <a:ext cx="1826400" cy="0"/>
          </a:xfrm>
          <a:prstGeom prst="straightConnector1">
            <a:avLst/>
          </a:prstGeom>
          <a:noFill/>
          <a:ln cap="flat" cmpd="sng" w="7150">
            <a:solidFill>
              <a:schemeClr val="dk2"/>
            </a:solidFill>
            <a:prstDash val="solid"/>
            <a:round/>
            <a:headEnd len="sm" w="sm" type="none"/>
            <a:tailEnd len="sm" w="sm" type="none"/>
          </a:ln>
        </p:spPr>
      </p:cxnSp>
      <p:sp>
        <p:nvSpPr>
          <p:cNvPr id="2206" name="Google Shape;2206;p323"/>
          <p:cNvSpPr/>
          <p:nvPr/>
        </p:nvSpPr>
        <p:spPr>
          <a:xfrm>
            <a:off x="6724350" y="1718150"/>
            <a:ext cx="2014200" cy="27618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Figtree"/>
              <a:ea typeface="Figtree"/>
              <a:cs typeface="Figtree"/>
              <a:sym typeface="Figtree"/>
            </a:endParaRPr>
          </a:p>
        </p:txBody>
      </p:sp>
      <p:sp>
        <p:nvSpPr>
          <p:cNvPr id="2207" name="Google Shape;2207;p323"/>
          <p:cNvSpPr txBox="1"/>
          <p:nvPr>
            <p:ph idx="4294967295" type="body"/>
          </p:nvPr>
        </p:nvSpPr>
        <p:spPr>
          <a:xfrm>
            <a:off x="6829950" y="1773725"/>
            <a:ext cx="1818600" cy="677100"/>
          </a:xfrm>
          <a:prstGeom prst="rect">
            <a:avLst/>
          </a:prstGeom>
          <a:noFill/>
          <a:ln>
            <a:noFill/>
          </a:ln>
        </p:spPr>
        <p:txBody>
          <a:bodyPr anchorCtr="0" anchor="ctr" bIns="0" lIns="0" spcFirstLastPara="1" rIns="0" wrap="square" tIns="0">
            <a:normAutofit/>
          </a:bodyPr>
          <a:lstStyle/>
          <a:p>
            <a:pPr indent="0" lvl="0" marL="0" rtl="0" algn="l">
              <a:lnSpc>
                <a:spcPct val="90000"/>
              </a:lnSpc>
              <a:spcBef>
                <a:spcPts val="0"/>
              </a:spcBef>
              <a:spcAft>
                <a:spcPts val="0"/>
              </a:spcAft>
              <a:buSzPts val="1200"/>
              <a:buNone/>
            </a:pPr>
            <a:r>
              <a:rPr b="1" lang="en" sz="1700">
                <a:solidFill>
                  <a:schemeClr val="lt1"/>
                </a:solidFill>
              </a:rPr>
              <a:t>Uptake Rate</a:t>
            </a:r>
            <a:endParaRPr b="1" sz="1700">
              <a:solidFill>
                <a:schemeClr val="lt1"/>
              </a:solidFill>
            </a:endParaRPr>
          </a:p>
        </p:txBody>
      </p:sp>
      <p:sp>
        <p:nvSpPr>
          <p:cNvPr id="2208" name="Google Shape;2208;p323"/>
          <p:cNvSpPr txBox="1"/>
          <p:nvPr/>
        </p:nvSpPr>
        <p:spPr>
          <a:xfrm>
            <a:off x="6829950" y="3553800"/>
            <a:ext cx="1818600" cy="800700"/>
          </a:xfrm>
          <a:prstGeom prst="rect">
            <a:avLst/>
          </a:prstGeom>
          <a:noFill/>
          <a:ln>
            <a:noFill/>
          </a:ln>
        </p:spPr>
        <p:txBody>
          <a:bodyPr anchorCtr="0" anchor="b" bIns="0" lIns="0" spcFirstLastPara="1" rIns="0" wrap="square" tIns="0">
            <a:noAutofit/>
          </a:bodyPr>
          <a:lstStyle/>
          <a:p>
            <a:pPr indent="0" lvl="0" marL="0" marR="0" rtl="0" algn="l">
              <a:lnSpc>
                <a:spcPct val="115000"/>
              </a:lnSpc>
              <a:spcBef>
                <a:spcPts val="0"/>
              </a:spcBef>
              <a:spcAft>
                <a:spcPts val="1200"/>
              </a:spcAft>
              <a:buClr>
                <a:srgbClr val="000000"/>
              </a:buClr>
              <a:buSzPts val="1000"/>
              <a:buFont typeface="Arial"/>
              <a:buNone/>
            </a:pPr>
            <a:r>
              <a:rPr b="0" i="0" lang="en" sz="1000" u="none" cap="none" strike="noStrike">
                <a:solidFill>
                  <a:schemeClr val="lt1"/>
                </a:solidFill>
                <a:latin typeface="Figtree"/>
                <a:ea typeface="Figtree"/>
                <a:cs typeface="Figtree"/>
                <a:sym typeface="Figtree"/>
              </a:rPr>
              <a:t>Assisted booking options with highly-personalized offers can increase conversion rates for upsell packages by 30%.</a:t>
            </a:r>
            <a:endParaRPr b="0" i="0" sz="800" u="none" cap="none" strike="noStrike">
              <a:solidFill>
                <a:srgbClr val="000000"/>
              </a:solidFill>
              <a:latin typeface="Figtree"/>
              <a:ea typeface="Figtree"/>
              <a:cs typeface="Figtree"/>
              <a:sym typeface="Figtree"/>
            </a:endParaRPr>
          </a:p>
        </p:txBody>
      </p:sp>
      <p:cxnSp>
        <p:nvCxnSpPr>
          <p:cNvPr id="2209" name="Google Shape;2209;p323"/>
          <p:cNvCxnSpPr/>
          <p:nvPr/>
        </p:nvCxnSpPr>
        <p:spPr>
          <a:xfrm>
            <a:off x="6818250" y="2364925"/>
            <a:ext cx="1826400" cy="0"/>
          </a:xfrm>
          <a:prstGeom prst="straightConnector1">
            <a:avLst/>
          </a:prstGeom>
          <a:noFill/>
          <a:ln cap="flat" cmpd="sng" w="7150">
            <a:solidFill>
              <a:schemeClr val="dk2"/>
            </a:solidFill>
            <a:prstDash val="solid"/>
            <a:round/>
            <a:headEnd len="sm" w="sm" type="none"/>
            <a:tailEnd len="sm" w="sm" type="none"/>
          </a:ln>
        </p:spPr>
      </p:cxnSp>
      <p:sp>
        <p:nvSpPr>
          <p:cNvPr id="2210" name="Google Shape;2210;p323"/>
          <p:cNvSpPr txBox="1"/>
          <p:nvPr>
            <p:ph idx="4294967295" type="sldNum"/>
          </p:nvPr>
        </p:nvSpPr>
        <p:spPr>
          <a:xfrm>
            <a:off x="8223458" y="4776792"/>
            <a:ext cx="548700" cy="393600"/>
          </a:xfrm>
          <a:prstGeom prst="rect">
            <a:avLst/>
          </a:prstGeom>
          <a:noFill/>
          <a:ln>
            <a:noFill/>
          </a:ln>
        </p:spPr>
        <p:txBody>
          <a:bodyPr anchorCtr="0" anchor="ctr" bIns="91425" lIns="91425" spcFirstLastPara="1" rIns="0" wrap="square" tIns="91425">
            <a:normAutofit/>
          </a:bodyPr>
          <a:lstStyle/>
          <a:p>
            <a:pPr indent="0" lvl="0" marL="0" rtl="0" algn="r">
              <a:lnSpc>
                <a:spcPct val="100000"/>
              </a:lnSpc>
              <a:spcBef>
                <a:spcPts val="0"/>
              </a:spcBef>
              <a:spcAft>
                <a:spcPts val="0"/>
              </a:spcAft>
              <a:buSzPts val="800"/>
              <a:buNone/>
            </a:pPr>
            <a:fld id="{00000000-1234-1234-1234-123412341234}" type="slidenum">
              <a:rPr lang="en"/>
              <a:t>‹#›</a:t>
            </a:fld>
            <a:endParaRPr/>
          </a:p>
        </p:txBody>
      </p:sp>
      <p:sp>
        <p:nvSpPr>
          <p:cNvPr id="2211" name="Google Shape;2211;p323"/>
          <p:cNvSpPr txBox="1"/>
          <p:nvPr/>
        </p:nvSpPr>
        <p:spPr>
          <a:xfrm>
            <a:off x="371850" y="343325"/>
            <a:ext cx="8400300" cy="660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1200"/>
              </a:spcAft>
              <a:buClr>
                <a:srgbClr val="000000"/>
              </a:buClr>
              <a:buSzPts val="2200"/>
              <a:buFont typeface="Arial"/>
              <a:buNone/>
            </a:pPr>
            <a:r>
              <a:rPr b="1" i="0" lang="en" sz="2200" u="none" cap="none" strike="noStrike">
                <a:solidFill>
                  <a:schemeClr val="dk1"/>
                </a:solidFill>
                <a:latin typeface="Figtree"/>
                <a:ea typeface="Figtree"/>
                <a:cs typeface="Figtree"/>
                <a:sym typeface="Figtree"/>
              </a:rPr>
              <a:t>Measurable business impact</a:t>
            </a:r>
            <a:endParaRPr b="1" i="0" sz="2200" u="none" cap="none" strike="noStrike">
              <a:solidFill>
                <a:schemeClr val="dk1"/>
              </a:solidFill>
              <a:latin typeface="Figtree"/>
              <a:ea typeface="Figtree"/>
              <a:cs typeface="Figtree"/>
              <a:sym typeface="Figtree"/>
            </a:endParaRPr>
          </a:p>
        </p:txBody>
      </p:sp>
      <p:sp>
        <p:nvSpPr>
          <p:cNvPr id="2212" name="Google Shape;2212;p323"/>
          <p:cNvSpPr txBox="1"/>
          <p:nvPr/>
        </p:nvSpPr>
        <p:spPr>
          <a:xfrm>
            <a:off x="371850" y="734941"/>
            <a:ext cx="8400300" cy="6045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1200"/>
              </a:spcAft>
              <a:buClr>
                <a:srgbClr val="000000"/>
              </a:buClr>
              <a:buSzPts val="1200"/>
              <a:buFont typeface="Arial"/>
              <a:buNone/>
            </a:pPr>
            <a:r>
              <a:rPr b="1" i="0" lang="en" sz="1200" u="none" cap="none" strike="noStrike">
                <a:solidFill>
                  <a:srgbClr val="A5A5A5"/>
                </a:solidFill>
                <a:latin typeface="Figtree"/>
                <a:ea typeface="Figtree"/>
                <a:cs typeface="Figtree"/>
                <a:sym typeface="Figtree"/>
              </a:rPr>
              <a:t>The AI-powered approach delivers concrete business results across the customer journey. From initial engagement to post-purchase interaction, every metric shows significant improvement over traditional methods. A 20% increase in 6-month repeat purchase rate among AI-engaged customers demonstrates the long-term value of this approach.</a:t>
            </a:r>
            <a:endParaRPr b="1" i="0" sz="1200" u="none" cap="none" strike="noStrike">
              <a:solidFill>
                <a:srgbClr val="A5A5A5"/>
              </a:solidFill>
              <a:latin typeface="Figtree"/>
              <a:ea typeface="Figtree"/>
              <a:cs typeface="Figtree"/>
              <a:sym typeface="Figtree"/>
            </a:endParaRPr>
          </a:p>
        </p:txBody>
      </p:sp>
      <p:sp>
        <p:nvSpPr>
          <p:cNvPr id="2213" name="Google Shape;2213;p323"/>
          <p:cNvSpPr/>
          <p:nvPr/>
        </p:nvSpPr>
        <p:spPr>
          <a:xfrm>
            <a:off x="4048125" y="2042269"/>
            <a:ext cx="161700" cy="139800"/>
          </a:xfrm>
          <a:prstGeom prst="triangle">
            <a:avLst>
              <a:gd fmla="val 50000" name="adj"/>
            </a:avLst>
          </a:prstGeom>
          <a:solidFill>
            <a:schemeClr val="lt1"/>
          </a:solidFill>
          <a:ln cap="flat" cmpd="sng" w="7150">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214" name="Google Shape;2214;p323"/>
          <p:cNvSpPr/>
          <p:nvPr/>
        </p:nvSpPr>
        <p:spPr>
          <a:xfrm>
            <a:off x="1664100" y="2042269"/>
            <a:ext cx="161700" cy="139800"/>
          </a:xfrm>
          <a:prstGeom prst="triangle">
            <a:avLst>
              <a:gd fmla="val 50000" name="adj"/>
            </a:avLst>
          </a:prstGeom>
          <a:solidFill>
            <a:schemeClr val="lt1"/>
          </a:solidFill>
          <a:ln cap="flat" cmpd="sng" w="7150">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215" name="Google Shape;2215;p323"/>
          <p:cNvSpPr/>
          <p:nvPr/>
        </p:nvSpPr>
        <p:spPr>
          <a:xfrm>
            <a:off x="6156322" y="2042269"/>
            <a:ext cx="161700" cy="139800"/>
          </a:xfrm>
          <a:prstGeom prst="triangle">
            <a:avLst>
              <a:gd fmla="val 50000" name="adj"/>
            </a:avLst>
          </a:prstGeom>
          <a:solidFill>
            <a:schemeClr val="lt1"/>
          </a:solidFill>
          <a:ln cap="flat" cmpd="sng" w="7150">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216" name="Google Shape;2216;p323"/>
          <p:cNvSpPr/>
          <p:nvPr/>
        </p:nvSpPr>
        <p:spPr>
          <a:xfrm>
            <a:off x="8096791" y="2042269"/>
            <a:ext cx="161700" cy="139800"/>
          </a:xfrm>
          <a:prstGeom prst="triangle">
            <a:avLst>
              <a:gd fmla="val 50000" name="adj"/>
            </a:avLst>
          </a:prstGeom>
          <a:solidFill>
            <a:schemeClr val="lt1"/>
          </a:solidFill>
          <a:ln cap="flat" cmpd="sng" w="7150">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217" name="Google Shape;2217;p323"/>
          <p:cNvSpPr txBox="1"/>
          <p:nvPr>
            <p:ph idx="4294967295" type="body"/>
          </p:nvPr>
        </p:nvSpPr>
        <p:spPr>
          <a:xfrm>
            <a:off x="477450" y="2345225"/>
            <a:ext cx="1818600" cy="677100"/>
          </a:xfrm>
          <a:prstGeom prst="rect">
            <a:avLst/>
          </a:prstGeom>
          <a:noFill/>
          <a:ln>
            <a:noFill/>
          </a:ln>
        </p:spPr>
        <p:txBody>
          <a:bodyPr anchorCtr="0" anchor="ctr" bIns="0" lIns="0" spcFirstLastPara="1" rIns="0" wrap="square" tIns="0">
            <a:normAutofit/>
          </a:bodyPr>
          <a:lstStyle/>
          <a:p>
            <a:pPr indent="0" lvl="0" marL="0" rtl="0" algn="l">
              <a:lnSpc>
                <a:spcPct val="90000"/>
              </a:lnSpc>
              <a:spcBef>
                <a:spcPts val="0"/>
              </a:spcBef>
              <a:spcAft>
                <a:spcPts val="0"/>
              </a:spcAft>
              <a:buSzPts val="1200"/>
              <a:buNone/>
            </a:pPr>
            <a:r>
              <a:rPr lang="en" sz="2000">
                <a:solidFill>
                  <a:schemeClr val="lt1"/>
                </a:solidFill>
              </a:rPr>
              <a:t>3x</a:t>
            </a:r>
            <a:endParaRPr sz="2000">
              <a:solidFill>
                <a:schemeClr val="lt1"/>
              </a:solidFill>
            </a:endParaRPr>
          </a:p>
        </p:txBody>
      </p:sp>
      <p:sp>
        <p:nvSpPr>
          <p:cNvPr id="2218" name="Google Shape;2218;p323"/>
          <p:cNvSpPr txBox="1"/>
          <p:nvPr>
            <p:ph idx="4294967295" type="body"/>
          </p:nvPr>
        </p:nvSpPr>
        <p:spPr>
          <a:xfrm>
            <a:off x="2592000" y="2345225"/>
            <a:ext cx="1818600" cy="677100"/>
          </a:xfrm>
          <a:prstGeom prst="rect">
            <a:avLst/>
          </a:prstGeom>
          <a:noFill/>
          <a:ln>
            <a:noFill/>
          </a:ln>
        </p:spPr>
        <p:txBody>
          <a:bodyPr anchorCtr="0" anchor="ctr" bIns="0" lIns="0" spcFirstLastPara="1" rIns="0" wrap="square" tIns="0">
            <a:normAutofit/>
          </a:bodyPr>
          <a:lstStyle/>
          <a:p>
            <a:pPr indent="0" lvl="0" marL="0" rtl="0" algn="l">
              <a:lnSpc>
                <a:spcPct val="90000"/>
              </a:lnSpc>
              <a:spcBef>
                <a:spcPts val="0"/>
              </a:spcBef>
              <a:spcAft>
                <a:spcPts val="0"/>
              </a:spcAft>
              <a:buSzPts val="1200"/>
              <a:buNone/>
            </a:pPr>
            <a:r>
              <a:rPr lang="en" sz="2000">
                <a:solidFill>
                  <a:schemeClr val="lt1"/>
                </a:solidFill>
              </a:rPr>
              <a:t>10 minutes</a:t>
            </a:r>
            <a:endParaRPr sz="2000">
              <a:solidFill>
                <a:schemeClr val="lt1"/>
              </a:solidFill>
            </a:endParaRPr>
          </a:p>
        </p:txBody>
      </p:sp>
      <p:sp>
        <p:nvSpPr>
          <p:cNvPr id="2219" name="Google Shape;2219;p323"/>
          <p:cNvSpPr txBox="1"/>
          <p:nvPr>
            <p:ph idx="4294967295" type="body"/>
          </p:nvPr>
        </p:nvSpPr>
        <p:spPr>
          <a:xfrm>
            <a:off x="4706550" y="2345225"/>
            <a:ext cx="1818600" cy="677100"/>
          </a:xfrm>
          <a:prstGeom prst="rect">
            <a:avLst/>
          </a:prstGeom>
          <a:noFill/>
          <a:ln>
            <a:noFill/>
          </a:ln>
        </p:spPr>
        <p:txBody>
          <a:bodyPr anchorCtr="0" anchor="ctr" bIns="0" lIns="0" spcFirstLastPara="1" rIns="0" wrap="square" tIns="0">
            <a:normAutofit/>
          </a:bodyPr>
          <a:lstStyle/>
          <a:p>
            <a:pPr indent="0" lvl="0" marL="0" rtl="0" algn="l">
              <a:lnSpc>
                <a:spcPct val="90000"/>
              </a:lnSpc>
              <a:spcBef>
                <a:spcPts val="0"/>
              </a:spcBef>
              <a:spcAft>
                <a:spcPts val="0"/>
              </a:spcAft>
              <a:buSzPts val="1200"/>
              <a:buNone/>
            </a:pPr>
            <a:r>
              <a:rPr lang="en" sz="2000">
                <a:solidFill>
                  <a:schemeClr val="lt1"/>
                </a:solidFill>
              </a:rPr>
              <a:t>+20%</a:t>
            </a:r>
            <a:endParaRPr sz="2000">
              <a:solidFill>
                <a:schemeClr val="lt1"/>
              </a:solidFill>
            </a:endParaRPr>
          </a:p>
        </p:txBody>
      </p:sp>
      <p:sp>
        <p:nvSpPr>
          <p:cNvPr id="2220" name="Google Shape;2220;p323"/>
          <p:cNvSpPr txBox="1"/>
          <p:nvPr>
            <p:ph idx="4294967295" type="body"/>
          </p:nvPr>
        </p:nvSpPr>
        <p:spPr>
          <a:xfrm>
            <a:off x="6821100" y="2345225"/>
            <a:ext cx="1818600" cy="677100"/>
          </a:xfrm>
          <a:prstGeom prst="rect">
            <a:avLst/>
          </a:prstGeom>
          <a:noFill/>
          <a:ln>
            <a:noFill/>
          </a:ln>
        </p:spPr>
        <p:txBody>
          <a:bodyPr anchorCtr="0" anchor="ctr" bIns="0" lIns="0" spcFirstLastPara="1" rIns="0" wrap="square" tIns="0">
            <a:normAutofit/>
          </a:bodyPr>
          <a:lstStyle/>
          <a:p>
            <a:pPr indent="0" lvl="0" marL="0" rtl="0" algn="l">
              <a:lnSpc>
                <a:spcPct val="90000"/>
              </a:lnSpc>
              <a:spcBef>
                <a:spcPts val="0"/>
              </a:spcBef>
              <a:spcAft>
                <a:spcPts val="0"/>
              </a:spcAft>
              <a:buSzPts val="1200"/>
              <a:buNone/>
            </a:pPr>
            <a:r>
              <a:rPr lang="en" sz="2000">
                <a:solidFill>
                  <a:schemeClr val="lt1"/>
                </a:solidFill>
              </a:rPr>
              <a:t>+30%</a:t>
            </a:r>
            <a:endParaRPr sz="2000">
              <a:solidFill>
                <a:schemeClr val="lt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4" name="Shape 2224"/>
        <p:cNvGrpSpPr/>
        <p:nvPr/>
      </p:nvGrpSpPr>
      <p:grpSpPr>
        <a:xfrm>
          <a:off x="0" y="0"/>
          <a:ext cx="0" cy="0"/>
          <a:chOff x="0" y="0"/>
          <a:chExt cx="0" cy="0"/>
        </a:xfrm>
      </p:grpSpPr>
      <p:sp>
        <p:nvSpPr>
          <p:cNvPr id="2225" name="Google Shape;2225;p324"/>
          <p:cNvSpPr txBox="1"/>
          <p:nvPr>
            <p:ph type="title"/>
          </p:nvPr>
        </p:nvSpPr>
        <p:spPr>
          <a:xfrm>
            <a:off x="371850" y="365750"/>
            <a:ext cx="4147500" cy="1320900"/>
          </a:xfrm>
          <a:prstGeom prst="rect">
            <a:avLst/>
          </a:prstGeom>
        </p:spPr>
        <p:txBody>
          <a:bodyPr anchorCtr="0" anchor="t" bIns="0" lIns="0" spcFirstLastPara="1" rIns="0" wrap="square" tIns="0">
            <a:noAutofit/>
          </a:bodyPr>
          <a:lstStyle/>
          <a:p>
            <a:pPr indent="0" lvl="0" marL="0" rtl="0" algn="l">
              <a:lnSpc>
                <a:spcPct val="90000"/>
              </a:lnSpc>
              <a:spcBef>
                <a:spcPts val="0"/>
              </a:spcBef>
              <a:spcAft>
                <a:spcPts val="0"/>
              </a:spcAft>
              <a:buNone/>
            </a:pPr>
            <a:r>
              <a:rPr lang="en"/>
              <a:t>Wait, there is more.</a:t>
            </a:r>
            <a:endParaRPr/>
          </a:p>
          <a:p>
            <a:pPr indent="0" lvl="0" marL="0" rtl="0" algn="l">
              <a:lnSpc>
                <a:spcPct val="90000"/>
              </a:lnSpc>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9" name="Shape 2229"/>
        <p:cNvGrpSpPr/>
        <p:nvPr/>
      </p:nvGrpSpPr>
      <p:grpSpPr>
        <a:xfrm>
          <a:off x="0" y="0"/>
          <a:ext cx="0" cy="0"/>
          <a:chOff x="0" y="0"/>
          <a:chExt cx="0" cy="0"/>
        </a:xfrm>
      </p:grpSpPr>
      <p:sp>
        <p:nvSpPr>
          <p:cNvPr id="2230" name="Google Shape;2230;p325"/>
          <p:cNvSpPr txBox="1"/>
          <p:nvPr/>
        </p:nvSpPr>
        <p:spPr>
          <a:xfrm>
            <a:off x="371850" y="1200150"/>
            <a:ext cx="4147500" cy="660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200"/>
              </a:spcAft>
              <a:buNone/>
            </a:pPr>
            <a:r>
              <a:rPr lang="en" sz="1000">
                <a:solidFill>
                  <a:schemeClr val="accent2"/>
                </a:solidFill>
                <a:latin typeface="Figtree"/>
                <a:ea typeface="Figtree"/>
                <a:cs typeface="Figtree"/>
                <a:sym typeface="Figtree"/>
              </a:rPr>
              <a:t>We ran a test using ML to determine which data model would yield the best results for determining </a:t>
            </a:r>
            <a:r>
              <a:rPr b="1" lang="en" sz="1000">
                <a:solidFill>
                  <a:schemeClr val="accent2"/>
                </a:solidFill>
                <a:latin typeface="Figtree"/>
                <a:ea typeface="Figtree"/>
                <a:cs typeface="Figtree"/>
                <a:sym typeface="Figtree"/>
              </a:rPr>
              <a:t>customer propensity to purchase</a:t>
            </a:r>
            <a:r>
              <a:rPr lang="en" sz="1000">
                <a:solidFill>
                  <a:schemeClr val="accent2"/>
                </a:solidFill>
                <a:latin typeface="Figtree"/>
                <a:ea typeface="Figtree"/>
                <a:cs typeface="Figtree"/>
                <a:sym typeface="Figtree"/>
              </a:rPr>
              <a:t>. The pure loyalty model based on redemption signals far outperformed.</a:t>
            </a:r>
            <a:endParaRPr sz="800">
              <a:solidFill>
                <a:schemeClr val="accent2"/>
              </a:solidFill>
              <a:latin typeface="Figtree"/>
              <a:ea typeface="Figtree"/>
              <a:cs typeface="Figtree"/>
              <a:sym typeface="Figtree"/>
            </a:endParaRPr>
          </a:p>
        </p:txBody>
      </p:sp>
      <p:sp>
        <p:nvSpPr>
          <p:cNvPr id="2231" name="Google Shape;2231;p325"/>
          <p:cNvSpPr txBox="1"/>
          <p:nvPr/>
        </p:nvSpPr>
        <p:spPr>
          <a:xfrm>
            <a:off x="371850" y="343325"/>
            <a:ext cx="8400300" cy="660600"/>
          </a:xfrm>
          <a:prstGeom prst="rect">
            <a:avLst/>
          </a:prstGeom>
          <a:noFill/>
          <a:ln>
            <a:noFill/>
          </a:ln>
        </p:spPr>
        <p:txBody>
          <a:bodyPr anchorCtr="0" anchor="t" bIns="0" lIns="0" spcFirstLastPara="1" rIns="0" wrap="square" tIns="0">
            <a:noAutofit/>
          </a:bodyPr>
          <a:lstStyle/>
          <a:p>
            <a:pPr indent="0" lvl="0" marL="0" rtl="0" algn="l">
              <a:spcBef>
                <a:spcPts val="0"/>
              </a:spcBef>
              <a:spcAft>
                <a:spcPts val="1200"/>
              </a:spcAft>
              <a:buNone/>
            </a:pPr>
            <a:r>
              <a:rPr b="1" lang="en" sz="2200">
                <a:solidFill>
                  <a:schemeClr val="dk1"/>
                </a:solidFill>
                <a:latin typeface="Figtree"/>
                <a:ea typeface="Figtree"/>
                <a:cs typeface="Figtree"/>
                <a:sym typeface="Figtree"/>
              </a:rPr>
              <a:t>Loyalty is an excellent predictor of customer behavior</a:t>
            </a:r>
            <a:endParaRPr b="1" sz="2200">
              <a:solidFill>
                <a:schemeClr val="dk1"/>
              </a:solidFill>
              <a:latin typeface="Figtree"/>
              <a:ea typeface="Figtree"/>
              <a:cs typeface="Figtree"/>
              <a:sym typeface="Figtree"/>
            </a:endParaRPr>
          </a:p>
        </p:txBody>
      </p:sp>
      <p:sp>
        <p:nvSpPr>
          <p:cNvPr id="2232" name="Google Shape;2232;p325"/>
          <p:cNvSpPr txBox="1"/>
          <p:nvPr/>
        </p:nvSpPr>
        <p:spPr>
          <a:xfrm>
            <a:off x="371850" y="734950"/>
            <a:ext cx="4861500" cy="4020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200"/>
              </a:spcAft>
              <a:buNone/>
            </a:pPr>
            <a:r>
              <a:rPr b="1" lang="en" sz="1200">
                <a:solidFill>
                  <a:srgbClr val="999999"/>
                </a:solidFill>
                <a:latin typeface="Figtree"/>
                <a:ea typeface="Figtree"/>
                <a:cs typeface="Figtree"/>
                <a:sym typeface="Figtree"/>
              </a:rPr>
              <a:t>Having a loyalty program is a huge data advantage</a:t>
            </a:r>
            <a:endParaRPr b="1" sz="1200">
              <a:solidFill>
                <a:srgbClr val="999999"/>
              </a:solidFill>
              <a:latin typeface="Figtree"/>
              <a:ea typeface="Figtree"/>
              <a:cs typeface="Figtree"/>
              <a:sym typeface="Figtree"/>
            </a:endParaRPr>
          </a:p>
        </p:txBody>
      </p:sp>
      <p:sp>
        <p:nvSpPr>
          <p:cNvPr id="2233" name="Google Shape;2233;p325"/>
          <p:cNvSpPr txBox="1"/>
          <p:nvPr/>
        </p:nvSpPr>
        <p:spPr>
          <a:xfrm>
            <a:off x="6035525" y="1203950"/>
            <a:ext cx="2736600" cy="9453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a:solidFill>
                  <a:schemeClr val="accent2"/>
                </a:solidFill>
                <a:latin typeface="Figtree"/>
                <a:ea typeface="Figtree"/>
                <a:cs typeface="Figtree"/>
                <a:sym typeface="Figtree"/>
              </a:rPr>
              <a:t>AdTech companion</a:t>
            </a:r>
            <a:endParaRPr b="1">
              <a:solidFill>
                <a:schemeClr val="accent2"/>
              </a:solidFill>
              <a:latin typeface="Figtree"/>
              <a:ea typeface="Figtree"/>
              <a:cs typeface="Figtree"/>
              <a:sym typeface="Figtree"/>
            </a:endParaRPr>
          </a:p>
          <a:p>
            <a:pPr indent="0" lvl="0" marL="0" rtl="0" algn="l">
              <a:lnSpc>
                <a:spcPct val="130000"/>
              </a:lnSpc>
              <a:spcBef>
                <a:spcPts val="0"/>
              </a:spcBef>
              <a:spcAft>
                <a:spcPts val="0"/>
              </a:spcAft>
              <a:buNone/>
            </a:pPr>
            <a:r>
              <a:rPr lang="en" sz="1000">
                <a:solidFill>
                  <a:schemeClr val="accent2"/>
                </a:solidFill>
                <a:latin typeface="Figtree"/>
                <a:ea typeface="Figtree"/>
                <a:cs typeface="Figtree"/>
                <a:sym typeface="Figtree"/>
              </a:rPr>
              <a:t>Imagine if you could predict, within the accuracy of a week, when a customer would make a purchase. How valuable would that be for advertisers?</a:t>
            </a:r>
            <a:endParaRPr sz="1000">
              <a:solidFill>
                <a:schemeClr val="accent2"/>
              </a:solidFill>
              <a:latin typeface="Figtree"/>
              <a:ea typeface="Figtree"/>
              <a:cs typeface="Figtree"/>
              <a:sym typeface="Figtree"/>
            </a:endParaRPr>
          </a:p>
          <a:p>
            <a:pPr indent="0" lvl="0" marL="457200" rtl="0" algn="l">
              <a:lnSpc>
                <a:spcPct val="115000"/>
              </a:lnSpc>
              <a:spcBef>
                <a:spcPts val="0"/>
              </a:spcBef>
              <a:spcAft>
                <a:spcPts val="0"/>
              </a:spcAft>
              <a:buNone/>
            </a:pPr>
            <a:r>
              <a:t/>
            </a:r>
            <a:endParaRPr sz="1000">
              <a:solidFill>
                <a:schemeClr val="accent2"/>
              </a:solidFill>
              <a:latin typeface="Figtree"/>
              <a:ea typeface="Figtree"/>
              <a:cs typeface="Figtree"/>
              <a:sym typeface="Figtree"/>
            </a:endParaRPr>
          </a:p>
          <a:p>
            <a:pPr indent="0" lvl="0" marL="0" rtl="0" algn="l">
              <a:lnSpc>
                <a:spcPct val="115000"/>
              </a:lnSpc>
              <a:spcBef>
                <a:spcPts val="0"/>
              </a:spcBef>
              <a:spcAft>
                <a:spcPts val="1200"/>
              </a:spcAft>
              <a:buNone/>
            </a:pPr>
            <a:r>
              <a:rPr lang="en" sz="1100">
                <a:solidFill>
                  <a:schemeClr val="accent2"/>
                </a:solidFill>
                <a:latin typeface="Figtree"/>
                <a:ea typeface="Figtree"/>
                <a:cs typeface="Figtree"/>
                <a:sym typeface="Figtree"/>
              </a:rPr>
              <a:t> </a:t>
            </a:r>
            <a:endParaRPr sz="900">
              <a:solidFill>
                <a:schemeClr val="accent2"/>
              </a:solidFill>
              <a:latin typeface="Figtree"/>
              <a:ea typeface="Figtree"/>
              <a:cs typeface="Figtree"/>
              <a:sym typeface="Figtree"/>
            </a:endParaRPr>
          </a:p>
        </p:txBody>
      </p:sp>
      <p:sp>
        <p:nvSpPr>
          <p:cNvPr id="2234" name="Google Shape;2234;p325"/>
          <p:cNvSpPr txBox="1"/>
          <p:nvPr/>
        </p:nvSpPr>
        <p:spPr>
          <a:xfrm>
            <a:off x="6035525" y="2423150"/>
            <a:ext cx="2736600" cy="1365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a:solidFill>
                  <a:schemeClr val="accent2"/>
                </a:solidFill>
                <a:latin typeface="Figtree"/>
                <a:ea typeface="Figtree"/>
                <a:cs typeface="Figtree"/>
                <a:sym typeface="Figtree"/>
              </a:rPr>
              <a:t>Better targeting</a:t>
            </a:r>
            <a:endParaRPr b="1">
              <a:solidFill>
                <a:schemeClr val="accent2"/>
              </a:solidFill>
              <a:latin typeface="Figtree"/>
              <a:ea typeface="Figtree"/>
              <a:cs typeface="Figtree"/>
              <a:sym typeface="Figtree"/>
            </a:endParaRPr>
          </a:p>
          <a:p>
            <a:pPr indent="0" lvl="0" marL="0" rtl="0" algn="l">
              <a:lnSpc>
                <a:spcPct val="130000"/>
              </a:lnSpc>
              <a:spcBef>
                <a:spcPts val="0"/>
              </a:spcBef>
              <a:spcAft>
                <a:spcPts val="0"/>
              </a:spcAft>
              <a:buNone/>
            </a:pPr>
            <a:r>
              <a:rPr lang="en" sz="1000">
                <a:solidFill>
                  <a:schemeClr val="accent2"/>
                </a:solidFill>
                <a:latin typeface="Figtree"/>
                <a:ea typeface="Figtree"/>
                <a:cs typeface="Figtree"/>
                <a:sym typeface="Figtree"/>
              </a:rPr>
              <a:t>Knowing when loyalty members will likely make their next booking allows us to optimize experience matching with zero party data</a:t>
            </a:r>
            <a:r>
              <a:rPr lang="en" sz="1000">
                <a:solidFill>
                  <a:schemeClr val="accent2"/>
                </a:solidFill>
                <a:latin typeface="Figtree"/>
                <a:ea typeface="Figtree"/>
                <a:cs typeface="Figtree"/>
                <a:sym typeface="Figtree"/>
              </a:rPr>
              <a:t>. </a:t>
            </a:r>
            <a:endParaRPr sz="1000">
              <a:solidFill>
                <a:schemeClr val="accent2"/>
              </a:solidFill>
              <a:latin typeface="Figtree"/>
              <a:ea typeface="Figtree"/>
              <a:cs typeface="Figtree"/>
              <a:sym typeface="Figtree"/>
            </a:endParaRPr>
          </a:p>
          <a:p>
            <a:pPr indent="0" lvl="0" marL="0" rtl="0" algn="l">
              <a:lnSpc>
                <a:spcPct val="115000"/>
              </a:lnSpc>
              <a:spcBef>
                <a:spcPts val="0"/>
              </a:spcBef>
              <a:spcAft>
                <a:spcPts val="1200"/>
              </a:spcAft>
              <a:buNone/>
            </a:pPr>
            <a:r>
              <a:rPr lang="en" sz="1100">
                <a:solidFill>
                  <a:schemeClr val="accent2"/>
                </a:solidFill>
                <a:latin typeface="Figtree"/>
                <a:ea typeface="Figtree"/>
                <a:cs typeface="Figtree"/>
                <a:sym typeface="Figtree"/>
              </a:rPr>
              <a:t> </a:t>
            </a:r>
            <a:endParaRPr sz="900">
              <a:solidFill>
                <a:schemeClr val="accent2"/>
              </a:solidFill>
              <a:latin typeface="Figtree"/>
              <a:ea typeface="Figtree"/>
              <a:cs typeface="Figtree"/>
              <a:sym typeface="Figtree"/>
            </a:endParaRPr>
          </a:p>
        </p:txBody>
      </p:sp>
      <p:cxnSp>
        <p:nvCxnSpPr>
          <p:cNvPr id="2235" name="Google Shape;2235;p325"/>
          <p:cNvCxnSpPr/>
          <p:nvPr/>
        </p:nvCxnSpPr>
        <p:spPr>
          <a:xfrm rot="10800000">
            <a:off x="740825" y="2224950"/>
            <a:ext cx="237000" cy="150900"/>
          </a:xfrm>
          <a:prstGeom prst="straightConnector1">
            <a:avLst/>
          </a:prstGeom>
          <a:noFill/>
          <a:ln cap="flat" cmpd="sng" w="9525">
            <a:solidFill>
              <a:schemeClr val="lt2"/>
            </a:solidFill>
            <a:prstDash val="solid"/>
            <a:round/>
            <a:headEnd len="med" w="med" type="none"/>
            <a:tailEnd len="med" w="med" type="none"/>
          </a:ln>
        </p:spPr>
      </p:cxnSp>
      <p:sp>
        <p:nvSpPr>
          <p:cNvPr id="2236" name="Google Shape;2236;p325"/>
          <p:cNvSpPr/>
          <p:nvPr/>
        </p:nvSpPr>
        <p:spPr>
          <a:xfrm>
            <a:off x="2245525" y="2522525"/>
            <a:ext cx="1275900" cy="5568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 sz="800">
                <a:solidFill>
                  <a:schemeClr val="lt2"/>
                </a:solidFill>
                <a:latin typeface="Figtree"/>
                <a:ea typeface="Figtree"/>
                <a:cs typeface="Figtree"/>
                <a:sym typeface="Figtree"/>
              </a:rPr>
              <a:t>CDP Model</a:t>
            </a:r>
            <a:br>
              <a:rPr lang="en" sz="800">
                <a:solidFill>
                  <a:schemeClr val="accent2"/>
                </a:solidFill>
                <a:latin typeface="Figtree"/>
                <a:ea typeface="Figtree"/>
                <a:cs typeface="Figtree"/>
                <a:sym typeface="Figtree"/>
              </a:rPr>
            </a:br>
            <a:r>
              <a:rPr lang="en" sz="800">
                <a:solidFill>
                  <a:srgbClr val="424242"/>
                </a:solidFill>
                <a:latin typeface="Figtree"/>
                <a:ea typeface="Figtree"/>
                <a:cs typeface="Figtree"/>
                <a:sym typeface="Figtree"/>
              </a:rPr>
              <a:t>Accuracy: </a:t>
            </a:r>
            <a:r>
              <a:rPr b="1" lang="en" sz="800">
                <a:solidFill>
                  <a:srgbClr val="424242"/>
                </a:solidFill>
                <a:latin typeface="Figtree"/>
                <a:ea typeface="Figtree"/>
                <a:cs typeface="Figtree"/>
                <a:sym typeface="Figtree"/>
              </a:rPr>
              <a:t>95%</a:t>
            </a:r>
            <a:br>
              <a:rPr lang="en" sz="800">
                <a:solidFill>
                  <a:srgbClr val="424242"/>
                </a:solidFill>
                <a:latin typeface="Figtree"/>
                <a:ea typeface="Figtree"/>
                <a:cs typeface="Figtree"/>
                <a:sym typeface="Figtree"/>
              </a:rPr>
            </a:br>
            <a:r>
              <a:rPr lang="en" sz="800">
                <a:solidFill>
                  <a:srgbClr val="424242"/>
                </a:solidFill>
                <a:latin typeface="Figtree"/>
                <a:ea typeface="Figtree"/>
                <a:cs typeface="Figtree"/>
                <a:sym typeface="Figtree"/>
              </a:rPr>
              <a:t>ROC AUC: </a:t>
            </a:r>
            <a:r>
              <a:rPr b="1" lang="en" sz="800">
                <a:solidFill>
                  <a:srgbClr val="424242"/>
                </a:solidFill>
                <a:latin typeface="Figtree"/>
                <a:ea typeface="Figtree"/>
                <a:cs typeface="Figtree"/>
                <a:sym typeface="Figtree"/>
              </a:rPr>
              <a:t>0.98</a:t>
            </a:r>
            <a:endParaRPr b="1" sz="800">
              <a:solidFill>
                <a:schemeClr val="accent2"/>
              </a:solidFill>
              <a:latin typeface="Figtree"/>
              <a:ea typeface="Figtree"/>
              <a:cs typeface="Figtree"/>
              <a:sym typeface="Figtree"/>
            </a:endParaRPr>
          </a:p>
        </p:txBody>
      </p:sp>
      <p:cxnSp>
        <p:nvCxnSpPr>
          <p:cNvPr id="2237" name="Google Shape;2237;p325"/>
          <p:cNvCxnSpPr>
            <a:stCxn id="2236" idx="0"/>
          </p:cNvCxnSpPr>
          <p:nvPr/>
        </p:nvCxnSpPr>
        <p:spPr>
          <a:xfrm flipH="1" rot="10800000">
            <a:off x="2883475" y="2365325"/>
            <a:ext cx="270600" cy="157200"/>
          </a:xfrm>
          <a:prstGeom prst="straightConnector1">
            <a:avLst/>
          </a:prstGeom>
          <a:noFill/>
          <a:ln cap="flat" cmpd="sng" w="9525">
            <a:solidFill>
              <a:schemeClr val="lt2"/>
            </a:solidFill>
            <a:prstDash val="solid"/>
            <a:round/>
            <a:headEnd len="med" w="med" type="none"/>
            <a:tailEnd len="med" w="med" type="none"/>
          </a:ln>
        </p:spPr>
      </p:cxnSp>
      <p:sp>
        <p:nvSpPr>
          <p:cNvPr id="2238" name="Google Shape;2238;p325"/>
          <p:cNvSpPr/>
          <p:nvPr/>
        </p:nvSpPr>
        <p:spPr>
          <a:xfrm>
            <a:off x="3678725" y="2571750"/>
            <a:ext cx="1275900" cy="604500"/>
          </a:xfrm>
          <a:prstGeom prst="rect">
            <a:avLst/>
          </a:prstGeom>
          <a:solidFill>
            <a:schemeClr val="accent5"/>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 sz="800">
                <a:solidFill>
                  <a:schemeClr val="dk1"/>
                </a:solidFill>
                <a:latin typeface="Figtree"/>
                <a:ea typeface="Figtree"/>
                <a:cs typeface="Figtree"/>
                <a:sym typeface="Figtree"/>
              </a:rPr>
              <a:t>Loyalty Model - Winner</a:t>
            </a:r>
            <a:br>
              <a:rPr lang="en" sz="800">
                <a:solidFill>
                  <a:schemeClr val="dk1"/>
                </a:solidFill>
                <a:latin typeface="Figtree"/>
                <a:ea typeface="Figtree"/>
                <a:cs typeface="Figtree"/>
                <a:sym typeface="Figtree"/>
              </a:rPr>
            </a:br>
            <a:r>
              <a:rPr lang="en" sz="800">
                <a:solidFill>
                  <a:srgbClr val="424242"/>
                </a:solidFill>
                <a:latin typeface="Figtree"/>
                <a:ea typeface="Figtree"/>
                <a:cs typeface="Figtree"/>
                <a:sym typeface="Figtree"/>
              </a:rPr>
              <a:t>Accuracy: </a:t>
            </a:r>
            <a:r>
              <a:rPr b="1" lang="en" sz="800">
                <a:solidFill>
                  <a:srgbClr val="424242"/>
                </a:solidFill>
                <a:latin typeface="Figtree"/>
                <a:ea typeface="Figtree"/>
                <a:cs typeface="Figtree"/>
                <a:sym typeface="Figtree"/>
              </a:rPr>
              <a:t>96%</a:t>
            </a:r>
            <a:br>
              <a:rPr lang="en" sz="800">
                <a:solidFill>
                  <a:srgbClr val="424242"/>
                </a:solidFill>
                <a:latin typeface="Figtree"/>
                <a:ea typeface="Figtree"/>
                <a:cs typeface="Figtree"/>
                <a:sym typeface="Figtree"/>
              </a:rPr>
            </a:br>
            <a:r>
              <a:rPr lang="en" sz="800">
                <a:solidFill>
                  <a:srgbClr val="424242"/>
                </a:solidFill>
                <a:latin typeface="Figtree"/>
                <a:ea typeface="Figtree"/>
                <a:cs typeface="Figtree"/>
                <a:sym typeface="Figtree"/>
              </a:rPr>
              <a:t>ROC AUC: </a:t>
            </a:r>
            <a:r>
              <a:rPr b="1" lang="en" sz="800">
                <a:solidFill>
                  <a:srgbClr val="424242"/>
                </a:solidFill>
                <a:latin typeface="Figtree"/>
                <a:ea typeface="Figtree"/>
                <a:cs typeface="Figtree"/>
                <a:sym typeface="Figtree"/>
              </a:rPr>
              <a:t>0.99</a:t>
            </a:r>
            <a:endParaRPr b="1" sz="800">
              <a:solidFill>
                <a:srgbClr val="424242"/>
              </a:solidFill>
              <a:latin typeface="Figtree"/>
              <a:ea typeface="Figtree"/>
              <a:cs typeface="Figtree"/>
              <a:sym typeface="Figtree"/>
            </a:endParaRPr>
          </a:p>
        </p:txBody>
      </p:sp>
      <p:cxnSp>
        <p:nvCxnSpPr>
          <p:cNvPr id="2239" name="Google Shape;2239;p325"/>
          <p:cNvCxnSpPr>
            <a:stCxn id="2238" idx="0"/>
          </p:cNvCxnSpPr>
          <p:nvPr/>
        </p:nvCxnSpPr>
        <p:spPr>
          <a:xfrm flipH="1" rot="10800000">
            <a:off x="4316675" y="2392950"/>
            <a:ext cx="157500" cy="178800"/>
          </a:xfrm>
          <a:prstGeom prst="straightConnector1">
            <a:avLst/>
          </a:prstGeom>
          <a:noFill/>
          <a:ln cap="flat" cmpd="sng" w="9525">
            <a:solidFill>
              <a:schemeClr val="lt2"/>
            </a:solidFill>
            <a:prstDash val="solid"/>
            <a:round/>
            <a:headEnd len="med" w="med" type="none"/>
            <a:tailEnd len="med" w="med" type="none"/>
          </a:ln>
        </p:spPr>
      </p:cxnSp>
      <p:sp>
        <p:nvSpPr>
          <p:cNvPr id="2240" name="Google Shape;2240;p325"/>
          <p:cNvSpPr/>
          <p:nvPr/>
        </p:nvSpPr>
        <p:spPr>
          <a:xfrm>
            <a:off x="812325" y="2224950"/>
            <a:ext cx="1275900" cy="5568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 sz="800">
                <a:solidFill>
                  <a:schemeClr val="lt2"/>
                </a:solidFill>
                <a:latin typeface="Figtree"/>
                <a:ea typeface="Figtree"/>
                <a:cs typeface="Figtree"/>
                <a:sym typeface="Figtree"/>
              </a:rPr>
              <a:t>CDP + LOY Model</a:t>
            </a:r>
            <a:br>
              <a:rPr lang="en" sz="800">
                <a:solidFill>
                  <a:schemeClr val="accent2"/>
                </a:solidFill>
                <a:latin typeface="Figtree"/>
                <a:ea typeface="Figtree"/>
                <a:cs typeface="Figtree"/>
                <a:sym typeface="Figtree"/>
              </a:rPr>
            </a:br>
            <a:r>
              <a:rPr lang="en" sz="800">
                <a:solidFill>
                  <a:srgbClr val="424242"/>
                </a:solidFill>
                <a:latin typeface="Figtree"/>
                <a:ea typeface="Figtree"/>
                <a:cs typeface="Figtree"/>
                <a:sym typeface="Figtree"/>
              </a:rPr>
              <a:t>Accuracy: </a:t>
            </a:r>
            <a:r>
              <a:rPr b="1" lang="en" sz="800">
                <a:solidFill>
                  <a:srgbClr val="424242"/>
                </a:solidFill>
                <a:latin typeface="Figtree"/>
                <a:ea typeface="Figtree"/>
                <a:cs typeface="Figtree"/>
                <a:sym typeface="Figtree"/>
              </a:rPr>
              <a:t>93%</a:t>
            </a:r>
            <a:br>
              <a:rPr lang="en" sz="800">
                <a:solidFill>
                  <a:srgbClr val="424242"/>
                </a:solidFill>
                <a:latin typeface="Figtree"/>
                <a:ea typeface="Figtree"/>
                <a:cs typeface="Figtree"/>
                <a:sym typeface="Figtree"/>
              </a:rPr>
            </a:br>
            <a:r>
              <a:rPr lang="en" sz="800">
                <a:solidFill>
                  <a:srgbClr val="424242"/>
                </a:solidFill>
                <a:latin typeface="Figtree"/>
                <a:ea typeface="Figtree"/>
                <a:cs typeface="Figtree"/>
                <a:sym typeface="Figtree"/>
              </a:rPr>
              <a:t>ROC AUC: </a:t>
            </a:r>
            <a:r>
              <a:rPr b="1" lang="en" sz="800">
                <a:solidFill>
                  <a:srgbClr val="424242"/>
                </a:solidFill>
                <a:latin typeface="Figtree"/>
                <a:ea typeface="Figtree"/>
                <a:cs typeface="Figtree"/>
                <a:sym typeface="Figtree"/>
              </a:rPr>
              <a:t>0.97</a:t>
            </a:r>
            <a:endParaRPr b="1" sz="800">
              <a:solidFill>
                <a:srgbClr val="424242"/>
              </a:solidFill>
              <a:latin typeface="Figtree"/>
              <a:ea typeface="Figtree"/>
              <a:cs typeface="Figtree"/>
              <a:sym typeface="Figtree"/>
            </a:endParaRPr>
          </a:p>
        </p:txBody>
      </p:sp>
      <p:sp>
        <p:nvSpPr>
          <p:cNvPr id="2241" name="Google Shape;2241;p325"/>
          <p:cNvSpPr/>
          <p:nvPr/>
        </p:nvSpPr>
        <p:spPr>
          <a:xfrm>
            <a:off x="631625" y="2150150"/>
            <a:ext cx="109200" cy="1092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Figtree"/>
              <a:ea typeface="Figtree"/>
              <a:cs typeface="Figtree"/>
              <a:sym typeface="Figtree"/>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5" name="Shape 2245"/>
        <p:cNvGrpSpPr/>
        <p:nvPr/>
      </p:nvGrpSpPr>
      <p:grpSpPr>
        <a:xfrm>
          <a:off x="0" y="0"/>
          <a:ext cx="0" cy="0"/>
          <a:chOff x="0" y="0"/>
          <a:chExt cx="0" cy="0"/>
        </a:xfrm>
      </p:grpSpPr>
      <p:sp>
        <p:nvSpPr>
          <p:cNvPr id="2246" name="Google Shape;2246;p326"/>
          <p:cNvSpPr txBox="1"/>
          <p:nvPr/>
        </p:nvSpPr>
        <p:spPr>
          <a:xfrm>
            <a:off x="2256725" y="2292048"/>
            <a:ext cx="2013600" cy="196200"/>
          </a:xfrm>
          <a:prstGeom prst="rect">
            <a:avLst/>
          </a:prstGeom>
          <a:solidFill>
            <a:schemeClr val="accent2"/>
          </a:solidFill>
          <a:ln>
            <a:noFill/>
          </a:ln>
        </p:spPr>
        <p:txBody>
          <a:bodyPr anchorCtr="0" anchor="t" bIns="45725" lIns="45725" spcFirstLastPara="1" rIns="45725" wrap="square" tIns="45725">
            <a:noAutofit/>
          </a:bodyPr>
          <a:lstStyle/>
          <a:p>
            <a:pPr indent="0" lvl="0" marL="0" rtl="0" algn="ctr">
              <a:spcBef>
                <a:spcPts val="0"/>
              </a:spcBef>
              <a:spcAft>
                <a:spcPts val="0"/>
              </a:spcAft>
              <a:buNone/>
            </a:pPr>
            <a:r>
              <a:rPr lang="en" sz="600">
                <a:solidFill>
                  <a:schemeClr val="accent2"/>
                </a:solidFill>
                <a:latin typeface="Archivo Light"/>
                <a:ea typeface="Archivo Light"/>
                <a:cs typeface="Archivo Light"/>
                <a:sym typeface="Archivo Light"/>
              </a:rPr>
              <a:t>Marigold Confidential Information Enclosed</a:t>
            </a:r>
            <a:endParaRPr sz="600">
              <a:solidFill>
                <a:schemeClr val="accent2"/>
              </a:solidFill>
              <a:latin typeface="Archivo Light"/>
              <a:ea typeface="Archivo Light"/>
              <a:cs typeface="Archivo Light"/>
              <a:sym typeface="Archivo Light"/>
            </a:endParaRPr>
          </a:p>
        </p:txBody>
      </p:sp>
      <p:sp>
        <p:nvSpPr>
          <p:cNvPr id="2247" name="Google Shape;2247;p326"/>
          <p:cNvSpPr txBox="1"/>
          <p:nvPr/>
        </p:nvSpPr>
        <p:spPr>
          <a:xfrm>
            <a:off x="371850" y="365750"/>
            <a:ext cx="4010400" cy="11082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200"/>
              </a:spcAft>
              <a:buNone/>
            </a:pPr>
            <a:r>
              <a:rPr b="1" lang="en" sz="2200">
                <a:solidFill>
                  <a:schemeClr val="lt1"/>
                </a:solidFill>
                <a:latin typeface="Figtree"/>
                <a:ea typeface="Figtree"/>
                <a:cs typeface="Figtree"/>
                <a:sym typeface="Figtree"/>
              </a:rPr>
              <a:t>T</a:t>
            </a:r>
            <a:r>
              <a:rPr b="1" lang="en" sz="2200">
                <a:solidFill>
                  <a:schemeClr val="lt1"/>
                </a:solidFill>
                <a:latin typeface="Figtree"/>
                <a:ea typeface="Figtree"/>
                <a:cs typeface="Figtree"/>
                <a:sym typeface="Figtree"/>
              </a:rPr>
              <a:t>he future of service recovery and loyalty is already here</a:t>
            </a:r>
            <a:endParaRPr b="1" sz="2200">
              <a:solidFill>
                <a:schemeClr val="lt1"/>
              </a:solidFill>
              <a:latin typeface="Figtree"/>
              <a:ea typeface="Figtree"/>
              <a:cs typeface="Figtree"/>
              <a:sym typeface="Figtree"/>
            </a:endParaRPr>
          </a:p>
        </p:txBody>
      </p:sp>
      <p:sp>
        <p:nvSpPr>
          <p:cNvPr id="2248" name="Google Shape;2248;p326"/>
          <p:cNvSpPr txBox="1"/>
          <p:nvPr/>
        </p:nvSpPr>
        <p:spPr>
          <a:xfrm>
            <a:off x="371850" y="2427850"/>
            <a:ext cx="3777900" cy="980100"/>
          </a:xfrm>
          <a:prstGeom prst="rect">
            <a:avLst/>
          </a:prstGeom>
          <a:noFill/>
          <a:ln>
            <a:noFill/>
          </a:ln>
        </p:spPr>
        <p:txBody>
          <a:bodyPr anchorCtr="0" anchor="b" bIns="0" lIns="0" spcFirstLastPara="1" rIns="0" wrap="square" tIns="0">
            <a:noAutofit/>
          </a:bodyPr>
          <a:lstStyle/>
          <a:p>
            <a:pPr indent="0" lvl="0" marL="0" rtl="0" algn="l">
              <a:lnSpc>
                <a:spcPct val="115000"/>
              </a:lnSpc>
              <a:spcBef>
                <a:spcPts val="0"/>
              </a:spcBef>
              <a:spcAft>
                <a:spcPts val="0"/>
              </a:spcAft>
              <a:buNone/>
            </a:pPr>
            <a:r>
              <a:rPr lang="en" sz="1200">
                <a:solidFill>
                  <a:schemeClr val="lt1"/>
                </a:solidFill>
                <a:latin typeface="Figtree"/>
                <a:ea typeface="Figtree"/>
                <a:cs typeface="Figtree"/>
                <a:sym typeface="Figtree"/>
              </a:rPr>
              <a:t>Augmented reality is here. Xreal recently launched Project Aura glasses, running Google Android XR to compete with AR glasses from Meta and Apple.</a:t>
            </a:r>
            <a:endParaRPr sz="1200">
              <a:solidFill>
                <a:schemeClr val="lt1"/>
              </a:solidFill>
              <a:latin typeface="Figtree"/>
              <a:ea typeface="Figtree"/>
              <a:cs typeface="Figtree"/>
              <a:sym typeface="Figtree"/>
            </a:endParaRPr>
          </a:p>
          <a:p>
            <a:pPr indent="0" lvl="0" marL="0" rtl="0" algn="l">
              <a:lnSpc>
                <a:spcPct val="115000"/>
              </a:lnSpc>
              <a:spcBef>
                <a:spcPts val="1200"/>
              </a:spcBef>
              <a:spcAft>
                <a:spcPts val="1200"/>
              </a:spcAft>
              <a:buNone/>
            </a:pPr>
            <a:r>
              <a:rPr lang="en" sz="1200">
                <a:solidFill>
                  <a:schemeClr val="lt1"/>
                </a:solidFill>
                <a:latin typeface="Figtree"/>
                <a:ea typeface="Figtree"/>
                <a:cs typeface="Figtree"/>
                <a:sym typeface="Figtree"/>
              </a:rPr>
              <a:t>We want to deliver TEO and service recovery offers in the most immersive way possible.</a:t>
            </a:r>
            <a:endParaRPr sz="1200">
              <a:solidFill>
                <a:schemeClr val="lt1"/>
              </a:solidFill>
              <a:latin typeface="Figtree"/>
              <a:ea typeface="Figtree"/>
              <a:cs typeface="Figtree"/>
              <a:sym typeface="Figtree"/>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2" name="Shape 2252"/>
        <p:cNvGrpSpPr/>
        <p:nvPr/>
      </p:nvGrpSpPr>
      <p:grpSpPr>
        <a:xfrm>
          <a:off x="0" y="0"/>
          <a:ext cx="0" cy="0"/>
          <a:chOff x="0" y="0"/>
          <a:chExt cx="0" cy="0"/>
        </a:xfrm>
      </p:grpSpPr>
      <p:pic>
        <p:nvPicPr>
          <p:cNvPr id="2253" name="Google Shape;2253;p327" title="Marigold_rev.png"/>
          <p:cNvPicPr preferRelativeResize="0"/>
          <p:nvPr/>
        </p:nvPicPr>
        <p:blipFill>
          <a:blip r:embed="rId3">
            <a:alphaModFix/>
          </a:blip>
          <a:stretch>
            <a:fillRect/>
          </a:stretch>
        </p:blipFill>
        <p:spPr>
          <a:xfrm>
            <a:off x="3712644" y="2397450"/>
            <a:ext cx="1718712" cy="196200"/>
          </a:xfrm>
          <a:prstGeom prst="rect">
            <a:avLst/>
          </a:prstGeom>
          <a:noFill/>
          <a:ln>
            <a:noFill/>
          </a:ln>
        </p:spPr>
      </p:pic>
      <p:sp>
        <p:nvSpPr>
          <p:cNvPr id="2254" name="Google Shape;2254;p327"/>
          <p:cNvSpPr txBox="1"/>
          <p:nvPr>
            <p:ph idx="4294967295" type="body"/>
          </p:nvPr>
        </p:nvSpPr>
        <p:spPr>
          <a:xfrm>
            <a:off x="3003300" y="4506600"/>
            <a:ext cx="3137400" cy="530100"/>
          </a:xfrm>
          <a:prstGeom prst="rect">
            <a:avLst/>
          </a:prstGeom>
        </p:spPr>
        <p:txBody>
          <a:bodyPr anchorCtr="0" anchor="t" bIns="0" lIns="0" spcFirstLastPara="1" rIns="0" wrap="square" tIns="0">
            <a:normAutofit/>
          </a:bodyPr>
          <a:lstStyle/>
          <a:p>
            <a:pPr indent="0" lvl="0" marL="0" marR="0" rtl="0" algn="ctr">
              <a:lnSpc>
                <a:spcPct val="115000"/>
              </a:lnSpc>
              <a:spcBef>
                <a:spcPts val="500"/>
              </a:spcBef>
              <a:spcAft>
                <a:spcPts val="1200"/>
              </a:spcAft>
              <a:buNone/>
            </a:pPr>
            <a:r>
              <a:rPr b="1" lang="en" sz="1300">
                <a:solidFill>
                  <a:schemeClr val="dk1"/>
                </a:solidFill>
              </a:rPr>
              <a:t>www.meetmarigold.com</a:t>
            </a:r>
            <a:endParaRPr b="1" sz="1300">
              <a:solidFill>
                <a:schemeClr val="dk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8" name="Shape 2258"/>
        <p:cNvGrpSpPr/>
        <p:nvPr/>
      </p:nvGrpSpPr>
      <p:grpSpPr>
        <a:xfrm>
          <a:off x="0" y="0"/>
          <a:ext cx="0" cy="0"/>
          <a:chOff x="0" y="0"/>
          <a:chExt cx="0" cy="0"/>
        </a:xfrm>
      </p:grpSpPr>
      <p:sp>
        <p:nvSpPr>
          <p:cNvPr id="2259" name="Google Shape;2259;p328"/>
          <p:cNvSpPr txBox="1"/>
          <p:nvPr>
            <p:ph idx="4294967295" type="title"/>
          </p:nvPr>
        </p:nvSpPr>
        <p:spPr>
          <a:xfrm>
            <a:off x="371852" y="365750"/>
            <a:ext cx="4147500" cy="572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
              <a:t>Appendix</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3" name="Shape 2263"/>
        <p:cNvGrpSpPr/>
        <p:nvPr/>
      </p:nvGrpSpPr>
      <p:grpSpPr>
        <a:xfrm>
          <a:off x="0" y="0"/>
          <a:ext cx="0" cy="0"/>
          <a:chOff x="0" y="0"/>
          <a:chExt cx="0" cy="0"/>
        </a:xfrm>
      </p:grpSpPr>
      <p:sp>
        <p:nvSpPr>
          <p:cNvPr id="2264" name="Google Shape;2264;p329"/>
          <p:cNvSpPr/>
          <p:nvPr/>
        </p:nvSpPr>
        <p:spPr>
          <a:xfrm>
            <a:off x="0" y="3197048"/>
            <a:ext cx="3048000" cy="19467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2265" name="Google Shape;2265;p329"/>
          <p:cNvSpPr/>
          <p:nvPr/>
        </p:nvSpPr>
        <p:spPr>
          <a:xfrm>
            <a:off x="3047957" y="3197048"/>
            <a:ext cx="3048000" cy="19467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2266" name="Google Shape;2266;p329"/>
          <p:cNvSpPr/>
          <p:nvPr/>
        </p:nvSpPr>
        <p:spPr>
          <a:xfrm>
            <a:off x="0" y="1250550"/>
            <a:ext cx="3048000" cy="19467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2267" name="Google Shape;2267;p329"/>
          <p:cNvSpPr/>
          <p:nvPr/>
        </p:nvSpPr>
        <p:spPr>
          <a:xfrm>
            <a:off x="3047957" y="1250550"/>
            <a:ext cx="3048000" cy="19467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2268" name="Google Shape;2268;p329"/>
          <p:cNvSpPr txBox="1"/>
          <p:nvPr/>
        </p:nvSpPr>
        <p:spPr>
          <a:xfrm>
            <a:off x="371850" y="1548150"/>
            <a:ext cx="2292000" cy="15498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1300">
                <a:solidFill>
                  <a:schemeClr val="lt1"/>
                </a:solidFill>
                <a:latin typeface="Figtree"/>
                <a:ea typeface="Figtree"/>
                <a:cs typeface="Figtree"/>
                <a:sym typeface="Figtree"/>
              </a:rPr>
              <a:t>Version 1.1</a:t>
            </a:r>
            <a:endParaRPr b="1" sz="1300">
              <a:solidFill>
                <a:schemeClr val="lt1"/>
              </a:solidFill>
              <a:latin typeface="Figtree"/>
              <a:ea typeface="Figtree"/>
              <a:cs typeface="Figtree"/>
              <a:sym typeface="Figtree"/>
            </a:endParaRPr>
          </a:p>
          <a:p>
            <a:pPr indent="0" lvl="0" marL="0" rtl="0" algn="l">
              <a:lnSpc>
                <a:spcPct val="115000"/>
              </a:lnSpc>
              <a:spcBef>
                <a:spcPts val="1200"/>
              </a:spcBef>
              <a:spcAft>
                <a:spcPts val="1200"/>
              </a:spcAft>
              <a:buNone/>
            </a:pPr>
            <a:r>
              <a:rPr b="1" lang="en" sz="1000">
                <a:solidFill>
                  <a:schemeClr val="lt1"/>
                </a:solidFill>
                <a:latin typeface="Figtree"/>
                <a:ea typeface="Figtree"/>
                <a:cs typeface="Figtree"/>
                <a:sym typeface="Figtree"/>
              </a:rPr>
              <a:t>30 Sep</a:t>
            </a:r>
            <a:r>
              <a:rPr lang="en" sz="1000">
                <a:solidFill>
                  <a:schemeClr val="lt1"/>
                </a:solidFill>
                <a:latin typeface="Figtree"/>
                <a:ea typeface="Figtree"/>
                <a:cs typeface="Figtree"/>
                <a:sym typeface="Figtree"/>
              </a:rPr>
              <a:t> - Initial draft for WAF 25 presentation.</a:t>
            </a:r>
            <a:endParaRPr b="1" sz="1000">
              <a:solidFill>
                <a:schemeClr val="lt1"/>
              </a:solidFill>
              <a:latin typeface="Figtree"/>
              <a:ea typeface="Figtree"/>
              <a:cs typeface="Figtree"/>
              <a:sym typeface="Figtree"/>
            </a:endParaRPr>
          </a:p>
        </p:txBody>
      </p:sp>
      <p:sp>
        <p:nvSpPr>
          <p:cNvPr id="2269" name="Google Shape;2269;p329"/>
          <p:cNvSpPr txBox="1"/>
          <p:nvPr>
            <p:ph idx="4294967295" type="body"/>
          </p:nvPr>
        </p:nvSpPr>
        <p:spPr>
          <a:xfrm>
            <a:off x="395350" y="365900"/>
            <a:ext cx="8400300" cy="645000"/>
          </a:xfrm>
          <a:prstGeom prst="rect">
            <a:avLst/>
          </a:prstGeom>
        </p:spPr>
        <p:txBody>
          <a:bodyPr anchorCtr="0" anchor="t" bIns="0" lIns="0" spcFirstLastPara="1" rIns="0" wrap="square" tIns="0">
            <a:noAutofit/>
          </a:bodyPr>
          <a:lstStyle/>
          <a:p>
            <a:pPr indent="0" lvl="0" marL="0" rtl="0" algn="l">
              <a:lnSpc>
                <a:spcPct val="90000"/>
              </a:lnSpc>
              <a:spcBef>
                <a:spcPts val="0"/>
              </a:spcBef>
              <a:spcAft>
                <a:spcPts val="0"/>
              </a:spcAft>
              <a:buNone/>
            </a:pPr>
            <a:r>
              <a:rPr b="1" lang="en" sz="2200">
                <a:solidFill>
                  <a:schemeClr val="lt1"/>
                </a:solidFill>
              </a:rPr>
              <a:t>Version 1.1</a:t>
            </a:r>
            <a:endParaRPr b="1" sz="2200">
              <a:solidFill>
                <a:schemeClr val="lt1"/>
              </a:solidFill>
            </a:endParaRPr>
          </a:p>
        </p:txBody>
      </p:sp>
      <p:sp>
        <p:nvSpPr>
          <p:cNvPr id="2270" name="Google Shape;2270;p329"/>
          <p:cNvSpPr txBox="1"/>
          <p:nvPr>
            <p:ph idx="4294967295" type="sldNum"/>
          </p:nvPr>
        </p:nvSpPr>
        <p:spPr>
          <a:xfrm>
            <a:off x="8223458" y="4776792"/>
            <a:ext cx="548700" cy="393600"/>
          </a:xfrm>
          <a:prstGeom prst="rect">
            <a:avLst/>
          </a:prstGeom>
        </p:spPr>
        <p:txBody>
          <a:bodyPr anchorCtr="0" anchor="ctr" bIns="91425" lIns="91425" spcFirstLastPara="1" rIns="0"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271" name="Google Shape;2271;p329"/>
          <p:cNvSpPr/>
          <p:nvPr/>
        </p:nvSpPr>
        <p:spPr>
          <a:xfrm>
            <a:off x="6095902" y="3197048"/>
            <a:ext cx="3048000" cy="19467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2272" name="Google Shape;2272;p329"/>
          <p:cNvSpPr/>
          <p:nvPr/>
        </p:nvSpPr>
        <p:spPr>
          <a:xfrm>
            <a:off x="6095902" y="1250550"/>
            <a:ext cx="3048000" cy="19467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2273" name="Google Shape;2273;p329"/>
          <p:cNvSpPr txBox="1"/>
          <p:nvPr/>
        </p:nvSpPr>
        <p:spPr>
          <a:xfrm>
            <a:off x="371850" y="734950"/>
            <a:ext cx="8400300" cy="4020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200"/>
              </a:spcAft>
              <a:buNone/>
            </a:pPr>
            <a:r>
              <a:rPr b="1" lang="en" sz="1200">
                <a:solidFill>
                  <a:schemeClr val="dk2"/>
                </a:solidFill>
                <a:latin typeface="Figtree"/>
                <a:ea typeface="Figtree"/>
                <a:cs typeface="Figtree"/>
                <a:sym typeface="Figtree"/>
              </a:rPr>
              <a:t>External distribution </a:t>
            </a:r>
            <a:endParaRPr b="1" sz="1200">
              <a:solidFill>
                <a:schemeClr val="dk2"/>
              </a:solidFill>
              <a:latin typeface="Figtree"/>
              <a:ea typeface="Figtree"/>
              <a:cs typeface="Figtree"/>
              <a:sym typeface="Figtree"/>
            </a:endParaRPr>
          </a:p>
        </p:txBody>
      </p:sp>
      <p:sp>
        <p:nvSpPr>
          <p:cNvPr id="2274" name="Google Shape;2274;p329"/>
          <p:cNvSpPr txBox="1"/>
          <p:nvPr/>
        </p:nvSpPr>
        <p:spPr>
          <a:xfrm>
            <a:off x="3419850" y="3529351"/>
            <a:ext cx="2292000" cy="1298700"/>
          </a:xfrm>
          <a:prstGeom prst="rect">
            <a:avLst/>
          </a:prstGeom>
          <a:noFill/>
          <a:ln>
            <a:noFill/>
          </a:ln>
          <a:effectLst>
            <a:outerShdw blurRad="1428750" rotWithShape="0" algn="bl" dir="5400000" dist="38100">
              <a:schemeClr val="accent2"/>
            </a:outerShdw>
          </a:effectLst>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1300">
                <a:solidFill>
                  <a:srgbClr val="2A2A1F"/>
                </a:solidFill>
                <a:latin typeface="Figtree"/>
                <a:ea typeface="Figtree"/>
                <a:cs typeface="Figtree"/>
                <a:sym typeface="Figtree"/>
              </a:rPr>
              <a:t>Version 1.5</a:t>
            </a:r>
            <a:endParaRPr b="1" sz="1300">
              <a:solidFill>
                <a:srgbClr val="2A2A1F"/>
              </a:solidFill>
              <a:latin typeface="Figtree"/>
              <a:ea typeface="Figtree"/>
              <a:cs typeface="Figtree"/>
              <a:sym typeface="Figtree"/>
            </a:endParaRPr>
          </a:p>
          <a:p>
            <a:pPr indent="0" lvl="0" marL="0" rtl="0" algn="l">
              <a:lnSpc>
                <a:spcPct val="115000"/>
              </a:lnSpc>
              <a:spcBef>
                <a:spcPts val="1200"/>
              </a:spcBef>
              <a:spcAft>
                <a:spcPts val="1200"/>
              </a:spcAft>
              <a:buNone/>
            </a:pPr>
            <a:r>
              <a:rPr lang="en" sz="1000">
                <a:solidFill>
                  <a:srgbClr val="2A2A1F"/>
                </a:solidFill>
                <a:latin typeface="Figtree"/>
                <a:ea typeface="Figtree"/>
                <a:cs typeface="Figtree"/>
                <a:sym typeface="Figtree"/>
              </a:rPr>
              <a:t>TBD.</a:t>
            </a:r>
            <a:endParaRPr b="1" sz="1000">
              <a:solidFill>
                <a:srgbClr val="2A2A1F"/>
              </a:solidFill>
              <a:latin typeface="Figtree"/>
              <a:ea typeface="Figtree"/>
              <a:cs typeface="Figtree"/>
              <a:sym typeface="Figtree"/>
            </a:endParaRPr>
          </a:p>
        </p:txBody>
      </p:sp>
      <p:sp>
        <p:nvSpPr>
          <p:cNvPr id="2275" name="Google Shape;2275;p329"/>
          <p:cNvSpPr txBox="1"/>
          <p:nvPr/>
        </p:nvSpPr>
        <p:spPr>
          <a:xfrm>
            <a:off x="6467850" y="3529351"/>
            <a:ext cx="2292000" cy="1298700"/>
          </a:xfrm>
          <a:prstGeom prst="rect">
            <a:avLst/>
          </a:prstGeom>
          <a:noFill/>
          <a:ln>
            <a:noFill/>
          </a:ln>
          <a:effectLst>
            <a:outerShdw blurRad="1428750" rotWithShape="0" algn="bl" dir="5400000" dist="38100">
              <a:schemeClr val="accent2"/>
            </a:outerShdw>
          </a:effectLst>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1300">
                <a:solidFill>
                  <a:srgbClr val="2A2A1F"/>
                </a:solidFill>
                <a:latin typeface="Figtree"/>
                <a:ea typeface="Figtree"/>
                <a:cs typeface="Figtree"/>
                <a:sym typeface="Figtree"/>
              </a:rPr>
              <a:t>Version 1.6</a:t>
            </a:r>
            <a:endParaRPr b="1" sz="1300">
              <a:solidFill>
                <a:srgbClr val="2A2A1F"/>
              </a:solidFill>
              <a:latin typeface="Figtree"/>
              <a:ea typeface="Figtree"/>
              <a:cs typeface="Figtree"/>
              <a:sym typeface="Figtree"/>
            </a:endParaRPr>
          </a:p>
          <a:p>
            <a:pPr indent="0" lvl="0" marL="0" rtl="0" algn="l">
              <a:lnSpc>
                <a:spcPct val="115000"/>
              </a:lnSpc>
              <a:spcBef>
                <a:spcPts val="1200"/>
              </a:spcBef>
              <a:spcAft>
                <a:spcPts val="1200"/>
              </a:spcAft>
              <a:buNone/>
            </a:pPr>
            <a:r>
              <a:rPr lang="en" sz="1000">
                <a:solidFill>
                  <a:srgbClr val="2A2A1F"/>
                </a:solidFill>
                <a:latin typeface="Figtree"/>
                <a:ea typeface="Figtree"/>
                <a:cs typeface="Figtree"/>
                <a:sym typeface="Figtree"/>
              </a:rPr>
              <a:t>TBD.</a:t>
            </a:r>
            <a:endParaRPr b="1" sz="1000">
              <a:solidFill>
                <a:srgbClr val="2A2A1F"/>
              </a:solidFill>
              <a:latin typeface="Figtree"/>
              <a:ea typeface="Figtree"/>
              <a:cs typeface="Figtree"/>
              <a:sym typeface="Figtree"/>
            </a:endParaRPr>
          </a:p>
        </p:txBody>
      </p:sp>
      <p:sp>
        <p:nvSpPr>
          <p:cNvPr id="2276" name="Google Shape;2276;p329"/>
          <p:cNvSpPr txBox="1"/>
          <p:nvPr/>
        </p:nvSpPr>
        <p:spPr>
          <a:xfrm>
            <a:off x="371850" y="3529351"/>
            <a:ext cx="2292000" cy="1298700"/>
          </a:xfrm>
          <a:prstGeom prst="rect">
            <a:avLst/>
          </a:prstGeom>
          <a:noFill/>
          <a:ln>
            <a:noFill/>
          </a:ln>
          <a:effectLst>
            <a:outerShdw blurRad="1428750" rotWithShape="0" algn="bl" dir="5400000" dist="38100">
              <a:schemeClr val="accent2"/>
            </a:outerShdw>
          </a:effectLst>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1300">
                <a:solidFill>
                  <a:srgbClr val="2A2A1F"/>
                </a:solidFill>
                <a:latin typeface="Figtree"/>
                <a:ea typeface="Figtree"/>
                <a:cs typeface="Figtree"/>
                <a:sym typeface="Figtree"/>
              </a:rPr>
              <a:t>Version 1.4</a:t>
            </a:r>
            <a:endParaRPr b="1" sz="1300">
              <a:solidFill>
                <a:srgbClr val="2A2A1F"/>
              </a:solidFill>
              <a:latin typeface="Figtree"/>
              <a:ea typeface="Figtree"/>
              <a:cs typeface="Figtree"/>
              <a:sym typeface="Figtree"/>
            </a:endParaRPr>
          </a:p>
          <a:p>
            <a:pPr indent="0" lvl="0" marL="0" rtl="0" algn="l">
              <a:lnSpc>
                <a:spcPct val="115000"/>
              </a:lnSpc>
              <a:spcBef>
                <a:spcPts val="1200"/>
              </a:spcBef>
              <a:spcAft>
                <a:spcPts val="1200"/>
              </a:spcAft>
              <a:buNone/>
            </a:pPr>
            <a:r>
              <a:rPr lang="en" sz="1000">
                <a:solidFill>
                  <a:srgbClr val="2A2A1F"/>
                </a:solidFill>
                <a:latin typeface="Figtree"/>
                <a:ea typeface="Figtree"/>
                <a:cs typeface="Figtree"/>
                <a:sym typeface="Figtree"/>
              </a:rPr>
              <a:t>TBD.</a:t>
            </a:r>
            <a:endParaRPr b="1" sz="1000">
              <a:solidFill>
                <a:srgbClr val="2A2A1F"/>
              </a:solidFill>
              <a:latin typeface="Figtree"/>
              <a:ea typeface="Figtree"/>
              <a:cs typeface="Figtree"/>
              <a:sym typeface="Figtree"/>
            </a:endParaRPr>
          </a:p>
        </p:txBody>
      </p:sp>
      <p:sp>
        <p:nvSpPr>
          <p:cNvPr id="2277" name="Google Shape;2277;p329"/>
          <p:cNvSpPr txBox="1"/>
          <p:nvPr/>
        </p:nvSpPr>
        <p:spPr>
          <a:xfrm>
            <a:off x="6467850" y="1548151"/>
            <a:ext cx="2292000" cy="1298700"/>
          </a:xfrm>
          <a:prstGeom prst="rect">
            <a:avLst/>
          </a:prstGeom>
          <a:noFill/>
          <a:ln>
            <a:noFill/>
          </a:ln>
          <a:effectLst>
            <a:outerShdw blurRad="1428750" rotWithShape="0" algn="bl" dir="5400000" dist="38100">
              <a:schemeClr val="accent2"/>
            </a:outerShdw>
          </a:effectLst>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1300">
                <a:solidFill>
                  <a:srgbClr val="2A2A1F"/>
                </a:solidFill>
                <a:latin typeface="Figtree"/>
                <a:ea typeface="Figtree"/>
                <a:cs typeface="Figtree"/>
                <a:sym typeface="Figtree"/>
              </a:rPr>
              <a:t>Version 1.3</a:t>
            </a:r>
            <a:endParaRPr b="1" sz="1300">
              <a:solidFill>
                <a:srgbClr val="2A2A1F"/>
              </a:solidFill>
              <a:latin typeface="Figtree"/>
              <a:ea typeface="Figtree"/>
              <a:cs typeface="Figtree"/>
              <a:sym typeface="Figtree"/>
            </a:endParaRPr>
          </a:p>
          <a:p>
            <a:pPr indent="0" lvl="0" marL="0" rtl="0" algn="l">
              <a:lnSpc>
                <a:spcPct val="115000"/>
              </a:lnSpc>
              <a:spcBef>
                <a:spcPts val="1200"/>
              </a:spcBef>
              <a:spcAft>
                <a:spcPts val="1200"/>
              </a:spcAft>
              <a:buNone/>
            </a:pPr>
            <a:r>
              <a:rPr lang="en" sz="1000">
                <a:solidFill>
                  <a:srgbClr val="2A2A1F"/>
                </a:solidFill>
                <a:latin typeface="Figtree"/>
                <a:ea typeface="Figtree"/>
                <a:cs typeface="Figtree"/>
                <a:sym typeface="Figtree"/>
              </a:rPr>
              <a:t>TBD.</a:t>
            </a:r>
            <a:endParaRPr b="1" sz="1000">
              <a:solidFill>
                <a:srgbClr val="2A2A1F"/>
              </a:solidFill>
              <a:latin typeface="Figtree"/>
              <a:ea typeface="Figtree"/>
              <a:cs typeface="Figtree"/>
              <a:sym typeface="Figtree"/>
            </a:endParaRPr>
          </a:p>
        </p:txBody>
      </p:sp>
      <p:sp>
        <p:nvSpPr>
          <p:cNvPr id="2278" name="Google Shape;2278;p329"/>
          <p:cNvSpPr txBox="1"/>
          <p:nvPr/>
        </p:nvSpPr>
        <p:spPr>
          <a:xfrm>
            <a:off x="7445800" y="192350"/>
            <a:ext cx="1624800" cy="6312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b="1" lang="en" sz="1200">
                <a:solidFill>
                  <a:schemeClr val="lt1"/>
                </a:solidFill>
                <a:latin typeface="Figtree"/>
                <a:ea typeface="Figtree"/>
                <a:cs typeface="Figtree"/>
                <a:sym typeface="Figtree"/>
              </a:rPr>
              <a:t>Roger Williams</a:t>
            </a:r>
            <a:endParaRPr b="1" sz="1200">
              <a:solidFill>
                <a:schemeClr val="lt1"/>
              </a:solidFill>
              <a:latin typeface="Figtree"/>
              <a:ea typeface="Figtree"/>
              <a:cs typeface="Figtree"/>
              <a:sym typeface="Figtree"/>
            </a:endParaRPr>
          </a:p>
          <a:p>
            <a:pPr indent="0" lvl="0" marL="0" rtl="0" algn="l">
              <a:lnSpc>
                <a:spcPct val="100000"/>
              </a:lnSpc>
              <a:spcBef>
                <a:spcPts val="0"/>
              </a:spcBef>
              <a:spcAft>
                <a:spcPts val="0"/>
              </a:spcAft>
              <a:buNone/>
            </a:pPr>
            <a:r>
              <a:rPr lang="en" sz="1000">
                <a:solidFill>
                  <a:schemeClr val="lt1"/>
                </a:solidFill>
                <a:latin typeface="Figtree"/>
                <a:ea typeface="Figtree"/>
                <a:cs typeface="Figtree"/>
                <a:sym typeface="Figtree"/>
              </a:rPr>
              <a:t>Head of Loyalty CoE</a:t>
            </a:r>
            <a:endParaRPr sz="1000">
              <a:solidFill>
                <a:schemeClr val="lt1"/>
              </a:solidFill>
              <a:latin typeface="Figtree"/>
              <a:ea typeface="Figtree"/>
              <a:cs typeface="Figtree"/>
              <a:sym typeface="Figtree"/>
            </a:endParaRPr>
          </a:p>
          <a:p>
            <a:pPr indent="0" lvl="0" marL="0" rtl="0" algn="l">
              <a:lnSpc>
                <a:spcPct val="100000"/>
              </a:lnSpc>
              <a:spcBef>
                <a:spcPts val="0"/>
              </a:spcBef>
              <a:spcAft>
                <a:spcPts val="0"/>
              </a:spcAft>
              <a:buNone/>
            </a:pPr>
            <a:r>
              <a:rPr lang="en" sz="700">
                <a:solidFill>
                  <a:schemeClr val="lt1"/>
                </a:solidFill>
                <a:latin typeface="Figtree"/>
                <a:ea typeface="Figtree"/>
                <a:cs typeface="Figtree"/>
                <a:sym typeface="Figtree"/>
              </a:rPr>
              <a:t>Author</a:t>
            </a:r>
            <a:endParaRPr sz="700">
              <a:solidFill>
                <a:schemeClr val="lt1"/>
              </a:solidFill>
              <a:latin typeface="Figtree"/>
              <a:ea typeface="Figtree"/>
              <a:cs typeface="Figtree"/>
              <a:sym typeface="Figtree"/>
            </a:endParaRPr>
          </a:p>
        </p:txBody>
      </p:sp>
      <p:sp>
        <p:nvSpPr>
          <p:cNvPr id="2279" name="Google Shape;2279;p329"/>
          <p:cNvSpPr txBox="1"/>
          <p:nvPr/>
        </p:nvSpPr>
        <p:spPr>
          <a:xfrm>
            <a:off x="3359606" y="1548151"/>
            <a:ext cx="2292000" cy="1298700"/>
          </a:xfrm>
          <a:prstGeom prst="rect">
            <a:avLst/>
          </a:prstGeom>
          <a:noFill/>
          <a:ln>
            <a:noFill/>
          </a:ln>
          <a:effectLst>
            <a:outerShdw blurRad="1428750" rotWithShape="0" algn="bl" dir="5400000" dist="38100">
              <a:schemeClr val="accent2"/>
            </a:outerShdw>
          </a:effectLst>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1300">
                <a:solidFill>
                  <a:srgbClr val="2A2A1F"/>
                </a:solidFill>
                <a:latin typeface="Figtree"/>
                <a:ea typeface="Figtree"/>
                <a:cs typeface="Figtree"/>
                <a:sym typeface="Figtree"/>
              </a:rPr>
              <a:t>Version 1.2</a:t>
            </a:r>
            <a:endParaRPr b="1" sz="1300">
              <a:solidFill>
                <a:srgbClr val="2A2A1F"/>
              </a:solidFill>
              <a:latin typeface="Figtree"/>
              <a:ea typeface="Figtree"/>
              <a:cs typeface="Figtree"/>
              <a:sym typeface="Figtree"/>
            </a:endParaRPr>
          </a:p>
          <a:p>
            <a:pPr indent="0" lvl="0" marL="0" rtl="0" algn="l">
              <a:lnSpc>
                <a:spcPct val="115000"/>
              </a:lnSpc>
              <a:spcBef>
                <a:spcPts val="1200"/>
              </a:spcBef>
              <a:spcAft>
                <a:spcPts val="1200"/>
              </a:spcAft>
              <a:buNone/>
            </a:pPr>
            <a:r>
              <a:rPr lang="en" sz="1000">
                <a:solidFill>
                  <a:srgbClr val="2A2A1F"/>
                </a:solidFill>
                <a:latin typeface="Figtree"/>
                <a:ea typeface="Figtree"/>
                <a:cs typeface="Figtree"/>
                <a:sym typeface="Figtree"/>
              </a:rPr>
              <a:t>TBD.</a:t>
            </a:r>
            <a:endParaRPr b="1" sz="1000">
              <a:solidFill>
                <a:srgbClr val="2A2A1F"/>
              </a:solidFill>
              <a:latin typeface="Figtree"/>
              <a:ea typeface="Figtree"/>
              <a:cs typeface="Figtree"/>
              <a:sym typeface="Figtree"/>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3" name="Shape 2283"/>
        <p:cNvGrpSpPr/>
        <p:nvPr/>
      </p:nvGrpSpPr>
      <p:grpSpPr>
        <a:xfrm>
          <a:off x="0" y="0"/>
          <a:ext cx="0" cy="0"/>
          <a:chOff x="0" y="0"/>
          <a:chExt cx="0" cy="0"/>
        </a:xfrm>
      </p:grpSpPr>
      <p:pic>
        <p:nvPicPr>
          <p:cNvPr id="2284" name="Google Shape;2284;p330" title="07.png"/>
          <p:cNvPicPr preferRelativeResize="0"/>
          <p:nvPr/>
        </p:nvPicPr>
        <p:blipFill>
          <a:blip r:embed="rId3">
            <a:alphaModFix amt="42000"/>
          </a:blip>
          <a:stretch>
            <a:fillRect/>
          </a:stretch>
        </p:blipFill>
        <p:spPr>
          <a:xfrm>
            <a:off x="0" y="1654088"/>
            <a:ext cx="3762350" cy="2507624"/>
          </a:xfrm>
          <a:prstGeom prst="rect">
            <a:avLst/>
          </a:prstGeom>
          <a:noFill/>
          <a:ln>
            <a:noFill/>
          </a:ln>
        </p:spPr>
      </p:pic>
      <p:sp>
        <p:nvSpPr>
          <p:cNvPr id="2285" name="Google Shape;2285;p330"/>
          <p:cNvSpPr txBox="1"/>
          <p:nvPr>
            <p:ph type="ctrTitle"/>
          </p:nvPr>
        </p:nvSpPr>
        <p:spPr>
          <a:xfrm>
            <a:off x="371850" y="365750"/>
            <a:ext cx="8400300" cy="391500"/>
          </a:xfrm>
          <a:prstGeom prst="rect">
            <a:avLst/>
          </a:prstGeom>
        </p:spPr>
        <p:txBody>
          <a:bodyPr anchorCtr="0" anchor="t" bIns="91425" lIns="0" spcFirstLastPara="1" rIns="91425" wrap="square" tIns="0">
            <a:noAutofit/>
          </a:bodyPr>
          <a:lstStyle/>
          <a:p>
            <a:pPr indent="0" lvl="0" marL="0" rtl="0" algn="l">
              <a:spcBef>
                <a:spcPts val="0"/>
              </a:spcBef>
              <a:spcAft>
                <a:spcPts val="0"/>
              </a:spcAft>
              <a:buClr>
                <a:srgbClr val="000000"/>
              </a:buClr>
              <a:buSzPts val="990"/>
              <a:buFont typeface="Arial"/>
              <a:buNone/>
            </a:pPr>
            <a:r>
              <a:rPr lang="en" sz="2200"/>
              <a:t>D</a:t>
            </a:r>
            <a:r>
              <a:rPr lang="en" sz="2200"/>
              <a:t>e</a:t>
            </a:r>
            <a:r>
              <a:rPr lang="en" sz="2200"/>
              <a:t>cisi</a:t>
            </a:r>
            <a:r>
              <a:rPr lang="en" sz="2200"/>
              <a:t>on</a:t>
            </a:r>
            <a:r>
              <a:rPr lang="en" sz="2200"/>
              <a:t> intelligence </a:t>
            </a:r>
            <a:r>
              <a:rPr lang="en" sz="2200"/>
              <a:t>l</a:t>
            </a:r>
            <a:r>
              <a:rPr lang="en" sz="2200"/>
              <a:t>oop</a:t>
            </a:r>
            <a:r>
              <a:rPr lang="en" sz="2200"/>
              <a:t>: </a:t>
            </a:r>
            <a:r>
              <a:rPr b="0" lang="en" sz="2200"/>
              <a:t>anticipate, act, adapt</a:t>
            </a:r>
            <a:endParaRPr b="0" sz="2200"/>
          </a:p>
        </p:txBody>
      </p:sp>
      <p:sp>
        <p:nvSpPr>
          <p:cNvPr id="2286" name="Google Shape;2286;p330"/>
          <p:cNvSpPr txBox="1"/>
          <p:nvPr>
            <p:ph idx="2" type="subTitle"/>
          </p:nvPr>
        </p:nvSpPr>
        <p:spPr>
          <a:xfrm>
            <a:off x="372250" y="757247"/>
            <a:ext cx="6933000" cy="406200"/>
          </a:xfrm>
          <a:prstGeom prst="rect">
            <a:avLst/>
          </a:prstGeom>
        </p:spPr>
        <p:txBody>
          <a:bodyPr anchorCtr="0" anchor="t" bIns="0" lIns="0" spcFirstLastPara="1" rIns="0" wrap="square" tIns="0">
            <a:normAutofit/>
          </a:bodyPr>
          <a:lstStyle/>
          <a:p>
            <a:pPr indent="0" lvl="0" marL="0" rtl="0" algn="l">
              <a:spcBef>
                <a:spcPts val="0"/>
              </a:spcBef>
              <a:spcAft>
                <a:spcPts val="1200"/>
              </a:spcAft>
              <a:buNone/>
            </a:pPr>
            <a:r>
              <a:rPr lang="en"/>
              <a:t>AI that adapts, learns, and delivers better outcomes</a:t>
            </a:r>
            <a:endParaRPr/>
          </a:p>
        </p:txBody>
      </p:sp>
      <p:sp>
        <p:nvSpPr>
          <p:cNvPr id="2287" name="Google Shape;2287;p330"/>
          <p:cNvSpPr/>
          <p:nvPr/>
        </p:nvSpPr>
        <p:spPr>
          <a:xfrm>
            <a:off x="4507200" y="1538725"/>
            <a:ext cx="4319700" cy="219300"/>
          </a:xfrm>
          <a:prstGeom prst="rect">
            <a:avLst/>
          </a:prstGeom>
          <a:noFill/>
          <a:ln>
            <a:noFill/>
          </a:ln>
        </p:spPr>
        <p:txBody>
          <a:bodyPr anchorCtr="0" anchor="ctr" bIns="0" lIns="0" spcFirstLastPara="1" rIns="0" wrap="square" tIns="0">
            <a:noAutofit/>
          </a:bodyPr>
          <a:lstStyle/>
          <a:p>
            <a:pPr indent="0" lvl="0" marL="0" marR="0" rtl="0" algn="l">
              <a:lnSpc>
                <a:spcPct val="127944"/>
              </a:lnSpc>
              <a:spcBef>
                <a:spcPts val="0"/>
              </a:spcBef>
              <a:spcAft>
                <a:spcPts val="0"/>
              </a:spcAft>
              <a:buClr>
                <a:srgbClr val="000000"/>
              </a:buClr>
              <a:buSzPts val="1400"/>
              <a:buFont typeface="Roboto"/>
              <a:buNone/>
            </a:pPr>
            <a:r>
              <a:rPr b="1" i="0" lang="en" sz="1400" u="none" cap="none" strike="noStrike">
                <a:solidFill>
                  <a:srgbClr val="000000"/>
                </a:solidFill>
                <a:latin typeface="Figtree"/>
                <a:ea typeface="Figtree"/>
                <a:cs typeface="Figtree"/>
                <a:sym typeface="Figtree"/>
              </a:rPr>
              <a:t>Predictive AI </a:t>
            </a:r>
            <a:endParaRPr b="1" i="0" sz="1400" u="none" cap="none" strike="noStrike">
              <a:solidFill>
                <a:schemeClr val="dk1"/>
              </a:solidFill>
              <a:latin typeface="Figtree"/>
              <a:ea typeface="Figtree"/>
              <a:cs typeface="Figtree"/>
              <a:sym typeface="Figtree"/>
            </a:endParaRPr>
          </a:p>
        </p:txBody>
      </p:sp>
      <p:sp>
        <p:nvSpPr>
          <p:cNvPr id="2288" name="Google Shape;2288;p330"/>
          <p:cNvSpPr/>
          <p:nvPr/>
        </p:nvSpPr>
        <p:spPr>
          <a:xfrm>
            <a:off x="4007270" y="1588354"/>
            <a:ext cx="357000" cy="357000"/>
          </a:xfrm>
          <a:prstGeom prst="ellipse">
            <a:avLst/>
          </a:prstGeom>
          <a:solidFill>
            <a:schemeClr val="l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289" name="Google Shape;2289;p330"/>
          <p:cNvSpPr/>
          <p:nvPr/>
        </p:nvSpPr>
        <p:spPr>
          <a:xfrm>
            <a:off x="3989415" y="1657794"/>
            <a:ext cx="393000" cy="243600"/>
          </a:xfrm>
          <a:prstGeom prst="rect">
            <a:avLst/>
          </a:prstGeom>
          <a:noFill/>
          <a:ln>
            <a:noFill/>
          </a:ln>
        </p:spPr>
        <p:txBody>
          <a:bodyPr anchorCtr="0" anchor="ctr" bIns="0" lIns="0" spcFirstLastPara="1" rIns="0" wrap="square" tIns="0">
            <a:noAutofit/>
          </a:bodyPr>
          <a:lstStyle/>
          <a:p>
            <a:pPr indent="0" lvl="0" marL="0" marR="0" rtl="0" algn="ctr">
              <a:lnSpc>
                <a:spcPct val="113777"/>
              </a:lnSpc>
              <a:spcBef>
                <a:spcPts val="0"/>
              </a:spcBef>
              <a:spcAft>
                <a:spcPts val="0"/>
              </a:spcAft>
              <a:buClr>
                <a:srgbClr val="000000"/>
              </a:buClr>
              <a:buSzPts val="1700"/>
              <a:buFont typeface="Roboto"/>
              <a:buNone/>
            </a:pPr>
            <a:r>
              <a:rPr b="1" i="0" lang="en" sz="1500" u="none" cap="none" strike="noStrike">
                <a:solidFill>
                  <a:schemeClr val="lt1"/>
                </a:solidFill>
                <a:latin typeface="Figtree"/>
                <a:ea typeface="Figtree"/>
                <a:cs typeface="Figtree"/>
                <a:sym typeface="Figtree"/>
              </a:rPr>
              <a:t>1</a:t>
            </a:r>
            <a:endParaRPr i="0" sz="1200" u="none" cap="none" strike="noStrike">
              <a:solidFill>
                <a:schemeClr val="lt1"/>
              </a:solidFill>
              <a:latin typeface="Figtree"/>
              <a:ea typeface="Figtree"/>
              <a:cs typeface="Figtree"/>
              <a:sym typeface="Figtree"/>
            </a:endParaRPr>
          </a:p>
        </p:txBody>
      </p:sp>
      <p:sp>
        <p:nvSpPr>
          <p:cNvPr id="2290" name="Google Shape;2290;p330"/>
          <p:cNvSpPr/>
          <p:nvPr/>
        </p:nvSpPr>
        <p:spPr>
          <a:xfrm>
            <a:off x="4507200" y="2709850"/>
            <a:ext cx="4319700" cy="219300"/>
          </a:xfrm>
          <a:prstGeom prst="rect">
            <a:avLst/>
          </a:prstGeom>
          <a:noFill/>
          <a:ln>
            <a:noFill/>
          </a:ln>
        </p:spPr>
        <p:txBody>
          <a:bodyPr anchorCtr="0" anchor="ctr" bIns="0" lIns="0" spcFirstLastPara="1" rIns="0" wrap="square" tIns="0">
            <a:noAutofit/>
          </a:bodyPr>
          <a:lstStyle/>
          <a:p>
            <a:pPr indent="0" lvl="0" marL="0" marR="0" rtl="0" algn="l">
              <a:lnSpc>
                <a:spcPct val="127944"/>
              </a:lnSpc>
              <a:spcBef>
                <a:spcPts val="0"/>
              </a:spcBef>
              <a:spcAft>
                <a:spcPts val="0"/>
              </a:spcAft>
              <a:buClr>
                <a:srgbClr val="000000"/>
              </a:buClr>
              <a:buSzPts val="1400"/>
              <a:buFont typeface="Roboto"/>
              <a:buNone/>
            </a:pPr>
            <a:r>
              <a:rPr b="1" lang="en">
                <a:latin typeface="Figtree"/>
                <a:ea typeface="Figtree"/>
                <a:cs typeface="Figtree"/>
                <a:sym typeface="Figtree"/>
              </a:rPr>
              <a:t>GenAI, </a:t>
            </a:r>
            <a:r>
              <a:rPr b="1" i="0" lang="en" sz="1400" u="none" cap="none" strike="noStrike">
                <a:solidFill>
                  <a:srgbClr val="000000"/>
                </a:solidFill>
                <a:latin typeface="Figtree"/>
                <a:ea typeface="Figtree"/>
                <a:cs typeface="Figtree"/>
                <a:sym typeface="Figtree"/>
              </a:rPr>
              <a:t>Agentic AI</a:t>
            </a:r>
            <a:endParaRPr b="1" i="0" sz="1400" u="none" cap="none" strike="noStrike">
              <a:solidFill>
                <a:schemeClr val="dk1"/>
              </a:solidFill>
              <a:latin typeface="Figtree"/>
              <a:ea typeface="Figtree"/>
              <a:cs typeface="Figtree"/>
              <a:sym typeface="Figtree"/>
            </a:endParaRPr>
          </a:p>
        </p:txBody>
      </p:sp>
      <p:sp>
        <p:nvSpPr>
          <p:cNvPr id="2291" name="Google Shape;2291;p330"/>
          <p:cNvSpPr/>
          <p:nvPr/>
        </p:nvSpPr>
        <p:spPr>
          <a:xfrm>
            <a:off x="4007270" y="2729394"/>
            <a:ext cx="357000" cy="357000"/>
          </a:xfrm>
          <a:prstGeom prst="ellipse">
            <a:avLst/>
          </a:prstGeom>
          <a:solidFill>
            <a:srgbClr val="CDA29A"/>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292" name="Google Shape;2292;p330"/>
          <p:cNvSpPr/>
          <p:nvPr/>
        </p:nvSpPr>
        <p:spPr>
          <a:xfrm>
            <a:off x="3989415" y="2789208"/>
            <a:ext cx="393000" cy="243600"/>
          </a:xfrm>
          <a:prstGeom prst="rect">
            <a:avLst/>
          </a:prstGeom>
          <a:noFill/>
          <a:ln>
            <a:noFill/>
          </a:ln>
        </p:spPr>
        <p:txBody>
          <a:bodyPr anchorCtr="0" anchor="ctr" bIns="0" lIns="0" spcFirstLastPara="1" rIns="0" wrap="square" tIns="0">
            <a:noAutofit/>
          </a:bodyPr>
          <a:lstStyle/>
          <a:p>
            <a:pPr indent="0" lvl="0" marL="0" marR="0" rtl="0" algn="ctr">
              <a:lnSpc>
                <a:spcPct val="113777"/>
              </a:lnSpc>
              <a:spcBef>
                <a:spcPts val="0"/>
              </a:spcBef>
              <a:spcAft>
                <a:spcPts val="0"/>
              </a:spcAft>
              <a:buClr>
                <a:srgbClr val="000000"/>
              </a:buClr>
              <a:buSzPts val="1700"/>
              <a:buFont typeface="Roboto"/>
              <a:buNone/>
            </a:pPr>
            <a:r>
              <a:rPr b="1" i="0" lang="en" sz="1500" u="none" cap="none" strike="noStrike">
                <a:solidFill>
                  <a:srgbClr val="000000"/>
                </a:solidFill>
                <a:latin typeface="Figtree"/>
                <a:ea typeface="Figtree"/>
                <a:cs typeface="Figtree"/>
                <a:sym typeface="Figtree"/>
              </a:rPr>
              <a:t>2</a:t>
            </a:r>
            <a:endParaRPr i="0" sz="1200" u="none" cap="none" strike="noStrike">
              <a:solidFill>
                <a:schemeClr val="dk1"/>
              </a:solidFill>
              <a:latin typeface="Figtree"/>
              <a:ea typeface="Figtree"/>
              <a:cs typeface="Figtree"/>
              <a:sym typeface="Figtree"/>
            </a:endParaRPr>
          </a:p>
        </p:txBody>
      </p:sp>
      <p:sp>
        <p:nvSpPr>
          <p:cNvPr id="2293" name="Google Shape;2293;p330"/>
          <p:cNvSpPr/>
          <p:nvPr/>
        </p:nvSpPr>
        <p:spPr>
          <a:xfrm>
            <a:off x="4507201" y="3628500"/>
            <a:ext cx="4319700" cy="219300"/>
          </a:xfrm>
          <a:prstGeom prst="rect">
            <a:avLst/>
          </a:prstGeom>
          <a:noFill/>
          <a:ln>
            <a:noFill/>
          </a:ln>
        </p:spPr>
        <p:txBody>
          <a:bodyPr anchorCtr="0" anchor="ctr" bIns="0" lIns="0" spcFirstLastPara="1" rIns="0" wrap="square" tIns="0">
            <a:noAutofit/>
          </a:bodyPr>
          <a:lstStyle/>
          <a:p>
            <a:pPr indent="0" lvl="0" marL="0" marR="0" rtl="0" algn="l">
              <a:lnSpc>
                <a:spcPct val="127944"/>
              </a:lnSpc>
              <a:spcBef>
                <a:spcPts val="0"/>
              </a:spcBef>
              <a:spcAft>
                <a:spcPts val="0"/>
              </a:spcAft>
              <a:buClr>
                <a:srgbClr val="000000"/>
              </a:buClr>
              <a:buSzPts val="1400"/>
              <a:buFont typeface="Roboto"/>
              <a:buNone/>
            </a:pPr>
            <a:r>
              <a:rPr b="1" i="0" lang="en" sz="1400" u="none" cap="none" strike="noStrike">
                <a:solidFill>
                  <a:srgbClr val="000000"/>
                </a:solidFill>
                <a:latin typeface="Figtree"/>
                <a:ea typeface="Figtree"/>
                <a:cs typeface="Figtree"/>
                <a:sym typeface="Figtree"/>
              </a:rPr>
              <a:t>Adaptive Experimentation</a:t>
            </a:r>
            <a:endParaRPr b="1" i="0" sz="1400" u="none" cap="none" strike="noStrike">
              <a:solidFill>
                <a:schemeClr val="dk1"/>
              </a:solidFill>
              <a:latin typeface="Figtree"/>
              <a:ea typeface="Figtree"/>
              <a:cs typeface="Figtree"/>
              <a:sym typeface="Figtree"/>
            </a:endParaRPr>
          </a:p>
        </p:txBody>
      </p:sp>
      <p:sp>
        <p:nvSpPr>
          <p:cNvPr id="2294" name="Google Shape;2294;p330"/>
          <p:cNvSpPr/>
          <p:nvPr/>
        </p:nvSpPr>
        <p:spPr>
          <a:xfrm>
            <a:off x="4007270" y="3625635"/>
            <a:ext cx="357000" cy="357000"/>
          </a:xfrm>
          <a:prstGeom prst="ellipse">
            <a:avLst/>
          </a:prstGeom>
          <a:solidFill>
            <a:schemeClr val="dk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295" name="Google Shape;2295;p330"/>
          <p:cNvSpPr/>
          <p:nvPr/>
        </p:nvSpPr>
        <p:spPr>
          <a:xfrm>
            <a:off x="3989415" y="3695074"/>
            <a:ext cx="393000" cy="243600"/>
          </a:xfrm>
          <a:prstGeom prst="rect">
            <a:avLst/>
          </a:prstGeom>
          <a:noFill/>
          <a:ln>
            <a:noFill/>
          </a:ln>
        </p:spPr>
        <p:txBody>
          <a:bodyPr anchorCtr="0" anchor="ctr" bIns="0" lIns="0" spcFirstLastPara="1" rIns="0" wrap="square" tIns="0">
            <a:noAutofit/>
          </a:bodyPr>
          <a:lstStyle/>
          <a:p>
            <a:pPr indent="0" lvl="0" marL="0" marR="0" rtl="0" algn="ctr">
              <a:lnSpc>
                <a:spcPct val="113777"/>
              </a:lnSpc>
              <a:spcBef>
                <a:spcPts val="0"/>
              </a:spcBef>
              <a:spcAft>
                <a:spcPts val="0"/>
              </a:spcAft>
              <a:buClr>
                <a:srgbClr val="FFFFFF"/>
              </a:buClr>
              <a:buSzPts val="1700"/>
              <a:buFont typeface="Roboto"/>
              <a:buNone/>
            </a:pPr>
            <a:r>
              <a:rPr b="1" i="0" lang="en" sz="1500" u="none" cap="none" strike="noStrike">
                <a:solidFill>
                  <a:srgbClr val="FFFFFF"/>
                </a:solidFill>
                <a:latin typeface="Figtree"/>
                <a:ea typeface="Figtree"/>
                <a:cs typeface="Figtree"/>
                <a:sym typeface="Figtree"/>
              </a:rPr>
              <a:t>3</a:t>
            </a:r>
            <a:endParaRPr i="0" sz="1200" u="none" cap="none" strike="noStrike">
              <a:solidFill>
                <a:schemeClr val="dk1"/>
              </a:solidFill>
              <a:latin typeface="Figtree"/>
              <a:ea typeface="Figtree"/>
              <a:cs typeface="Figtree"/>
              <a:sym typeface="Figtree"/>
            </a:endParaRPr>
          </a:p>
        </p:txBody>
      </p:sp>
      <p:sp>
        <p:nvSpPr>
          <p:cNvPr id="2296" name="Google Shape;2296;p330"/>
          <p:cNvSpPr/>
          <p:nvPr/>
        </p:nvSpPr>
        <p:spPr>
          <a:xfrm>
            <a:off x="2830666" y="3325477"/>
            <a:ext cx="357000" cy="357000"/>
          </a:xfrm>
          <a:prstGeom prst="ellipse">
            <a:avLst/>
          </a:prstGeom>
          <a:solidFill>
            <a:srgbClr val="FFFFFF"/>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id="2297" name="Google Shape;2297;p330" title="3-arrow-ring.png"/>
          <p:cNvPicPr preferRelativeResize="0"/>
          <p:nvPr/>
        </p:nvPicPr>
        <p:blipFill rotWithShape="1">
          <a:blip r:embed="rId4">
            <a:alphaModFix/>
          </a:blip>
          <a:srcRect b="10230" l="11520" r="7801" t="9085"/>
          <a:stretch/>
        </p:blipFill>
        <p:spPr>
          <a:xfrm>
            <a:off x="786506" y="1588350"/>
            <a:ext cx="2561363" cy="2561363"/>
          </a:xfrm>
          <a:prstGeom prst="rect">
            <a:avLst/>
          </a:prstGeom>
          <a:noFill/>
          <a:ln>
            <a:noFill/>
          </a:ln>
        </p:spPr>
      </p:pic>
      <p:sp>
        <p:nvSpPr>
          <p:cNvPr id="2298" name="Google Shape;2298;p330"/>
          <p:cNvSpPr txBox="1"/>
          <p:nvPr>
            <p:ph idx="1" type="subTitle"/>
          </p:nvPr>
        </p:nvSpPr>
        <p:spPr>
          <a:xfrm>
            <a:off x="4507211" y="3875998"/>
            <a:ext cx="3915900" cy="5025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None/>
            </a:pPr>
            <a:r>
              <a:rPr lang="en" sz="1200"/>
              <a:t>Refines tactics dynamically, even with incomplete data</a:t>
            </a:r>
            <a:endParaRPr sz="1200"/>
          </a:p>
          <a:p>
            <a:pPr indent="0" lvl="0" marL="0" rtl="0" algn="l">
              <a:lnSpc>
                <a:spcPct val="100000"/>
              </a:lnSpc>
              <a:spcBef>
                <a:spcPts val="1000"/>
              </a:spcBef>
              <a:spcAft>
                <a:spcPts val="1000"/>
              </a:spcAft>
              <a:buClr>
                <a:schemeClr val="hlink"/>
              </a:buClr>
              <a:buSzPts val="1100"/>
              <a:buFont typeface="Arial"/>
              <a:buNone/>
            </a:pPr>
            <a:r>
              <a:t/>
            </a:r>
            <a:endParaRPr/>
          </a:p>
        </p:txBody>
      </p:sp>
      <p:sp>
        <p:nvSpPr>
          <p:cNvPr id="2299" name="Google Shape;2299;p330"/>
          <p:cNvSpPr txBox="1"/>
          <p:nvPr>
            <p:ph idx="1" type="subTitle"/>
          </p:nvPr>
        </p:nvSpPr>
        <p:spPr>
          <a:xfrm>
            <a:off x="4507211" y="1783338"/>
            <a:ext cx="3638100" cy="6579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1000"/>
              </a:spcAft>
              <a:buNone/>
            </a:pPr>
            <a:r>
              <a:rPr lang="en" sz="1200"/>
              <a:t>Anticipates outcomes with behavioral signals </a:t>
            </a:r>
            <a:br>
              <a:rPr lang="en" sz="1200"/>
            </a:br>
            <a:r>
              <a:rPr lang="en" sz="1200"/>
              <a:t>and benchmarks</a:t>
            </a:r>
            <a:endParaRPr sz="1200"/>
          </a:p>
        </p:txBody>
      </p:sp>
      <p:sp>
        <p:nvSpPr>
          <p:cNvPr id="2300" name="Google Shape;2300;p330"/>
          <p:cNvSpPr txBox="1"/>
          <p:nvPr>
            <p:ph idx="1" type="subTitle"/>
          </p:nvPr>
        </p:nvSpPr>
        <p:spPr>
          <a:xfrm>
            <a:off x="4507199" y="2971600"/>
            <a:ext cx="3638100" cy="3570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1000"/>
              </a:spcAft>
              <a:buClr>
                <a:schemeClr val="hlink"/>
              </a:buClr>
              <a:buSzPts val="1100"/>
              <a:buFont typeface="Arial"/>
              <a:buNone/>
            </a:pPr>
            <a:r>
              <a:rPr lang="en" sz="1200"/>
              <a:t>Converts insights into optimized actions</a:t>
            </a:r>
            <a:endParaRPr sz="12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304" name="Shape 2304"/>
        <p:cNvGrpSpPr/>
        <p:nvPr/>
      </p:nvGrpSpPr>
      <p:grpSpPr>
        <a:xfrm>
          <a:off x="0" y="0"/>
          <a:ext cx="0" cy="0"/>
          <a:chOff x="0" y="0"/>
          <a:chExt cx="0" cy="0"/>
        </a:xfrm>
      </p:grpSpPr>
      <p:sp>
        <p:nvSpPr>
          <p:cNvPr id="2305" name="Google Shape;2305;p331"/>
          <p:cNvSpPr txBox="1"/>
          <p:nvPr/>
        </p:nvSpPr>
        <p:spPr>
          <a:xfrm>
            <a:off x="2371025" y="2406349"/>
            <a:ext cx="2013600" cy="196200"/>
          </a:xfrm>
          <a:prstGeom prst="rect">
            <a:avLst/>
          </a:prstGeom>
          <a:solidFill>
            <a:schemeClr val="accent2"/>
          </a:solidFill>
          <a:ln>
            <a:noFill/>
          </a:ln>
        </p:spPr>
        <p:txBody>
          <a:bodyPr anchorCtr="0" anchor="t" bIns="45725" lIns="45725" spcFirstLastPara="1" rIns="45725" wrap="square" tIns="45725">
            <a:no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chemeClr val="accent2"/>
                </a:solidFill>
                <a:latin typeface="Archivo Light"/>
                <a:ea typeface="Archivo Light"/>
                <a:cs typeface="Archivo Light"/>
                <a:sym typeface="Archivo Light"/>
              </a:rPr>
              <a:t>Marigold Confidential Information Enclosed</a:t>
            </a:r>
            <a:endParaRPr b="0" i="0" sz="600" u="none" cap="none" strike="noStrike">
              <a:solidFill>
                <a:schemeClr val="accent2"/>
              </a:solidFill>
              <a:latin typeface="Archivo Light"/>
              <a:ea typeface="Archivo Light"/>
              <a:cs typeface="Archivo Light"/>
              <a:sym typeface="Archivo Light"/>
            </a:endParaRPr>
          </a:p>
        </p:txBody>
      </p:sp>
      <p:sp>
        <p:nvSpPr>
          <p:cNvPr id="2306" name="Google Shape;2306;p331"/>
          <p:cNvSpPr/>
          <p:nvPr/>
        </p:nvSpPr>
        <p:spPr>
          <a:xfrm>
            <a:off x="6" y="4375"/>
            <a:ext cx="9144000" cy="4771500"/>
          </a:xfrm>
          <a:prstGeom prst="rect">
            <a:avLst/>
          </a:prstGeom>
          <a:solidFill>
            <a:schemeClr val="dk1"/>
          </a:solidFill>
          <a:ln cap="flat" cmpd="sng" w="71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000000"/>
              </a:solidFill>
              <a:latin typeface="Figtree"/>
              <a:ea typeface="Figtree"/>
              <a:cs typeface="Figtree"/>
              <a:sym typeface="Figtree"/>
            </a:endParaRPr>
          </a:p>
        </p:txBody>
      </p:sp>
      <p:sp>
        <p:nvSpPr>
          <p:cNvPr id="2307" name="Google Shape;2307;p331"/>
          <p:cNvSpPr/>
          <p:nvPr/>
        </p:nvSpPr>
        <p:spPr>
          <a:xfrm>
            <a:off x="2818566" y="3385388"/>
            <a:ext cx="1014300" cy="511500"/>
          </a:xfrm>
          <a:prstGeom prst="rect">
            <a:avLst/>
          </a:prstGeom>
          <a:solidFill>
            <a:schemeClr val="accent3"/>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08" name="Google Shape;2308;p331"/>
          <p:cNvSpPr txBox="1"/>
          <p:nvPr/>
        </p:nvSpPr>
        <p:spPr>
          <a:xfrm>
            <a:off x="371850" y="365756"/>
            <a:ext cx="6018000" cy="548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1200"/>
              </a:spcAft>
              <a:buClr>
                <a:srgbClr val="000000"/>
              </a:buClr>
              <a:buSzPts val="2200"/>
              <a:buFont typeface="Arial"/>
              <a:buNone/>
            </a:pPr>
            <a:r>
              <a:rPr b="1" i="0" lang="en" sz="2200" u="none" cap="none" strike="noStrike">
                <a:solidFill>
                  <a:schemeClr val="lt1"/>
                </a:solidFill>
                <a:latin typeface="Figtree"/>
                <a:ea typeface="Figtree"/>
                <a:cs typeface="Figtree"/>
                <a:sym typeface="Figtree"/>
              </a:rPr>
              <a:t>Smarter customer lifecycles powered by conversations and context</a:t>
            </a:r>
            <a:endParaRPr b="1" i="0" sz="2200" u="none" cap="none" strike="noStrike">
              <a:solidFill>
                <a:schemeClr val="lt1"/>
              </a:solidFill>
              <a:latin typeface="Figtree"/>
              <a:ea typeface="Figtree"/>
              <a:cs typeface="Figtree"/>
              <a:sym typeface="Figtree"/>
            </a:endParaRPr>
          </a:p>
        </p:txBody>
      </p:sp>
      <p:sp>
        <p:nvSpPr>
          <p:cNvPr id="2309" name="Google Shape;2309;p331"/>
          <p:cNvSpPr txBox="1"/>
          <p:nvPr>
            <p:ph idx="4294967295" type="sldNum"/>
          </p:nvPr>
        </p:nvSpPr>
        <p:spPr>
          <a:xfrm>
            <a:off x="8223458" y="4776792"/>
            <a:ext cx="548700" cy="393600"/>
          </a:xfrm>
          <a:prstGeom prst="rect">
            <a:avLst/>
          </a:prstGeom>
          <a:noFill/>
          <a:ln>
            <a:noFill/>
          </a:ln>
        </p:spPr>
        <p:txBody>
          <a:bodyPr anchorCtr="0" anchor="ctr" bIns="91425" lIns="91425" spcFirstLastPara="1" rIns="0" wrap="square" tIns="91425">
            <a:normAutofit/>
          </a:bodyPr>
          <a:lstStyle/>
          <a:p>
            <a:pPr indent="0" lvl="0" marL="0" rtl="0" algn="r">
              <a:lnSpc>
                <a:spcPct val="100000"/>
              </a:lnSpc>
              <a:spcBef>
                <a:spcPts val="0"/>
              </a:spcBef>
              <a:spcAft>
                <a:spcPts val="0"/>
              </a:spcAft>
              <a:buSzPts val="800"/>
              <a:buNone/>
            </a:pPr>
            <a:fld id="{00000000-1234-1234-1234-123412341234}" type="slidenum">
              <a:rPr lang="en"/>
              <a:t>‹#›</a:t>
            </a:fld>
            <a:endParaRPr/>
          </a:p>
        </p:txBody>
      </p:sp>
      <p:sp>
        <p:nvSpPr>
          <p:cNvPr id="2310" name="Google Shape;2310;p331"/>
          <p:cNvSpPr/>
          <p:nvPr/>
        </p:nvSpPr>
        <p:spPr>
          <a:xfrm>
            <a:off x="2815403" y="1796407"/>
            <a:ext cx="1014300" cy="1167300"/>
          </a:xfrm>
          <a:prstGeom prst="rect">
            <a:avLst/>
          </a:prstGeom>
          <a:solidFill>
            <a:schemeClr val="accent6"/>
          </a:solidFill>
          <a:ln cap="flat" cmpd="sng" w="7150">
            <a:solidFill>
              <a:schemeClr val="accent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11" name="Google Shape;2311;p331"/>
          <p:cNvSpPr/>
          <p:nvPr/>
        </p:nvSpPr>
        <p:spPr>
          <a:xfrm>
            <a:off x="2900828" y="3672017"/>
            <a:ext cx="271800" cy="155400"/>
          </a:xfrm>
          <a:prstGeom prst="round2SameRect">
            <a:avLst>
              <a:gd fmla="val 50000" name="adj1"/>
              <a:gd fmla="val 0" name="adj2"/>
            </a:avLst>
          </a:prstGeom>
          <a:solidFill>
            <a:schemeClr val="accent6"/>
          </a:solidFill>
          <a:ln cap="flat" cmpd="sng" w="7150">
            <a:solidFill>
              <a:schemeClr val="accent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12" name="Google Shape;2312;p331"/>
          <p:cNvSpPr/>
          <p:nvPr/>
        </p:nvSpPr>
        <p:spPr>
          <a:xfrm>
            <a:off x="2950172" y="3455314"/>
            <a:ext cx="173100" cy="173100"/>
          </a:xfrm>
          <a:prstGeom prst="ellipse">
            <a:avLst/>
          </a:prstGeom>
          <a:solidFill>
            <a:schemeClr val="accent6"/>
          </a:solidFill>
          <a:ln cap="flat" cmpd="sng" w="7150">
            <a:solidFill>
              <a:schemeClr val="accent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13" name="Google Shape;2313;p331"/>
          <p:cNvSpPr/>
          <p:nvPr/>
        </p:nvSpPr>
        <p:spPr>
          <a:xfrm>
            <a:off x="2905490" y="1890329"/>
            <a:ext cx="834000" cy="366000"/>
          </a:xfrm>
          <a:prstGeom prst="rect">
            <a:avLst/>
          </a:prstGeom>
          <a:solidFill>
            <a:schemeClr val="accent3"/>
          </a:solidFill>
          <a:ln cap="flat" cmpd="sng" w="7150">
            <a:solidFill>
              <a:schemeClr val="accent3"/>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14" name="Google Shape;2314;p331"/>
          <p:cNvSpPr/>
          <p:nvPr/>
        </p:nvSpPr>
        <p:spPr>
          <a:xfrm>
            <a:off x="2905394" y="2613629"/>
            <a:ext cx="232800" cy="252900"/>
          </a:xfrm>
          <a:prstGeom prst="rect">
            <a:avLst/>
          </a:prstGeom>
          <a:solidFill>
            <a:schemeClr val="dk1"/>
          </a:solidFill>
          <a:ln cap="flat" cmpd="sng" w="7150">
            <a:solidFill>
              <a:schemeClr val="accent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15" name="Google Shape;2315;p331"/>
          <p:cNvSpPr/>
          <p:nvPr/>
        </p:nvSpPr>
        <p:spPr>
          <a:xfrm>
            <a:off x="3205913" y="2613629"/>
            <a:ext cx="232800" cy="252900"/>
          </a:xfrm>
          <a:prstGeom prst="rect">
            <a:avLst/>
          </a:prstGeom>
          <a:solidFill>
            <a:schemeClr val="accent3"/>
          </a:solidFill>
          <a:ln cap="flat" cmpd="sng" w="7150">
            <a:solidFill>
              <a:schemeClr val="accent3"/>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16" name="Google Shape;2316;p331"/>
          <p:cNvSpPr/>
          <p:nvPr/>
        </p:nvSpPr>
        <p:spPr>
          <a:xfrm>
            <a:off x="3506432" y="2613629"/>
            <a:ext cx="232800" cy="252900"/>
          </a:xfrm>
          <a:prstGeom prst="rect">
            <a:avLst/>
          </a:prstGeom>
          <a:solidFill>
            <a:schemeClr val="lt1"/>
          </a:solidFill>
          <a:ln cap="flat" cmpd="sng" w="7150">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cxnSp>
        <p:nvCxnSpPr>
          <p:cNvPr id="2317" name="Google Shape;2317;p331"/>
          <p:cNvCxnSpPr/>
          <p:nvPr/>
        </p:nvCxnSpPr>
        <p:spPr>
          <a:xfrm>
            <a:off x="2908679" y="2373497"/>
            <a:ext cx="834000" cy="0"/>
          </a:xfrm>
          <a:prstGeom prst="straightConnector1">
            <a:avLst/>
          </a:prstGeom>
          <a:noFill/>
          <a:ln cap="flat" cmpd="sng" w="14300">
            <a:solidFill>
              <a:schemeClr val="dk1"/>
            </a:solidFill>
            <a:prstDash val="solid"/>
            <a:round/>
            <a:headEnd len="sm" w="sm" type="none"/>
            <a:tailEnd len="sm" w="sm" type="none"/>
          </a:ln>
        </p:spPr>
      </p:cxnSp>
      <p:cxnSp>
        <p:nvCxnSpPr>
          <p:cNvPr id="2318" name="Google Shape;2318;p331"/>
          <p:cNvCxnSpPr/>
          <p:nvPr/>
        </p:nvCxnSpPr>
        <p:spPr>
          <a:xfrm>
            <a:off x="2908679" y="2471006"/>
            <a:ext cx="834000" cy="0"/>
          </a:xfrm>
          <a:prstGeom prst="straightConnector1">
            <a:avLst/>
          </a:prstGeom>
          <a:noFill/>
          <a:ln cap="flat" cmpd="sng" w="14300">
            <a:solidFill>
              <a:schemeClr val="dk1"/>
            </a:solidFill>
            <a:prstDash val="solid"/>
            <a:round/>
            <a:headEnd len="sm" w="sm" type="none"/>
            <a:tailEnd len="sm" w="sm" type="none"/>
          </a:ln>
        </p:spPr>
      </p:cxnSp>
      <p:sp>
        <p:nvSpPr>
          <p:cNvPr id="2319" name="Google Shape;2319;p331"/>
          <p:cNvSpPr/>
          <p:nvPr/>
        </p:nvSpPr>
        <p:spPr>
          <a:xfrm>
            <a:off x="4492116" y="1814814"/>
            <a:ext cx="560400" cy="243900"/>
          </a:xfrm>
          <a:prstGeom prst="wedgeRoundRectCallout">
            <a:avLst>
              <a:gd fmla="val -20300" name="adj1"/>
              <a:gd fmla="val 83574" name="adj2"/>
              <a:gd fmla="val 0" name="adj3"/>
            </a:avLst>
          </a:prstGeom>
          <a:solidFill>
            <a:schemeClr val="accent3"/>
          </a:solidFill>
          <a:ln cap="flat" cmpd="sng" w="7150">
            <a:solidFill>
              <a:schemeClr val="accent3"/>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pic>
        <p:nvPicPr>
          <p:cNvPr id="2320" name="Google Shape;2320;p331" title="noun-plane-7896329-A4CFCC.png"/>
          <p:cNvPicPr preferRelativeResize="0"/>
          <p:nvPr/>
        </p:nvPicPr>
        <p:blipFill rotWithShape="1">
          <a:blip r:embed="rId3">
            <a:alphaModFix/>
          </a:blip>
          <a:srcRect b="0" l="0" r="0" t="0"/>
          <a:stretch/>
        </p:blipFill>
        <p:spPr>
          <a:xfrm>
            <a:off x="5779556" y="2052122"/>
            <a:ext cx="548775" cy="548775"/>
          </a:xfrm>
          <a:prstGeom prst="rect">
            <a:avLst/>
          </a:prstGeom>
          <a:noFill/>
          <a:ln>
            <a:noFill/>
          </a:ln>
        </p:spPr>
      </p:pic>
      <p:sp>
        <p:nvSpPr>
          <p:cNvPr id="2321" name="Google Shape;2321;p331"/>
          <p:cNvSpPr/>
          <p:nvPr/>
        </p:nvSpPr>
        <p:spPr>
          <a:xfrm flipH="1">
            <a:off x="4492191" y="2229916"/>
            <a:ext cx="560400" cy="243900"/>
          </a:xfrm>
          <a:prstGeom prst="wedgeRoundRectCallout">
            <a:avLst>
              <a:gd fmla="val -20300" name="adj1"/>
              <a:gd fmla="val 83574" name="adj2"/>
              <a:gd fmla="val 0" name="adj3"/>
            </a:avLst>
          </a:prstGeom>
          <a:solidFill>
            <a:schemeClr val="accent3"/>
          </a:solidFill>
          <a:ln cap="flat" cmpd="sng" w="7150">
            <a:solidFill>
              <a:schemeClr val="accent3"/>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22" name="Google Shape;2322;p331"/>
          <p:cNvSpPr/>
          <p:nvPr/>
        </p:nvSpPr>
        <p:spPr>
          <a:xfrm>
            <a:off x="4492116" y="2645026"/>
            <a:ext cx="560400" cy="243900"/>
          </a:xfrm>
          <a:prstGeom prst="wedgeRoundRectCallout">
            <a:avLst>
              <a:gd fmla="val -20300" name="adj1"/>
              <a:gd fmla="val 83574" name="adj2"/>
              <a:gd fmla="val 0" name="adj3"/>
            </a:avLst>
          </a:prstGeom>
          <a:solidFill>
            <a:schemeClr val="accent3"/>
          </a:solidFill>
          <a:ln cap="flat" cmpd="sng" w="7150">
            <a:solidFill>
              <a:schemeClr val="accent3"/>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23" name="Google Shape;2323;p331"/>
          <p:cNvSpPr txBox="1"/>
          <p:nvPr/>
        </p:nvSpPr>
        <p:spPr>
          <a:xfrm>
            <a:off x="244931" y="3821756"/>
            <a:ext cx="2349900" cy="535500"/>
          </a:xfrm>
          <a:prstGeom prst="rect">
            <a:avLst/>
          </a:prstGeom>
          <a:noFill/>
          <a:ln>
            <a:noFill/>
          </a:ln>
        </p:spPr>
        <p:txBody>
          <a:bodyPr anchorCtr="0" anchor="t" bIns="68575" lIns="68575" spcFirstLastPara="1" rIns="68575" wrap="square" tIns="68575">
            <a:spAutoFit/>
          </a:bodyPr>
          <a:lstStyle/>
          <a:p>
            <a:pPr indent="0" lvl="0" marL="0" marR="0" rtl="0" algn="r">
              <a:lnSpc>
                <a:spcPct val="115000"/>
              </a:lnSpc>
              <a:spcBef>
                <a:spcPts val="0"/>
              </a:spcBef>
              <a:spcAft>
                <a:spcPts val="0"/>
              </a:spcAft>
              <a:buClr>
                <a:srgbClr val="000000"/>
              </a:buClr>
              <a:buSzPts val="1200"/>
              <a:buFont typeface="Arial"/>
              <a:buNone/>
            </a:pPr>
            <a:r>
              <a:rPr b="1" i="0" lang="en" sz="1200" u="none" cap="none" strike="noStrike">
                <a:solidFill>
                  <a:schemeClr val="lt1"/>
                </a:solidFill>
                <a:latin typeface="Figtree"/>
                <a:ea typeface="Figtree"/>
                <a:cs typeface="Figtree"/>
                <a:sym typeface="Figtree"/>
              </a:rPr>
              <a:t>Deeper personalization</a:t>
            </a:r>
            <a:endParaRPr b="1" i="0" sz="1200" u="none" cap="none" strike="noStrike">
              <a:solidFill>
                <a:schemeClr val="lt1"/>
              </a:solidFill>
              <a:latin typeface="Figtree"/>
              <a:ea typeface="Figtree"/>
              <a:cs typeface="Figtree"/>
              <a:sym typeface="Figtree"/>
            </a:endParaRPr>
          </a:p>
          <a:p>
            <a:pPr indent="0" lvl="0" marL="0" marR="0" rtl="0" algn="r">
              <a:lnSpc>
                <a:spcPct val="100000"/>
              </a:lnSpc>
              <a:spcBef>
                <a:spcPts val="0"/>
              </a:spcBef>
              <a:spcAft>
                <a:spcPts val="0"/>
              </a:spcAft>
              <a:buClr>
                <a:srgbClr val="000000"/>
              </a:buClr>
              <a:buSzPts val="1200"/>
              <a:buFont typeface="Arial"/>
              <a:buNone/>
            </a:pPr>
            <a:r>
              <a:rPr b="0" i="0" lang="en" sz="1200" u="none" cap="none" strike="noStrike">
                <a:solidFill>
                  <a:schemeClr val="lt1"/>
                </a:solidFill>
                <a:latin typeface="Figtree"/>
                <a:ea typeface="Figtree"/>
                <a:cs typeface="Figtree"/>
                <a:sym typeface="Figtree"/>
              </a:rPr>
              <a:t>Profile enrich</a:t>
            </a:r>
            <a:r>
              <a:rPr lang="en" sz="1200">
                <a:solidFill>
                  <a:schemeClr val="lt1"/>
                </a:solidFill>
                <a:latin typeface="Figtree"/>
                <a:ea typeface="Figtree"/>
                <a:cs typeface="Figtree"/>
                <a:sym typeface="Figtree"/>
              </a:rPr>
              <a:t>ment</a:t>
            </a:r>
            <a:endParaRPr b="0" i="0" sz="1200" u="none" cap="none" strike="noStrike">
              <a:solidFill>
                <a:schemeClr val="lt1"/>
              </a:solidFill>
              <a:latin typeface="Figtree"/>
              <a:ea typeface="Figtree"/>
              <a:cs typeface="Figtree"/>
              <a:sym typeface="Figtree"/>
            </a:endParaRPr>
          </a:p>
        </p:txBody>
      </p:sp>
      <p:sp>
        <p:nvSpPr>
          <p:cNvPr id="2324" name="Google Shape;2324;p331"/>
          <p:cNvSpPr/>
          <p:nvPr/>
        </p:nvSpPr>
        <p:spPr>
          <a:xfrm>
            <a:off x="3256885" y="3131753"/>
            <a:ext cx="123600" cy="98700"/>
          </a:xfrm>
          <a:prstGeom prst="triangle">
            <a:avLst>
              <a:gd fmla="val 50000" name="adj"/>
            </a:avLst>
          </a:prstGeom>
          <a:solidFill>
            <a:schemeClr val="lt1"/>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grpSp>
        <p:nvGrpSpPr>
          <p:cNvPr id="2325" name="Google Shape;2325;p331"/>
          <p:cNvGrpSpPr/>
          <p:nvPr/>
        </p:nvGrpSpPr>
        <p:grpSpPr>
          <a:xfrm>
            <a:off x="3947540" y="2320620"/>
            <a:ext cx="426352" cy="62278"/>
            <a:chOff x="7029113" y="4873158"/>
            <a:chExt cx="1150127" cy="168000"/>
          </a:xfrm>
        </p:grpSpPr>
        <p:sp>
          <p:nvSpPr>
            <p:cNvPr id="2326" name="Google Shape;2326;p331"/>
            <p:cNvSpPr/>
            <p:nvPr/>
          </p:nvSpPr>
          <p:spPr>
            <a:xfrm>
              <a:off x="7029113" y="4873158"/>
              <a:ext cx="154800" cy="168000"/>
            </a:xfrm>
            <a:prstGeom prst="rect">
              <a:avLst/>
            </a:prstGeom>
            <a:solidFill>
              <a:schemeClr val="accent3"/>
            </a:solidFill>
            <a:ln cap="flat" cmpd="sng" w="7150">
              <a:solidFill>
                <a:schemeClr val="accent3"/>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27" name="Google Shape;2327;p331"/>
            <p:cNvSpPr/>
            <p:nvPr/>
          </p:nvSpPr>
          <p:spPr>
            <a:xfrm>
              <a:off x="7228898" y="4873158"/>
              <a:ext cx="154800" cy="168000"/>
            </a:xfrm>
            <a:prstGeom prst="rect">
              <a:avLst/>
            </a:prstGeom>
            <a:solidFill>
              <a:schemeClr val="lt1"/>
            </a:solidFill>
            <a:ln cap="flat" cmpd="sng" w="7150">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28" name="Google Shape;2328;p331"/>
            <p:cNvSpPr/>
            <p:nvPr/>
          </p:nvSpPr>
          <p:spPr>
            <a:xfrm>
              <a:off x="7428682" y="4873158"/>
              <a:ext cx="154800" cy="168000"/>
            </a:xfrm>
            <a:prstGeom prst="rect">
              <a:avLst/>
            </a:prstGeom>
            <a:solidFill>
              <a:schemeClr val="accent6"/>
            </a:solidFill>
            <a:ln cap="flat" cmpd="sng" w="7150">
              <a:solidFill>
                <a:schemeClr val="accent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29" name="Google Shape;2329;p331"/>
            <p:cNvSpPr/>
            <p:nvPr/>
          </p:nvSpPr>
          <p:spPr>
            <a:xfrm>
              <a:off x="7624871" y="4873158"/>
              <a:ext cx="154800" cy="168000"/>
            </a:xfrm>
            <a:prstGeom prst="rect">
              <a:avLst/>
            </a:prstGeom>
            <a:solidFill>
              <a:schemeClr val="lt1"/>
            </a:solidFill>
            <a:ln cap="flat" cmpd="sng" w="7150">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30" name="Google Shape;2330;p331"/>
            <p:cNvSpPr/>
            <p:nvPr/>
          </p:nvSpPr>
          <p:spPr>
            <a:xfrm>
              <a:off x="7824655" y="4873158"/>
              <a:ext cx="154800" cy="168000"/>
            </a:xfrm>
            <a:prstGeom prst="rect">
              <a:avLst/>
            </a:prstGeom>
            <a:solidFill>
              <a:schemeClr val="accent6"/>
            </a:solidFill>
            <a:ln cap="flat" cmpd="sng" w="7150">
              <a:solidFill>
                <a:schemeClr val="accent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31" name="Google Shape;2331;p331"/>
            <p:cNvSpPr/>
            <p:nvPr/>
          </p:nvSpPr>
          <p:spPr>
            <a:xfrm>
              <a:off x="8024440" y="4873158"/>
              <a:ext cx="154800" cy="168000"/>
            </a:xfrm>
            <a:prstGeom prst="rect">
              <a:avLst/>
            </a:prstGeom>
            <a:solidFill>
              <a:schemeClr val="accent6"/>
            </a:solidFill>
            <a:ln cap="flat" cmpd="sng" w="7150">
              <a:solidFill>
                <a:schemeClr val="accent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grpSp>
      <p:grpSp>
        <p:nvGrpSpPr>
          <p:cNvPr id="2332" name="Google Shape;2332;p331"/>
          <p:cNvGrpSpPr/>
          <p:nvPr/>
        </p:nvGrpSpPr>
        <p:grpSpPr>
          <a:xfrm>
            <a:off x="5258428" y="2320620"/>
            <a:ext cx="426352" cy="62278"/>
            <a:chOff x="7029113" y="4873158"/>
            <a:chExt cx="1150127" cy="168000"/>
          </a:xfrm>
        </p:grpSpPr>
        <p:sp>
          <p:nvSpPr>
            <p:cNvPr id="2333" name="Google Shape;2333;p331"/>
            <p:cNvSpPr/>
            <p:nvPr/>
          </p:nvSpPr>
          <p:spPr>
            <a:xfrm>
              <a:off x="7029113" y="4873158"/>
              <a:ext cx="154800" cy="168000"/>
            </a:xfrm>
            <a:prstGeom prst="rect">
              <a:avLst/>
            </a:prstGeom>
            <a:solidFill>
              <a:schemeClr val="accent3"/>
            </a:solidFill>
            <a:ln cap="flat" cmpd="sng" w="7150">
              <a:solidFill>
                <a:schemeClr val="accent3"/>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34" name="Google Shape;2334;p331"/>
            <p:cNvSpPr/>
            <p:nvPr/>
          </p:nvSpPr>
          <p:spPr>
            <a:xfrm>
              <a:off x="7228898" y="4873158"/>
              <a:ext cx="154800" cy="168000"/>
            </a:xfrm>
            <a:prstGeom prst="rect">
              <a:avLst/>
            </a:prstGeom>
            <a:solidFill>
              <a:schemeClr val="lt1"/>
            </a:solidFill>
            <a:ln cap="flat" cmpd="sng" w="7150">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35" name="Google Shape;2335;p331"/>
            <p:cNvSpPr/>
            <p:nvPr/>
          </p:nvSpPr>
          <p:spPr>
            <a:xfrm>
              <a:off x="7428682" y="4873158"/>
              <a:ext cx="154800" cy="168000"/>
            </a:xfrm>
            <a:prstGeom prst="rect">
              <a:avLst/>
            </a:prstGeom>
            <a:solidFill>
              <a:schemeClr val="accent6"/>
            </a:solidFill>
            <a:ln cap="flat" cmpd="sng" w="7150">
              <a:solidFill>
                <a:schemeClr val="accent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36" name="Google Shape;2336;p331"/>
            <p:cNvSpPr/>
            <p:nvPr/>
          </p:nvSpPr>
          <p:spPr>
            <a:xfrm>
              <a:off x="7624871" y="4873158"/>
              <a:ext cx="154800" cy="168000"/>
            </a:xfrm>
            <a:prstGeom prst="rect">
              <a:avLst/>
            </a:prstGeom>
            <a:solidFill>
              <a:schemeClr val="lt1"/>
            </a:solidFill>
            <a:ln cap="flat" cmpd="sng" w="7150">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37" name="Google Shape;2337;p331"/>
            <p:cNvSpPr/>
            <p:nvPr/>
          </p:nvSpPr>
          <p:spPr>
            <a:xfrm>
              <a:off x="7824655" y="4873158"/>
              <a:ext cx="154800" cy="168000"/>
            </a:xfrm>
            <a:prstGeom prst="rect">
              <a:avLst/>
            </a:prstGeom>
            <a:solidFill>
              <a:schemeClr val="accent6"/>
            </a:solidFill>
            <a:ln cap="flat" cmpd="sng" w="7150">
              <a:solidFill>
                <a:schemeClr val="accent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38" name="Google Shape;2338;p331"/>
            <p:cNvSpPr/>
            <p:nvPr/>
          </p:nvSpPr>
          <p:spPr>
            <a:xfrm>
              <a:off x="8024440" y="4873158"/>
              <a:ext cx="154800" cy="168000"/>
            </a:xfrm>
            <a:prstGeom prst="rect">
              <a:avLst/>
            </a:prstGeom>
            <a:solidFill>
              <a:schemeClr val="accent6"/>
            </a:solidFill>
            <a:ln cap="flat" cmpd="sng" w="7150">
              <a:solidFill>
                <a:schemeClr val="accent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grpSp>
      <p:sp>
        <p:nvSpPr>
          <p:cNvPr id="2339" name="Google Shape;2339;p331"/>
          <p:cNvSpPr/>
          <p:nvPr/>
        </p:nvSpPr>
        <p:spPr>
          <a:xfrm>
            <a:off x="4449107" y="3612608"/>
            <a:ext cx="57300" cy="62400"/>
          </a:xfrm>
          <a:prstGeom prst="rect">
            <a:avLst/>
          </a:prstGeom>
          <a:solidFill>
            <a:schemeClr val="accent3"/>
          </a:solidFill>
          <a:ln cap="flat" cmpd="sng" w="7150">
            <a:solidFill>
              <a:schemeClr val="accent3"/>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40" name="Google Shape;2340;p331"/>
          <p:cNvSpPr/>
          <p:nvPr/>
        </p:nvSpPr>
        <p:spPr>
          <a:xfrm>
            <a:off x="4522741" y="3612608"/>
            <a:ext cx="57300" cy="62400"/>
          </a:xfrm>
          <a:prstGeom prst="rect">
            <a:avLst/>
          </a:prstGeom>
          <a:solidFill>
            <a:schemeClr val="lt1"/>
          </a:solidFill>
          <a:ln cap="flat" cmpd="sng" w="7150">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41" name="Google Shape;2341;p331"/>
          <p:cNvSpPr/>
          <p:nvPr/>
        </p:nvSpPr>
        <p:spPr>
          <a:xfrm>
            <a:off x="4596376" y="3612608"/>
            <a:ext cx="57300" cy="62400"/>
          </a:xfrm>
          <a:prstGeom prst="rect">
            <a:avLst/>
          </a:prstGeom>
          <a:solidFill>
            <a:schemeClr val="accent6"/>
          </a:solidFill>
          <a:ln cap="flat" cmpd="sng" w="7150">
            <a:solidFill>
              <a:schemeClr val="accent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42" name="Google Shape;2342;p331"/>
          <p:cNvSpPr/>
          <p:nvPr/>
        </p:nvSpPr>
        <p:spPr>
          <a:xfrm>
            <a:off x="4670011" y="3612608"/>
            <a:ext cx="57300" cy="62400"/>
          </a:xfrm>
          <a:prstGeom prst="rect">
            <a:avLst/>
          </a:prstGeom>
          <a:solidFill>
            <a:schemeClr val="lt1"/>
          </a:solidFill>
          <a:ln cap="flat" cmpd="sng" w="7150">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43" name="Google Shape;2343;p331"/>
          <p:cNvSpPr/>
          <p:nvPr/>
        </p:nvSpPr>
        <p:spPr>
          <a:xfrm>
            <a:off x="4007298" y="3612608"/>
            <a:ext cx="57300" cy="62400"/>
          </a:xfrm>
          <a:prstGeom prst="rect">
            <a:avLst/>
          </a:prstGeom>
          <a:solidFill>
            <a:schemeClr val="accent3"/>
          </a:solidFill>
          <a:ln cap="flat" cmpd="sng" w="7150">
            <a:solidFill>
              <a:schemeClr val="accent3"/>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44" name="Google Shape;2344;p331"/>
          <p:cNvSpPr/>
          <p:nvPr/>
        </p:nvSpPr>
        <p:spPr>
          <a:xfrm>
            <a:off x="4080932" y="3612608"/>
            <a:ext cx="57300" cy="62400"/>
          </a:xfrm>
          <a:prstGeom prst="rect">
            <a:avLst/>
          </a:prstGeom>
          <a:solidFill>
            <a:schemeClr val="lt1"/>
          </a:solidFill>
          <a:ln cap="flat" cmpd="sng" w="7150">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45" name="Google Shape;2345;p331"/>
          <p:cNvSpPr/>
          <p:nvPr/>
        </p:nvSpPr>
        <p:spPr>
          <a:xfrm>
            <a:off x="4154567" y="3612608"/>
            <a:ext cx="57300" cy="62400"/>
          </a:xfrm>
          <a:prstGeom prst="rect">
            <a:avLst/>
          </a:prstGeom>
          <a:solidFill>
            <a:schemeClr val="accent6"/>
          </a:solidFill>
          <a:ln cap="flat" cmpd="sng" w="7150">
            <a:solidFill>
              <a:schemeClr val="accent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46" name="Google Shape;2346;p331"/>
          <p:cNvSpPr/>
          <p:nvPr/>
        </p:nvSpPr>
        <p:spPr>
          <a:xfrm>
            <a:off x="4228202" y="3612608"/>
            <a:ext cx="57300" cy="62400"/>
          </a:xfrm>
          <a:prstGeom prst="rect">
            <a:avLst/>
          </a:prstGeom>
          <a:solidFill>
            <a:schemeClr val="lt1"/>
          </a:solidFill>
          <a:ln cap="flat" cmpd="sng" w="7150">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47" name="Google Shape;2347;p331"/>
          <p:cNvSpPr/>
          <p:nvPr/>
        </p:nvSpPr>
        <p:spPr>
          <a:xfrm>
            <a:off x="4301837" y="3612608"/>
            <a:ext cx="57300" cy="62400"/>
          </a:xfrm>
          <a:prstGeom prst="rect">
            <a:avLst/>
          </a:prstGeom>
          <a:solidFill>
            <a:schemeClr val="accent6"/>
          </a:solidFill>
          <a:ln cap="flat" cmpd="sng" w="7150">
            <a:solidFill>
              <a:schemeClr val="accent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48" name="Google Shape;2348;p331"/>
          <p:cNvSpPr/>
          <p:nvPr/>
        </p:nvSpPr>
        <p:spPr>
          <a:xfrm>
            <a:off x="4375472" y="3612608"/>
            <a:ext cx="57300" cy="62400"/>
          </a:xfrm>
          <a:prstGeom prst="rect">
            <a:avLst/>
          </a:prstGeom>
          <a:solidFill>
            <a:schemeClr val="accent6"/>
          </a:solidFill>
          <a:ln cap="flat" cmpd="sng" w="7150">
            <a:solidFill>
              <a:schemeClr val="accent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49" name="Google Shape;2349;p331"/>
          <p:cNvSpPr/>
          <p:nvPr/>
        </p:nvSpPr>
        <p:spPr>
          <a:xfrm>
            <a:off x="3333007" y="3455367"/>
            <a:ext cx="57300" cy="62400"/>
          </a:xfrm>
          <a:prstGeom prst="rect">
            <a:avLst/>
          </a:prstGeom>
          <a:solidFill>
            <a:schemeClr val="accent6"/>
          </a:solidFill>
          <a:ln cap="flat" cmpd="sng" w="7150">
            <a:solidFill>
              <a:schemeClr val="accent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50" name="Google Shape;2350;p331"/>
          <p:cNvSpPr/>
          <p:nvPr/>
        </p:nvSpPr>
        <p:spPr>
          <a:xfrm>
            <a:off x="3407073" y="3455367"/>
            <a:ext cx="57300" cy="62400"/>
          </a:xfrm>
          <a:prstGeom prst="rect">
            <a:avLst/>
          </a:prstGeom>
          <a:solidFill>
            <a:schemeClr val="lt1"/>
          </a:solidFill>
          <a:ln cap="flat" cmpd="sng" w="7150">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51" name="Google Shape;2351;p331"/>
          <p:cNvSpPr/>
          <p:nvPr/>
        </p:nvSpPr>
        <p:spPr>
          <a:xfrm>
            <a:off x="3481138" y="3455367"/>
            <a:ext cx="57300" cy="62400"/>
          </a:xfrm>
          <a:prstGeom prst="rect">
            <a:avLst/>
          </a:prstGeom>
          <a:solidFill>
            <a:schemeClr val="accent6"/>
          </a:solidFill>
          <a:ln cap="flat" cmpd="sng" w="7150">
            <a:solidFill>
              <a:schemeClr val="accent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52" name="Google Shape;2352;p331"/>
          <p:cNvSpPr/>
          <p:nvPr/>
        </p:nvSpPr>
        <p:spPr>
          <a:xfrm>
            <a:off x="3553870" y="3455367"/>
            <a:ext cx="57300" cy="62400"/>
          </a:xfrm>
          <a:prstGeom prst="rect">
            <a:avLst/>
          </a:prstGeom>
          <a:solidFill>
            <a:schemeClr val="lt1"/>
          </a:solidFill>
          <a:ln cap="flat" cmpd="sng" w="7150">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53" name="Google Shape;2353;p331"/>
          <p:cNvSpPr/>
          <p:nvPr/>
        </p:nvSpPr>
        <p:spPr>
          <a:xfrm>
            <a:off x="3627935" y="3455367"/>
            <a:ext cx="57300" cy="62400"/>
          </a:xfrm>
          <a:prstGeom prst="rect">
            <a:avLst/>
          </a:prstGeom>
          <a:solidFill>
            <a:schemeClr val="accent6"/>
          </a:solidFill>
          <a:ln cap="flat" cmpd="sng" w="7150">
            <a:solidFill>
              <a:schemeClr val="accent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54" name="Google Shape;2354;p331"/>
          <p:cNvSpPr/>
          <p:nvPr/>
        </p:nvSpPr>
        <p:spPr>
          <a:xfrm>
            <a:off x="3333007" y="3533055"/>
            <a:ext cx="57300" cy="62400"/>
          </a:xfrm>
          <a:prstGeom prst="rect">
            <a:avLst/>
          </a:prstGeom>
          <a:solidFill>
            <a:schemeClr val="accent3"/>
          </a:solidFill>
          <a:ln cap="flat" cmpd="sng" w="7150">
            <a:solidFill>
              <a:schemeClr val="accent3"/>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55" name="Google Shape;2355;p331"/>
          <p:cNvSpPr/>
          <p:nvPr/>
        </p:nvSpPr>
        <p:spPr>
          <a:xfrm>
            <a:off x="3407073" y="3533055"/>
            <a:ext cx="57300" cy="62400"/>
          </a:xfrm>
          <a:prstGeom prst="rect">
            <a:avLst/>
          </a:prstGeom>
          <a:solidFill>
            <a:schemeClr val="accent3"/>
          </a:solidFill>
          <a:ln cap="flat" cmpd="sng" w="7150">
            <a:solidFill>
              <a:schemeClr val="accent3"/>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56" name="Google Shape;2356;p331"/>
          <p:cNvSpPr/>
          <p:nvPr/>
        </p:nvSpPr>
        <p:spPr>
          <a:xfrm>
            <a:off x="3702000" y="3455367"/>
            <a:ext cx="57300" cy="62400"/>
          </a:xfrm>
          <a:prstGeom prst="rect">
            <a:avLst/>
          </a:prstGeom>
          <a:solidFill>
            <a:schemeClr val="accent3"/>
          </a:solidFill>
          <a:ln cap="flat" cmpd="sng" w="7150">
            <a:solidFill>
              <a:schemeClr val="accent3"/>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57" name="Google Shape;2357;p331"/>
          <p:cNvSpPr/>
          <p:nvPr/>
        </p:nvSpPr>
        <p:spPr>
          <a:xfrm>
            <a:off x="3481138" y="3533055"/>
            <a:ext cx="57300" cy="62400"/>
          </a:xfrm>
          <a:prstGeom prst="rect">
            <a:avLst/>
          </a:prstGeom>
          <a:solidFill>
            <a:schemeClr val="lt1"/>
          </a:solidFill>
          <a:ln cap="flat" cmpd="sng" w="7150">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58" name="Google Shape;2358;p331"/>
          <p:cNvSpPr/>
          <p:nvPr/>
        </p:nvSpPr>
        <p:spPr>
          <a:xfrm>
            <a:off x="3553870" y="3533055"/>
            <a:ext cx="57300" cy="62400"/>
          </a:xfrm>
          <a:prstGeom prst="rect">
            <a:avLst/>
          </a:prstGeom>
          <a:solidFill>
            <a:schemeClr val="lt1"/>
          </a:solidFill>
          <a:ln cap="flat" cmpd="sng" w="7150">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59" name="Google Shape;2359;p331"/>
          <p:cNvSpPr/>
          <p:nvPr/>
        </p:nvSpPr>
        <p:spPr>
          <a:xfrm>
            <a:off x="3627935" y="3533055"/>
            <a:ext cx="57300" cy="62400"/>
          </a:xfrm>
          <a:prstGeom prst="rect">
            <a:avLst/>
          </a:prstGeom>
          <a:solidFill>
            <a:schemeClr val="accent6"/>
          </a:solidFill>
          <a:ln cap="flat" cmpd="sng" w="7150">
            <a:solidFill>
              <a:schemeClr val="accent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60" name="Google Shape;2360;p331"/>
          <p:cNvSpPr/>
          <p:nvPr/>
        </p:nvSpPr>
        <p:spPr>
          <a:xfrm>
            <a:off x="3702000" y="3533055"/>
            <a:ext cx="57300" cy="62400"/>
          </a:xfrm>
          <a:prstGeom prst="rect">
            <a:avLst/>
          </a:prstGeom>
          <a:solidFill>
            <a:schemeClr val="lt1"/>
          </a:solidFill>
          <a:ln cap="flat" cmpd="sng" w="7150">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61" name="Google Shape;2361;p331"/>
          <p:cNvSpPr/>
          <p:nvPr/>
        </p:nvSpPr>
        <p:spPr>
          <a:xfrm>
            <a:off x="3333007" y="3610744"/>
            <a:ext cx="57300" cy="62400"/>
          </a:xfrm>
          <a:prstGeom prst="rect">
            <a:avLst/>
          </a:prstGeom>
          <a:solidFill>
            <a:schemeClr val="accent3"/>
          </a:solidFill>
          <a:ln cap="flat" cmpd="sng" w="7150">
            <a:solidFill>
              <a:schemeClr val="accent3"/>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62" name="Google Shape;2362;p331"/>
          <p:cNvSpPr/>
          <p:nvPr/>
        </p:nvSpPr>
        <p:spPr>
          <a:xfrm>
            <a:off x="3407073" y="3610744"/>
            <a:ext cx="57300" cy="62400"/>
          </a:xfrm>
          <a:prstGeom prst="rect">
            <a:avLst/>
          </a:prstGeom>
          <a:solidFill>
            <a:schemeClr val="lt1"/>
          </a:solidFill>
          <a:ln cap="flat" cmpd="sng" w="7150">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63" name="Google Shape;2363;p331"/>
          <p:cNvSpPr/>
          <p:nvPr/>
        </p:nvSpPr>
        <p:spPr>
          <a:xfrm>
            <a:off x="3481138" y="3610744"/>
            <a:ext cx="57300" cy="62400"/>
          </a:xfrm>
          <a:prstGeom prst="rect">
            <a:avLst/>
          </a:prstGeom>
          <a:solidFill>
            <a:schemeClr val="accent6"/>
          </a:solidFill>
          <a:ln cap="flat" cmpd="sng" w="7150">
            <a:solidFill>
              <a:schemeClr val="accent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64" name="Google Shape;2364;p331"/>
          <p:cNvSpPr/>
          <p:nvPr/>
        </p:nvSpPr>
        <p:spPr>
          <a:xfrm>
            <a:off x="3553870" y="3610744"/>
            <a:ext cx="57300" cy="62400"/>
          </a:xfrm>
          <a:prstGeom prst="rect">
            <a:avLst/>
          </a:prstGeom>
          <a:solidFill>
            <a:schemeClr val="accent6"/>
          </a:solidFill>
          <a:ln cap="flat" cmpd="sng" w="7150">
            <a:solidFill>
              <a:schemeClr val="accent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65" name="Google Shape;2365;p331"/>
          <p:cNvSpPr/>
          <p:nvPr/>
        </p:nvSpPr>
        <p:spPr>
          <a:xfrm>
            <a:off x="3627935" y="3610744"/>
            <a:ext cx="57300" cy="62400"/>
          </a:xfrm>
          <a:prstGeom prst="rect">
            <a:avLst/>
          </a:prstGeom>
          <a:solidFill>
            <a:schemeClr val="accent3"/>
          </a:solidFill>
          <a:ln cap="flat" cmpd="sng" w="7150">
            <a:solidFill>
              <a:schemeClr val="accent3"/>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66" name="Google Shape;2366;p331"/>
          <p:cNvSpPr/>
          <p:nvPr/>
        </p:nvSpPr>
        <p:spPr>
          <a:xfrm>
            <a:off x="3702000" y="3610744"/>
            <a:ext cx="57300" cy="62400"/>
          </a:xfrm>
          <a:prstGeom prst="rect">
            <a:avLst/>
          </a:prstGeom>
          <a:solidFill>
            <a:schemeClr val="accent6"/>
          </a:solidFill>
          <a:ln cap="flat" cmpd="sng" w="7150">
            <a:solidFill>
              <a:schemeClr val="accent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67" name="Google Shape;2367;p331"/>
          <p:cNvSpPr/>
          <p:nvPr/>
        </p:nvSpPr>
        <p:spPr>
          <a:xfrm>
            <a:off x="3333007" y="3688432"/>
            <a:ext cx="57300" cy="62400"/>
          </a:xfrm>
          <a:prstGeom prst="rect">
            <a:avLst/>
          </a:prstGeom>
          <a:solidFill>
            <a:schemeClr val="accent3"/>
          </a:solidFill>
          <a:ln cap="flat" cmpd="sng" w="7150">
            <a:solidFill>
              <a:schemeClr val="accent3"/>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68" name="Google Shape;2368;p331"/>
          <p:cNvSpPr/>
          <p:nvPr/>
        </p:nvSpPr>
        <p:spPr>
          <a:xfrm>
            <a:off x="3407073" y="3688432"/>
            <a:ext cx="57300" cy="62400"/>
          </a:xfrm>
          <a:prstGeom prst="rect">
            <a:avLst/>
          </a:prstGeom>
          <a:solidFill>
            <a:schemeClr val="accent6"/>
          </a:solidFill>
          <a:ln cap="flat" cmpd="sng" w="7150">
            <a:solidFill>
              <a:schemeClr val="accent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69" name="Google Shape;2369;p331"/>
          <p:cNvSpPr/>
          <p:nvPr/>
        </p:nvSpPr>
        <p:spPr>
          <a:xfrm>
            <a:off x="3481138" y="3688432"/>
            <a:ext cx="57300" cy="62400"/>
          </a:xfrm>
          <a:prstGeom prst="rect">
            <a:avLst/>
          </a:prstGeom>
          <a:solidFill>
            <a:schemeClr val="accent6"/>
          </a:solidFill>
          <a:ln cap="flat" cmpd="sng" w="7150">
            <a:solidFill>
              <a:schemeClr val="accent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70" name="Google Shape;2370;p331"/>
          <p:cNvSpPr/>
          <p:nvPr/>
        </p:nvSpPr>
        <p:spPr>
          <a:xfrm>
            <a:off x="3553870" y="3688432"/>
            <a:ext cx="57300" cy="62400"/>
          </a:xfrm>
          <a:prstGeom prst="rect">
            <a:avLst/>
          </a:prstGeom>
          <a:solidFill>
            <a:schemeClr val="accent3"/>
          </a:solidFill>
          <a:ln cap="flat" cmpd="sng" w="7150">
            <a:solidFill>
              <a:schemeClr val="accent3"/>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71" name="Google Shape;2371;p331"/>
          <p:cNvSpPr/>
          <p:nvPr/>
        </p:nvSpPr>
        <p:spPr>
          <a:xfrm>
            <a:off x="3627935" y="3688432"/>
            <a:ext cx="57300" cy="62400"/>
          </a:xfrm>
          <a:prstGeom prst="rect">
            <a:avLst/>
          </a:prstGeom>
          <a:solidFill>
            <a:schemeClr val="lt1"/>
          </a:solidFill>
          <a:ln cap="flat" cmpd="sng" w="7150">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72" name="Google Shape;2372;p331"/>
          <p:cNvSpPr/>
          <p:nvPr/>
        </p:nvSpPr>
        <p:spPr>
          <a:xfrm>
            <a:off x="3702000" y="3688432"/>
            <a:ext cx="57300" cy="62400"/>
          </a:xfrm>
          <a:prstGeom prst="rect">
            <a:avLst/>
          </a:prstGeom>
          <a:solidFill>
            <a:schemeClr val="accent6"/>
          </a:solidFill>
          <a:ln cap="flat" cmpd="sng" w="7150">
            <a:solidFill>
              <a:schemeClr val="accent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73" name="Google Shape;2373;p331"/>
          <p:cNvSpPr/>
          <p:nvPr/>
        </p:nvSpPr>
        <p:spPr>
          <a:xfrm>
            <a:off x="3333007" y="3766120"/>
            <a:ext cx="57300" cy="62400"/>
          </a:xfrm>
          <a:prstGeom prst="rect">
            <a:avLst/>
          </a:prstGeom>
          <a:solidFill>
            <a:schemeClr val="accent6"/>
          </a:solidFill>
          <a:ln cap="flat" cmpd="sng" w="7150">
            <a:solidFill>
              <a:schemeClr val="accent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74" name="Google Shape;2374;p331"/>
          <p:cNvSpPr/>
          <p:nvPr/>
        </p:nvSpPr>
        <p:spPr>
          <a:xfrm>
            <a:off x="3407073" y="3766120"/>
            <a:ext cx="57300" cy="62400"/>
          </a:xfrm>
          <a:prstGeom prst="rect">
            <a:avLst/>
          </a:prstGeom>
          <a:solidFill>
            <a:schemeClr val="lt1"/>
          </a:solidFill>
          <a:ln cap="flat" cmpd="sng" w="7150">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75" name="Google Shape;2375;p331"/>
          <p:cNvSpPr/>
          <p:nvPr/>
        </p:nvSpPr>
        <p:spPr>
          <a:xfrm>
            <a:off x="3481138" y="3766120"/>
            <a:ext cx="57300" cy="62400"/>
          </a:xfrm>
          <a:prstGeom prst="rect">
            <a:avLst/>
          </a:prstGeom>
          <a:solidFill>
            <a:schemeClr val="accent6"/>
          </a:solidFill>
          <a:ln cap="flat" cmpd="sng" w="7150">
            <a:solidFill>
              <a:schemeClr val="accent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76" name="Google Shape;2376;p331"/>
          <p:cNvSpPr/>
          <p:nvPr/>
        </p:nvSpPr>
        <p:spPr>
          <a:xfrm>
            <a:off x="3553870" y="3766120"/>
            <a:ext cx="57300" cy="62400"/>
          </a:xfrm>
          <a:prstGeom prst="rect">
            <a:avLst/>
          </a:prstGeom>
          <a:solidFill>
            <a:schemeClr val="accent3"/>
          </a:solidFill>
          <a:ln cap="flat" cmpd="sng" w="7150">
            <a:solidFill>
              <a:schemeClr val="accent3"/>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77" name="Google Shape;2377;p331"/>
          <p:cNvSpPr/>
          <p:nvPr/>
        </p:nvSpPr>
        <p:spPr>
          <a:xfrm>
            <a:off x="3627935" y="3766120"/>
            <a:ext cx="57300" cy="62400"/>
          </a:xfrm>
          <a:prstGeom prst="rect">
            <a:avLst/>
          </a:prstGeom>
          <a:solidFill>
            <a:schemeClr val="accent6"/>
          </a:solidFill>
          <a:ln cap="flat" cmpd="sng" w="7150">
            <a:solidFill>
              <a:schemeClr val="accent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78" name="Google Shape;2378;p331"/>
          <p:cNvSpPr/>
          <p:nvPr/>
        </p:nvSpPr>
        <p:spPr>
          <a:xfrm>
            <a:off x="3702000" y="3766120"/>
            <a:ext cx="57300" cy="62400"/>
          </a:xfrm>
          <a:prstGeom prst="rect">
            <a:avLst/>
          </a:prstGeom>
          <a:solidFill>
            <a:schemeClr val="lt1"/>
          </a:solidFill>
          <a:ln cap="flat" cmpd="sng" w="7150">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79" name="Google Shape;2379;p331"/>
          <p:cNvSpPr/>
          <p:nvPr/>
        </p:nvSpPr>
        <p:spPr>
          <a:xfrm>
            <a:off x="3257950" y="3455367"/>
            <a:ext cx="57300" cy="62400"/>
          </a:xfrm>
          <a:prstGeom prst="rect">
            <a:avLst/>
          </a:prstGeom>
          <a:solidFill>
            <a:schemeClr val="lt1"/>
          </a:solidFill>
          <a:ln cap="flat" cmpd="sng" w="7150">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80" name="Google Shape;2380;p331"/>
          <p:cNvSpPr/>
          <p:nvPr/>
        </p:nvSpPr>
        <p:spPr>
          <a:xfrm>
            <a:off x="3257950" y="3533055"/>
            <a:ext cx="57300" cy="62400"/>
          </a:xfrm>
          <a:prstGeom prst="rect">
            <a:avLst/>
          </a:prstGeom>
          <a:solidFill>
            <a:schemeClr val="accent6"/>
          </a:solidFill>
          <a:ln cap="flat" cmpd="sng" w="7150">
            <a:solidFill>
              <a:schemeClr val="accent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81" name="Google Shape;2381;p331"/>
          <p:cNvSpPr/>
          <p:nvPr/>
        </p:nvSpPr>
        <p:spPr>
          <a:xfrm>
            <a:off x="3257950" y="3610744"/>
            <a:ext cx="57300" cy="62400"/>
          </a:xfrm>
          <a:prstGeom prst="rect">
            <a:avLst/>
          </a:prstGeom>
          <a:solidFill>
            <a:schemeClr val="lt1"/>
          </a:solidFill>
          <a:ln cap="flat" cmpd="sng" w="7150">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82" name="Google Shape;2382;p331"/>
          <p:cNvSpPr/>
          <p:nvPr/>
        </p:nvSpPr>
        <p:spPr>
          <a:xfrm>
            <a:off x="3257950" y="3688432"/>
            <a:ext cx="57300" cy="62400"/>
          </a:xfrm>
          <a:prstGeom prst="rect">
            <a:avLst/>
          </a:prstGeom>
          <a:solidFill>
            <a:schemeClr val="accent6"/>
          </a:solidFill>
          <a:ln cap="flat" cmpd="sng" w="7150">
            <a:solidFill>
              <a:schemeClr val="accent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83" name="Google Shape;2383;p331"/>
          <p:cNvSpPr/>
          <p:nvPr/>
        </p:nvSpPr>
        <p:spPr>
          <a:xfrm>
            <a:off x="3257950" y="3766120"/>
            <a:ext cx="57300" cy="62400"/>
          </a:xfrm>
          <a:prstGeom prst="rect">
            <a:avLst/>
          </a:prstGeom>
          <a:solidFill>
            <a:schemeClr val="accent6"/>
          </a:solidFill>
          <a:ln cap="flat" cmpd="sng" w="7150">
            <a:solidFill>
              <a:schemeClr val="accent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84" name="Google Shape;2384;p331"/>
          <p:cNvSpPr/>
          <p:nvPr/>
        </p:nvSpPr>
        <p:spPr>
          <a:xfrm rot="5400000">
            <a:off x="4743645" y="3105775"/>
            <a:ext cx="57300" cy="62400"/>
          </a:xfrm>
          <a:prstGeom prst="rect">
            <a:avLst/>
          </a:prstGeom>
          <a:solidFill>
            <a:schemeClr val="accent3"/>
          </a:solidFill>
          <a:ln cap="flat" cmpd="sng" w="7150">
            <a:solidFill>
              <a:schemeClr val="accent3"/>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85" name="Google Shape;2385;p331"/>
          <p:cNvSpPr/>
          <p:nvPr/>
        </p:nvSpPr>
        <p:spPr>
          <a:xfrm rot="5400000">
            <a:off x="4743645" y="3177108"/>
            <a:ext cx="57300" cy="62400"/>
          </a:xfrm>
          <a:prstGeom prst="rect">
            <a:avLst/>
          </a:prstGeom>
          <a:solidFill>
            <a:schemeClr val="lt1"/>
          </a:solidFill>
          <a:ln cap="flat" cmpd="sng" w="7150">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86" name="Google Shape;2386;p331"/>
          <p:cNvSpPr/>
          <p:nvPr/>
        </p:nvSpPr>
        <p:spPr>
          <a:xfrm rot="5400000">
            <a:off x="4743645" y="3248441"/>
            <a:ext cx="57300" cy="62400"/>
          </a:xfrm>
          <a:prstGeom prst="rect">
            <a:avLst/>
          </a:prstGeom>
          <a:solidFill>
            <a:schemeClr val="accent6"/>
          </a:solidFill>
          <a:ln cap="flat" cmpd="sng" w="7150">
            <a:solidFill>
              <a:schemeClr val="accent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87" name="Google Shape;2387;p331"/>
          <p:cNvSpPr/>
          <p:nvPr/>
        </p:nvSpPr>
        <p:spPr>
          <a:xfrm rot="5400000">
            <a:off x="4743645" y="3319775"/>
            <a:ext cx="57300" cy="62400"/>
          </a:xfrm>
          <a:prstGeom prst="rect">
            <a:avLst/>
          </a:prstGeom>
          <a:solidFill>
            <a:schemeClr val="lt1"/>
          </a:solidFill>
          <a:ln cap="flat" cmpd="sng" w="7150">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88" name="Google Shape;2388;p331"/>
          <p:cNvSpPr/>
          <p:nvPr/>
        </p:nvSpPr>
        <p:spPr>
          <a:xfrm rot="5400000">
            <a:off x="4743645" y="3391108"/>
            <a:ext cx="57300" cy="62400"/>
          </a:xfrm>
          <a:prstGeom prst="rect">
            <a:avLst/>
          </a:prstGeom>
          <a:solidFill>
            <a:schemeClr val="accent6"/>
          </a:solidFill>
          <a:ln cap="flat" cmpd="sng" w="7150">
            <a:solidFill>
              <a:schemeClr val="accent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89" name="Google Shape;2389;p331"/>
          <p:cNvSpPr/>
          <p:nvPr/>
        </p:nvSpPr>
        <p:spPr>
          <a:xfrm rot="5400000">
            <a:off x="4743645" y="3462441"/>
            <a:ext cx="57300" cy="62400"/>
          </a:xfrm>
          <a:prstGeom prst="rect">
            <a:avLst/>
          </a:prstGeom>
          <a:solidFill>
            <a:schemeClr val="accent6"/>
          </a:solidFill>
          <a:ln cap="flat" cmpd="sng" w="7150">
            <a:solidFill>
              <a:schemeClr val="accent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90" name="Google Shape;2390;p331"/>
          <p:cNvSpPr/>
          <p:nvPr/>
        </p:nvSpPr>
        <p:spPr>
          <a:xfrm>
            <a:off x="4743645" y="3536325"/>
            <a:ext cx="57300" cy="62400"/>
          </a:xfrm>
          <a:prstGeom prst="rect">
            <a:avLst/>
          </a:prstGeom>
          <a:solidFill>
            <a:schemeClr val="lt1"/>
          </a:solidFill>
          <a:ln cap="flat" cmpd="sng" w="7150">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91" name="Google Shape;2391;p331"/>
          <p:cNvSpPr/>
          <p:nvPr/>
        </p:nvSpPr>
        <p:spPr>
          <a:xfrm>
            <a:off x="4743645" y="3612608"/>
            <a:ext cx="57300" cy="62400"/>
          </a:xfrm>
          <a:prstGeom prst="rect">
            <a:avLst/>
          </a:prstGeom>
          <a:solidFill>
            <a:schemeClr val="accent6"/>
          </a:solidFill>
          <a:ln cap="flat" cmpd="sng" w="7150">
            <a:solidFill>
              <a:schemeClr val="accent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Figtree"/>
              <a:ea typeface="Figtree"/>
              <a:cs typeface="Figtree"/>
              <a:sym typeface="Figtree"/>
            </a:endParaRPr>
          </a:p>
        </p:txBody>
      </p:sp>
      <p:sp>
        <p:nvSpPr>
          <p:cNvPr id="2392" name="Google Shape;2392;p331"/>
          <p:cNvSpPr txBox="1"/>
          <p:nvPr/>
        </p:nvSpPr>
        <p:spPr>
          <a:xfrm>
            <a:off x="416719" y="2220603"/>
            <a:ext cx="2178000" cy="535500"/>
          </a:xfrm>
          <a:prstGeom prst="rect">
            <a:avLst/>
          </a:prstGeom>
          <a:noFill/>
          <a:ln>
            <a:noFill/>
          </a:ln>
        </p:spPr>
        <p:txBody>
          <a:bodyPr anchorCtr="0" anchor="t" bIns="68575" lIns="68575" spcFirstLastPara="1" rIns="68575" wrap="square" tIns="68575">
            <a:spAutoFit/>
          </a:bodyPr>
          <a:lstStyle/>
          <a:p>
            <a:pPr indent="0" lvl="0" marL="0" marR="0" rtl="0" algn="r">
              <a:lnSpc>
                <a:spcPct val="115000"/>
              </a:lnSpc>
              <a:spcBef>
                <a:spcPts val="0"/>
              </a:spcBef>
              <a:spcAft>
                <a:spcPts val="0"/>
              </a:spcAft>
              <a:buClr>
                <a:srgbClr val="000000"/>
              </a:buClr>
              <a:buSzPts val="1200"/>
              <a:buFont typeface="Arial"/>
              <a:buNone/>
            </a:pPr>
            <a:r>
              <a:rPr b="1" i="0" lang="en" sz="1200" u="none" cap="none" strike="noStrike">
                <a:solidFill>
                  <a:schemeClr val="lt1"/>
                </a:solidFill>
                <a:latin typeface="Figtree"/>
                <a:ea typeface="Figtree"/>
                <a:cs typeface="Figtree"/>
                <a:sym typeface="Figtree"/>
              </a:rPr>
              <a:t>Start the conversation</a:t>
            </a:r>
            <a:endParaRPr b="1" i="0" sz="1200" u="none" cap="none" strike="noStrike">
              <a:solidFill>
                <a:schemeClr val="lt1"/>
              </a:solidFill>
              <a:latin typeface="Figtree"/>
              <a:ea typeface="Figtree"/>
              <a:cs typeface="Figtree"/>
              <a:sym typeface="Figtree"/>
            </a:endParaRPr>
          </a:p>
          <a:p>
            <a:pPr indent="0" lvl="0" marL="0" marR="0" rtl="0" algn="r">
              <a:lnSpc>
                <a:spcPct val="100000"/>
              </a:lnSpc>
              <a:spcBef>
                <a:spcPts val="0"/>
              </a:spcBef>
              <a:spcAft>
                <a:spcPts val="0"/>
              </a:spcAft>
              <a:buClr>
                <a:srgbClr val="000000"/>
              </a:buClr>
              <a:buSzPts val="1200"/>
              <a:buFont typeface="Arial"/>
              <a:buNone/>
            </a:pPr>
            <a:r>
              <a:rPr lang="en" sz="1200">
                <a:solidFill>
                  <a:schemeClr val="lt1"/>
                </a:solidFill>
                <a:latin typeface="Figtree"/>
                <a:ea typeface="Figtree"/>
                <a:cs typeface="Figtree"/>
                <a:sym typeface="Figtree"/>
              </a:rPr>
              <a:t>Email marketing</a:t>
            </a:r>
            <a:endParaRPr b="0" i="0" sz="1200" u="none" cap="none" strike="noStrike">
              <a:solidFill>
                <a:schemeClr val="lt1"/>
              </a:solidFill>
              <a:latin typeface="Figtree"/>
              <a:ea typeface="Figtree"/>
              <a:cs typeface="Figtree"/>
              <a:sym typeface="Figtree"/>
            </a:endParaRPr>
          </a:p>
        </p:txBody>
      </p:sp>
      <p:sp>
        <p:nvSpPr>
          <p:cNvPr id="2393" name="Google Shape;2393;p331"/>
          <p:cNvSpPr txBox="1"/>
          <p:nvPr/>
        </p:nvSpPr>
        <p:spPr>
          <a:xfrm>
            <a:off x="6455194" y="2598975"/>
            <a:ext cx="2178000" cy="720300"/>
          </a:xfrm>
          <a:prstGeom prst="rect">
            <a:avLst/>
          </a:prstGeom>
          <a:noFill/>
          <a:ln>
            <a:noFill/>
          </a:ln>
        </p:spPr>
        <p:txBody>
          <a:bodyPr anchorCtr="0" anchor="t" bIns="68575" lIns="68575" spcFirstLastPara="1" rIns="68575" wrap="square" tIns="68575">
            <a:spAutoFit/>
          </a:bodyPr>
          <a:lstStyle/>
          <a:p>
            <a:pPr indent="0" lvl="0" marL="0" marR="0" rtl="0" algn="l">
              <a:lnSpc>
                <a:spcPct val="115000"/>
              </a:lnSpc>
              <a:spcBef>
                <a:spcPts val="0"/>
              </a:spcBef>
              <a:spcAft>
                <a:spcPts val="0"/>
              </a:spcAft>
              <a:buClr>
                <a:srgbClr val="000000"/>
              </a:buClr>
              <a:buSzPts val="1200"/>
              <a:buFont typeface="Arial"/>
              <a:buNone/>
            </a:pPr>
            <a:r>
              <a:rPr b="1" i="0" lang="en" sz="1200" u="none" cap="none" strike="noStrike">
                <a:solidFill>
                  <a:schemeClr val="lt1"/>
                </a:solidFill>
                <a:latin typeface="Figtree"/>
                <a:ea typeface="Figtree"/>
                <a:cs typeface="Figtree"/>
                <a:sym typeface="Figtree"/>
              </a:rPr>
              <a:t>Confident conversion</a:t>
            </a:r>
            <a:endParaRPr b="1" i="0" sz="1200" u="none" cap="none" strike="noStrike">
              <a:solidFill>
                <a:schemeClr val="lt1"/>
              </a:solidFill>
              <a:latin typeface="Figtree"/>
              <a:ea typeface="Figtree"/>
              <a:cs typeface="Figtree"/>
              <a:sym typeface="Figtree"/>
            </a:endParaRPr>
          </a:p>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chemeClr val="lt1"/>
                </a:solidFill>
                <a:latin typeface="Figtree"/>
                <a:ea typeface="Figtree"/>
                <a:cs typeface="Figtree"/>
                <a:sym typeface="Figtree"/>
              </a:rPr>
              <a:t>Clear, AI-</a:t>
            </a:r>
            <a:r>
              <a:rPr lang="en" sz="1200">
                <a:solidFill>
                  <a:schemeClr val="lt1"/>
                </a:solidFill>
                <a:latin typeface="Figtree"/>
                <a:ea typeface="Figtree"/>
                <a:cs typeface="Figtree"/>
                <a:sym typeface="Figtree"/>
              </a:rPr>
              <a:t>guidance, one-click purchases</a:t>
            </a:r>
            <a:endParaRPr b="0" i="0" sz="1200" u="none" cap="none" strike="noStrike">
              <a:solidFill>
                <a:schemeClr val="lt1"/>
              </a:solidFill>
              <a:latin typeface="Figtree"/>
              <a:ea typeface="Figtree"/>
              <a:cs typeface="Figtree"/>
              <a:sym typeface="Figtree"/>
            </a:endParaRPr>
          </a:p>
        </p:txBody>
      </p:sp>
      <p:sp>
        <p:nvSpPr>
          <p:cNvPr id="2394" name="Google Shape;2394;p331"/>
          <p:cNvSpPr txBox="1"/>
          <p:nvPr/>
        </p:nvSpPr>
        <p:spPr>
          <a:xfrm>
            <a:off x="5013994" y="3821513"/>
            <a:ext cx="3340800" cy="535500"/>
          </a:xfrm>
          <a:prstGeom prst="rect">
            <a:avLst/>
          </a:prstGeom>
          <a:noFill/>
          <a:ln>
            <a:noFill/>
          </a:ln>
        </p:spPr>
        <p:txBody>
          <a:bodyPr anchorCtr="0" anchor="t" bIns="68575" lIns="68575" spcFirstLastPara="1" rIns="68575" wrap="square" tIns="68575">
            <a:spAutoFit/>
          </a:bodyPr>
          <a:lstStyle/>
          <a:p>
            <a:pPr indent="0" lvl="0" marL="0" marR="0" rtl="0" algn="l">
              <a:lnSpc>
                <a:spcPct val="115000"/>
              </a:lnSpc>
              <a:spcBef>
                <a:spcPts val="0"/>
              </a:spcBef>
              <a:spcAft>
                <a:spcPts val="0"/>
              </a:spcAft>
              <a:buClr>
                <a:srgbClr val="000000"/>
              </a:buClr>
              <a:buSzPts val="1200"/>
              <a:buFont typeface="Arial"/>
              <a:buNone/>
            </a:pPr>
            <a:r>
              <a:rPr b="1" i="0" lang="en" sz="1200" u="none" cap="none" strike="noStrike">
                <a:solidFill>
                  <a:schemeClr val="lt1"/>
                </a:solidFill>
                <a:latin typeface="Figtree"/>
                <a:ea typeface="Figtree"/>
                <a:cs typeface="Figtree"/>
                <a:sym typeface="Figtree"/>
              </a:rPr>
              <a:t>Preference collection</a:t>
            </a:r>
            <a:endParaRPr b="1" i="0" sz="1200" u="none" cap="none" strike="noStrike">
              <a:solidFill>
                <a:schemeClr val="lt1"/>
              </a:solidFill>
              <a:latin typeface="Figtree"/>
              <a:ea typeface="Figtree"/>
              <a:cs typeface="Figtree"/>
              <a:sym typeface="Figtree"/>
            </a:endParaRPr>
          </a:p>
          <a:p>
            <a:pPr indent="0" lvl="0" marL="0" marR="0" rtl="0" algn="l">
              <a:lnSpc>
                <a:spcPct val="100000"/>
              </a:lnSpc>
              <a:spcBef>
                <a:spcPts val="0"/>
              </a:spcBef>
              <a:spcAft>
                <a:spcPts val="0"/>
              </a:spcAft>
              <a:buClr>
                <a:srgbClr val="000000"/>
              </a:buClr>
              <a:buSzPts val="1200"/>
              <a:buFont typeface="Arial"/>
              <a:buNone/>
            </a:pPr>
            <a:r>
              <a:rPr lang="en" sz="1200">
                <a:solidFill>
                  <a:schemeClr val="lt1"/>
                </a:solidFill>
                <a:latin typeface="Figtree"/>
                <a:ea typeface="Figtree"/>
                <a:cs typeface="Figtree"/>
                <a:sym typeface="Figtree"/>
              </a:rPr>
              <a:t>Goldmine of data shared in conversation</a:t>
            </a:r>
            <a:endParaRPr b="0" i="0" sz="1200" u="none" cap="none" strike="noStrike">
              <a:solidFill>
                <a:schemeClr val="lt1"/>
              </a:solidFill>
              <a:latin typeface="Figtree"/>
              <a:ea typeface="Figtree"/>
              <a:cs typeface="Figtree"/>
              <a:sym typeface="Figtree"/>
            </a:endParaRPr>
          </a:p>
        </p:txBody>
      </p:sp>
      <p:sp>
        <p:nvSpPr>
          <p:cNvPr id="2395" name="Google Shape;2395;p331"/>
          <p:cNvSpPr txBox="1"/>
          <p:nvPr/>
        </p:nvSpPr>
        <p:spPr>
          <a:xfrm>
            <a:off x="5063175" y="990356"/>
            <a:ext cx="3201900" cy="535500"/>
          </a:xfrm>
          <a:prstGeom prst="rect">
            <a:avLst/>
          </a:prstGeom>
          <a:noFill/>
          <a:ln>
            <a:noFill/>
          </a:ln>
        </p:spPr>
        <p:txBody>
          <a:bodyPr anchorCtr="0" anchor="t" bIns="68575" lIns="68575" spcFirstLastPara="1" rIns="68575" wrap="square" tIns="68575">
            <a:spAutoFit/>
          </a:bodyPr>
          <a:lstStyle/>
          <a:p>
            <a:pPr indent="0" lvl="0" marL="0" marR="0" rtl="0" algn="l">
              <a:lnSpc>
                <a:spcPct val="115000"/>
              </a:lnSpc>
              <a:spcBef>
                <a:spcPts val="0"/>
              </a:spcBef>
              <a:spcAft>
                <a:spcPts val="0"/>
              </a:spcAft>
              <a:buClr>
                <a:srgbClr val="000000"/>
              </a:buClr>
              <a:buSzPts val="1200"/>
              <a:buFont typeface="Arial"/>
              <a:buNone/>
            </a:pPr>
            <a:r>
              <a:rPr b="1" i="0" lang="en" sz="1200" u="none" cap="none" strike="noStrike">
                <a:solidFill>
                  <a:schemeClr val="lt1"/>
                </a:solidFill>
                <a:latin typeface="Figtree"/>
                <a:ea typeface="Figtree"/>
                <a:cs typeface="Figtree"/>
                <a:sym typeface="Figtree"/>
              </a:rPr>
              <a:t>Context-driven dialog</a:t>
            </a:r>
            <a:endParaRPr b="1" i="0" sz="1200" u="none" cap="none" strike="noStrike">
              <a:solidFill>
                <a:schemeClr val="lt1"/>
              </a:solidFill>
              <a:latin typeface="Figtree"/>
              <a:ea typeface="Figtree"/>
              <a:cs typeface="Figtree"/>
              <a:sym typeface="Figtree"/>
            </a:endParaRPr>
          </a:p>
          <a:p>
            <a:pPr indent="0" lvl="0" marL="0" marR="0" rtl="0" algn="l">
              <a:lnSpc>
                <a:spcPct val="100000"/>
              </a:lnSpc>
              <a:spcBef>
                <a:spcPts val="0"/>
              </a:spcBef>
              <a:spcAft>
                <a:spcPts val="0"/>
              </a:spcAft>
              <a:buClr>
                <a:srgbClr val="000000"/>
              </a:buClr>
              <a:buSzPts val="1200"/>
              <a:buFont typeface="Arial"/>
              <a:buNone/>
            </a:pPr>
            <a:r>
              <a:rPr lang="en" sz="1200">
                <a:solidFill>
                  <a:schemeClr val="lt1"/>
                </a:solidFill>
                <a:latin typeface="Figtree"/>
                <a:ea typeface="Figtree"/>
                <a:cs typeface="Figtree"/>
                <a:sym typeface="Figtree"/>
              </a:rPr>
              <a:t>Right timing and bigger flow of ZPD</a:t>
            </a:r>
            <a:endParaRPr b="0" i="0" sz="1200" u="none" cap="none" strike="noStrike">
              <a:solidFill>
                <a:schemeClr val="lt1"/>
              </a:solidFill>
              <a:latin typeface="Figtree"/>
              <a:ea typeface="Figtree"/>
              <a:cs typeface="Figtree"/>
              <a:sym typeface="Figtree"/>
            </a:endParaRPr>
          </a:p>
        </p:txBody>
      </p:sp>
      <p:sp>
        <p:nvSpPr>
          <p:cNvPr id="2396" name="Google Shape;2396;p331"/>
          <p:cNvSpPr/>
          <p:nvPr/>
        </p:nvSpPr>
        <p:spPr>
          <a:xfrm>
            <a:off x="4586628" y="1172631"/>
            <a:ext cx="378300" cy="378300"/>
          </a:xfrm>
          <a:prstGeom prst="ellipse">
            <a:avLst/>
          </a:prstGeom>
          <a:solidFill>
            <a:srgbClr val="EEEEEE">
              <a:alpha val="51760"/>
            </a:srgbClr>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Figtree"/>
                <a:ea typeface="Figtree"/>
                <a:cs typeface="Figtree"/>
                <a:sym typeface="Figtree"/>
              </a:rPr>
              <a:t>2</a:t>
            </a:r>
            <a:endParaRPr b="0" i="0" sz="1400" u="none" cap="none" strike="noStrike">
              <a:solidFill>
                <a:srgbClr val="000000"/>
              </a:solidFill>
              <a:latin typeface="Figtree"/>
              <a:ea typeface="Figtree"/>
              <a:cs typeface="Figtree"/>
              <a:sym typeface="Figtree"/>
            </a:endParaRPr>
          </a:p>
        </p:txBody>
      </p:sp>
      <p:sp>
        <p:nvSpPr>
          <p:cNvPr id="2397" name="Google Shape;2397;p331"/>
          <p:cNvSpPr/>
          <p:nvPr/>
        </p:nvSpPr>
        <p:spPr>
          <a:xfrm>
            <a:off x="5064356" y="3405094"/>
            <a:ext cx="378300" cy="378300"/>
          </a:xfrm>
          <a:prstGeom prst="ellipse">
            <a:avLst/>
          </a:prstGeom>
          <a:solidFill>
            <a:srgbClr val="EEEEEE">
              <a:alpha val="51760"/>
            </a:srgbClr>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Figtree"/>
                <a:ea typeface="Figtree"/>
                <a:cs typeface="Figtree"/>
                <a:sym typeface="Figtree"/>
              </a:rPr>
              <a:t>4</a:t>
            </a:r>
            <a:endParaRPr b="0" i="0" sz="1400" u="none" cap="none" strike="noStrike">
              <a:solidFill>
                <a:srgbClr val="000000"/>
              </a:solidFill>
              <a:latin typeface="Figtree"/>
              <a:ea typeface="Figtree"/>
              <a:cs typeface="Figtree"/>
              <a:sym typeface="Figtree"/>
            </a:endParaRPr>
          </a:p>
        </p:txBody>
      </p:sp>
      <p:sp>
        <p:nvSpPr>
          <p:cNvPr id="2398" name="Google Shape;2398;p331"/>
          <p:cNvSpPr/>
          <p:nvPr/>
        </p:nvSpPr>
        <p:spPr>
          <a:xfrm>
            <a:off x="2172338" y="3405094"/>
            <a:ext cx="378300" cy="378300"/>
          </a:xfrm>
          <a:prstGeom prst="ellipse">
            <a:avLst/>
          </a:prstGeom>
          <a:solidFill>
            <a:srgbClr val="EEEEEE">
              <a:alpha val="51760"/>
            </a:srgbClr>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Figtree"/>
                <a:ea typeface="Figtree"/>
                <a:cs typeface="Figtree"/>
                <a:sym typeface="Figtree"/>
              </a:rPr>
              <a:t>5</a:t>
            </a:r>
            <a:endParaRPr b="0" i="0" sz="1400" u="none" cap="none" strike="noStrike">
              <a:solidFill>
                <a:srgbClr val="000000"/>
              </a:solidFill>
              <a:latin typeface="Figtree"/>
              <a:ea typeface="Figtree"/>
              <a:cs typeface="Figtree"/>
              <a:sym typeface="Figtree"/>
            </a:endParaRPr>
          </a:p>
        </p:txBody>
      </p:sp>
      <p:sp>
        <p:nvSpPr>
          <p:cNvPr id="2399" name="Google Shape;2399;p331"/>
          <p:cNvSpPr/>
          <p:nvPr/>
        </p:nvSpPr>
        <p:spPr>
          <a:xfrm>
            <a:off x="2172338" y="1787941"/>
            <a:ext cx="378300" cy="378300"/>
          </a:xfrm>
          <a:prstGeom prst="ellipse">
            <a:avLst/>
          </a:prstGeom>
          <a:solidFill>
            <a:srgbClr val="EEEEEE">
              <a:alpha val="51760"/>
            </a:srgbClr>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Figtree"/>
                <a:ea typeface="Figtree"/>
                <a:cs typeface="Figtree"/>
                <a:sym typeface="Figtree"/>
              </a:rPr>
              <a:t>1</a:t>
            </a:r>
            <a:endParaRPr b="0" i="0" sz="1400" u="none" cap="none" strike="noStrike">
              <a:solidFill>
                <a:srgbClr val="000000"/>
              </a:solidFill>
              <a:latin typeface="Figtree"/>
              <a:ea typeface="Figtree"/>
              <a:cs typeface="Figtree"/>
              <a:sym typeface="Figtree"/>
            </a:endParaRPr>
          </a:p>
        </p:txBody>
      </p:sp>
      <p:sp>
        <p:nvSpPr>
          <p:cNvPr id="2400" name="Google Shape;2400;p331"/>
          <p:cNvSpPr/>
          <p:nvPr/>
        </p:nvSpPr>
        <p:spPr>
          <a:xfrm>
            <a:off x="6528028" y="2157566"/>
            <a:ext cx="378300" cy="378300"/>
          </a:xfrm>
          <a:prstGeom prst="ellipse">
            <a:avLst/>
          </a:prstGeom>
          <a:solidFill>
            <a:srgbClr val="EEEEEE">
              <a:alpha val="51760"/>
            </a:srgbClr>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Figtree"/>
                <a:ea typeface="Figtree"/>
                <a:cs typeface="Figtree"/>
                <a:sym typeface="Figtree"/>
              </a:rPr>
              <a:t>3</a:t>
            </a:r>
            <a:endParaRPr b="0" i="0" sz="1400" u="none" cap="none" strike="noStrike">
              <a:solidFill>
                <a:srgbClr val="000000"/>
              </a:solidFill>
              <a:latin typeface="Figtree"/>
              <a:ea typeface="Figtree"/>
              <a:cs typeface="Figtree"/>
              <a:sym typeface="Figtree"/>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284B49"/>
      </a:dk1>
      <a:lt1>
        <a:srgbClr val="FFFFFF"/>
      </a:lt1>
      <a:dk2>
        <a:srgbClr val="C9CAC8"/>
      </a:dk2>
      <a:lt2>
        <a:srgbClr val="4B1C16"/>
      </a:lt2>
      <a:accent1>
        <a:srgbClr val="CDA29A"/>
      </a:accent1>
      <a:accent2>
        <a:srgbClr val="040403"/>
      </a:accent2>
      <a:accent3>
        <a:srgbClr val="58A6A1"/>
      </a:accent3>
      <a:accent4>
        <a:srgbClr val="D06C5F"/>
      </a:accent4>
      <a:accent5>
        <a:srgbClr val="E4E4E4"/>
      </a:accent5>
      <a:accent6>
        <a:srgbClr val="A4CFCC"/>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284B49"/>
      </a:dk1>
      <a:lt1>
        <a:srgbClr val="FFFFFF"/>
      </a:lt1>
      <a:dk2>
        <a:srgbClr val="C9CAC8"/>
      </a:dk2>
      <a:lt2>
        <a:srgbClr val="4B1C16"/>
      </a:lt2>
      <a:accent1>
        <a:srgbClr val="CDA29A"/>
      </a:accent1>
      <a:accent2>
        <a:srgbClr val="040403"/>
      </a:accent2>
      <a:accent3>
        <a:srgbClr val="58A6A1"/>
      </a:accent3>
      <a:accent4>
        <a:srgbClr val="D06C5F"/>
      </a:accent4>
      <a:accent5>
        <a:srgbClr val="E4E4E4"/>
      </a:accent5>
      <a:accent6>
        <a:srgbClr val="A4CFCC"/>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Marigold 2025">
  <a:themeElements>
    <a:clrScheme name="Simple Light">
      <a:dk1>
        <a:srgbClr val="1A4C49"/>
      </a:dk1>
      <a:lt1>
        <a:srgbClr val="FFFFFF"/>
      </a:lt1>
      <a:dk2>
        <a:srgbClr val="C9CAC8"/>
      </a:dk2>
      <a:lt2>
        <a:srgbClr val="4B1C16"/>
      </a:lt2>
      <a:accent1>
        <a:srgbClr val="CDA29A"/>
      </a:accent1>
      <a:accent2>
        <a:srgbClr val="040403"/>
      </a:accent2>
      <a:accent3>
        <a:srgbClr val="EEEEEE"/>
      </a:accent3>
      <a:accent4>
        <a:srgbClr val="666666"/>
      </a:accent4>
      <a:accent5>
        <a:srgbClr val="E4E4E4"/>
      </a:accent5>
      <a:accent6>
        <a:srgbClr val="B7B7B7"/>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Marigold 2025">
  <a:themeElements>
    <a:clrScheme name="Simple Light">
      <a:dk1>
        <a:srgbClr val="284B49"/>
      </a:dk1>
      <a:lt1>
        <a:srgbClr val="FFFFFF"/>
      </a:lt1>
      <a:dk2>
        <a:srgbClr val="C9CAC8"/>
      </a:dk2>
      <a:lt2>
        <a:srgbClr val="4B1C16"/>
      </a:lt2>
      <a:accent1>
        <a:srgbClr val="CDA29A"/>
      </a:accent1>
      <a:accent2>
        <a:srgbClr val="040403"/>
      </a:accent2>
      <a:accent3>
        <a:srgbClr val="EEEEEE"/>
      </a:accent3>
      <a:accent4>
        <a:srgbClr val="666666"/>
      </a:accent4>
      <a:accent5>
        <a:srgbClr val="E4E4E4"/>
      </a:accent5>
      <a:accent6>
        <a:srgbClr val="B7B7B7"/>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Simple Light">
  <a:themeElements>
    <a:clrScheme name="Simple Light">
      <a:dk1>
        <a:srgbClr val="284B49"/>
      </a:dk1>
      <a:lt1>
        <a:srgbClr val="FFFFFF"/>
      </a:lt1>
      <a:dk2>
        <a:srgbClr val="C9CAC8"/>
      </a:dk2>
      <a:lt2>
        <a:srgbClr val="4B1C16"/>
      </a:lt2>
      <a:accent1>
        <a:srgbClr val="CDA29A"/>
      </a:accent1>
      <a:accent2>
        <a:srgbClr val="040403"/>
      </a:accent2>
      <a:accent3>
        <a:srgbClr val="58A6A1"/>
      </a:accent3>
      <a:accent4>
        <a:srgbClr val="D06C5F"/>
      </a:accent4>
      <a:accent5>
        <a:srgbClr val="E4E4E4"/>
      </a:accent5>
      <a:accent6>
        <a:srgbClr val="A4CFCC"/>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Simple Light">
  <a:themeElements>
    <a:clrScheme name="Simple Light">
      <a:dk1>
        <a:srgbClr val="284B49"/>
      </a:dk1>
      <a:lt1>
        <a:srgbClr val="FFFFFF"/>
      </a:lt1>
      <a:dk2>
        <a:srgbClr val="C9CAC8"/>
      </a:dk2>
      <a:lt2>
        <a:srgbClr val="4B1C16"/>
      </a:lt2>
      <a:accent1>
        <a:srgbClr val="CDA29A"/>
      </a:accent1>
      <a:accent2>
        <a:srgbClr val="040403"/>
      </a:accent2>
      <a:accent3>
        <a:srgbClr val="58A6A1"/>
      </a:accent3>
      <a:accent4>
        <a:srgbClr val="D06C5F"/>
      </a:accent4>
      <a:accent5>
        <a:srgbClr val="E4E4E4"/>
      </a:accent5>
      <a:accent6>
        <a:srgbClr val="A4CFCC"/>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Be Bold 2024 - MG v.02">
  <a:themeElements>
    <a:clrScheme name="Simple Light">
      <a:dk1>
        <a:srgbClr val="292929"/>
      </a:dk1>
      <a:lt1>
        <a:srgbClr val="FFFFFF"/>
      </a:lt1>
      <a:dk2>
        <a:srgbClr val="1A4C49"/>
      </a:dk2>
      <a:lt2>
        <a:srgbClr val="4A5056"/>
      </a:lt2>
      <a:accent1>
        <a:srgbClr val="F8F8F8"/>
      </a:accent1>
      <a:accent2>
        <a:srgbClr val="64CDBE"/>
      </a:accent2>
      <a:accent3>
        <a:srgbClr val="FC7CAE"/>
      </a:accent3>
      <a:accent4>
        <a:srgbClr val="FB715B"/>
      </a:accent4>
      <a:accent5>
        <a:srgbClr val="EBB81B"/>
      </a:accent5>
      <a:accent6>
        <a:srgbClr val="20B965"/>
      </a:accent6>
      <a:hlink>
        <a:srgbClr val="0094D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xmlns:r="http://schemas.openxmlformats.org/officeDocument/2006/relationships" name="Simple Light">
  <a:themeElements>
    <a:clrScheme name="Simple Light">
      <a:dk1>
        <a:srgbClr val="284B49"/>
      </a:dk1>
      <a:lt1>
        <a:srgbClr val="FFFFFF"/>
      </a:lt1>
      <a:dk2>
        <a:srgbClr val="C9CAC8"/>
      </a:dk2>
      <a:lt2>
        <a:srgbClr val="4B1C16"/>
      </a:lt2>
      <a:accent1>
        <a:srgbClr val="CDA29A"/>
      </a:accent1>
      <a:accent2>
        <a:srgbClr val="040403"/>
      </a:accent2>
      <a:accent3>
        <a:srgbClr val="58A6A1"/>
      </a:accent3>
      <a:accent4>
        <a:srgbClr val="D06C5F"/>
      </a:accent4>
      <a:accent5>
        <a:srgbClr val="E4E4E4"/>
      </a:accent5>
      <a:accent6>
        <a:srgbClr val="A4CFCC"/>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xml><?xml version="1.0" encoding="utf-8"?>
<a:theme xmlns:a="http://schemas.openxmlformats.org/drawingml/2006/main" xmlns:r="http://schemas.openxmlformats.org/officeDocument/2006/relationships" name="Marigold 2025">
  <a:themeElements>
    <a:clrScheme name="Simple Light">
      <a:dk1>
        <a:srgbClr val="284B49"/>
      </a:dk1>
      <a:lt1>
        <a:srgbClr val="FFFFFF"/>
      </a:lt1>
      <a:dk2>
        <a:srgbClr val="C9CAC8"/>
      </a:dk2>
      <a:lt2>
        <a:srgbClr val="4B1C16"/>
      </a:lt2>
      <a:accent1>
        <a:srgbClr val="CDA29A"/>
      </a:accent1>
      <a:accent2>
        <a:srgbClr val="040403"/>
      </a:accent2>
      <a:accent3>
        <a:srgbClr val="58A6A1"/>
      </a:accent3>
      <a:accent4>
        <a:srgbClr val="D06C5F"/>
      </a:accent4>
      <a:accent5>
        <a:srgbClr val="E4E4E4"/>
      </a:accent5>
      <a:accent6>
        <a:srgbClr val="A4CFCC"/>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