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comments/modernComment_7FFFFDF8_2B47DE90.xml" ContentType="application/vnd.ms-powerpoint.comments+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5" r:id="rId5"/>
    <p:sldMasterId id="2147483744" r:id="rId6"/>
  </p:sldMasterIdLst>
  <p:notesMasterIdLst>
    <p:notesMasterId r:id="rId19"/>
  </p:notesMasterIdLst>
  <p:handoutMasterIdLst>
    <p:handoutMasterId r:id="rId20"/>
  </p:handoutMasterIdLst>
  <p:sldIdLst>
    <p:sldId id="2147473834" r:id="rId7"/>
    <p:sldId id="2147483121" r:id="rId8"/>
    <p:sldId id="2147483126" r:id="rId9"/>
    <p:sldId id="2147483114" r:id="rId10"/>
    <p:sldId id="2147483100" r:id="rId11"/>
    <p:sldId id="2147483105" r:id="rId12"/>
    <p:sldId id="2147483115" r:id="rId13"/>
    <p:sldId id="2147483127" r:id="rId14"/>
    <p:sldId id="2147483118" r:id="rId15"/>
    <p:sldId id="2147483128" r:id="rId16"/>
    <p:sldId id="2147483109" r:id="rId17"/>
    <p:sldId id="2147483116" r:id="rId18"/>
  </p:sldIdLst>
  <p:sldSz cx="12192000" cy="6858000"/>
  <p:notesSz cx="6858000" cy="9144000"/>
  <p:custDataLst>
    <p:tags r:id="rId21"/>
  </p:custDataLst>
  <p:defaultTextStyle>
    <a:defPPr>
      <a:defRPr lang="de-DE"/>
    </a:defPPr>
    <a:lvl1pPr marL="0" algn="l" defTabSz="1088776" rtl="0" eaLnBrk="1" latinLnBrk="0" hangingPunct="1">
      <a:defRPr sz="2100" kern="1200">
        <a:solidFill>
          <a:schemeClr val="tx1"/>
        </a:solidFill>
        <a:latin typeface="+mn-lt"/>
        <a:ea typeface="+mn-ea"/>
        <a:cs typeface="+mn-cs"/>
      </a:defRPr>
    </a:lvl1pPr>
    <a:lvl2pPr marL="544388" algn="l" defTabSz="1088776" rtl="0" eaLnBrk="1" latinLnBrk="0" hangingPunct="1">
      <a:defRPr sz="2100" kern="1200">
        <a:solidFill>
          <a:schemeClr val="tx1"/>
        </a:solidFill>
        <a:latin typeface="+mn-lt"/>
        <a:ea typeface="+mn-ea"/>
        <a:cs typeface="+mn-cs"/>
      </a:defRPr>
    </a:lvl2pPr>
    <a:lvl3pPr marL="1088776" algn="l" defTabSz="1088776" rtl="0" eaLnBrk="1" latinLnBrk="0" hangingPunct="1">
      <a:defRPr sz="2100" kern="1200">
        <a:solidFill>
          <a:schemeClr val="tx1"/>
        </a:solidFill>
        <a:latin typeface="+mn-lt"/>
        <a:ea typeface="+mn-ea"/>
        <a:cs typeface="+mn-cs"/>
      </a:defRPr>
    </a:lvl3pPr>
    <a:lvl4pPr marL="1633164" algn="l" defTabSz="1088776" rtl="0" eaLnBrk="1" latinLnBrk="0" hangingPunct="1">
      <a:defRPr sz="2100" kern="1200">
        <a:solidFill>
          <a:schemeClr val="tx1"/>
        </a:solidFill>
        <a:latin typeface="+mn-lt"/>
        <a:ea typeface="+mn-ea"/>
        <a:cs typeface="+mn-cs"/>
      </a:defRPr>
    </a:lvl4pPr>
    <a:lvl5pPr marL="2177552" algn="l" defTabSz="1088776" rtl="0" eaLnBrk="1" latinLnBrk="0" hangingPunct="1">
      <a:defRPr sz="2100" kern="1200">
        <a:solidFill>
          <a:schemeClr val="tx1"/>
        </a:solidFill>
        <a:latin typeface="+mn-lt"/>
        <a:ea typeface="+mn-ea"/>
        <a:cs typeface="+mn-cs"/>
      </a:defRPr>
    </a:lvl5pPr>
    <a:lvl6pPr marL="2721940" algn="l" defTabSz="1088776" rtl="0" eaLnBrk="1" latinLnBrk="0" hangingPunct="1">
      <a:defRPr sz="2100" kern="1200">
        <a:solidFill>
          <a:schemeClr val="tx1"/>
        </a:solidFill>
        <a:latin typeface="+mn-lt"/>
        <a:ea typeface="+mn-ea"/>
        <a:cs typeface="+mn-cs"/>
      </a:defRPr>
    </a:lvl6pPr>
    <a:lvl7pPr marL="3266328" algn="l" defTabSz="1088776" rtl="0" eaLnBrk="1" latinLnBrk="0" hangingPunct="1">
      <a:defRPr sz="2100" kern="1200">
        <a:solidFill>
          <a:schemeClr val="tx1"/>
        </a:solidFill>
        <a:latin typeface="+mn-lt"/>
        <a:ea typeface="+mn-ea"/>
        <a:cs typeface="+mn-cs"/>
      </a:defRPr>
    </a:lvl7pPr>
    <a:lvl8pPr marL="3810716" algn="l" defTabSz="1088776" rtl="0" eaLnBrk="1" latinLnBrk="0" hangingPunct="1">
      <a:defRPr sz="2100" kern="1200">
        <a:solidFill>
          <a:schemeClr val="tx1"/>
        </a:solidFill>
        <a:latin typeface="+mn-lt"/>
        <a:ea typeface="+mn-ea"/>
        <a:cs typeface="+mn-cs"/>
      </a:defRPr>
    </a:lvl8pPr>
    <a:lvl9pPr marL="4355104" algn="l" defTabSz="1088776" rtl="0" eaLnBrk="1" latinLnBrk="0" hangingPunct="1">
      <a:defRPr sz="21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6543BF87-A421-6683-8C50-3B16E374F29F}" name="Tinashe Nyamande" initials="TN" userId="S::tinashe.nyamande@bbraun.com::2d784cf5-d284-4d3d-86a3-8b25f1882091" providerId="AD"/>
  <p188:author id="{08EEC3D1-27F9-1776-27AD-573A9D0124B7}" name="Sam Hodgson" initials="SH" userId="S::sam.hodgson@bbraun.com::4e88c98a-e54e-4991-a5de-bbe7ab673686" providerId="AD"/>
  <p188:author id="{34958EF8-BAD7-F22A-80F9-1F251469F652}" name="Amelia Deacon" initials="AD" userId="S::amelia.deacon@bbraun.com::e6faba11-e83e-4d27-bbeb-0b5b2ca4e814"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FDBD3"/>
    <a:srgbClr val="00A97A"/>
    <a:srgbClr val="B98BB8"/>
    <a:srgbClr val="9E2AB5"/>
    <a:srgbClr val="EFEEE7"/>
    <a:srgbClr val="FFFFFF"/>
    <a:srgbClr val="CC99FF"/>
    <a:srgbClr val="00C696"/>
    <a:srgbClr val="56D9B9"/>
    <a:srgbClr val="3FCFD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A1C8C95C-4886-4F8B-9C6E-A0F30254EA46}" v="31" dt="2025-10-15T12:06:09.869"/>
  </p1510:revLst>
</p1510:revInfo>
</file>

<file path=ppt/tableStyles.xml><?xml version="1.0" encoding="utf-8"?>
<a:tblStyleLst xmlns:a="http://schemas.openxmlformats.org/drawingml/2006/main" def="{5C22544A-7EE6-4342-B048-85BDC9FD1C3A}">
  <a:tblStyle styleId="{4DBAA971-FDCE-CA42-DCA3-1F1E75341A85}" styleName="B. Braun">
    <a:wholeTbl>
      <a:tcStyle>
        <a:tcBdr>
          <a:left>
            <a:ln>
              <a:noFill/>
            </a:ln>
          </a:left>
          <a:right>
            <a:ln>
              <a:noFill/>
            </a:ln>
          </a:right>
          <a:top>
            <a:ln>
              <a:noFill/>
            </a:ln>
          </a:top>
          <a:bottom>
            <a:ln w="9525" cmpd="sng">
              <a:solidFill>
                <a:srgbClr val="000000"/>
              </a:solidFill>
            </a:ln>
          </a:bottom>
          <a:insideH>
            <a:ln w="9525" cmpd="sng">
              <a:solidFill>
                <a:srgbClr val="000000"/>
              </a:solidFill>
            </a:ln>
          </a:insideH>
          <a:insideV>
            <a:ln>
              <a:noFill/>
            </a:ln>
          </a:insideV>
        </a:tcBdr>
      </a:tcStyle>
    </a:wholeTbl>
    <a:firstRow>
      <a:tcStyle>
        <a:tcBdr>
          <a:bottom>
            <a:ln w="15875" cmpd="sng">
              <a:solidFill>
                <a:srgbClr val="000000"/>
              </a:solidFill>
            </a:ln>
          </a:bottom>
        </a:tcBdr>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0016" autoAdjust="0"/>
  </p:normalViewPr>
  <p:slideViewPr>
    <p:cSldViewPr>
      <p:cViewPr varScale="1">
        <p:scale>
          <a:sx n="57" d="100"/>
          <a:sy n="57" d="100"/>
        </p:scale>
        <p:origin x="992" y="36"/>
      </p:cViewPr>
      <p:guideLst/>
    </p:cSldViewPr>
  </p:slideViewPr>
  <p:notesTextViewPr>
    <p:cViewPr>
      <p:scale>
        <a:sx n="1" d="1"/>
        <a:sy n="1" d="1"/>
      </p:scale>
      <p:origin x="0" y="0"/>
    </p:cViewPr>
  </p:notesTextViewPr>
  <p:notesViewPr>
    <p:cSldViewPr snapToGrid="0">
      <p:cViewPr>
        <p:scale>
          <a:sx n="1" d="2"/>
          <a:sy n="1" d="2"/>
        </p:scale>
        <p:origin x="0" y="0"/>
      </p:cViewPr>
      <p:guideLst>
        <p:guide orient="horz" pos="2880"/>
        <p:guide pos="2160"/>
      </p:guideLst>
    </p:cSldViewPr>
  </p:notesViewPr>
  <p:gridSpacing cx="36004" cy="36004"/>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slide" Target="slides/slide12.xml"/><Relationship Id="rId26" Type="http://schemas.microsoft.com/office/2015/10/relationships/revisionInfo" Target="revisionInfo.xml"/><Relationship Id="rId3" Type="http://schemas.openxmlformats.org/officeDocument/2006/relationships/customXml" Target="../customXml/item3.xml"/><Relationship Id="rId21" Type="http://schemas.openxmlformats.org/officeDocument/2006/relationships/tags" Target="tags/tag1.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handoutMaster" Target="handoutMasters/handoutMaster1.xml"/><Relationship Id="rId1" Type="http://schemas.openxmlformats.org/officeDocument/2006/relationships/customXml" Target="../customXml/item1.xml"/><Relationship Id="rId6" Type="http://schemas.openxmlformats.org/officeDocument/2006/relationships/slideMaster" Target="slideMasters/slideMaster2.xml"/><Relationship Id="rId11" Type="http://schemas.openxmlformats.org/officeDocument/2006/relationships/slide" Target="slides/slide5.xml"/><Relationship Id="rId24" Type="http://schemas.openxmlformats.org/officeDocument/2006/relationships/theme" Target="theme/theme1.xml"/><Relationship Id="rId5" Type="http://schemas.openxmlformats.org/officeDocument/2006/relationships/slideMaster" Target="slideMasters/slideMaster1.xml"/><Relationship Id="rId15" Type="http://schemas.openxmlformats.org/officeDocument/2006/relationships/slide" Target="slides/slide9.xml"/><Relationship Id="rId23" Type="http://schemas.openxmlformats.org/officeDocument/2006/relationships/viewProps" Target="viewProps.xml"/><Relationship Id="rId10" Type="http://schemas.openxmlformats.org/officeDocument/2006/relationships/slide" Target="slides/slide4.xml"/><Relationship Id="rId19" Type="http://schemas.openxmlformats.org/officeDocument/2006/relationships/notesMaster" Target="notesMasters/notesMaster1.xml"/><Relationship Id="rId4" Type="http://schemas.openxmlformats.org/officeDocument/2006/relationships/customXml" Target="../customXml/item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presProps" Target="presProps.xml"/><Relationship Id="rId27" Type="http://schemas.microsoft.com/office/2018/10/relationships/authors" Target="authors.xml"/></Relationships>
</file>

<file path=ppt/comments/modernComment_7FFFFDF8_2B47DE90.xml><?xml version="1.0" encoding="utf-8"?>
<p188:cmLst xmlns:a="http://schemas.openxmlformats.org/drawingml/2006/main" xmlns:r="http://schemas.openxmlformats.org/officeDocument/2006/relationships" xmlns:p188="http://schemas.microsoft.com/office/powerpoint/2018/8/main">
  <p188:cm id="{D769BA8A-9FE9-4829-B4A7-A45F8AC5386C}" authorId="{34958EF8-BAD7-F22A-80F9-1F251469F652}" created="2025-10-10T08:06:26.361">
    <pc:sldMkLst xmlns:pc="http://schemas.microsoft.com/office/powerpoint/2013/main/command">
      <pc:docMk/>
      <pc:sldMk cId="726130320" sldId="2147483126"/>
    </pc:sldMkLst>
    <p188:txBody>
      <a:bodyPr/>
      <a:lstStyle/>
      <a:p>
        <a:r>
          <a:rPr lang="en-GB"/>
          <a:t>This would be references 7. B. Braun Data on File and 8. Probably data on file too as although the Herts publication has been accepted by the Journal Clinical Pharmacy and Therapeutics it has not yet been published</a:t>
        </a:r>
      </a:p>
    </p188:txBody>
  </p188:cm>
</p188:cmLst>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de-DE">
              <a:latin typeface="Arial" pitchFamily="34" charset="0"/>
            </a:endParaRPr>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2E85986E-5E44-4667-9D8B-4AE60CACFF23}" type="datetimeFigureOut">
              <a:rPr lang="de-DE" smtClean="0">
                <a:latin typeface="Arial" pitchFamily="34" charset="0"/>
              </a:rPr>
              <a:pPr/>
              <a:t>03.11.2025</a:t>
            </a:fld>
            <a:endParaRPr lang="de-DE">
              <a:latin typeface="Arial" pitchFamily="34" charset="0"/>
            </a:endParaRPr>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de-DE">
              <a:latin typeface="Arial" pitchFamily="34" charset="0"/>
            </a:endParaRPr>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EEDEDA76-B035-4C09-8581-62F6D895289B}" type="slidenum">
              <a:rPr lang="de-DE" smtClean="0">
                <a:latin typeface="Arial" pitchFamily="34" charset="0"/>
              </a:rPr>
              <a:pPr/>
              <a:t>‹#›</a:t>
            </a:fld>
            <a:endParaRPr lang="de-DE">
              <a:latin typeface="Arial" pitchFamily="34" charset="0"/>
            </a:endParaRPr>
          </a:p>
        </p:txBody>
      </p:sp>
    </p:spTree>
    <p:extLst>
      <p:ext uri="{BB962C8B-B14F-4D97-AF65-F5344CB8AC3E}">
        <p14:creationId xmlns:p14="http://schemas.microsoft.com/office/powerpoint/2010/main" val="427668277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atin typeface="Arial" pitchFamily="34" charset="0"/>
              </a:defRPr>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atin typeface="Arial" pitchFamily="34" charset="0"/>
              </a:defRPr>
            </a:lvl1pPr>
          </a:lstStyle>
          <a:p>
            <a:fld id="{B74DB2CD-CD95-4F82-8D61-856ADF8692F2}" type="datetimeFigureOut">
              <a:rPr lang="en-US" smtClean="0"/>
              <a:pPr/>
              <a:t>11/3/2025</a:t>
            </a:fld>
            <a:endParaRPr lang="en-US"/>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de-DE"/>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atin typeface="Arial" pitchFamily="34" charset="0"/>
              </a:defRPr>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atin typeface="Arial" pitchFamily="34" charset="0"/>
              </a:defRPr>
            </a:lvl1pPr>
          </a:lstStyle>
          <a:p>
            <a:fld id="{97C27236-3239-44C6-8255-61E4D0637A97}" type="slidenum">
              <a:rPr lang="en-US" smtClean="0"/>
              <a:pPr/>
              <a:t>‹#›</a:t>
            </a:fld>
            <a:endParaRPr lang="en-US"/>
          </a:p>
        </p:txBody>
      </p:sp>
    </p:spTree>
    <p:extLst>
      <p:ext uri="{BB962C8B-B14F-4D97-AF65-F5344CB8AC3E}">
        <p14:creationId xmlns:p14="http://schemas.microsoft.com/office/powerpoint/2010/main" val="3086374851"/>
      </p:ext>
    </p:extLst>
  </p:cSld>
  <p:clrMap bg1="lt1" tx1="dk1" bg2="lt2" tx2="dk2" accent1="accent1" accent2="accent2" accent3="accent3" accent4="accent4" accent5="accent5" accent6="accent6" hlink="hlink" folHlink="folHlink"/>
  <p:notesStyle>
    <a:lvl1pPr marL="0" algn="l" defTabSz="1088776" rtl="0" eaLnBrk="1" latinLnBrk="0" hangingPunct="1">
      <a:defRPr sz="1400" kern="1200">
        <a:solidFill>
          <a:schemeClr val="tx1"/>
        </a:solidFill>
        <a:latin typeface="Arial" pitchFamily="34" charset="0"/>
        <a:ea typeface="+mn-ea"/>
        <a:cs typeface="+mn-cs"/>
      </a:defRPr>
    </a:lvl1pPr>
    <a:lvl2pPr marL="544388" algn="l" defTabSz="1088776" rtl="0" eaLnBrk="1" latinLnBrk="0" hangingPunct="1">
      <a:defRPr sz="1400" kern="1200">
        <a:solidFill>
          <a:schemeClr val="tx1"/>
        </a:solidFill>
        <a:latin typeface="Arial" pitchFamily="34" charset="0"/>
        <a:ea typeface="+mn-ea"/>
        <a:cs typeface="+mn-cs"/>
      </a:defRPr>
    </a:lvl2pPr>
    <a:lvl3pPr marL="1088776" algn="l" defTabSz="1088776" rtl="0" eaLnBrk="1" latinLnBrk="0" hangingPunct="1">
      <a:defRPr sz="1400" kern="1200">
        <a:solidFill>
          <a:schemeClr val="tx1"/>
        </a:solidFill>
        <a:latin typeface="Arial" pitchFamily="34" charset="0"/>
        <a:ea typeface="+mn-ea"/>
        <a:cs typeface="+mn-cs"/>
      </a:defRPr>
    </a:lvl3pPr>
    <a:lvl4pPr marL="1633164" algn="l" defTabSz="1088776" rtl="0" eaLnBrk="1" latinLnBrk="0" hangingPunct="1">
      <a:defRPr sz="1400" kern="1200">
        <a:solidFill>
          <a:schemeClr val="tx1"/>
        </a:solidFill>
        <a:latin typeface="Arial" pitchFamily="34" charset="0"/>
        <a:ea typeface="+mn-ea"/>
        <a:cs typeface="+mn-cs"/>
      </a:defRPr>
    </a:lvl4pPr>
    <a:lvl5pPr marL="2177552" algn="l" defTabSz="1088776" rtl="0" eaLnBrk="1" latinLnBrk="0" hangingPunct="1">
      <a:defRPr sz="1400" kern="1200">
        <a:solidFill>
          <a:schemeClr val="tx1"/>
        </a:solidFill>
        <a:latin typeface="Arial" pitchFamily="34" charset="0"/>
        <a:ea typeface="+mn-ea"/>
        <a:cs typeface="+mn-cs"/>
      </a:defRPr>
    </a:lvl5pPr>
    <a:lvl6pPr marL="2721940" algn="l" defTabSz="1088776" rtl="0" eaLnBrk="1" latinLnBrk="0" hangingPunct="1">
      <a:defRPr sz="1400" kern="1200">
        <a:solidFill>
          <a:schemeClr val="tx1"/>
        </a:solidFill>
        <a:latin typeface="+mn-lt"/>
        <a:ea typeface="+mn-ea"/>
        <a:cs typeface="+mn-cs"/>
      </a:defRPr>
    </a:lvl6pPr>
    <a:lvl7pPr marL="3266328" algn="l" defTabSz="1088776" rtl="0" eaLnBrk="1" latinLnBrk="0" hangingPunct="1">
      <a:defRPr sz="1400" kern="1200">
        <a:solidFill>
          <a:schemeClr val="tx1"/>
        </a:solidFill>
        <a:latin typeface="+mn-lt"/>
        <a:ea typeface="+mn-ea"/>
        <a:cs typeface="+mn-cs"/>
      </a:defRPr>
    </a:lvl7pPr>
    <a:lvl8pPr marL="3810716" algn="l" defTabSz="1088776" rtl="0" eaLnBrk="1" latinLnBrk="0" hangingPunct="1">
      <a:defRPr sz="1400" kern="1200">
        <a:solidFill>
          <a:schemeClr val="tx1"/>
        </a:solidFill>
        <a:latin typeface="+mn-lt"/>
        <a:ea typeface="+mn-ea"/>
        <a:cs typeface="+mn-cs"/>
      </a:defRPr>
    </a:lvl8pPr>
    <a:lvl9pPr marL="4355104" algn="l" defTabSz="1088776" rtl="0" eaLnBrk="1" latinLnBrk="0" hangingPunct="1">
      <a:defRPr sz="14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en-GB" sz="1400" kern="1200" dirty="0">
                <a:solidFill>
                  <a:schemeClr val="tx1"/>
                </a:solidFill>
                <a:effectLst/>
                <a:latin typeface="Arial" pitchFamily="34" charset="0"/>
                <a:ea typeface="+mn-ea"/>
                <a:cs typeface="+mn-cs"/>
              </a:rPr>
              <a:t>Good morning everyone, and thank you for joining us today.</a:t>
            </a:r>
          </a:p>
          <a:p>
            <a:endParaRPr lang="en-GB" sz="1400" kern="1200" dirty="0">
              <a:solidFill>
                <a:schemeClr val="tx1"/>
              </a:solidFill>
              <a:effectLst/>
              <a:latin typeface="Arial" pitchFamily="34" charset="0"/>
              <a:ea typeface="+mn-ea"/>
              <a:cs typeface="+mn-cs"/>
            </a:endParaRPr>
          </a:p>
          <a:p>
            <a:r>
              <a:rPr lang="en-GB" sz="1400" kern="1200" dirty="0">
                <a:solidFill>
                  <a:schemeClr val="tx1"/>
                </a:solidFill>
                <a:effectLst/>
                <a:latin typeface="Arial" pitchFamily="34" charset="0"/>
                <a:ea typeface="+mn-ea"/>
                <a:cs typeface="+mn-cs"/>
              </a:rPr>
              <a:t>I’m Sam Hodgson, the Ready-to-Use Product Manager at B. Braun and I’m joined by my colleague Matt Greening who is a Business Development Manager specialising in Aseptic Transformation. </a:t>
            </a:r>
          </a:p>
          <a:p>
            <a:endParaRPr lang="en-GB" sz="1400" kern="1200" dirty="0">
              <a:solidFill>
                <a:schemeClr val="tx1"/>
              </a:solidFill>
              <a:effectLst/>
              <a:latin typeface="Arial" pitchFamily="34" charset="0"/>
              <a:ea typeface="+mn-ea"/>
              <a:cs typeface="+mn-cs"/>
            </a:endParaRPr>
          </a:p>
          <a:p>
            <a:r>
              <a:rPr lang="en-GB" sz="1400" kern="1200" dirty="0">
                <a:solidFill>
                  <a:schemeClr val="tx1"/>
                </a:solidFill>
                <a:effectLst/>
                <a:latin typeface="Arial" pitchFamily="34" charset="0"/>
                <a:ea typeface="+mn-ea"/>
                <a:cs typeface="+mn-cs"/>
              </a:rPr>
              <a:t>Today, we’ll be exploring how ready-to-administer and ready-to-use medicines can help shift more care safely from hospital into the community - improving patient outcomes, easing pressure on acute services, and creating more sustainable models of care.</a:t>
            </a:r>
          </a:p>
          <a:p>
            <a:pPr marL="0" marR="0" lvl="0" indent="0" algn="l" defTabSz="1088776" rtl="0" eaLnBrk="1" fontAlgn="auto" latinLnBrk="0" hangingPunct="1">
              <a:lnSpc>
                <a:spcPct val="100000"/>
              </a:lnSpc>
              <a:spcBef>
                <a:spcPts val="0"/>
              </a:spcBef>
              <a:spcAft>
                <a:spcPts val="0"/>
              </a:spcAft>
              <a:buClrTx/>
              <a:buSzTx/>
              <a:buFontTx/>
              <a:buNone/>
              <a:tabLst/>
              <a:defRPr/>
            </a:pPr>
            <a:endParaRPr lang="de-DE" dirty="0"/>
          </a:p>
          <a:p>
            <a:pPr marL="0" marR="0" lvl="0" indent="0" algn="l" defTabSz="1088776" rtl="0" eaLnBrk="1" fontAlgn="auto" latinLnBrk="0" hangingPunct="1">
              <a:lnSpc>
                <a:spcPct val="100000"/>
              </a:lnSpc>
              <a:spcBef>
                <a:spcPts val="0"/>
              </a:spcBef>
              <a:spcAft>
                <a:spcPts val="0"/>
              </a:spcAft>
              <a:buClrTx/>
              <a:buSzTx/>
              <a:buFontTx/>
              <a:buNone/>
              <a:tabLst/>
              <a:defRPr/>
            </a:pPr>
            <a:r>
              <a:rPr lang="en-GB" sz="1400" kern="1200" dirty="0">
                <a:solidFill>
                  <a:schemeClr val="tx1"/>
                </a:solidFill>
                <a:effectLst/>
                <a:latin typeface="Arial" pitchFamily="34" charset="0"/>
                <a:ea typeface="+mn-ea"/>
                <a:cs typeface="+mn-cs"/>
              </a:rPr>
              <a:t>During today’s session, we’d really value your input. If you could take a moment to scan the QR code on screen, it’ll take you straight to our </a:t>
            </a:r>
            <a:r>
              <a:rPr lang="en-GB" sz="1400" kern="1200" dirty="0" err="1">
                <a:solidFill>
                  <a:schemeClr val="tx1"/>
                </a:solidFill>
                <a:effectLst/>
                <a:latin typeface="Arial" pitchFamily="34" charset="0"/>
                <a:ea typeface="+mn-ea"/>
                <a:cs typeface="+mn-cs"/>
              </a:rPr>
              <a:t>Slido</a:t>
            </a:r>
            <a:r>
              <a:rPr lang="en-GB" sz="1400" kern="1200" dirty="0">
                <a:solidFill>
                  <a:schemeClr val="tx1"/>
                </a:solidFill>
                <a:effectLst/>
                <a:latin typeface="Arial" pitchFamily="34" charset="0"/>
                <a:ea typeface="+mn-ea"/>
                <a:cs typeface="+mn-cs"/>
              </a:rPr>
              <a:t> where you can share your thoughts and respond to a few quick polls throughout the presentation.</a:t>
            </a:r>
          </a:p>
          <a:p>
            <a:pPr marL="0" marR="0" lvl="0" indent="0" algn="l" defTabSz="1088776" rtl="0" eaLnBrk="1" fontAlgn="auto" latinLnBrk="0" hangingPunct="1">
              <a:lnSpc>
                <a:spcPct val="100000"/>
              </a:lnSpc>
              <a:spcBef>
                <a:spcPts val="0"/>
              </a:spcBef>
              <a:spcAft>
                <a:spcPts val="0"/>
              </a:spcAft>
              <a:buClrTx/>
              <a:buSzTx/>
              <a:buFontTx/>
              <a:buNone/>
              <a:tabLst/>
              <a:defRPr/>
            </a:pPr>
            <a:endParaRPr lang="de-DE" dirty="0"/>
          </a:p>
        </p:txBody>
      </p:sp>
      <p:sp>
        <p:nvSpPr>
          <p:cNvPr id="4" name="Foliennummernplatzhalter 3"/>
          <p:cNvSpPr>
            <a:spLocks noGrp="1"/>
          </p:cNvSpPr>
          <p:nvPr>
            <p:ph type="sldNum" sz="quarter" idx="5"/>
          </p:nvPr>
        </p:nvSpPr>
        <p:spPr/>
        <p:txBody>
          <a:bodyPr/>
          <a:lstStyle/>
          <a:p>
            <a:pPr defTabSz="1150945">
              <a:defRPr/>
            </a:pPr>
            <a:fld id="{97C27236-3239-44C6-8255-61E4D0637A97}" type="slidenum">
              <a:rPr lang="de-DE" sz="1400">
                <a:solidFill>
                  <a:prstClr val="black"/>
                </a:solidFill>
              </a:rPr>
              <a:pPr defTabSz="1150945">
                <a:defRPr/>
              </a:pPr>
              <a:t>1</a:t>
            </a:fld>
            <a:endParaRPr lang="de-DE" sz="1400">
              <a:solidFill>
                <a:prstClr val="black"/>
              </a:solidFill>
            </a:endParaRPr>
          </a:p>
        </p:txBody>
      </p:sp>
    </p:spTree>
    <p:extLst>
      <p:ext uri="{BB962C8B-B14F-4D97-AF65-F5344CB8AC3E}">
        <p14:creationId xmlns:p14="http://schemas.microsoft.com/office/powerpoint/2010/main" val="135097429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400" kern="1200" dirty="0">
                <a:solidFill>
                  <a:schemeClr val="tx1"/>
                </a:solidFill>
                <a:effectLst/>
                <a:latin typeface="Arial" pitchFamily="34" charset="0"/>
                <a:ea typeface="+mn-ea"/>
                <a:cs typeface="+mn-cs"/>
              </a:rPr>
              <a:t>So, let’s start with the big picture.</a:t>
            </a:r>
          </a:p>
          <a:p>
            <a:endParaRPr lang="en-GB" sz="1400" kern="1200" dirty="0">
              <a:solidFill>
                <a:schemeClr val="tx1"/>
              </a:solidFill>
              <a:effectLst/>
              <a:latin typeface="Arial" pitchFamily="34" charset="0"/>
              <a:ea typeface="+mn-ea"/>
              <a:cs typeface="+mn-cs"/>
            </a:endParaRPr>
          </a:p>
          <a:p>
            <a:r>
              <a:rPr lang="en-GB" sz="1400" kern="1200" dirty="0">
                <a:solidFill>
                  <a:schemeClr val="tx1"/>
                </a:solidFill>
                <a:effectLst/>
                <a:latin typeface="Arial" pitchFamily="34" charset="0"/>
                <a:ea typeface="+mn-ea"/>
                <a:cs typeface="+mn-cs"/>
              </a:rPr>
              <a:t>The new NHS 10-year plan highlighted the immense pressure on inpatient beds, and made it clear that shifting care into the community is no longer optional - it’s essential.</a:t>
            </a:r>
          </a:p>
          <a:p>
            <a:endParaRPr lang="en-GB" sz="1400" kern="1200" dirty="0">
              <a:solidFill>
                <a:schemeClr val="tx1"/>
              </a:solidFill>
              <a:effectLst/>
              <a:latin typeface="Arial" pitchFamily="34" charset="0"/>
              <a:ea typeface="+mn-ea"/>
              <a:cs typeface="+mn-cs"/>
            </a:endParaRPr>
          </a:p>
          <a:p>
            <a:r>
              <a:rPr lang="en-GB" sz="1400" kern="1200" dirty="0">
                <a:solidFill>
                  <a:schemeClr val="tx1"/>
                </a:solidFill>
                <a:effectLst/>
                <a:latin typeface="Arial" pitchFamily="34" charset="0"/>
                <a:ea typeface="+mn-ea"/>
                <a:cs typeface="+mn-cs"/>
              </a:rPr>
              <a:t>But access is still a challenge. Up to one in three patients face discharge delays due to limited homecare availability.</a:t>
            </a:r>
          </a:p>
          <a:p>
            <a:endParaRPr lang="en-GB" sz="1400" kern="1200" dirty="0">
              <a:solidFill>
                <a:schemeClr val="tx1"/>
              </a:solidFill>
              <a:effectLst/>
              <a:latin typeface="Arial" pitchFamily="34" charset="0"/>
              <a:ea typeface="+mn-ea"/>
              <a:cs typeface="+mn-cs"/>
            </a:endParaRPr>
          </a:p>
          <a:p>
            <a:r>
              <a:rPr lang="en-GB" sz="1400" kern="1200" dirty="0">
                <a:solidFill>
                  <a:schemeClr val="tx1"/>
                </a:solidFill>
                <a:effectLst/>
                <a:latin typeface="Arial" pitchFamily="34" charset="0"/>
                <a:ea typeface="+mn-ea"/>
                <a:cs typeface="+mn-cs"/>
              </a:rPr>
              <a:t>So, the opportunity is clear - but we need to scale access safely and sustainably.</a:t>
            </a:r>
          </a:p>
          <a:p>
            <a:endParaRPr lang="en-GB" dirty="0"/>
          </a:p>
        </p:txBody>
      </p:sp>
      <p:sp>
        <p:nvSpPr>
          <p:cNvPr id="4" name="Slide Number Placeholder 3"/>
          <p:cNvSpPr>
            <a:spLocks noGrp="1"/>
          </p:cNvSpPr>
          <p:nvPr>
            <p:ph type="sldNum" sz="quarter" idx="5"/>
          </p:nvPr>
        </p:nvSpPr>
        <p:spPr/>
        <p:txBody>
          <a:bodyPr/>
          <a:lstStyle/>
          <a:p>
            <a:fld id="{97C27236-3239-44C6-8255-61E4D0637A97}" type="slidenum">
              <a:rPr lang="en-US" smtClean="0"/>
              <a:pPr/>
              <a:t>2</a:t>
            </a:fld>
            <a:endParaRPr lang="en-US"/>
          </a:p>
        </p:txBody>
      </p:sp>
    </p:spTree>
    <p:extLst>
      <p:ext uri="{BB962C8B-B14F-4D97-AF65-F5344CB8AC3E}">
        <p14:creationId xmlns:p14="http://schemas.microsoft.com/office/powerpoint/2010/main" val="314823861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400" kern="1200" dirty="0">
                <a:solidFill>
                  <a:schemeClr val="tx1"/>
                </a:solidFill>
                <a:effectLst/>
                <a:latin typeface="Arial" pitchFamily="34" charset="0"/>
                <a:ea typeface="+mn-ea"/>
                <a:cs typeface="+mn-cs"/>
              </a:rPr>
              <a:t>Let’s look at how things currently work for antimicrobial therapy.</a:t>
            </a:r>
          </a:p>
          <a:p>
            <a:endParaRPr lang="en-GB" sz="1400" kern="1200" dirty="0">
              <a:solidFill>
                <a:schemeClr val="tx1"/>
              </a:solidFill>
              <a:effectLst/>
              <a:latin typeface="Arial" pitchFamily="34" charset="0"/>
              <a:ea typeface="+mn-ea"/>
              <a:cs typeface="+mn-cs"/>
            </a:endParaRPr>
          </a:p>
          <a:p>
            <a:r>
              <a:rPr lang="en-GB" sz="1400" kern="1200" dirty="0">
                <a:solidFill>
                  <a:schemeClr val="tx1"/>
                </a:solidFill>
                <a:effectLst/>
                <a:latin typeface="Arial" pitchFamily="34" charset="0"/>
                <a:ea typeface="+mn-ea"/>
                <a:cs typeface="+mn-cs"/>
              </a:rPr>
              <a:t>Right now, patients often stay in hospital, or they travel back and forth to infusion centres, which isn’t ideal - especially for the elderly, those living in rural areas, or patients with disabilities or chronic illnesses.</a:t>
            </a:r>
          </a:p>
          <a:p>
            <a:endParaRPr lang="en-GB" sz="1400" kern="1200" dirty="0">
              <a:solidFill>
                <a:schemeClr val="tx1"/>
              </a:solidFill>
              <a:effectLst/>
              <a:latin typeface="Arial" pitchFamily="34" charset="0"/>
              <a:ea typeface="+mn-ea"/>
              <a:cs typeface="+mn-cs"/>
            </a:endParaRPr>
          </a:p>
          <a:p>
            <a:r>
              <a:rPr lang="en-GB" sz="1400" kern="1200" dirty="0">
                <a:solidFill>
                  <a:schemeClr val="tx1"/>
                </a:solidFill>
                <a:effectLst/>
                <a:latin typeface="Arial" pitchFamily="34" charset="0"/>
                <a:ea typeface="+mn-ea"/>
                <a:cs typeface="+mn-cs"/>
              </a:rPr>
              <a:t>This is where ready-to-administer and ready-to-use medicines can make a real difference - by enabling care closer to home.</a:t>
            </a:r>
          </a:p>
          <a:p>
            <a:endParaRPr lang="en-GB" dirty="0"/>
          </a:p>
        </p:txBody>
      </p:sp>
      <p:sp>
        <p:nvSpPr>
          <p:cNvPr id="4" name="Slide Number Placeholder 3"/>
          <p:cNvSpPr>
            <a:spLocks noGrp="1"/>
          </p:cNvSpPr>
          <p:nvPr>
            <p:ph type="sldNum" sz="quarter" idx="5"/>
          </p:nvPr>
        </p:nvSpPr>
        <p:spPr/>
        <p:txBody>
          <a:bodyPr/>
          <a:lstStyle/>
          <a:p>
            <a:fld id="{97C27236-3239-44C6-8255-61E4D0637A97}" type="slidenum">
              <a:rPr lang="en-US" smtClean="0"/>
              <a:pPr/>
              <a:t>3</a:t>
            </a:fld>
            <a:endParaRPr lang="en-US"/>
          </a:p>
        </p:txBody>
      </p:sp>
    </p:spTree>
    <p:extLst>
      <p:ext uri="{BB962C8B-B14F-4D97-AF65-F5344CB8AC3E}">
        <p14:creationId xmlns:p14="http://schemas.microsoft.com/office/powerpoint/2010/main" val="12239635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400" kern="1200" dirty="0">
                <a:solidFill>
                  <a:schemeClr val="tx1"/>
                </a:solidFill>
                <a:effectLst/>
                <a:latin typeface="Arial" pitchFamily="34" charset="0"/>
                <a:ea typeface="+mn-ea"/>
                <a:cs typeface="+mn-cs"/>
              </a:rPr>
              <a:t>Before we move on, I’d like to get your input – If I could ask you to please take a moment to respond via </a:t>
            </a:r>
            <a:r>
              <a:rPr lang="en-GB" sz="1400" kern="1200" dirty="0" err="1">
                <a:solidFill>
                  <a:schemeClr val="tx1"/>
                </a:solidFill>
                <a:effectLst/>
                <a:latin typeface="Arial" pitchFamily="34" charset="0"/>
                <a:ea typeface="+mn-ea"/>
                <a:cs typeface="+mn-cs"/>
              </a:rPr>
              <a:t>Slido</a:t>
            </a:r>
            <a:r>
              <a:rPr lang="en-GB" sz="1400" kern="1200" dirty="0">
                <a:solidFill>
                  <a:schemeClr val="tx1"/>
                </a:solidFill>
                <a:effectLst/>
                <a:latin typeface="Arial" pitchFamily="34" charset="0"/>
                <a:ea typeface="+mn-ea"/>
                <a:cs typeface="+mn-cs"/>
              </a:rPr>
              <a:t> to the question you can see on screen here.</a:t>
            </a:r>
          </a:p>
          <a:p>
            <a:endParaRPr lang="en-GB" sz="1400" kern="1200" dirty="0">
              <a:solidFill>
                <a:schemeClr val="tx1"/>
              </a:solidFill>
              <a:effectLst/>
              <a:latin typeface="Arial" pitchFamily="34" charset="0"/>
              <a:ea typeface="+mn-ea"/>
              <a:cs typeface="+mn-cs"/>
            </a:endParaRPr>
          </a:p>
          <a:p>
            <a:r>
              <a:rPr lang="en-GB" sz="1400" kern="1200" dirty="0">
                <a:solidFill>
                  <a:schemeClr val="tx1"/>
                </a:solidFill>
                <a:effectLst/>
                <a:latin typeface="Arial" pitchFamily="34" charset="0"/>
                <a:ea typeface="+mn-ea"/>
                <a:cs typeface="+mn-cs"/>
              </a:rPr>
              <a:t>Do you currently use ready-to-administer or ready-to-use medicines in community settings for outpatient antimicrobial therapy?</a:t>
            </a:r>
          </a:p>
          <a:p>
            <a:endParaRPr lang="en-GB" dirty="0"/>
          </a:p>
        </p:txBody>
      </p:sp>
      <p:sp>
        <p:nvSpPr>
          <p:cNvPr id="4" name="Slide Number Placeholder 3"/>
          <p:cNvSpPr>
            <a:spLocks noGrp="1"/>
          </p:cNvSpPr>
          <p:nvPr>
            <p:ph type="sldNum" sz="quarter" idx="5"/>
          </p:nvPr>
        </p:nvSpPr>
        <p:spPr/>
        <p:txBody>
          <a:bodyPr/>
          <a:lstStyle/>
          <a:p>
            <a:fld id="{97C27236-3239-44C6-8255-61E4D0637A97}" type="slidenum">
              <a:rPr lang="en-US" smtClean="0"/>
              <a:pPr/>
              <a:t>4</a:t>
            </a:fld>
            <a:endParaRPr lang="en-US"/>
          </a:p>
        </p:txBody>
      </p:sp>
    </p:spTree>
    <p:extLst>
      <p:ext uri="{BB962C8B-B14F-4D97-AF65-F5344CB8AC3E}">
        <p14:creationId xmlns:p14="http://schemas.microsoft.com/office/powerpoint/2010/main" val="207584897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C9DBB8-2740-E3CD-931F-3199CF70DF3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401B2BB-F2F5-4FC2-F4C2-5BD0F5D4970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9F80C5D-58B4-D04D-03C5-44D35D09E8C7}"/>
              </a:ext>
            </a:extLst>
          </p:cNvPr>
          <p:cNvSpPr>
            <a:spLocks noGrp="1"/>
          </p:cNvSpPr>
          <p:nvPr>
            <p:ph type="body" idx="1"/>
          </p:nvPr>
        </p:nvSpPr>
        <p:spPr/>
        <p:txBody>
          <a:bodyPr/>
          <a:lstStyle/>
          <a:p>
            <a:r>
              <a:rPr lang="en-GB" sz="1400" kern="1200" dirty="0">
                <a:solidFill>
                  <a:schemeClr val="tx1"/>
                </a:solidFill>
                <a:effectLst/>
                <a:latin typeface="Arial" pitchFamily="34" charset="0"/>
                <a:ea typeface="+mn-ea"/>
                <a:cs typeface="+mn-cs"/>
              </a:rPr>
              <a:t>We all recognise the scale of this challenge.</a:t>
            </a:r>
          </a:p>
          <a:p>
            <a:endParaRPr lang="en-GB" sz="1400" kern="1200" dirty="0">
              <a:solidFill>
                <a:schemeClr val="tx1"/>
              </a:solidFill>
              <a:effectLst/>
              <a:latin typeface="Arial" pitchFamily="34" charset="0"/>
              <a:ea typeface="+mn-ea"/>
              <a:cs typeface="+mn-cs"/>
            </a:endParaRPr>
          </a:p>
          <a:p>
            <a:r>
              <a:rPr lang="en-GB" sz="1400" kern="1200" dirty="0">
                <a:solidFill>
                  <a:schemeClr val="tx1"/>
                </a:solidFill>
                <a:effectLst/>
                <a:latin typeface="Arial" pitchFamily="34" charset="0"/>
                <a:ea typeface="+mn-ea"/>
                <a:cs typeface="+mn-cs"/>
              </a:rPr>
              <a:t>Over the last year alone, we’ve lost 4.6 million bed days due to delayed discharges - that’s equivalent to £1.5 billion.</a:t>
            </a:r>
          </a:p>
          <a:p>
            <a:endParaRPr lang="en-GB" sz="1400" kern="1200" dirty="0">
              <a:solidFill>
                <a:schemeClr val="tx1"/>
              </a:solidFill>
              <a:effectLst/>
              <a:latin typeface="Arial" pitchFamily="34" charset="0"/>
              <a:ea typeface="+mn-ea"/>
              <a:cs typeface="+mn-cs"/>
            </a:endParaRPr>
          </a:p>
          <a:p>
            <a:r>
              <a:rPr lang="en-GB" sz="1400" kern="1200" dirty="0">
                <a:solidFill>
                  <a:schemeClr val="tx1"/>
                </a:solidFill>
                <a:effectLst/>
                <a:latin typeface="Arial" pitchFamily="34" charset="0"/>
                <a:ea typeface="+mn-ea"/>
                <a:cs typeface="+mn-cs"/>
              </a:rPr>
              <a:t>That’s capacity that could be used for elective recovery, urgent care, or reducing waiting lists.</a:t>
            </a:r>
          </a:p>
          <a:p>
            <a:endParaRPr lang="en-GB" sz="1400" kern="1200" dirty="0">
              <a:solidFill>
                <a:schemeClr val="tx1"/>
              </a:solidFill>
              <a:effectLst/>
              <a:latin typeface="Arial" pitchFamily="34" charset="0"/>
              <a:ea typeface="+mn-ea"/>
              <a:cs typeface="+mn-cs"/>
            </a:endParaRPr>
          </a:p>
          <a:p>
            <a:r>
              <a:rPr lang="en-GB" sz="1400" kern="1200" dirty="0">
                <a:solidFill>
                  <a:schemeClr val="tx1"/>
                </a:solidFill>
                <a:effectLst/>
                <a:latin typeface="Arial" pitchFamily="34" charset="0"/>
                <a:ea typeface="+mn-ea"/>
                <a:cs typeface="+mn-cs"/>
              </a:rPr>
              <a:t>By expanding community care access, we can enable recovery at home with excellent outcomes.</a:t>
            </a:r>
          </a:p>
          <a:p>
            <a:endParaRPr lang="en-GB" dirty="0"/>
          </a:p>
        </p:txBody>
      </p:sp>
      <p:sp>
        <p:nvSpPr>
          <p:cNvPr id="4" name="Slide Number Placeholder 3">
            <a:extLst>
              <a:ext uri="{FF2B5EF4-FFF2-40B4-BE49-F238E27FC236}">
                <a16:creationId xmlns:a16="http://schemas.microsoft.com/office/drawing/2014/main" id="{8ACF3861-CDB2-8731-0941-CC71C31245F2}"/>
              </a:ext>
            </a:extLst>
          </p:cNvPr>
          <p:cNvSpPr>
            <a:spLocks noGrp="1"/>
          </p:cNvSpPr>
          <p:nvPr>
            <p:ph type="sldNum" sz="quarter" idx="5"/>
          </p:nvPr>
        </p:nvSpPr>
        <p:spPr/>
        <p:txBody>
          <a:bodyPr/>
          <a:lstStyle/>
          <a:p>
            <a:fld id="{97C27236-3239-44C6-8255-61E4D0637A97}" type="slidenum">
              <a:rPr lang="en-US" smtClean="0"/>
              <a:pPr/>
              <a:t>5</a:t>
            </a:fld>
            <a:endParaRPr lang="en-US"/>
          </a:p>
        </p:txBody>
      </p:sp>
    </p:spTree>
    <p:extLst>
      <p:ext uri="{BB962C8B-B14F-4D97-AF65-F5344CB8AC3E}">
        <p14:creationId xmlns:p14="http://schemas.microsoft.com/office/powerpoint/2010/main" val="79786983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400" kern="1200" dirty="0">
                <a:solidFill>
                  <a:schemeClr val="tx1"/>
                </a:solidFill>
                <a:effectLst/>
                <a:latin typeface="Arial" pitchFamily="34" charset="0"/>
                <a:ea typeface="+mn-ea"/>
                <a:cs typeface="+mn-cs"/>
              </a:rPr>
              <a:t>Clinically, it’s safe—92% success rate, 6.4% adverse events, and just 3.1% readmissions. Mortality is incredibly low at 0.2%.</a:t>
            </a:r>
          </a:p>
          <a:p>
            <a:endParaRPr lang="en-GB" sz="1400" kern="1200" dirty="0">
              <a:solidFill>
                <a:schemeClr val="tx1"/>
              </a:solidFill>
              <a:effectLst/>
              <a:latin typeface="Arial" pitchFamily="34" charset="0"/>
              <a:ea typeface="+mn-ea"/>
              <a:cs typeface="+mn-cs"/>
            </a:endParaRPr>
          </a:p>
          <a:p>
            <a:r>
              <a:rPr lang="en-GB" sz="1400" kern="1200" dirty="0">
                <a:solidFill>
                  <a:schemeClr val="tx1"/>
                </a:solidFill>
                <a:effectLst/>
                <a:latin typeface="Arial" pitchFamily="34" charset="0"/>
                <a:ea typeface="+mn-ea"/>
                <a:cs typeface="+mn-cs"/>
              </a:rPr>
              <a:t>But beyond the numbers, it’s also important to consider patient wellbeing.</a:t>
            </a:r>
          </a:p>
          <a:p>
            <a:endParaRPr lang="en-GB" sz="1400" kern="1200" dirty="0">
              <a:solidFill>
                <a:schemeClr val="tx1"/>
              </a:solidFill>
              <a:effectLst/>
              <a:latin typeface="Arial" pitchFamily="34" charset="0"/>
              <a:ea typeface="+mn-ea"/>
              <a:cs typeface="+mn-cs"/>
            </a:endParaRPr>
          </a:p>
          <a:p>
            <a:r>
              <a:rPr lang="en-GB" sz="1400" kern="1200" dirty="0">
                <a:solidFill>
                  <a:schemeClr val="tx1"/>
                </a:solidFill>
                <a:effectLst/>
                <a:latin typeface="Arial" pitchFamily="34" charset="0"/>
                <a:ea typeface="+mn-ea"/>
                <a:cs typeface="+mn-cs"/>
              </a:rPr>
              <a:t>Patients can maintain routines, stay connected with family, and avoid the psychological stress of hospitalisation.</a:t>
            </a:r>
          </a:p>
          <a:p>
            <a:endParaRPr lang="en-GB" sz="1400" kern="1200" dirty="0">
              <a:solidFill>
                <a:schemeClr val="tx1"/>
              </a:solidFill>
              <a:effectLst/>
              <a:latin typeface="Arial" pitchFamily="34" charset="0"/>
              <a:ea typeface="+mn-ea"/>
              <a:cs typeface="+mn-cs"/>
            </a:endParaRPr>
          </a:p>
          <a:p>
            <a:pPr marL="0" marR="0" lvl="0" indent="0" algn="l" defTabSz="1088776" rtl="0" eaLnBrk="1" fontAlgn="auto" latinLnBrk="0" hangingPunct="1">
              <a:lnSpc>
                <a:spcPct val="100000"/>
              </a:lnSpc>
              <a:spcBef>
                <a:spcPts val="0"/>
              </a:spcBef>
              <a:spcAft>
                <a:spcPts val="0"/>
              </a:spcAft>
              <a:buClrTx/>
              <a:buSzTx/>
              <a:buFontTx/>
              <a:buNone/>
              <a:tabLst/>
              <a:defRPr/>
            </a:pPr>
            <a:r>
              <a:rPr lang="en-GB" sz="1400" kern="1200" dirty="0">
                <a:solidFill>
                  <a:schemeClr val="tx1"/>
                </a:solidFill>
                <a:effectLst/>
                <a:latin typeface="Arial" pitchFamily="34" charset="0"/>
                <a:ea typeface="+mn-ea"/>
                <a:cs typeface="+mn-cs"/>
              </a:rPr>
              <a:t>At this point, I’m going to hand over to my colleague Matt, who’ll take us through the next section focusing on</a:t>
            </a:r>
            <a:r>
              <a:rPr lang="en-GB" sz="1400" b="1" kern="1200" dirty="0">
                <a:solidFill>
                  <a:schemeClr val="tx1"/>
                </a:solidFill>
                <a:effectLst/>
                <a:latin typeface="Arial" pitchFamily="34" charset="0"/>
                <a:ea typeface="+mn-ea"/>
                <a:cs typeface="+mn-cs"/>
              </a:rPr>
              <a:t> </a:t>
            </a:r>
            <a:r>
              <a:rPr lang="en-GB" sz="1400" kern="1200" dirty="0">
                <a:solidFill>
                  <a:schemeClr val="tx1"/>
                </a:solidFill>
                <a:effectLst/>
                <a:latin typeface="Arial" pitchFamily="34" charset="0"/>
                <a:ea typeface="+mn-ea"/>
                <a:cs typeface="+mn-cs"/>
              </a:rPr>
              <a:t>how we can support scalable community care models.</a:t>
            </a:r>
          </a:p>
          <a:p>
            <a:endParaRPr lang="en-GB" sz="1400" kern="1200" dirty="0">
              <a:solidFill>
                <a:schemeClr val="tx1"/>
              </a:solidFill>
              <a:effectLst/>
              <a:latin typeface="Arial" pitchFamily="34" charset="0"/>
              <a:ea typeface="+mn-ea"/>
              <a:cs typeface="+mn-cs"/>
            </a:endParaRPr>
          </a:p>
        </p:txBody>
      </p:sp>
      <p:sp>
        <p:nvSpPr>
          <p:cNvPr id="4" name="Slide Number Placeholder 3"/>
          <p:cNvSpPr>
            <a:spLocks noGrp="1"/>
          </p:cNvSpPr>
          <p:nvPr>
            <p:ph type="sldNum" sz="quarter" idx="5"/>
          </p:nvPr>
        </p:nvSpPr>
        <p:spPr/>
        <p:txBody>
          <a:bodyPr/>
          <a:lstStyle/>
          <a:p>
            <a:fld id="{97C27236-3239-44C6-8255-61E4D0637A97}" type="slidenum">
              <a:rPr lang="en-US" smtClean="0"/>
              <a:pPr/>
              <a:t>6</a:t>
            </a:fld>
            <a:endParaRPr lang="en-US"/>
          </a:p>
        </p:txBody>
      </p:sp>
    </p:spTree>
    <p:extLst>
      <p:ext uri="{BB962C8B-B14F-4D97-AF65-F5344CB8AC3E}">
        <p14:creationId xmlns:p14="http://schemas.microsoft.com/office/powerpoint/2010/main" val="21944341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Let’s explore how new pathways are enabling scalable, patient-centred OPAT delivery. Traditionally, patients either remain in hospital or travel to infusion </a:t>
            </a:r>
            <a:r>
              <a:rPr lang="en-US" dirty="0" err="1"/>
              <a:t>centres</a:t>
            </a:r>
            <a:r>
              <a:rPr lang="en-US" dirty="0"/>
              <a:t>. But with ready-to-administer and ready-to-use formats, there is an opportunity now to enable care at home—either via nurse visits or self-administration.</a:t>
            </a:r>
          </a:p>
          <a:p>
            <a:endParaRPr lang="en-US" dirty="0"/>
          </a:p>
          <a:p>
            <a:r>
              <a:rPr lang="en-US" dirty="0">
                <a:latin typeface="Arial"/>
                <a:cs typeface="Arial"/>
              </a:rPr>
              <a:t>The first model involves the integration of semi-automated in-house compounding using the Gri-Fill system allows aseptic preparation of elastomeric devices on-site, enabling same-day discharge even in rural or underserved areas, by empowering </a:t>
            </a:r>
            <a:r>
              <a:rPr lang="en-US" dirty="0" err="1">
                <a:latin typeface="Arial"/>
                <a:cs typeface="Arial"/>
              </a:rPr>
              <a:t>organisations</a:t>
            </a:r>
            <a:r>
              <a:rPr lang="en-US" dirty="0">
                <a:latin typeface="Arial"/>
                <a:cs typeface="Arial"/>
              </a:rPr>
              <a:t> to take compounding into their own hands.</a:t>
            </a:r>
          </a:p>
          <a:p>
            <a:endParaRPr lang="en-US" dirty="0">
              <a:latin typeface="Arial"/>
              <a:cs typeface="Arial"/>
            </a:endParaRPr>
          </a:p>
          <a:p>
            <a:r>
              <a:rPr lang="en-US" dirty="0">
                <a:latin typeface="Arial"/>
                <a:cs typeface="Arial"/>
              </a:rPr>
              <a:t>The second model is structured around initiation of IV therapy in hospital, covering days 0-2, while outsourced elastomeric devices are ordered to enable care in the patient’s home from day 3 onwards, these devices have extended shelf lives allowing inventory to be maintained without wastage for the full course of treatment.</a:t>
            </a:r>
          </a:p>
          <a:p>
            <a:endParaRPr lang="en-US" dirty="0">
              <a:latin typeface="Arial"/>
              <a:cs typeface="Arial"/>
            </a:endParaRPr>
          </a:p>
          <a:p>
            <a:r>
              <a:rPr lang="en-US" dirty="0">
                <a:latin typeface="Arial"/>
                <a:cs typeface="Arial"/>
              </a:rPr>
              <a:t>The final model enables immediate discharge using ready-to-use products to streamline preparation by nursing staff in, or near to, the patients home. These RTU products have significantly extended shelf lives, enabling </a:t>
            </a:r>
            <a:r>
              <a:rPr lang="en-US" dirty="0" err="1">
                <a:latin typeface="Arial"/>
                <a:cs typeface="Arial"/>
              </a:rPr>
              <a:t>organisations</a:t>
            </a:r>
            <a:r>
              <a:rPr lang="en-US" dirty="0">
                <a:latin typeface="Arial"/>
                <a:cs typeface="Arial"/>
              </a:rPr>
              <a:t> to keep them on hand ready to deploy.</a:t>
            </a:r>
          </a:p>
          <a:p>
            <a:endParaRPr lang="en-US" dirty="0">
              <a:latin typeface="Arial"/>
              <a:cs typeface="Arial"/>
            </a:endParaRPr>
          </a:p>
          <a:p>
            <a:r>
              <a:rPr lang="en-US" dirty="0">
                <a:latin typeface="Arial"/>
                <a:cs typeface="Arial"/>
              </a:rPr>
              <a:t>These models also support self-administration pathways, empowering patients to manage their therapy at home with nurse-led training. This is especially impactful in rural areas, where daily travel to hospital is a major barrier.</a:t>
            </a:r>
          </a:p>
          <a:p>
            <a:r>
              <a:rPr lang="en-US" dirty="0">
                <a:latin typeface="Arial"/>
                <a:cs typeface="Arial"/>
              </a:rPr>
              <a:t>These innovations reduce inpatient burden, improve patient flow, and expand access to OPAT—without requiring additional workforce. It’s a modular, scalable solution that supports NHS England’s shift from hospital to community care.</a:t>
            </a:r>
          </a:p>
          <a:p>
            <a:endParaRPr lang="en-GB" dirty="0"/>
          </a:p>
        </p:txBody>
      </p:sp>
      <p:sp>
        <p:nvSpPr>
          <p:cNvPr id="4" name="Slide Number Placeholder 3"/>
          <p:cNvSpPr>
            <a:spLocks noGrp="1"/>
          </p:cNvSpPr>
          <p:nvPr>
            <p:ph type="sldNum" sz="quarter" idx="5"/>
          </p:nvPr>
        </p:nvSpPr>
        <p:spPr/>
        <p:txBody>
          <a:bodyPr/>
          <a:lstStyle/>
          <a:p>
            <a:fld id="{97C27236-3239-44C6-8255-61E4D0637A97}" type="slidenum">
              <a:rPr lang="en-US" smtClean="0"/>
              <a:pPr/>
              <a:t>8</a:t>
            </a:fld>
            <a:endParaRPr lang="en-US"/>
          </a:p>
        </p:txBody>
      </p:sp>
    </p:spTree>
    <p:extLst>
      <p:ext uri="{BB962C8B-B14F-4D97-AF65-F5344CB8AC3E}">
        <p14:creationId xmlns:p14="http://schemas.microsoft.com/office/powerpoint/2010/main" val="85902372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illustrate the impact, let’s take a Trust serving 500,000 people. </a:t>
            </a:r>
          </a:p>
          <a:p>
            <a:endParaRPr lang="en-US" dirty="0"/>
          </a:p>
          <a:p>
            <a:r>
              <a:rPr lang="en-US" dirty="0"/>
              <a:t>Based on national OPAT estimates, around 500 patients annually could be eligible for outpatient IV therapy.</a:t>
            </a:r>
          </a:p>
          <a:p>
            <a:endParaRPr lang="en-US" dirty="0"/>
          </a:p>
          <a:p>
            <a:r>
              <a:rPr lang="en-US" dirty="0">
                <a:latin typeface="Arial"/>
                <a:cs typeface="Arial"/>
              </a:rPr>
              <a:t>If each patient avoids 28 inpatient bed days, that’s 14,000 bed days saved. At an average cost of £317 per bed day, this equates to over £4.4 million in annual savings.</a:t>
            </a:r>
          </a:p>
          <a:p>
            <a:endParaRPr lang="en-GB" dirty="0"/>
          </a:p>
        </p:txBody>
      </p:sp>
      <p:sp>
        <p:nvSpPr>
          <p:cNvPr id="4" name="Slide Number Placeholder 3"/>
          <p:cNvSpPr>
            <a:spLocks noGrp="1"/>
          </p:cNvSpPr>
          <p:nvPr>
            <p:ph type="sldNum" sz="quarter" idx="5"/>
          </p:nvPr>
        </p:nvSpPr>
        <p:spPr/>
        <p:txBody>
          <a:bodyPr/>
          <a:lstStyle/>
          <a:p>
            <a:fld id="{97C27236-3239-44C6-8255-61E4D0637A97}" type="slidenum">
              <a:rPr lang="en-US" smtClean="0"/>
              <a:pPr/>
              <a:t>9</a:t>
            </a:fld>
            <a:endParaRPr lang="en-US"/>
          </a:p>
        </p:txBody>
      </p:sp>
    </p:spTree>
    <p:extLst>
      <p:ext uri="{BB962C8B-B14F-4D97-AF65-F5344CB8AC3E}">
        <p14:creationId xmlns:p14="http://schemas.microsoft.com/office/powerpoint/2010/main" val="13958809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Arial"/>
                <a:cs typeface="Arial"/>
              </a:rPr>
              <a:t>Operational efficiency is key to scaling OPAT, so let’s compare manual filling with the semi-automated compounding system, ideal for </a:t>
            </a:r>
            <a:r>
              <a:rPr lang="en-US" dirty="0" err="1">
                <a:latin typeface="Arial"/>
                <a:cs typeface="Arial"/>
              </a:rPr>
              <a:t>organisations</a:t>
            </a:r>
            <a:r>
              <a:rPr lang="en-US" dirty="0">
                <a:latin typeface="Arial"/>
                <a:cs typeface="Arial"/>
              </a:rPr>
              <a:t> with clean room space.</a:t>
            </a:r>
          </a:p>
          <a:p>
            <a:endParaRPr lang="en-US" dirty="0">
              <a:latin typeface="Arial"/>
              <a:cs typeface="Arial"/>
            </a:endParaRPr>
          </a:p>
          <a:p>
            <a:r>
              <a:rPr lang="en-US" dirty="0">
                <a:latin typeface="Arial"/>
                <a:cs typeface="Arial"/>
              </a:rPr>
              <a:t>Manually, a nurse can fill around 11 devices in a 5.5-hour shift. With the system in place, that jumps to 110 devices—a 10-fold increase in productivity.</a:t>
            </a:r>
          </a:p>
          <a:p>
            <a:endParaRPr lang="en-US" dirty="0">
              <a:cs typeface="Arial"/>
            </a:endParaRPr>
          </a:p>
          <a:p>
            <a:r>
              <a:rPr lang="en-US" dirty="0">
                <a:latin typeface="Arial"/>
                <a:cs typeface="Arial"/>
              </a:rPr>
              <a:t>This isn’t just about speed. The system reduces contamination risk through closed-system compounding and frees up nursing time for complex care. It also supports same-day discharge by enabling in-house preparation, removing reliance on external suppliers.</a:t>
            </a:r>
          </a:p>
          <a:p>
            <a:endParaRPr lang="en-US" dirty="0">
              <a:latin typeface="Arial"/>
              <a:cs typeface="Arial"/>
            </a:endParaRPr>
          </a:p>
          <a:p>
            <a:r>
              <a:rPr lang="en-US" dirty="0">
                <a:latin typeface="Arial"/>
                <a:cs typeface="Arial"/>
              </a:rPr>
              <a:t>It’s a game-changer for trusts looking to expand OPAT without increasing workforce burden.</a:t>
            </a:r>
          </a:p>
          <a:p>
            <a:endParaRPr lang="en-US" dirty="0">
              <a:latin typeface="Calibri"/>
              <a:ea typeface="Calibri"/>
              <a:cs typeface="Calibri"/>
            </a:endParaRPr>
          </a:p>
        </p:txBody>
      </p:sp>
      <p:sp>
        <p:nvSpPr>
          <p:cNvPr id="4" name="Slide Number Placeholder 3"/>
          <p:cNvSpPr>
            <a:spLocks noGrp="1"/>
          </p:cNvSpPr>
          <p:nvPr>
            <p:ph type="sldNum" sz="quarter" idx="5"/>
          </p:nvPr>
        </p:nvSpPr>
        <p:spPr/>
        <p:txBody>
          <a:bodyPr/>
          <a:lstStyle/>
          <a:p>
            <a:fld id="{97C27236-3239-44C6-8255-61E4D0637A97}" type="slidenum">
              <a:rPr lang="en-US" smtClean="0"/>
              <a:pPr/>
              <a:t>10</a:t>
            </a:fld>
            <a:endParaRPr lang="en-US"/>
          </a:p>
        </p:txBody>
      </p:sp>
    </p:spTree>
    <p:extLst>
      <p:ext uri="{BB962C8B-B14F-4D97-AF65-F5344CB8AC3E}">
        <p14:creationId xmlns:p14="http://schemas.microsoft.com/office/powerpoint/2010/main" val="185324459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
    <p:spTree>
      <p:nvGrpSpPr>
        <p:cNvPr id="1" name=""/>
        <p:cNvGrpSpPr/>
        <p:nvPr/>
      </p:nvGrpSpPr>
      <p:grpSpPr>
        <a:xfrm>
          <a:off x="0" y="0"/>
          <a:ext cx="0" cy="0"/>
          <a:chOff x="0" y="0"/>
          <a:chExt cx="0" cy="0"/>
        </a:xfrm>
      </p:grpSpPr>
      <p:sp>
        <p:nvSpPr>
          <p:cNvPr id="7" name="Picture Placeholder 6">
            <a:extLst>
              <a:ext uri="{FF2B5EF4-FFF2-40B4-BE49-F238E27FC236}">
                <a16:creationId xmlns:a16="http://schemas.microsoft.com/office/drawing/2014/main" id="{ADBB8A9A-7E47-8A4E-CE8D-C7E28E5C98CB}"/>
              </a:ext>
            </a:extLst>
          </p:cNvPr>
          <p:cNvSpPr>
            <a:spLocks noGrp="1"/>
          </p:cNvSpPr>
          <p:nvPr>
            <p:ph type="pic" sz="quarter" idx="14"/>
          </p:nvPr>
        </p:nvSpPr>
        <p:spPr>
          <a:xfrm>
            <a:off x="1" y="1016732"/>
            <a:ext cx="12192000" cy="5841268"/>
          </a:xfrm>
        </p:spPr>
        <p:txBody>
          <a:bodyPr/>
          <a:lstStyle>
            <a:lvl1pPr algn="r">
              <a:defRPr/>
            </a:lvl1pPr>
          </a:lstStyle>
          <a:p>
            <a:endParaRPr lang="de-DE"/>
          </a:p>
        </p:txBody>
      </p:sp>
      <p:sp>
        <p:nvSpPr>
          <p:cNvPr id="6" name="Text Placeholder 5">
            <a:extLst>
              <a:ext uri="{FF2B5EF4-FFF2-40B4-BE49-F238E27FC236}">
                <a16:creationId xmlns:a16="http://schemas.microsoft.com/office/drawing/2014/main" id="{F4984B82-B0A2-C5E8-95D3-B1065C174C88}"/>
              </a:ext>
            </a:extLst>
          </p:cNvPr>
          <p:cNvSpPr>
            <a:spLocks noGrp="1"/>
          </p:cNvSpPr>
          <p:nvPr>
            <p:ph type="body" sz="quarter" idx="15" hasCustomPrompt="1"/>
          </p:nvPr>
        </p:nvSpPr>
        <p:spPr>
          <a:xfrm>
            <a:off x="0" y="0"/>
            <a:ext cx="6996100" cy="4320654"/>
          </a:xfrm>
          <a:solidFill>
            <a:schemeClr val="accent1"/>
          </a:solidFill>
          <a:ln>
            <a:noFill/>
          </a:ln>
        </p:spPr>
        <p:txBody>
          <a:bodyPr/>
          <a:lstStyle>
            <a:lvl1pPr>
              <a:defRPr/>
            </a:lvl1pPr>
          </a:lstStyle>
          <a:p>
            <a:pPr lvl="0"/>
            <a:r>
              <a:rPr lang="en-US"/>
              <a:t> </a:t>
            </a:r>
          </a:p>
        </p:txBody>
      </p:sp>
      <p:sp>
        <p:nvSpPr>
          <p:cNvPr id="2" name="Title 1"/>
          <p:cNvSpPr>
            <a:spLocks noGrp="1"/>
          </p:cNvSpPr>
          <p:nvPr>
            <p:ph type="ctrTitle" hasCustomPrompt="1"/>
          </p:nvPr>
        </p:nvSpPr>
        <p:spPr>
          <a:xfrm>
            <a:off x="805527" y="1210310"/>
            <a:ext cx="5866537" cy="2362706"/>
          </a:xfrm>
        </p:spPr>
        <p:txBody>
          <a:bodyPr lIns="0" tIns="18000" rIns="0" bIns="0" anchor="t" anchorCtr="0">
            <a:noAutofit/>
          </a:bodyPr>
          <a:lstStyle>
            <a:lvl1pPr algn="l">
              <a:defRPr lang="en-US" sz="4000" kern="1200" cap="none" baseline="0" smtClean="0">
                <a:solidFill>
                  <a:schemeClr val="bg1"/>
                </a:solidFill>
                <a:latin typeface="Arial" pitchFamily="34" charset="0"/>
                <a:ea typeface="+mn-ea"/>
                <a:cs typeface="+mn-cs"/>
              </a:defRPr>
            </a:lvl1pPr>
          </a:lstStyle>
          <a:p>
            <a:r>
              <a:rPr lang="en-US" err="1"/>
              <a:t>Titelmasterformat</a:t>
            </a:r>
            <a:r>
              <a:rPr lang="en-US"/>
              <a:t> </a:t>
            </a:r>
            <a:r>
              <a:rPr lang="en-US" err="1"/>
              <a:t>durch</a:t>
            </a:r>
            <a:r>
              <a:rPr lang="en-US"/>
              <a:t> </a:t>
            </a:r>
            <a:r>
              <a:rPr lang="en-US" err="1"/>
              <a:t>Klicken</a:t>
            </a:r>
            <a:r>
              <a:rPr lang="en-US"/>
              <a:t> </a:t>
            </a:r>
            <a:r>
              <a:rPr lang="en-US" err="1"/>
              <a:t>bearbeiten</a:t>
            </a:r>
            <a:endParaRPr lang="en-US"/>
          </a:p>
        </p:txBody>
      </p:sp>
      <p:sp>
        <p:nvSpPr>
          <p:cNvPr id="3" name="Subtitle 2"/>
          <p:cNvSpPr>
            <a:spLocks noGrp="1"/>
          </p:cNvSpPr>
          <p:nvPr>
            <p:ph type="subTitle" idx="1" hasCustomPrompt="1"/>
          </p:nvPr>
        </p:nvSpPr>
        <p:spPr>
          <a:xfrm>
            <a:off x="803412" y="692807"/>
            <a:ext cx="5866537" cy="323925"/>
          </a:xfrm>
        </p:spPr>
        <p:txBody>
          <a:bodyPr lIns="0" tIns="0" rIns="0" bIns="0" anchor="b" anchorCtr="0">
            <a:noAutofit/>
          </a:bodyPr>
          <a:lstStyle>
            <a:lvl1pPr marL="0" indent="0" algn="l" defTabSz="1088776" rtl="0" eaLnBrk="1" latinLnBrk="0" hangingPunct="1">
              <a:buNone/>
              <a:defRPr lang="de-DE" sz="1600" kern="1200" cap="none" baseline="0" dirty="0">
                <a:solidFill>
                  <a:schemeClr val="bg1"/>
                </a:solidFill>
                <a:latin typeface="Arial" pitchFamily="34" charset="0"/>
                <a:ea typeface="+mn-ea"/>
                <a:cs typeface="+mn-cs"/>
              </a:defRPr>
            </a:lvl1pPr>
            <a:lvl2pPr marL="544388" indent="0" algn="ctr">
              <a:buNone/>
              <a:defRPr>
                <a:solidFill>
                  <a:schemeClr val="tx1">
                    <a:tint val="75000"/>
                  </a:schemeClr>
                </a:solidFill>
              </a:defRPr>
            </a:lvl2pPr>
            <a:lvl3pPr marL="1088776" indent="0" algn="ctr">
              <a:buNone/>
              <a:defRPr>
                <a:solidFill>
                  <a:schemeClr val="tx1">
                    <a:tint val="75000"/>
                  </a:schemeClr>
                </a:solidFill>
              </a:defRPr>
            </a:lvl3pPr>
            <a:lvl4pPr marL="1633164" indent="0" algn="ctr">
              <a:buNone/>
              <a:defRPr>
                <a:solidFill>
                  <a:schemeClr val="tx1">
                    <a:tint val="75000"/>
                  </a:schemeClr>
                </a:solidFill>
              </a:defRPr>
            </a:lvl4pPr>
            <a:lvl5pPr marL="2177552" indent="0" algn="ctr">
              <a:buNone/>
              <a:defRPr>
                <a:solidFill>
                  <a:schemeClr val="tx1">
                    <a:tint val="75000"/>
                  </a:schemeClr>
                </a:solidFill>
              </a:defRPr>
            </a:lvl5pPr>
            <a:lvl6pPr marL="2721940" indent="0" algn="ctr">
              <a:buNone/>
              <a:defRPr>
                <a:solidFill>
                  <a:schemeClr val="tx1">
                    <a:tint val="75000"/>
                  </a:schemeClr>
                </a:solidFill>
              </a:defRPr>
            </a:lvl6pPr>
            <a:lvl7pPr marL="3266328" indent="0" algn="ctr">
              <a:buNone/>
              <a:defRPr>
                <a:solidFill>
                  <a:schemeClr val="tx1">
                    <a:tint val="75000"/>
                  </a:schemeClr>
                </a:solidFill>
              </a:defRPr>
            </a:lvl7pPr>
            <a:lvl8pPr marL="3810716" indent="0" algn="ctr">
              <a:buNone/>
              <a:defRPr>
                <a:solidFill>
                  <a:schemeClr val="tx1">
                    <a:tint val="75000"/>
                  </a:schemeClr>
                </a:solidFill>
              </a:defRPr>
            </a:lvl8pPr>
            <a:lvl9pPr marL="4355104" indent="0" algn="ctr">
              <a:buNone/>
              <a:defRPr>
                <a:solidFill>
                  <a:schemeClr val="tx1">
                    <a:tint val="75000"/>
                  </a:schemeClr>
                </a:solidFill>
              </a:defRPr>
            </a:lvl9pPr>
          </a:lstStyle>
          <a:p>
            <a:r>
              <a:rPr lang="en-US" err="1"/>
              <a:t>Formatvorlage</a:t>
            </a:r>
            <a:r>
              <a:rPr lang="en-US"/>
              <a:t> des </a:t>
            </a:r>
            <a:r>
              <a:rPr lang="en-US" err="1"/>
              <a:t>Untertitelmasters</a:t>
            </a:r>
            <a:r>
              <a:rPr lang="en-US"/>
              <a:t> </a:t>
            </a:r>
            <a:r>
              <a:rPr lang="en-US" err="1"/>
              <a:t>durch</a:t>
            </a:r>
            <a:r>
              <a:rPr lang="en-US"/>
              <a:t> </a:t>
            </a:r>
            <a:r>
              <a:rPr lang="en-US" err="1"/>
              <a:t>Klicken</a:t>
            </a:r>
            <a:r>
              <a:rPr lang="en-US"/>
              <a:t> </a:t>
            </a:r>
            <a:r>
              <a:rPr lang="en-US" err="1"/>
              <a:t>bearbeiten</a:t>
            </a:r>
            <a:endParaRPr lang="en-US"/>
          </a:p>
        </p:txBody>
      </p:sp>
      <p:sp>
        <p:nvSpPr>
          <p:cNvPr id="10" name="shpTitleInfo"/>
          <p:cNvSpPr>
            <a:spLocks noGrp="1"/>
          </p:cNvSpPr>
          <p:nvPr>
            <p:ph type="body" sz="quarter" idx="13" hasCustomPrompt="1"/>
          </p:nvPr>
        </p:nvSpPr>
        <p:spPr>
          <a:xfrm>
            <a:off x="805527" y="3789041"/>
            <a:ext cx="5864422" cy="432048"/>
          </a:xfrm>
        </p:spPr>
        <p:txBody>
          <a:bodyPr lIns="0" tIns="0" rIns="0" bIns="0"/>
          <a:lstStyle>
            <a:lvl1pPr marL="0" indent="0" algn="l" defTabSz="1088776" rtl="0" eaLnBrk="1" latinLnBrk="0" hangingPunct="1">
              <a:spcBef>
                <a:spcPts val="0"/>
              </a:spcBef>
              <a:spcAft>
                <a:spcPts val="400"/>
              </a:spcAft>
              <a:buNone/>
              <a:defRPr lang="en-US" sz="1000" kern="1200" dirty="0" smtClean="0">
                <a:solidFill>
                  <a:schemeClr val="bg1"/>
                </a:solidFill>
                <a:latin typeface="Arial" pitchFamily="34" charset="0"/>
                <a:ea typeface="+mn-ea"/>
                <a:cs typeface="+mn-cs"/>
              </a:defRPr>
            </a:lvl1pPr>
            <a:lvl2pPr marL="0" indent="0" algn="l" defTabSz="1088776" rtl="0" eaLnBrk="1" latinLnBrk="0" hangingPunct="1">
              <a:spcBef>
                <a:spcPts val="0"/>
              </a:spcBef>
              <a:spcAft>
                <a:spcPts val="400"/>
              </a:spcAft>
              <a:buNone/>
              <a:defRPr lang="en-US" sz="1000" kern="1200" dirty="0" smtClean="0">
                <a:solidFill>
                  <a:schemeClr val="bg1"/>
                </a:solidFill>
                <a:latin typeface="Arial" pitchFamily="34" charset="0"/>
                <a:ea typeface="+mn-ea"/>
                <a:cs typeface="+mn-cs"/>
              </a:defRPr>
            </a:lvl2pPr>
            <a:lvl3pPr marL="0" indent="0" algn="l" defTabSz="1088776" rtl="0" eaLnBrk="1" latinLnBrk="0" hangingPunct="1">
              <a:spcBef>
                <a:spcPts val="0"/>
              </a:spcBef>
              <a:spcAft>
                <a:spcPts val="400"/>
              </a:spcAft>
              <a:buNone/>
              <a:defRPr lang="en-US" sz="1000" kern="1200" dirty="0" smtClean="0">
                <a:solidFill>
                  <a:schemeClr val="bg1"/>
                </a:solidFill>
                <a:latin typeface="Arial" pitchFamily="34" charset="0"/>
                <a:ea typeface="+mn-ea"/>
                <a:cs typeface="+mn-cs"/>
              </a:defRPr>
            </a:lvl3pPr>
            <a:lvl4pPr marL="0" indent="0" algn="l" defTabSz="1088776" rtl="0" eaLnBrk="1" latinLnBrk="0" hangingPunct="1">
              <a:spcBef>
                <a:spcPts val="0"/>
              </a:spcBef>
              <a:spcAft>
                <a:spcPts val="400"/>
              </a:spcAft>
              <a:buNone/>
              <a:defRPr lang="en-US" sz="1000" kern="1200" dirty="0" smtClean="0">
                <a:solidFill>
                  <a:schemeClr val="bg1"/>
                </a:solidFill>
                <a:latin typeface="Arial" pitchFamily="34" charset="0"/>
                <a:ea typeface="+mn-ea"/>
                <a:cs typeface="+mn-cs"/>
              </a:defRPr>
            </a:lvl4pPr>
            <a:lvl5pPr marL="0" indent="0" algn="l" defTabSz="1088776" rtl="0" eaLnBrk="1" latinLnBrk="0" hangingPunct="1">
              <a:spcBef>
                <a:spcPts val="0"/>
              </a:spcBef>
              <a:spcAft>
                <a:spcPts val="400"/>
              </a:spcAft>
              <a:buNone/>
              <a:defRPr lang="de-DE" sz="1000" kern="1200" dirty="0">
                <a:solidFill>
                  <a:schemeClr val="bg1"/>
                </a:solidFill>
                <a:latin typeface="Arial" pitchFamily="34" charset="0"/>
                <a:ea typeface="+mn-ea"/>
                <a:cs typeface="+mn-cs"/>
              </a:defRPr>
            </a:lvl5pPr>
          </a:lstStyle>
          <a:p>
            <a:pPr lvl="0"/>
            <a:r>
              <a:rPr lang="en-US" err="1"/>
              <a:t>Textmasterformat</a:t>
            </a:r>
            <a:r>
              <a:rPr lang="en-US"/>
              <a:t> </a:t>
            </a:r>
            <a:r>
              <a:rPr lang="en-US" err="1"/>
              <a:t>bearbeiten</a:t>
            </a:r>
            <a:endParaRPr lang="en-US"/>
          </a:p>
          <a:p>
            <a:pPr lvl="1"/>
            <a:r>
              <a:rPr lang="en-US" err="1"/>
              <a:t>Zweite</a:t>
            </a:r>
            <a:r>
              <a:rPr lang="en-US"/>
              <a:t> Ebene</a:t>
            </a:r>
          </a:p>
          <a:p>
            <a:pPr lvl="2"/>
            <a:r>
              <a:rPr lang="en-US" err="1"/>
              <a:t>Dritte</a:t>
            </a:r>
            <a:r>
              <a:rPr lang="en-US"/>
              <a:t> Ebene</a:t>
            </a:r>
          </a:p>
          <a:p>
            <a:pPr lvl="3"/>
            <a:r>
              <a:rPr lang="en-US" err="1"/>
              <a:t>Vierte</a:t>
            </a:r>
            <a:r>
              <a:rPr lang="en-US"/>
              <a:t> Ebene</a:t>
            </a:r>
          </a:p>
          <a:p>
            <a:pPr lvl="4"/>
            <a:r>
              <a:rPr lang="en-US" err="1"/>
              <a:t>Fünfte</a:t>
            </a:r>
            <a:r>
              <a:rPr lang="en-US"/>
              <a:t> Ebene</a:t>
            </a:r>
          </a:p>
        </p:txBody>
      </p:sp>
      <p:pic>
        <p:nvPicPr>
          <p:cNvPr id="11" name="Graphic 10">
            <a:extLst>
              <a:ext uri="{FF2B5EF4-FFF2-40B4-BE49-F238E27FC236}">
                <a16:creationId xmlns:a16="http://schemas.microsoft.com/office/drawing/2014/main" id="{6440A588-04FD-D0BA-9072-FBC7A00625D7}"/>
              </a:ext>
            </a:extLst>
          </p:cNvPr>
          <p:cNvPicPr>
            <a:picLocks noChangeAspect="1"/>
          </p:cNvPicPr>
          <p:nvPr userDrawn="1"/>
        </p:nvPicPr>
        <p:blipFill>
          <a:blip r:embed="rId2" cstate="email">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10167800" y="337042"/>
            <a:ext cx="1440000" cy="355765"/>
          </a:xfrm>
          <a:prstGeom prst="rect">
            <a:avLst/>
          </a:prstGeom>
        </p:spPr>
      </p:pic>
    </p:spTree>
    <p:extLst>
      <p:ext uri="{BB962C8B-B14F-4D97-AF65-F5344CB8AC3E}">
        <p14:creationId xmlns:p14="http://schemas.microsoft.com/office/powerpoint/2010/main" val="405811624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
    <p:spTree>
      <p:nvGrpSpPr>
        <p:cNvPr id="1" name=""/>
        <p:cNvGrpSpPr/>
        <p:nvPr/>
      </p:nvGrpSpPr>
      <p:grpSpPr>
        <a:xfrm>
          <a:off x="0" y="0"/>
          <a:ext cx="0" cy="0"/>
          <a:chOff x="0" y="0"/>
          <a:chExt cx="0" cy="0"/>
        </a:xfrm>
      </p:grpSpPr>
      <p:sp>
        <p:nvSpPr>
          <p:cNvPr id="7" name="Titel 6"/>
          <p:cNvSpPr>
            <a:spLocks noGrp="1"/>
          </p:cNvSpPr>
          <p:nvPr>
            <p:ph type="title" hasCustomPrompt="1"/>
          </p:nvPr>
        </p:nvSpPr>
        <p:spPr/>
        <p:txBody>
          <a:bodyPr/>
          <a:lstStyle/>
          <a:p>
            <a:r>
              <a:rPr lang="en-US" err="1"/>
              <a:t>Titelmasterformat</a:t>
            </a:r>
            <a:r>
              <a:rPr lang="en-US"/>
              <a:t> </a:t>
            </a:r>
            <a:r>
              <a:rPr lang="en-US" err="1"/>
              <a:t>durch</a:t>
            </a:r>
            <a:r>
              <a:rPr lang="en-US"/>
              <a:t> </a:t>
            </a:r>
            <a:r>
              <a:rPr lang="en-US" err="1"/>
              <a:t>Klicken</a:t>
            </a:r>
            <a:r>
              <a:rPr lang="en-US"/>
              <a:t> </a:t>
            </a:r>
            <a:r>
              <a:rPr lang="en-US" err="1"/>
              <a:t>bearbeiten</a:t>
            </a:r>
            <a:endParaRPr lang="en-US"/>
          </a:p>
        </p:txBody>
      </p:sp>
      <p:sp>
        <p:nvSpPr>
          <p:cNvPr id="8" name="Content Placeholder 2"/>
          <p:cNvSpPr>
            <a:spLocks noGrp="1"/>
          </p:cNvSpPr>
          <p:nvPr>
            <p:ph idx="1" hasCustomPrompt="1"/>
          </p:nvPr>
        </p:nvSpPr>
        <p:spPr>
          <a:xfrm>
            <a:off x="806074" y="2240786"/>
            <a:ext cx="10798539" cy="3924222"/>
          </a:xfrm>
        </p:spPr>
        <p:txBody>
          <a:bodyPr/>
          <a:lstStyle>
            <a:lvl1pPr marL="0" indent="0" algn="l" fontAlgn="auto" hangingPunct="1">
              <a:lnSpc>
                <a:spcPct val="114000"/>
              </a:lnSpc>
              <a:spcBef>
                <a:spcPts val="0"/>
              </a:spcBef>
              <a:spcAft>
                <a:spcPts val="0"/>
              </a:spcAft>
              <a:buClrTx/>
              <a:buSzPts val="1800"/>
              <a:buFont typeface="Arial" panose="020B0604020202020204" pitchFamily="34" charset="0"/>
              <a:buChar char="​"/>
              <a:defRPr kumimoji="0" sz="1800" b="0" i="0" u="none" kern="1200" cap="none" spc="0" baseline="0">
                <a:solidFill>
                  <a:schemeClr val="bg2"/>
                </a:solidFill>
                <a:latin typeface="Arial" panose="020B0604020202020204" pitchFamily="34" charset="0"/>
              </a:defRPr>
            </a:lvl1pPr>
            <a:lvl2pPr marL="177800" indent="-177800" algn="l" fontAlgn="auto" hangingPunct="1">
              <a:lnSpc>
                <a:spcPct val="114000"/>
              </a:lnSpc>
              <a:spcBef>
                <a:spcPts val="0"/>
              </a:spcBef>
              <a:spcAft>
                <a:spcPts val="0"/>
              </a:spcAft>
              <a:buClrTx/>
              <a:buSzPts val="1800"/>
              <a:buFont typeface="Wingdings" panose="05000000000000000000" pitchFamily="2" charset="2"/>
              <a:buChar char="§"/>
              <a:defRPr kumimoji="0" sz="1800" b="0" i="0" u="none" kern="1200" cap="none" spc="0" baseline="0">
                <a:solidFill>
                  <a:schemeClr val="bg2"/>
                </a:solidFill>
                <a:latin typeface="Arial" panose="020B0604020202020204" pitchFamily="34" charset="0"/>
              </a:defRPr>
            </a:lvl2pPr>
            <a:lvl3pPr marL="363538" indent="-4763" algn="l" fontAlgn="auto" hangingPunct="1">
              <a:lnSpc>
                <a:spcPct val="114000"/>
              </a:lnSpc>
              <a:spcBef>
                <a:spcPts val="0"/>
              </a:spcBef>
              <a:spcAft>
                <a:spcPts val="0"/>
              </a:spcAft>
              <a:buClrTx/>
              <a:buSzPts val="1800"/>
              <a:buFont typeface="Arial" panose="020B0604020202020204" pitchFamily="34" charset="0"/>
              <a:buChar char="​"/>
              <a:defRPr kumimoji="0" sz="1800" b="0" i="0" u="none" kern="1200" cap="none" spc="0" baseline="0">
                <a:solidFill>
                  <a:schemeClr val="bg2"/>
                </a:solidFill>
                <a:latin typeface="Arial" panose="020B0604020202020204" pitchFamily="34" charset="0"/>
              </a:defRPr>
            </a:lvl3pPr>
            <a:lvl4pPr marL="541338" indent="-180975" algn="l" fontAlgn="auto" hangingPunct="1">
              <a:lnSpc>
                <a:spcPct val="114000"/>
              </a:lnSpc>
              <a:spcBef>
                <a:spcPts val="0"/>
              </a:spcBef>
              <a:spcAft>
                <a:spcPts val="0"/>
              </a:spcAft>
              <a:buClrTx/>
              <a:buSzPts val="1800"/>
              <a:buFont typeface="Wingdings" panose="05000000000000000000" pitchFamily="2" charset="2"/>
              <a:buChar char="§"/>
              <a:defRPr kumimoji="0" sz="1800" b="0" i="0" u="none" kern="1200" cap="none" spc="0" baseline="0">
                <a:solidFill>
                  <a:schemeClr val="bg2"/>
                </a:solidFill>
                <a:latin typeface="Arial" panose="020B0604020202020204" pitchFamily="34" charset="0"/>
              </a:defRPr>
            </a:lvl4pPr>
            <a:lvl5pPr marL="720000" indent="0" algn="l" fontAlgn="auto" hangingPunct="1">
              <a:lnSpc>
                <a:spcPct val="114000"/>
              </a:lnSpc>
              <a:spcBef>
                <a:spcPts val="0"/>
              </a:spcBef>
              <a:spcAft>
                <a:spcPts val="0"/>
              </a:spcAft>
              <a:buFontTx/>
              <a:buNone/>
              <a:defRPr kumimoji="0" sz="1800" b="0" i="0" u="none" kern="1200" cap="none" spc="0" baseline="0">
                <a:solidFill>
                  <a:schemeClr val="bg2"/>
                </a:solidFill>
                <a:latin typeface="Arial" panose="020B0604020202020204" pitchFamily="34" charset="0"/>
              </a:defRPr>
            </a:lvl5pPr>
            <a:lvl6pPr marL="711200" indent="0" algn="l" fontAlgn="auto" hangingPunct="1">
              <a:lnSpc>
                <a:spcPct val="114000"/>
              </a:lnSpc>
              <a:spcBef>
                <a:spcPts val="0"/>
              </a:spcBef>
              <a:spcAft>
                <a:spcPts val="0"/>
              </a:spcAft>
              <a:buFontTx/>
              <a:buNone/>
              <a:defRPr kumimoji="0" sz="1800" b="0" i="0" u="none" kern="1200" cap="none" spc="0" baseline="0">
                <a:solidFill>
                  <a:schemeClr val="bg2"/>
                </a:solidFill>
                <a:latin typeface="Arial" panose="020B0604020202020204" pitchFamily="34" charset="0"/>
              </a:defRPr>
            </a:lvl6pPr>
            <a:lvl7pPr marL="711200" indent="7938" algn="l" fontAlgn="auto" hangingPunct="1">
              <a:lnSpc>
                <a:spcPct val="114000"/>
              </a:lnSpc>
              <a:spcBef>
                <a:spcPts val="0"/>
              </a:spcBef>
              <a:spcAft>
                <a:spcPts val="0"/>
              </a:spcAft>
              <a:buClrTx/>
              <a:buSzPts val="1200"/>
              <a:buFont typeface="Arial" panose="020B0604020202020204" pitchFamily="34" charset="0"/>
              <a:buChar char="​"/>
              <a:defRPr kumimoji="0" sz="1800" b="0" i="0" u="none" kern="1200" cap="none" spc="0" baseline="0">
                <a:solidFill>
                  <a:schemeClr val="bg2"/>
                </a:solidFill>
                <a:latin typeface="Arial" panose="020B0604020202020204" pitchFamily="34" charset="0"/>
              </a:defRPr>
            </a:lvl7pPr>
            <a:lvl8pPr marL="711200" indent="7938" algn="l" fontAlgn="auto" hangingPunct="1">
              <a:lnSpc>
                <a:spcPct val="114000"/>
              </a:lnSpc>
              <a:spcBef>
                <a:spcPts val="0"/>
              </a:spcBef>
              <a:spcAft>
                <a:spcPts val="0"/>
              </a:spcAft>
              <a:buClrTx/>
              <a:buSzPts val="1200"/>
              <a:buFont typeface="Arial" panose="020B0604020202020204" pitchFamily="34" charset="0"/>
              <a:buChar char="​"/>
              <a:defRPr kumimoji="0" sz="1800" b="0" i="0" u="none" kern="1200" cap="none" spc="0" baseline="0">
                <a:solidFill>
                  <a:schemeClr val="bg2"/>
                </a:solidFill>
                <a:latin typeface="Arial" panose="020B0604020202020204" pitchFamily="34" charset="0"/>
              </a:defRPr>
            </a:lvl8pPr>
            <a:lvl9pPr marL="711200" indent="7938" algn="l" fontAlgn="auto" hangingPunct="1">
              <a:lnSpc>
                <a:spcPct val="114000"/>
              </a:lnSpc>
              <a:spcBef>
                <a:spcPts val="0"/>
              </a:spcBef>
              <a:spcAft>
                <a:spcPts val="0"/>
              </a:spcAft>
              <a:buClrTx/>
              <a:buSzPts val="1200"/>
              <a:buFont typeface="Arial" panose="020B0604020202020204" pitchFamily="34" charset="0"/>
              <a:buChar char="​"/>
              <a:defRPr kumimoji="0" sz="1800" b="0" i="0" u="none" kern="1200" cap="none" spc="0" baseline="0">
                <a:solidFill>
                  <a:schemeClr val="bg2"/>
                </a:solidFill>
                <a:latin typeface="Arial" panose="020B0604020202020204" pitchFamily="34" charset="0"/>
              </a:defRPr>
            </a:lvl9pPr>
          </a:lstStyle>
          <a:p>
            <a:pPr lvl="0"/>
            <a:r>
              <a:rPr lang="en-US" noProof="0" err="1"/>
              <a:t>Textmasterformat</a:t>
            </a:r>
            <a:r>
              <a:rPr lang="en-US" noProof="0"/>
              <a:t> </a:t>
            </a:r>
            <a:r>
              <a:rPr lang="en-US" noProof="0" err="1"/>
              <a:t>bearbeiten</a:t>
            </a:r>
            <a:endParaRPr lang="en-US" noProof="0"/>
          </a:p>
          <a:p>
            <a:pPr lvl="1"/>
            <a:r>
              <a:rPr lang="en-US" noProof="0" err="1"/>
              <a:t>Zweite</a:t>
            </a:r>
            <a:r>
              <a:rPr lang="en-US" noProof="0"/>
              <a:t> Ebene</a:t>
            </a:r>
          </a:p>
          <a:p>
            <a:pPr lvl="2"/>
            <a:r>
              <a:rPr lang="en-US" noProof="0" err="1"/>
              <a:t>Dritte</a:t>
            </a:r>
            <a:r>
              <a:rPr lang="en-US" noProof="0"/>
              <a:t> Ebene</a:t>
            </a:r>
          </a:p>
          <a:p>
            <a:pPr lvl="3"/>
            <a:r>
              <a:rPr lang="en-US" noProof="0" err="1"/>
              <a:t>Vierte</a:t>
            </a:r>
            <a:r>
              <a:rPr lang="en-US" noProof="0"/>
              <a:t> Ebene</a:t>
            </a:r>
          </a:p>
          <a:p>
            <a:pPr lvl="4"/>
            <a:r>
              <a:rPr lang="en-US" noProof="0" err="1"/>
              <a:t>Fünfte</a:t>
            </a:r>
            <a:r>
              <a:rPr lang="en-US" noProof="0"/>
              <a:t> Ebene</a:t>
            </a:r>
          </a:p>
          <a:p>
            <a:pPr lvl="5"/>
            <a:r>
              <a:rPr lang="en-US" noProof="0" err="1"/>
              <a:t>Sechste</a:t>
            </a:r>
            <a:r>
              <a:rPr lang="en-US" noProof="0"/>
              <a:t> Ebene</a:t>
            </a:r>
          </a:p>
          <a:p>
            <a:pPr lvl="6"/>
            <a:r>
              <a:rPr lang="en-US" noProof="0" err="1"/>
              <a:t>Siebte</a:t>
            </a:r>
            <a:r>
              <a:rPr lang="en-US" noProof="0"/>
              <a:t> Ebene</a:t>
            </a:r>
          </a:p>
          <a:p>
            <a:pPr lvl="7"/>
            <a:r>
              <a:rPr lang="en-US" noProof="0" err="1"/>
              <a:t>Achte</a:t>
            </a:r>
            <a:r>
              <a:rPr lang="en-US" noProof="0"/>
              <a:t> Ebene</a:t>
            </a:r>
          </a:p>
          <a:p>
            <a:pPr lvl="8"/>
            <a:r>
              <a:rPr lang="en-US" noProof="0" err="1"/>
              <a:t>Neunte</a:t>
            </a:r>
            <a:r>
              <a:rPr lang="en-US" noProof="0"/>
              <a:t> Ebene</a:t>
            </a:r>
          </a:p>
        </p:txBody>
      </p:sp>
    </p:spTree>
    <p:extLst>
      <p:ext uri="{BB962C8B-B14F-4D97-AF65-F5344CB8AC3E}">
        <p14:creationId xmlns:p14="http://schemas.microsoft.com/office/powerpoint/2010/main" val="2028697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Chapter">
    <p:spTree>
      <p:nvGrpSpPr>
        <p:cNvPr id="1" name=""/>
        <p:cNvGrpSpPr/>
        <p:nvPr/>
      </p:nvGrpSpPr>
      <p:grpSpPr>
        <a:xfrm>
          <a:off x="0" y="0"/>
          <a:ext cx="0" cy="0"/>
          <a:chOff x="0" y="0"/>
          <a:chExt cx="0" cy="0"/>
        </a:xfrm>
      </p:grpSpPr>
      <p:sp>
        <p:nvSpPr>
          <p:cNvPr id="6" name="Picture 4">
            <a:extLst>
              <a:ext uri="{FF2B5EF4-FFF2-40B4-BE49-F238E27FC236}">
                <a16:creationId xmlns:a16="http://schemas.microsoft.com/office/drawing/2014/main" id="{17F1C13B-D206-BEDB-2928-552A4E6AED05}"/>
              </a:ext>
            </a:extLst>
          </p:cNvPr>
          <p:cNvSpPr/>
          <p:nvPr userDrawn="1"/>
        </p:nvSpPr>
        <p:spPr bwMode="gray">
          <a:xfrm>
            <a:off x="0" y="0"/>
            <a:ext cx="12192000" cy="6858000"/>
          </a:xfrm>
          <a:prstGeom prst="rect">
            <a:avLst/>
          </a:prstGeom>
          <a:solidFill>
            <a:schemeClr val="accent1"/>
          </a:solidFill>
          <a:ln w="254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nchorCtr="0">
            <a:noAutofit/>
          </a:bodyPr>
          <a:lstStyle/>
          <a:p>
            <a:pPr algn="ctr"/>
            <a:endParaRPr lang="en-US" sz="1600">
              <a:solidFill>
                <a:schemeClr val="tx1"/>
              </a:solidFill>
              <a:latin typeface="Arial" panose="020B0604020202020204" pitchFamily="34" charset="0"/>
              <a:cs typeface="Arial" panose="020B0604020202020204" pitchFamily="34" charset="0"/>
            </a:endParaRPr>
          </a:p>
        </p:txBody>
      </p:sp>
      <p:sp>
        <p:nvSpPr>
          <p:cNvPr id="2" name="Title 1"/>
          <p:cNvSpPr>
            <a:spLocks noGrp="1"/>
          </p:cNvSpPr>
          <p:nvPr>
            <p:ph type="ctrTitle" hasCustomPrompt="1"/>
          </p:nvPr>
        </p:nvSpPr>
        <p:spPr>
          <a:xfrm>
            <a:off x="1272843" y="2421028"/>
            <a:ext cx="9646313" cy="2015943"/>
          </a:xfrm>
        </p:spPr>
        <p:txBody>
          <a:bodyPr lIns="0" tIns="0" rIns="0" bIns="0" anchor="ctr" anchorCtr="0">
            <a:noAutofit/>
          </a:bodyPr>
          <a:lstStyle>
            <a:lvl1pPr algn="ctr">
              <a:defRPr lang="en-US" sz="2800" kern="1200" cap="none" baseline="0" smtClean="0">
                <a:solidFill>
                  <a:schemeClr val="bg1"/>
                </a:solidFill>
                <a:latin typeface="Arial" panose="020B0604020202020204" pitchFamily="34" charset="0"/>
                <a:ea typeface="+mn-ea"/>
                <a:cs typeface="Arial" panose="020B0604020202020204" pitchFamily="34" charset="0"/>
              </a:defRPr>
            </a:lvl1pPr>
          </a:lstStyle>
          <a:p>
            <a:r>
              <a:rPr lang="en-US" noProof="0" err="1"/>
              <a:t>Titelmasterformat</a:t>
            </a:r>
            <a:r>
              <a:rPr lang="en-US" noProof="0"/>
              <a:t> </a:t>
            </a:r>
            <a:r>
              <a:rPr lang="en-US" noProof="0" err="1"/>
              <a:t>durch</a:t>
            </a:r>
            <a:r>
              <a:rPr lang="en-US" noProof="0"/>
              <a:t> </a:t>
            </a:r>
            <a:r>
              <a:rPr lang="en-US" noProof="0" err="1"/>
              <a:t>Klicken</a:t>
            </a:r>
            <a:r>
              <a:rPr lang="en-US" noProof="0"/>
              <a:t> </a:t>
            </a:r>
            <a:r>
              <a:rPr lang="en-US" noProof="0" err="1"/>
              <a:t>bearbeiten</a:t>
            </a:r>
            <a:endParaRPr lang="en-US" noProof="0"/>
          </a:p>
        </p:txBody>
      </p:sp>
    </p:spTree>
    <p:extLst>
      <p:ext uri="{BB962C8B-B14F-4D97-AF65-F5344CB8AC3E}">
        <p14:creationId xmlns:p14="http://schemas.microsoft.com/office/powerpoint/2010/main" val="427722925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Only" preserve="1">
  <p:cSld name="Title Only ">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err="1"/>
              <a:t>Titelmasterformat</a:t>
            </a:r>
            <a:r>
              <a:rPr lang="en-US"/>
              <a:t> </a:t>
            </a:r>
            <a:r>
              <a:rPr lang="en-US" err="1"/>
              <a:t>durch</a:t>
            </a:r>
            <a:r>
              <a:rPr lang="en-US"/>
              <a:t> </a:t>
            </a:r>
            <a:r>
              <a:rPr lang="en-US" err="1"/>
              <a:t>Klicken</a:t>
            </a:r>
            <a:r>
              <a:rPr lang="en-US"/>
              <a:t> </a:t>
            </a:r>
            <a:r>
              <a:rPr lang="en-US" err="1"/>
              <a:t>bearbeiten</a:t>
            </a:r>
            <a:endParaRPr lang="en-US"/>
          </a:p>
        </p:txBody>
      </p:sp>
    </p:spTree>
    <p:extLst>
      <p:ext uri="{BB962C8B-B14F-4D97-AF65-F5344CB8AC3E}">
        <p14:creationId xmlns:p14="http://schemas.microsoft.com/office/powerpoint/2010/main" val="20286972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err="1"/>
              <a:t>Titelmasterformat</a:t>
            </a:r>
            <a:r>
              <a:rPr lang="en-US"/>
              <a:t> </a:t>
            </a:r>
            <a:r>
              <a:rPr lang="en-US" err="1"/>
              <a:t>durch</a:t>
            </a:r>
            <a:r>
              <a:rPr lang="en-US"/>
              <a:t> </a:t>
            </a:r>
            <a:r>
              <a:rPr lang="en-US" err="1"/>
              <a:t>Klicken</a:t>
            </a:r>
            <a:r>
              <a:rPr lang="en-US"/>
              <a:t> </a:t>
            </a:r>
            <a:r>
              <a:rPr lang="en-US" err="1"/>
              <a:t>bearbeiten</a:t>
            </a:r>
            <a:endParaRPr lang="en-US"/>
          </a:p>
        </p:txBody>
      </p:sp>
      <p:sp>
        <p:nvSpPr>
          <p:cNvPr id="3" name="Content Placeholder 2"/>
          <p:cNvSpPr>
            <a:spLocks noGrp="1"/>
          </p:cNvSpPr>
          <p:nvPr>
            <p:ph sz="half" idx="1" hasCustomPrompt="1"/>
          </p:nvPr>
        </p:nvSpPr>
        <p:spPr>
          <a:xfrm>
            <a:off x="806074" y="2240786"/>
            <a:ext cx="5219221" cy="3924222"/>
          </a:xfrm>
        </p:spPr>
        <p:txBody>
          <a:bodyPr vert="horz" lIns="0" tIns="0" rIns="0" bIns="0" rtlCol="0">
            <a:noAutofit/>
          </a:bodyPr>
          <a:lstStyle>
            <a:lvl1pPr marL="0" indent="0" algn="l" fontAlgn="auto" hangingPunct="1">
              <a:lnSpc>
                <a:spcPct val="114000"/>
              </a:lnSpc>
              <a:spcBef>
                <a:spcPts val="0"/>
              </a:spcBef>
              <a:spcAft>
                <a:spcPts val="0"/>
              </a:spcAft>
              <a:buClrTx/>
              <a:buSzPts val="1800"/>
              <a:buFont typeface="Arial" panose="020B0604020202020204" pitchFamily="34" charset="0"/>
              <a:buChar char="​"/>
              <a:defRPr kumimoji="0" lang="de-DE" sz="1800" b="0" i="0" u="none" kern="1200" cap="none" spc="0" baseline="0" smtClean="0">
                <a:solidFill>
                  <a:schemeClr val="bg2"/>
                </a:solidFill>
                <a:latin typeface="Arial" panose="020B0604020202020204" pitchFamily="34" charset="0"/>
              </a:defRPr>
            </a:lvl1pPr>
            <a:lvl2pPr marL="177800" indent="-177800" algn="l" fontAlgn="auto" hangingPunct="1">
              <a:lnSpc>
                <a:spcPct val="114000"/>
              </a:lnSpc>
              <a:spcBef>
                <a:spcPts val="0"/>
              </a:spcBef>
              <a:spcAft>
                <a:spcPts val="0"/>
              </a:spcAft>
              <a:buClrTx/>
              <a:buSzPts val="1800"/>
              <a:buFont typeface="Wingdings" panose="05000000000000000000" pitchFamily="2" charset="2"/>
              <a:buChar char="§"/>
              <a:defRPr kumimoji="0" lang="de-DE" sz="1800" b="0" i="0" u="none" kern="1200" cap="none" spc="0" baseline="0" smtClean="0">
                <a:solidFill>
                  <a:schemeClr val="bg2"/>
                </a:solidFill>
                <a:latin typeface="Arial" panose="020B0604020202020204" pitchFamily="34" charset="0"/>
              </a:defRPr>
            </a:lvl2pPr>
            <a:lvl3pPr marL="363538" indent="-4763" algn="l" fontAlgn="auto" hangingPunct="1">
              <a:lnSpc>
                <a:spcPct val="114000"/>
              </a:lnSpc>
              <a:spcBef>
                <a:spcPts val="0"/>
              </a:spcBef>
              <a:spcAft>
                <a:spcPts val="0"/>
              </a:spcAft>
              <a:buClrTx/>
              <a:buSzPts val="1800"/>
              <a:buFont typeface="Arial" panose="020B0604020202020204" pitchFamily="34" charset="0"/>
              <a:buChar char="​"/>
              <a:defRPr kumimoji="0" lang="de-DE" sz="1800" b="0" i="0" u="none" kern="1200" cap="none" spc="0" baseline="0" smtClean="0">
                <a:solidFill>
                  <a:schemeClr val="bg2"/>
                </a:solidFill>
                <a:latin typeface="Arial" panose="020B0604020202020204" pitchFamily="34" charset="0"/>
              </a:defRPr>
            </a:lvl3pPr>
            <a:lvl4pPr marL="541338" indent="-180975" algn="l" fontAlgn="auto" hangingPunct="1">
              <a:lnSpc>
                <a:spcPct val="114000"/>
              </a:lnSpc>
              <a:spcBef>
                <a:spcPts val="0"/>
              </a:spcBef>
              <a:spcAft>
                <a:spcPts val="0"/>
              </a:spcAft>
              <a:buClrTx/>
              <a:buSzPts val="1800"/>
              <a:buFont typeface="Wingdings" panose="05000000000000000000" pitchFamily="2" charset="2"/>
              <a:buChar char="§"/>
              <a:defRPr kumimoji="0" lang="de-DE" sz="1800" b="0" i="0" u="none" kern="1200" cap="none" spc="0" baseline="0" smtClean="0">
                <a:solidFill>
                  <a:schemeClr val="bg2"/>
                </a:solidFill>
                <a:latin typeface="Arial" panose="020B0604020202020204" pitchFamily="34" charset="0"/>
              </a:defRPr>
            </a:lvl4pPr>
            <a:lvl5pPr marL="720000" indent="0" algn="l" fontAlgn="auto" hangingPunct="1">
              <a:lnSpc>
                <a:spcPct val="114000"/>
              </a:lnSpc>
              <a:spcBef>
                <a:spcPts val="0"/>
              </a:spcBef>
              <a:spcAft>
                <a:spcPts val="0"/>
              </a:spcAft>
              <a:buFontTx/>
              <a:buNone/>
              <a:defRPr kumimoji="0" lang="de-DE" sz="1800" b="0" i="0" u="none" kern="1200" cap="none" spc="0" baseline="0">
                <a:solidFill>
                  <a:schemeClr val="bg2"/>
                </a:solidFill>
                <a:latin typeface="Arial" panose="020B0604020202020204" pitchFamily="34" charset="0"/>
              </a:defRPr>
            </a:lvl5pPr>
            <a:lvl6pPr marL="711200" indent="0" algn="l" fontAlgn="auto" hangingPunct="1">
              <a:lnSpc>
                <a:spcPct val="114000"/>
              </a:lnSpc>
              <a:spcBef>
                <a:spcPts val="0"/>
              </a:spcBef>
              <a:spcAft>
                <a:spcPts val="0"/>
              </a:spcAft>
              <a:buFontTx/>
              <a:buNone/>
              <a:defRPr kumimoji="0" sz="1800" b="0" i="0" u="none" kern="1200" cap="none" spc="0" baseline="0">
                <a:solidFill>
                  <a:schemeClr val="bg2"/>
                </a:solidFill>
                <a:latin typeface="Arial" panose="020B0604020202020204" pitchFamily="34" charset="0"/>
              </a:defRPr>
            </a:lvl6pPr>
            <a:lvl7pPr marL="711200" indent="7938" algn="l" fontAlgn="auto" hangingPunct="1">
              <a:lnSpc>
                <a:spcPct val="114000"/>
              </a:lnSpc>
              <a:spcBef>
                <a:spcPts val="0"/>
              </a:spcBef>
              <a:spcAft>
                <a:spcPts val="0"/>
              </a:spcAft>
              <a:buClrTx/>
              <a:buSzPts val="1200"/>
              <a:buFont typeface="Arial" panose="020B0604020202020204" pitchFamily="34" charset="0"/>
              <a:buChar char="​"/>
              <a:defRPr kumimoji="0" sz="1800" b="0" i="0" u="none" kern="1200" cap="none" spc="0" baseline="0">
                <a:solidFill>
                  <a:schemeClr val="bg2"/>
                </a:solidFill>
                <a:latin typeface="Arial" panose="020B0604020202020204" pitchFamily="34" charset="0"/>
              </a:defRPr>
            </a:lvl7pPr>
            <a:lvl8pPr marL="711200" indent="7938" algn="l" fontAlgn="auto" hangingPunct="1">
              <a:lnSpc>
                <a:spcPct val="114000"/>
              </a:lnSpc>
              <a:spcBef>
                <a:spcPts val="0"/>
              </a:spcBef>
              <a:spcAft>
                <a:spcPts val="0"/>
              </a:spcAft>
              <a:buClrTx/>
              <a:buSzPts val="1200"/>
              <a:buFont typeface="Arial" panose="020B0604020202020204" pitchFamily="34" charset="0"/>
              <a:buChar char="​"/>
              <a:defRPr kumimoji="0" sz="1800" b="0" i="0" u="none" kern="1200" cap="none" spc="0" baseline="0">
                <a:solidFill>
                  <a:schemeClr val="bg2"/>
                </a:solidFill>
                <a:latin typeface="Arial" panose="020B0604020202020204" pitchFamily="34" charset="0"/>
              </a:defRPr>
            </a:lvl8pPr>
            <a:lvl9pPr marL="711200" indent="7938" algn="l" fontAlgn="auto" hangingPunct="1">
              <a:lnSpc>
                <a:spcPct val="114000"/>
              </a:lnSpc>
              <a:spcBef>
                <a:spcPts val="0"/>
              </a:spcBef>
              <a:spcAft>
                <a:spcPts val="0"/>
              </a:spcAft>
              <a:buClrTx/>
              <a:buSzPts val="1200"/>
              <a:buFont typeface="Arial" panose="020B0604020202020204" pitchFamily="34" charset="0"/>
              <a:buChar char="​"/>
              <a:defRPr kumimoji="0" sz="1800" b="0" i="0" u="none" kern="1200" cap="none" spc="0" baseline="0">
                <a:solidFill>
                  <a:schemeClr val="bg2"/>
                </a:solidFill>
                <a:latin typeface="Arial" panose="020B0604020202020204" pitchFamily="34" charset="0"/>
              </a:defRPr>
            </a:lvl9pPr>
          </a:lstStyle>
          <a:p>
            <a:pPr lvl="0"/>
            <a:r>
              <a:rPr lang="en-US" err="1"/>
              <a:t>Textmasterformat</a:t>
            </a:r>
            <a:r>
              <a:rPr lang="en-US"/>
              <a:t> </a:t>
            </a:r>
            <a:r>
              <a:rPr lang="en-US" err="1"/>
              <a:t>bearbeiten</a:t>
            </a:r>
            <a:endParaRPr lang="en-US"/>
          </a:p>
          <a:p>
            <a:pPr lvl="1"/>
            <a:r>
              <a:rPr lang="en-US" err="1"/>
              <a:t>Zweite</a:t>
            </a:r>
            <a:r>
              <a:rPr lang="en-US"/>
              <a:t> Ebene</a:t>
            </a:r>
          </a:p>
          <a:p>
            <a:pPr lvl="2"/>
            <a:r>
              <a:rPr lang="en-US" err="1"/>
              <a:t>Dritte</a:t>
            </a:r>
            <a:r>
              <a:rPr lang="en-US"/>
              <a:t> Ebene</a:t>
            </a:r>
          </a:p>
          <a:p>
            <a:pPr lvl="3"/>
            <a:r>
              <a:rPr lang="en-US" err="1"/>
              <a:t>Vierte</a:t>
            </a:r>
            <a:r>
              <a:rPr lang="en-US"/>
              <a:t> Ebene</a:t>
            </a:r>
          </a:p>
          <a:p>
            <a:pPr lvl="4"/>
            <a:r>
              <a:rPr lang="en-US" err="1"/>
              <a:t>Fünfte</a:t>
            </a:r>
            <a:r>
              <a:rPr lang="en-US"/>
              <a:t> Ebene</a:t>
            </a:r>
          </a:p>
          <a:p>
            <a:pPr lvl="5"/>
            <a:r>
              <a:rPr lang="en-US" err="1"/>
              <a:t>Sechste</a:t>
            </a:r>
            <a:r>
              <a:rPr lang="en-US"/>
              <a:t> Ebene</a:t>
            </a:r>
          </a:p>
          <a:p>
            <a:pPr lvl="6"/>
            <a:r>
              <a:rPr lang="en-US" err="1"/>
              <a:t>Siebte</a:t>
            </a:r>
            <a:r>
              <a:rPr lang="en-US"/>
              <a:t> Ebene</a:t>
            </a:r>
          </a:p>
          <a:p>
            <a:pPr lvl="7"/>
            <a:r>
              <a:rPr lang="en-US" err="1"/>
              <a:t>Achte</a:t>
            </a:r>
            <a:r>
              <a:rPr lang="en-US"/>
              <a:t> Ebene</a:t>
            </a:r>
          </a:p>
          <a:p>
            <a:pPr lvl="8"/>
            <a:r>
              <a:rPr lang="en-US" err="1"/>
              <a:t>Neunte</a:t>
            </a:r>
            <a:r>
              <a:rPr lang="en-US"/>
              <a:t> Ebene</a:t>
            </a:r>
          </a:p>
        </p:txBody>
      </p:sp>
      <p:sp>
        <p:nvSpPr>
          <p:cNvPr id="4" name="Content Placeholder 3"/>
          <p:cNvSpPr>
            <a:spLocks noGrp="1"/>
          </p:cNvSpPr>
          <p:nvPr>
            <p:ph sz="half" idx="2" hasCustomPrompt="1"/>
          </p:nvPr>
        </p:nvSpPr>
        <p:spPr>
          <a:xfrm>
            <a:off x="6103218" y="2240786"/>
            <a:ext cx="5218641" cy="3924222"/>
          </a:xfrm>
        </p:spPr>
        <p:txBody>
          <a:bodyPr vert="horz" lIns="0" tIns="0" rIns="0" bIns="0" rtlCol="0">
            <a:noAutofit/>
          </a:bodyPr>
          <a:lstStyle>
            <a:lvl1pPr marL="0" indent="0" algn="l" fontAlgn="auto" hangingPunct="1">
              <a:lnSpc>
                <a:spcPct val="114000"/>
              </a:lnSpc>
              <a:spcBef>
                <a:spcPts val="0"/>
              </a:spcBef>
              <a:spcAft>
                <a:spcPts val="0"/>
              </a:spcAft>
              <a:buClrTx/>
              <a:buSzPts val="1800"/>
              <a:buFont typeface="Arial" panose="020B0604020202020204" pitchFamily="34" charset="0"/>
              <a:buChar char="​"/>
              <a:defRPr kumimoji="0" lang="de-DE" sz="1800" b="0" i="0" u="none" kern="1200" cap="none" spc="0" baseline="0" smtClean="0">
                <a:solidFill>
                  <a:schemeClr val="bg2"/>
                </a:solidFill>
                <a:latin typeface="Arial" panose="020B0604020202020204" pitchFamily="34" charset="0"/>
              </a:defRPr>
            </a:lvl1pPr>
            <a:lvl2pPr marL="177800" indent="-177800" algn="l" fontAlgn="auto" hangingPunct="1">
              <a:lnSpc>
                <a:spcPct val="114000"/>
              </a:lnSpc>
              <a:spcBef>
                <a:spcPts val="0"/>
              </a:spcBef>
              <a:spcAft>
                <a:spcPts val="0"/>
              </a:spcAft>
              <a:buClrTx/>
              <a:buSzPts val="1800"/>
              <a:buFont typeface="Wingdings" panose="05000000000000000000" pitchFamily="2" charset="2"/>
              <a:buChar char="§"/>
              <a:defRPr kumimoji="0" lang="de-DE" sz="1800" b="0" i="0" u="none" kern="1200" cap="none" spc="0" baseline="0" smtClean="0">
                <a:solidFill>
                  <a:schemeClr val="bg2"/>
                </a:solidFill>
                <a:latin typeface="Arial" panose="020B0604020202020204" pitchFamily="34" charset="0"/>
              </a:defRPr>
            </a:lvl2pPr>
            <a:lvl3pPr marL="363538" indent="-4763" algn="l" fontAlgn="auto" hangingPunct="1">
              <a:lnSpc>
                <a:spcPct val="114000"/>
              </a:lnSpc>
              <a:spcBef>
                <a:spcPts val="0"/>
              </a:spcBef>
              <a:spcAft>
                <a:spcPts val="0"/>
              </a:spcAft>
              <a:buClrTx/>
              <a:buSzPts val="1800"/>
              <a:buFont typeface="Arial" panose="020B0604020202020204" pitchFamily="34" charset="0"/>
              <a:buChar char="​"/>
              <a:defRPr kumimoji="0" lang="de-DE" sz="1800" b="0" i="0" u="none" kern="1200" cap="none" spc="0" baseline="0" smtClean="0">
                <a:solidFill>
                  <a:schemeClr val="bg2"/>
                </a:solidFill>
                <a:latin typeface="Arial" panose="020B0604020202020204" pitchFamily="34" charset="0"/>
              </a:defRPr>
            </a:lvl3pPr>
            <a:lvl4pPr marL="541338" indent="-180975" algn="l" fontAlgn="auto" hangingPunct="1">
              <a:lnSpc>
                <a:spcPct val="114000"/>
              </a:lnSpc>
              <a:spcBef>
                <a:spcPts val="0"/>
              </a:spcBef>
              <a:spcAft>
                <a:spcPts val="0"/>
              </a:spcAft>
              <a:buClrTx/>
              <a:buSzPts val="1800"/>
              <a:buFont typeface="Wingdings" panose="05000000000000000000" pitchFamily="2" charset="2"/>
              <a:buChar char="§"/>
              <a:defRPr kumimoji="0" lang="de-DE" sz="1800" b="0" i="0" u="none" kern="1200" cap="none" spc="0" baseline="0" smtClean="0">
                <a:solidFill>
                  <a:schemeClr val="bg2"/>
                </a:solidFill>
                <a:latin typeface="Arial" panose="020B0604020202020204" pitchFamily="34" charset="0"/>
              </a:defRPr>
            </a:lvl4pPr>
            <a:lvl5pPr marL="720000" indent="0" algn="l" fontAlgn="auto" hangingPunct="1">
              <a:lnSpc>
                <a:spcPct val="114000"/>
              </a:lnSpc>
              <a:spcBef>
                <a:spcPts val="0"/>
              </a:spcBef>
              <a:spcAft>
                <a:spcPts val="0"/>
              </a:spcAft>
              <a:buFontTx/>
              <a:buNone/>
              <a:defRPr kumimoji="0" lang="de-DE" sz="1800" b="0" i="0" u="none" kern="1200" cap="none" spc="0" baseline="0">
                <a:solidFill>
                  <a:schemeClr val="bg2"/>
                </a:solidFill>
                <a:latin typeface="Arial" panose="020B0604020202020204" pitchFamily="34" charset="0"/>
              </a:defRPr>
            </a:lvl5pPr>
            <a:lvl6pPr marL="711200" indent="0" algn="l" fontAlgn="auto" hangingPunct="1">
              <a:lnSpc>
                <a:spcPct val="114000"/>
              </a:lnSpc>
              <a:spcBef>
                <a:spcPts val="0"/>
              </a:spcBef>
              <a:spcAft>
                <a:spcPts val="0"/>
              </a:spcAft>
              <a:buFontTx/>
              <a:buNone/>
              <a:defRPr kumimoji="0" sz="1800" b="0" i="0" u="none" kern="1200" cap="none" spc="0" baseline="0">
                <a:solidFill>
                  <a:schemeClr val="bg2"/>
                </a:solidFill>
                <a:latin typeface="Arial" panose="020B0604020202020204" pitchFamily="34" charset="0"/>
              </a:defRPr>
            </a:lvl6pPr>
            <a:lvl7pPr marL="711200" indent="7938" algn="l" fontAlgn="auto" hangingPunct="1">
              <a:lnSpc>
                <a:spcPct val="114000"/>
              </a:lnSpc>
              <a:spcBef>
                <a:spcPts val="0"/>
              </a:spcBef>
              <a:spcAft>
                <a:spcPts val="0"/>
              </a:spcAft>
              <a:buClrTx/>
              <a:buSzPts val="1200"/>
              <a:buFont typeface="Arial" panose="020B0604020202020204" pitchFamily="34" charset="0"/>
              <a:buChar char="​"/>
              <a:defRPr kumimoji="0" sz="1800" b="0" i="0" u="none" kern="1200" cap="none" spc="0" baseline="0">
                <a:solidFill>
                  <a:schemeClr val="bg2"/>
                </a:solidFill>
                <a:latin typeface="Arial" panose="020B0604020202020204" pitchFamily="34" charset="0"/>
              </a:defRPr>
            </a:lvl7pPr>
            <a:lvl8pPr marL="711200" indent="7938" algn="l" fontAlgn="auto" hangingPunct="1">
              <a:lnSpc>
                <a:spcPct val="114000"/>
              </a:lnSpc>
              <a:spcBef>
                <a:spcPts val="0"/>
              </a:spcBef>
              <a:spcAft>
                <a:spcPts val="0"/>
              </a:spcAft>
              <a:buClrTx/>
              <a:buSzPts val="1200"/>
              <a:buFont typeface="Arial" panose="020B0604020202020204" pitchFamily="34" charset="0"/>
              <a:buChar char="​"/>
              <a:defRPr kumimoji="0" sz="1800" b="0" i="0" u="none" kern="1200" cap="none" spc="0" baseline="0">
                <a:solidFill>
                  <a:schemeClr val="bg2"/>
                </a:solidFill>
                <a:latin typeface="Arial" panose="020B0604020202020204" pitchFamily="34" charset="0"/>
              </a:defRPr>
            </a:lvl8pPr>
            <a:lvl9pPr marL="711200" indent="7938" algn="l" fontAlgn="auto" hangingPunct="1">
              <a:lnSpc>
                <a:spcPct val="114000"/>
              </a:lnSpc>
              <a:spcBef>
                <a:spcPts val="0"/>
              </a:spcBef>
              <a:spcAft>
                <a:spcPts val="0"/>
              </a:spcAft>
              <a:buClrTx/>
              <a:buSzPts val="1200"/>
              <a:buFont typeface="Arial" panose="020B0604020202020204" pitchFamily="34" charset="0"/>
              <a:buChar char="​"/>
              <a:defRPr kumimoji="0" sz="1800" b="0" i="0" u="none" kern="1200" cap="none" spc="0" baseline="0">
                <a:solidFill>
                  <a:schemeClr val="bg2"/>
                </a:solidFill>
                <a:latin typeface="Arial" panose="020B0604020202020204" pitchFamily="34" charset="0"/>
              </a:defRPr>
            </a:lvl9pPr>
          </a:lstStyle>
          <a:p>
            <a:pPr lvl="0"/>
            <a:r>
              <a:rPr lang="en-US" err="1"/>
              <a:t>Textmasterformat</a:t>
            </a:r>
            <a:r>
              <a:rPr lang="en-US"/>
              <a:t> </a:t>
            </a:r>
            <a:r>
              <a:rPr lang="en-US" err="1"/>
              <a:t>bearbeiten</a:t>
            </a:r>
            <a:endParaRPr lang="en-US"/>
          </a:p>
          <a:p>
            <a:pPr lvl="1"/>
            <a:r>
              <a:rPr lang="en-US" err="1"/>
              <a:t>Zweite</a:t>
            </a:r>
            <a:r>
              <a:rPr lang="en-US"/>
              <a:t> Ebene</a:t>
            </a:r>
          </a:p>
          <a:p>
            <a:pPr lvl="2"/>
            <a:r>
              <a:rPr lang="en-US" err="1"/>
              <a:t>Dritte</a:t>
            </a:r>
            <a:r>
              <a:rPr lang="en-US"/>
              <a:t> Ebene</a:t>
            </a:r>
          </a:p>
          <a:p>
            <a:pPr lvl="3"/>
            <a:r>
              <a:rPr lang="en-US" err="1"/>
              <a:t>Vierte</a:t>
            </a:r>
            <a:r>
              <a:rPr lang="en-US"/>
              <a:t> Ebene</a:t>
            </a:r>
          </a:p>
          <a:p>
            <a:pPr lvl="4"/>
            <a:r>
              <a:rPr lang="en-US" err="1"/>
              <a:t>Fünfte</a:t>
            </a:r>
            <a:r>
              <a:rPr lang="en-US"/>
              <a:t> Ebene</a:t>
            </a:r>
          </a:p>
          <a:p>
            <a:pPr lvl="5"/>
            <a:r>
              <a:rPr lang="en-US" err="1"/>
              <a:t>Sechste</a:t>
            </a:r>
            <a:r>
              <a:rPr lang="en-US"/>
              <a:t> Ebene</a:t>
            </a:r>
          </a:p>
          <a:p>
            <a:pPr lvl="6"/>
            <a:r>
              <a:rPr lang="en-US" err="1"/>
              <a:t>Siebte</a:t>
            </a:r>
            <a:r>
              <a:rPr lang="en-US"/>
              <a:t> Ebene</a:t>
            </a:r>
          </a:p>
          <a:p>
            <a:pPr lvl="7"/>
            <a:r>
              <a:rPr lang="en-US" err="1"/>
              <a:t>Achte</a:t>
            </a:r>
            <a:r>
              <a:rPr lang="en-US"/>
              <a:t> Ebene</a:t>
            </a:r>
          </a:p>
          <a:p>
            <a:pPr lvl="8"/>
            <a:r>
              <a:rPr lang="en-US" err="1"/>
              <a:t>Neunte</a:t>
            </a:r>
            <a:r>
              <a:rPr lang="en-US"/>
              <a:t> Ebene</a:t>
            </a:r>
          </a:p>
        </p:txBody>
      </p:sp>
    </p:spTree>
    <p:extLst>
      <p:ext uri="{BB962C8B-B14F-4D97-AF65-F5344CB8AC3E}">
        <p14:creationId xmlns:p14="http://schemas.microsoft.com/office/powerpoint/2010/main" val="109379410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Only" preserve="1">
  <p:cSld name="Question">
    <p:bg>
      <p:bgPr>
        <a:solidFill>
          <a:schemeClr val="tx2"/>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0" y="2421029"/>
            <a:ext cx="12191999" cy="2015943"/>
          </a:xfrm>
          <a:noFill/>
          <a:ln w="9525">
            <a:noFill/>
            <a:miter lim="800000"/>
            <a:headEnd/>
            <a:tailEnd/>
          </a:ln>
          <a:effectLst/>
        </p:spPr>
        <p:txBody>
          <a:bodyPr vert="horz" wrap="square" lIns="0" tIns="0" rIns="0" bIns="0" numCol="1" anchor="ctr" anchorCtr="0" compatLnSpc="1">
            <a:prstTxWarp prst="textNoShape">
              <a:avLst/>
            </a:prstTxWarp>
            <a:noAutofit/>
          </a:bodyPr>
          <a:lstStyle>
            <a:lvl1pPr>
              <a:defRPr lang="de-DE" sz="4000" b="0" cap="none" baseline="0">
                <a:solidFill>
                  <a:schemeClr val="bg1"/>
                </a:solidFill>
                <a:latin typeface="Arial" panose="020B0604020202020204" pitchFamily="34" charset="0"/>
                <a:cs typeface="Arial" panose="020B0604020202020204" pitchFamily="34" charset="0"/>
              </a:defRPr>
            </a:lvl1pPr>
          </a:lstStyle>
          <a:p>
            <a:pPr lvl="0" algn="ctr" fontAlgn="base">
              <a:spcAft>
                <a:spcPct val="0"/>
              </a:spcAft>
            </a:pPr>
            <a:r>
              <a:rPr lang="en-US" err="1"/>
              <a:t>Titelmasterformat</a:t>
            </a:r>
            <a:r>
              <a:rPr lang="en-US"/>
              <a:t> </a:t>
            </a:r>
            <a:r>
              <a:rPr lang="en-US" err="1"/>
              <a:t>durch</a:t>
            </a:r>
            <a:r>
              <a:rPr lang="en-US"/>
              <a:t> </a:t>
            </a:r>
            <a:r>
              <a:rPr lang="en-US" err="1"/>
              <a:t>Klicken</a:t>
            </a:r>
            <a:r>
              <a:rPr lang="en-US"/>
              <a:t> </a:t>
            </a:r>
            <a:r>
              <a:rPr lang="en-US" err="1"/>
              <a:t>bearbeiten</a:t>
            </a:r>
            <a:endParaRPr lang="en-US"/>
          </a:p>
        </p:txBody>
      </p:sp>
    </p:spTree>
    <p:extLst>
      <p:ext uri="{BB962C8B-B14F-4D97-AF65-F5344CB8AC3E}">
        <p14:creationId xmlns:p14="http://schemas.microsoft.com/office/powerpoint/2010/main" val="188122795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
    <p:spTree>
      <p:nvGrpSpPr>
        <p:cNvPr id="1" name=""/>
        <p:cNvGrpSpPr/>
        <p:nvPr/>
      </p:nvGrpSpPr>
      <p:grpSpPr>
        <a:xfrm>
          <a:off x="0" y="0"/>
          <a:ext cx="0" cy="0"/>
          <a:chOff x="0" y="0"/>
          <a:chExt cx="0" cy="0"/>
        </a:xfrm>
      </p:grpSpPr>
    </p:spTree>
    <p:extLst>
      <p:ext uri="{BB962C8B-B14F-4D97-AF65-F5344CB8AC3E}">
        <p14:creationId xmlns:p14="http://schemas.microsoft.com/office/powerpoint/2010/main" val="358249943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Large Image Only">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E0B9A7ED-578E-39D8-5116-824E7E48FA9B}"/>
              </a:ext>
            </a:extLst>
          </p:cNvPr>
          <p:cNvSpPr>
            <a:spLocks noGrp="1"/>
          </p:cNvSpPr>
          <p:nvPr>
            <p:ph type="pic" sz="quarter" idx="10"/>
          </p:nvPr>
        </p:nvSpPr>
        <p:spPr>
          <a:xfrm>
            <a:off x="1" y="0"/>
            <a:ext cx="12192000" cy="6858000"/>
          </a:xfrm>
        </p:spPr>
        <p:txBody>
          <a:bodyPr/>
          <a:lstStyle/>
          <a:p>
            <a:endParaRPr lang="de-DE"/>
          </a:p>
        </p:txBody>
      </p:sp>
      <p:sp>
        <p:nvSpPr>
          <p:cNvPr id="2" name="Title 1">
            <a:extLst>
              <a:ext uri="{FF2B5EF4-FFF2-40B4-BE49-F238E27FC236}">
                <a16:creationId xmlns:a16="http://schemas.microsoft.com/office/drawing/2014/main" id="{2E53BC4E-F825-AB8B-1090-85882D0965BB}"/>
              </a:ext>
            </a:extLst>
          </p:cNvPr>
          <p:cNvSpPr>
            <a:spLocks noGrp="1"/>
          </p:cNvSpPr>
          <p:nvPr>
            <p:ph type="title"/>
          </p:nvPr>
        </p:nvSpPr>
        <p:spPr>
          <a:xfrm>
            <a:off x="4552" y="2151620"/>
            <a:ext cx="12187448" cy="2554760"/>
          </a:xfrm>
        </p:spPr>
        <p:txBody>
          <a:bodyPr anchor="ctr"/>
          <a:lstStyle>
            <a:lvl1pPr algn="ctr">
              <a:defRPr sz="7000">
                <a:solidFill>
                  <a:schemeClr val="bg2"/>
                </a:solidFill>
              </a:defRPr>
            </a:lvl1pPr>
          </a:lstStyle>
          <a:p>
            <a:r>
              <a:rPr lang="en-US"/>
              <a:t>Click to edit Master title style</a:t>
            </a:r>
          </a:p>
        </p:txBody>
      </p:sp>
    </p:spTree>
    <p:extLst>
      <p:ext uri="{BB962C8B-B14F-4D97-AF65-F5344CB8AC3E}">
        <p14:creationId xmlns:p14="http://schemas.microsoft.com/office/powerpoint/2010/main" val="240251501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 and Content and Image">
    <p:spTree>
      <p:nvGrpSpPr>
        <p:cNvPr id="1" name=""/>
        <p:cNvGrpSpPr/>
        <p:nvPr/>
      </p:nvGrpSpPr>
      <p:grpSpPr>
        <a:xfrm>
          <a:off x="0" y="0"/>
          <a:ext cx="0" cy="0"/>
          <a:chOff x="0" y="0"/>
          <a:chExt cx="0" cy="0"/>
        </a:xfrm>
      </p:grpSpPr>
      <p:sp>
        <p:nvSpPr>
          <p:cNvPr id="7" name="Titel 6"/>
          <p:cNvSpPr>
            <a:spLocks noGrp="1"/>
          </p:cNvSpPr>
          <p:nvPr>
            <p:ph type="title" hasCustomPrompt="1"/>
          </p:nvPr>
        </p:nvSpPr>
        <p:spPr>
          <a:xfrm>
            <a:off x="6724750" y="2247900"/>
            <a:ext cx="4896546" cy="1109092"/>
          </a:xfrm>
        </p:spPr>
        <p:txBody>
          <a:bodyPr/>
          <a:lstStyle>
            <a:lvl1pPr>
              <a:defRPr/>
            </a:lvl1pPr>
          </a:lstStyle>
          <a:p>
            <a:r>
              <a:rPr lang="en-US" err="1"/>
              <a:t>Titelmasterformat</a:t>
            </a:r>
            <a:r>
              <a:rPr lang="en-US"/>
              <a:t> </a:t>
            </a:r>
            <a:r>
              <a:rPr lang="en-US" err="1"/>
              <a:t>durch</a:t>
            </a:r>
            <a:r>
              <a:rPr lang="en-US"/>
              <a:t> </a:t>
            </a:r>
            <a:r>
              <a:rPr lang="en-US" err="1"/>
              <a:t>Klicken</a:t>
            </a:r>
            <a:r>
              <a:rPr lang="en-US"/>
              <a:t> </a:t>
            </a:r>
            <a:r>
              <a:rPr lang="en-US" err="1"/>
              <a:t>bearbeiten</a:t>
            </a:r>
            <a:endParaRPr lang="en-US"/>
          </a:p>
        </p:txBody>
      </p:sp>
      <p:sp>
        <p:nvSpPr>
          <p:cNvPr id="8" name="Content Placeholder 2"/>
          <p:cNvSpPr>
            <a:spLocks noGrp="1"/>
          </p:cNvSpPr>
          <p:nvPr>
            <p:ph idx="1" hasCustomPrompt="1"/>
          </p:nvPr>
        </p:nvSpPr>
        <p:spPr>
          <a:xfrm>
            <a:off x="6708068" y="3645024"/>
            <a:ext cx="4896545" cy="2519984"/>
          </a:xfrm>
        </p:spPr>
        <p:txBody>
          <a:bodyPr/>
          <a:lstStyle>
            <a:lvl1pPr marL="0" indent="0" algn="l" fontAlgn="auto" hangingPunct="1">
              <a:lnSpc>
                <a:spcPct val="114000"/>
              </a:lnSpc>
              <a:spcBef>
                <a:spcPts val="0"/>
              </a:spcBef>
              <a:spcAft>
                <a:spcPts val="0"/>
              </a:spcAft>
              <a:buClrTx/>
              <a:buSzPts val="1800"/>
              <a:buFont typeface="Arial" panose="020B0604020202020204" pitchFamily="34" charset="0"/>
              <a:buChar char="​"/>
              <a:defRPr kumimoji="0" sz="1800" b="0" i="0" u="none" kern="1200" cap="none" spc="0" baseline="0">
                <a:solidFill>
                  <a:schemeClr val="bg2"/>
                </a:solidFill>
                <a:latin typeface="Arial" panose="020B0604020202020204" pitchFamily="34" charset="0"/>
              </a:defRPr>
            </a:lvl1pPr>
            <a:lvl2pPr marL="177800" indent="-177800" algn="l" fontAlgn="auto" hangingPunct="1">
              <a:lnSpc>
                <a:spcPct val="114000"/>
              </a:lnSpc>
              <a:spcBef>
                <a:spcPts val="0"/>
              </a:spcBef>
              <a:spcAft>
                <a:spcPts val="0"/>
              </a:spcAft>
              <a:buClrTx/>
              <a:buSzPts val="1800"/>
              <a:buFont typeface="Wingdings" panose="05000000000000000000" pitchFamily="2" charset="2"/>
              <a:buChar char="§"/>
              <a:defRPr kumimoji="0" sz="1800" b="0" i="0" u="none" kern="1200" cap="none" spc="0" baseline="0">
                <a:solidFill>
                  <a:schemeClr val="bg2"/>
                </a:solidFill>
                <a:latin typeface="Arial" panose="020B0604020202020204" pitchFamily="34" charset="0"/>
              </a:defRPr>
            </a:lvl2pPr>
            <a:lvl3pPr marL="363538" indent="-4763" algn="l" fontAlgn="auto" hangingPunct="1">
              <a:lnSpc>
                <a:spcPct val="114000"/>
              </a:lnSpc>
              <a:spcBef>
                <a:spcPts val="0"/>
              </a:spcBef>
              <a:spcAft>
                <a:spcPts val="0"/>
              </a:spcAft>
              <a:buClrTx/>
              <a:buSzPts val="1800"/>
              <a:buFont typeface="Arial" panose="020B0604020202020204" pitchFamily="34" charset="0"/>
              <a:buChar char="​"/>
              <a:defRPr kumimoji="0" sz="1800" b="0" i="0" u="none" kern="1200" cap="none" spc="0" baseline="0">
                <a:solidFill>
                  <a:schemeClr val="bg2"/>
                </a:solidFill>
                <a:latin typeface="Arial" panose="020B0604020202020204" pitchFamily="34" charset="0"/>
              </a:defRPr>
            </a:lvl3pPr>
            <a:lvl4pPr marL="541338" indent="-180975" algn="l" fontAlgn="auto" hangingPunct="1">
              <a:lnSpc>
                <a:spcPct val="114000"/>
              </a:lnSpc>
              <a:spcBef>
                <a:spcPts val="0"/>
              </a:spcBef>
              <a:spcAft>
                <a:spcPts val="0"/>
              </a:spcAft>
              <a:buClrTx/>
              <a:buSzPts val="1800"/>
              <a:buFont typeface="Wingdings" panose="05000000000000000000" pitchFamily="2" charset="2"/>
              <a:buChar char="§"/>
              <a:defRPr kumimoji="0" sz="1800" b="0" i="0" u="none" kern="1200" cap="none" spc="0" baseline="0">
                <a:solidFill>
                  <a:schemeClr val="bg2"/>
                </a:solidFill>
                <a:latin typeface="Arial" panose="020B0604020202020204" pitchFamily="34" charset="0"/>
              </a:defRPr>
            </a:lvl4pPr>
            <a:lvl5pPr marL="720000" indent="0" algn="l" fontAlgn="auto" hangingPunct="1">
              <a:lnSpc>
                <a:spcPct val="114000"/>
              </a:lnSpc>
              <a:spcBef>
                <a:spcPts val="0"/>
              </a:spcBef>
              <a:spcAft>
                <a:spcPts val="0"/>
              </a:spcAft>
              <a:buFontTx/>
              <a:buNone/>
              <a:defRPr kumimoji="0" sz="1800" b="0" i="0" u="none" kern="1200" cap="none" spc="0" baseline="0">
                <a:solidFill>
                  <a:schemeClr val="bg2"/>
                </a:solidFill>
                <a:latin typeface="Arial" panose="020B0604020202020204" pitchFamily="34" charset="0"/>
              </a:defRPr>
            </a:lvl5pPr>
            <a:lvl6pPr marL="711200" indent="0" algn="l" fontAlgn="auto" hangingPunct="1">
              <a:lnSpc>
                <a:spcPct val="114000"/>
              </a:lnSpc>
              <a:spcBef>
                <a:spcPts val="0"/>
              </a:spcBef>
              <a:spcAft>
                <a:spcPts val="0"/>
              </a:spcAft>
              <a:buFontTx/>
              <a:buNone/>
              <a:defRPr kumimoji="0" sz="1800" b="0" i="0" u="none" kern="1200" cap="none" spc="0" baseline="0">
                <a:solidFill>
                  <a:schemeClr val="bg2"/>
                </a:solidFill>
                <a:latin typeface="Arial" panose="020B0604020202020204" pitchFamily="34" charset="0"/>
              </a:defRPr>
            </a:lvl6pPr>
            <a:lvl7pPr marL="711200" indent="7938" algn="l" fontAlgn="auto" hangingPunct="1">
              <a:lnSpc>
                <a:spcPct val="114000"/>
              </a:lnSpc>
              <a:spcBef>
                <a:spcPts val="0"/>
              </a:spcBef>
              <a:spcAft>
                <a:spcPts val="0"/>
              </a:spcAft>
              <a:buClrTx/>
              <a:buSzPts val="1200"/>
              <a:buFont typeface="Arial" panose="020B0604020202020204" pitchFamily="34" charset="0"/>
              <a:buChar char="​"/>
              <a:defRPr kumimoji="0" sz="1800" b="0" i="0" u="none" kern="1200" cap="none" spc="0" baseline="0">
                <a:solidFill>
                  <a:schemeClr val="bg2"/>
                </a:solidFill>
                <a:latin typeface="Arial" panose="020B0604020202020204" pitchFamily="34" charset="0"/>
              </a:defRPr>
            </a:lvl7pPr>
            <a:lvl8pPr marL="711200" indent="7938" algn="l" fontAlgn="auto" hangingPunct="1">
              <a:lnSpc>
                <a:spcPct val="114000"/>
              </a:lnSpc>
              <a:spcBef>
                <a:spcPts val="0"/>
              </a:spcBef>
              <a:spcAft>
                <a:spcPts val="0"/>
              </a:spcAft>
              <a:buClrTx/>
              <a:buSzPts val="1200"/>
              <a:buFont typeface="Arial" panose="020B0604020202020204" pitchFamily="34" charset="0"/>
              <a:buChar char="​"/>
              <a:defRPr kumimoji="0" sz="1800" b="0" i="0" u="none" kern="1200" cap="none" spc="0" baseline="0">
                <a:solidFill>
                  <a:schemeClr val="bg2"/>
                </a:solidFill>
                <a:latin typeface="Arial" panose="020B0604020202020204" pitchFamily="34" charset="0"/>
              </a:defRPr>
            </a:lvl8pPr>
            <a:lvl9pPr marL="711200" indent="7938" algn="l" fontAlgn="auto" hangingPunct="1">
              <a:lnSpc>
                <a:spcPct val="114000"/>
              </a:lnSpc>
              <a:spcBef>
                <a:spcPts val="0"/>
              </a:spcBef>
              <a:spcAft>
                <a:spcPts val="0"/>
              </a:spcAft>
              <a:buClrTx/>
              <a:buSzPts val="1200"/>
              <a:buFont typeface="Arial" panose="020B0604020202020204" pitchFamily="34" charset="0"/>
              <a:buChar char="​"/>
              <a:defRPr kumimoji="0" sz="1800" b="0" i="0" u="none" kern="1200" cap="none" spc="0" baseline="0">
                <a:solidFill>
                  <a:schemeClr val="bg2"/>
                </a:solidFill>
                <a:latin typeface="Arial" panose="020B0604020202020204" pitchFamily="34" charset="0"/>
              </a:defRPr>
            </a:lvl9pPr>
          </a:lstStyle>
          <a:p>
            <a:pPr lvl="0"/>
            <a:r>
              <a:rPr lang="en-US" noProof="0" err="1"/>
              <a:t>Textmasterformat</a:t>
            </a:r>
            <a:r>
              <a:rPr lang="en-US" noProof="0"/>
              <a:t> </a:t>
            </a:r>
            <a:r>
              <a:rPr lang="en-US" noProof="0" err="1"/>
              <a:t>bearbeiten</a:t>
            </a:r>
            <a:endParaRPr lang="en-US" noProof="0"/>
          </a:p>
          <a:p>
            <a:pPr lvl="1"/>
            <a:r>
              <a:rPr lang="en-US" noProof="0" err="1"/>
              <a:t>Zweite</a:t>
            </a:r>
            <a:r>
              <a:rPr lang="en-US" noProof="0"/>
              <a:t> Ebene</a:t>
            </a:r>
          </a:p>
          <a:p>
            <a:pPr lvl="2"/>
            <a:r>
              <a:rPr lang="en-US" noProof="0" err="1"/>
              <a:t>Dritte</a:t>
            </a:r>
            <a:r>
              <a:rPr lang="en-US" noProof="0"/>
              <a:t> Ebene</a:t>
            </a:r>
          </a:p>
          <a:p>
            <a:pPr lvl="3"/>
            <a:r>
              <a:rPr lang="en-US" noProof="0" err="1"/>
              <a:t>Vierte</a:t>
            </a:r>
            <a:r>
              <a:rPr lang="en-US" noProof="0"/>
              <a:t> Ebene</a:t>
            </a:r>
          </a:p>
          <a:p>
            <a:pPr lvl="4"/>
            <a:r>
              <a:rPr lang="en-US" noProof="0" err="1"/>
              <a:t>Fünfte</a:t>
            </a:r>
            <a:r>
              <a:rPr lang="en-US" noProof="0"/>
              <a:t> Ebene</a:t>
            </a:r>
          </a:p>
          <a:p>
            <a:pPr lvl="5"/>
            <a:r>
              <a:rPr lang="en-US" noProof="0" err="1"/>
              <a:t>Sechste</a:t>
            </a:r>
            <a:r>
              <a:rPr lang="en-US" noProof="0"/>
              <a:t> Ebene</a:t>
            </a:r>
          </a:p>
          <a:p>
            <a:pPr lvl="6"/>
            <a:r>
              <a:rPr lang="en-US" noProof="0" err="1"/>
              <a:t>Siebte</a:t>
            </a:r>
            <a:r>
              <a:rPr lang="en-US" noProof="0"/>
              <a:t> Ebene</a:t>
            </a:r>
          </a:p>
          <a:p>
            <a:pPr lvl="7"/>
            <a:r>
              <a:rPr lang="en-US" noProof="0" err="1"/>
              <a:t>Achte</a:t>
            </a:r>
            <a:r>
              <a:rPr lang="en-US" noProof="0"/>
              <a:t> Ebene</a:t>
            </a:r>
          </a:p>
          <a:p>
            <a:pPr lvl="8"/>
            <a:r>
              <a:rPr lang="en-US" noProof="0" err="1"/>
              <a:t>Neunte</a:t>
            </a:r>
            <a:r>
              <a:rPr lang="en-US" noProof="0"/>
              <a:t> Ebene</a:t>
            </a:r>
          </a:p>
        </p:txBody>
      </p:sp>
      <p:sp>
        <p:nvSpPr>
          <p:cNvPr id="11" name="Text Placeholder 10">
            <a:extLst>
              <a:ext uri="{FF2B5EF4-FFF2-40B4-BE49-F238E27FC236}">
                <a16:creationId xmlns:a16="http://schemas.microsoft.com/office/drawing/2014/main" id="{46449BEA-F6F0-BEA5-22B3-E307542B8063}"/>
              </a:ext>
            </a:extLst>
          </p:cNvPr>
          <p:cNvSpPr>
            <a:spLocks noGrp="1"/>
          </p:cNvSpPr>
          <p:nvPr>
            <p:ph type="body" sz="quarter" idx="13" hasCustomPrompt="1"/>
          </p:nvPr>
        </p:nvSpPr>
        <p:spPr>
          <a:xfrm>
            <a:off x="1558924" y="3141663"/>
            <a:ext cx="2448843" cy="503361"/>
          </a:xfrm>
        </p:spPr>
        <p:txBody>
          <a:bodyPr/>
          <a:lstStyle>
            <a:lvl1pPr>
              <a:defRPr/>
            </a:lvl1pPr>
          </a:lstStyle>
          <a:p>
            <a:pPr lvl="0"/>
            <a:r>
              <a:rPr lang="en-US"/>
              <a:t>Space for your icon or image (delete this message)</a:t>
            </a:r>
          </a:p>
        </p:txBody>
      </p:sp>
    </p:spTree>
    <p:extLst>
      <p:ext uri="{BB962C8B-B14F-4D97-AF65-F5344CB8AC3E}">
        <p14:creationId xmlns:p14="http://schemas.microsoft.com/office/powerpoint/2010/main" val="412531111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ext with Image">
    <p:spTree>
      <p:nvGrpSpPr>
        <p:cNvPr id="1" name=""/>
        <p:cNvGrpSpPr/>
        <p:nvPr/>
      </p:nvGrpSpPr>
      <p:grpSpPr>
        <a:xfrm>
          <a:off x="0" y="0"/>
          <a:ext cx="0" cy="0"/>
          <a:chOff x="0" y="0"/>
          <a:chExt cx="0" cy="0"/>
        </a:xfrm>
      </p:grpSpPr>
      <p:sp>
        <p:nvSpPr>
          <p:cNvPr id="6" name="Text Placeholder 5"/>
          <p:cNvSpPr>
            <a:spLocks noGrp="1"/>
          </p:cNvSpPr>
          <p:nvPr>
            <p:ph type="body" sz="quarter" idx="14" hasCustomPrompt="1"/>
          </p:nvPr>
        </p:nvSpPr>
        <p:spPr>
          <a:xfrm>
            <a:off x="448" y="8967"/>
            <a:ext cx="6095999" cy="6858000"/>
          </a:xfrm>
          <a:noFill/>
        </p:spPr>
        <p:txBody>
          <a:bodyPr wrap="square" lIns="0" tIns="0" rIns="0" bIns="0" anchor="ctr" anchorCtr="0">
            <a:noAutofit/>
          </a:bodyPr>
          <a:lstStyle>
            <a:lvl1pPr marL="0" indent="0" algn="ctr" fontAlgn="auto" hangingPunct="1">
              <a:lnSpc>
                <a:spcPct val="100000"/>
              </a:lnSpc>
              <a:spcBef>
                <a:spcPts val="0"/>
              </a:spcBef>
              <a:spcAft>
                <a:spcPts val="0"/>
              </a:spcAft>
              <a:buClrTx/>
              <a:buSzPts val="1200"/>
              <a:buFont typeface="Arial" panose="020B0604020202020204" pitchFamily="34" charset="0"/>
              <a:buChar char="​"/>
              <a:defRPr kumimoji="0" sz="2500" b="0" i="0" u="none" kern="1200" cap="none" spc="0" baseline="0">
                <a:solidFill>
                  <a:schemeClr val="bg2"/>
                </a:solidFill>
                <a:latin typeface="Arial" panose="020B0604020202020204" pitchFamily="34" charset="0"/>
              </a:defRPr>
            </a:lvl1pPr>
            <a:lvl2pPr marL="0" indent="0" algn="ctr" fontAlgn="auto" hangingPunct="1">
              <a:lnSpc>
                <a:spcPct val="100000"/>
              </a:lnSpc>
              <a:spcBef>
                <a:spcPts val="0"/>
              </a:spcBef>
              <a:spcAft>
                <a:spcPts val="0"/>
              </a:spcAft>
              <a:buClrTx/>
              <a:buSzPts val="1200"/>
              <a:buFont typeface="Arial" panose="020B0604020202020204" pitchFamily="34" charset="0"/>
              <a:buChar char="​"/>
              <a:defRPr kumimoji="0" sz="2500" b="0" i="0" u="none" kern="1200" cap="none" spc="0" baseline="0">
                <a:solidFill>
                  <a:schemeClr val="bg2"/>
                </a:solidFill>
                <a:latin typeface="Arial" panose="020B0604020202020204" pitchFamily="34" charset="0"/>
              </a:defRPr>
            </a:lvl2pPr>
            <a:lvl3pPr marL="0" indent="0" algn="ctr" fontAlgn="auto" hangingPunct="1">
              <a:lnSpc>
                <a:spcPct val="100000"/>
              </a:lnSpc>
              <a:spcBef>
                <a:spcPts val="0"/>
              </a:spcBef>
              <a:spcAft>
                <a:spcPts val="0"/>
              </a:spcAft>
              <a:buClrTx/>
              <a:buSzPts val="1200"/>
              <a:buFont typeface="Arial" panose="020B0604020202020204" pitchFamily="34" charset="0"/>
              <a:buChar char="​"/>
              <a:defRPr kumimoji="0" sz="2500" b="0" i="0" u="none" kern="1200" cap="none" spc="0" baseline="0">
                <a:solidFill>
                  <a:schemeClr val="bg2"/>
                </a:solidFill>
                <a:latin typeface="Arial" panose="020B0604020202020204" pitchFamily="34" charset="0"/>
              </a:defRPr>
            </a:lvl3pPr>
            <a:lvl4pPr marL="0" indent="0" algn="ctr" fontAlgn="auto" hangingPunct="1">
              <a:lnSpc>
                <a:spcPct val="100000"/>
              </a:lnSpc>
              <a:spcBef>
                <a:spcPts val="0"/>
              </a:spcBef>
              <a:spcAft>
                <a:spcPts val="0"/>
              </a:spcAft>
              <a:buClrTx/>
              <a:buSzPts val="1200"/>
              <a:buFont typeface="Arial" panose="020B0604020202020204" pitchFamily="34" charset="0"/>
              <a:buChar char="​"/>
              <a:defRPr kumimoji="0" sz="2500" b="0" i="0" u="none" kern="1200" cap="none" spc="0" baseline="0">
                <a:solidFill>
                  <a:schemeClr val="bg2"/>
                </a:solidFill>
                <a:latin typeface="Arial" panose="020B0604020202020204" pitchFamily="34" charset="0"/>
              </a:defRPr>
            </a:lvl4pPr>
            <a:lvl5pPr marL="0" indent="0" algn="ctr" fontAlgn="auto" hangingPunct="1">
              <a:lnSpc>
                <a:spcPct val="100000"/>
              </a:lnSpc>
              <a:spcBef>
                <a:spcPts val="0"/>
              </a:spcBef>
              <a:spcAft>
                <a:spcPts val="0"/>
              </a:spcAft>
              <a:buClrTx/>
              <a:buSzPts val="1200"/>
              <a:buFont typeface="Arial" panose="020B0604020202020204" pitchFamily="34" charset="0"/>
              <a:buChar char="​"/>
              <a:defRPr kumimoji="0" sz="2500" b="0" i="0" u="none" kern="1200" cap="none" spc="0" baseline="0">
                <a:solidFill>
                  <a:schemeClr val="tx1"/>
                </a:solidFill>
                <a:latin typeface="Arial" panose="020B0604020202020204" pitchFamily="34" charset="0"/>
              </a:defRPr>
            </a:lvl5pPr>
            <a:lvl6pPr marL="711200" indent="0" algn="ctr" fontAlgn="auto" hangingPunct="1">
              <a:lnSpc>
                <a:spcPct val="100000"/>
              </a:lnSpc>
              <a:spcBef>
                <a:spcPts val="0"/>
              </a:spcBef>
              <a:spcAft>
                <a:spcPts val="0"/>
              </a:spcAft>
              <a:buClrTx/>
              <a:buSzPts val="1200"/>
              <a:buFont typeface="Arial" panose="020B0604020202020204" pitchFamily="34" charset="0"/>
              <a:buNone/>
              <a:defRPr kumimoji="0" sz="2500" b="0" i="0" u="none" kern="1200" cap="none" spc="0" baseline="0">
                <a:solidFill>
                  <a:schemeClr val="tx1"/>
                </a:solidFill>
                <a:latin typeface="Arial" panose="020B0604020202020204" pitchFamily="34" charset="0"/>
              </a:defRPr>
            </a:lvl6pPr>
            <a:lvl7pPr marL="0" indent="0" algn="ctr" fontAlgn="auto" hangingPunct="1">
              <a:lnSpc>
                <a:spcPct val="100000"/>
              </a:lnSpc>
              <a:spcBef>
                <a:spcPts val="0"/>
              </a:spcBef>
              <a:spcAft>
                <a:spcPts val="0"/>
              </a:spcAft>
              <a:buClrTx/>
              <a:buSzPts val="1200"/>
              <a:buFont typeface="Arial" panose="020B0604020202020204" pitchFamily="34" charset="0"/>
              <a:buChar char="​"/>
              <a:defRPr kumimoji="0" sz="2500" b="0" i="0" u="none" kern="1200" cap="none" spc="0" baseline="0">
                <a:solidFill>
                  <a:schemeClr val="bg2"/>
                </a:solidFill>
                <a:latin typeface="Arial" panose="020B0604020202020204" pitchFamily="34" charset="0"/>
              </a:defRPr>
            </a:lvl7pPr>
            <a:lvl8pPr marL="0" indent="0" algn="ctr" fontAlgn="auto" hangingPunct="1">
              <a:lnSpc>
                <a:spcPct val="100000"/>
              </a:lnSpc>
              <a:spcBef>
                <a:spcPts val="0"/>
              </a:spcBef>
              <a:spcAft>
                <a:spcPts val="0"/>
              </a:spcAft>
              <a:buClrTx/>
              <a:buSzPts val="1200"/>
              <a:buFont typeface="Arial" panose="020B0604020202020204" pitchFamily="34" charset="0"/>
              <a:buChar char="​"/>
              <a:defRPr kumimoji="0" sz="2500" b="0" i="0" u="none" kern="1200" cap="none" spc="0" baseline="0">
                <a:solidFill>
                  <a:schemeClr val="bg2"/>
                </a:solidFill>
                <a:latin typeface="Arial" panose="020B0604020202020204" pitchFamily="34" charset="0"/>
              </a:defRPr>
            </a:lvl8pPr>
            <a:lvl9pPr marL="0" indent="0" algn="ctr" fontAlgn="auto" hangingPunct="1">
              <a:lnSpc>
                <a:spcPct val="100000"/>
              </a:lnSpc>
              <a:spcBef>
                <a:spcPts val="0"/>
              </a:spcBef>
              <a:spcAft>
                <a:spcPts val="0"/>
              </a:spcAft>
              <a:buClrTx/>
              <a:buSzPts val="1200"/>
              <a:buFont typeface="Arial" panose="020B0604020202020204" pitchFamily="34" charset="0"/>
              <a:buChar char="​"/>
              <a:defRPr kumimoji="0" sz="2500" b="0" i="0" u="none" kern="1200" cap="none" spc="0" baseline="0">
                <a:solidFill>
                  <a:schemeClr val="bg2"/>
                </a:solidFill>
                <a:latin typeface="Arial" panose="020B0604020202020204" pitchFamily="34" charset="0"/>
              </a:defRPr>
            </a:lvl9pPr>
          </a:lstStyle>
          <a:p>
            <a:pPr lvl="0"/>
            <a:r>
              <a:rPr lang="en-US"/>
              <a:t>Insert a text that is related </a:t>
            </a:r>
          </a:p>
          <a:p>
            <a:pPr lvl="0"/>
            <a:r>
              <a:rPr lang="en-US" err="1"/>
              <a:t>Textmasterformat</a:t>
            </a:r>
            <a:r>
              <a:rPr lang="en-US"/>
              <a:t> </a:t>
            </a:r>
            <a:r>
              <a:rPr lang="en-US" err="1"/>
              <a:t>bearbeiten</a:t>
            </a:r>
            <a:endParaRPr lang="en-US"/>
          </a:p>
          <a:p>
            <a:pPr lvl="1"/>
            <a:r>
              <a:rPr lang="en-US" err="1"/>
              <a:t>Zweite</a:t>
            </a:r>
            <a:r>
              <a:rPr lang="en-US"/>
              <a:t> Ebene</a:t>
            </a:r>
          </a:p>
          <a:p>
            <a:pPr lvl="2"/>
            <a:r>
              <a:rPr lang="en-US" err="1"/>
              <a:t>Fünfte</a:t>
            </a:r>
            <a:r>
              <a:rPr lang="en-US"/>
              <a:t> Ebene</a:t>
            </a:r>
          </a:p>
          <a:p>
            <a:pPr lvl="3"/>
            <a:r>
              <a:rPr lang="en-US" err="1"/>
              <a:t>Sechste</a:t>
            </a:r>
            <a:r>
              <a:rPr lang="en-US"/>
              <a:t> Ebene</a:t>
            </a:r>
          </a:p>
          <a:p>
            <a:pPr lvl="6"/>
            <a:r>
              <a:rPr lang="en-US" err="1"/>
              <a:t>Siebte</a:t>
            </a:r>
            <a:r>
              <a:rPr lang="en-US"/>
              <a:t> Ebene</a:t>
            </a:r>
          </a:p>
          <a:p>
            <a:pPr lvl="7"/>
            <a:r>
              <a:rPr lang="en-US" err="1"/>
              <a:t>Achte</a:t>
            </a:r>
            <a:r>
              <a:rPr lang="en-US"/>
              <a:t> Ebene</a:t>
            </a:r>
          </a:p>
          <a:p>
            <a:pPr lvl="8"/>
            <a:r>
              <a:rPr lang="en-US" err="1"/>
              <a:t>Neunte</a:t>
            </a:r>
            <a:r>
              <a:rPr lang="en-US"/>
              <a:t> Ebene</a:t>
            </a:r>
          </a:p>
        </p:txBody>
      </p:sp>
      <p:sp>
        <p:nvSpPr>
          <p:cNvPr id="3" name="Picture Placeholder 2">
            <a:extLst>
              <a:ext uri="{FF2B5EF4-FFF2-40B4-BE49-F238E27FC236}">
                <a16:creationId xmlns:a16="http://schemas.microsoft.com/office/drawing/2014/main" id="{DE96BF2D-E9C1-5EC0-BA14-AA1C74B3BD49}"/>
              </a:ext>
            </a:extLst>
          </p:cNvPr>
          <p:cNvSpPr>
            <a:spLocks noGrp="1"/>
          </p:cNvSpPr>
          <p:nvPr>
            <p:ph type="pic" sz="quarter" idx="15"/>
          </p:nvPr>
        </p:nvSpPr>
        <p:spPr>
          <a:xfrm>
            <a:off x="6096000" y="1"/>
            <a:ext cx="6096000" cy="6858000"/>
          </a:xfrm>
        </p:spPr>
        <p:txBody>
          <a:bodyPr/>
          <a:lstStyle/>
          <a:p>
            <a:endParaRPr lang="de-DE"/>
          </a:p>
        </p:txBody>
      </p:sp>
    </p:spTree>
    <p:extLst>
      <p:ext uri="{BB962C8B-B14F-4D97-AF65-F5344CB8AC3E}">
        <p14:creationId xmlns:p14="http://schemas.microsoft.com/office/powerpoint/2010/main" val="3171241482"/>
      </p:ext>
    </p:extLst>
  </p:cSld>
  <p:clrMapOvr>
    <a:masterClrMapping/>
  </p:clrMapOvr>
  <p:hf hdr="0" dt="0"/>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1_Large Image Only">
    <p:spTree>
      <p:nvGrpSpPr>
        <p:cNvPr id="1" name=""/>
        <p:cNvGrpSpPr/>
        <p:nvPr/>
      </p:nvGrpSpPr>
      <p:grpSpPr>
        <a:xfrm>
          <a:off x="0" y="0"/>
          <a:ext cx="0" cy="0"/>
          <a:chOff x="0" y="0"/>
          <a:chExt cx="0" cy="0"/>
        </a:xfrm>
      </p:grpSpPr>
      <p:sp>
        <p:nvSpPr>
          <p:cNvPr id="6" name="Text Placeholder 5"/>
          <p:cNvSpPr>
            <a:spLocks noGrp="1"/>
          </p:cNvSpPr>
          <p:nvPr>
            <p:ph type="body" sz="quarter" idx="14" hasCustomPrompt="1"/>
          </p:nvPr>
        </p:nvSpPr>
        <p:spPr>
          <a:xfrm>
            <a:off x="8075613" y="0"/>
            <a:ext cx="4116387" cy="6858000"/>
          </a:xfrm>
          <a:solidFill>
            <a:schemeClr val="bg1"/>
          </a:solidFill>
        </p:spPr>
        <p:txBody>
          <a:bodyPr lIns="828000" tIns="756000" rIns="252000" bIns="450000" anchor="t" anchorCtr="0"/>
          <a:lstStyle>
            <a:lvl1pPr marL="0" indent="0" algn="l" fontAlgn="auto" hangingPunct="1">
              <a:lnSpc>
                <a:spcPct val="114000"/>
              </a:lnSpc>
              <a:spcBef>
                <a:spcPts val="0"/>
              </a:spcBef>
              <a:spcAft>
                <a:spcPts val="0"/>
              </a:spcAft>
              <a:buClrTx/>
              <a:buSzPts val="1800"/>
              <a:buFont typeface="Arial" panose="020B0604020202020204" pitchFamily="34" charset="0"/>
              <a:buChar char="​"/>
              <a:defRPr kumimoji="0" sz="1800" b="0" i="0" u="none" kern="1200" cap="none" spc="0" baseline="0">
                <a:solidFill>
                  <a:schemeClr val="bg2"/>
                </a:solidFill>
                <a:latin typeface="Arial" panose="020B0604020202020204" pitchFamily="34" charset="0"/>
              </a:defRPr>
            </a:lvl1pPr>
            <a:lvl2pPr marL="177800" indent="-177800" algn="l" fontAlgn="auto" hangingPunct="1">
              <a:lnSpc>
                <a:spcPct val="114000"/>
              </a:lnSpc>
              <a:spcBef>
                <a:spcPts val="0"/>
              </a:spcBef>
              <a:spcAft>
                <a:spcPts val="0"/>
              </a:spcAft>
              <a:buClrTx/>
              <a:buSzPts val="1800"/>
              <a:buFont typeface="Wingdings" panose="05000000000000000000" pitchFamily="2" charset="2"/>
              <a:buChar char="§"/>
              <a:defRPr kumimoji="0" sz="1800" b="0" i="0" u="none" kern="1200" cap="none" spc="0" baseline="0">
                <a:solidFill>
                  <a:schemeClr val="bg2"/>
                </a:solidFill>
                <a:latin typeface="Arial" panose="020B0604020202020204" pitchFamily="34" charset="0"/>
              </a:defRPr>
            </a:lvl2pPr>
            <a:lvl3pPr marL="363538" indent="-4763" algn="l" fontAlgn="auto" hangingPunct="1">
              <a:lnSpc>
                <a:spcPct val="114000"/>
              </a:lnSpc>
              <a:spcBef>
                <a:spcPts val="0"/>
              </a:spcBef>
              <a:spcAft>
                <a:spcPts val="0"/>
              </a:spcAft>
              <a:buClrTx/>
              <a:buSzPts val="1800"/>
              <a:buFont typeface="Arial" panose="020B0604020202020204" pitchFamily="34" charset="0"/>
              <a:buChar char="​"/>
              <a:defRPr kumimoji="0" sz="1800" b="0" i="0" u="none" kern="1200" cap="none" spc="0" baseline="0">
                <a:solidFill>
                  <a:schemeClr val="bg2"/>
                </a:solidFill>
                <a:latin typeface="Arial" panose="020B0604020202020204" pitchFamily="34" charset="0"/>
              </a:defRPr>
            </a:lvl3pPr>
            <a:lvl4pPr marL="541338" indent="-180975" algn="l" fontAlgn="auto" hangingPunct="1">
              <a:lnSpc>
                <a:spcPct val="114000"/>
              </a:lnSpc>
              <a:spcBef>
                <a:spcPts val="0"/>
              </a:spcBef>
              <a:spcAft>
                <a:spcPts val="0"/>
              </a:spcAft>
              <a:buClrTx/>
              <a:buSzPts val="1800"/>
              <a:buFont typeface="Wingdings" panose="05000000000000000000" pitchFamily="2" charset="2"/>
              <a:buChar char="§"/>
              <a:defRPr kumimoji="0" sz="1800" b="0" i="0" u="none" kern="1200" cap="none" spc="0" baseline="0">
                <a:solidFill>
                  <a:schemeClr val="bg2"/>
                </a:solidFill>
                <a:latin typeface="Arial" panose="020B0604020202020204" pitchFamily="34" charset="0"/>
              </a:defRPr>
            </a:lvl4pPr>
            <a:lvl5pPr marL="720000" indent="0" algn="l" fontAlgn="auto" hangingPunct="1">
              <a:lnSpc>
                <a:spcPct val="114000"/>
              </a:lnSpc>
              <a:spcBef>
                <a:spcPts val="0"/>
              </a:spcBef>
              <a:spcAft>
                <a:spcPts val="0"/>
              </a:spcAft>
              <a:buFontTx/>
              <a:buNone/>
              <a:defRPr kumimoji="0" sz="1800" b="0" i="0" u="none" kern="1200" cap="none" spc="0" baseline="0">
                <a:solidFill>
                  <a:schemeClr val="bg2"/>
                </a:solidFill>
                <a:latin typeface="Arial" panose="020B0604020202020204" pitchFamily="34" charset="0"/>
              </a:defRPr>
            </a:lvl5pPr>
            <a:lvl6pPr marL="711200" indent="0" algn="l" fontAlgn="auto" hangingPunct="1">
              <a:lnSpc>
                <a:spcPct val="114000"/>
              </a:lnSpc>
              <a:spcBef>
                <a:spcPts val="0"/>
              </a:spcBef>
              <a:spcAft>
                <a:spcPts val="0"/>
              </a:spcAft>
              <a:buFontTx/>
              <a:buNone/>
              <a:defRPr kumimoji="0" sz="1800" b="0" i="0" u="none" kern="1200" cap="none" spc="0" baseline="0">
                <a:solidFill>
                  <a:schemeClr val="bg2"/>
                </a:solidFill>
                <a:latin typeface="Arial" panose="020B0604020202020204" pitchFamily="34" charset="0"/>
              </a:defRPr>
            </a:lvl6pPr>
            <a:lvl7pPr marL="711200" indent="7938" algn="l" fontAlgn="auto" hangingPunct="1">
              <a:lnSpc>
                <a:spcPct val="114000"/>
              </a:lnSpc>
              <a:spcBef>
                <a:spcPts val="0"/>
              </a:spcBef>
              <a:spcAft>
                <a:spcPts val="0"/>
              </a:spcAft>
              <a:buClrTx/>
              <a:buSzPts val="1200"/>
              <a:buFont typeface="Arial" panose="020B0604020202020204" pitchFamily="34" charset="0"/>
              <a:buChar char="​"/>
              <a:defRPr kumimoji="0" sz="1800" b="0" i="0" u="none" kern="1200" cap="none" spc="0" baseline="0">
                <a:solidFill>
                  <a:schemeClr val="bg2"/>
                </a:solidFill>
                <a:latin typeface="Arial" panose="020B0604020202020204" pitchFamily="34" charset="0"/>
              </a:defRPr>
            </a:lvl7pPr>
            <a:lvl8pPr marL="711200" indent="7938" algn="l" fontAlgn="auto" hangingPunct="1">
              <a:lnSpc>
                <a:spcPct val="114000"/>
              </a:lnSpc>
              <a:spcBef>
                <a:spcPts val="0"/>
              </a:spcBef>
              <a:spcAft>
                <a:spcPts val="0"/>
              </a:spcAft>
              <a:buClrTx/>
              <a:buSzPts val="1200"/>
              <a:buFont typeface="Arial" panose="020B0604020202020204" pitchFamily="34" charset="0"/>
              <a:buChar char="​"/>
              <a:defRPr kumimoji="0" sz="1800" b="0" i="0" u="none" kern="1200" cap="none" spc="0" baseline="0">
                <a:solidFill>
                  <a:schemeClr val="bg2"/>
                </a:solidFill>
                <a:latin typeface="Arial" panose="020B0604020202020204" pitchFamily="34" charset="0"/>
              </a:defRPr>
            </a:lvl8pPr>
            <a:lvl9pPr marL="711200" indent="7938" algn="l" fontAlgn="auto" hangingPunct="1">
              <a:lnSpc>
                <a:spcPct val="114000"/>
              </a:lnSpc>
              <a:spcBef>
                <a:spcPts val="0"/>
              </a:spcBef>
              <a:spcAft>
                <a:spcPts val="0"/>
              </a:spcAft>
              <a:buClrTx/>
              <a:buSzPts val="1200"/>
              <a:buFont typeface="Arial" panose="020B0604020202020204" pitchFamily="34" charset="0"/>
              <a:buChar char="​"/>
              <a:defRPr kumimoji="0" sz="1800" b="0" i="0" u="none" kern="1200" cap="none" spc="0" baseline="0">
                <a:solidFill>
                  <a:schemeClr val="bg2"/>
                </a:solidFill>
                <a:latin typeface="Arial" panose="020B0604020202020204" pitchFamily="34" charset="0"/>
              </a:defRPr>
            </a:lvl9pPr>
          </a:lstStyle>
          <a:p>
            <a:pPr lvl="0"/>
            <a:r>
              <a:rPr lang="en-US" err="1"/>
              <a:t>Textmasterformat</a:t>
            </a:r>
            <a:r>
              <a:rPr lang="en-US"/>
              <a:t> </a:t>
            </a:r>
            <a:r>
              <a:rPr lang="en-US" err="1"/>
              <a:t>bearbeiten</a:t>
            </a:r>
            <a:endParaRPr lang="en-US"/>
          </a:p>
          <a:p>
            <a:pPr lvl="1"/>
            <a:r>
              <a:rPr lang="en-US" err="1"/>
              <a:t>Zweite</a:t>
            </a:r>
            <a:r>
              <a:rPr lang="en-US"/>
              <a:t> Ebene</a:t>
            </a:r>
          </a:p>
          <a:p>
            <a:pPr lvl="2"/>
            <a:r>
              <a:rPr lang="en-US" err="1"/>
              <a:t>Dritte</a:t>
            </a:r>
            <a:r>
              <a:rPr lang="en-US"/>
              <a:t> Ebene</a:t>
            </a:r>
          </a:p>
          <a:p>
            <a:pPr lvl="3"/>
            <a:r>
              <a:rPr lang="en-US" err="1"/>
              <a:t>Vierte</a:t>
            </a:r>
            <a:r>
              <a:rPr lang="en-US"/>
              <a:t> Ebene</a:t>
            </a:r>
          </a:p>
          <a:p>
            <a:pPr lvl="4"/>
            <a:r>
              <a:rPr lang="en-US" err="1"/>
              <a:t>Fünfte</a:t>
            </a:r>
            <a:r>
              <a:rPr lang="en-US"/>
              <a:t> Ebene</a:t>
            </a:r>
          </a:p>
          <a:p>
            <a:pPr lvl="5"/>
            <a:r>
              <a:rPr lang="en-US" err="1"/>
              <a:t>Sechste</a:t>
            </a:r>
            <a:r>
              <a:rPr lang="en-US"/>
              <a:t> Ebene</a:t>
            </a:r>
          </a:p>
          <a:p>
            <a:pPr lvl="6"/>
            <a:r>
              <a:rPr lang="en-US" err="1"/>
              <a:t>Siebte</a:t>
            </a:r>
            <a:r>
              <a:rPr lang="en-US"/>
              <a:t> Ebene</a:t>
            </a:r>
          </a:p>
          <a:p>
            <a:pPr lvl="7"/>
            <a:r>
              <a:rPr lang="en-US" err="1"/>
              <a:t>Achte</a:t>
            </a:r>
            <a:r>
              <a:rPr lang="en-US"/>
              <a:t> Ebene</a:t>
            </a:r>
          </a:p>
          <a:p>
            <a:pPr lvl="8"/>
            <a:r>
              <a:rPr lang="en-US" err="1"/>
              <a:t>Neunte</a:t>
            </a:r>
            <a:r>
              <a:rPr lang="en-US"/>
              <a:t> Ebene</a:t>
            </a:r>
          </a:p>
        </p:txBody>
      </p:sp>
      <p:sp>
        <p:nvSpPr>
          <p:cNvPr id="5" name="Picture Placeholder 4">
            <a:extLst>
              <a:ext uri="{FF2B5EF4-FFF2-40B4-BE49-F238E27FC236}">
                <a16:creationId xmlns:a16="http://schemas.microsoft.com/office/drawing/2014/main" id="{E1BEFB83-B54B-A1CA-C646-09569CA594A5}"/>
              </a:ext>
            </a:extLst>
          </p:cNvPr>
          <p:cNvSpPr>
            <a:spLocks noGrp="1"/>
          </p:cNvSpPr>
          <p:nvPr>
            <p:ph type="pic" sz="quarter" idx="15"/>
          </p:nvPr>
        </p:nvSpPr>
        <p:spPr>
          <a:xfrm>
            <a:off x="0" y="0"/>
            <a:ext cx="8075613" cy="6858000"/>
          </a:xfrm>
        </p:spPr>
        <p:txBody>
          <a:bodyPr/>
          <a:lstStyle/>
          <a:p>
            <a:endParaRPr lang="de-DE"/>
          </a:p>
        </p:txBody>
      </p:sp>
    </p:spTree>
    <p:extLst>
      <p:ext uri="{BB962C8B-B14F-4D97-AF65-F5344CB8AC3E}">
        <p14:creationId xmlns:p14="http://schemas.microsoft.com/office/powerpoint/2010/main" val="90736741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3_Large Image Only">
    <p:spTree>
      <p:nvGrpSpPr>
        <p:cNvPr id="1" name=""/>
        <p:cNvGrpSpPr/>
        <p:nvPr/>
      </p:nvGrpSpPr>
      <p:grpSpPr>
        <a:xfrm>
          <a:off x="0" y="0"/>
          <a:ext cx="0" cy="0"/>
          <a:chOff x="0" y="0"/>
          <a:chExt cx="0" cy="0"/>
        </a:xfrm>
      </p:grpSpPr>
      <p:sp>
        <p:nvSpPr>
          <p:cNvPr id="6" name="Text Placeholder 5"/>
          <p:cNvSpPr>
            <a:spLocks noGrp="1"/>
          </p:cNvSpPr>
          <p:nvPr>
            <p:ph type="body" sz="quarter" idx="14" hasCustomPrompt="1"/>
          </p:nvPr>
        </p:nvSpPr>
        <p:spPr>
          <a:xfrm>
            <a:off x="-1" y="0"/>
            <a:ext cx="4116388" cy="6858000"/>
          </a:xfrm>
          <a:noFill/>
        </p:spPr>
        <p:txBody>
          <a:bodyPr vert="horz" lIns="828000" tIns="756000" rIns="252000" bIns="450000" rtlCol="0" anchor="t" anchorCtr="0">
            <a:noAutofit/>
          </a:bodyPr>
          <a:lstStyle>
            <a:lvl1pPr>
              <a:defRPr kumimoji="0" lang="de-DE" b="0" i="0" u="none" cap="none" spc="0" baseline="0" dirty="0">
                <a:latin typeface="Arial" panose="020B0604020202020204" pitchFamily="34" charset="0"/>
              </a:defRPr>
            </a:lvl1pPr>
            <a:lvl2pPr>
              <a:defRPr kumimoji="0" lang="de-DE" b="0" i="0" u="none" cap="none" spc="0" baseline="0" dirty="0">
                <a:latin typeface="Arial" panose="020B0604020202020204" pitchFamily="34" charset="0"/>
              </a:defRPr>
            </a:lvl2pPr>
            <a:lvl3pPr>
              <a:defRPr kumimoji="0" lang="de-DE" b="0" i="0" u="none" cap="none" spc="0" baseline="0" dirty="0">
                <a:latin typeface="Arial" panose="020B0604020202020204" pitchFamily="34" charset="0"/>
              </a:defRPr>
            </a:lvl3pPr>
            <a:lvl4pPr>
              <a:defRPr kumimoji="0" lang="de-DE" b="0" i="0" u="none" cap="none" spc="0" baseline="0" dirty="0">
                <a:latin typeface="Arial" panose="020B0604020202020204" pitchFamily="34" charset="0"/>
              </a:defRPr>
            </a:lvl4pPr>
            <a:lvl5pPr>
              <a:defRPr kumimoji="0" lang="de-DE" b="0" i="0" u="none" cap="none" spc="0" baseline="0" dirty="0">
                <a:latin typeface="Arial" panose="020B0604020202020204" pitchFamily="34" charset="0"/>
              </a:defRPr>
            </a:lvl5pPr>
            <a:lvl6pPr>
              <a:defRPr lang="de-DE" dirty="0"/>
            </a:lvl6pPr>
            <a:lvl7pPr>
              <a:defRPr lang="de-DE" dirty="0"/>
            </a:lvl7pPr>
            <a:lvl8pPr>
              <a:defRPr lang="de-DE" dirty="0"/>
            </a:lvl8pPr>
            <a:lvl9pPr>
              <a:defRPr lang="de-DE" dirty="0"/>
            </a:lvl9pPr>
          </a:lstStyle>
          <a:p>
            <a:pPr lvl="0" fontAlgn="auto">
              <a:lnSpc>
                <a:spcPct val="114000"/>
              </a:lnSpc>
              <a:buClrTx/>
              <a:buSzPts val="1200"/>
            </a:pPr>
            <a:r>
              <a:rPr lang="en-US" err="1"/>
              <a:t>Textmasterformat</a:t>
            </a:r>
            <a:r>
              <a:rPr lang="en-US"/>
              <a:t> </a:t>
            </a:r>
            <a:r>
              <a:rPr lang="en-US" err="1"/>
              <a:t>bearbeiten</a:t>
            </a:r>
            <a:endParaRPr lang="en-US"/>
          </a:p>
          <a:p>
            <a:pPr lvl="1" fontAlgn="auto">
              <a:lnSpc>
                <a:spcPct val="114000"/>
              </a:lnSpc>
              <a:spcBef>
                <a:spcPts val="0"/>
              </a:spcBef>
              <a:buClrTx/>
              <a:buSzPts val="1200"/>
            </a:pPr>
            <a:r>
              <a:rPr lang="en-US" err="1"/>
              <a:t>Zweite</a:t>
            </a:r>
            <a:r>
              <a:rPr lang="en-US"/>
              <a:t> Ebene</a:t>
            </a:r>
          </a:p>
          <a:p>
            <a:pPr lvl="2" fontAlgn="auto">
              <a:lnSpc>
                <a:spcPct val="114000"/>
              </a:lnSpc>
              <a:spcBef>
                <a:spcPts val="0"/>
              </a:spcBef>
              <a:buClrTx/>
              <a:buSzPts val="1200"/>
            </a:pPr>
            <a:r>
              <a:rPr lang="en-US" err="1"/>
              <a:t>Dritte</a:t>
            </a:r>
            <a:r>
              <a:rPr lang="en-US"/>
              <a:t> Ebene</a:t>
            </a:r>
          </a:p>
          <a:p>
            <a:pPr lvl="3" fontAlgn="auto">
              <a:lnSpc>
                <a:spcPct val="114000"/>
              </a:lnSpc>
              <a:spcBef>
                <a:spcPts val="0"/>
              </a:spcBef>
              <a:buClrTx/>
              <a:buSzPts val="1200"/>
            </a:pPr>
            <a:r>
              <a:rPr lang="en-US" err="1"/>
              <a:t>Vierte</a:t>
            </a:r>
            <a:r>
              <a:rPr lang="en-US"/>
              <a:t> Ebene</a:t>
            </a:r>
          </a:p>
          <a:p>
            <a:pPr lvl="4" fontAlgn="auto">
              <a:lnSpc>
                <a:spcPct val="114000"/>
              </a:lnSpc>
              <a:spcBef>
                <a:spcPts val="0"/>
              </a:spcBef>
            </a:pPr>
            <a:r>
              <a:rPr lang="en-US" err="1"/>
              <a:t>Fünfte</a:t>
            </a:r>
            <a:r>
              <a:rPr lang="en-US"/>
              <a:t> Ebene</a:t>
            </a:r>
          </a:p>
          <a:p>
            <a:pPr lvl="5">
              <a:lnSpc>
                <a:spcPct val="114000"/>
              </a:lnSpc>
              <a:spcBef>
                <a:spcPts val="0"/>
              </a:spcBef>
              <a:buFontTx/>
            </a:pPr>
            <a:r>
              <a:rPr lang="en-US" err="1"/>
              <a:t>Sechste</a:t>
            </a:r>
            <a:r>
              <a:rPr lang="en-US"/>
              <a:t> Ebene</a:t>
            </a:r>
          </a:p>
          <a:p>
            <a:pPr lvl="6">
              <a:lnSpc>
                <a:spcPct val="114000"/>
              </a:lnSpc>
              <a:spcBef>
                <a:spcPts val="0"/>
              </a:spcBef>
            </a:pPr>
            <a:r>
              <a:rPr lang="en-US" err="1"/>
              <a:t>Siebte</a:t>
            </a:r>
            <a:r>
              <a:rPr lang="en-US"/>
              <a:t> Ebene</a:t>
            </a:r>
          </a:p>
          <a:p>
            <a:pPr lvl="7">
              <a:lnSpc>
                <a:spcPct val="114000"/>
              </a:lnSpc>
              <a:spcBef>
                <a:spcPts val="0"/>
              </a:spcBef>
            </a:pPr>
            <a:r>
              <a:rPr lang="en-US" err="1"/>
              <a:t>Achte</a:t>
            </a:r>
            <a:r>
              <a:rPr lang="en-US"/>
              <a:t> Ebene</a:t>
            </a:r>
          </a:p>
          <a:p>
            <a:pPr lvl="8">
              <a:lnSpc>
                <a:spcPct val="114000"/>
              </a:lnSpc>
              <a:spcBef>
                <a:spcPts val="0"/>
              </a:spcBef>
            </a:pPr>
            <a:r>
              <a:rPr lang="en-US" err="1"/>
              <a:t>Neunte</a:t>
            </a:r>
            <a:r>
              <a:rPr lang="en-US"/>
              <a:t> Ebene</a:t>
            </a:r>
          </a:p>
        </p:txBody>
      </p:sp>
      <p:sp>
        <p:nvSpPr>
          <p:cNvPr id="3" name="Picture Placeholder 2">
            <a:extLst>
              <a:ext uri="{FF2B5EF4-FFF2-40B4-BE49-F238E27FC236}">
                <a16:creationId xmlns:a16="http://schemas.microsoft.com/office/drawing/2014/main" id="{DE96BF2D-E9C1-5EC0-BA14-AA1C74B3BD49}"/>
              </a:ext>
            </a:extLst>
          </p:cNvPr>
          <p:cNvSpPr>
            <a:spLocks noGrp="1"/>
          </p:cNvSpPr>
          <p:nvPr>
            <p:ph type="pic" sz="quarter" idx="15"/>
          </p:nvPr>
        </p:nvSpPr>
        <p:spPr>
          <a:xfrm>
            <a:off x="4116387" y="1"/>
            <a:ext cx="8075613" cy="6858000"/>
          </a:xfrm>
        </p:spPr>
        <p:txBody>
          <a:bodyPr/>
          <a:lstStyle/>
          <a:p>
            <a:endParaRPr lang="de-DE"/>
          </a:p>
        </p:txBody>
      </p:sp>
    </p:spTree>
    <p:extLst>
      <p:ext uri="{BB962C8B-B14F-4D97-AF65-F5344CB8AC3E}">
        <p14:creationId xmlns:p14="http://schemas.microsoft.com/office/powerpoint/2010/main" val="74493924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with Content Stage">
    <p:bg>
      <p:bgPr>
        <a:solidFill>
          <a:srgbClr val="FAF9F5"/>
        </a:solidFill>
        <a:effectLst/>
      </p:bgPr>
    </p:bg>
    <p:spTree>
      <p:nvGrpSpPr>
        <p:cNvPr id="1" name=""/>
        <p:cNvGrpSpPr/>
        <p:nvPr/>
      </p:nvGrpSpPr>
      <p:grpSpPr>
        <a:xfrm>
          <a:off x="0" y="0"/>
          <a:ext cx="0" cy="0"/>
          <a:chOff x="0" y="0"/>
          <a:chExt cx="0" cy="0"/>
        </a:xfrm>
      </p:grpSpPr>
      <p:sp>
        <p:nvSpPr>
          <p:cNvPr id="6" name="Text Placeholder 5"/>
          <p:cNvSpPr>
            <a:spLocks noGrp="1"/>
          </p:cNvSpPr>
          <p:nvPr>
            <p:ph type="body" sz="quarter" idx="14" hasCustomPrompt="1"/>
          </p:nvPr>
        </p:nvSpPr>
        <p:spPr>
          <a:xfrm>
            <a:off x="8075613" y="0"/>
            <a:ext cx="4116387" cy="6858000"/>
          </a:xfrm>
          <a:solidFill>
            <a:schemeClr val="bg1"/>
          </a:solidFill>
        </p:spPr>
        <p:txBody>
          <a:bodyPr lIns="828000" tIns="756000" rIns="252000" bIns="450000" anchor="t" anchorCtr="0"/>
          <a:lstStyle>
            <a:lvl1pPr marL="0" indent="0" algn="l" fontAlgn="auto" hangingPunct="1">
              <a:lnSpc>
                <a:spcPct val="114000"/>
              </a:lnSpc>
              <a:spcBef>
                <a:spcPts val="0"/>
              </a:spcBef>
              <a:spcAft>
                <a:spcPts val="0"/>
              </a:spcAft>
              <a:buClrTx/>
              <a:buSzPts val="1800"/>
              <a:buFont typeface="Arial" panose="020B0604020202020204" pitchFamily="34" charset="0"/>
              <a:buChar char="​"/>
              <a:defRPr kumimoji="0" sz="1800" b="0" i="0" u="none" kern="1200" cap="none" spc="0" baseline="0">
                <a:solidFill>
                  <a:schemeClr val="bg2"/>
                </a:solidFill>
                <a:latin typeface="Arial" panose="020B0604020202020204" pitchFamily="34" charset="0"/>
              </a:defRPr>
            </a:lvl1pPr>
            <a:lvl2pPr marL="177800" indent="-177800" algn="l" fontAlgn="auto" hangingPunct="1">
              <a:lnSpc>
                <a:spcPct val="114000"/>
              </a:lnSpc>
              <a:spcBef>
                <a:spcPts val="0"/>
              </a:spcBef>
              <a:spcAft>
                <a:spcPts val="0"/>
              </a:spcAft>
              <a:buClrTx/>
              <a:buSzPts val="1800"/>
              <a:buFont typeface="Wingdings" panose="05000000000000000000" pitchFamily="2" charset="2"/>
              <a:buChar char="§"/>
              <a:defRPr kumimoji="0" sz="1800" b="0" i="0" u="none" kern="1200" cap="none" spc="0" baseline="0">
                <a:solidFill>
                  <a:schemeClr val="bg2"/>
                </a:solidFill>
                <a:latin typeface="Arial" panose="020B0604020202020204" pitchFamily="34" charset="0"/>
              </a:defRPr>
            </a:lvl2pPr>
            <a:lvl3pPr marL="363538" indent="-4763" algn="l" fontAlgn="auto" hangingPunct="1">
              <a:lnSpc>
                <a:spcPct val="114000"/>
              </a:lnSpc>
              <a:spcBef>
                <a:spcPts val="0"/>
              </a:spcBef>
              <a:spcAft>
                <a:spcPts val="0"/>
              </a:spcAft>
              <a:buClrTx/>
              <a:buSzPts val="1800"/>
              <a:buFont typeface="Arial" panose="020B0604020202020204" pitchFamily="34" charset="0"/>
              <a:buChar char="​"/>
              <a:defRPr kumimoji="0" sz="1800" b="0" i="0" u="none" kern="1200" cap="none" spc="0" baseline="0">
                <a:solidFill>
                  <a:schemeClr val="bg2"/>
                </a:solidFill>
                <a:latin typeface="Arial" panose="020B0604020202020204" pitchFamily="34" charset="0"/>
              </a:defRPr>
            </a:lvl3pPr>
            <a:lvl4pPr marL="541338" indent="-180975" algn="l" fontAlgn="auto" hangingPunct="1">
              <a:lnSpc>
                <a:spcPct val="114000"/>
              </a:lnSpc>
              <a:spcBef>
                <a:spcPts val="0"/>
              </a:spcBef>
              <a:spcAft>
                <a:spcPts val="0"/>
              </a:spcAft>
              <a:buClrTx/>
              <a:buSzPts val="1800"/>
              <a:buFont typeface="Wingdings" panose="05000000000000000000" pitchFamily="2" charset="2"/>
              <a:buChar char="§"/>
              <a:defRPr kumimoji="0" sz="1800" b="0" i="0" u="none" kern="1200" cap="none" spc="0" baseline="0">
                <a:solidFill>
                  <a:schemeClr val="bg2"/>
                </a:solidFill>
                <a:latin typeface="Arial" panose="020B0604020202020204" pitchFamily="34" charset="0"/>
              </a:defRPr>
            </a:lvl4pPr>
            <a:lvl5pPr marL="720000" indent="0" algn="l" fontAlgn="auto" hangingPunct="1">
              <a:lnSpc>
                <a:spcPct val="114000"/>
              </a:lnSpc>
              <a:spcBef>
                <a:spcPts val="0"/>
              </a:spcBef>
              <a:spcAft>
                <a:spcPts val="0"/>
              </a:spcAft>
              <a:buFontTx/>
              <a:buNone/>
              <a:defRPr kumimoji="0" sz="1800" b="0" i="0" u="none" kern="1200" cap="none" spc="0" baseline="0">
                <a:solidFill>
                  <a:schemeClr val="bg2"/>
                </a:solidFill>
                <a:latin typeface="Arial" panose="020B0604020202020204" pitchFamily="34" charset="0"/>
              </a:defRPr>
            </a:lvl5pPr>
            <a:lvl6pPr marL="711200" indent="0" algn="l" fontAlgn="auto" hangingPunct="1">
              <a:lnSpc>
                <a:spcPct val="114000"/>
              </a:lnSpc>
              <a:spcBef>
                <a:spcPts val="0"/>
              </a:spcBef>
              <a:spcAft>
                <a:spcPts val="0"/>
              </a:spcAft>
              <a:buFontTx/>
              <a:buNone/>
              <a:defRPr kumimoji="0" sz="1800" b="0" i="0" u="none" kern="1200" cap="none" spc="0" baseline="0">
                <a:solidFill>
                  <a:schemeClr val="bg2"/>
                </a:solidFill>
                <a:latin typeface="Arial" panose="020B0604020202020204" pitchFamily="34" charset="0"/>
              </a:defRPr>
            </a:lvl6pPr>
            <a:lvl7pPr marL="711200" indent="7938" algn="l" fontAlgn="auto" hangingPunct="1">
              <a:lnSpc>
                <a:spcPct val="114000"/>
              </a:lnSpc>
              <a:spcBef>
                <a:spcPts val="0"/>
              </a:spcBef>
              <a:spcAft>
                <a:spcPts val="0"/>
              </a:spcAft>
              <a:buClrTx/>
              <a:buSzPts val="1200"/>
              <a:buFont typeface="Arial" panose="020B0604020202020204" pitchFamily="34" charset="0"/>
              <a:buChar char="​"/>
              <a:defRPr kumimoji="0" sz="1800" b="0" i="0" u="none" kern="1200" cap="none" spc="0" baseline="0">
                <a:solidFill>
                  <a:schemeClr val="bg2"/>
                </a:solidFill>
                <a:latin typeface="Arial" panose="020B0604020202020204" pitchFamily="34" charset="0"/>
              </a:defRPr>
            </a:lvl7pPr>
            <a:lvl8pPr marL="711200" indent="7938" algn="l" fontAlgn="auto" hangingPunct="1">
              <a:lnSpc>
                <a:spcPct val="114000"/>
              </a:lnSpc>
              <a:spcBef>
                <a:spcPts val="0"/>
              </a:spcBef>
              <a:spcAft>
                <a:spcPts val="0"/>
              </a:spcAft>
              <a:buClrTx/>
              <a:buSzPts val="1200"/>
              <a:buFont typeface="Arial" panose="020B0604020202020204" pitchFamily="34" charset="0"/>
              <a:buChar char="​"/>
              <a:defRPr kumimoji="0" sz="1800" b="0" i="0" u="none" kern="1200" cap="none" spc="0" baseline="0">
                <a:solidFill>
                  <a:schemeClr val="bg2"/>
                </a:solidFill>
                <a:latin typeface="Arial" panose="020B0604020202020204" pitchFamily="34" charset="0"/>
              </a:defRPr>
            </a:lvl8pPr>
            <a:lvl9pPr marL="711200" indent="7938" algn="l" fontAlgn="auto" hangingPunct="1">
              <a:lnSpc>
                <a:spcPct val="114000"/>
              </a:lnSpc>
              <a:spcBef>
                <a:spcPts val="0"/>
              </a:spcBef>
              <a:spcAft>
                <a:spcPts val="0"/>
              </a:spcAft>
              <a:buClrTx/>
              <a:buSzPts val="1200"/>
              <a:buFont typeface="Arial" panose="020B0604020202020204" pitchFamily="34" charset="0"/>
              <a:buChar char="​"/>
              <a:defRPr kumimoji="0" sz="1800" b="0" i="0" u="none" kern="1200" cap="none" spc="0" baseline="0">
                <a:solidFill>
                  <a:schemeClr val="bg2"/>
                </a:solidFill>
                <a:latin typeface="Arial" panose="020B0604020202020204" pitchFamily="34" charset="0"/>
              </a:defRPr>
            </a:lvl9pPr>
          </a:lstStyle>
          <a:p>
            <a:pPr lvl="0"/>
            <a:r>
              <a:rPr lang="en-US" err="1"/>
              <a:t>Textmasterformat</a:t>
            </a:r>
            <a:r>
              <a:rPr lang="en-US"/>
              <a:t> </a:t>
            </a:r>
            <a:r>
              <a:rPr lang="en-US" err="1"/>
              <a:t>bearbeiten</a:t>
            </a:r>
            <a:endParaRPr lang="en-US"/>
          </a:p>
          <a:p>
            <a:pPr lvl="1"/>
            <a:r>
              <a:rPr lang="en-US" err="1"/>
              <a:t>Zweite</a:t>
            </a:r>
            <a:r>
              <a:rPr lang="en-US"/>
              <a:t> Ebene</a:t>
            </a:r>
          </a:p>
          <a:p>
            <a:pPr lvl="2"/>
            <a:r>
              <a:rPr lang="en-US" err="1"/>
              <a:t>Dritte</a:t>
            </a:r>
            <a:r>
              <a:rPr lang="en-US"/>
              <a:t> Ebene</a:t>
            </a:r>
          </a:p>
          <a:p>
            <a:pPr lvl="3"/>
            <a:r>
              <a:rPr lang="en-US" err="1"/>
              <a:t>Vierte</a:t>
            </a:r>
            <a:r>
              <a:rPr lang="en-US"/>
              <a:t> Ebene</a:t>
            </a:r>
          </a:p>
          <a:p>
            <a:pPr lvl="4"/>
            <a:r>
              <a:rPr lang="en-US" err="1"/>
              <a:t>Fünfte</a:t>
            </a:r>
            <a:r>
              <a:rPr lang="en-US"/>
              <a:t> Ebene</a:t>
            </a:r>
          </a:p>
          <a:p>
            <a:pPr lvl="5"/>
            <a:r>
              <a:rPr lang="en-US" err="1"/>
              <a:t>Sechste</a:t>
            </a:r>
            <a:r>
              <a:rPr lang="en-US"/>
              <a:t> Ebene</a:t>
            </a:r>
          </a:p>
          <a:p>
            <a:pPr lvl="6"/>
            <a:r>
              <a:rPr lang="en-US" err="1"/>
              <a:t>Siebte</a:t>
            </a:r>
            <a:r>
              <a:rPr lang="en-US"/>
              <a:t> Ebene</a:t>
            </a:r>
          </a:p>
          <a:p>
            <a:pPr lvl="7"/>
            <a:r>
              <a:rPr lang="en-US" err="1"/>
              <a:t>Achte</a:t>
            </a:r>
            <a:r>
              <a:rPr lang="en-US"/>
              <a:t> Ebene</a:t>
            </a:r>
          </a:p>
          <a:p>
            <a:pPr lvl="8"/>
            <a:r>
              <a:rPr lang="en-US" err="1"/>
              <a:t>Neunte</a:t>
            </a:r>
            <a:r>
              <a:rPr lang="en-US"/>
              <a:t> Ebene</a:t>
            </a:r>
          </a:p>
        </p:txBody>
      </p:sp>
      <p:sp>
        <p:nvSpPr>
          <p:cNvPr id="4" name="Title 3">
            <a:extLst>
              <a:ext uri="{FF2B5EF4-FFF2-40B4-BE49-F238E27FC236}">
                <a16:creationId xmlns:a16="http://schemas.microsoft.com/office/drawing/2014/main" id="{DB933ECF-2676-88FC-A5BF-E441A16B4AB6}"/>
              </a:ext>
            </a:extLst>
          </p:cNvPr>
          <p:cNvSpPr>
            <a:spLocks noGrp="1"/>
          </p:cNvSpPr>
          <p:nvPr>
            <p:ph type="title"/>
          </p:nvPr>
        </p:nvSpPr>
        <p:spPr>
          <a:xfrm>
            <a:off x="806074" y="692992"/>
            <a:ext cx="6802094" cy="863800"/>
          </a:xfrm>
        </p:spPr>
        <p:txBody>
          <a:bodyPr/>
          <a:lstStyle/>
          <a:p>
            <a:r>
              <a:rPr lang="en-US"/>
              <a:t>Click to edit Master title style</a:t>
            </a:r>
          </a:p>
        </p:txBody>
      </p:sp>
      <p:sp>
        <p:nvSpPr>
          <p:cNvPr id="8" name="Content Placeholder 7">
            <a:extLst>
              <a:ext uri="{FF2B5EF4-FFF2-40B4-BE49-F238E27FC236}">
                <a16:creationId xmlns:a16="http://schemas.microsoft.com/office/drawing/2014/main" id="{1F005427-EEE2-08D7-A312-1AE9E2912FCA}"/>
              </a:ext>
            </a:extLst>
          </p:cNvPr>
          <p:cNvSpPr>
            <a:spLocks noGrp="1"/>
          </p:cNvSpPr>
          <p:nvPr>
            <p:ph sz="quarter" idx="15"/>
          </p:nvPr>
        </p:nvSpPr>
        <p:spPr>
          <a:xfrm>
            <a:off x="800100" y="2097088"/>
            <a:ext cx="6802094" cy="407511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20777218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Title Slide Top Right">
    <p:spTree>
      <p:nvGrpSpPr>
        <p:cNvPr id="1" name=""/>
        <p:cNvGrpSpPr/>
        <p:nvPr/>
      </p:nvGrpSpPr>
      <p:grpSpPr>
        <a:xfrm>
          <a:off x="0" y="0"/>
          <a:ext cx="0" cy="0"/>
          <a:chOff x="0" y="0"/>
          <a:chExt cx="0" cy="0"/>
        </a:xfrm>
      </p:grpSpPr>
      <p:sp>
        <p:nvSpPr>
          <p:cNvPr id="7" name="Picture Placeholder 6">
            <a:extLst>
              <a:ext uri="{FF2B5EF4-FFF2-40B4-BE49-F238E27FC236}">
                <a16:creationId xmlns:a16="http://schemas.microsoft.com/office/drawing/2014/main" id="{ADBB8A9A-7E47-8A4E-CE8D-C7E28E5C98CB}"/>
              </a:ext>
            </a:extLst>
          </p:cNvPr>
          <p:cNvSpPr>
            <a:spLocks noGrp="1"/>
          </p:cNvSpPr>
          <p:nvPr>
            <p:ph type="pic" sz="quarter" idx="14"/>
          </p:nvPr>
        </p:nvSpPr>
        <p:spPr>
          <a:xfrm>
            <a:off x="1" y="1016732"/>
            <a:ext cx="12192000" cy="5841268"/>
          </a:xfrm>
        </p:spPr>
        <p:txBody>
          <a:bodyPr/>
          <a:lstStyle>
            <a:lvl1pPr algn="r">
              <a:defRPr/>
            </a:lvl1pPr>
          </a:lstStyle>
          <a:p>
            <a:endParaRPr lang="de-DE"/>
          </a:p>
        </p:txBody>
      </p:sp>
      <p:sp>
        <p:nvSpPr>
          <p:cNvPr id="8" name="Text Placeholder 5">
            <a:extLst>
              <a:ext uri="{FF2B5EF4-FFF2-40B4-BE49-F238E27FC236}">
                <a16:creationId xmlns:a16="http://schemas.microsoft.com/office/drawing/2014/main" id="{704E6D14-27DC-D3E0-0821-EC3996D861CD}"/>
              </a:ext>
            </a:extLst>
          </p:cNvPr>
          <p:cNvSpPr>
            <a:spLocks noGrp="1"/>
          </p:cNvSpPr>
          <p:nvPr>
            <p:ph type="body" sz="quarter" idx="15" hasCustomPrompt="1"/>
          </p:nvPr>
        </p:nvSpPr>
        <p:spPr>
          <a:xfrm>
            <a:off x="5195899" y="0"/>
            <a:ext cx="6996100" cy="4320654"/>
          </a:xfrm>
          <a:solidFill>
            <a:schemeClr val="accent1"/>
          </a:solidFill>
          <a:ln>
            <a:noFill/>
          </a:ln>
        </p:spPr>
        <p:txBody>
          <a:bodyPr/>
          <a:lstStyle>
            <a:lvl1pPr>
              <a:defRPr/>
            </a:lvl1pPr>
          </a:lstStyle>
          <a:p>
            <a:pPr lvl="0"/>
            <a:r>
              <a:rPr lang="en-US"/>
              <a:t> </a:t>
            </a:r>
          </a:p>
        </p:txBody>
      </p:sp>
      <p:sp>
        <p:nvSpPr>
          <p:cNvPr id="2" name="Title 1"/>
          <p:cNvSpPr>
            <a:spLocks noGrp="1"/>
          </p:cNvSpPr>
          <p:nvPr>
            <p:ph type="ctrTitle" hasCustomPrompt="1"/>
          </p:nvPr>
        </p:nvSpPr>
        <p:spPr>
          <a:xfrm>
            <a:off x="6001428" y="1210805"/>
            <a:ext cx="5866537" cy="2362706"/>
          </a:xfrm>
        </p:spPr>
        <p:txBody>
          <a:bodyPr lIns="0" tIns="18000" rIns="0" bIns="0" anchor="t" anchorCtr="0">
            <a:noAutofit/>
          </a:bodyPr>
          <a:lstStyle>
            <a:lvl1pPr algn="l">
              <a:defRPr lang="en-US" sz="4000" kern="1200" cap="none" baseline="0" smtClean="0">
                <a:solidFill>
                  <a:schemeClr val="bg1"/>
                </a:solidFill>
                <a:latin typeface="Arial" pitchFamily="34" charset="0"/>
                <a:ea typeface="+mn-ea"/>
                <a:cs typeface="+mn-cs"/>
              </a:defRPr>
            </a:lvl1pPr>
          </a:lstStyle>
          <a:p>
            <a:r>
              <a:rPr lang="en-US" err="1"/>
              <a:t>Titelmasterformat</a:t>
            </a:r>
            <a:r>
              <a:rPr lang="en-US"/>
              <a:t> </a:t>
            </a:r>
            <a:r>
              <a:rPr lang="en-US" err="1"/>
              <a:t>durch</a:t>
            </a:r>
            <a:r>
              <a:rPr lang="en-US"/>
              <a:t> </a:t>
            </a:r>
            <a:r>
              <a:rPr lang="en-US" err="1"/>
              <a:t>Klicken</a:t>
            </a:r>
            <a:r>
              <a:rPr lang="en-US"/>
              <a:t> </a:t>
            </a:r>
            <a:r>
              <a:rPr lang="en-US" err="1"/>
              <a:t>bearbeiten</a:t>
            </a:r>
            <a:endParaRPr lang="en-US"/>
          </a:p>
        </p:txBody>
      </p:sp>
      <p:sp>
        <p:nvSpPr>
          <p:cNvPr id="3" name="Subtitle 2"/>
          <p:cNvSpPr>
            <a:spLocks noGrp="1"/>
          </p:cNvSpPr>
          <p:nvPr>
            <p:ph type="subTitle" idx="1" hasCustomPrompt="1"/>
          </p:nvPr>
        </p:nvSpPr>
        <p:spPr>
          <a:xfrm>
            <a:off x="5999313" y="693302"/>
            <a:ext cx="5866537" cy="323925"/>
          </a:xfrm>
        </p:spPr>
        <p:txBody>
          <a:bodyPr lIns="0" tIns="0" rIns="0" bIns="0" anchor="b" anchorCtr="0">
            <a:noAutofit/>
          </a:bodyPr>
          <a:lstStyle>
            <a:lvl1pPr marL="0" indent="0" algn="l" defTabSz="1088776" rtl="0" eaLnBrk="1" latinLnBrk="0" hangingPunct="1">
              <a:buNone/>
              <a:defRPr lang="de-DE" sz="1600" kern="1200" cap="none" baseline="0" dirty="0">
                <a:solidFill>
                  <a:schemeClr val="bg1"/>
                </a:solidFill>
                <a:latin typeface="Arial" pitchFamily="34" charset="0"/>
                <a:ea typeface="+mn-ea"/>
                <a:cs typeface="+mn-cs"/>
              </a:defRPr>
            </a:lvl1pPr>
            <a:lvl2pPr marL="544388" indent="0" algn="ctr">
              <a:buNone/>
              <a:defRPr>
                <a:solidFill>
                  <a:schemeClr val="tx1">
                    <a:tint val="75000"/>
                  </a:schemeClr>
                </a:solidFill>
              </a:defRPr>
            </a:lvl2pPr>
            <a:lvl3pPr marL="1088776" indent="0" algn="ctr">
              <a:buNone/>
              <a:defRPr>
                <a:solidFill>
                  <a:schemeClr val="tx1">
                    <a:tint val="75000"/>
                  </a:schemeClr>
                </a:solidFill>
              </a:defRPr>
            </a:lvl3pPr>
            <a:lvl4pPr marL="1633164" indent="0" algn="ctr">
              <a:buNone/>
              <a:defRPr>
                <a:solidFill>
                  <a:schemeClr val="tx1">
                    <a:tint val="75000"/>
                  </a:schemeClr>
                </a:solidFill>
              </a:defRPr>
            </a:lvl4pPr>
            <a:lvl5pPr marL="2177552" indent="0" algn="ctr">
              <a:buNone/>
              <a:defRPr>
                <a:solidFill>
                  <a:schemeClr val="tx1">
                    <a:tint val="75000"/>
                  </a:schemeClr>
                </a:solidFill>
              </a:defRPr>
            </a:lvl5pPr>
            <a:lvl6pPr marL="2721940" indent="0" algn="ctr">
              <a:buNone/>
              <a:defRPr>
                <a:solidFill>
                  <a:schemeClr val="tx1">
                    <a:tint val="75000"/>
                  </a:schemeClr>
                </a:solidFill>
              </a:defRPr>
            </a:lvl6pPr>
            <a:lvl7pPr marL="3266328" indent="0" algn="ctr">
              <a:buNone/>
              <a:defRPr>
                <a:solidFill>
                  <a:schemeClr val="tx1">
                    <a:tint val="75000"/>
                  </a:schemeClr>
                </a:solidFill>
              </a:defRPr>
            </a:lvl7pPr>
            <a:lvl8pPr marL="3810716" indent="0" algn="ctr">
              <a:buNone/>
              <a:defRPr>
                <a:solidFill>
                  <a:schemeClr val="tx1">
                    <a:tint val="75000"/>
                  </a:schemeClr>
                </a:solidFill>
              </a:defRPr>
            </a:lvl8pPr>
            <a:lvl9pPr marL="4355104" indent="0" algn="ctr">
              <a:buNone/>
              <a:defRPr>
                <a:solidFill>
                  <a:schemeClr val="tx1">
                    <a:tint val="75000"/>
                  </a:schemeClr>
                </a:solidFill>
              </a:defRPr>
            </a:lvl9pPr>
          </a:lstStyle>
          <a:p>
            <a:r>
              <a:rPr lang="en-US" err="1"/>
              <a:t>Formatvorlage</a:t>
            </a:r>
            <a:r>
              <a:rPr lang="en-US"/>
              <a:t> des </a:t>
            </a:r>
            <a:r>
              <a:rPr lang="en-US" err="1"/>
              <a:t>Untertitelmasters</a:t>
            </a:r>
            <a:r>
              <a:rPr lang="en-US"/>
              <a:t> </a:t>
            </a:r>
            <a:r>
              <a:rPr lang="en-US" err="1"/>
              <a:t>durch</a:t>
            </a:r>
            <a:r>
              <a:rPr lang="en-US"/>
              <a:t> </a:t>
            </a:r>
            <a:r>
              <a:rPr lang="en-US" err="1"/>
              <a:t>Klicken</a:t>
            </a:r>
            <a:r>
              <a:rPr lang="en-US"/>
              <a:t> </a:t>
            </a:r>
            <a:r>
              <a:rPr lang="en-US" err="1"/>
              <a:t>bearbeiten</a:t>
            </a:r>
            <a:endParaRPr lang="en-US"/>
          </a:p>
        </p:txBody>
      </p:sp>
      <p:sp>
        <p:nvSpPr>
          <p:cNvPr id="10" name="shpTitleInfo"/>
          <p:cNvSpPr>
            <a:spLocks noGrp="1"/>
          </p:cNvSpPr>
          <p:nvPr>
            <p:ph type="body" sz="quarter" idx="13" hasCustomPrompt="1"/>
          </p:nvPr>
        </p:nvSpPr>
        <p:spPr>
          <a:xfrm>
            <a:off x="6001428" y="3789536"/>
            <a:ext cx="5864422" cy="432048"/>
          </a:xfrm>
        </p:spPr>
        <p:txBody>
          <a:bodyPr lIns="0" tIns="0" rIns="0" bIns="0"/>
          <a:lstStyle>
            <a:lvl1pPr marL="0" indent="0" algn="l" defTabSz="1088776" rtl="0" eaLnBrk="1" latinLnBrk="0" hangingPunct="1">
              <a:spcBef>
                <a:spcPts val="0"/>
              </a:spcBef>
              <a:spcAft>
                <a:spcPts val="400"/>
              </a:spcAft>
              <a:buNone/>
              <a:defRPr lang="en-US" sz="1000" kern="1200" dirty="0" smtClean="0">
                <a:solidFill>
                  <a:schemeClr val="bg1"/>
                </a:solidFill>
                <a:latin typeface="Arial" pitchFamily="34" charset="0"/>
                <a:ea typeface="+mn-ea"/>
                <a:cs typeface="+mn-cs"/>
              </a:defRPr>
            </a:lvl1pPr>
            <a:lvl2pPr marL="0" indent="0" algn="l" defTabSz="1088776" rtl="0" eaLnBrk="1" latinLnBrk="0" hangingPunct="1">
              <a:spcBef>
                <a:spcPts val="0"/>
              </a:spcBef>
              <a:spcAft>
                <a:spcPts val="400"/>
              </a:spcAft>
              <a:buNone/>
              <a:defRPr lang="en-US" sz="1000" kern="1200" dirty="0" smtClean="0">
                <a:solidFill>
                  <a:schemeClr val="bg1"/>
                </a:solidFill>
                <a:latin typeface="Arial" pitchFamily="34" charset="0"/>
                <a:ea typeface="+mn-ea"/>
                <a:cs typeface="+mn-cs"/>
              </a:defRPr>
            </a:lvl2pPr>
            <a:lvl3pPr marL="0" indent="0" algn="l" defTabSz="1088776" rtl="0" eaLnBrk="1" latinLnBrk="0" hangingPunct="1">
              <a:spcBef>
                <a:spcPts val="0"/>
              </a:spcBef>
              <a:spcAft>
                <a:spcPts val="400"/>
              </a:spcAft>
              <a:buNone/>
              <a:defRPr lang="en-US" sz="1000" kern="1200" dirty="0" smtClean="0">
                <a:solidFill>
                  <a:schemeClr val="bg1"/>
                </a:solidFill>
                <a:latin typeface="Arial" pitchFamily="34" charset="0"/>
                <a:ea typeface="+mn-ea"/>
                <a:cs typeface="+mn-cs"/>
              </a:defRPr>
            </a:lvl3pPr>
            <a:lvl4pPr marL="0" indent="0" algn="l" defTabSz="1088776" rtl="0" eaLnBrk="1" latinLnBrk="0" hangingPunct="1">
              <a:spcBef>
                <a:spcPts val="0"/>
              </a:spcBef>
              <a:spcAft>
                <a:spcPts val="400"/>
              </a:spcAft>
              <a:buNone/>
              <a:defRPr lang="en-US" sz="1000" kern="1200" dirty="0" smtClean="0">
                <a:solidFill>
                  <a:schemeClr val="bg1"/>
                </a:solidFill>
                <a:latin typeface="Arial" pitchFamily="34" charset="0"/>
                <a:ea typeface="+mn-ea"/>
                <a:cs typeface="+mn-cs"/>
              </a:defRPr>
            </a:lvl4pPr>
            <a:lvl5pPr marL="0" indent="0" algn="l" defTabSz="1088776" rtl="0" eaLnBrk="1" latinLnBrk="0" hangingPunct="1">
              <a:spcBef>
                <a:spcPts val="0"/>
              </a:spcBef>
              <a:spcAft>
                <a:spcPts val="400"/>
              </a:spcAft>
              <a:buNone/>
              <a:defRPr lang="de-DE" sz="1000" kern="1200" dirty="0">
                <a:solidFill>
                  <a:schemeClr val="bg1"/>
                </a:solidFill>
                <a:latin typeface="Arial" pitchFamily="34" charset="0"/>
                <a:ea typeface="+mn-ea"/>
                <a:cs typeface="+mn-cs"/>
              </a:defRPr>
            </a:lvl5pPr>
          </a:lstStyle>
          <a:p>
            <a:pPr lvl="0"/>
            <a:r>
              <a:rPr lang="en-US" err="1"/>
              <a:t>Textmasterformat</a:t>
            </a:r>
            <a:r>
              <a:rPr lang="en-US"/>
              <a:t> </a:t>
            </a:r>
            <a:r>
              <a:rPr lang="en-US" err="1"/>
              <a:t>bearbeiten</a:t>
            </a:r>
            <a:endParaRPr lang="en-US"/>
          </a:p>
          <a:p>
            <a:pPr lvl="1"/>
            <a:r>
              <a:rPr lang="en-US" err="1"/>
              <a:t>Zweite</a:t>
            </a:r>
            <a:r>
              <a:rPr lang="en-US"/>
              <a:t> Ebene</a:t>
            </a:r>
          </a:p>
          <a:p>
            <a:pPr lvl="2"/>
            <a:r>
              <a:rPr lang="en-US" err="1"/>
              <a:t>Dritte</a:t>
            </a:r>
            <a:r>
              <a:rPr lang="en-US"/>
              <a:t> Ebene</a:t>
            </a:r>
          </a:p>
          <a:p>
            <a:pPr lvl="3"/>
            <a:r>
              <a:rPr lang="en-US" err="1"/>
              <a:t>Vierte</a:t>
            </a:r>
            <a:r>
              <a:rPr lang="en-US"/>
              <a:t> Ebene</a:t>
            </a:r>
          </a:p>
          <a:p>
            <a:pPr lvl="4"/>
            <a:r>
              <a:rPr lang="en-US" err="1"/>
              <a:t>Fünfte</a:t>
            </a:r>
            <a:r>
              <a:rPr lang="en-US"/>
              <a:t> Ebene</a:t>
            </a:r>
          </a:p>
        </p:txBody>
      </p:sp>
      <p:pic>
        <p:nvPicPr>
          <p:cNvPr id="9" name="Graphic 8">
            <a:extLst>
              <a:ext uri="{FF2B5EF4-FFF2-40B4-BE49-F238E27FC236}">
                <a16:creationId xmlns:a16="http://schemas.microsoft.com/office/drawing/2014/main" id="{4DFB9CCD-3A91-D110-48F7-86B2AAAA96A0}"/>
              </a:ext>
            </a:extLst>
          </p:cNvPr>
          <p:cNvPicPr>
            <a:picLocks noChangeAspect="1"/>
          </p:cNvPicPr>
          <p:nvPr userDrawn="1"/>
        </p:nvPicPr>
        <p:blipFill>
          <a:blip r:embed="rId2" cstate="email">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803919" y="337042"/>
            <a:ext cx="1440000" cy="355765"/>
          </a:xfrm>
          <a:prstGeom prst="rect">
            <a:avLst/>
          </a:prstGeom>
        </p:spPr>
      </p:pic>
    </p:spTree>
    <p:extLst>
      <p:ext uri="{BB962C8B-B14F-4D97-AF65-F5344CB8AC3E}">
        <p14:creationId xmlns:p14="http://schemas.microsoft.com/office/powerpoint/2010/main" val="142483624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Title Slide Bottom Right">
    <p:spTree>
      <p:nvGrpSpPr>
        <p:cNvPr id="1" name=""/>
        <p:cNvGrpSpPr/>
        <p:nvPr/>
      </p:nvGrpSpPr>
      <p:grpSpPr>
        <a:xfrm>
          <a:off x="0" y="0"/>
          <a:ext cx="0" cy="0"/>
          <a:chOff x="0" y="0"/>
          <a:chExt cx="0" cy="0"/>
        </a:xfrm>
      </p:grpSpPr>
      <p:sp>
        <p:nvSpPr>
          <p:cNvPr id="7" name="Picture Placeholder 6">
            <a:extLst>
              <a:ext uri="{FF2B5EF4-FFF2-40B4-BE49-F238E27FC236}">
                <a16:creationId xmlns:a16="http://schemas.microsoft.com/office/drawing/2014/main" id="{ADBB8A9A-7E47-8A4E-CE8D-C7E28E5C98CB}"/>
              </a:ext>
            </a:extLst>
          </p:cNvPr>
          <p:cNvSpPr>
            <a:spLocks noGrp="1"/>
          </p:cNvSpPr>
          <p:nvPr>
            <p:ph type="pic" sz="quarter" idx="14"/>
          </p:nvPr>
        </p:nvSpPr>
        <p:spPr>
          <a:xfrm>
            <a:off x="0" y="0"/>
            <a:ext cx="12192000" cy="5841268"/>
          </a:xfrm>
        </p:spPr>
        <p:txBody>
          <a:bodyPr/>
          <a:lstStyle>
            <a:lvl1pPr algn="r">
              <a:defRPr/>
            </a:lvl1pPr>
          </a:lstStyle>
          <a:p>
            <a:endParaRPr lang="de-DE"/>
          </a:p>
        </p:txBody>
      </p:sp>
      <p:sp>
        <p:nvSpPr>
          <p:cNvPr id="8" name="Text Placeholder 5">
            <a:extLst>
              <a:ext uri="{FF2B5EF4-FFF2-40B4-BE49-F238E27FC236}">
                <a16:creationId xmlns:a16="http://schemas.microsoft.com/office/drawing/2014/main" id="{6A8B2A73-69F0-DFEA-BE03-E1D9044C037B}"/>
              </a:ext>
            </a:extLst>
          </p:cNvPr>
          <p:cNvSpPr>
            <a:spLocks noGrp="1"/>
          </p:cNvSpPr>
          <p:nvPr>
            <p:ph type="body" sz="quarter" idx="15" hasCustomPrompt="1"/>
          </p:nvPr>
        </p:nvSpPr>
        <p:spPr>
          <a:xfrm>
            <a:off x="5199832" y="2537346"/>
            <a:ext cx="6996100" cy="4320654"/>
          </a:xfrm>
          <a:solidFill>
            <a:schemeClr val="accent1"/>
          </a:solidFill>
          <a:ln>
            <a:noFill/>
          </a:ln>
        </p:spPr>
        <p:txBody>
          <a:bodyPr/>
          <a:lstStyle>
            <a:lvl1pPr>
              <a:defRPr/>
            </a:lvl1pPr>
          </a:lstStyle>
          <a:p>
            <a:pPr lvl="0"/>
            <a:r>
              <a:rPr lang="en-US"/>
              <a:t> </a:t>
            </a:r>
          </a:p>
        </p:txBody>
      </p:sp>
      <p:sp>
        <p:nvSpPr>
          <p:cNvPr id="2" name="Title 1"/>
          <p:cNvSpPr>
            <a:spLocks noGrp="1"/>
          </p:cNvSpPr>
          <p:nvPr>
            <p:ph type="ctrTitle" hasCustomPrompt="1"/>
          </p:nvPr>
        </p:nvSpPr>
        <p:spPr>
          <a:xfrm>
            <a:off x="6001428" y="3763308"/>
            <a:ext cx="5866537" cy="2362706"/>
          </a:xfrm>
        </p:spPr>
        <p:txBody>
          <a:bodyPr lIns="0" tIns="18000" rIns="0" bIns="0" anchor="t" anchorCtr="0">
            <a:noAutofit/>
          </a:bodyPr>
          <a:lstStyle>
            <a:lvl1pPr algn="l">
              <a:defRPr lang="en-US" sz="4000" kern="1200" cap="none" baseline="0" smtClean="0">
                <a:solidFill>
                  <a:schemeClr val="bg1"/>
                </a:solidFill>
                <a:latin typeface="Arial" pitchFamily="34" charset="0"/>
                <a:ea typeface="+mn-ea"/>
                <a:cs typeface="+mn-cs"/>
              </a:defRPr>
            </a:lvl1pPr>
          </a:lstStyle>
          <a:p>
            <a:r>
              <a:rPr lang="en-US" err="1"/>
              <a:t>Titelmasterformat</a:t>
            </a:r>
            <a:r>
              <a:rPr lang="en-US"/>
              <a:t> </a:t>
            </a:r>
            <a:r>
              <a:rPr lang="en-US" err="1"/>
              <a:t>durch</a:t>
            </a:r>
            <a:r>
              <a:rPr lang="en-US"/>
              <a:t> </a:t>
            </a:r>
            <a:r>
              <a:rPr lang="en-US" err="1"/>
              <a:t>Klicken</a:t>
            </a:r>
            <a:r>
              <a:rPr lang="en-US"/>
              <a:t> </a:t>
            </a:r>
            <a:r>
              <a:rPr lang="en-US" err="1"/>
              <a:t>bearbeiten</a:t>
            </a:r>
            <a:endParaRPr lang="en-US"/>
          </a:p>
        </p:txBody>
      </p:sp>
      <p:sp>
        <p:nvSpPr>
          <p:cNvPr id="3" name="Subtitle 2"/>
          <p:cNvSpPr>
            <a:spLocks noGrp="1"/>
          </p:cNvSpPr>
          <p:nvPr>
            <p:ph type="subTitle" idx="1" hasCustomPrompt="1"/>
          </p:nvPr>
        </p:nvSpPr>
        <p:spPr>
          <a:xfrm>
            <a:off x="5999313" y="3245805"/>
            <a:ext cx="5866537" cy="323925"/>
          </a:xfrm>
        </p:spPr>
        <p:txBody>
          <a:bodyPr lIns="0" tIns="0" rIns="0" bIns="0" anchor="b" anchorCtr="0">
            <a:noAutofit/>
          </a:bodyPr>
          <a:lstStyle>
            <a:lvl1pPr marL="0" indent="0" algn="l" defTabSz="1088776" rtl="0" eaLnBrk="1" latinLnBrk="0" hangingPunct="1">
              <a:buNone/>
              <a:defRPr lang="de-DE" sz="1600" kern="1200" cap="none" baseline="0" dirty="0">
                <a:solidFill>
                  <a:schemeClr val="bg1"/>
                </a:solidFill>
                <a:latin typeface="Arial" pitchFamily="34" charset="0"/>
                <a:ea typeface="+mn-ea"/>
                <a:cs typeface="+mn-cs"/>
              </a:defRPr>
            </a:lvl1pPr>
            <a:lvl2pPr marL="544388" indent="0" algn="ctr">
              <a:buNone/>
              <a:defRPr>
                <a:solidFill>
                  <a:schemeClr val="tx1">
                    <a:tint val="75000"/>
                  </a:schemeClr>
                </a:solidFill>
              </a:defRPr>
            </a:lvl2pPr>
            <a:lvl3pPr marL="1088776" indent="0" algn="ctr">
              <a:buNone/>
              <a:defRPr>
                <a:solidFill>
                  <a:schemeClr val="tx1">
                    <a:tint val="75000"/>
                  </a:schemeClr>
                </a:solidFill>
              </a:defRPr>
            </a:lvl3pPr>
            <a:lvl4pPr marL="1633164" indent="0" algn="ctr">
              <a:buNone/>
              <a:defRPr>
                <a:solidFill>
                  <a:schemeClr val="tx1">
                    <a:tint val="75000"/>
                  </a:schemeClr>
                </a:solidFill>
              </a:defRPr>
            </a:lvl4pPr>
            <a:lvl5pPr marL="2177552" indent="0" algn="ctr">
              <a:buNone/>
              <a:defRPr>
                <a:solidFill>
                  <a:schemeClr val="tx1">
                    <a:tint val="75000"/>
                  </a:schemeClr>
                </a:solidFill>
              </a:defRPr>
            </a:lvl5pPr>
            <a:lvl6pPr marL="2721940" indent="0" algn="ctr">
              <a:buNone/>
              <a:defRPr>
                <a:solidFill>
                  <a:schemeClr val="tx1">
                    <a:tint val="75000"/>
                  </a:schemeClr>
                </a:solidFill>
              </a:defRPr>
            </a:lvl6pPr>
            <a:lvl7pPr marL="3266328" indent="0" algn="ctr">
              <a:buNone/>
              <a:defRPr>
                <a:solidFill>
                  <a:schemeClr val="tx1">
                    <a:tint val="75000"/>
                  </a:schemeClr>
                </a:solidFill>
              </a:defRPr>
            </a:lvl7pPr>
            <a:lvl8pPr marL="3810716" indent="0" algn="ctr">
              <a:buNone/>
              <a:defRPr>
                <a:solidFill>
                  <a:schemeClr val="tx1">
                    <a:tint val="75000"/>
                  </a:schemeClr>
                </a:solidFill>
              </a:defRPr>
            </a:lvl8pPr>
            <a:lvl9pPr marL="4355104" indent="0" algn="ctr">
              <a:buNone/>
              <a:defRPr>
                <a:solidFill>
                  <a:schemeClr val="tx1">
                    <a:tint val="75000"/>
                  </a:schemeClr>
                </a:solidFill>
              </a:defRPr>
            </a:lvl9pPr>
          </a:lstStyle>
          <a:p>
            <a:r>
              <a:rPr lang="en-US" err="1"/>
              <a:t>Formatvorlage</a:t>
            </a:r>
            <a:r>
              <a:rPr lang="en-US"/>
              <a:t> des </a:t>
            </a:r>
            <a:r>
              <a:rPr lang="en-US" err="1"/>
              <a:t>Untertitelmasters</a:t>
            </a:r>
            <a:r>
              <a:rPr lang="en-US"/>
              <a:t> </a:t>
            </a:r>
            <a:r>
              <a:rPr lang="en-US" err="1"/>
              <a:t>durch</a:t>
            </a:r>
            <a:r>
              <a:rPr lang="en-US"/>
              <a:t> </a:t>
            </a:r>
            <a:r>
              <a:rPr lang="en-US" err="1"/>
              <a:t>Klicken</a:t>
            </a:r>
            <a:r>
              <a:rPr lang="en-US"/>
              <a:t> </a:t>
            </a:r>
            <a:r>
              <a:rPr lang="en-US" err="1"/>
              <a:t>bearbeiten</a:t>
            </a:r>
            <a:endParaRPr lang="en-US"/>
          </a:p>
        </p:txBody>
      </p:sp>
      <p:sp>
        <p:nvSpPr>
          <p:cNvPr id="10" name="shpTitleInfo"/>
          <p:cNvSpPr>
            <a:spLocks noGrp="1"/>
          </p:cNvSpPr>
          <p:nvPr>
            <p:ph type="body" sz="quarter" idx="13" hasCustomPrompt="1"/>
          </p:nvPr>
        </p:nvSpPr>
        <p:spPr>
          <a:xfrm>
            <a:off x="6001428" y="6342039"/>
            <a:ext cx="5864422" cy="432048"/>
          </a:xfrm>
        </p:spPr>
        <p:txBody>
          <a:bodyPr lIns="0" tIns="0" rIns="0" bIns="0"/>
          <a:lstStyle>
            <a:lvl1pPr marL="0" indent="0" algn="l" defTabSz="1088776" rtl="0" eaLnBrk="1" latinLnBrk="0" hangingPunct="1">
              <a:spcBef>
                <a:spcPts val="0"/>
              </a:spcBef>
              <a:spcAft>
                <a:spcPts val="400"/>
              </a:spcAft>
              <a:buNone/>
              <a:defRPr lang="en-US" sz="1000" kern="1200" dirty="0" smtClean="0">
                <a:solidFill>
                  <a:schemeClr val="bg1"/>
                </a:solidFill>
                <a:latin typeface="Arial" pitchFamily="34" charset="0"/>
                <a:ea typeface="+mn-ea"/>
                <a:cs typeface="+mn-cs"/>
              </a:defRPr>
            </a:lvl1pPr>
            <a:lvl2pPr marL="0" indent="0" algn="l" defTabSz="1088776" rtl="0" eaLnBrk="1" latinLnBrk="0" hangingPunct="1">
              <a:spcBef>
                <a:spcPts val="0"/>
              </a:spcBef>
              <a:spcAft>
                <a:spcPts val="400"/>
              </a:spcAft>
              <a:buNone/>
              <a:defRPr lang="en-US" sz="1000" kern="1200" dirty="0" smtClean="0">
                <a:solidFill>
                  <a:schemeClr val="bg1"/>
                </a:solidFill>
                <a:latin typeface="Arial" pitchFamily="34" charset="0"/>
                <a:ea typeface="+mn-ea"/>
                <a:cs typeface="+mn-cs"/>
              </a:defRPr>
            </a:lvl2pPr>
            <a:lvl3pPr marL="0" indent="0" algn="l" defTabSz="1088776" rtl="0" eaLnBrk="1" latinLnBrk="0" hangingPunct="1">
              <a:spcBef>
                <a:spcPts val="0"/>
              </a:spcBef>
              <a:spcAft>
                <a:spcPts val="400"/>
              </a:spcAft>
              <a:buNone/>
              <a:defRPr lang="en-US" sz="1000" kern="1200" dirty="0" smtClean="0">
                <a:solidFill>
                  <a:schemeClr val="bg1"/>
                </a:solidFill>
                <a:latin typeface="Arial" pitchFamily="34" charset="0"/>
                <a:ea typeface="+mn-ea"/>
                <a:cs typeface="+mn-cs"/>
              </a:defRPr>
            </a:lvl3pPr>
            <a:lvl4pPr marL="0" indent="0" algn="l" defTabSz="1088776" rtl="0" eaLnBrk="1" latinLnBrk="0" hangingPunct="1">
              <a:spcBef>
                <a:spcPts val="0"/>
              </a:spcBef>
              <a:spcAft>
                <a:spcPts val="400"/>
              </a:spcAft>
              <a:buNone/>
              <a:defRPr lang="en-US" sz="1000" kern="1200" dirty="0" smtClean="0">
                <a:solidFill>
                  <a:schemeClr val="bg1"/>
                </a:solidFill>
                <a:latin typeface="Arial" pitchFamily="34" charset="0"/>
                <a:ea typeface="+mn-ea"/>
                <a:cs typeface="+mn-cs"/>
              </a:defRPr>
            </a:lvl4pPr>
            <a:lvl5pPr marL="0" indent="0" algn="l" defTabSz="1088776" rtl="0" eaLnBrk="1" latinLnBrk="0" hangingPunct="1">
              <a:spcBef>
                <a:spcPts val="0"/>
              </a:spcBef>
              <a:spcAft>
                <a:spcPts val="400"/>
              </a:spcAft>
              <a:buNone/>
              <a:defRPr lang="de-DE" sz="1000" kern="1200" dirty="0">
                <a:solidFill>
                  <a:schemeClr val="bg1"/>
                </a:solidFill>
                <a:latin typeface="Arial" pitchFamily="34" charset="0"/>
                <a:ea typeface="+mn-ea"/>
                <a:cs typeface="+mn-cs"/>
              </a:defRPr>
            </a:lvl5pPr>
          </a:lstStyle>
          <a:p>
            <a:pPr lvl="0"/>
            <a:r>
              <a:rPr lang="en-US" err="1"/>
              <a:t>Textmasterformat</a:t>
            </a:r>
            <a:r>
              <a:rPr lang="en-US"/>
              <a:t> </a:t>
            </a:r>
            <a:r>
              <a:rPr lang="en-US" err="1"/>
              <a:t>bearbeiten</a:t>
            </a:r>
            <a:endParaRPr lang="en-US"/>
          </a:p>
          <a:p>
            <a:pPr lvl="1"/>
            <a:r>
              <a:rPr lang="en-US" err="1"/>
              <a:t>Zweite</a:t>
            </a:r>
            <a:r>
              <a:rPr lang="en-US"/>
              <a:t> Ebene</a:t>
            </a:r>
          </a:p>
          <a:p>
            <a:pPr lvl="2"/>
            <a:r>
              <a:rPr lang="en-US" err="1"/>
              <a:t>Dritte</a:t>
            </a:r>
            <a:r>
              <a:rPr lang="en-US"/>
              <a:t> Ebene</a:t>
            </a:r>
          </a:p>
          <a:p>
            <a:pPr lvl="3"/>
            <a:r>
              <a:rPr lang="en-US" err="1"/>
              <a:t>Vierte</a:t>
            </a:r>
            <a:r>
              <a:rPr lang="en-US"/>
              <a:t> Ebene</a:t>
            </a:r>
          </a:p>
          <a:p>
            <a:pPr lvl="4"/>
            <a:r>
              <a:rPr lang="en-US" err="1"/>
              <a:t>Fünfte</a:t>
            </a:r>
            <a:r>
              <a:rPr lang="en-US"/>
              <a:t> Ebene</a:t>
            </a:r>
          </a:p>
        </p:txBody>
      </p:sp>
      <p:pic>
        <p:nvPicPr>
          <p:cNvPr id="9" name="Graphic 8">
            <a:extLst>
              <a:ext uri="{FF2B5EF4-FFF2-40B4-BE49-F238E27FC236}">
                <a16:creationId xmlns:a16="http://schemas.microsoft.com/office/drawing/2014/main" id="{C6FB0B76-9E6D-A5D1-466F-8B1296003BB0}"/>
              </a:ext>
            </a:extLst>
          </p:cNvPr>
          <p:cNvPicPr>
            <a:picLocks noChangeAspect="1"/>
          </p:cNvPicPr>
          <p:nvPr userDrawn="1"/>
        </p:nvPicPr>
        <p:blipFill>
          <a:blip r:embed="rId2" cstate="email">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810836" y="6189257"/>
            <a:ext cx="1440000" cy="355765"/>
          </a:xfrm>
          <a:prstGeom prst="rect">
            <a:avLst/>
          </a:prstGeom>
        </p:spPr>
      </p:pic>
    </p:spTree>
    <p:extLst>
      <p:ext uri="{BB962C8B-B14F-4D97-AF65-F5344CB8AC3E}">
        <p14:creationId xmlns:p14="http://schemas.microsoft.com/office/powerpoint/2010/main" val="41195262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Title Slide Bottom Left">
    <p:spTree>
      <p:nvGrpSpPr>
        <p:cNvPr id="1" name=""/>
        <p:cNvGrpSpPr/>
        <p:nvPr/>
      </p:nvGrpSpPr>
      <p:grpSpPr>
        <a:xfrm>
          <a:off x="0" y="0"/>
          <a:ext cx="0" cy="0"/>
          <a:chOff x="0" y="0"/>
          <a:chExt cx="0" cy="0"/>
        </a:xfrm>
      </p:grpSpPr>
      <p:sp>
        <p:nvSpPr>
          <p:cNvPr id="7" name="Picture Placeholder 6">
            <a:extLst>
              <a:ext uri="{FF2B5EF4-FFF2-40B4-BE49-F238E27FC236}">
                <a16:creationId xmlns:a16="http://schemas.microsoft.com/office/drawing/2014/main" id="{ADBB8A9A-7E47-8A4E-CE8D-C7E28E5C98CB}"/>
              </a:ext>
            </a:extLst>
          </p:cNvPr>
          <p:cNvSpPr>
            <a:spLocks noGrp="1"/>
          </p:cNvSpPr>
          <p:nvPr>
            <p:ph type="pic" sz="quarter" idx="14"/>
          </p:nvPr>
        </p:nvSpPr>
        <p:spPr>
          <a:xfrm>
            <a:off x="0" y="0"/>
            <a:ext cx="12192000" cy="5841268"/>
          </a:xfrm>
        </p:spPr>
        <p:txBody>
          <a:bodyPr/>
          <a:lstStyle>
            <a:lvl1pPr algn="r">
              <a:defRPr/>
            </a:lvl1pPr>
          </a:lstStyle>
          <a:p>
            <a:endParaRPr lang="de-DE"/>
          </a:p>
        </p:txBody>
      </p:sp>
      <p:sp>
        <p:nvSpPr>
          <p:cNvPr id="8" name="Text Placeholder 5">
            <a:extLst>
              <a:ext uri="{FF2B5EF4-FFF2-40B4-BE49-F238E27FC236}">
                <a16:creationId xmlns:a16="http://schemas.microsoft.com/office/drawing/2014/main" id="{A76C927A-8F80-126C-EBF0-5DD42FC8F697}"/>
              </a:ext>
            </a:extLst>
          </p:cNvPr>
          <p:cNvSpPr>
            <a:spLocks noGrp="1"/>
          </p:cNvSpPr>
          <p:nvPr>
            <p:ph type="body" sz="quarter" idx="15" hasCustomPrompt="1"/>
          </p:nvPr>
        </p:nvSpPr>
        <p:spPr>
          <a:xfrm>
            <a:off x="0" y="2537346"/>
            <a:ext cx="6996100" cy="4320654"/>
          </a:xfrm>
          <a:solidFill>
            <a:schemeClr val="accent1"/>
          </a:solidFill>
          <a:ln>
            <a:noFill/>
          </a:ln>
        </p:spPr>
        <p:txBody>
          <a:bodyPr/>
          <a:lstStyle>
            <a:lvl1pPr>
              <a:defRPr/>
            </a:lvl1pPr>
          </a:lstStyle>
          <a:p>
            <a:pPr lvl="0"/>
            <a:r>
              <a:rPr lang="en-US"/>
              <a:t> </a:t>
            </a:r>
          </a:p>
        </p:txBody>
      </p:sp>
      <p:sp>
        <p:nvSpPr>
          <p:cNvPr id="2" name="Title 1"/>
          <p:cNvSpPr>
            <a:spLocks noGrp="1"/>
          </p:cNvSpPr>
          <p:nvPr>
            <p:ph type="ctrTitle" hasCustomPrompt="1"/>
          </p:nvPr>
        </p:nvSpPr>
        <p:spPr>
          <a:xfrm>
            <a:off x="805341" y="3747512"/>
            <a:ext cx="5866537" cy="2362706"/>
          </a:xfrm>
        </p:spPr>
        <p:txBody>
          <a:bodyPr lIns="0" tIns="18000" rIns="0" bIns="0" anchor="t" anchorCtr="0">
            <a:noAutofit/>
          </a:bodyPr>
          <a:lstStyle>
            <a:lvl1pPr algn="l">
              <a:defRPr lang="en-US" sz="4000" kern="1200" cap="none" baseline="0" smtClean="0">
                <a:solidFill>
                  <a:schemeClr val="bg1"/>
                </a:solidFill>
                <a:latin typeface="Arial" pitchFamily="34" charset="0"/>
                <a:ea typeface="+mn-ea"/>
                <a:cs typeface="+mn-cs"/>
              </a:defRPr>
            </a:lvl1pPr>
          </a:lstStyle>
          <a:p>
            <a:r>
              <a:rPr lang="en-US" err="1"/>
              <a:t>Titelmasterformat</a:t>
            </a:r>
            <a:r>
              <a:rPr lang="en-US"/>
              <a:t> </a:t>
            </a:r>
            <a:r>
              <a:rPr lang="en-US" err="1"/>
              <a:t>durch</a:t>
            </a:r>
            <a:r>
              <a:rPr lang="en-US"/>
              <a:t> </a:t>
            </a:r>
            <a:r>
              <a:rPr lang="en-US" err="1"/>
              <a:t>Klicken</a:t>
            </a:r>
            <a:r>
              <a:rPr lang="en-US"/>
              <a:t> </a:t>
            </a:r>
            <a:r>
              <a:rPr lang="en-US" err="1"/>
              <a:t>bearbeiten</a:t>
            </a:r>
            <a:endParaRPr lang="en-US"/>
          </a:p>
        </p:txBody>
      </p:sp>
      <p:sp>
        <p:nvSpPr>
          <p:cNvPr id="3" name="Subtitle 2"/>
          <p:cNvSpPr>
            <a:spLocks noGrp="1"/>
          </p:cNvSpPr>
          <p:nvPr>
            <p:ph type="subTitle" idx="1" hasCustomPrompt="1"/>
          </p:nvPr>
        </p:nvSpPr>
        <p:spPr>
          <a:xfrm>
            <a:off x="803226" y="3230009"/>
            <a:ext cx="5866537" cy="323925"/>
          </a:xfrm>
        </p:spPr>
        <p:txBody>
          <a:bodyPr lIns="0" tIns="0" rIns="0" bIns="0" anchor="b" anchorCtr="0">
            <a:noAutofit/>
          </a:bodyPr>
          <a:lstStyle>
            <a:lvl1pPr marL="0" indent="0" algn="l" defTabSz="1088776" rtl="0" eaLnBrk="1" latinLnBrk="0" hangingPunct="1">
              <a:buNone/>
              <a:defRPr lang="de-DE" sz="1600" kern="1200" cap="none" baseline="0" dirty="0">
                <a:solidFill>
                  <a:schemeClr val="bg1"/>
                </a:solidFill>
                <a:latin typeface="Arial" pitchFamily="34" charset="0"/>
                <a:ea typeface="+mn-ea"/>
                <a:cs typeface="+mn-cs"/>
              </a:defRPr>
            </a:lvl1pPr>
            <a:lvl2pPr marL="544388" indent="0" algn="ctr">
              <a:buNone/>
              <a:defRPr>
                <a:solidFill>
                  <a:schemeClr val="tx1">
                    <a:tint val="75000"/>
                  </a:schemeClr>
                </a:solidFill>
              </a:defRPr>
            </a:lvl2pPr>
            <a:lvl3pPr marL="1088776" indent="0" algn="ctr">
              <a:buNone/>
              <a:defRPr>
                <a:solidFill>
                  <a:schemeClr val="tx1">
                    <a:tint val="75000"/>
                  </a:schemeClr>
                </a:solidFill>
              </a:defRPr>
            </a:lvl3pPr>
            <a:lvl4pPr marL="1633164" indent="0" algn="ctr">
              <a:buNone/>
              <a:defRPr>
                <a:solidFill>
                  <a:schemeClr val="tx1">
                    <a:tint val="75000"/>
                  </a:schemeClr>
                </a:solidFill>
              </a:defRPr>
            </a:lvl4pPr>
            <a:lvl5pPr marL="2177552" indent="0" algn="ctr">
              <a:buNone/>
              <a:defRPr>
                <a:solidFill>
                  <a:schemeClr val="tx1">
                    <a:tint val="75000"/>
                  </a:schemeClr>
                </a:solidFill>
              </a:defRPr>
            </a:lvl5pPr>
            <a:lvl6pPr marL="2721940" indent="0" algn="ctr">
              <a:buNone/>
              <a:defRPr>
                <a:solidFill>
                  <a:schemeClr val="tx1">
                    <a:tint val="75000"/>
                  </a:schemeClr>
                </a:solidFill>
              </a:defRPr>
            </a:lvl6pPr>
            <a:lvl7pPr marL="3266328" indent="0" algn="ctr">
              <a:buNone/>
              <a:defRPr>
                <a:solidFill>
                  <a:schemeClr val="tx1">
                    <a:tint val="75000"/>
                  </a:schemeClr>
                </a:solidFill>
              </a:defRPr>
            </a:lvl7pPr>
            <a:lvl8pPr marL="3810716" indent="0" algn="ctr">
              <a:buNone/>
              <a:defRPr>
                <a:solidFill>
                  <a:schemeClr val="tx1">
                    <a:tint val="75000"/>
                  </a:schemeClr>
                </a:solidFill>
              </a:defRPr>
            </a:lvl8pPr>
            <a:lvl9pPr marL="4355104" indent="0" algn="ctr">
              <a:buNone/>
              <a:defRPr>
                <a:solidFill>
                  <a:schemeClr val="tx1">
                    <a:tint val="75000"/>
                  </a:schemeClr>
                </a:solidFill>
              </a:defRPr>
            </a:lvl9pPr>
          </a:lstStyle>
          <a:p>
            <a:r>
              <a:rPr lang="en-US" err="1"/>
              <a:t>Formatvorlage</a:t>
            </a:r>
            <a:r>
              <a:rPr lang="en-US"/>
              <a:t> des </a:t>
            </a:r>
            <a:r>
              <a:rPr lang="en-US" err="1"/>
              <a:t>Untertitelmasters</a:t>
            </a:r>
            <a:r>
              <a:rPr lang="en-US"/>
              <a:t> </a:t>
            </a:r>
            <a:r>
              <a:rPr lang="en-US" err="1"/>
              <a:t>durch</a:t>
            </a:r>
            <a:r>
              <a:rPr lang="en-US"/>
              <a:t> </a:t>
            </a:r>
            <a:r>
              <a:rPr lang="en-US" err="1"/>
              <a:t>Klicken</a:t>
            </a:r>
            <a:r>
              <a:rPr lang="en-US"/>
              <a:t> </a:t>
            </a:r>
            <a:r>
              <a:rPr lang="en-US" err="1"/>
              <a:t>bearbeiten</a:t>
            </a:r>
            <a:endParaRPr lang="en-US"/>
          </a:p>
        </p:txBody>
      </p:sp>
      <p:sp>
        <p:nvSpPr>
          <p:cNvPr id="10" name="shpTitleInfo"/>
          <p:cNvSpPr>
            <a:spLocks noGrp="1"/>
          </p:cNvSpPr>
          <p:nvPr>
            <p:ph type="body" sz="quarter" idx="13" hasCustomPrompt="1"/>
          </p:nvPr>
        </p:nvSpPr>
        <p:spPr>
          <a:xfrm>
            <a:off x="805341" y="6326243"/>
            <a:ext cx="5864422" cy="432048"/>
          </a:xfrm>
        </p:spPr>
        <p:txBody>
          <a:bodyPr lIns="0" tIns="0" rIns="0" bIns="0"/>
          <a:lstStyle>
            <a:lvl1pPr marL="0" indent="0" algn="l" defTabSz="1088776" rtl="0" eaLnBrk="1" latinLnBrk="0" hangingPunct="1">
              <a:spcBef>
                <a:spcPts val="0"/>
              </a:spcBef>
              <a:spcAft>
                <a:spcPts val="400"/>
              </a:spcAft>
              <a:buNone/>
              <a:defRPr lang="en-US" sz="1000" kern="1200" dirty="0" smtClean="0">
                <a:solidFill>
                  <a:schemeClr val="bg1"/>
                </a:solidFill>
                <a:latin typeface="Arial" pitchFamily="34" charset="0"/>
                <a:ea typeface="+mn-ea"/>
                <a:cs typeface="+mn-cs"/>
              </a:defRPr>
            </a:lvl1pPr>
            <a:lvl2pPr marL="0" indent="0" algn="l" defTabSz="1088776" rtl="0" eaLnBrk="1" latinLnBrk="0" hangingPunct="1">
              <a:spcBef>
                <a:spcPts val="0"/>
              </a:spcBef>
              <a:spcAft>
                <a:spcPts val="400"/>
              </a:spcAft>
              <a:buNone/>
              <a:defRPr lang="en-US" sz="1000" kern="1200" dirty="0" smtClean="0">
                <a:solidFill>
                  <a:schemeClr val="bg1"/>
                </a:solidFill>
                <a:latin typeface="Arial" pitchFamily="34" charset="0"/>
                <a:ea typeface="+mn-ea"/>
                <a:cs typeface="+mn-cs"/>
              </a:defRPr>
            </a:lvl2pPr>
            <a:lvl3pPr marL="0" indent="0" algn="l" defTabSz="1088776" rtl="0" eaLnBrk="1" latinLnBrk="0" hangingPunct="1">
              <a:spcBef>
                <a:spcPts val="0"/>
              </a:spcBef>
              <a:spcAft>
                <a:spcPts val="400"/>
              </a:spcAft>
              <a:buNone/>
              <a:defRPr lang="en-US" sz="1000" kern="1200" dirty="0" smtClean="0">
                <a:solidFill>
                  <a:schemeClr val="bg1"/>
                </a:solidFill>
                <a:latin typeface="Arial" pitchFamily="34" charset="0"/>
                <a:ea typeface="+mn-ea"/>
                <a:cs typeface="+mn-cs"/>
              </a:defRPr>
            </a:lvl3pPr>
            <a:lvl4pPr marL="0" indent="0" algn="l" defTabSz="1088776" rtl="0" eaLnBrk="1" latinLnBrk="0" hangingPunct="1">
              <a:spcBef>
                <a:spcPts val="0"/>
              </a:spcBef>
              <a:spcAft>
                <a:spcPts val="400"/>
              </a:spcAft>
              <a:buNone/>
              <a:defRPr lang="en-US" sz="1000" kern="1200" dirty="0" smtClean="0">
                <a:solidFill>
                  <a:schemeClr val="bg1"/>
                </a:solidFill>
                <a:latin typeface="Arial" pitchFamily="34" charset="0"/>
                <a:ea typeface="+mn-ea"/>
                <a:cs typeface="+mn-cs"/>
              </a:defRPr>
            </a:lvl4pPr>
            <a:lvl5pPr marL="0" indent="0" algn="l" defTabSz="1088776" rtl="0" eaLnBrk="1" latinLnBrk="0" hangingPunct="1">
              <a:spcBef>
                <a:spcPts val="0"/>
              </a:spcBef>
              <a:spcAft>
                <a:spcPts val="400"/>
              </a:spcAft>
              <a:buNone/>
              <a:defRPr lang="de-DE" sz="1000" kern="1200" dirty="0">
                <a:solidFill>
                  <a:schemeClr val="bg1"/>
                </a:solidFill>
                <a:latin typeface="Arial" pitchFamily="34" charset="0"/>
                <a:ea typeface="+mn-ea"/>
                <a:cs typeface="+mn-cs"/>
              </a:defRPr>
            </a:lvl5pPr>
          </a:lstStyle>
          <a:p>
            <a:pPr lvl="0"/>
            <a:r>
              <a:rPr lang="en-US" err="1"/>
              <a:t>Textmasterformat</a:t>
            </a:r>
            <a:r>
              <a:rPr lang="en-US"/>
              <a:t> </a:t>
            </a:r>
            <a:r>
              <a:rPr lang="en-US" err="1"/>
              <a:t>bearbeiten</a:t>
            </a:r>
            <a:endParaRPr lang="en-US"/>
          </a:p>
          <a:p>
            <a:pPr lvl="1"/>
            <a:r>
              <a:rPr lang="en-US" err="1"/>
              <a:t>Zweite</a:t>
            </a:r>
            <a:r>
              <a:rPr lang="en-US"/>
              <a:t> Ebene</a:t>
            </a:r>
          </a:p>
          <a:p>
            <a:pPr lvl="2"/>
            <a:r>
              <a:rPr lang="en-US" err="1"/>
              <a:t>Dritte</a:t>
            </a:r>
            <a:r>
              <a:rPr lang="en-US"/>
              <a:t> Ebene</a:t>
            </a:r>
          </a:p>
          <a:p>
            <a:pPr lvl="3"/>
            <a:r>
              <a:rPr lang="en-US" err="1"/>
              <a:t>Vierte</a:t>
            </a:r>
            <a:r>
              <a:rPr lang="en-US"/>
              <a:t> Ebene</a:t>
            </a:r>
          </a:p>
          <a:p>
            <a:pPr lvl="4"/>
            <a:r>
              <a:rPr lang="en-US" err="1"/>
              <a:t>Fünfte</a:t>
            </a:r>
            <a:r>
              <a:rPr lang="en-US"/>
              <a:t> Ebene</a:t>
            </a:r>
          </a:p>
        </p:txBody>
      </p:sp>
      <p:pic>
        <p:nvPicPr>
          <p:cNvPr id="9" name="Graphic 8">
            <a:extLst>
              <a:ext uri="{FF2B5EF4-FFF2-40B4-BE49-F238E27FC236}">
                <a16:creationId xmlns:a16="http://schemas.microsoft.com/office/drawing/2014/main" id="{5A93A88D-3DFD-0170-E581-086E06AC6640}"/>
              </a:ext>
            </a:extLst>
          </p:cNvPr>
          <p:cNvPicPr>
            <a:picLocks noChangeAspect="1"/>
          </p:cNvPicPr>
          <p:nvPr userDrawn="1"/>
        </p:nvPicPr>
        <p:blipFill>
          <a:blip r:embed="rId2" cstate="email">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10180751" y="6186502"/>
            <a:ext cx="1440000" cy="355765"/>
          </a:xfrm>
          <a:prstGeom prst="rect">
            <a:avLst/>
          </a:prstGeom>
        </p:spPr>
      </p:pic>
    </p:spTree>
    <p:extLst>
      <p:ext uri="{BB962C8B-B14F-4D97-AF65-F5344CB8AC3E}">
        <p14:creationId xmlns:p14="http://schemas.microsoft.com/office/powerpoint/2010/main" val="17378150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userDrawn="1">
  <p:cSld name="Title Slide Text">
    <p:spTree>
      <p:nvGrpSpPr>
        <p:cNvPr id="1" name=""/>
        <p:cNvGrpSpPr/>
        <p:nvPr/>
      </p:nvGrpSpPr>
      <p:grpSpPr>
        <a:xfrm>
          <a:off x="0" y="0"/>
          <a:ext cx="0" cy="0"/>
          <a:chOff x="0" y="0"/>
          <a:chExt cx="0" cy="0"/>
        </a:xfrm>
      </p:grpSpPr>
      <p:sp>
        <p:nvSpPr>
          <p:cNvPr id="9" name="Rechteck 8"/>
          <p:cNvSpPr/>
          <p:nvPr userDrawn="1"/>
        </p:nvSpPr>
        <p:spPr bwMode="gray">
          <a:xfrm>
            <a:off x="800100" y="819042"/>
            <a:ext cx="10624493" cy="5202246"/>
          </a:xfrm>
          <a:prstGeom prst="rect">
            <a:avLst/>
          </a:prstGeom>
          <a:solidFill>
            <a:srgbClr val="FAF9F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hasCustomPrompt="1"/>
          </p:nvPr>
        </p:nvSpPr>
        <p:spPr>
          <a:xfrm>
            <a:off x="800099" y="2024844"/>
            <a:ext cx="10591800" cy="2362705"/>
          </a:xfrm>
        </p:spPr>
        <p:txBody>
          <a:bodyPr wrap="square" lIns="0" tIns="18000" rIns="0" bIns="0" anchor="ctr" anchorCtr="0">
            <a:noAutofit/>
          </a:bodyPr>
          <a:lstStyle>
            <a:lvl1pPr algn="ctr">
              <a:defRPr lang="en-US" sz="5000" kern="1200" cap="none" baseline="0" smtClean="0">
                <a:solidFill>
                  <a:schemeClr val="bg2"/>
                </a:solidFill>
                <a:latin typeface="Arial" pitchFamily="34" charset="0"/>
                <a:ea typeface="+mn-ea"/>
                <a:cs typeface="+mn-cs"/>
              </a:defRPr>
            </a:lvl1pPr>
          </a:lstStyle>
          <a:p>
            <a:r>
              <a:rPr lang="en-US" err="1"/>
              <a:t>Titelmasterformat</a:t>
            </a:r>
            <a:r>
              <a:rPr lang="en-US"/>
              <a:t> </a:t>
            </a:r>
            <a:r>
              <a:rPr lang="en-US" err="1"/>
              <a:t>durch</a:t>
            </a:r>
            <a:r>
              <a:rPr lang="en-US"/>
              <a:t> </a:t>
            </a:r>
            <a:r>
              <a:rPr lang="en-US" err="1"/>
              <a:t>Klicken</a:t>
            </a:r>
            <a:r>
              <a:rPr lang="en-US"/>
              <a:t> </a:t>
            </a:r>
            <a:r>
              <a:rPr lang="en-US" err="1"/>
              <a:t>bearbeiten</a:t>
            </a:r>
            <a:endParaRPr lang="en-US"/>
          </a:p>
        </p:txBody>
      </p:sp>
      <p:sp>
        <p:nvSpPr>
          <p:cNvPr id="3" name="Subtitle 2"/>
          <p:cNvSpPr>
            <a:spLocks noGrp="1"/>
          </p:cNvSpPr>
          <p:nvPr>
            <p:ph type="subTitle" idx="1" hasCustomPrompt="1"/>
          </p:nvPr>
        </p:nvSpPr>
        <p:spPr>
          <a:xfrm>
            <a:off x="3181791" y="1304268"/>
            <a:ext cx="5830533" cy="540555"/>
          </a:xfrm>
          <a:noFill/>
        </p:spPr>
        <p:txBody>
          <a:bodyPr wrap="square" lIns="0" tIns="0" rIns="0" bIns="0" anchor="b" anchorCtr="0">
            <a:noAutofit/>
          </a:bodyPr>
          <a:lstStyle>
            <a:lvl1pPr marL="0" indent="0" algn="ctr" defTabSz="1088776" rtl="0" eaLnBrk="1" latinLnBrk="0" hangingPunct="1">
              <a:buNone/>
              <a:defRPr lang="de-DE" sz="1600" kern="1200" cap="none" baseline="0" dirty="0">
                <a:solidFill>
                  <a:schemeClr val="tx2"/>
                </a:solidFill>
                <a:latin typeface="Arial" pitchFamily="34" charset="0"/>
                <a:ea typeface="+mn-ea"/>
                <a:cs typeface="+mn-cs"/>
              </a:defRPr>
            </a:lvl1pPr>
            <a:lvl2pPr marL="544388" indent="0" algn="ctr">
              <a:buNone/>
              <a:defRPr>
                <a:solidFill>
                  <a:schemeClr val="tx1">
                    <a:tint val="75000"/>
                  </a:schemeClr>
                </a:solidFill>
              </a:defRPr>
            </a:lvl2pPr>
            <a:lvl3pPr marL="1088776" indent="0" algn="ctr">
              <a:buNone/>
              <a:defRPr>
                <a:solidFill>
                  <a:schemeClr val="tx1">
                    <a:tint val="75000"/>
                  </a:schemeClr>
                </a:solidFill>
              </a:defRPr>
            </a:lvl3pPr>
            <a:lvl4pPr marL="1633164" indent="0" algn="ctr">
              <a:buNone/>
              <a:defRPr>
                <a:solidFill>
                  <a:schemeClr val="tx1">
                    <a:tint val="75000"/>
                  </a:schemeClr>
                </a:solidFill>
              </a:defRPr>
            </a:lvl4pPr>
            <a:lvl5pPr marL="2177552" indent="0" algn="ctr">
              <a:buNone/>
              <a:defRPr>
                <a:solidFill>
                  <a:schemeClr val="tx1">
                    <a:tint val="75000"/>
                  </a:schemeClr>
                </a:solidFill>
              </a:defRPr>
            </a:lvl5pPr>
            <a:lvl6pPr marL="2721940" indent="0" algn="ctr">
              <a:buNone/>
              <a:defRPr>
                <a:solidFill>
                  <a:schemeClr val="tx1">
                    <a:tint val="75000"/>
                  </a:schemeClr>
                </a:solidFill>
              </a:defRPr>
            </a:lvl6pPr>
            <a:lvl7pPr marL="3266328" indent="0" algn="ctr">
              <a:buNone/>
              <a:defRPr>
                <a:solidFill>
                  <a:schemeClr val="tx1">
                    <a:tint val="75000"/>
                  </a:schemeClr>
                </a:solidFill>
              </a:defRPr>
            </a:lvl7pPr>
            <a:lvl8pPr marL="3810716" indent="0" algn="ctr">
              <a:buNone/>
              <a:defRPr>
                <a:solidFill>
                  <a:schemeClr val="tx1">
                    <a:tint val="75000"/>
                  </a:schemeClr>
                </a:solidFill>
              </a:defRPr>
            </a:lvl8pPr>
            <a:lvl9pPr marL="4355104" indent="0" algn="ctr">
              <a:buNone/>
              <a:defRPr>
                <a:solidFill>
                  <a:schemeClr val="tx1">
                    <a:tint val="75000"/>
                  </a:schemeClr>
                </a:solidFill>
              </a:defRPr>
            </a:lvl9pPr>
          </a:lstStyle>
          <a:p>
            <a:r>
              <a:rPr lang="en-US" err="1"/>
              <a:t>Formatvorlage</a:t>
            </a:r>
            <a:r>
              <a:rPr lang="en-US"/>
              <a:t> des </a:t>
            </a:r>
            <a:r>
              <a:rPr lang="en-US" err="1"/>
              <a:t>Untertitelmasters</a:t>
            </a:r>
            <a:r>
              <a:rPr lang="en-US"/>
              <a:t> </a:t>
            </a:r>
            <a:r>
              <a:rPr lang="en-US" err="1"/>
              <a:t>durch</a:t>
            </a:r>
            <a:r>
              <a:rPr lang="en-US"/>
              <a:t> </a:t>
            </a:r>
            <a:r>
              <a:rPr lang="en-US" err="1"/>
              <a:t>Klicken</a:t>
            </a:r>
            <a:r>
              <a:rPr lang="en-US"/>
              <a:t> </a:t>
            </a:r>
            <a:r>
              <a:rPr lang="en-US" err="1"/>
              <a:t>bearbeiten</a:t>
            </a:r>
            <a:endParaRPr lang="en-US"/>
          </a:p>
        </p:txBody>
      </p:sp>
      <p:sp>
        <p:nvSpPr>
          <p:cNvPr id="10" name="shpTitleInfo"/>
          <p:cNvSpPr>
            <a:spLocks noGrp="1"/>
          </p:cNvSpPr>
          <p:nvPr>
            <p:ph type="body" sz="quarter" idx="13" hasCustomPrompt="1"/>
          </p:nvPr>
        </p:nvSpPr>
        <p:spPr>
          <a:xfrm>
            <a:off x="3181791" y="6381328"/>
            <a:ext cx="5826316" cy="265939"/>
          </a:xfrm>
        </p:spPr>
        <p:txBody>
          <a:bodyPr lIns="0" tIns="0" rIns="0" bIns="0"/>
          <a:lstStyle>
            <a:lvl1pPr marL="0" indent="0" algn="ctr" defTabSz="1088776" rtl="0" eaLnBrk="1" latinLnBrk="0" hangingPunct="1">
              <a:spcBef>
                <a:spcPts val="0"/>
              </a:spcBef>
              <a:spcAft>
                <a:spcPts val="400"/>
              </a:spcAft>
              <a:buNone/>
              <a:defRPr lang="en-US" sz="800" kern="1200" dirty="0" smtClean="0">
                <a:solidFill>
                  <a:srgbClr val="9C9A94"/>
                </a:solidFill>
                <a:latin typeface="Arial" pitchFamily="34" charset="0"/>
                <a:ea typeface="+mn-ea"/>
                <a:cs typeface="+mn-cs"/>
              </a:defRPr>
            </a:lvl1pPr>
            <a:lvl2pPr marL="0" indent="0" algn="ctr" defTabSz="1088776" rtl="0" eaLnBrk="1" latinLnBrk="0" hangingPunct="1">
              <a:spcBef>
                <a:spcPts val="0"/>
              </a:spcBef>
              <a:spcAft>
                <a:spcPts val="400"/>
              </a:spcAft>
              <a:buNone/>
              <a:defRPr lang="en-US" sz="800" kern="1200" dirty="0" smtClean="0">
                <a:solidFill>
                  <a:schemeClr val="tx1"/>
                </a:solidFill>
                <a:latin typeface="Arial" pitchFamily="34" charset="0"/>
                <a:ea typeface="+mn-ea"/>
                <a:cs typeface="+mn-cs"/>
              </a:defRPr>
            </a:lvl2pPr>
            <a:lvl3pPr marL="0" indent="0" algn="ctr" defTabSz="1088776" rtl="0" eaLnBrk="1" latinLnBrk="0" hangingPunct="1">
              <a:spcBef>
                <a:spcPts val="0"/>
              </a:spcBef>
              <a:spcAft>
                <a:spcPts val="400"/>
              </a:spcAft>
              <a:buNone/>
              <a:defRPr lang="en-US" sz="800" kern="1200" dirty="0" smtClean="0">
                <a:solidFill>
                  <a:schemeClr val="tx1"/>
                </a:solidFill>
                <a:latin typeface="Arial" pitchFamily="34" charset="0"/>
                <a:ea typeface="+mn-ea"/>
                <a:cs typeface="+mn-cs"/>
              </a:defRPr>
            </a:lvl3pPr>
            <a:lvl4pPr marL="0" indent="0" algn="ctr" defTabSz="1088776" rtl="0" eaLnBrk="1" latinLnBrk="0" hangingPunct="1">
              <a:spcBef>
                <a:spcPts val="0"/>
              </a:spcBef>
              <a:spcAft>
                <a:spcPts val="400"/>
              </a:spcAft>
              <a:buNone/>
              <a:defRPr lang="en-US" sz="800" kern="1200" dirty="0" smtClean="0">
                <a:solidFill>
                  <a:schemeClr val="tx1"/>
                </a:solidFill>
                <a:latin typeface="Arial" pitchFamily="34" charset="0"/>
                <a:ea typeface="+mn-ea"/>
                <a:cs typeface="+mn-cs"/>
              </a:defRPr>
            </a:lvl4pPr>
            <a:lvl5pPr marL="0" indent="0" algn="ctr" defTabSz="1088776" rtl="0" eaLnBrk="1" latinLnBrk="0" hangingPunct="1">
              <a:spcBef>
                <a:spcPts val="0"/>
              </a:spcBef>
              <a:spcAft>
                <a:spcPts val="400"/>
              </a:spcAft>
              <a:buNone/>
              <a:defRPr lang="de-DE" sz="800" kern="1200" dirty="0">
                <a:solidFill>
                  <a:schemeClr val="tx1"/>
                </a:solidFill>
                <a:latin typeface="Arial" pitchFamily="34" charset="0"/>
                <a:ea typeface="+mn-ea"/>
                <a:cs typeface="+mn-cs"/>
              </a:defRPr>
            </a:lvl5pPr>
          </a:lstStyle>
          <a:p>
            <a:pPr lvl="0"/>
            <a:r>
              <a:rPr lang="en-US" err="1"/>
              <a:t>Textmasterformat</a:t>
            </a:r>
            <a:r>
              <a:rPr lang="en-US"/>
              <a:t> </a:t>
            </a:r>
            <a:r>
              <a:rPr lang="en-US" err="1"/>
              <a:t>bearbeiten</a:t>
            </a:r>
            <a:endParaRPr lang="en-US"/>
          </a:p>
        </p:txBody>
      </p:sp>
      <p:pic>
        <p:nvPicPr>
          <p:cNvPr id="7" name="Graphic 6">
            <a:extLst>
              <a:ext uri="{FF2B5EF4-FFF2-40B4-BE49-F238E27FC236}">
                <a16:creationId xmlns:a16="http://schemas.microsoft.com/office/drawing/2014/main" id="{E97DB2A3-09C2-65BD-2A0A-A41CE90EE131}"/>
              </a:ext>
            </a:extLst>
          </p:cNvPr>
          <p:cNvPicPr>
            <a:picLocks noChangeAspect="1"/>
          </p:cNvPicPr>
          <p:nvPr userDrawn="1"/>
        </p:nvPicPr>
        <p:blipFill>
          <a:blip r:embed="rId2" cstate="email">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5374949" y="5026536"/>
            <a:ext cx="1440000" cy="355765"/>
          </a:xfrm>
          <a:prstGeom prst="rect">
            <a:avLst/>
          </a:prstGeom>
        </p:spPr>
      </p:pic>
    </p:spTree>
    <p:extLst>
      <p:ext uri="{BB962C8B-B14F-4D97-AF65-F5344CB8AC3E}">
        <p14:creationId xmlns:p14="http://schemas.microsoft.com/office/powerpoint/2010/main" val="155738600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userDrawn="1">
  <p:cSld name="Thank You Top Left">
    <p:spTree>
      <p:nvGrpSpPr>
        <p:cNvPr id="1" name=""/>
        <p:cNvGrpSpPr/>
        <p:nvPr/>
      </p:nvGrpSpPr>
      <p:grpSpPr>
        <a:xfrm>
          <a:off x="0" y="0"/>
          <a:ext cx="0" cy="0"/>
          <a:chOff x="0" y="0"/>
          <a:chExt cx="0" cy="0"/>
        </a:xfrm>
      </p:grpSpPr>
      <p:sp>
        <p:nvSpPr>
          <p:cNvPr id="7" name="Picture Placeholder 6">
            <a:extLst>
              <a:ext uri="{FF2B5EF4-FFF2-40B4-BE49-F238E27FC236}">
                <a16:creationId xmlns:a16="http://schemas.microsoft.com/office/drawing/2014/main" id="{ADBB8A9A-7E47-8A4E-CE8D-C7E28E5C98CB}"/>
              </a:ext>
            </a:extLst>
          </p:cNvPr>
          <p:cNvSpPr>
            <a:spLocks noGrp="1"/>
          </p:cNvSpPr>
          <p:nvPr>
            <p:ph type="pic" sz="quarter" idx="14"/>
          </p:nvPr>
        </p:nvSpPr>
        <p:spPr>
          <a:xfrm>
            <a:off x="1" y="1016732"/>
            <a:ext cx="12192000" cy="5841268"/>
          </a:xfrm>
        </p:spPr>
        <p:txBody>
          <a:bodyPr/>
          <a:lstStyle>
            <a:lvl1pPr algn="r">
              <a:defRPr/>
            </a:lvl1pPr>
          </a:lstStyle>
          <a:p>
            <a:endParaRPr lang="de-DE"/>
          </a:p>
        </p:txBody>
      </p:sp>
      <p:sp>
        <p:nvSpPr>
          <p:cNvPr id="6" name="Text Placeholder 5">
            <a:extLst>
              <a:ext uri="{FF2B5EF4-FFF2-40B4-BE49-F238E27FC236}">
                <a16:creationId xmlns:a16="http://schemas.microsoft.com/office/drawing/2014/main" id="{F4984B82-B0A2-C5E8-95D3-B1065C174C88}"/>
              </a:ext>
            </a:extLst>
          </p:cNvPr>
          <p:cNvSpPr>
            <a:spLocks noGrp="1"/>
          </p:cNvSpPr>
          <p:nvPr>
            <p:ph type="body" sz="quarter" idx="15" hasCustomPrompt="1"/>
          </p:nvPr>
        </p:nvSpPr>
        <p:spPr>
          <a:xfrm>
            <a:off x="0" y="0"/>
            <a:ext cx="4979876" cy="2924944"/>
          </a:xfrm>
          <a:solidFill>
            <a:schemeClr val="accent1"/>
          </a:solidFill>
          <a:ln>
            <a:noFill/>
          </a:ln>
        </p:spPr>
        <p:txBody>
          <a:bodyPr/>
          <a:lstStyle>
            <a:lvl1pPr>
              <a:defRPr/>
            </a:lvl1pPr>
          </a:lstStyle>
          <a:p>
            <a:pPr lvl="0"/>
            <a:r>
              <a:rPr lang="en-US"/>
              <a:t> </a:t>
            </a:r>
          </a:p>
        </p:txBody>
      </p:sp>
      <p:sp>
        <p:nvSpPr>
          <p:cNvPr id="2" name="Title 1"/>
          <p:cNvSpPr>
            <a:spLocks noGrp="1"/>
          </p:cNvSpPr>
          <p:nvPr>
            <p:ph type="ctrTitle" hasCustomPrompt="1"/>
          </p:nvPr>
        </p:nvSpPr>
        <p:spPr>
          <a:xfrm>
            <a:off x="805527" y="670142"/>
            <a:ext cx="3778305" cy="1426710"/>
          </a:xfrm>
        </p:spPr>
        <p:txBody>
          <a:bodyPr lIns="0" tIns="18000" rIns="0" bIns="0" anchor="t" anchorCtr="0">
            <a:noAutofit/>
          </a:bodyPr>
          <a:lstStyle>
            <a:lvl1pPr algn="l">
              <a:lnSpc>
                <a:spcPct val="114000"/>
              </a:lnSpc>
              <a:defRPr lang="en-US" sz="4000" kern="1200" cap="none" baseline="0" smtClean="0">
                <a:solidFill>
                  <a:schemeClr val="bg1"/>
                </a:solidFill>
                <a:latin typeface="Arial" pitchFamily="34" charset="0"/>
                <a:ea typeface="+mn-ea"/>
                <a:cs typeface="+mn-cs"/>
              </a:defRPr>
            </a:lvl1pPr>
          </a:lstStyle>
          <a:p>
            <a:r>
              <a:rPr lang="en-US" err="1"/>
              <a:t>Titelmasterformat</a:t>
            </a:r>
            <a:r>
              <a:rPr lang="en-US"/>
              <a:t> </a:t>
            </a:r>
            <a:r>
              <a:rPr lang="en-US" err="1"/>
              <a:t>durch</a:t>
            </a:r>
            <a:r>
              <a:rPr lang="en-US"/>
              <a:t> </a:t>
            </a:r>
            <a:r>
              <a:rPr lang="en-US" err="1"/>
              <a:t>Klicken</a:t>
            </a:r>
            <a:r>
              <a:rPr lang="en-US"/>
              <a:t> </a:t>
            </a:r>
            <a:r>
              <a:rPr lang="en-US" err="1"/>
              <a:t>bearbeiten</a:t>
            </a:r>
            <a:endParaRPr lang="en-US"/>
          </a:p>
        </p:txBody>
      </p:sp>
      <p:sp>
        <p:nvSpPr>
          <p:cNvPr id="10" name="Text Placeholder 9"/>
          <p:cNvSpPr>
            <a:spLocks noGrp="1"/>
          </p:cNvSpPr>
          <p:nvPr>
            <p:ph type="body" sz="quarter" idx="13" hasCustomPrompt="1"/>
          </p:nvPr>
        </p:nvSpPr>
        <p:spPr>
          <a:xfrm>
            <a:off x="803412" y="2168860"/>
            <a:ext cx="3778305" cy="432048"/>
          </a:xfrm>
        </p:spPr>
        <p:txBody>
          <a:bodyPr lIns="0" tIns="0" rIns="0" bIns="0"/>
          <a:lstStyle>
            <a:lvl1pPr marL="0" indent="0" algn="l" defTabSz="1088776" rtl="0" eaLnBrk="1" latinLnBrk="0" hangingPunct="1">
              <a:spcBef>
                <a:spcPts val="0"/>
              </a:spcBef>
              <a:spcAft>
                <a:spcPts val="400"/>
              </a:spcAft>
              <a:buNone/>
              <a:defRPr lang="en-US" sz="1000" kern="1200" dirty="0" smtClean="0">
                <a:solidFill>
                  <a:schemeClr val="bg1"/>
                </a:solidFill>
                <a:latin typeface="Arial" pitchFamily="34" charset="0"/>
                <a:ea typeface="+mn-ea"/>
                <a:cs typeface="+mn-cs"/>
              </a:defRPr>
            </a:lvl1pPr>
            <a:lvl2pPr marL="0" indent="0" algn="l" defTabSz="1088776" rtl="0" eaLnBrk="1" latinLnBrk="0" hangingPunct="1">
              <a:spcBef>
                <a:spcPts val="0"/>
              </a:spcBef>
              <a:spcAft>
                <a:spcPts val="400"/>
              </a:spcAft>
              <a:buNone/>
              <a:defRPr lang="en-US" sz="1000" kern="1200" dirty="0" smtClean="0">
                <a:solidFill>
                  <a:schemeClr val="bg1"/>
                </a:solidFill>
                <a:latin typeface="Arial" pitchFamily="34" charset="0"/>
                <a:ea typeface="+mn-ea"/>
                <a:cs typeface="+mn-cs"/>
              </a:defRPr>
            </a:lvl2pPr>
            <a:lvl3pPr marL="0" indent="0" algn="l" defTabSz="1088776" rtl="0" eaLnBrk="1" latinLnBrk="0" hangingPunct="1">
              <a:spcBef>
                <a:spcPts val="0"/>
              </a:spcBef>
              <a:spcAft>
                <a:spcPts val="400"/>
              </a:spcAft>
              <a:buNone/>
              <a:defRPr lang="en-US" sz="1000" kern="1200" dirty="0" smtClean="0">
                <a:solidFill>
                  <a:schemeClr val="bg1"/>
                </a:solidFill>
                <a:latin typeface="Arial" pitchFamily="34" charset="0"/>
                <a:ea typeface="+mn-ea"/>
                <a:cs typeface="+mn-cs"/>
              </a:defRPr>
            </a:lvl3pPr>
            <a:lvl4pPr marL="0" indent="0" algn="l" defTabSz="1088776" rtl="0" eaLnBrk="1" latinLnBrk="0" hangingPunct="1">
              <a:spcBef>
                <a:spcPts val="0"/>
              </a:spcBef>
              <a:spcAft>
                <a:spcPts val="400"/>
              </a:spcAft>
              <a:buNone/>
              <a:defRPr lang="en-US" sz="1000" kern="1200" dirty="0" smtClean="0">
                <a:solidFill>
                  <a:schemeClr val="bg1"/>
                </a:solidFill>
                <a:latin typeface="Arial" pitchFamily="34" charset="0"/>
                <a:ea typeface="+mn-ea"/>
                <a:cs typeface="+mn-cs"/>
              </a:defRPr>
            </a:lvl4pPr>
            <a:lvl5pPr marL="0" indent="0" algn="l" defTabSz="1088776" rtl="0" eaLnBrk="1" latinLnBrk="0" hangingPunct="1">
              <a:spcBef>
                <a:spcPts val="0"/>
              </a:spcBef>
              <a:spcAft>
                <a:spcPts val="400"/>
              </a:spcAft>
              <a:buNone/>
              <a:defRPr lang="de-DE" sz="1000" kern="1200" dirty="0">
                <a:solidFill>
                  <a:schemeClr val="bg1"/>
                </a:solidFill>
                <a:latin typeface="Arial" pitchFamily="34" charset="0"/>
                <a:ea typeface="+mn-ea"/>
                <a:cs typeface="+mn-cs"/>
              </a:defRPr>
            </a:lvl5pPr>
          </a:lstStyle>
          <a:p>
            <a:pPr lvl="0"/>
            <a:r>
              <a:rPr lang="en-US" err="1"/>
              <a:t>Textmasterformat</a:t>
            </a:r>
            <a:r>
              <a:rPr lang="en-US"/>
              <a:t> </a:t>
            </a:r>
            <a:r>
              <a:rPr lang="en-US" err="1"/>
              <a:t>bearbeiten</a:t>
            </a:r>
            <a:endParaRPr lang="en-US"/>
          </a:p>
          <a:p>
            <a:pPr lvl="1"/>
            <a:r>
              <a:rPr lang="en-US" err="1"/>
              <a:t>Zweite</a:t>
            </a:r>
            <a:r>
              <a:rPr lang="en-US"/>
              <a:t> Ebene</a:t>
            </a:r>
          </a:p>
          <a:p>
            <a:pPr lvl="2"/>
            <a:r>
              <a:rPr lang="en-US" err="1"/>
              <a:t>Dritte</a:t>
            </a:r>
            <a:r>
              <a:rPr lang="en-US"/>
              <a:t> Ebene</a:t>
            </a:r>
          </a:p>
          <a:p>
            <a:pPr lvl="3"/>
            <a:r>
              <a:rPr lang="en-US" err="1"/>
              <a:t>Vierte</a:t>
            </a:r>
            <a:r>
              <a:rPr lang="en-US"/>
              <a:t> Ebene</a:t>
            </a:r>
          </a:p>
          <a:p>
            <a:pPr lvl="4"/>
            <a:r>
              <a:rPr lang="en-US" err="1"/>
              <a:t>Fünfte</a:t>
            </a:r>
            <a:r>
              <a:rPr lang="en-US"/>
              <a:t> Ebene</a:t>
            </a:r>
          </a:p>
        </p:txBody>
      </p:sp>
      <p:pic>
        <p:nvPicPr>
          <p:cNvPr id="8" name="Graphic 7">
            <a:extLst>
              <a:ext uri="{FF2B5EF4-FFF2-40B4-BE49-F238E27FC236}">
                <a16:creationId xmlns:a16="http://schemas.microsoft.com/office/drawing/2014/main" id="{E9048A56-3D53-80E2-F296-F1BDFEC47DD5}"/>
              </a:ext>
            </a:extLst>
          </p:cNvPr>
          <p:cNvPicPr>
            <a:picLocks noChangeAspect="1"/>
          </p:cNvPicPr>
          <p:nvPr userDrawn="1"/>
        </p:nvPicPr>
        <p:blipFill>
          <a:blip r:embed="rId2" cstate="email">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10167800" y="337042"/>
            <a:ext cx="1440000" cy="355765"/>
          </a:xfrm>
          <a:prstGeom prst="rect">
            <a:avLst/>
          </a:prstGeom>
        </p:spPr>
      </p:pic>
    </p:spTree>
    <p:extLst>
      <p:ext uri="{BB962C8B-B14F-4D97-AF65-F5344CB8AC3E}">
        <p14:creationId xmlns:p14="http://schemas.microsoft.com/office/powerpoint/2010/main" val="139134940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preserve="1" userDrawn="1">
  <p:cSld name="Thank You Top Right">
    <p:spTree>
      <p:nvGrpSpPr>
        <p:cNvPr id="1" name=""/>
        <p:cNvGrpSpPr/>
        <p:nvPr/>
      </p:nvGrpSpPr>
      <p:grpSpPr>
        <a:xfrm>
          <a:off x="0" y="0"/>
          <a:ext cx="0" cy="0"/>
          <a:chOff x="0" y="0"/>
          <a:chExt cx="0" cy="0"/>
        </a:xfrm>
      </p:grpSpPr>
      <p:sp>
        <p:nvSpPr>
          <p:cNvPr id="7" name="Picture Placeholder 6">
            <a:extLst>
              <a:ext uri="{FF2B5EF4-FFF2-40B4-BE49-F238E27FC236}">
                <a16:creationId xmlns:a16="http://schemas.microsoft.com/office/drawing/2014/main" id="{ADBB8A9A-7E47-8A4E-CE8D-C7E28E5C98CB}"/>
              </a:ext>
            </a:extLst>
          </p:cNvPr>
          <p:cNvSpPr>
            <a:spLocks noGrp="1"/>
          </p:cNvSpPr>
          <p:nvPr>
            <p:ph type="pic" sz="quarter" idx="14"/>
          </p:nvPr>
        </p:nvSpPr>
        <p:spPr>
          <a:xfrm>
            <a:off x="1" y="1016732"/>
            <a:ext cx="12192000" cy="5841268"/>
          </a:xfrm>
        </p:spPr>
        <p:txBody>
          <a:bodyPr/>
          <a:lstStyle>
            <a:lvl1pPr algn="r">
              <a:defRPr/>
            </a:lvl1pPr>
          </a:lstStyle>
          <a:p>
            <a:endParaRPr lang="de-DE"/>
          </a:p>
        </p:txBody>
      </p:sp>
      <p:sp>
        <p:nvSpPr>
          <p:cNvPr id="6" name="Text Placeholder 5">
            <a:extLst>
              <a:ext uri="{FF2B5EF4-FFF2-40B4-BE49-F238E27FC236}">
                <a16:creationId xmlns:a16="http://schemas.microsoft.com/office/drawing/2014/main" id="{F4984B82-B0A2-C5E8-95D3-B1065C174C88}"/>
              </a:ext>
            </a:extLst>
          </p:cNvPr>
          <p:cNvSpPr>
            <a:spLocks noGrp="1"/>
          </p:cNvSpPr>
          <p:nvPr>
            <p:ph type="body" sz="quarter" idx="15" hasCustomPrompt="1"/>
          </p:nvPr>
        </p:nvSpPr>
        <p:spPr>
          <a:xfrm>
            <a:off x="7217656" y="0"/>
            <a:ext cx="4979876" cy="2924944"/>
          </a:xfrm>
          <a:solidFill>
            <a:schemeClr val="accent1"/>
          </a:solidFill>
          <a:ln>
            <a:noFill/>
          </a:ln>
        </p:spPr>
        <p:txBody>
          <a:bodyPr/>
          <a:lstStyle>
            <a:lvl1pPr>
              <a:defRPr/>
            </a:lvl1pPr>
          </a:lstStyle>
          <a:p>
            <a:pPr lvl="0"/>
            <a:r>
              <a:rPr lang="en-US"/>
              <a:t> </a:t>
            </a:r>
          </a:p>
        </p:txBody>
      </p:sp>
      <p:sp>
        <p:nvSpPr>
          <p:cNvPr id="2" name="Title 1"/>
          <p:cNvSpPr>
            <a:spLocks noGrp="1"/>
          </p:cNvSpPr>
          <p:nvPr>
            <p:ph type="ctrTitle" hasCustomPrompt="1"/>
          </p:nvPr>
        </p:nvSpPr>
        <p:spPr>
          <a:xfrm>
            <a:off x="8023183" y="670142"/>
            <a:ext cx="3778305" cy="1426710"/>
          </a:xfrm>
        </p:spPr>
        <p:txBody>
          <a:bodyPr lIns="0" tIns="18000" rIns="0" bIns="0" anchor="t" anchorCtr="0">
            <a:noAutofit/>
          </a:bodyPr>
          <a:lstStyle>
            <a:lvl1pPr algn="l">
              <a:lnSpc>
                <a:spcPct val="114000"/>
              </a:lnSpc>
              <a:defRPr lang="en-US" sz="4000" kern="1200" cap="none" baseline="0" smtClean="0">
                <a:solidFill>
                  <a:schemeClr val="bg1"/>
                </a:solidFill>
                <a:latin typeface="Arial" pitchFamily="34" charset="0"/>
                <a:ea typeface="+mn-ea"/>
                <a:cs typeface="+mn-cs"/>
              </a:defRPr>
            </a:lvl1pPr>
          </a:lstStyle>
          <a:p>
            <a:r>
              <a:rPr lang="en-US" err="1"/>
              <a:t>Titelmasterformat</a:t>
            </a:r>
            <a:r>
              <a:rPr lang="en-US"/>
              <a:t> </a:t>
            </a:r>
            <a:r>
              <a:rPr lang="en-US" err="1"/>
              <a:t>durch</a:t>
            </a:r>
            <a:r>
              <a:rPr lang="en-US"/>
              <a:t> </a:t>
            </a:r>
            <a:r>
              <a:rPr lang="en-US" err="1"/>
              <a:t>Klicken</a:t>
            </a:r>
            <a:r>
              <a:rPr lang="en-US"/>
              <a:t> </a:t>
            </a:r>
            <a:r>
              <a:rPr lang="en-US" err="1"/>
              <a:t>bearbeiten</a:t>
            </a:r>
            <a:endParaRPr lang="en-US"/>
          </a:p>
        </p:txBody>
      </p:sp>
      <p:sp>
        <p:nvSpPr>
          <p:cNvPr id="10" name="Text Placeholder 9"/>
          <p:cNvSpPr>
            <a:spLocks noGrp="1"/>
          </p:cNvSpPr>
          <p:nvPr>
            <p:ph type="body" sz="quarter" idx="13" hasCustomPrompt="1"/>
          </p:nvPr>
        </p:nvSpPr>
        <p:spPr>
          <a:xfrm>
            <a:off x="8021068" y="2168860"/>
            <a:ext cx="3778305" cy="432048"/>
          </a:xfrm>
        </p:spPr>
        <p:txBody>
          <a:bodyPr lIns="0" tIns="0" rIns="0" bIns="0"/>
          <a:lstStyle>
            <a:lvl1pPr marL="0" indent="0" algn="l" defTabSz="1088776" rtl="0" eaLnBrk="1" latinLnBrk="0" hangingPunct="1">
              <a:spcBef>
                <a:spcPts val="0"/>
              </a:spcBef>
              <a:spcAft>
                <a:spcPts val="400"/>
              </a:spcAft>
              <a:buNone/>
              <a:defRPr lang="en-US" sz="1000" kern="1200" dirty="0" smtClean="0">
                <a:solidFill>
                  <a:schemeClr val="bg1"/>
                </a:solidFill>
                <a:latin typeface="Arial" pitchFamily="34" charset="0"/>
                <a:ea typeface="+mn-ea"/>
                <a:cs typeface="+mn-cs"/>
              </a:defRPr>
            </a:lvl1pPr>
            <a:lvl2pPr marL="0" indent="0" algn="l" defTabSz="1088776" rtl="0" eaLnBrk="1" latinLnBrk="0" hangingPunct="1">
              <a:spcBef>
                <a:spcPts val="0"/>
              </a:spcBef>
              <a:spcAft>
                <a:spcPts val="400"/>
              </a:spcAft>
              <a:buNone/>
              <a:defRPr lang="en-US" sz="1000" kern="1200" dirty="0" smtClean="0">
                <a:solidFill>
                  <a:schemeClr val="bg1"/>
                </a:solidFill>
                <a:latin typeface="Arial" pitchFamily="34" charset="0"/>
                <a:ea typeface="+mn-ea"/>
                <a:cs typeface="+mn-cs"/>
              </a:defRPr>
            </a:lvl2pPr>
            <a:lvl3pPr marL="0" indent="0" algn="l" defTabSz="1088776" rtl="0" eaLnBrk="1" latinLnBrk="0" hangingPunct="1">
              <a:spcBef>
                <a:spcPts val="0"/>
              </a:spcBef>
              <a:spcAft>
                <a:spcPts val="400"/>
              </a:spcAft>
              <a:buNone/>
              <a:defRPr lang="en-US" sz="1000" kern="1200" dirty="0" smtClean="0">
                <a:solidFill>
                  <a:schemeClr val="bg1"/>
                </a:solidFill>
                <a:latin typeface="Arial" pitchFamily="34" charset="0"/>
                <a:ea typeface="+mn-ea"/>
                <a:cs typeface="+mn-cs"/>
              </a:defRPr>
            </a:lvl3pPr>
            <a:lvl4pPr marL="0" indent="0" algn="l" defTabSz="1088776" rtl="0" eaLnBrk="1" latinLnBrk="0" hangingPunct="1">
              <a:spcBef>
                <a:spcPts val="0"/>
              </a:spcBef>
              <a:spcAft>
                <a:spcPts val="400"/>
              </a:spcAft>
              <a:buNone/>
              <a:defRPr lang="en-US" sz="1000" kern="1200" dirty="0" smtClean="0">
                <a:solidFill>
                  <a:schemeClr val="bg1"/>
                </a:solidFill>
                <a:latin typeface="Arial" pitchFamily="34" charset="0"/>
                <a:ea typeface="+mn-ea"/>
                <a:cs typeface="+mn-cs"/>
              </a:defRPr>
            </a:lvl4pPr>
            <a:lvl5pPr marL="0" indent="0" algn="l" defTabSz="1088776" rtl="0" eaLnBrk="1" latinLnBrk="0" hangingPunct="1">
              <a:spcBef>
                <a:spcPts val="0"/>
              </a:spcBef>
              <a:spcAft>
                <a:spcPts val="400"/>
              </a:spcAft>
              <a:buNone/>
              <a:defRPr lang="de-DE" sz="1000" kern="1200" dirty="0">
                <a:solidFill>
                  <a:schemeClr val="bg1"/>
                </a:solidFill>
                <a:latin typeface="Arial" pitchFamily="34" charset="0"/>
                <a:ea typeface="+mn-ea"/>
                <a:cs typeface="+mn-cs"/>
              </a:defRPr>
            </a:lvl5pPr>
          </a:lstStyle>
          <a:p>
            <a:pPr lvl="0"/>
            <a:r>
              <a:rPr lang="en-US" err="1"/>
              <a:t>Textmasterformat</a:t>
            </a:r>
            <a:r>
              <a:rPr lang="en-US"/>
              <a:t> </a:t>
            </a:r>
            <a:r>
              <a:rPr lang="en-US" err="1"/>
              <a:t>bearbeiten</a:t>
            </a:r>
            <a:endParaRPr lang="en-US"/>
          </a:p>
          <a:p>
            <a:pPr lvl="1"/>
            <a:r>
              <a:rPr lang="en-US" err="1"/>
              <a:t>Zweite</a:t>
            </a:r>
            <a:r>
              <a:rPr lang="en-US"/>
              <a:t> Ebene</a:t>
            </a:r>
          </a:p>
          <a:p>
            <a:pPr lvl="2"/>
            <a:r>
              <a:rPr lang="en-US" err="1"/>
              <a:t>Dritte</a:t>
            </a:r>
            <a:r>
              <a:rPr lang="en-US"/>
              <a:t> Ebene</a:t>
            </a:r>
          </a:p>
          <a:p>
            <a:pPr lvl="3"/>
            <a:r>
              <a:rPr lang="en-US" err="1"/>
              <a:t>Vierte</a:t>
            </a:r>
            <a:r>
              <a:rPr lang="en-US"/>
              <a:t> Ebene</a:t>
            </a:r>
          </a:p>
          <a:p>
            <a:pPr lvl="4"/>
            <a:r>
              <a:rPr lang="en-US" err="1"/>
              <a:t>Fünfte</a:t>
            </a:r>
            <a:r>
              <a:rPr lang="en-US"/>
              <a:t> Ebene</a:t>
            </a:r>
          </a:p>
        </p:txBody>
      </p:sp>
      <p:pic>
        <p:nvPicPr>
          <p:cNvPr id="8" name="Graphic 7">
            <a:extLst>
              <a:ext uri="{FF2B5EF4-FFF2-40B4-BE49-F238E27FC236}">
                <a16:creationId xmlns:a16="http://schemas.microsoft.com/office/drawing/2014/main" id="{40CCA43C-DC65-2F14-30F8-D6B449B3E19B}"/>
              </a:ext>
            </a:extLst>
          </p:cNvPr>
          <p:cNvPicPr>
            <a:picLocks noChangeAspect="1"/>
          </p:cNvPicPr>
          <p:nvPr userDrawn="1"/>
        </p:nvPicPr>
        <p:blipFill>
          <a:blip r:embed="rId2" cstate="email">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803919" y="337042"/>
            <a:ext cx="1440000" cy="355765"/>
          </a:xfrm>
          <a:prstGeom prst="rect">
            <a:avLst/>
          </a:prstGeom>
        </p:spPr>
      </p:pic>
    </p:spTree>
    <p:extLst>
      <p:ext uri="{BB962C8B-B14F-4D97-AF65-F5344CB8AC3E}">
        <p14:creationId xmlns:p14="http://schemas.microsoft.com/office/powerpoint/2010/main" val="108307071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preserve="1" userDrawn="1">
  <p:cSld name="Thank You Bottom Right">
    <p:spTree>
      <p:nvGrpSpPr>
        <p:cNvPr id="1" name=""/>
        <p:cNvGrpSpPr/>
        <p:nvPr/>
      </p:nvGrpSpPr>
      <p:grpSpPr>
        <a:xfrm>
          <a:off x="0" y="0"/>
          <a:ext cx="0" cy="0"/>
          <a:chOff x="0" y="0"/>
          <a:chExt cx="0" cy="0"/>
        </a:xfrm>
      </p:grpSpPr>
      <p:sp>
        <p:nvSpPr>
          <p:cNvPr id="7" name="Picture Placeholder 6">
            <a:extLst>
              <a:ext uri="{FF2B5EF4-FFF2-40B4-BE49-F238E27FC236}">
                <a16:creationId xmlns:a16="http://schemas.microsoft.com/office/drawing/2014/main" id="{ADBB8A9A-7E47-8A4E-CE8D-C7E28E5C98CB}"/>
              </a:ext>
            </a:extLst>
          </p:cNvPr>
          <p:cNvSpPr>
            <a:spLocks noGrp="1"/>
          </p:cNvSpPr>
          <p:nvPr>
            <p:ph type="pic" sz="quarter" idx="14"/>
          </p:nvPr>
        </p:nvSpPr>
        <p:spPr>
          <a:xfrm>
            <a:off x="-1712" y="0"/>
            <a:ext cx="12192000" cy="5841268"/>
          </a:xfrm>
        </p:spPr>
        <p:txBody>
          <a:bodyPr/>
          <a:lstStyle>
            <a:lvl1pPr algn="r">
              <a:defRPr/>
            </a:lvl1pPr>
          </a:lstStyle>
          <a:p>
            <a:endParaRPr lang="de-DE"/>
          </a:p>
        </p:txBody>
      </p:sp>
      <p:sp>
        <p:nvSpPr>
          <p:cNvPr id="6" name="Text Placeholder 5">
            <a:extLst>
              <a:ext uri="{FF2B5EF4-FFF2-40B4-BE49-F238E27FC236}">
                <a16:creationId xmlns:a16="http://schemas.microsoft.com/office/drawing/2014/main" id="{F4984B82-B0A2-C5E8-95D3-B1065C174C88}"/>
              </a:ext>
            </a:extLst>
          </p:cNvPr>
          <p:cNvSpPr>
            <a:spLocks noGrp="1"/>
          </p:cNvSpPr>
          <p:nvPr>
            <p:ph type="body" sz="quarter" idx="15" hasCustomPrompt="1"/>
          </p:nvPr>
        </p:nvSpPr>
        <p:spPr>
          <a:xfrm>
            <a:off x="7212124" y="3933056"/>
            <a:ext cx="4979876" cy="2924944"/>
          </a:xfrm>
          <a:solidFill>
            <a:schemeClr val="accent1"/>
          </a:solidFill>
          <a:ln>
            <a:noFill/>
          </a:ln>
        </p:spPr>
        <p:txBody>
          <a:bodyPr/>
          <a:lstStyle>
            <a:lvl1pPr>
              <a:defRPr/>
            </a:lvl1pPr>
          </a:lstStyle>
          <a:p>
            <a:pPr lvl="0"/>
            <a:r>
              <a:rPr lang="en-US"/>
              <a:t> </a:t>
            </a:r>
          </a:p>
        </p:txBody>
      </p:sp>
      <p:sp>
        <p:nvSpPr>
          <p:cNvPr id="2" name="Title 1"/>
          <p:cNvSpPr>
            <a:spLocks noGrp="1"/>
          </p:cNvSpPr>
          <p:nvPr>
            <p:ph type="ctrTitle" hasCustomPrompt="1"/>
          </p:nvPr>
        </p:nvSpPr>
        <p:spPr>
          <a:xfrm>
            <a:off x="8017651" y="4603198"/>
            <a:ext cx="3778305" cy="1426710"/>
          </a:xfrm>
        </p:spPr>
        <p:txBody>
          <a:bodyPr lIns="0" tIns="18000" rIns="0" bIns="0" anchor="t" anchorCtr="0">
            <a:noAutofit/>
          </a:bodyPr>
          <a:lstStyle>
            <a:lvl1pPr algn="l">
              <a:lnSpc>
                <a:spcPct val="114000"/>
              </a:lnSpc>
              <a:defRPr lang="en-US" sz="4000" kern="1200" cap="none" baseline="0" smtClean="0">
                <a:solidFill>
                  <a:schemeClr val="bg1"/>
                </a:solidFill>
                <a:latin typeface="Arial" pitchFamily="34" charset="0"/>
                <a:ea typeface="+mn-ea"/>
                <a:cs typeface="+mn-cs"/>
              </a:defRPr>
            </a:lvl1pPr>
          </a:lstStyle>
          <a:p>
            <a:r>
              <a:rPr lang="en-US" err="1"/>
              <a:t>Titelmasterformat</a:t>
            </a:r>
            <a:r>
              <a:rPr lang="en-US"/>
              <a:t> </a:t>
            </a:r>
            <a:r>
              <a:rPr lang="en-US" err="1"/>
              <a:t>durch</a:t>
            </a:r>
            <a:r>
              <a:rPr lang="en-US"/>
              <a:t> </a:t>
            </a:r>
            <a:r>
              <a:rPr lang="en-US" err="1"/>
              <a:t>Klicken</a:t>
            </a:r>
            <a:r>
              <a:rPr lang="en-US"/>
              <a:t> </a:t>
            </a:r>
            <a:r>
              <a:rPr lang="en-US" err="1"/>
              <a:t>bearbeiten</a:t>
            </a:r>
            <a:endParaRPr lang="en-US"/>
          </a:p>
        </p:txBody>
      </p:sp>
      <p:sp>
        <p:nvSpPr>
          <p:cNvPr id="10" name="Text Placeholder 9"/>
          <p:cNvSpPr>
            <a:spLocks noGrp="1"/>
          </p:cNvSpPr>
          <p:nvPr>
            <p:ph type="body" sz="quarter" idx="13" hasCustomPrompt="1"/>
          </p:nvPr>
        </p:nvSpPr>
        <p:spPr>
          <a:xfrm>
            <a:off x="8015536" y="6101916"/>
            <a:ext cx="3778305" cy="432048"/>
          </a:xfrm>
        </p:spPr>
        <p:txBody>
          <a:bodyPr lIns="0" tIns="0" rIns="0" bIns="0"/>
          <a:lstStyle>
            <a:lvl1pPr marL="0" indent="0" algn="l" defTabSz="1088776" rtl="0" eaLnBrk="1" latinLnBrk="0" hangingPunct="1">
              <a:spcBef>
                <a:spcPts val="0"/>
              </a:spcBef>
              <a:spcAft>
                <a:spcPts val="400"/>
              </a:spcAft>
              <a:buNone/>
              <a:defRPr lang="en-US" sz="1000" kern="1200" dirty="0" smtClean="0">
                <a:solidFill>
                  <a:schemeClr val="bg1"/>
                </a:solidFill>
                <a:latin typeface="Arial" pitchFamily="34" charset="0"/>
                <a:ea typeface="+mn-ea"/>
                <a:cs typeface="+mn-cs"/>
              </a:defRPr>
            </a:lvl1pPr>
            <a:lvl2pPr marL="0" indent="0" algn="l" defTabSz="1088776" rtl="0" eaLnBrk="1" latinLnBrk="0" hangingPunct="1">
              <a:spcBef>
                <a:spcPts val="0"/>
              </a:spcBef>
              <a:spcAft>
                <a:spcPts val="400"/>
              </a:spcAft>
              <a:buNone/>
              <a:defRPr lang="en-US" sz="1000" kern="1200" dirty="0" smtClean="0">
                <a:solidFill>
                  <a:schemeClr val="bg1"/>
                </a:solidFill>
                <a:latin typeface="Arial" pitchFamily="34" charset="0"/>
                <a:ea typeface="+mn-ea"/>
                <a:cs typeface="+mn-cs"/>
              </a:defRPr>
            </a:lvl2pPr>
            <a:lvl3pPr marL="0" indent="0" algn="l" defTabSz="1088776" rtl="0" eaLnBrk="1" latinLnBrk="0" hangingPunct="1">
              <a:spcBef>
                <a:spcPts val="0"/>
              </a:spcBef>
              <a:spcAft>
                <a:spcPts val="400"/>
              </a:spcAft>
              <a:buNone/>
              <a:defRPr lang="en-US" sz="1000" kern="1200" dirty="0" smtClean="0">
                <a:solidFill>
                  <a:schemeClr val="bg1"/>
                </a:solidFill>
                <a:latin typeface="Arial" pitchFamily="34" charset="0"/>
                <a:ea typeface="+mn-ea"/>
                <a:cs typeface="+mn-cs"/>
              </a:defRPr>
            </a:lvl3pPr>
            <a:lvl4pPr marL="0" indent="0" algn="l" defTabSz="1088776" rtl="0" eaLnBrk="1" latinLnBrk="0" hangingPunct="1">
              <a:spcBef>
                <a:spcPts val="0"/>
              </a:spcBef>
              <a:spcAft>
                <a:spcPts val="400"/>
              </a:spcAft>
              <a:buNone/>
              <a:defRPr lang="en-US" sz="1000" kern="1200" dirty="0" smtClean="0">
                <a:solidFill>
                  <a:schemeClr val="bg1"/>
                </a:solidFill>
                <a:latin typeface="Arial" pitchFamily="34" charset="0"/>
                <a:ea typeface="+mn-ea"/>
                <a:cs typeface="+mn-cs"/>
              </a:defRPr>
            </a:lvl4pPr>
            <a:lvl5pPr marL="0" indent="0" algn="l" defTabSz="1088776" rtl="0" eaLnBrk="1" latinLnBrk="0" hangingPunct="1">
              <a:spcBef>
                <a:spcPts val="0"/>
              </a:spcBef>
              <a:spcAft>
                <a:spcPts val="400"/>
              </a:spcAft>
              <a:buNone/>
              <a:defRPr lang="de-DE" sz="1000" kern="1200" dirty="0">
                <a:solidFill>
                  <a:schemeClr val="bg1"/>
                </a:solidFill>
                <a:latin typeface="Arial" pitchFamily="34" charset="0"/>
                <a:ea typeface="+mn-ea"/>
                <a:cs typeface="+mn-cs"/>
              </a:defRPr>
            </a:lvl5pPr>
          </a:lstStyle>
          <a:p>
            <a:pPr lvl="0"/>
            <a:r>
              <a:rPr lang="en-US" err="1"/>
              <a:t>Textmasterformat</a:t>
            </a:r>
            <a:r>
              <a:rPr lang="en-US"/>
              <a:t> </a:t>
            </a:r>
            <a:r>
              <a:rPr lang="en-US" err="1"/>
              <a:t>bearbeiten</a:t>
            </a:r>
            <a:endParaRPr lang="en-US"/>
          </a:p>
          <a:p>
            <a:pPr lvl="1"/>
            <a:r>
              <a:rPr lang="en-US" err="1"/>
              <a:t>Zweite</a:t>
            </a:r>
            <a:r>
              <a:rPr lang="en-US"/>
              <a:t> Ebene</a:t>
            </a:r>
          </a:p>
          <a:p>
            <a:pPr lvl="2"/>
            <a:r>
              <a:rPr lang="en-US" err="1"/>
              <a:t>Dritte</a:t>
            </a:r>
            <a:r>
              <a:rPr lang="en-US"/>
              <a:t> Ebene</a:t>
            </a:r>
          </a:p>
          <a:p>
            <a:pPr lvl="3"/>
            <a:r>
              <a:rPr lang="en-US" err="1"/>
              <a:t>Vierte</a:t>
            </a:r>
            <a:r>
              <a:rPr lang="en-US"/>
              <a:t> Ebene</a:t>
            </a:r>
          </a:p>
          <a:p>
            <a:pPr lvl="4"/>
            <a:r>
              <a:rPr lang="en-US" err="1"/>
              <a:t>Fünfte</a:t>
            </a:r>
            <a:r>
              <a:rPr lang="en-US"/>
              <a:t> Ebene</a:t>
            </a:r>
          </a:p>
        </p:txBody>
      </p:sp>
      <p:pic>
        <p:nvPicPr>
          <p:cNvPr id="8" name="Graphic 7">
            <a:extLst>
              <a:ext uri="{FF2B5EF4-FFF2-40B4-BE49-F238E27FC236}">
                <a16:creationId xmlns:a16="http://schemas.microsoft.com/office/drawing/2014/main" id="{F9978DBE-FB4D-DF8F-5572-EF1B3724C8C0}"/>
              </a:ext>
            </a:extLst>
          </p:cNvPr>
          <p:cNvPicPr>
            <a:picLocks noChangeAspect="1"/>
          </p:cNvPicPr>
          <p:nvPr userDrawn="1"/>
        </p:nvPicPr>
        <p:blipFill>
          <a:blip r:embed="rId2" cstate="email">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810836" y="6189257"/>
            <a:ext cx="1440000" cy="355765"/>
          </a:xfrm>
          <a:prstGeom prst="rect">
            <a:avLst/>
          </a:prstGeom>
        </p:spPr>
      </p:pic>
    </p:spTree>
    <p:extLst>
      <p:ext uri="{BB962C8B-B14F-4D97-AF65-F5344CB8AC3E}">
        <p14:creationId xmlns:p14="http://schemas.microsoft.com/office/powerpoint/2010/main" val="255313633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preserve="1" userDrawn="1">
  <p:cSld name="Thank You Bottom Left">
    <p:spTree>
      <p:nvGrpSpPr>
        <p:cNvPr id="1" name=""/>
        <p:cNvGrpSpPr/>
        <p:nvPr/>
      </p:nvGrpSpPr>
      <p:grpSpPr>
        <a:xfrm>
          <a:off x="0" y="0"/>
          <a:ext cx="0" cy="0"/>
          <a:chOff x="0" y="0"/>
          <a:chExt cx="0" cy="0"/>
        </a:xfrm>
      </p:grpSpPr>
      <p:sp>
        <p:nvSpPr>
          <p:cNvPr id="7" name="Picture Placeholder 6">
            <a:extLst>
              <a:ext uri="{FF2B5EF4-FFF2-40B4-BE49-F238E27FC236}">
                <a16:creationId xmlns:a16="http://schemas.microsoft.com/office/drawing/2014/main" id="{ADBB8A9A-7E47-8A4E-CE8D-C7E28E5C98CB}"/>
              </a:ext>
            </a:extLst>
          </p:cNvPr>
          <p:cNvSpPr>
            <a:spLocks noGrp="1"/>
          </p:cNvSpPr>
          <p:nvPr>
            <p:ph type="pic" sz="quarter" idx="14"/>
          </p:nvPr>
        </p:nvSpPr>
        <p:spPr>
          <a:xfrm>
            <a:off x="-1712" y="0"/>
            <a:ext cx="12192000" cy="5841268"/>
          </a:xfrm>
        </p:spPr>
        <p:txBody>
          <a:bodyPr/>
          <a:lstStyle>
            <a:lvl1pPr algn="r">
              <a:defRPr/>
            </a:lvl1pPr>
          </a:lstStyle>
          <a:p>
            <a:endParaRPr lang="de-DE"/>
          </a:p>
        </p:txBody>
      </p:sp>
      <p:sp>
        <p:nvSpPr>
          <p:cNvPr id="6" name="Text Placeholder 5">
            <a:extLst>
              <a:ext uri="{FF2B5EF4-FFF2-40B4-BE49-F238E27FC236}">
                <a16:creationId xmlns:a16="http://schemas.microsoft.com/office/drawing/2014/main" id="{F4984B82-B0A2-C5E8-95D3-B1065C174C88}"/>
              </a:ext>
            </a:extLst>
          </p:cNvPr>
          <p:cNvSpPr>
            <a:spLocks noGrp="1"/>
          </p:cNvSpPr>
          <p:nvPr>
            <p:ph type="body" sz="quarter" idx="15" hasCustomPrompt="1"/>
          </p:nvPr>
        </p:nvSpPr>
        <p:spPr>
          <a:xfrm>
            <a:off x="2964" y="3933056"/>
            <a:ext cx="4979876" cy="2924944"/>
          </a:xfrm>
          <a:solidFill>
            <a:schemeClr val="accent1"/>
          </a:solidFill>
          <a:ln>
            <a:noFill/>
          </a:ln>
        </p:spPr>
        <p:txBody>
          <a:bodyPr/>
          <a:lstStyle>
            <a:lvl1pPr>
              <a:defRPr/>
            </a:lvl1pPr>
          </a:lstStyle>
          <a:p>
            <a:pPr lvl="0"/>
            <a:r>
              <a:rPr lang="en-US"/>
              <a:t> </a:t>
            </a:r>
          </a:p>
        </p:txBody>
      </p:sp>
      <p:sp>
        <p:nvSpPr>
          <p:cNvPr id="2" name="Title 1"/>
          <p:cNvSpPr>
            <a:spLocks noGrp="1"/>
          </p:cNvSpPr>
          <p:nvPr>
            <p:ph type="ctrTitle" hasCustomPrompt="1"/>
          </p:nvPr>
        </p:nvSpPr>
        <p:spPr>
          <a:xfrm>
            <a:off x="808491" y="4603198"/>
            <a:ext cx="3778305" cy="1426710"/>
          </a:xfrm>
        </p:spPr>
        <p:txBody>
          <a:bodyPr lIns="0" tIns="18000" rIns="0" bIns="0" anchor="t" anchorCtr="0">
            <a:noAutofit/>
          </a:bodyPr>
          <a:lstStyle>
            <a:lvl1pPr algn="l">
              <a:lnSpc>
                <a:spcPct val="114000"/>
              </a:lnSpc>
              <a:defRPr lang="en-US" sz="4000" kern="1200" cap="none" baseline="0" smtClean="0">
                <a:solidFill>
                  <a:schemeClr val="bg1"/>
                </a:solidFill>
                <a:latin typeface="Arial" pitchFamily="34" charset="0"/>
                <a:ea typeface="+mn-ea"/>
                <a:cs typeface="+mn-cs"/>
              </a:defRPr>
            </a:lvl1pPr>
          </a:lstStyle>
          <a:p>
            <a:r>
              <a:rPr lang="en-US" err="1"/>
              <a:t>Titelmasterformat</a:t>
            </a:r>
            <a:r>
              <a:rPr lang="en-US"/>
              <a:t> </a:t>
            </a:r>
            <a:r>
              <a:rPr lang="en-US" err="1"/>
              <a:t>durch</a:t>
            </a:r>
            <a:r>
              <a:rPr lang="en-US"/>
              <a:t> </a:t>
            </a:r>
            <a:r>
              <a:rPr lang="en-US" err="1"/>
              <a:t>Klicken</a:t>
            </a:r>
            <a:r>
              <a:rPr lang="en-US"/>
              <a:t> </a:t>
            </a:r>
            <a:r>
              <a:rPr lang="en-US" err="1"/>
              <a:t>bearbeiten</a:t>
            </a:r>
            <a:endParaRPr lang="en-US"/>
          </a:p>
        </p:txBody>
      </p:sp>
      <p:sp>
        <p:nvSpPr>
          <p:cNvPr id="10" name="Text Placeholder 9"/>
          <p:cNvSpPr>
            <a:spLocks noGrp="1"/>
          </p:cNvSpPr>
          <p:nvPr>
            <p:ph type="body" sz="quarter" idx="13" hasCustomPrompt="1"/>
          </p:nvPr>
        </p:nvSpPr>
        <p:spPr>
          <a:xfrm>
            <a:off x="806376" y="6101916"/>
            <a:ext cx="3778305" cy="432048"/>
          </a:xfrm>
        </p:spPr>
        <p:txBody>
          <a:bodyPr lIns="0" tIns="0" rIns="0" bIns="0"/>
          <a:lstStyle>
            <a:lvl1pPr marL="0" indent="0" algn="l" defTabSz="1088776" rtl="0" eaLnBrk="1" latinLnBrk="0" hangingPunct="1">
              <a:spcBef>
                <a:spcPts val="0"/>
              </a:spcBef>
              <a:spcAft>
                <a:spcPts val="400"/>
              </a:spcAft>
              <a:buNone/>
              <a:defRPr lang="en-US" sz="1000" kern="1200" dirty="0" smtClean="0">
                <a:solidFill>
                  <a:schemeClr val="bg1"/>
                </a:solidFill>
                <a:latin typeface="Arial" pitchFamily="34" charset="0"/>
                <a:ea typeface="+mn-ea"/>
                <a:cs typeface="+mn-cs"/>
              </a:defRPr>
            </a:lvl1pPr>
            <a:lvl2pPr marL="0" indent="0" algn="l" defTabSz="1088776" rtl="0" eaLnBrk="1" latinLnBrk="0" hangingPunct="1">
              <a:spcBef>
                <a:spcPts val="0"/>
              </a:spcBef>
              <a:spcAft>
                <a:spcPts val="400"/>
              </a:spcAft>
              <a:buNone/>
              <a:defRPr lang="en-US" sz="1000" kern="1200" dirty="0" smtClean="0">
                <a:solidFill>
                  <a:schemeClr val="bg1"/>
                </a:solidFill>
                <a:latin typeface="Arial" pitchFamily="34" charset="0"/>
                <a:ea typeface="+mn-ea"/>
                <a:cs typeface="+mn-cs"/>
              </a:defRPr>
            </a:lvl2pPr>
            <a:lvl3pPr marL="0" indent="0" algn="l" defTabSz="1088776" rtl="0" eaLnBrk="1" latinLnBrk="0" hangingPunct="1">
              <a:spcBef>
                <a:spcPts val="0"/>
              </a:spcBef>
              <a:spcAft>
                <a:spcPts val="400"/>
              </a:spcAft>
              <a:buNone/>
              <a:defRPr lang="en-US" sz="1000" kern="1200" dirty="0" smtClean="0">
                <a:solidFill>
                  <a:schemeClr val="bg1"/>
                </a:solidFill>
                <a:latin typeface="Arial" pitchFamily="34" charset="0"/>
                <a:ea typeface="+mn-ea"/>
                <a:cs typeface="+mn-cs"/>
              </a:defRPr>
            </a:lvl3pPr>
            <a:lvl4pPr marL="0" indent="0" algn="l" defTabSz="1088776" rtl="0" eaLnBrk="1" latinLnBrk="0" hangingPunct="1">
              <a:spcBef>
                <a:spcPts val="0"/>
              </a:spcBef>
              <a:spcAft>
                <a:spcPts val="400"/>
              </a:spcAft>
              <a:buNone/>
              <a:defRPr lang="en-US" sz="1000" kern="1200" dirty="0" smtClean="0">
                <a:solidFill>
                  <a:schemeClr val="bg1"/>
                </a:solidFill>
                <a:latin typeface="Arial" pitchFamily="34" charset="0"/>
                <a:ea typeface="+mn-ea"/>
                <a:cs typeface="+mn-cs"/>
              </a:defRPr>
            </a:lvl4pPr>
            <a:lvl5pPr marL="0" indent="0" algn="l" defTabSz="1088776" rtl="0" eaLnBrk="1" latinLnBrk="0" hangingPunct="1">
              <a:spcBef>
                <a:spcPts val="0"/>
              </a:spcBef>
              <a:spcAft>
                <a:spcPts val="400"/>
              </a:spcAft>
              <a:buNone/>
              <a:defRPr lang="de-DE" sz="1000" kern="1200" dirty="0">
                <a:solidFill>
                  <a:schemeClr val="bg1"/>
                </a:solidFill>
                <a:latin typeface="Arial" pitchFamily="34" charset="0"/>
                <a:ea typeface="+mn-ea"/>
                <a:cs typeface="+mn-cs"/>
              </a:defRPr>
            </a:lvl5pPr>
          </a:lstStyle>
          <a:p>
            <a:pPr lvl="0"/>
            <a:r>
              <a:rPr lang="en-US" err="1"/>
              <a:t>Textmasterformat</a:t>
            </a:r>
            <a:r>
              <a:rPr lang="en-US"/>
              <a:t> </a:t>
            </a:r>
            <a:r>
              <a:rPr lang="en-US" err="1"/>
              <a:t>bearbeiten</a:t>
            </a:r>
            <a:endParaRPr lang="en-US"/>
          </a:p>
          <a:p>
            <a:pPr lvl="1"/>
            <a:r>
              <a:rPr lang="en-US" err="1"/>
              <a:t>Zweite</a:t>
            </a:r>
            <a:r>
              <a:rPr lang="en-US"/>
              <a:t> Ebene</a:t>
            </a:r>
          </a:p>
          <a:p>
            <a:pPr lvl="2"/>
            <a:r>
              <a:rPr lang="en-US" err="1"/>
              <a:t>Dritte</a:t>
            </a:r>
            <a:r>
              <a:rPr lang="en-US"/>
              <a:t> Ebene</a:t>
            </a:r>
          </a:p>
          <a:p>
            <a:pPr lvl="3"/>
            <a:r>
              <a:rPr lang="en-US" err="1"/>
              <a:t>Vierte</a:t>
            </a:r>
            <a:r>
              <a:rPr lang="en-US"/>
              <a:t> Ebene</a:t>
            </a:r>
          </a:p>
          <a:p>
            <a:pPr lvl="4"/>
            <a:r>
              <a:rPr lang="en-US" err="1"/>
              <a:t>Fünfte</a:t>
            </a:r>
            <a:r>
              <a:rPr lang="en-US"/>
              <a:t> Ebene</a:t>
            </a:r>
          </a:p>
        </p:txBody>
      </p:sp>
      <p:pic>
        <p:nvPicPr>
          <p:cNvPr id="8" name="Graphic 7">
            <a:extLst>
              <a:ext uri="{FF2B5EF4-FFF2-40B4-BE49-F238E27FC236}">
                <a16:creationId xmlns:a16="http://schemas.microsoft.com/office/drawing/2014/main" id="{62DE1DD9-928F-35B1-0F04-0F4CE2E4888D}"/>
              </a:ext>
            </a:extLst>
          </p:cNvPr>
          <p:cNvPicPr>
            <a:picLocks noChangeAspect="1"/>
          </p:cNvPicPr>
          <p:nvPr userDrawn="1"/>
        </p:nvPicPr>
        <p:blipFill>
          <a:blip r:embed="rId2" cstate="email">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10180751" y="6186501"/>
            <a:ext cx="1440000" cy="355765"/>
          </a:xfrm>
          <a:prstGeom prst="rect">
            <a:avLst/>
          </a:prstGeom>
        </p:spPr>
      </p:pic>
    </p:spTree>
    <p:extLst>
      <p:ext uri="{BB962C8B-B14F-4D97-AF65-F5344CB8AC3E}">
        <p14:creationId xmlns:p14="http://schemas.microsoft.com/office/powerpoint/2010/main" val="169240642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preserve="1" userDrawn="1">
  <p:cSld name="Thank You Text">
    <p:spTree>
      <p:nvGrpSpPr>
        <p:cNvPr id="1" name=""/>
        <p:cNvGrpSpPr/>
        <p:nvPr/>
      </p:nvGrpSpPr>
      <p:grpSpPr>
        <a:xfrm>
          <a:off x="0" y="0"/>
          <a:ext cx="0" cy="0"/>
          <a:chOff x="0" y="0"/>
          <a:chExt cx="0" cy="0"/>
        </a:xfrm>
      </p:grpSpPr>
      <p:sp>
        <p:nvSpPr>
          <p:cNvPr id="9" name="Rechteck 8"/>
          <p:cNvSpPr/>
          <p:nvPr userDrawn="1"/>
        </p:nvSpPr>
        <p:spPr bwMode="gray">
          <a:xfrm>
            <a:off x="800100" y="819042"/>
            <a:ext cx="10624493" cy="5202246"/>
          </a:xfrm>
          <a:prstGeom prst="rect">
            <a:avLst/>
          </a:prstGeom>
          <a:solidFill>
            <a:srgbClr val="FAF9F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hasCustomPrompt="1"/>
          </p:nvPr>
        </p:nvSpPr>
        <p:spPr>
          <a:xfrm>
            <a:off x="800099" y="2024844"/>
            <a:ext cx="10591800" cy="2362705"/>
          </a:xfrm>
        </p:spPr>
        <p:txBody>
          <a:bodyPr wrap="square" lIns="0" tIns="18000" rIns="0" bIns="0" anchor="ctr" anchorCtr="0">
            <a:noAutofit/>
          </a:bodyPr>
          <a:lstStyle>
            <a:lvl1pPr algn="ctr">
              <a:defRPr lang="en-US" sz="5000" kern="1200" cap="none" baseline="0" smtClean="0">
                <a:solidFill>
                  <a:schemeClr val="bg2"/>
                </a:solidFill>
                <a:latin typeface="Arial" pitchFamily="34" charset="0"/>
                <a:ea typeface="+mn-ea"/>
                <a:cs typeface="+mn-cs"/>
              </a:defRPr>
            </a:lvl1pPr>
          </a:lstStyle>
          <a:p>
            <a:r>
              <a:rPr lang="en-US" err="1"/>
              <a:t>Titelmasterformat</a:t>
            </a:r>
            <a:r>
              <a:rPr lang="en-US"/>
              <a:t> </a:t>
            </a:r>
            <a:r>
              <a:rPr lang="en-US" err="1"/>
              <a:t>durch</a:t>
            </a:r>
            <a:r>
              <a:rPr lang="en-US"/>
              <a:t> </a:t>
            </a:r>
            <a:r>
              <a:rPr lang="en-US" err="1"/>
              <a:t>Klicken</a:t>
            </a:r>
            <a:r>
              <a:rPr lang="en-US"/>
              <a:t> </a:t>
            </a:r>
            <a:r>
              <a:rPr lang="en-US" err="1"/>
              <a:t>bearbeiten</a:t>
            </a:r>
            <a:endParaRPr lang="en-US"/>
          </a:p>
        </p:txBody>
      </p:sp>
      <p:sp>
        <p:nvSpPr>
          <p:cNvPr id="10" name="Text Placeholder 9"/>
          <p:cNvSpPr>
            <a:spLocks noGrp="1"/>
          </p:cNvSpPr>
          <p:nvPr>
            <p:ph type="body" sz="quarter" idx="13" hasCustomPrompt="1"/>
          </p:nvPr>
        </p:nvSpPr>
        <p:spPr>
          <a:xfrm>
            <a:off x="3181791" y="6381328"/>
            <a:ext cx="5826316" cy="265939"/>
          </a:xfrm>
        </p:spPr>
        <p:txBody>
          <a:bodyPr lIns="0" tIns="0" rIns="0" bIns="0"/>
          <a:lstStyle>
            <a:lvl1pPr marL="0" indent="0" algn="ctr" defTabSz="1088776" rtl="0" eaLnBrk="1" latinLnBrk="0" hangingPunct="1">
              <a:spcBef>
                <a:spcPts val="0"/>
              </a:spcBef>
              <a:spcAft>
                <a:spcPts val="400"/>
              </a:spcAft>
              <a:buNone/>
              <a:defRPr lang="en-US" sz="800" kern="1200" dirty="0" smtClean="0">
                <a:solidFill>
                  <a:srgbClr val="9C9A94"/>
                </a:solidFill>
                <a:latin typeface="Arial" pitchFamily="34" charset="0"/>
                <a:ea typeface="+mn-ea"/>
                <a:cs typeface="+mn-cs"/>
              </a:defRPr>
            </a:lvl1pPr>
            <a:lvl2pPr marL="0" indent="0" algn="ctr" defTabSz="1088776" rtl="0" eaLnBrk="1" latinLnBrk="0" hangingPunct="1">
              <a:spcBef>
                <a:spcPts val="0"/>
              </a:spcBef>
              <a:spcAft>
                <a:spcPts val="400"/>
              </a:spcAft>
              <a:buNone/>
              <a:defRPr lang="en-US" sz="800" kern="1200" dirty="0" smtClean="0">
                <a:solidFill>
                  <a:schemeClr val="tx1"/>
                </a:solidFill>
                <a:latin typeface="Arial" pitchFamily="34" charset="0"/>
                <a:ea typeface="+mn-ea"/>
                <a:cs typeface="+mn-cs"/>
              </a:defRPr>
            </a:lvl2pPr>
            <a:lvl3pPr marL="0" indent="0" algn="ctr" defTabSz="1088776" rtl="0" eaLnBrk="1" latinLnBrk="0" hangingPunct="1">
              <a:spcBef>
                <a:spcPts val="0"/>
              </a:spcBef>
              <a:spcAft>
                <a:spcPts val="400"/>
              </a:spcAft>
              <a:buNone/>
              <a:defRPr lang="en-US" sz="800" kern="1200" dirty="0" smtClean="0">
                <a:solidFill>
                  <a:schemeClr val="tx1"/>
                </a:solidFill>
                <a:latin typeface="Arial" pitchFamily="34" charset="0"/>
                <a:ea typeface="+mn-ea"/>
                <a:cs typeface="+mn-cs"/>
              </a:defRPr>
            </a:lvl3pPr>
            <a:lvl4pPr marL="0" indent="0" algn="ctr" defTabSz="1088776" rtl="0" eaLnBrk="1" latinLnBrk="0" hangingPunct="1">
              <a:spcBef>
                <a:spcPts val="0"/>
              </a:spcBef>
              <a:spcAft>
                <a:spcPts val="400"/>
              </a:spcAft>
              <a:buNone/>
              <a:defRPr lang="en-US" sz="800" kern="1200" dirty="0" smtClean="0">
                <a:solidFill>
                  <a:schemeClr val="tx1"/>
                </a:solidFill>
                <a:latin typeface="Arial" pitchFamily="34" charset="0"/>
                <a:ea typeface="+mn-ea"/>
                <a:cs typeface="+mn-cs"/>
              </a:defRPr>
            </a:lvl4pPr>
            <a:lvl5pPr marL="0" indent="0" algn="ctr" defTabSz="1088776" rtl="0" eaLnBrk="1" latinLnBrk="0" hangingPunct="1">
              <a:spcBef>
                <a:spcPts val="0"/>
              </a:spcBef>
              <a:spcAft>
                <a:spcPts val="400"/>
              </a:spcAft>
              <a:buNone/>
              <a:defRPr lang="de-DE" sz="800" kern="1200" dirty="0">
                <a:solidFill>
                  <a:schemeClr val="tx1"/>
                </a:solidFill>
                <a:latin typeface="Arial" pitchFamily="34" charset="0"/>
                <a:ea typeface="+mn-ea"/>
                <a:cs typeface="+mn-cs"/>
              </a:defRPr>
            </a:lvl5pPr>
          </a:lstStyle>
          <a:p>
            <a:pPr lvl="0"/>
            <a:r>
              <a:rPr lang="en-US" err="1"/>
              <a:t>Textmasterformat</a:t>
            </a:r>
            <a:r>
              <a:rPr lang="en-US"/>
              <a:t> </a:t>
            </a:r>
            <a:r>
              <a:rPr lang="en-US" err="1"/>
              <a:t>bearbeiten</a:t>
            </a:r>
            <a:endParaRPr lang="en-US"/>
          </a:p>
        </p:txBody>
      </p:sp>
      <p:pic>
        <p:nvPicPr>
          <p:cNvPr id="6" name="Graphic 5">
            <a:extLst>
              <a:ext uri="{FF2B5EF4-FFF2-40B4-BE49-F238E27FC236}">
                <a16:creationId xmlns:a16="http://schemas.microsoft.com/office/drawing/2014/main" id="{C9D28B72-696E-4E4E-4F7A-228CCDB29090}"/>
              </a:ext>
            </a:extLst>
          </p:cNvPr>
          <p:cNvPicPr>
            <a:picLocks noChangeAspect="1"/>
          </p:cNvPicPr>
          <p:nvPr userDrawn="1"/>
        </p:nvPicPr>
        <p:blipFill>
          <a:blip r:embed="rId2" cstate="email">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5392346" y="4672083"/>
            <a:ext cx="1440000" cy="355765"/>
          </a:xfrm>
          <a:prstGeom prst="rect">
            <a:avLst/>
          </a:prstGeom>
        </p:spPr>
      </p:pic>
    </p:spTree>
    <p:extLst>
      <p:ext uri="{BB962C8B-B14F-4D97-AF65-F5344CB8AC3E}">
        <p14:creationId xmlns:p14="http://schemas.microsoft.com/office/powerpoint/2010/main" val="58005438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preserve="1" userDrawn="1">
  <p:cSld name="1_Title Slide ">
    <p:spTree>
      <p:nvGrpSpPr>
        <p:cNvPr id="1" name=""/>
        <p:cNvGrpSpPr/>
        <p:nvPr/>
      </p:nvGrpSpPr>
      <p:grpSpPr>
        <a:xfrm>
          <a:off x="0" y="0"/>
          <a:ext cx="0" cy="0"/>
          <a:chOff x="0" y="0"/>
          <a:chExt cx="0" cy="0"/>
        </a:xfrm>
      </p:grpSpPr>
      <p:sp>
        <p:nvSpPr>
          <p:cNvPr id="7" name="Picture Placeholder 6">
            <a:extLst>
              <a:ext uri="{FF2B5EF4-FFF2-40B4-BE49-F238E27FC236}">
                <a16:creationId xmlns:a16="http://schemas.microsoft.com/office/drawing/2014/main" id="{ADBB8A9A-7E47-8A4E-CE8D-C7E28E5C98CB}"/>
              </a:ext>
            </a:extLst>
          </p:cNvPr>
          <p:cNvSpPr>
            <a:spLocks noGrp="1"/>
          </p:cNvSpPr>
          <p:nvPr>
            <p:ph type="pic" sz="quarter" idx="14"/>
          </p:nvPr>
        </p:nvSpPr>
        <p:spPr>
          <a:xfrm>
            <a:off x="1" y="1016732"/>
            <a:ext cx="12192000" cy="5841268"/>
          </a:xfrm>
        </p:spPr>
        <p:txBody>
          <a:bodyPr/>
          <a:lstStyle>
            <a:lvl1pPr algn="r">
              <a:defRPr/>
            </a:lvl1pPr>
          </a:lstStyle>
          <a:p>
            <a:endParaRPr lang="de-DE"/>
          </a:p>
        </p:txBody>
      </p:sp>
      <p:sp>
        <p:nvSpPr>
          <p:cNvPr id="6" name="Text Placeholder 5">
            <a:extLst>
              <a:ext uri="{FF2B5EF4-FFF2-40B4-BE49-F238E27FC236}">
                <a16:creationId xmlns:a16="http://schemas.microsoft.com/office/drawing/2014/main" id="{F4984B82-B0A2-C5E8-95D3-B1065C174C88}"/>
              </a:ext>
            </a:extLst>
          </p:cNvPr>
          <p:cNvSpPr>
            <a:spLocks noGrp="1"/>
          </p:cNvSpPr>
          <p:nvPr>
            <p:ph type="body" sz="quarter" idx="15" hasCustomPrompt="1"/>
          </p:nvPr>
        </p:nvSpPr>
        <p:spPr>
          <a:xfrm>
            <a:off x="0" y="0"/>
            <a:ext cx="6996100" cy="4320654"/>
          </a:xfrm>
          <a:solidFill>
            <a:schemeClr val="accent1"/>
          </a:solidFill>
          <a:ln>
            <a:noFill/>
          </a:ln>
        </p:spPr>
        <p:txBody>
          <a:bodyPr/>
          <a:lstStyle>
            <a:lvl1pPr>
              <a:defRPr/>
            </a:lvl1pPr>
          </a:lstStyle>
          <a:p>
            <a:pPr lvl="0"/>
            <a:r>
              <a:rPr lang="en-US"/>
              <a:t> </a:t>
            </a:r>
          </a:p>
        </p:txBody>
      </p:sp>
      <p:sp>
        <p:nvSpPr>
          <p:cNvPr id="2" name="Title 1"/>
          <p:cNvSpPr>
            <a:spLocks noGrp="1"/>
          </p:cNvSpPr>
          <p:nvPr>
            <p:ph type="ctrTitle" hasCustomPrompt="1"/>
          </p:nvPr>
        </p:nvSpPr>
        <p:spPr>
          <a:xfrm>
            <a:off x="805527" y="1210310"/>
            <a:ext cx="5866537" cy="2362706"/>
          </a:xfrm>
        </p:spPr>
        <p:txBody>
          <a:bodyPr lIns="0" tIns="18000" rIns="0" bIns="0" anchor="t" anchorCtr="0">
            <a:noAutofit/>
          </a:bodyPr>
          <a:lstStyle>
            <a:lvl1pPr algn="l">
              <a:defRPr lang="en-US" sz="4000" kern="1200" cap="none" baseline="0" smtClean="0">
                <a:solidFill>
                  <a:schemeClr val="bg1"/>
                </a:solidFill>
                <a:latin typeface="Arial" pitchFamily="34" charset="0"/>
                <a:ea typeface="+mn-ea"/>
                <a:cs typeface="+mn-cs"/>
              </a:defRPr>
            </a:lvl1pPr>
          </a:lstStyle>
          <a:p>
            <a:r>
              <a:rPr lang="en-US" err="1"/>
              <a:t>Titelmasterformat</a:t>
            </a:r>
            <a:r>
              <a:rPr lang="en-US"/>
              <a:t> </a:t>
            </a:r>
            <a:r>
              <a:rPr lang="en-US" err="1"/>
              <a:t>durch</a:t>
            </a:r>
            <a:r>
              <a:rPr lang="en-US"/>
              <a:t> </a:t>
            </a:r>
            <a:r>
              <a:rPr lang="en-US" err="1"/>
              <a:t>Klicken</a:t>
            </a:r>
            <a:r>
              <a:rPr lang="en-US"/>
              <a:t> </a:t>
            </a:r>
            <a:r>
              <a:rPr lang="en-US" err="1"/>
              <a:t>bearbeiten</a:t>
            </a:r>
            <a:endParaRPr lang="en-US"/>
          </a:p>
        </p:txBody>
      </p:sp>
      <p:sp>
        <p:nvSpPr>
          <p:cNvPr id="3" name="Subtitle 2"/>
          <p:cNvSpPr>
            <a:spLocks noGrp="1"/>
          </p:cNvSpPr>
          <p:nvPr>
            <p:ph type="subTitle" idx="1" hasCustomPrompt="1"/>
          </p:nvPr>
        </p:nvSpPr>
        <p:spPr>
          <a:xfrm>
            <a:off x="803412" y="692807"/>
            <a:ext cx="5866537" cy="323925"/>
          </a:xfrm>
        </p:spPr>
        <p:txBody>
          <a:bodyPr lIns="0" tIns="0" rIns="0" bIns="0" anchor="b" anchorCtr="0">
            <a:noAutofit/>
          </a:bodyPr>
          <a:lstStyle>
            <a:lvl1pPr marL="0" indent="0" algn="l" defTabSz="1088776" rtl="0" eaLnBrk="1" latinLnBrk="0" hangingPunct="1">
              <a:buNone/>
              <a:defRPr lang="de-DE" sz="1600" kern="1200" cap="none" baseline="0" dirty="0">
                <a:solidFill>
                  <a:schemeClr val="bg1"/>
                </a:solidFill>
                <a:latin typeface="Arial" pitchFamily="34" charset="0"/>
                <a:ea typeface="+mn-ea"/>
                <a:cs typeface="+mn-cs"/>
              </a:defRPr>
            </a:lvl1pPr>
            <a:lvl2pPr marL="544388" indent="0" algn="ctr">
              <a:buNone/>
              <a:defRPr>
                <a:solidFill>
                  <a:schemeClr val="tx1">
                    <a:tint val="75000"/>
                  </a:schemeClr>
                </a:solidFill>
              </a:defRPr>
            </a:lvl2pPr>
            <a:lvl3pPr marL="1088776" indent="0" algn="ctr">
              <a:buNone/>
              <a:defRPr>
                <a:solidFill>
                  <a:schemeClr val="tx1">
                    <a:tint val="75000"/>
                  </a:schemeClr>
                </a:solidFill>
              </a:defRPr>
            </a:lvl3pPr>
            <a:lvl4pPr marL="1633164" indent="0" algn="ctr">
              <a:buNone/>
              <a:defRPr>
                <a:solidFill>
                  <a:schemeClr val="tx1">
                    <a:tint val="75000"/>
                  </a:schemeClr>
                </a:solidFill>
              </a:defRPr>
            </a:lvl4pPr>
            <a:lvl5pPr marL="2177552" indent="0" algn="ctr">
              <a:buNone/>
              <a:defRPr>
                <a:solidFill>
                  <a:schemeClr val="tx1">
                    <a:tint val="75000"/>
                  </a:schemeClr>
                </a:solidFill>
              </a:defRPr>
            </a:lvl5pPr>
            <a:lvl6pPr marL="2721940" indent="0" algn="ctr">
              <a:buNone/>
              <a:defRPr>
                <a:solidFill>
                  <a:schemeClr val="tx1">
                    <a:tint val="75000"/>
                  </a:schemeClr>
                </a:solidFill>
              </a:defRPr>
            </a:lvl6pPr>
            <a:lvl7pPr marL="3266328" indent="0" algn="ctr">
              <a:buNone/>
              <a:defRPr>
                <a:solidFill>
                  <a:schemeClr val="tx1">
                    <a:tint val="75000"/>
                  </a:schemeClr>
                </a:solidFill>
              </a:defRPr>
            </a:lvl7pPr>
            <a:lvl8pPr marL="3810716" indent="0" algn="ctr">
              <a:buNone/>
              <a:defRPr>
                <a:solidFill>
                  <a:schemeClr val="tx1">
                    <a:tint val="75000"/>
                  </a:schemeClr>
                </a:solidFill>
              </a:defRPr>
            </a:lvl8pPr>
            <a:lvl9pPr marL="4355104" indent="0" algn="ctr">
              <a:buNone/>
              <a:defRPr>
                <a:solidFill>
                  <a:schemeClr val="tx1">
                    <a:tint val="75000"/>
                  </a:schemeClr>
                </a:solidFill>
              </a:defRPr>
            </a:lvl9pPr>
          </a:lstStyle>
          <a:p>
            <a:r>
              <a:rPr lang="en-US" err="1"/>
              <a:t>Formatvorlage</a:t>
            </a:r>
            <a:r>
              <a:rPr lang="en-US"/>
              <a:t> des </a:t>
            </a:r>
            <a:r>
              <a:rPr lang="en-US" err="1"/>
              <a:t>Untertitelmasters</a:t>
            </a:r>
            <a:r>
              <a:rPr lang="en-US"/>
              <a:t> </a:t>
            </a:r>
            <a:r>
              <a:rPr lang="en-US" err="1"/>
              <a:t>durch</a:t>
            </a:r>
            <a:r>
              <a:rPr lang="en-US"/>
              <a:t> </a:t>
            </a:r>
            <a:r>
              <a:rPr lang="en-US" err="1"/>
              <a:t>Klicken</a:t>
            </a:r>
            <a:r>
              <a:rPr lang="en-US"/>
              <a:t> </a:t>
            </a:r>
            <a:r>
              <a:rPr lang="en-US" err="1"/>
              <a:t>bearbeiten</a:t>
            </a:r>
            <a:endParaRPr lang="en-US"/>
          </a:p>
        </p:txBody>
      </p:sp>
      <p:sp>
        <p:nvSpPr>
          <p:cNvPr id="10" name="shpTitleInfo"/>
          <p:cNvSpPr>
            <a:spLocks noGrp="1"/>
          </p:cNvSpPr>
          <p:nvPr>
            <p:ph type="body" sz="quarter" idx="13" hasCustomPrompt="1"/>
          </p:nvPr>
        </p:nvSpPr>
        <p:spPr>
          <a:xfrm>
            <a:off x="805527" y="3789041"/>
            <a:ext cx="5864422" cy="432048"/>
          </a:xfrm>
        </p:spPr>
        <p:txBody>
          <a:bodyPr lIns="0" tIns="0" rIns="0" bIns="0"/>
          <a:lstStyle>
            <a:lvl1pPr marL="0" indent="0" algn="l" defTabSz="1088776" rtl="0" eaLnBrk="1" latinLnBrk="0" hangingPunct="1">
              <a:spcBef>
                <a:spcPts val="0"/>
              </a:spcBef>
              <a:spcAft>
                <a:spcPts val="400"/>
              </a:spcAft>
              <a:buNone/>
              <a:defRPr lang="en-US" sz="1000" kern="1200" dirty="0" smtClean="0">
                <a:solidFill>
                  <a:schemeClr val="bg1"/>
                </a:solidFill>
                <a:latin typeface="Arial" pitchFamily="34" charset="0"/>
                <a:ea typeface="+mn-ea"/>
                <a:cs typeface="+mn-cs"/>
              </a:defRPr>
            </a:lvl1pPr>
            <a:lvl2pPr marL="0" indent="0" algn="l" defTabSz="1088776" rtl="0" eaLnBrk="1" latinLnBrk="0" hangingPunct="1">
              <a:spcBef>
                <a:spcPts val="0"/>
              </a:spcBef>
              <a:spcAft>
                <a:spcPts val="400"/>
              </a:spcAft>
              <a:buNone/>
              <a:defRPr lang="en-US" sz="1000" kern="1200" dirty="0" smtClean="0">
                <a:solidFill>
                  <a:schemeClr val="bg1"/>
                </a:solidFill>
                <a:latin typeface="Arial" pitchFamily="34" charset="0"/>
                <a:ea typeface="+mn-ea"/>
                <a:cs typeface="+mn-cs"/>
              </a:defRPr>
            </a:lvl2pPr>
            <a:lvl3pPr marL="0" indent="0" algn="l" defTabSz="1088776" rtl="0" eaLnBrk="1" latinLnBrk="0" hangingPunct="1">
              <a:spcBef>
                <a:spcPts val="0"/>
              </a:spcBef>
              <a:spcAft>
                <a:spcPts val="400"/>
              </a:spcAft>
              <a:buNone/>
              <a:defRPr lang="en-US" sz="1000" kern="1200" dirty="0" smtClean="0">
                <a:solidFill>
                  <a:schemeClr val="bg1"/>
                </a:solidFill>
                <a:latin typeface="Arial" pitchFamily="34" charset="0"/>
                <a:ea typeface="+mn-ea"/>
                <a:cs typeface="+mn-cs"/>
              </a:defRPr>
            </a:lvl3pPr>
            <a:lvl4pPr marL="0" indent="0" algn="l" defTabSz="1088776" rtl="0" eaLnBrk="1" latinLnBrk="0" hangingPunct="1">
              <a:spcBef>
                <a:spcPts val="0"/>
              </a:spcBef>
              <a:spcAft>
                <a:spcPts val="400"/>
              </a:spcAft>
              <a:buNone/>
              <a:defRPr lang="en-US" sz="1000" kern="1200" dirty="0" smtClean="0">
                <a:solidFill>
                  <a:schemeClr val="bg1"/>
                </a:solidFill>
                <a:latin typeface="Arial" pitchFamily="34" charset="0"/>
                <a:ea typeface="+mn-ea"/>
                <a:cs typeface="+mn-cs"/>
              </a:defRPr>
            </a:lvl4pPr>
            <a:lvl5pPr marL="0" indent="0" algn="l" defTabSz="1088776" rtl="0" eaLnBrk="1" latinLnBrk="0" hangingPunct="1">
              <a:spcBef>
                <a:spcPts val="0"/>
              </a:spcBef>
              <a:spcAft>
                <a:spcPts val="400"/>
              </a:spcAft>
              <a:buNone/>
              <a:defRPr lang="de-DE" sz="1000" kern="1200" dirty="0">
                <a:solidFill>
                  <a:schemeClr val="bg1"/>
                </a:solidFill>
                <a:latin typeface="Arial" pitchFamily="34" charset="0"/>
                <a:ea typeface="+mn-ea"/>
                <a:cs typeface="+mn-cs"/>
              </a:defRPr>
            </a:lvl5pPr>
          </a:lstStyle>
          <a:p>
            <a:pPr lvl="0"/>
            <a:r>
              <a:rPr lang="en-US" err="1"/>
              <a:t>Textmasterformat</a:t>
            </a:r>
            <a:r>
              <a:rPr lang="en-US"/>
              <a:t> </a:t>
            </a:r>
            <a:r>
              <a:rPr lang="en-US" err="1"/>
              <a:t>bearbeiten</a:t>
            </a:r>
            <a:endParaRPr lang="en-US"/>
          </a:p>
          <a:p>
            <a:pPr lvl="1"/>
            <a:r>
              <a:rPr lang="en-US" err="1"/>
              <a:t>Zweite</a:t>
            </a:r>
            <a:r>
              <a:rPr lang="en-US"/>
              <a:t> Ebene</a:t>
            </a:r>
          </a:p>
          <a:p>
            <a:pPr lvl="2"/>
            <a:r>
              <a:rPr lang="en-US" err="1"/>
              <a:t>Dritte</a:t>
            </a:r>
            <a:r>
              <a:rPr lang="en-US"/>
              <a:t> Ebene</a:t>
            </a:r>
          </a:p>
          <a:p>
            <a:pPr lvl="3"/>
            <a:r>
              <a:rPr lang="en-US" err="1"/>
              <a:t>Vierte</a:t>
            </a:r>
            <a:r>
              <a:rPr lang="en-US"/>
              <a:t> Ebene</a:t>
            </a:r>
          </a:p>
          <a:p>
            <a:pPr lvl="4"/>
            <a:r>
              <a:rPr lang="en-US" err="1"/>
              <a:t>Fünfte</a:t>
            </a:r>
            <a:r>
              <a:rPr lang="en-US"/>
              <a:t> Ebene</a:t>
            </a:r>
          </a:p>
        </p:txBody>
      </p:sp>
      <p:pic>
        <p:nvPicPr>
          <p:cNvPr id="11" name="Graphic 10">
            <a:extLst>
              <a:ext uri="{FF2B5EF4-FFF2-40B4-BE49-F238E27FC236}">
                <a16:creationId xmlns:a16="http://schemas.microsoft.com/office/drawing/2014/main" id="{6440A588-04FD-D0BA-9072-FBC7A00625D7}"/>
              </a:ext>
            </a:extLst>
          </p:cNvPr>
          <p:cNvPicPr>
            <a:picLocks noChangeAspect="1"/>
          </p:cNvPicPr>
          <p:nvPr userDrawn="1"/>
        </p:nvPicPr>
        <p:blipFill>
          <a:blip r:embed="rId2" cstate="email">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10167800" y="337042"/>
            <a:ext cx="1440000" cy="355765"/>
          </a:xfrm>
          <a:prstGeom prst="rect">
            <a:avLst/>
          </a:prstGeom>
        </p:spPr>
      </p:pic>
    </p:spTree>
    <p:extLst>
      <p:ext uri="{BB962C8B-B14F-4D97-AF65-F5344CB8AC3E}">
        <p14:creationId xmlns:p14="http://schemas.microsoft.com/office/powerpoint/2010/main" val="405811624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1_Title and Content ">
    <p:spTree>
      <p:nvGrpSpPr>
        <p:cNvPr id="1" name=""/>
        <p:cNvGrpSpPr/>
        <p:nvPr/>
      </p:nvGrpSpPr>
      <p:grpSpPr>
        <a:xfrm>
          <a:off x="0" y="0"/>
          <a:ext cx="0" cy="0"/>
          <a:chOff x="0" y="0"/>
          <a:chExt cx="0" cy="0"/>
        </a:xfrm>
      </p:grpSpPr>
      <p:sp>
        <p:nvSpPr>
          <p:cNvPr id="4" name="Footer Placeholder 3" hidden="1"/>
          <p:cNvSpPr>
            <a:spLocks noGrp="1"/>
          </p:cNvSpPr>
          <p:nvPr>
            <p:ph type="ftr" sz="quarter" idx="11"/>
          </p:nvPr>
        </p:nvSpPr>
        <p:spPr>
          <a:xfrm>
            <a:off x="952065" y="6380646"/>
            <a:ext cx="3740144" cy="323925"/>
          </a:xfrm>
          <a:prstGeom prst="rect">
            <a:avLst/>
          </a:prstGeom>
        </p:spPr>
        <p:txBody>
          <a:bodyPr/>
          <a:lstStyle>
            <a:lvl1pPr>
              <a:defRPr>
                <a:latin typeface="Arial" pitchFamily="34" charset="0"/>
              </a:defRPr>
            </a:lvl1pPr>
          </a:lstStyle>
          <a:p>
            <a:r>
              <a:rPr lang="en-US"/>
              <a:t>B. Braun Medical </a:t>
            </a:r>
          </a:p>
        </p:txBody>
      </p:sp>
      <p:sp>
        <p:nvSpPr>
          <p:cNvPr id="5" name="Slide Number Placeholder 4" hidden="1"/>
          <p:cNvSpPr>
            <a:spLocks noGrp="1"/>
          </p:cNvSpPr>
          <p:nvPr>
            <p:ph type="sldNum" sz="quarter" idx="12"/>
          </p:nvPr>
        </p:nvSpPr>
        <p:spPr>
          <a:xfrm>
            <a:off x="9118325" y="6380646"/>
            <a:ext cx="2844800" cy="323925"/>
          </a:xfrm>
          <a:prstGeom prst="rect">
            <a:avLst/>
          </a:prstGeom>
        </p:spPr>
        <p:txBody>
          <a:bodyPr/>
          <a:lstStyle/>
          <a:p>
            <a:fld id="{8D981D2A-10EE-45CA-B672-13EC15929D94}" type="slidenum">
              <a:rPr lang="en-US" smtClean="0"/>
              <a:pPr/>
              <a:t>‹#›</a:t>
            </a:fld>
            <a:endParaRPr lang="en-US"/>
          </a:p>
        </p:txBody>
      </p:sp>
      <p:sp>
        <p:nvSpPr>
          <p:cNvPr id="7" name="Titel 6"/>
          <p:cNvSpPr>
            <a:spLocks noGrp="1"/>
          </p:cNvSpPr>
          <p:nvPr>
            <p:ph type="title" hasCustomPrompt="1"/>
          </p:nvPr>
        </p:nvSpPr>
        <p:spPr/>
        <p:txBody>
          <a:bodyPr/>
          <a:lstStyle/>
          <a:p>
            <a:r>
              <a:rPr lang="en-US" err="1"/>
              <a:t>Titelmasterformat</a:t>
            </a:r>
            <a:r>
              <a:rPr lang="en-US"/>
              <a:t> </a:t>
            </a:r>
            <a:r>
              <a:rPr lang="en-US" err="1"/>
              <a:t>durch</a:t>
            </a:r>
            <a:r>
              <a:rPr lang="en-US"/>
              <a:t> </a:t>
            </a:r>
            <a:r>
              <a:rPr lang="en-US" err="1"/>
              <a:t>Klicken</a:t>
            </a:r>
            <a:r>
              <a:rPr lang="en-US"/>
              <a:t> </a:t>
            </a:r>
            <a:r>
              <a:rPr lang="en-US" err="1"/>
              <a:t>bearbeiten</a:t>
            </a:r>
            <a:endParaRPr lang="en-US"/>
          </a:p>
        </p:txBody>
      </p:sp>
      <p:sp>
        <p:nvSpPr>
          <p:cNvPr id="8" name="Content Placeholder 2"/>
          <p:cNvSpPr>
            <a:spLocks noGrp="1"/>
          </p:cNvSpPr>
          <p:nvPr>
            <p:ph idx="1" hasCustomPrompt="1"/>
          </p:nvPr>
        </p:nvSpPr>
        <p:spPr>
          <a:xfrm>
            <a:off x="806074" y="2240786"/>
            <a:ext cx="10798539" cy="3924222"/>
          </a:xfrm>
        </p:spPr>
        <p:txBody>
          <a:bodyPr/>
          <a:lstStyle>
            <a:lvl1pPr marL="0" indent="0" algn="l" fontAlgn="auto" hangingPunct="1">
              <a:lnSpc>
                <a:spcPct val="114000"/>
              </a:lnSpc>
              <a:spcBef>
                <a:spcPts val="0"/>
              </a:spcBef>
              <a:spcAft>
                <a:spcPts val="0"/>
              </a:spcAft>
              <a:buClrTx/>
              <a:buSzPts val="1800"/>
              <a:buFont typeface="Arial" panose="020B0604020202020204" pitchFamily="34" charset="0"/>
              <a:buChar char="​"/>
              <a:defRPr kumimoji="0" sz="1800" b="0" i="0" u="none" kern="1200" cap="none" spc="0" baseline="0">
                <a:solidFill>
                  <a:schemeClr val="bg2"/>
                </a:solidFill>
                <a:latin typeface="Arial" panose="020B0604020202020204" pitchFamily="34" charset="0"/>
              </a:defRPr>
            </a:lvl1pPr>
            <a:lvl2pPr marL="177800" indent="-177800" algn="l" fontAlgn="auto" hangingPunct="1">
              <a:lnSpc>
                <a:spcPct val="114000"/>
              </a:lnSpc>
              <a:spcBef>
                <a:spcPts val="0"/>
              </a:spcBef>
              <a:spcAft>
                <a:spcPts val="0"/>
              </a:spcAft>
              <a:buClrTx/>
              <a:buSzPts val="1800"/>
              <a:buFont typeface="Wingdings" panose="05000000000000000000" pitchFamily="2" charset="2"/>
              <a:buChar char="§"/>
              <a:defRPr kumimoji="0" sz="1800" b="0" i="0" u="none" kern="1200" cap="none" spc="0" baseline="0">
                <a:solidFill>
                  <a:schemeClr val="bg2"/>
                </a:solidFill>
                <a:latin typeface="Arial" panose="020B0604020202020204" pitchFamily="34" charset="0"/>
              </a:defRPr>
            </a:lvl2pPr>
            <a:lvl3pPr marL="363538" indent="-4763" algn="l" fontAlgn="auto" hangingPunct="1">
              <a:lnSpc>
                <a:spcPct val="114000"/>
              </a:lnSpc>
              <a:spcBef>
                <a:spcPts val="0"/>
              </a:spcBef>
              <a:spcAft>
                <a:spcPts val="0"/>
              </a:spcAft>
              <a:buClrTx/>
              <a:buSzPts val="1800"/>
              <a:buFont typeface="Arial" panose="020B0604020202020204" pitchFamily="34" charset="0"/>
              <a:buChar char="​"/>
              <a:defRPr kumimoji="0" sz="1800" b="0" i="0" u="none" kern="1200" cap="none" spc="0" baseline="0">
                <a:solidFill>
                  <a:schemeClr val="bg2"/>
                </a:solidFill>
                <a:latin typeface="Arial" panose="020B0604020202020204" pitchFamily="34" charset="0"/>
              </a:defRPr>
            </a:lvl3pPr>
            <a:lvl4pPr marL="541338" indent="-180975" algn="l" fontAlgn="auto" hangingPunct="1">
              <a:lnSpc>
                <a:spcPct val="114000"/>
              </a:lnSpc>
              <a:spcBef>
                <a:spcPts val="0"/>
              </a:spcBef>
              <a:spcAft>
                <a:spcPts val="0"/>
              </a:spcAft>
              <a:buClrTx/>
              <a:buSzPts val="1800"/>
              <a:buFont typeface="Wingdings" panose="05000000000000000000" pitchFamily="2" charset="2"/>
              <a:buChar char="§"/>
              <a:defRPr kumimoji="0" sz="1800" b="0" i="0" u="none" kern="1200" cap="none" spc="0" baseline="0">
                <a:solidFill>
                  <a:schemeClr val="bg2"/>
                </a:solidFill>
                <a:latin typeface="Arial" panose="020B0604020202020204" pitchFamily="34" charset="0"/>
              </a:defRPr>
            </a:lvl4pPr>
            <a:lvl5pPr marL="720000" indent="0" algn="l" fontAlgn="auto" hangingPunct="1">
              <a:lnSpc>
                <a:spcPct val="114000"/>
              </a:lnSpc>
              <a:spcBef>
                <a:spcPts val="0"/>
              </a:spcBef>
              <a:spcAft>
                <a:spcPts val="0"/>
              </a:spcAft>
              <a:buFontTx/>
              <a:buNone/>
              <a:defRPr kumimoji="0" sz="1800" b="0" i="0" u="none" kern="1200" cap="none" spc="0" baseline="0">
                <a:solidFill>
                  <a:schemeClr val="bg2"/>
                </a:solidFill>
                <a:latin typeface="Arial" panose="020B0604020202020204" pitchFamily="34" charset="0"/>
              </a:defRPr>
            </a:lvl5pPr>
            <a:lvl6pPr marL="711200" indent="0" algn="l" fontAlgn="auto" hangingPunct="1">
              <a:lnSpc>
                <a:spcPct val="114000"/>
              </a:lnSpc>
              <a:spcBef>
                <a:spcPts val="0"/>
              </a:spcBef>
              <a:spcAft>
                <a:spcPts val="0"/>
              </a:spcAft>
              <a:buFontTx/>
              <a:buNone/>
              <a:defRPr kumimoji="0" sz="1800" b="0" i="0" u="none" kern="1200" cap="none" spc="0" baseline="0">
                <a:solidFill>
                  <a:schemeClr val="bg2"/>
                </a:solidFill>
                <a:latin typeface="Arial" panose="020B0604020202020204" pitchFamily="34" charset="0"/>
              </a:defRPr>
            </a:lvl6pPr>
            <a:lvl7pPr marL="711200" indent="7938" algn="l" fontAlgn="auto" hangingPunct="1">
              <a:lnSpc>
                <a:spcPct val="114000"/>
              </a:lnSpc>
              <a:spcBef>
                <a:spcPts val="0"/>
              </a:spcBef>
              <a:spcAft>
                <a:spcPts val="0"/>
              </a:spcAft>
              <a:buClrTx/>
              <a:buSzPts val="1200"/>
              <a:buFont typeface="Arial" panose="020B0604020202020204" pitchFamily="34" charset="0"/>
              <a:buChar char="​"/>
              <a:defRPr kumimoji="0" sz="1800" b="0" i="0" u="none" kern="1200" cap="none" spc="0" baseline="0">
                <a:solidFill>
                  <a:schemeClr val="bg2"/>
                </a:solidFill>
                <a:latin typeface="Arial" panose="020B0604020202020204" pitchFamily="34" charset="0"/>
              </a:defRPr>
            </a:lvl7pPr>
            <a:lvl8pPr marL="711200" indent="7938" algn="l" fontAlgn="auto" hangingPunct="1">
              <a:lnSpc>
                <a:spcPct val="114000"/>
              </a:lnSpc>
              <a:spcBef>
                <a:spcPts val="0"/>
              </a:spcBef>
              <a:spcAft>
                <a:spcPts val="0"/>
              </a:spcAft>
              <a:buClrTx/>
              <a:buSzPts val="1200"/>
              <a:buFont typeface="Arial" panose="020B0604020202020204" pitchFamily="34" charset="0"/>
              <a:buChar char="​"/>
              <a:defRPr kumimoji="0" sz="1800" b="0" i="0" u="none" kern="1200" cap="none" spc="0" baseline="0">
                <a:solidFill>
                  <a:schemeClr val="bg2"/>
                </a:solidFill>
                <a:latin typeface="Arial" panose="020B0604020202020204" pitchFamily="34" charset="0"/>
              </a:defRPr>
            </a:lvl8pPr>
            <a:lvl9pPr marL="711200" indent="7938" algn="l" fontAlgn="auto" hangingPunct="1">
              <a:lnSpc>
                <a:spcPct val="114000"/>
              </a:lnSpc>
              <a:spcBef>
                <a:spcPts val="0"/>
              </a:spcBef>
              <a:spcAft>
                <a:spcPts val="0"/>
              </a:spcAft>
              <a:buClrTx/>
              <a:buSzPts val="1200"/>
              <a:buFont typeface="Arial" panose="020B0604020202020204" pitchFamily="34" charset="0"/>
              <a:buChar char="​"/>
              <a:defRPr kumimoji="0" sz="1800" b="0" i="0" u="none" kern="1200" cap="none" spc="0" baseline="0">
                <a:solidFill>
                  <a:schemeClr val="bg2"/>
                </a:solidFill>
                <a:latin typeface="Arial" panose="020B0604020202020204" pitchFamily="34" charset="0"/>
              </a:defRPr>
            </a:lvl9pPr>
          </a:lstStyle>
          <a:p>
            <a:pPr lvl="0"/>
            <a:r>
              <a:rPr lang="en-US" noProof="0" err="1"/>
              <a:t>Textmasterformat</a:t>
            </a:r>
            <a:r>
              <a:rPr lang="en-US" noProof="0"/>
              <a:t> </a:t>
            </a:r>
            <a:r>
              <a:rPr lang="en-US" noProof="0" err="1"/>
              <a:t>bearbeiten</a:t>
            </a:r>
            <a:endParaRPr lang="en-US" noProof="0"/>
          </a:p>
          <a:p>
            <a:pPr lvl="1"/>
            <a:r>
              <a:rPr lang="en-US" noProof="0" err="1"/>
              <a:t>Zweite</a:t>
            </a:r>
            <a:r>
              <a:rPr lang="en-US" noProof="0"/>
              <a:t> Ebene</a:t>
            </a:r>
          </a:p>
          <a:p>
            <a:pPr lvl="2"/>
            <a:r>
              <a:rPr lang="en-US" noProof="0" err="1"/>
              <a:t>Dritte</a:t>
            </a:r>
            <a:r>
              <a:rPr lang="en-US" noProof="0"/>
              <a:t> Ebene</a:t>
            </a:r>
          </a:p>
          <a:p>
            <a:pPr lvl="3"/>
            <a:r>
              <a:rPr lang="en-US" noProof="0" err="1"/>
              <a:t>Vierte</a:t>
            </a:r>
            <a:r>
              <a:rPr lang="en-US" noProof="0"/>
              <a:t> Ebene</a:t>
            </a:r>
          </a:p>
          <a:p>
            <a:pPr lvl="4"/>
            <a:r>
              <a:rPr lang="en-US" noProof="0" err="1"/>
              <a:t>Fünfte</a:t>
            </a:r>
            <a:r>
              <a:rPr lang="en-US" noProof="0"/>
              <a:t> Ebene</a:t>
            </a:r>
          </a:p>
          <a:p>
            <a:pPr lvl="5"/>
            <a:r>
              <a:rPr lang="en-US" noProof="0" err="1"/>
              <a:t>Sechste</a:t>
            </a:r>
            <a:r>
              <a:rPr lang="en-US" noProof="0"/>
              <a:t> Ebene</a:t>
            </a:r>
          </a:p>
          <a:p>
            <a:pPr lvl="6"/>
            <a:r>
              <a:rPr lang="en-US" noProof="0" err="1"/>
              <a:t>Siebte</a:t>
            </a:r>
            <a:r>
              <a:rPr lang="en-US" noProof="0"/>
              <a:t> Ebene</a:t>
            </a:r>
          </a:p>
          <a:p>
            <a:pPr lvl="7"/>
            <a:r>
              <a:rPr lang="en-US" noProof="0" err="1"/>
              <a:t>Achte</a:t>
            </a:r>
            <a:r>
              <a:rPr lang="en-US" noProof="0"/>
              <a:t> Ebene</a:t>
            </a:r>
          </a:p>
          <a:p>
            <a:pPr lvl="8"/>
            <a:r>
              <a:rPr lang="en-US" noProof="0" err="1"/>
              <a:t>Neunte</a:t>
            </a:r>
            <a:r>
              <a:rPr lang="en-US" noProof="0"/>
              <a:t> Ebene</a:t>
            </a:r>
          </a:p>
        </p:txBody>
      </p:sp>
    </p:spTree>
    <p:extLst>
      <p:ext uri="{BB962C8B-B14F-4D97-AF65-F5344CB8AC3E}">
        <p14:creationId xmlns:p14="http://schemas.microsoft.com/office/powerpoint/2010/main" val="20286972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preserve="1" userDrawn="1">
  <p:cSld name="1_Chapter">
    <p:spTree>
      <p:nvGrpSpPr>
        <p:cNvPr id="1" name=""/>
        <p:cNvGrpSpPr/>
        <p:nvPr/>
      </p:nvGrpSpPr>
      <p:grpSpPr>
        <a:xfrm>
          <a:off x="0" y="0"/>
          <a:ext cx="0" cy="0"/>
          <a:chOff x="0" y="0"/>
          <a:chExt cx="0" cy="0"/>
        </a:xfrm>
      </p:grpSpPr>
      <p:sp>
        <p:nvSpPr>
          <p:cNvPr id="6" name="Picture 4">
            <a:extLst>
              <a:ext uri="{FF2B5EF4-FFF2-40B4-BE49-F238E27FC236}">
                <a16:creationId xmlns:a16="http://schemas.microsoft.com/office/drawing/2014/main" id="{17F1C13B-D206-BEDB-2928-552A4E6AED05}"/>
              </a:ext>
            </a:extLst>
          </p:cNvPr>
          <p:cNvSpPr/>
          <p:nvPr userDrawn="1"/>
        </p:nvSpPr>
        <p:spPr bwMode="gray">
          <a:xfrm>
            <a:off x="0" y="0"/>
            <a:ext cx="12192000" cy="6858000"/>
          </a:xfrm>
          <a:prstGeom prst="rect">
            <a:avLst/>
          </a:prstGeom>
          <a:solidFill>
            <a:schemeClr val="accent1"/>
          </a:solidFill>
          <a:ln w="254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nchorCtr="0">
            <a:noAutofit/>
          </a:bodyPr>
          <a:lstStyle/>
          <a:p>
            <a:pPr algn="ctr"/>
            <a:endParaRPr lang="en-US" sz="1600">
              <a:solidFill>
                <a:schemeClr val="tx1"/>
              </a:solidFill>
              <a:latin typeface="Arial" panose="020B0604020202020204" pitchFamily="34" charset="0"/>
              <a:cs typeface="Arial" panose="020B0604020202020204" pitchFamily="34" charset="0"/>
            </a:endParaRPr>
          </a:p>
        </p:txBody>
      </p:sp>
      <p:sp>
        <p:nvSpPr>
          <p:cNvPr id="2" name="Title 1"/>
          <p:cNvSpPr>
            <a:spLocks noGrp="1"/>
          </p:cNvSpPr>
          <p:nvPr>
            <p:ph type="ctrTitle" hasCustomPrompt="1"/>
          </p:nvPr>
        </p:nvSpPr>
        <p:spPr>
          <a:xfrm>
            <a:off x="1272843" y="2421028"/>
            <a:ext cx="9646313" cy="2015943"/>
          </a:xfrm>
        </p:spPr>
        <p:txBody>
          <a:bodyPr lIns="0" tIns="0" rIns="0" bIns="0" anchor="ctr" anchorCtr="0">
            <a:noAutofit/>
          </a:bodyPr>
          <a:lstStyle>
            <a:lvl1pPr algn="ctr">
              <a:defRPr lang="en-US" sz="2800" kern="1200" cap="none" baseline="0" smtClean="0">
                <a:solidFill>
                  <a:schemeClr val="bg1"/>
                </a:solidFill>
                <a:latin typeface="Arial" panose="020B0604020202020204" pitchFamily="34" charset="0"/>
                <a:ea typeface="+mn-ea"/>
                <a:cs typeface="Arial" panose="020B0604020202020204" pitchFamily="34" charset="0"/>
              </a:defRPr>
            </a:lvl1pPr>
          </a:lstStyle>
          <a:p>
            <a:r>
              <a:rPr lang="en-US" noProof="0" err="1"/>
              <a:t>Titelmasterformat</a:t>
            </a:r>
            <a:r>
              <a:rPr lang="en-US" noProof="0"/>
              <a:t> </a:t>
            </a:r>
            <a:r>
              <a:rPr lang="en-US" noProof="0" err="1"/>
              <a:t>durch</a:t>
            </a:r>
            <a:r>
              <a:rPr lang="en-US" noProof="0"/>
              <a:t> </a:t>
            </a:r>
            <a:r>
              <a:rPr lang="en-US" noProof="0" err="1"/>
              <a:t>Klicken</a:t>
            </a:r>
            <a:r>
              <a:rPr lang="en-US" noProof="0"/>
              <a:t> </a:t>
            </a:r>
            <a:r>
              <a:rPr lang="en-US" noProof="0" err="1"/>
              <a:t>bearbeiten</a:t>
            </a:r>
            <a:endParaRPr lang="en-US" noProof="0"/>
          </a:p>
        </p:txBody>
      </p:sp>
    </p:spTree>
    <p:extLst>
      <p:ext uri="{BB962C8B-B14F-4D97-AF65-F5344CB8AC3E}">
        <p14:creationId xmlns:p14="http://schemas.microsoft.com/office/powerpoint/2010/main" val="427722925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preserve="1" userDrawn="1">
  <p:cSld name="2_Large Image Only">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E0B9A7ED-578E-39D8-5116-824E7E48FA9B}"/>
              </a:ext>
            </a:extLst>
          </p:cNvPr>
          <p:cNvSpPr>
            <a:spLocks noGrp="1"/>
          </p:cNvSpPr>
          <p:nvPr>
            <p:ph type="pic" sz="quarter" idx="10"/>
          </p:nvPr>
        </p:nvSpPr>
        <p:spPr>
          <a:xfrm>
            <a:off x="1" y="0"/>
            <a:ext cx="12192000" cy="6858000"/>
          </a:xfrm>
        </p:spPr>
        <p:txBody>
          <a:bodyPr/>
          <a:lstStyle/>
          <a:p>
            <a:endParaRPr lang="de-DE"/>
          </a:p>
        </p:txBody>
      </p:sp>
      <p:sp>
        <p:nvSpPr>
          <p:cNvPr id="2" name="Title 1">
            <a:extLst>
              <a:ext uri="{FF2B5EF4-FFF2-40B4-BE49-F238E27FC236}">
                <a16:creationId xmlns:a16="http://schemas.microsoft.com/office/drawing/2014/main" id="{2E53BC4E-F825-AB8B-1090-85882D0965BB}"/>
              </a:ext>
            </a:extLst>
          </p:cNvPr>
          <p:cNvSpPr>
            <a:spLocks noGrp="1"/>
          </p:cNvSpPr>
          <p:nvPr>
            <p:ph type="title"/>
          </p:nvPr>
        </p:nvSpPr>
        <p:spPr>
          <a:xfrm>
            <a:off x="4552" y="2151620"/>
            <a:ext cx="12187448" cy="2554760"/>
          </a:xfrm>
        </p:spPr>
        <p:txBody>
          <a:bodyPr anchor="ctr"/>
          <a:lstStyle>
            <a:lvl1pPr algn="ctr">
              <a:defRPr sz="7000">
                <a:solidFill>
                  <a:schemeClr val="bg2"/>
                </a:solidFill>
              </a:defRPr>
            </a:lvl1pPr>
          </a:lstStyle>
          <a:p>
            <a:r>
              <a:rPr lang="en-US"/>
              <a:t>Click to edit Master title style</a:t>
            </a:r>
          </a:p>
        </p:txBody>
      </p:sp>
    </p:spTree>
    <p:extLst>
      <p:ext uri="{BB962C8B-B14F-4D97-AF65-F5344CB8AC3E}">
        <p14:creationId xmlns:p14="http://schemas.microsoft.com/office/powerpoint/2010/main" val="240251501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1_Title and Content and Image">
    <p:spTree>
      <p:nvGrpSpPr>
        <p:cNvPr id="1" name=""/>
        <p:cNvGrpSpPr/>
        <p:nvPr/>
      </p:nvGrpSpPr>
      <p:grpSpPr>
        <a:xfrm>
          <a:off x="0" y="0"/>
          <a:ext cx="0" cy="0"/>
          <a:chOff x="0" y="0"/>
          <a:chExt cx="0" cy="0"/>
        </a:xfrm>
      </p:grpSpPr>
      <p:sp>
        <p:nvSpPr>
          <p:cNvPr id="4" name="Footer Placeholder 3" hidden="1"/>
          <p:cNvSpPr>
            <a:spLocks noGrp="1"/>
          </p:cNvSpPr>
          <p:nvPr>
            <p:ph type="ftr" sz="quarter" idx="11"/>
          </p:nvPr>
        </p:nvSpPr>
        <p:spPr>
          <a:xfrm>
            <a:off x="952065" y="6380646"/>
            <a:ext cx="3740144" cy="323925"/>
          </a:xfrm>
          <a:prstGeom prst="rect">
            <a:avLst/>
          </a:prstGeom>
        </p:spPr>
        <p:txBody>
          <a:bodyPr/>
          <a:lstStyle>
            <a:lvl1pPr>
              <a:defRPr>
                <a:latin typeface="Arial" pitchFamily="34" charset="0"/>
              </a:defRPr>
            </a:lvl1pPr>
          </a:lstStyle>
          <a:p>
            <a:r>
              <a:rPr lang="en-US"/>
              <a:t>B. Braun Medical </a:t>
            </a:r>
          </a:p>
        </p:txBody>
      </p:sp>
      <p:sp>
        <p:nvSpPr>
          <p:cNvPr id="5" name="Slide Number Placeholder 4" hidden="1"/>
          <p:cNvSpPr>
            <a:spLocks noGrp="1"/>
          </p:cNvSpPr>
          <p:nvPr>
            <p:ph type="sldNum" sz="quarter" idx="12"/>
          </p:nvPr>
        </p:nvSpPr>
        <p:spPr>
          <a:xfrm>
            <a:off x="9118325" y="6380646"/>
            <a:ext cx="2844800" cy="323925"/>
          </a:xfrm>
          <a:prstGeom prst="rect">
            <a:avLst/>
          </a:prstGeom>
        </p:spPr>
        <p:txBody>
          <a:bodyPr/>
          <a:lstStyle/>
          <a:p>
            <a:fld id="{8D981D2A-10EE-45CA-B672-13EC15929D94}" type="slidenum">
              <a:rPr lang="en-US" smtClean="0"/>
              <a:pPr/>
              <a:t>‹#›</a:t>
            </a:fld>
            <a:endParaRPr lang="en-US"/>
          </a:p>
        </p:txBody>
      </p:sp>
      <p:sp>
        <p:nvSpPr>
          <p:cNvPr id="7" name="Titel 6"/>
          <p:cNvSpPr>
            <a:spLocks noGrp="1"/>
          </p:cNvSpPr>
          <p:nvPr>
            <p:ph type="title" hasCustomPrompt="1"/>
          </p:nvPr>
        </p:nvSpPr>
        <p:spPr>
          <a:xfrm>
            <a:off x="6724750" y="2247900"/>
            <a:ext cx="4896546" cy="1109092"/>
          </a:xfrm>
        </p:spPr>
        <p:txBody>
          <a:bodyPr/>
          <a:lstStyle>
            <a:lvl1pPr>
              <a:defRPr/>
            </a:lvl1pPr>
          </a:lstStyle>
          <a:p>
            <a:r>
              <a:rPr lang="en-US" err="1"/>
              <a:t>Titelmasterformat</a:t>
            </a:r>
            <a:r>
              <a:rPr lang="en-US"/>
              <a:t> </a:t>
            </a:r>
            <a:r>
              <a:rPr lang="en-US" err="1"/>
              <a:t>durch</a:t>
            </a:r>
            <a:r>
              <a:rPr lang="en-US"/>
              <a:t> </a:t>
            </a:r>
            <a:r>
              <a:rPr lang="en-US" err="1"/>
              <a:t>Klicken</a:t>
            </a:r>
            <a:r>
              <a:rPr lang="en-US"/>
              <a:t> </a:t>
            </a:r>
            <a:r>
              <a:rPr lang="en-US" err="1"/>
              <a:t>bearbeiten</a:t>
            </a:r>
            <a:endParaRPr lang="en-US"/>
          </a:p>
        </p:txBody>
      </p:sp>
      <p:sp>
        <p:nvSpPr>
          <p:cNvPr id="8" name="Content Placeholder 2"/>
          <p:cNvSpPr>
            <a:spLocks noGrp="1"/>
          </p:cNvSpPr>
          <p:nvPr>
            <p:ph idx="1" hasCustomPrompt="1"/>
          </p:nvPr>
        </p:nvSpPr>
        <p:spPr>
          <a:xfrm>
            <a:off x="6708068" y="3645024"/>
            <a:ext cx="4896545" cy="2519984"/>
          </a:xfrm>
        </p:spPr>
        <p:txBody>
          <a:bodyPr/>
          <a:lstStyle>
            <a:lvl1pPr marL="0" indent="0" algn="l" fontAlgn="auto" hangingPunct="1">
              <a:lnSpc>
                <a:spcPct val="114000"/>
              </a:lnSpc>
              <a:spcBef>
                <a:spcPts val="0"/>
              </a:spcBef>
              <a:spcAft>
                <a:spcPts val="0"/>
              </a:spcAft>
              <a:buClrTx/>
              <a:buSzPts val="1800"/>
              <a:buFont typeface="Arial" panose="020B0604020202020204" pitchFamily="34" charset="0"/>
              <a:buChar char="​"/>
              <a:defRPr kumimoji="0" sz="1800" b="0" i="0" u="none" kern="1200" cap="none" spc="0" baseline="0">
                <a:solidFill>
                  <a:schemeClr val="bg2"/>
                </a:solidFill>
                <a:latin typeface="Arial" panose="020B0604020202020204" pitchFamily="34" charset="0"/>
              </a:defRPr>
            </a:lvl1pPr>
            <a:lvl2pPr marL="177800" indent="-177800" algn="l" fontAlgn="auto" hangingPunct="1">
              <a:lnSpc>
                <a:spcPct val="114000"/>
              </a:lnSpc>
              <a:spcBef>
                <a:spcPts val="0"/>
              </a:spcBef>
              <a:spcAft>
                <a:spcPts val="0"/>
              </a:spcAft>
              <a:buClrTx/>
              <a:buSzPts val="1800"/>
              <a:buFont typeface="Wingdings" panose="05000000000000000000" pitchFamily="2" charset="2"/>
              <a:buChar char="§"/>
              <a:defRPr kumimoji="0" sz="1800" b="0" i="0" u="none" kern="1200" cap="none" spc="0" baseline="0">
                <a:solidFill>
                  <a:schemeClr val="bg2"/>
                </a:solidFill>
                <a:latin typeface="Arial" panose="020B0604020202020204" pitchFamily="34" charset="0"/>
              </a:defRPr>
            </a:lvl2pPr>
            <a:lvl3pPr marL="363538" indent="-4763" algn="l" fontAlgn="auto" hangingPunct="1">
              <a:lnSpc>
                <a:spcPct val="114000"/>
              </a:lnSpc>
              <a:spcBef>
                <a:spcPts val="0"/>
              </a:spcBef>
              <a:spcAft>
                <a:spcPts val="0"/>
              </a:spcAft>
              <a:buClrTx/>
              <a:buSzPts val="1800"/>
              <a:buFont typeface="Arial" panose="020B0604020202020204" pitchFamily="34" charset="0"/>
              <a:buChar char="​"/>
              <a:defRPr kumimoji="0" sz="1800" b="0" i="0" u="none" kern="1200" cap="none" spc="0" baseline="0">
                <a:solidFill>
                  <a:schemeClr val="bg2"/>
                </a:solidFill>
                <a:latin typeface="Arial" panose="020B0604020202020204" pitchFamily="34" charset="0"/>
              </a:defRPr>
            </a:lvl3pPr>
            <a:lvl4pPr marL="541338" indent="-180975" algn="l" fontAlgn="auto" hangingPunct="1">
              <a:lnSpc>
                <a:spcPct val="114000"/>
              </a:lnSpc>
              <a:spcBef>
                <a:spcPts val="0"/>
              </a:spcBef>
              <a:spcAft>
                <a:spcPts val="0"/>
              </a:spcAft>
              <a:buClrTx/>
              <a:buSzPts val="1800"/>
              <a:buFont typeface="Wingdings" panose="05000000000000000000" pitchFamily="2" charset="2"/>
              <a:buChar char="§"/>
              <a:defRPr kumimoji="0" sz="1800" b="0" i="0" u="none" kern="1200" cap="none" spc="0" baseline="0">
                <a:solidFill>
                  <a:schemeClr val="bg2"/>
                </a:solidFill>
                <a:latin typeface="Arial" panose="020B0604020202020204" pitchFamily="34" charset="0"/>
              </a:defRPr>
            </a:lvl4pPr>
            <a:lvl5pPr marL="720000" indent="0" algn="l" fontAlgn="auto" hangingPunct="1">
              <a:lnSpc>
                <a:spcPct val="114000"/>
              </a:lnSpc>
              <a:spcBef>
                <a:spcPts val="0"/>
              </a:spcBef>
              <a:spcAft>
                <a:spcPts val="0"/>
              </a:spcAft>
              <a:buFontTx/>
              <a:buNone/>
              <a:defRPr kumimoji="0" sz="1800" b="0" i="0" u="none" kern="1200" cap="none" spc="0" baseline="0">
                <a:solidFill>
                  <a:schemeClr val="bg2"/>
                </a:solidFill>
                <a:latin typeface="Arial" panose="020B0604020202020204" pitchFamily="34" charset="0"/>
              </a:defRPr>
            </a:lvl5pPr>
            <a:lvl6pPr marL="711200" indent="0" algn="l" fontAlgn="auto" hangingPunct="1">
              <a:lnSpc>
                <a:spcPct val="114000"/>
              </a:lnSpc>
              <a:spcBef>
                <a:spcPts val="0"/>
              </a:spcBef>
              <a:spcAft>
                <a:spcPts val="0"/>
              </a:spcAft>
              <a:buFontTx/>
              <a:buNone/>
              <a:defRPr kumimoji="0" sz="1800" b="0" i="0" u="none" kern="1200" cap="none" spc="0" baseline="0">
                <a:solidFill>
                  <a:schemeClr val="bg2"/>
                </a:solidFill>
                <a:latin typeface="Arial" panose="020B0604020202020204" pitchFamily="34" charset="0"/>
              </a:defRPr>
            </a:lvl6pPr>
            <a:lvl7pPr marL="711200" indent="7938" algn="l" fontAlgn="auto" hangingPunct="1">
              <a:lnSpc>
                <a:spcPct val="114000"/>
              </a:lnSpc>
              <a:spcBef>
                <a:spcPts val="0"/>
              </a:spcBef>
              <a:spcAft>
                <a:spcPts val="0"/>
              </a:spcAft>
              <a:buClrTx/>
              <a:buSzPts val="1200"/>
              <a:buFont typeface="Arial" panose="020B0604020202020204" pitchFamily="34" charset="0"/>
              <a:buChar char="​"/>
              <a:defRPr kumimoji="0" sz="1800" b="0" i="0" u="none" kern="1200" cap="none" spc="0" baseline="0">
                <a:solidFill>
                  <a:schemeClr val="bg2"/>
                </a:solidFill>
                <a:latin typeface="Arial" panose="020B0604020202020204" pitchFamily="34" charset="0"/>
              </a:defRPr>
            </a:lvl7pPr>
            <a:lvl8pPr marL="711200" indent="7938" algn="l" fontAlgn="auto" hangingPunct="1">
              <a:lnSpc>
                <a:spcPct val="114000"/>
              </a:lnSpc>
              <a:spcBef>
                <a:spcPts val="0"/>
              </a:spcBef>
              <a:spcAft>
                <a:spcPts val="0"/>
              </a:spcAft>
              <a:buClrTx/>
              <a:buSzPts val="1200"/>
              <a:buFont typeface="Arial" panose="020B0604020202020204" pitchFamily="34" charset="0"/>
              <a:buChar char="​"/>
              <a:defRPr kumimoji="0" sz="1800" b="0" i="0" u="none" kern="1200" cap="none" spc="0" baseline="0">
                <a:solidFill>
                  <a:schemeClr val="bg2"/>
                </a:solidFill>
                <a:latin typeface="Arial" panose="020B0604020202020204" pitchFamily="34" charset="0"/>
              </a:defRPr>
            </a:lvl8pPr>
            <a:lvl9pPr marL="711200" indent="7938" algn="l" fontAlgn="auto" hangingPunct="1">
              <a:lnSpc>
                <a:spcPct val="114000"/>
              </a:lnSpc>
              <a:spcBef>
                <a:spcPts val="0"/>
              </a:spcBef>
              <a:spcAft>
                <a:spcPts val="0"/>
              </a:spcAft>
              <a:buClrTx/>
              <a:buSzPts val="1200"/>
              <a:buFont typeface="Arial" panose="020B0604020202020204" pitchFamily="34" charset="0"/>
              <a:buChar char="​"/>
              <a:defRPr kumimoji="0" sz="1800" b="0" i="0" u="none" kern="1200" cap="none" spc="0" baseline="0">
                <a:solidFill>
                  <a:schemeClr val="bg2"/>
                </a:solidFill>
                <a:latin typeface="Arial" panose="020B0604020202020204" pitchFamily="34" charset="0"/>
              </a:defRPr>
            </a:lvl9pPr>
          </a:lstStyle>
          <a:p>
            <a:pPr lvl="0"/>
            <a:r>
              <a:rPr lang="en-US" noProof="0" err="1"/>
              <a:t>Textmasterformat</a:t>
            </a:r>
            <a:r>
              <a:rPr lang="en-US" noProof="0"/>
              <a:t> </a:t>
            </a:r>
            <a:r>
              <a:rPr lang="en-US" noProof="0" err="1"/>
              <a:t>bearbeiten</a:t>
            </a:r>
            <a:endParaRPr lang="en-US" noProof="0"/>
          </a:p>
          <a:p>
            <a:pPr lvl="1"/>
            <a:r>
              <a:rPr lang="en-US" noProof="0" err="1"/>
              <a:t>Zweite</a:t>
            </a:r>
            <a:r>
              <a:rPr lang="en-US" noProof="0"/>
              <a:t> Ebene</a:t>
            </a:r>
          </a:p>
          <a:p>
            <a:pPr lvl="2"/>
            <a:r>
              <a:rPr lang="en-US" noProof="0" err="1"/>
              <a:t>Dritte</a:t>
            </a:r>
            <a:r>
              <a:rPr lang="en-US" noProof="0"/>
              <a:t> Ebene</a:t>
            </a:r>
          </a:p>
          <a:p>
            <a:pPr lvl="3"/>
            <a:r>
              <a:rPr lang="en-US" noProof="0" err="1"/>
              <a:t>Vierte</a:t>
            </a:r>
            <a:r>
              <a:rPr lang="en-US" noProof="0"/>
              <a:t> Ebene</a:t>
            </a:r>
          </a:p>
          <a:p>
            <a:pPr lvl="4"/>
            <a:r>
              <a:rPr lang="en-US" noProof="0" err="1"/>
              <a:t>Fünfte</a:t>
            </a:r>
            <a:r>
              <a:rPr lang="en-US" noProof="0"/>
              <a:t> Ebene</a:t>
            </a:r>
          </a:p>
          <a:p>
            <a:pPr lvl="5"/>
            <a:r>
              <a:rPr lang="en-US" noProof="0" err="1"/>
              <a:t>Sechste</a:t>
            </a:r>
            <a:r>
              <a:rPr lang="en-US" noProof="0"/>
              <a:t> Ebene</a:t>
            </a:r>
          </a:p>
          <a:p>
            <a:pPr lvl="6"/>
            <a:r>
              <a:rPr lang="en-US" noProof="0" err="1"/>
              <a:t>Siebte</a:t>
            </a:r>
            <a:r>
              <a:rPr lang="en-US" noProof="0"/>
              <a:t> Ebene</a:t>
            </a:r>
          </a:p>
          <a:p>
            <a:pPr lvl="7"/>
            <a:r>
              <a:rPr lang="en-US" noProof="0" err="1"/>
              <a:t>Achte</a:t>
            </a:r>
            <a:r>
              <a:rPr lang="en-US" noProof="0"/>
              <a:t> Ebene</a:t>
            </a:r>
          </a:p>
          <a:p>
            <a:pPr lvl="8"/>
            <a:r>
              <a:rPr lang="en-US" noProof="0" err="1"/>
              <a:t>Neunte</a:t>
            </a:r>
            <a:r>
              <a:rPr lang="en-US" noProof="0"/>
              <a:t> Ebene</a:t>
            </a:r>
          </a:p>
        </p:txBody>
      </p:sp>
      <p:sp>
        <p:nvSpPr>
          <p:cNvPr id="11" name="Text Placeholder 10">
            <a:extLst>
              <a:ext uri="{FF2B5EF4-FFF2-40B4-BE49-F238E27FC236}">
                <a16:creationId xmlns:a16="http://schemas.microsoft.com/office/drawing/2014/main" id="{46449BEA-F6F0-BEA5-22B3-E307542B8063}"/>
              </a:ext>
            </a:extLst>
          </p:cNvPr>
          <p:cNvSpPr>
            <a:spLocks noGrp="1"/>
          </p:cNvSpPr>
          <p:nvPr>
            <p:ph type="body" sz="quarter" idx="13" hasCustomPrompt="1"/>
          </p:nvPr>
        </p:nvSpPr>
        <p:spPr>
          <a:xfrm>
            <a:off x="1558924" y="3141663"/>
            <a:ext cx="2448843" cy="503361"/>
          </a:xfrm>
        </p:spPr>
        <p:txBody>
          <a:bodyPr/>
          <a:lstStyle>
            <a:lvl1pPr>
              <a:defRPr/>
            </a:lvl1pPr>
          </a:lstStyle>
          <a:p>
            <a:pPr lvl="0"/>
            <a:r>
              <a:rPr lang="en-US"/>
              <a:t>Space for your icon or image (delete this message)</a:t>
            </a:r>
          </a:p>
        </p:txBody>
      </p:sp>
    </p:spTree>
    <p:extLst>
      <p:ext uri="{BB962C8B-B14F-4D97-AF65-F5344CB8AC3E}">
        <p14:creationId xmlns:p14="http://schemas.microsoft.com/office/powerpoint/2010/main" val="4125311112"/>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1_Text with Image">
    <p:spTree>
      <p:nvGrpSpPr>
        <p:cNvPr id="1" name=""/>
        <p:cNvGrpSpPr/>
        <p:nvPr/>
      </p:nvGrpSpPr>
      <p:grpSpPr>
        <a:xfrm>
          <a:off x="0" y="0"/>
          <a:ext cx="0" cy="0"/>
          <a:chOff x="0" y="0"/>
          <a:chExt cx="0" cy="0"/>
        </a:xfrm>
      </p:grpSpPr>
      <p:sp>
        <p:nvSpPr>
          <p:cNvPr id="6" name="Text Placeholder 5"/>
          <p:cNvSpPr>
            <a:spLocks noGrp="1"/>
          </p:cNvSpPr>
          <p:nvPr>
            <p:ph type="body" sz="quarter" idx="14" hasCustomPrompt="1"/>
          </p:nvPr>
        </p:nvSpPr>
        <p:spPr>
          <a:xfrm>
            <a:off x="448" y="8967"/>
            <a:ext cx="6095999" cy="6858000"/>
          </a:xfrm>
          <a:noFill/>
        </p:spPr>
        <p:txBody>
          <a:bodyPr wrap="square" lIns="0" tIns="0" rIns="0" bIns="0" anchor="ctr" anchorCtr="0">
            <a:noAutofit/>
          </a:bodyPr>
          <a:lstStyle>
            <a:lvl1pPr marL="0" indent="0" algn="ctr" fontAlgn="auto" hangingPunct="1">
              <a:lnSpc>
                <a:spcPct val="100000"/>
              </a:lnSpc>
              <a:spcBef>
                <a:spcPts val="0"/>
              </a:spcBef>
              <a:spcAft>
                <a:spcPts val="0"/>
              </a:spcAft>
              <a:buClrTx/>
              <a:buSzPts val="1200"/>
              <a:buFont typeface="Arial" panose="020B0604020202020204" pitchFamily="34" charset="0"/>
              <a:buChar char="​"/>
              <a:defRPr kumimoji="0" sz="2500" b="0" i="0" u="none" kern="1200" cap="none" spc="0" baseline="0">
                <a:solidFill>
                  <a:schemeClr val="bg2"/>
                </a:solidFill>
                <a:latin typeface="Arial" panose="020B0604020202020204" pitchFamily="34" charset="0"/>
              </a:defRPr>
            </a:lvl1pPr>
            <a:lvl2pPr marL="0" indent="0" algn="ctr" fontAlgn="auto" hangingPunct="1">
              <a:lnSpc>
                <a:spcPct val="100000"/>
              </a:lnSpc>
              <a:spcBef>
                <a:spcPts val="0"/>
              </a:spcBef>
              <a:spcAft>
                <a:spcPts val="0"/>
              </a:spcAft>
              <a:buClrTx/>
              <a:buSzPts val="1200"/>
              <a:buFont typeface="Arial" panose="020B0604020202020204" pitchFamily="34" charset="0"/>
              <a:buChar char="​"/>
              <a:defRPr kumimoji="0" sz="2500" b="0" i="0" u="none" kern="1200" cap="none" spc="0" baseline="0">
                <a:solidFill>
                  <a:schemeClr val="bg2"/>
                </a:solidFill>
                <a:latin typeface="Arial" panose="020B0604020202020204" pitchFamily="34" charset="0"/>
              </a:defRPr>
            </a:lvl2pPr>
            <a:lvl3pPr marL="0" indent="0" algn="ctr" fontAlgn="auto" hangingPunct="1">
              <a:lnSpc>
                <a:spcPct val="100000"/>
              </a:lnSpc>
              <a:spcBef>
                <a:spcPts val="0"/>
              </a:spcBef>
              <a:spcAft>
                <a:spcPts val="0"/>
              </a:spcAft>
              <a:buClrTx/>
              <a:buSzPts val="1200"/>
              <a:buFont typeface="Arial" panose="020B0604020202020204" pitchFamily="34" charset="0"/>
              <a:buChar char="​"/>
              <a:defRPr kumimoji="0" sz="2500" b="0" i="0" u="none" kern="1200" cap="none" spc="0" baseline="0">
                <a:solidFill>
                  <a:schemeClr val="bg2"/>
                </a:solidFill>
                <a:latin typeface="Arial" panose="020B0604020202020204" pitchFamily="34" charset="0"/>
              </a:defRPr>
            </a:lvl3pPr>
            <a:lvl4pPr marL="0" indent="0" algn="ctr" fontAlgn="auto" hangingPunct="1">
              <a:lnSpc>
                <a:spcPct val="100000"/>
              </a:lnSpc>
              <a:spcBef>
                <a:spcPts val="0"/>
              </a:spcBef>
              <a:spcAft>
                <a:spcPts val="0"/>
              </a:spcAft>
              <a:buClrTx/>
              <a:buSzPts val="1200"/>
              <a:buFont typeface="Arial" panose="020B0604020202020204" pitchFamily="34" charset="0"/>
              <a:buChar char="​"/>
              <a:defRPr kumimoji="0" sz="2500" b="0" i="0" u="none" kern="1200" cap="none" spc="0" baseline="0">
                <a:solidFill>
                  <a:schemeClr val="bg2"/>
                </a:solidFill>
                <a:latin typeface="Arial" panose="020B0604020202020204" pitchFamily="34" charset="0"/>
              </a:defRPr>
            </a:lvl4pPr>
            <a:lvl5pPr marL="0" indent="0" algn="ctr" fontAlgn="auto" hangingPunct="1">
              <a:lnSpc>
                <a:spcPct val="100000"/>
              </a:lnSpc>
              <a:spcBef>
                <a:spcPts val="0"/>
              </a:spcBef>
              <a:spcAft>
                <a:spcPts val="0"/>
              </a:spcAft>
              <a:buClrTx/>
              <a:buSzPts val="1200"/>
              <a:buFont typeface="Arial" panose="020B0604020202020204" pitchFamily="34" charset="0"/>
              <a:buChar char="​"/>
              <a:defRPr kumimoji="0" sz="2500" b="0" i="0" u="none" kern="1200" cap="none" spc="0" baseline="0">
                <a:solidFill>
                  <a:schemeClr val="tx1"/>
                </a:solidFill>
                <a:latin typeface="Arial" panose="020B0604020202020204" pitchFamily="34" charset="0"/>
              </a:defRPr>
            </a:lvl5pPr>
            <a:lvl6pPr marL="711200" indent="0" algn="ctr" fontAlgn="auto" hangingPunct="1">
              <a:lnSpc>
                <a:spcPct val="100000"/>
              </a:lnSpc>
              <a:spcBef>
                <a:spcPts val="0"/>
              </a:spcBef>
              <a:spcAft>
                <a:spcPts val="0"/>
              </a:spcAft>
              <a:buClrTx/>
              <a:buSzPts val="1200"/>
              <a:buFont typeface="Arial" panose="020B0604020202020204" pitchFamily="34" charset="0"/>
              <a:buNone/>
              <a:defRPr kumimoji="0" sz="2500" b="0" i="0" u="none" kern="1200" cap="none" spc="0" baseline="0">
                <a:solidFill>
                  <a:schemeClr val="tx1"/>
                </a:solidFill>
                <a:latin typeface="Arial" panose="020B0604020202020204" pitchFamily="34" charset="0"/>
              </a:defRPr>
            </a:lvl6pPr>
            <a:lvl7pPr marL="0" indent="0" algn="ctr" fontAlgn="auto" hangingPunct="1">
              <a:lnSpc>
                <a:spcPct val="100000"/>
              </a:lnSpc>
              <a:spcBef>
                <a:spcPts val="0"/>
              </a:spcBef>
              <a:spcAft>
                <a:spcPts val="0"/>
              </a:spcAft>
              <a:buClrTx/>
              <a:buSzPts val="1200"/>
              <a:buFont typeface="Arial" panose="020B0604020202020204" pitchFamily="34" charset="0"/>
              <a:buChar char="​"/>
              <a:defRPr kumimoji="0" sz="2500" b="0" i="0" u="none" kern="1200" cap="none" spc="0" baseline="0">
                <a:solidFill>
                  <a:schemeClr val="bg2"/>
                </a:solidFill>
                <a:latin typeface="Arial" panose="020B0604020202020204" pitchFamily="34" charset="0"/>
              </a:defRPr>
            </a:lvl7pPr>
            <a:lvl8pPr marL="0" indent="0" algn="ctr" fontAlgn="auto" hangingPunct="1">
              <a:lnSpc>
                <a:spcPct val="100000"/>
              </a:lnSpc>
              <a:spcBef>
                <a:spcPts val="0"/>
              </a:spcBef>
              <a:spcAft>
                <a:spcPts val="0"/>
              </a:spcAft>
              <a:buClrTx/>
              <a:buSzPts val="1200"/>
              <a:buFont typeface="Arial" panose="020B0604020202020204" pitchFamily="34" charset="0"/>
              <a:buChar char="​"/>
              <a:defRPr kumimoji="0" sz="2500" b="0" i="0" u="none" kern="1200" cap="none" spc="0" baseline="0">
                <a:solidFill>
                  <a:schemeClr val="bg2"/>
                </a:solidFill>
                <a:latin typeface="Arial" panose="020B0604020202020204" pitchFamily="34" charset="0"/>
              </a:defRPr>
            </a:lvl8pPr>
            <a:lvl9pPr marL="0" indent="0" algn="ctr" fontAlgn="auto" hangingPunct="1">
              <a:lnSpc>
                <a:spcPct val="100000"/>
              </a:lnSpc>
              <a:spcBef>
                <a:spcPts val="0"/>
              </a:spcBef>
              <a:spcAft>
                <a:spcPts val="0"/>
              </a:spcAft>
              <a:buClrTx/>
              <a:buSzPts val="1200"/>
              <a:buFont typeface="Arial" panose="020B0604020202020204" pitchFamily="34" charset="0"/>
              <a:buChar char="​"/>
              <a:defRPr kumimoji="0" sz="2500" b="0" i="0" u="none" kern="1200" cap="none" spc="0" baseline="0">
                <a:solidFill>
                  <a:schemeClr val="bg2"/>
                </a:solidFill>
                <a:latin typeface="Arial" panose="020B0604020202020204" pitchFamily="34" charset="0"/>
              </a:defRPr>
            </a:lvl9pPr>
          </a:lstStyle>
          <a:p>
            <a:pPr lvl="0"/>
            <a:r>
              <a:rPr lang="en-US"/>
              <a:t>Insert a text that is related </a:t>
            </a:r>
          </a:p>
          <a:p>
            <a:pPr lvl="0"/>
            <a:r>
              <a:rPr lang="en-US" err="1"/>
              <a:t>Textmasterformat</a:t>
            </a:r>
            <a:r>
              <a:rPr lang="en-US"/>
              <a:t> </a:t>
            </a:r>
            <a:r>
              <a:rPr lang="en-US" err="1"/>
              <a:t>bearbeiten</a:t>
            </a:r>
            <a:endParaRPr lang="en-US"/>
          </a:p>
          <a:p>
            <a:pPr lvl="1"/>
            <a:r>
              <a:rPr lang="en-US" err="1"/>
              <a:t>Zweite</a:t>
            </a:r>
            <a:r>
              <a:rPr lang="en-US"/>
              <a:t> Ebene</a:t>
            </a:r>
          </a:p>
          <a:p>
            <a:pPr lvl="2"/>
            <a:r>
              <a:rPr lang="en-US" err="1"/>
              <a:t>Fünfte</a:t>
            </a:r>
            <a:r>
              <a:rPr lang="en-US"/>
              <a:t> Ebene</a:t>
            </a:r>
          </a:p>
          <a:p>
            <a:pPr lvl="3"/>
            <a:r>
              <a:rPr lang="en-US" err="1"/>
              <a:t>Sechste</a:t>
            </a:r>
            <a:r>
              <a:rPr lang="en-US"/>
              <a:t> Ebene</a:t>
            </a:r>
          </a:p>
          <a:p>
            <a:pPr lvl="6"/>
            <a:r>
              <a:rPr lang="en-US" err="1"/>
              <a:t>Siebte</a:t>
            </a:r>
            <a:r>
              <a:rPr lang="en-US"/>
              <a:t> Ebene</a:t>
            </a:r>
          </a:p>
          <a:p>
            <a:pPr lvl="7"/>
            <a:r>
              <a:rPr lang="en-US" err="1"/>
              <a:t>Achte</a:t>
            </a:r>
            <a:r>
              <a:rPr lang="en-US"/>
              <a:t> Ebene</a:t>
            </a:r>
          </a:p>
          <a:p>
            <a:pPr lvl="8"/>
            <a:r>
              <a:rPr lang="en-US" err="1"/>
              <a:t>Neunte</a:t>
            </a:r>
            <a:r>
              <a:rPr lang="en-US"/>
              <a:t> Ebene</a:t>
            </a:r>
          </a:p>
        </p:txBody>
      </p:sp>
      <p:sp>
        <p:nvSpPr>
          <p:cNvPr id="3" name="Picture Placeholder 2">
            <a:extLst>
              <a:ext uri="{FF2B5EF4-FFF2-40B4-BE49-F238E27FC236}">
                <a16:creationId xmlns:a16="http://schemas.microsoft.com/office/drawing/2014/main" id="{DE96BF2D-E9C1-5EC0-BA14-AA1C74B3BD49}"/>
              </a:ext>
            </a:extLst>
          </p:cNvPr>
          <p:cNvSpPr>
            <a:spLocks noGrp="1"/>
          </p:cNvSpPr>
          <p:nvPr>
            <p:ph type="pic" sz="quarter" idx="15"/>
          </p:nvPr>
        </p:nvSpPr>
        <p:spPr>
          <a:xfrm>
            <a:off x="6096000" y="1"/>
            <a:ext cx="6096000" cy="6858000"/>
          </a:xfrm>
        </p:spPr>
        <p:txBody>
          <a:bodyPr/>
          <a:lstStyle/>
          <a:p>
            <a:endParaRPr lang="de-DE"/>
          </a:p>
        </p:txBody>
      </p:sp>
    </p:spTree>
    <p:extLst>
      <p:ext uri="{BB962C8B-B14F-4D97-AF65-F5344CB8AC3E}">
        <p14:creationId xmlns:p14="http://schemas.microsoft.com/office/powerpoint/2010/main" val="3171241482"/>
      </p:ext>
    </p:extLst>
  </p:cSld>
  <p:clrMapOvr>
    <a:masterClrMapping/>
  </p:clrMapOvr>
  <p:hf hdr="0" dt="0"/>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preserve="1" userDrawn="1">
  <p:cSld name="4_Large Image Only">
    <p:spTree>
      <p:nvGrpSpPr>
        <p:cNvPr id="1" name=""/>
        <p:cNvGrpSpPr/>
        <p:nvPr/>
      </p:nvGrpSpPr>
      <p:grpSpPr>
        <a:xfrm>
          <a:off x="0" y="0"/>
          <a:ext cx="0" cy="0"/>
          <a:chOff x="0" y="0"/>
          <a:chExt cx="0" cy="0"/>
        </a:xfrm>
      </p:grpSpPr>
      <p:sp>
        <p:nvSpPr>
          <p:cNvPr id="6" name="Text Placeholder 5"/>
          <p:cNvSpPr>
            <a:spLocks noGrp="1"/>
          </p:cNvSpPr>
          <p:nvPr>
            <p:ph type="body" sz="quarter" idx="14" hasCustomPrompt="1"/>
          </p:nvPr>
        </p:nvSpPr>
        <p:spPr>
          <a:xfrm>
            <a:off x="8075613" y="0"/>
            <a:ext cx="4116387" cy="6858000"/>
          </a:xfrm>
          <a:solidFill>
            <a:schemeClr val="bg1"/>
          </a:solidFill>
        </p:spPr>
        <p:txBody>
          <a:bodyPr lIns="828000" tIns="756000" rIns="252000" bIns="450000" anchor="t" anchorCtr="0"/>
          <a:lstStyle>
            <a:lvl1pPr marL="0" indent="0" algn="l" fontAlgn="auto" hangingPunct="1">
              <a:lnSpc>
                <a:spcPct val="114000"/>
              </a:lnSpc>
              <a:spcBef>
                <a:spcPts val="0"/>
              </a:spcBef>
              <a:spcAft>
                <a:spcPts val="0"/>
              </a:spcAft>
              <a:buClrTx/>
              <a:buSzPts val="1800"/>
              <a:buFont typeface="Arial" panose="020B0604020202020204" pitchFamily="34" charset="0"/>
              <a:buChar char="​"/>
              <a:defRPr kumimoji="0" sz="1800" b="0" i="0" u="none" kern="1200" cap="none" spc="0" baseline="0">
                <a:solidFill>
                  <a:schemeClr val="bg2"/>
                </a:solidFill>
                <a:latin typeface="Arial" panose="020B0604020202020204" pitchFamily="34" charset="0"/>
              </a:defRPr>
            </a:lvl1pPr>
            <a:lvl2pPr marL="177800" indent="-177800" algn="l" fontAlgn="auto" hangingPunct="1">
              <a:lnSpc>
                <a:spcPct val="114000"/>
              </a:lnSpc>
              <a:spcBef>
                <a:spcPts val="0"/>
              </a:spcBef>
              <a:spcAft>
                <a:spcPts val="0"/>
              </a:spcAft>
              <a:buClrTx/>
              <a:buSzPts val="1800"/>
              <a:buFont typeface="Wingdings" panose="05000000000000000000" pitchFamily="2" charset="2"/>
              <a:buChar char="§"/>
              <a:defRPr kumimoji="0" sz="1800" b="0" i="0" u="none" kern="1200" cap="none" spc="0" baseline="0">
                <a:solidFill>
                  <a:schemeClr val="bg2"/>
                </a:solidFill>
                <a:latin typeface="Arial" panose="020B0604020202020204" pitchFamily="34" charset="0"/>
              </a:defRPr>
            </a:lvl2pPr>
            <a:lvl3pPr marL="363538" indent="-4763" algn="l" fontAlgn="auto" hangingPunct="1">
              <a:lnSpc>
                <a:spcPct val="114000"/>
              </a:lnSpc>
              <a:spcBef>
                <a:spcPts val="0"/>
              </a:spcBef>
              <a:spcAft>
                <a:spcPts val="0"/>
              </a:spcAft>
              <a:buClrTx/>
              <a:buSzPts val="1800"/>
              <a:buFont typeface="Arial" panose="020B0604020202020204" pitchFamily="34" charset="0"/>
              <a:buChar char="​"/>
              <a:defRPr kumimoji="0" sz="1800" b="0" i="0" u="none" kern="1200" cap="none" spc="0" baseline="0">
                <a:solidFill>
                  <a:schemeClr val="bg2"/>
                </a:solidFill>
                <a:latin typeface="Arial" panose="020B0604020202020204" pitchFamily="34" charset="0"/>
              </a:defRPr>
            </a:lvl3pPr>
            <a:lvl4pPr marL="541338" indent="-180975" algn="l" fontAlgn="auto" hangingPunct="1">
              <a:lnSpc>
                <a:spcPct val="114000"/>
              </a:lnSpc>
              <a:spcBef>
                <a:spcPts val="0"/>
              </a:spcBef>
              <a:spcAft>
                <a:spcPts val="0"/>
              </a:spcAft>
              <a:buClrTx/>
              <a:buSzPts val="1800"/>
              <a:buFont typeface="Wingdings" panose="05000000000000000000" pitchFamily="2" charset="2"/>
              <a:buChar char="§"/>
              <a:defRPr kumimoji="0" sz="1800" b="0" i="0" u="none" kern="1200" cap="none" spc="0" baseline="0">
                <a:solidFill>
                  <a:schemeClr val="bg2"/>
                </a:solidFill>
                <a:latin typeface="Arial" panose="020B0604020202020204" pitchFamily="34" charset="0"/>
              </a:defRPr>
            </a:lvl4pPr>
            <a:lvl5pPr marL="720000" indent="0" algn="l" fontAlgn="auto" hangingPunct="1">
              <a:lnSpc>
                <a:spcPct val="114000"/>
              </a:lnSpc>
              <a:spcBef>
                <a:spcPts val="0"/>
              </a:spcBef>
              <a:spcAft>
                <a:spcPts val="0"/>
              </a:spcAft>
              <a:buFontTx/>
              <a:buNone/>
              <a:defRPr kumimoji="0" sz="1800" b="0" i="0" u="none" kern="1200" cap="none" spc="0" baseline="0">
                <a:solidFill>
                  <a:schemeClr val="bg2"/>
                </a:solidFill>
                <a:latin typeface="Arial" panose="020B0604020202020204" pitchFamily="34" charset="0"/>
              </a:defRPr>
            </a:lvl5pPr>
            <a:lvl6pPr marL="711200" indent="0" algn="l" fontAlgn="auto" hangingPunct="1">
              <a:lnSpc>
                <a:spcPct val="114000"/>
              </a:lnSpc>
              <a:spcBef>
                <a:spcPts val="0"/>
              </a:spcBef>
              <a:spcAft>
                <a:spcPts val="0"/>
              </a:spcAft>
              <a:buFontTx/>
              <a:buNone/>
              <a:defRPr kumimoji="0" sz="1800" b="0" i="0" u="none" kern="1200" cap="none" spc="0" baseline="0">
                <a:solidFill>
                  <a:schemeClr val="bg2"/>
                </a:solidFill>
                <a:latin typeface="Arial" panose="020B0604020202020204" pitchFamily="34" charset="0"/>
              </a:defRPr>
            </a:lvl6pPr>
            <a:lvl7pPr marL="711200" indent="7938" algn="l" fontAlgn="auto" hangingPunct="1">
              <a:lnSpc>
                <a:spcPct val="114000"/>
              </a:lnSpc>
              <a:spcBef>
                <a:spcPts val="0"/>
              </a:spcBef>
              <a:spcAft>
                <a:spcPts val="0"/>
              </a:spcAft>
              <a:buClrTx/>
              <a:buSzPts val="1200"/>
              <a:buFont typeface="Arial" panose="020B0604020202020204" pitchFamily="34" charset="0"/>
              <a:buChar char="​"/>
              <a:defRPr kumimoji="0" sz="1800" b="0" i="0" u="none" kern="1200" cap="none" spc="0" baseline="0">
                <a:solidFill>
                  <a:schemeClr val="bg2"/>
                </a:solidFill>
                <a:latin typeface="Arial" panose="020B0604020202020204" pitchFamily="34" charset="0"/>
              </a:defRPr>
            </a:lvl7pPr>
            <a:lvl8pPr marL="711200" indent="7938" algn="l" fontAlgn="auto" hangingPunct="1">
              <a:lnSpc>
                <a:spcPct val="114000"/>
              </a:lnSpc>
              <a:spcBef>
                <a:spcPts val="0"/>
              </a:spcBef>
              <a:spcAft>
                <a:spcPts val="0"/>
              </a:spcAft>
              <a:buClrTx/>
              <a:buSzPts val="1200"/>
              <a:buFont typeface="Arial" panose="020B0604020202020204" pitchFamily="34" charset="0"/>
              <a:buChar char="​"/>
              <a:defRPr kumimoji="0" sz="1800" b="0" i="0" u="none" kern="1200" cap="none" spc="0" baseline="0">
                <a:solidFill>
                  <a:schemeClr val="bg2"/>
                </a:solidFill>
                <a:latin typeface="Arial" panose="020B0604020202020204" pitchFamily="34" charset="0"/>
              </a:defRPr>
            </a:lvl8pPr>
            <a:lvl9pPr marL="711200" indent="7938" algn="l" fontAlgn="auto" hangingPunct="1">
              <a:lnSpc>
                <a:spcPct val="114000"/>
              </a:lnSpc>
              <a:spcBef>
                <a:spcPts val="0"/>
              </a:spcBef>
              <a:spcAft>
                <a:spcPts val="0"/>
              </a:spcAft>
              <a:buClrTx/>
              <a:buSzPts val="1200"/>
              <a:buFont typeface="Arial" panose="020B0604020202020204" pitchFamily="34" charset="0"/>
              <a:buChar char="​"/>
              <a:defRPr kumimoji="0" sz="1800" b="0" i="0" u="none" kern="1200" cap="none" spc="0" baseline="0">
                <a:solidFill>
                  <a:schemeClr val="bg2"/>
                </a:solidFill>
                <a:latin typeface="Arial" panose="020B0604020202020204" pitchFamily="34" charset="0"/>
              </a:defRPr>
            </a:lvl9pPr>
          </a:lstStyle>
          <a:p>
            <a:pPr lvl="0"/>
            <a:r>
              <a:rPr lang="en-US" err="1"/>
              <a:t>Textmasterformat</a:t>
            </a:r>
            <a:r>
              <a:rPr lang="en-US"/>
              <a:t> </a:t>
            </a:r>
            <a:r>
              <a:rPr lang="en-US" err="1"/>
              <a:t>bearbeiten</a:t>
            </a:r>
            <a:endParaRPr lang="en-US"/>
          </a:p>
          <a:p>
            <a:pPr lvl="1"/>
            <a:r>
              <a:rPr lang="en-US" err="1"/>
              <a:t>Zweite</a:t>
            </a:r>
            <a:r>
              <a:rPr lang="en-US"/>
              <a:t> Ebene</a:t>
            </a:r>
          </a:p>
          <a:p>
            <a:pPr lvl="2"/>
            <a:r>
              <a:rPr lang="en-US" err="1"/>
              <a:t>Dritte</a:t>
            </a:r>
            <a:r>
              <a:rPr lang="en-US"/>
              <a:t> Ebene</a:t>
            </a:r>
          </a:p>
          <a:p>
            <a:pPr lvl="3"/>
            <a:r>
              <a:rPr lang="en-US" err="1"/>
              <a:t>Vierte</a:t>
            </a:r>
            <a:r>
              <a:rPr lang="en-US"/>
              <a:t> Ebene</a:t>
            </a:r>
          </a:p>
          <a:p>
            <a:pPr lvl="4"/>
            <a:r>
              <a:rPr lang="en-US" err="1"/>
              <a:t>Fünfte</a:t>
            </a:r>
            <a:r>
              <a:rPr lang="en-US"/>
              <a:t> Ebene</a:t>
            </a:r>
          </a:p>
          <a:p>
            <a:pPr lvl="5"/>
            <a:r>
              <a:rPr lang="en-US" err="1"/>
              <a:t>Sechste</a:t>
            </a:r>
            <a:r>
              <a:rPr lang="en-US"/>
              <a:t> Ebene</a:t>
            </a:r>
          </a:p>
          <a:p>
            <a:pPr lvl="6"/>
            <a:r>
              <a:rPr lang="en-US" err="1"/>
              <a:t>Siebte</a:t>
            </a:r>
            <a:r>
              <a:rPr lang="en-US"/>
              <a:t> Ebene</a:t>
            </a:r>
          </a:p>
          <a:p>
            <a:pPr lvl="7"/>
            <a:r>
              <a:rPr lang="en-US" err="1"/>
              <a:t>Achte</a:t>
            </a:r>
            <a:r>
              <a:rPr lang="en-US"/>
              <a:t> Ebene</a:t>
            </a:r>
          </a:p>
          <a:p>
            <a:pPr lvl="8"/>
            <a:r>
              <a:rPr lang="en-US" err="1"/>
              <a:t>Neunte</a:t>
            </a:r>
            <a:r>
              <a:rPr lang="en-US"/>
              <a:t> Ebene</a:t>
            </a:r>
          </a:p>
        </p:txBody>
      </p:sp>
      <p:sp>
        <p:nvSpPr>
          <p:cNvPr id="5" name="Picture Placeholder 4">
            <a:extLst>
              <a:ext uri="{FF2B5EF4-FFF2-40B4-BE49-F238E27FC236}">
                <a16:creationId xmlns:a16="http://schemas.microsoft.com/office/drawing/2014/main" id="{E1BEFB83-B54B-A1CA-C646-09569CA594A5}"/>
              </a:ext>
            </a:extLst>
          </p:cNvPr>
          <p:cNvSpPr>
            <a:spLocks noGrp="1"/>
          </p:cNvSpPr>
          <p:nvPr>
            <p:ph type="pic" sz="quarter" idx="15"/>
          </p:nvPr>
        </p:nvSpPr>
        <p:spPr>
          <a:xfrm>
            <a:off x="0" y="0"/>
            <a:ext cx="8075613" cy="6858000"/>
          </a:xfrm>
        </p:spPr>
        <p:txBody>
          <a:bodyPr/>
          <a:lstStyle/>
          <a:p>
            <a:endParaRPr lang="de-DE"/>
          </a:p>
        </p:txBody>
      </p:sp>
    </p:spTree>
    <p:extLst>
      <p:ext uri="{BB962C8B-B14F-4D97-AF65-F5344CB8AC3E}">
        <p14:creationId xmlns:p14="http://schemas.microsoft.com/office/powerpoint/2010/main" val="907367411"/>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5_Large Image Only">
    <p:spTree>
      <p:nvGrpSpPr>
        <p:cNvPr id="1" name=""/>
        <p:cNvGrpSpPr/>
        <p:nvPr/>
      </p:nvGrpSpPr>
      <p:grpSpPr>
        <a:xfrm>
          <a:off x="0" y="0"/>
          <a:ext cx="0" cy="0"/>
          <a:chOff x="0" y="0"/>
          <a:chExt cx="0" cy="0"/>
        </a:xfrm>
      </p:grpSpPr>
      <p:sp>
        <p:nvSpPr>
          <p:cNvPr id="6" name="Text Placeholder 5"/>
          <p:cNvSpPr>
            <a:spLocks noGrp="1"/>
          </p:cNvSpPr>
          <p:nvPr>
            <p:ph type="body" sz="quarter" idx="14" hasCustomPrompt="1"/>
          </p:nvPr>
        </p:nvSpPr>
        <p:spPr>
          <a:xfrm>
            <a:off x="-1" y="0"/>
            <a:ext cx="4116388" cy="6858000"/>
          </a:xfrm>
          <a:noFill/>
        </p:spPr>
        <p:txBody>
          <a:bodyPr vert="horz" lIns="828000" tIns="756000" rIns="252000" bIns="450000" rtlCol="0" anchor="t" anchorCtr="0">
            <a:noAutofit/>
          </a:bodyPr>
          <a:lstStyle>
            <a:lvl1pPr>
              <a:defRPr kumimoji="0" lang="de-DE" b="0" i="0" u="none" cap="none" spc="0" baseline="0" dirty="0">
                <a:latin typeface="Arial" panose="020B0604020202020204" pitchFamily="34" charset="0"/>
              </a:defRPr>
            </a:lvl1pPr>
            <a:lvl2pPr>
              <a:defRPr kumimoji="0" lang="de-DE" b="0" i="0" u="none" cap="none" spc="0" baseline="0" dirty="0">
                <a:latin typeface="Arial" panose="020B0604020202020204" pitchFamily="34" charset="0"/>
              </a:defRPr>
            </a:lvl2pPr>
            <a:lvl3pPr>
              <a:defRPr kumimoji="0" lang="de-DE" b="0" i="0" u="none" cap="none" spc="0" baseline="0" dirty="0">
                <a:latin typeface="Arial" panose="020B0604020202020204" pitchFamily="34" charset="0"/>
              </a:defRPr>
            </a:lvl3pPr>
            <a:lvl4pPr>
              <a:defRPr kumimoji="0" lang="de-DE" b="0" i="0" u="none" cap="none" spc="0" baseline="0" dirty="0">
                <a:latin typeface="Arial" panose="020B0604020202020204" pitchFamily="34" charset="0"/>
              </a:defRPr>
            </a:lvl4pPr>
            <a:lvl5pPr>
              <a:defRPr kumimoji="0" lang="de-DE" b="0" i="0" u="none" cap="none" spc="0" baseline="0" dirty="0">
                <a:latin typeface="Arial" panose="020B0604020202020204" pitchFamily="34" charset="0"/>
              </a:defRPr>
            </a:lvl5pPr>
            <a:lvl6pPr>
              <a:defRPr lang="de-DE" dirty="0"/>
            </a:lvl6pPr>
            <a:lvl7pPr>
              <a:defRPr lang="de-DE" dirty="0"/>
            </a:lvl7pPr>
            <a:lvl8pPr>
              <a:defRPr lang="de-DE" dirty="0"/>
            </a:lvl8pPr>
            <a:lvl9pPr>
              <a:defRPr lang="de-DE" dirty="0"/>
            </a:lvl9pPr>
          </a:lstStyle>
          <a:p>
            <a:pPr lvl="0" fontAlgn="auto">
              <a:lnSpc>
                <a:spcPct val="114000"/>
              </a:lnSpc>
              <a:buClrTx/>
              <a:buSzPts val="1200"/>
            </a:pPr>
            <a:r>
              <a:rPr lang="en-US" err="1"/>
              <a:t>Textmasterformat</a:t>
            </a:r>
            <a:r>
              <a:rPr lang="en-US"/>
              <a:t> </a:t>
            </a:r>
            <a:r>
              <a:rPr lang="en-US" err="1"/>
              <a:t>bearbeiten</a:t>
            </a:r>
            <a:endParaRPr lang="en-US"/>
          </a:p>
          <a:p>
            <a:pPr lvl="1" fontAlgn="auto">
              <a:lnSpc>
                <a:spcPct val="114000"/>
              </a:lnSpc>
              <a:spcBef>
                <a:spcPts val="0"/>
              </a:spcBef>
              <a:buClrTx/>
              <a:buSzPts val="1200"/>
            </a:pPr>
            <a:r>
              <a:rPr lang="en-US" err="1"/>
              <a:t>Zweite</a:t>
            </a:r>
            <a:r>
              <a:rPr lang="en-US"/>
              <a:t> Ebene</a:t>
            </a:r>
          </a:p>
          <a:p>
            <a:pPr lvl="2" fontAlgn="auto">
              <a:lnSpc>
                <a:spcPct val="114000"/>
              </a:lnSpc>
              <a:spcBef>
                <a:spcPts val="0"/>
              </a:spcBef>
              <a:buClrTx/>
              <a:buSzPts val="1200"/>
            </a:pPr>
            <a:r>
              <a:rPr lang="en-US" err="1"/>
              <a:t>Dritte</a:t>
            </a:r>
            <a:r>
              <a:rPr lang="en-US"/>
              <a:t> Ebene</a:t>
            </a:r>
          </a:p>
          <a:p>
            <a:pPr lvl="3" fontAlgn="auto">
              <a:lnSpc>
                <a:spcPct val="114000"/>
              </a:lnSpc>
              <a:spcBef>
                <a:spcPts val="0"/>
              </a:spcBef>
              <a:buClrTx/>
              <a:buSzPts val="1200"/>
            </a:pPr>
            <a:r>
              <a:rPr lang="en-US" err="1"/>
              <a:t>Vierte</a:t>
            </a:r>
            <a:r>
              <a:rPr lang="en-US"/>
              <a:t> Ebene</a:t>
            </a:r>
          </a:p>
          <a:p>
            <a:pPr lvl="4" fontAlgn="auto">
              <a:lnSpc>
                <a:spcPct val="114000"/>
              </a:lnSpc>
              <a:spcBef>
                <a:spcPts val="0"/>
              </a:spcBef>
            </a:pPr>
            <a:r>
              <a:rPr lang="en-US" err="1"/>
              <a:t>Fünfte</a:t>
            </a:r>
            <a:r>
              <a:rPr lang="en-US"/>
              <a:t> Ebene</a:t>
            </a:r>
          </a:p>
          <a:p>
            <a:pPr lvl="5">
              <a:lnSpc>
                <a:spcPct val="114000"/>
              </a:lnSpc>
              <a:spcBef>
                <a:spcPts val="0"/>
              </a:spcBef>
              <a:buFontTx/>
            </a:pPr>
            <a:r>
              <a:rPr lang="en-US" err="1"/>
              <a:t>Sechste</a:t>
            </a:r>
            <a:r>
              <a:rPr lang="en-US"/>
              <a:t> Ebene</a:t>
            </a:r>
          </a:p>
          <a:p>
            <a:pPr lvl="6">
              <a:lnSpc>
                <a:spcPct val="114000"/>
              </a:lnSpc>
              <a:spcBef>
                <a:spcPts val="0"/>
              </a:spcBef>
            </a:pPr>
            <a:r>
              <a:rPr lang="en-US" err="1"/>
              <a:t>Siebte</a:t>
            </a:r>
            <a:r>
              <a:rPr lang="en-US"/>
              <a:t> Ebene</a:t>
            </a:r>
          </a:p>
          <a:p>
            <a:pPr lvl="7">
              <a:lnSpc>
                <a:spcPct val="114000"/>
              </a:lnSpc>
              <a:spcBef>
                <a:spcPts val="0"/>
              </a:spcBef>
            </a:pPr>
            <a:r>
              <a:rPr lang="en-US" err="1"/>
              <a:t>Achte</a:t>
            </a:r>
            <a:r>
              <a:rPr lang="en-US"/>
              <a:t> Ebene</a:t>
            </a:r>
          </a:p>
          <a:p>
            <a:pPr lvl="8">
              <a:lnSpc>
                <a:spcPct val="114000"/>
              </a:lnSpc>
              <a:spcBef>
                <a:spcPts val="0"/>
              </a:spcBef>
            </a:pPr>
            <a:r>
              <a:rPr lang="en-US" err="1"/>
              <a:t>Neunte</a:t>
            </a:r>
            <a:r>
              <a:rPr lang="en-US"/>
              <a:t> Ebene</a:t>
            </a:r>
          </a:p>
        </p:txBody>
      </p:sp>
      <p:sp>
        <p:nvSpPr>
          <p:cNvPr id="3" name="Picture Placeholder 2">
            <a:extLst>
              <a:ext uri="{FF2B5EF4-FFF2-40B4-BE49-F238E27FC236}">
                <a16:creationId xmlns:a16="http://schemas.microsoft.com/office/drawing/2014/main" id="{DE96BF2D-E9C1-5EC0-BA14-AA1C74B3BD49}"/>
              </a:ext>
            </a:extLst>
          </p:cNvPr>
          <p:cNvSpPr>
            <a:spLocks noGrp="1"/>
          </p:cNvSpPr>
          <p:nvPr>
            <p:ph type="pic" sz="quarter" idx="15"/>
          </p:nvPr>
        </p:nvSpPr>
        <p:spPr>
          <a:xfrm>
            <a:off x="4116387" y="1"/>
            <a:ext cx="8075613" cy="6858000"/>
          </a:xfrm>
        </p:spPr>
        <p:txBody>
          <a:bodyPr/>
          <a:lstStyle/>
          <a:p>
            <a:endParaRPr lang="de-DE"/>
          </a:p>
        </p:txBody>
      </p:sp>
    </p:spTree>
    <p:extLst>
      <p:ext uri="{BB962C8B-B14F-4D97-AF65-F5344CB8AC3E}">
        <p14:creationId xmlns:p14="http://schemas.microsoft.com/office/powerpoint/2010/main" val="744939241"/>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1_Title with Content Stage">
    <p:bg>
      <p:bgPr>
        <a:solidFill>
          <a:srgbClr val="FAF9F5"/>
        </a:solidFill>
        <a:effectLst/>
      </p:bgPr>
    </p:bg>
    <p:spTree>
      <p:nvGrpSpPr>
        <p:cNvPr id="1" name=""/>
        <p:cNvGrpSpPr/>
        <p:nvPr/>
      </p:nvGrpSpPr>
      <p:grpSpPr>
        <a:xfrm>
          <a:off x="0" y="0"/>
          <a:ext cx="0" cy="0"/>
          <a:chOff x="0" y="0"/>
          <a:chExt cx="0" cy="0"/>
        </a:xfrm>
      </p:grpSpPr>
      <p:sp>
        <p:nvSpPr>
          <p:cNvPr id="6" name="Text Placeholder 5"/>
          <p:cNvSpPr>
            <a:spLocks noGrp="1"/>
          </p:cNvSpPr>
          <p:nvPr>
            <p:ph type="body" sz="quarter" idx="14" hasCustomPrompt="1"/>
          </p:nvPr>
        </p:nvSpPr>
        <p:spPr>
          <a:xfrm>
            <a:off x="8075613" y="0"/>
            <a:ext cx="4116387" cy="6858000"/>
          </a:xfrm>
          <a:solidFill>
            <a:schemeClr val="bg1"/>
          </a:solidFill>
        </p:spPr>
        <p:txBody>
          <a:bodyPr lIns="828000" tIns="756000" rIns="252000" bIns="450000" anchor="t" anchorCtr="0"/>
          <a:lstStyle>
            <a:lvl1pPr marL="0" indent="0" algn="l" fontAlgn="auto" hangingPunct="1">
              <a:lnSpc>
                <a:spcPct val="114000"/>
              </a:lnSpc>
              <a:spcBef>
                <a:spcPts val="0"/>
              </a:spcBef>
              <a:spcAft>
                <a:spcPts val="0"/>
              </a:spcAft>
              <a:buClrTx/>
              <a:buSzPts val="1800"/>
              <a:buFont typeface="Arial" panose="020B0604020202020204" pitchFamily="34" charset="0"/>
              <a:buChar char="​"/>
              <a:defRPr kumimoji="0" sz="1800" b="0" i="0" u="none" kern="1200" cap="none" spc="0" baseline="0">
                <a:solidFill>
                  <a:schemeClr val="bg2"/>
                </a:solidFill>
                <a:latin typeface="Arial" panose="020B0604020202020204" pitchFamily="34" charset="0"/>
              </a:defRPr>
            </a:lvl1pPr>
            <a:lvl2pPr marL="177800" indent="-177800" algn="l" fontAlgn="auto" hangingPunct="1">
              <a:lnSpc>
                <a:spcPct val="114000"/>
              </a:lnSpc>
              <a:spcBef>
                <a:spcPts val="0"/>
              </a:spcBef>
              <a:spcAft>
                <a:spcPts val="0"/>
              </a:spcAft>
              <a:buClrTx/>
              <a:buSzPts val="1800"/>
              <a:buFont typeface="Wingdings" panose="05000000000000000000" pitchFamily="2" charset="2"/>
              <a:buChar char="§"/>
              <a:defRPr kumimoji="0" sz="1800" b="0" i="0" u="none" kern="1200" cap="none" spc="0" baseline="0">
                <a:solidFill>
                  <a:schemeClr val="bg2"/>
                </a:solidFill>
                <a:latin typeface="Arial" panose="020B0604020202020204" pitchFamily="34" charset="0"/>
              </a:defRPr>
            </a:lvl2pPr>
            <a:lvl3pPr marL="363538" indent="-4763" algn="l" fontAlgn="auto" hangingPunct="1">
              <a:lnSpc>
                <a:spcPct val="114000"/>
              </a:lnSpc>
              <a:spcBef>
                <a:spcPts val="0"/>
              </a:spcBef>
              <a:spcAft>
                <a:spcPts val="0"/>
              </a:spcAft>
              <a:buClrTx/>
              <a:buSzPts val="1800"/>
              <a:buFont typeface="Arial" panose="020B0604020202020204" pitchFamily="34" charset="0"/>
              <a:buChar char="​"/>
              <a:defRPr kumimoji="0" sz="1800" b="0" i="0" u="none" kern="1200" cap="none" spc="0" baseline="0">
                <a:solidFill>
                  <a:schemeClr val="bg2"/>
                </a:solidFill>
                <a:latin typeface="Arial" panose="020B0604020202020204" pitchFamily="34" charset="0"/>
              </a:defRPr>
            </a:lvl3pPr>
            <a:lvl4pPr marL="541338" indent="-180975" algn="l" fontAlgn="auto" hangingPunct="1">
              <a:lnSpc>
                <a:spcPct val="114000"/>
              </a:lnSpc>
              <a:spcBef>
                <a:spcPts val="0"/>
              </a:spcBef>
              <a:spcAft>
                <a:spcPts val="0"/>
              </a:spcAft>
              <a:buClrTx/>
              <a:buSzPts val="1800"/>
              <a:buFont typeface="Wingdings" panose="05000000000000000000" pitchFamily="2" charset="2"/>
              <a:buChar char="§"/>
              <a:defRPr kumimoji="0" sz="1800" b="0" i="0" u="none" kern="1200" cap="none" spc="0" baseline="0">
                <a:solidFill>
                  <a:schemeClr val="bg2"/>
                </a:solidFill>
                <a:latin typeface="Arial" panose="020B0604020202020204" pitchFamily="34" charset="0"/>
              </a:defRPr>
            </a:lvl4pPr>
            <a:lvl5pPr marL="720000" indent="0" algn="l" fontAlgn="auto" hangingPunct="1">
              <a:lnSpc>
                <a:spcPct val="114000"/>
              </a:lnSpc>
              <a:spcBef>
                <a:spcPts val="0"/>
              </a:spcBef>
              <a:spcAft>
                <a:spcPts val="0"/>
              </a:spcAft>
              <a:buFontTx/>
              <a:buNone/>
              <a:defRPr kumimoji="0" sz="1800" b="0" i="0" u="none" kern="1200" cap="none" spc="0" baseline="0">
                <a:solidFill>
                  <a:schemeClr val="bg2"/>
                </a:solidFill>
                <a:latin typeface="Arial" panose="020B0604020202020204" pitchFamily="34" charset="0"/>
              </a:defRPr>
            </a:lvl5pPr>
            <a:lvl6pPr marL="711200" indent="0" algn="l" fontAlgn="auto" hangingPunct="1">
              <a:lnSpc>
                <a:spcPct val="114000"/>
              </a:lnSpc>
              <a:spcBef>
                <a:spcPts val="0"/>
              </a:spcBef>
              <a:spcAft>
                <a:spcPts val="0"/>
              </a:spcAft>
              <a:buFontTx/>
              <a:buNone/>
              <a:defRPr kumimoji="0" sz="1800" b="0" i="0" u="none" kern="1200" cap="none" spc="0" baseline="0">
                <a:solidFill>
                  <a:schemeClr val="bg2"/>
                </a:solidFill>
                <a:latin typeface="Arial" panose="020B0604020202020204" pitchFamily="34" charset="0"/>
              </a:defRPr>
            </a:lvl6pPr>
            <a:lvl7pPr marL="711200" indent="7938" algn="l" fontAlgn="auto" hangingPunct="1">
              <a:lnSpc>
                <a:spcPct val="114000"/>
              </a:lnSpc>
              <a:spcBef>
                <a:spcPts val="0"/>
              </a:spcBef>
              <a:spcAft>
                <a:spcPts val="0"/>
              </a:spcAft>
              <a:buClrTx/>
              <a:buSzPts val="1200"/>
              <a:buFont typeface="Arial" panose="020B0604020202020204" pitchFamily="34" charset="0"/>
              <a:buChar char="​"/>
              <a:defRPr kumimoji="0" sz="1800" b="0" i="0" u="none" kern="1200" cap="none" spc="0" baseline="0">
                <a:solidFill>
                  <a:schemeClr val="bg2"/>
                </a:solidFill>
                <a:latin typeface="Arial" panose="020B0604020202020204" pitchFamily="34" charset="0"/>
              </a:defRPr>
            </a:lvl7pPr>
            <a:lvl8pPr marL="711200" indent="7938" algn="l" fontAlgn="auto" hangingPunct="1">
              <a:lnSpc>
                <a:spcPct val="114000"/>
              </a:lnSpc>
              <a:spcBef>
                <a:spcPts val="0"/>
              </a:spcBef>
              <a:spcAft>
                <a:spcPts val="0"/>
              </a:spcAft>
              <a:buClrTx/>
              <a:buSzPts val="1200"/>
              <a:buFont typeface="Arial" panose="020B0604020202020204" pitchFamily="34" charset="0"/>
              <a:buChar char="​"/>
              <a:defRPr kumimoji="0" sz="1800" b="0" i="0" u="none" kern="1200" cap="none" spc="0" baseline="0">
                <a:solidFill>
                  <a:schemeClr val="bg2"/>
                </a:solidFill>
                <a:latin typeface="Arial" panose="020B0604020202020204" pitchFamily="34" charset="0"/>
              </a:defRPr>
            </a:lvl8pPr>
            <a:lvl9pPr marL="711200" indent="7938" algn="l" fontAlgn="auto" hangingPunct="1">
              <a:lnSpc>
                <a:spcPct val="114000"/>
              </a:lnSpc>
              <a:spcBef>
                <a:spcPts val="0"/>
              </a:spcBef>
              <a:spcAft>
                <a:spcPts val="0"/>
              </a:spcAft>
              <a:buClrTx/>
              <a:buSzPts val="1200"/>
              <a:buFont typeface="Arial" panose="020B0604020202020204" pitchFamily="34" charset="0"/>
              <a:buChar char="​"/>
              <a:defRPr kumimoji="0" sz="1800" b="0" i="0" u="none" kern="1200" cap="none" spc="0" baseline="0">
                <a:solidFill>
                  <a:schemeClr val="bg2"/>
                </a:solidFill>
                <a:latin typeface="Arial" panose="020B0604020202020204" pitchFamily="34" charset="0"/>
              </a:defRPr>
            </a:lvl9pPr>
          </a:lstStyle>
          <a:p>
            <a:pPr lvl="0"/>
            <a:r>
              <a:rPr lang="en-US" err="1"/>
              <a:t>Textmasterformat</a:t>
            </a:r>
            <a:r>
              <a:rPr lang="en-US"/>
              <a:t> </a:t>
            </a:r>
            <a:r>
              <a:rPr lang="en-US" err="1"/>
              <a:t>bearbeiten</a:t>
            </a:r>
            <a:endParaRPr lang="en-US"/>
          </a:p>
          <a:p>
            <a:pPr lvl="1"/>
            <a:r>
              <a:rPr lang="en-US" err="1"/>
              <a:t>Zweite</a:t>
            </a:r>
            <a:r>
              <a:rPr lang="en-US"/>
              <a:t> Ebene</a:t>
            </a:r>
          </a:p>
          <a:p>
            <a:pPr lvl="2"/>
            <a:r>
              <a:rPr lang="en-US" err="1"/>
              <a:t>Dritte</a:t>
            </a:r>
            <a:r>
              <a:rPr lang="en-US"/>
              <a:t> Ebene</a:t>
            </a:r>
          </a:p>
          <a:p>
            <a:pPr lvl="3"/>
            <a:r>
              <a:rPr lang="en-US" err="1"/>
              <a:t>Vierte</a:t>
            </a:r>
            <a:r>
              <a:rPr lang="en-US"/>
              <a:t> Ebene</a:t>
            </a:r>
          </a:p>
          <a:p>
            <a:pPr lvl="4"/>
            <a:r>
              <a:rPr lang="en-US" err="1"/>
              <a:t>Fünfte</a:t>
            </a:r>
            <a:r>
              <a:rPr lang="en-US"/>
              <a:t> Ebene</a:t>
            </a:r>
          </a:p>
          <a:p>
            <a:pPr lvl="5"/>
            <a:r>
              <a:rPr lang="en-US" err="1"/>
              <a:t>Sechste</a:t>
            </a:r>
            <a:r>
              <a:rPr lang="en-US"/>
              <a:t> Ebene</a:t>
            </a:r>
          </a:p>
          <a:p>
            <a:pPr lvl="6"/>
            <a:r>
              <a:rPr lang="en-US" err="1"/>
              <a:t>Siebte</a:t>
            </a:r>
            <a:r>
              <a:rPr lang="en-US"/>
              <a:t> Ebene</a:t>
            </a:r>
          </a:p>
          <a:p>
            <a:pPr lvl="7"/>
            <a:r>
              <a:rPr lang="en-US" err="1"/>
              <a:t>Achte</a:t>
            </a:r>
            <a:r>
              <a:rPr lang="en-US"/>
              <a:t> Ebene</a:t>
            </a:r>
          </a:p>
          <a:p>
            <a:pPr lvl="8"/>
            <a:r>
              <a:rPr lang="en-US" err="1"/>
              <a:t>Neunte</a:t>
            </a:r>
            <a:r>
              <a:rPr lang="en-US"/>
              <a:t> Ebene</a:t>
            </a:r>
          </a:p>
        </p:txBody>
      </p:sp>
      <p:sp>
        <p:nvSpPr>
          <p:cNvPr id="4" name="Title 3">
            <a:extLst>
              <a:ext uri="{FF2B5EF4-FFF2-40B4-BE49-F238E27FC236}">
                <a16:creationId xmlns:a16="http://schemas.microsoft.com/office/drawing/2014/main" id="{DB933ECF-2676-88FC-A5BF-E441A16B4AB6}"/>
              </a:ext>
            </a:extLst>
          </p:cNvPr>
          <p:cNvSpPr>
            <a:spLocks noGrp="1"/>
          </p:cNvSpPr>
          <p:nvPr>
            <p:ph type="title"/>
          </p:nvPr>
        </p:nvSpPr>
        <p:spPr>
          <a:xfrm>
            <a:off x="806074" y="692992"/>
            <a:ext cx="6802094" cy="863800"/>
          </a:xfrm>
        </p:spPr>
        <p:txBody>
          <a:bodyPr/>
          <a:lstStyle/>
          <a:p>
            <a:r>
              <a:rPr lang="en-US"/>
              <a:t>Click to edit Master title style</a:t>
            </a:r>
          </a:p>
        </p:txBody>
      </p:sp>
      <p:sp>
        <p:nvSpPr>
          <p:cNvPr id="8" name="Content Placeholder 7">
            <a:extLst>
              <a:ext uri="{FF2B5EF4-FFF2-40B4-BE49-F238E27FC236}">
                <a16:creationId xmlns:a16="http://schemas.microsoft.com/office/drawing/2014/main" id="{1F005427-EEE2-08D7-A312-1AE9E2912FCA}"/>
              </a:ext>
            </a:extLst>
          </p:cNvPr>
          <p:cNvSpPr>
            <a:spLocks noGrp="1"/>
          </p:cNvSpPr>
          <p:nvPr>
            <p:ph sz="quarter" idx="15"/>
          </p:nvPr>
        </p:nvSpPr>
        <p:spPr>
          <a:xfrm>
            <a:off x="800100" y="2097088"/>
            <a:ext cx="6802094" cy="407511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207772181"/>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showMasterSp="0" preserve="1" userDrawn="1">
  <p:cSld name="1_Title Slide Top Right">
    <p:spTree>
      <p:nvGrpSpPr>
        <p:cNvPr id="1" name=""/>
        <p:cNvGrpSpPr/>
        <p:nvPr/>
      </p:nvGrpSpPr>
      <p:grpSpPr>
        <a:xfrm>
          <a:off x="0" y="0"/>
          <a:ext cx="0" cy="0"/>
          <a:chOff x="0" y="0"/>
          <a:chExt cx="0" cy="0"/>
        </a:xfrm>
      </p:grpSpPr>
      <p:sp>
        <p:nvSpPr>
          <p:cNvPr id="7" name="Picture Placeholder 6">
            <a:extLst>
              <a:ext uri="{FF2B5EF4-FFF2-40B4-BE49-F238E27FC236}">
                <a16:creationId xmlns:a16="http://schemas.microsoft.com/office/drawing/2014/main" id="{ADBB8A9A-7E47-8A4E-CE8D-C7E28E5C98CB}"/>
              </a:ext>
            </a:extLst>
          </p:cNvPr>
          <p:cNvSpPr>
            <a:spLocks noGrp="1"/>
          </p:cNvSpPr>
          <p:nvPr>
            <p:ph type="pic" sz="quarter" idx="14"/>
          </p:nvPr>
        </p:nvSpPr>
        <p:spPr>
          <a:xfrm>
            <a:off x="1" y="1016732"/>
            <a:ext cx="12192000" cy="5841268"/>
          </a:xfrm>
        </p:spPr>
        <p:txBody>
          <a:bodyPr/>
          <a:lstStyle>
            <a:lvl1pPr algn="r">
              <a:defRPr/>
            </a:lvl1pPr>
          </a:lstStyle>
          <a:p>
            <a:endParaRPr lang="de-DE"/>
          </a:p>
        </p:txBody>
      </p:sp>
      <p:sp>
        <p:nvSpPr>
          <p:cNvPr id="8" name="Text Placeholder 5">
            <a:extLst>
              <a:ext uri="{FF2B5EF4-FFF2-40B4-BE49-F238E27FC236}">
                <a16:creationId xmlns:a16="http://schemas.microsoft.com/office/drawing/2014/main" id="{704E6D14-27DC-D3E0-0821-EC3996D861CD}"/>
              </a:ext>
            </a:extLst>
          </p:cNvPr>
          <p:cNvSpPr>
            <a:spLocks noGrp="1"/>
          </p:cNvSpPr>
          <p:nvPr>
            <p:ph type="body" sz="quarter" idx="15" hasCustomPrompt="1"/>
          </p:nvPr>
        </p:nvSpPr>
        <p:spPr>
          <a:xfrm>
            <a:off x="5195899" y="0"/>
            <a:ext cx="6996100" cy="4320654"/>
          </a:xfrm>
          <a:solidFill>
            <a:schemeClr val="accent1"/>
          </a:solidFill>
          <a:ln>
            <a:noFill/>
          </a:ln>
        </p:spPr>
        <p:txBody>
          <a:bodyPr/>
          <a:lstStyle>
            <a:lvl1pPr>
              <a:defRPr/>
            </a:lvl1pPr>
          </a:lstStyle>
          <a:p>
            <a:pPr lvl="0"/>
            <a:r>
              <a:rPr lang="en-US"/>
              <a:t> </a:t>
            </a:r>
          </a:p>
        </p:txBody>
      </p:sp>
      <p:sp>
        <p:nvSpPr>
          <p:cNvPr id="2" name="Title 1"/>
          <p:cNvSpPr>
            <a:spLocks noGrp="1"/>
          </p:cNvSpPr>
          <p:nvPr>
            <p:ph type="ctrTitle" hasCustomPrompt="1"/>
          </p:nvPr>
        </p:nvSpPr>
        <p:spPr>
          <a:xfrm>
            <a:off x="6001428" y="1210805"/>
            <a:ext cx="5866537" cy="2362706"/>
          </a:xfrm>
        </p:spPr>
        <p:txBody>
          <a:bodyPr lIns="0" tIns="18000" rIns="0" bIns="0" anchor="t" anchorCtr="0">
            <a:noAutofit/>
          </a:bodyPr>
          <a:lstStyle>
            <a:lvl1pPr algn="l">
              <a:defRPr lang="en-US" sz="4000" kern="1200" cap="none" baseline="0" smtClean="0">
                <a:solidFill>
                  <a:schemeClr val="bg1"/>
                </a:solidFill>
                <a:latin typeface="Arial" pitchFamily="34" charset="0"/>
                <a:ea typeface="+mn-ea"/>
                <a:cs typeface="+mn-cs"/>
              </a:defRPr>
            </a:lvl1pPr>
          </a:lstStyle>
          <a:p>
            <a:r>
              <a:rPr lang="en-US" err="1"/>
              <a:t>Titelmasterformat</a:t>
            </a:r>
            <a:r>
              <a:rPr lang="en-US"/>
              <a:t> </a:t>
            </a:r>
            <a:r>
              <a:rPr lang="en-US" err="1"/>
              <a:t>durch</a:t>
            </a:r>
            <a:r>
              <a:rPr lang="en-US"/>
              <a:t> </a:t>
            </a:r>
            <a:r>
              <a:rPr lang="en-US" err="1"/>
              <a:t>Klicken</a:t>
            </a:r>
            <a:r>
              <a:rPr lang="en-US"/>
              <a:t> </a:t>
            </a:r>
            <a:r>
              <a:rPr lang="en-US" err="1"/>
              <a:t>bearbeiten</a:t>
            </a:r>
            <a:endParaRPr lang="en-US"/>
          </a:p>
        </p:txBody>
      </p:sp>
      <p:sp>
        <p:nvSpPr>
          <p:cNvPr id="3" name="Subtitle 2"/>
          <p:cNvSpPr>
            <a:spLocks noGrp="1"/>
          </p:cNvSpPr>
          <p:nvPr>
            <p:ph type="subTitle" idx="1" hasCustomPrompt="1"/>
          </p:nvPr>
        </p:nvSpPr>
        <p:spPr>
          <a:xfrm>
            <a:off x="5999313" y="693302"/>
            <a:ext cx="5866537" cy="323925"/>
          </a:xfrm>
        </p:spPr>
        <p:txBody>
          <a:bodyPr lIns="0" tIns="0" rIns="0" bIns="0" anchor="b" anchorCtr="0">
            <a:noAutofit/>
          </a:bodyPr>
          <a:lstStyle>
            <a:lvl1pPr marL="0" indent="0" algn="l" defTabSz="1088776" rtl="0" eaLnBrk="1" latinLnBrk="0" hangingPunct="1">
              <a:buNone/>
              <a:defRPr lang="de-DE" sz="1600" kern="1200" cap="none" baseline="0" dirty="0">
                <a:solidFill>
                  <a:schemeClr val="bg1"/>
                </a:solidFill>
                <a:latin typeface="Arial" pitchFamily="34" charset="0"/>
                <a:ea typeface="+mn-ea"/>
                <a:cs typeface="+mn-cs"/>
              </a:defRPr>
            </a:lvl1pPr>
            <a:lvl2pPr marL="544388" indent="0" algn="ctr">
              <a:buNone/>
              <a:defRPr>
                <a:solidFill>
                  <a:schemeClr val="tx1">
                    <a:tint val="75000"/>
                  </a:schemeClr>
                </a:solidFill>
              </a:defRPr>
            </a:lvl2pPr>
            <a:lvl3pPr marL="1088776" indent="0" algn="ctr">
              <a:buNone/>
              <a:defRPr>
                <a:solidFill>
                  <a:schemeClr val="tx1">
                    <a:tint val="75000"/>
                  </a:schemeClr>
                </a:solidFill>
              </a:defRPr>
            </a:lvl3pPr>
            <a:lvl4pPr marL="1633164" indent="0" algn="ctr">
              <a:buNone/>
              <a:defRPr>
                <a:solidFill>
                  <a:schemeClr val="tx1">
                    <a:tint val="75000"/>
                  </a:schemeClr>
                </a:solidFill>
              </a:defRPr>
            </a:lvl4pPr>
            <a:lvl5pPr marL="2177552" indent="0" algn="ctr">
              <a:buNone/>
              <a:defRPr>
                <a:solidFill>
                  <a:schemeClr val="tx1">
                    <a:tint val="75000"/>
                  </a:schemeClr>
                </a:solidFill>
              </a:defRPr>
            </a:lvl5pPr>
            <a:lvl6pPr marL="2721940" indent="0" algn="ctr">
              <a:buNone/>
              <a:defRPr>
                <a:solidFill>
                  <a:schemeClr val="tx1">
                    <a:tint val="75000"/>
                  </a:schemeClr>
                </a:solidFill>
              </a:defRPr>
            </a:lvl6pPr>
            <a:lvl7pPr marL="3266328" indent="0" algn="ctr">
              <a:buNone/>
              <a:defRPr>
                <a:solidFill>
                  <a:schemeClr val="tx1">
                    <a:tint val="75000"/>
                  </a:schemeClr>
                </a:solidFill>
              </a:defRPr>
            </a:lvl7pPr>
            <a:lvl8pPr marL="3810716" indent="0" algn="ctr">
              <a:buNone/>
              <a:defRPr>
                <a:solidFill>
                  <a:schemeClr val="tx1">
                    <a:tint val="75000"/>
                  </a:schemeClr>
                </a:solidFill>
              </a:defRPr>
            </a:lvl8pPr>
            <a:lvl9pPr marL="4355104" indent="0" algn="ctr">
              <a:buNone/>
              <a:defRPr>
                <a:solidFill>
                  <a:schemeClr val="tx1">
                    <a:tint val="75000"/>
                  </a:schemeClr>
                </a:solidFill>
              </a:defRPr>
            </a:lvl9pPr>
          </a:lstStyle>
          <a:p>
            <a:r>
              <a:rPr lang="en-US" err="1"/>
              <a:t>Formatvorlage</a:t>
            </a:r>
            <a:r>
              <a:rPr lang="en-US"/>
              <a:t> des </a:t>
            </a:r>
            <a:r>
              <a:rPr lang="en-US" err="1"/>
              <a:t>Untertitelmasters</a:t>
            </a:r>
            <a:r>
              <a:rPr lang="en-US"/>
              <a:t> </a:t>
            </a:r>
            <a:r>
              <a:rPr lang="en-US" err="1"/>
              <a:t>durch</a:t>
            </a:r>
            <a:r>
              <a:rPr lang="en-US"/>
              <a:t> </a:t>
            </a:r>
            <a:r>
              <a:rPr lang="en-US" err="1"/>
              <a:t>Klicken</a:t>
            </a:r>
            <a:r>
              <a:rPr lang="en-US"/>
              <a:t> </a:t>
            </a:r>
            <a:r>
              <a:rPr lang="en-US" err="1"/>
              <a:t>bearbeiten</a:t>
            </a:r>
            <a:endParaRPr lang="en-US"/>
          </a:p>
        </p:txBody>
      </p:sp>
      <p:sp>
        <p:nvSpPr>
          <p:cNvPr id="10" name="shpTitleInfo"/>
          <p:cNvSpPr>
            <a:spLocks noGrp="1"/>
          </p:cNvSpPr>
          <p:nvPr>
            <p:ph type="body" sz="quarter" idx="13" hasCustomPrompt="1"/>
          </p:nvPr>
        </p:nvSpPr>
        <p:spPr>
          <a:xfrm>
            <a:off x="6001428" y="3789536"/>
            <a:ext cx="5864422" cy="432048"/>
          </a:xfrm>
        </p:spPr>
        <p:txBody>
          <a:bodyPr lIns="0" tIns="0" rIns="0" bIns="0"/>
          <a:lstStyle>
            <a:lvl1pPr marL="0" indent="0" algn="l" defTabSz="1088776" rtl="0" eaLnBrk="1" latinLnBrk="0" hangingPunct="1">
              <a:spcBef>
                <a:spcPts val="0"/>
              </a:spcBef>
              <a:spcAft>
                <a:spcPts val="400"/>
              </a:spcAft>
              <a:buNone/>
              <a:defRPr lang="en-US" sz="1000" kern="1200" dirty="0" smtClean="0">
                <a:solidFill>
                  <a:schemeClr val="bg1"/>
                </a:solidFill>
                <a:latin typeface="Arial" pitchFamily="34" charset="0"/>
                <a:ea typeface="+mn-ea"/>
                <a:cs typeface="+mn-cs"/>
              </a:defRPr>
            </a:lvl1pPr>
            <a:lvl2pPr marL="0" indent="0" algn="l" defTabSz="1088776" rtl="0" eaLnBrk="1" latinLnBrk="0" hangingPunct="1">
              <a:spcBef>
                <a:spcPts val="0"/>
              </a:spcBef>
              <a:spcAft>
                <a:spcPts val="400"/>
              </a:spcAft>
              <a:buNone/>
              <a:defRPr lang="en-US" sz="1000" kern="1200" dirty="0" smtClean="0">
                <a:solidFill>
                  <a:schemeClr val="bg1"/>
                </a:solidFill>
                <a:latin typeface="Arial" pitchFamily="34" charset="0"/>
                <a:ea typeface="+mn-ea"/>
                <a:cs typeface="+mn-cs"/>
              </a:defRPr>
            </a:lvl2pPr>
            <a:lvl3pPr marL="0" indent="0" algn="l" defTabSz="1088776" rtl="0" eaLnBrk="1" latinLnBrk="0" hangingPunct="1">
              <a:spcBef>
                <a:spcPts val="0"/>
              </a:spcBef>
              <a:spcAft>
                <a:spcPts val="400"/>
              </a:spcAft>
              <a:buNone/>
              <a:defRPr lang="en-US" sz="1000" kern="1200" dirty="0" smtClean="0">
                <a:solidFill>
                  <a:schemeClr val="bg1"/>
                </a:solidFill>
                <a:latin typeface="Arial" pitchFamily="34" charset="0"/>
                <a:ea typeface="+mn-ea"/>
                <a:cs typeface="+mn-cs"/>
              </a:defRPr>
            </a:lvl3pPr>
            <a:lvl4pPr marL="0" indent="0" algn="l" defTabSz="1088776" rtl="0" eaLnBrk="1" latinLnBrk="0" hangingPunct="1">
              <a:spcBef>
                <a:spcPts val="0"/>
              </a:spcBef>
              <a:spcAft>
                <a:spcPts val="400"/>
              </a:spcAft>
              <a:buNone/>
              <a:defRPr lang="en-US" sz="1000" kern="1200" dirty="0" smtClean="0">
                <a:solidFill>
                  <a:schemeClr val="bg1"/>
                </a:solidFill>
                <a:latin typeface="Arial" pitchFamily="34" charset="0"/>
                <a:ea typeface="+mn-ea"/>
                <a:cs typeface="+mn-cs"/>
              </a:defRPr>
            </a:lvl4pPr>
            <a:lvl5pPr marL="0" indent="0" algn="l" defTabSz="1088776" rtl="0" eaLnBrk="1" latinLnBrk="0" hangingPunct="1">
              <a:spcBef>
                <a:spcPts val="0"/>
              </a:spcBef>
              <a:spcAft>
                <a:spcPts val="400"/>
              </a:spcAft>
              <a:buNone/>
              <a:defRPr lang="de-DE" sz="1000" kern="1200" dirty="0">
                <a:solidFill>
                  <a:schemeClr val="bg1"/>
                </a:solidFill>
                <a:latin typeface="Arial" pitchFamily="34" charset="0"/>
                <a:ea typeface="+mn-ea"/>
                <a:cs typeface="+mn-cs"/>
              </a:defRPr>
            </a:lvl5pPr>
          </a:lstStyle>
          <a:p>
            <a:pPr lvl="0"/>
            <a:r>
              <a:rPr lang="en-US" err="1"/>
              <a:t>Textmasterformat</a:t>
            </a:r>
            <a:r>
              <a:rPr lang="en-US"/>
              <a:t> </a:t>
            </a:r>
            <a:r>
              <a:rPr lang="en-US" err="1"/>
              <a:t>bearbeiten</a:t>
            </a:r>
            <a:endParaRPr lang="en-US"/>
          </a:p>
          <a:p>
            <a:pPr lvl="1"/>
            <a:r>
              <a:rPr lang="en-US" err="1"/>
              <a:t>Zweite</a:t>
            </a:r>
            <a:r>
              <a:rPr lang="en-US"/>
              <a:t> Ebene</a:t>
            </a:r>
          </a:p>
          <a:p>
            <a:pPr lvl="2"/>
            <a:r>
              <a:rPr lang="en-US" err="1"/>
              <a:t>Dritte</a:t>
            </a:r>
            <a:r>
              <a:rPr lang="en-US"/>
              <a:t> Ebene</a:t>
            </a:r>
          </a:p>
          <a:p>
            <a:pPr lvl="3"/>
            <a:r>
              <a:rPr lang="en-US" err="1"/>
              <a:t>Vierte</a:t>
            </a:r>
            <a:r>
              <a:rPr lang="en-US"/>
              <a:t> Ebene</a:t>
            </a:r>
          </a:p>
          <a:p>
            <a:pPr lvl="4"/>
            <a:r>
              <a:rPr lang="en-US" err="1"/>
              <a:t>Fünfte</a:t>
            </a:r>
            <a:r>
              <a:rPr lang="en-US"/>
              <a:t> Ebene</a:t>
            </a:r>
          </a:p>
        </p:txBody>
      </p:sp>
      <p:pic>
        <p:nvPicPr>
          <p:cNvPr id="9" name="Graphic 8">
            <a:extLst>
              <a:ext uri="{FF2B5EF4-FFF2-40B4-BE49-F238E27FC236}">
                <a16:creationId xmlns:a16="http://schemas.microsoft.com/office/drawing/2014/main" id="{4DFB9CCD-3A91-D110-48F7-86B2AAAA96A0}"/>
              </a:ext>
            </a:extLst>
          </p:cNvPr>
          <p:cNvPicPr>
            <a:picLocks noChangeAspect="1"/>
          </p:cNvPicPr>
          <p:nvPr userDrawn="1"/>
        </p:nvPicPr>
        <p:blipFill>
          <a:blip r:embed="rId2" cstate="email">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803919" y="337042"/>
            <a:ext cx="1440000" cy="355765"/>
          </a:xfrm>
          <a:prstGeom prst="rect">
            <a:avLst/>
          </a:prstGeom>
        </p:spPr>
      </p:pic>
    </p:spTree>
    <p:extLst>
      <p:ext uri="{BB962C8B-B14F-4D97-AF65-F5344CB8AC3E}">
        <p14:creationId xmlns:p14="http://schemas.microsoft.com/office/powerpoint/2010/main" val="1424836244"/>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preserve="1" userDrawn="1">
  <p:cSld name="1_Title Slide Bottom Right">
    <p:spTree>
      <p:nvGrpSpPr>
        <p:cNvPr id="1" name=""/>
        <p:cNvGrpSpPr/>
        <p:nvPr/>
      </p:nvGrpSpPr>
      <p:grpSpPr>
        <a:xfrm>
          <a:off x="0" y="0"/>
          <a:ext cx="0" cy="0"/>
          <a:chOff x="0" y="0"/>
          <a:chExt cx="0" cy="0"/>
        </a:xfrm>
      </p:grpSpPr>
      <p:sp>
        <p:nvSpPr>
          <p:cNvPr id="7" name="Picture Placeholder 6">
            <a:extLst>
              <a:ext uri="{FF2B5EF4-FFF2-40B4-BE49-F238E27FC236}">
                <a16:creationId xmlns:a16="http://schemas.microsoft.com/office/drawing/2014/main" id="{ADBB8A9A-7E47-8A4E-CE8D-C7E28E5C98CB}"/>
              </a:ext>
            </a:extLst>
          </p:cNvPr>
          <p:cNvSpPr>
            <a:spLocks noGrp="1"/>
          </p:cNvSpPr>
          <p:nvPr>
            <p:ph type="pic" sz="quarter" idx="14"/>
          </p:nvPr>
        </p:nvSpPr>
        <p:spPr>
          <a:xfrm>
            <a:off x="0" y="0"/>
            <a:ext cx="12192000" cy="5841268"/>
          </a:xfrm>
        </p:spPr>
        <p:txBody>
          <a:bodyPr/>
          <a:lstStyle>
            <a:lvl1pPr algn="r">
              <a:defRPr/>
            </a:lvl1pPr>
          </a:lstStyle>
          <a:p>
            <a:endParaRPr lang="de-DE"/>
          </a:p>
        </p:txBody>
      </p:sp>
      <p:sp>
        <p:nvSpPr>
          <p:cNvPr id="8" name="Text Placeholder 5">
            <a:extLst>
              <a:ext uri="{FF2B5EF4-FFF2-40B4-BE49-F238E27FC236}">
                <a16:creationId xmlns:a16="http://schemas.microsoft.com/office/drawing/2014/main" id="{6A8B2A73-69F0-DFEA-BE03-E1D9044C037B}"/>
              </a:ext>
            </a:extLst>
          </p:cNvPr>
          <p:cNvSpPr>
            <a:spLocks noGrp="1"/>
          </p:cNvSpPr>
          <p:nvPr>
            <p:ph type="body" sz="quarter" idx="15" hasCustomPrompt="1"/>
          </p:nvPr>
        </p:nvSpPr>
        <p:spPr>
          <a:xfrm>
            <a:off x="5199832" y="2537346"/>
            <a:ext cx="6996100" cy="4320654"/>
          </a:xfrm>
          <a:solidFill>
            <a:schemeClr val="accent1"/>
          </a:solidFill>
          <a:ln>
            <a:noFill/>
          </a:ln>
        </p:spPr>
        <p:txBody>
          <a:bodyPr/>
          <a:lstStyle>
            <a:lvl1pPr>
              <a:defRPr/>
            </a:lvl1pPr>
          </a:lstStyle>
          <a:p>
            <a:pPr lvl="0"/>
            <a:r>
              <a:rPr lang="en-US"/>
              <a:t> </a:t>
            </a:r>
          </a:p>
        </p:txBody>
      </p:sp>
      <p:sp>
        <p:nvSpPr>
          <p:cNvPr id="2" name="Title 1"/>
          <p:cNvSpPr>
            <a:spLocks noGrp="1"/>
          </p:cNvSpPr>
          <p:nvPr>
            <p:ph type="ctrTitle" hasCustomPrompt="1"/>
          </p:nvPr>
        </p:nvSpPr>
        <p:spPr>
          <a:xfrm>
            <a:off x="6001428" y="3763308"/>
            <a:ext cx="5866537" cy="2362706"/>
          </a:xfrm>
        </p:spPr>
        <p:txBody>
          <a:bodyPr lIns="0" tIns="18000" rIns="0" bIns="0" anchor="t" anchorCtr="0">
            <a:noAutofit/>
          </a:bodyPr>
          <a:lstStyle>
            <a:lvl1pPr algn="l">
              <a:defRPr lang="en-US" sz="4000" kern="1200" cap="none" baseline="0" smtClean="0">
                <a:solidFill>
                  <a:schemeClr val="bg1"/>
                </a:solidFill>
                <a:latin typeface="Arial" pitchFamily="34" charset="0"/>
                <a:ea typeface="+mn-ea"/>
                <a:cs typeface="+mn-cs"/>
              </a:defRPr>
            </a:lvl1pPr>
          </a:lstStyle>
          <a:p>
            <a:r>
              <a:rPr lang="en-US" err="1"/>
              <a:t>Titelmasterformat</a:t>
            </a:r>
            <a:r>
              <a:rPr lang="en-US"/>
              <a:t> </a:t>
            </a:r>
            <a:r>
              <a:rPr lang="en-US" err="1"/>
              <a:t>durch</a:t>
            </a:r>
            <a:r>
              <a:rPr lang="en-US"/>
              <a:t> </a:t>
            </a:r>
            <a:r>
              <a:rPr lang="en-US" err="1"/>
              <a:t>Klicken</a:t>
            </a:r>
            <a:r>
              <a:rPr lang="en-US"/>
              <a:t> </a:t>
            </a:r>
            <a:r>
              <a:rPr lang="en-US" err="1"/>
              <a:t>bearbeiten</a:t>
            </a:r>
            <a:endParaRPr lang="en-US"/>
          </a:p>
        </p:txBody>
      </p:sp>
      <p:sp>
        <p:nvSpPr>
          <p:cNvPr id="3" name="Subtitle 2"/>
          <p:cNvSpPr>
            <a:spLocks noGrp="1"/>
          </p:cNvSpPr>
          <p:nvPr>
            <p:ph type="subTitle" idx="1" hasCustomPrompt="1"/>
          </p:nvPr>
        </p:nvSpPr>
        <p:spPr>
          <a:xfrm>
            <a:off x="5999313" y="3245805"/>
            <a:ext cx="5866537" cy="323925"/>
          </a:xfrm>
        </p:spPr>
        <p:txBody>
          <a:bodyPr lIns="0" tIns="0" rIns="0" bIns="0" anchor="b" anchorCtr="0">
            <a:noAutofit/>
          </a:bodyPr>
          <a:lstStyle>
            <a:lvl1pPr marL="0" indent="0" algn="l" defTabSz="1088776" rtl="0" eaLnBrk="1" latinLnBrk="0" hangingPunct="1">
              <a:buNone/>
              <a:defRPr lang="de-DE" sz="1600" kern="1200" cap="none" baseline="0" dirty="0">
                <a:solidFill>
                  <a:schemeClr val="bg1"/>
                </a:solidFill>
                <a:latin typeface="Arial" pitchFamily="34" charset="0"/>
                <a:ea typeface="+mn-ea"/>
                <a:cs typeface="+mn-cs"/>
              </a:defRPr>
            </a:lvl1pPr>
            <a:lvl2pPr marL="544388" indent="0" algn="ctr">
              <a:buNone/>
              <a:defRPr>
                <a:solidFill>
                  <a:schemeClr val="tx1">
                    <a:tint val="75000"/>
                  </a:schemeClr>
                </a:solidFill>
              </a:defRPr>
            </a:lvl2pPr>
            <a:lvl3pPr marL="1088776" indent="0" algn="ctr">
              <a:buNone/>
              <a:defRPr>
                <a:solidFill>
                  <a:schemeClr val="tx1">
                    <a:tint val="75000"/>
                  </a:schemeClr>
                </a:solidFill>
              </a:defRPr>
            </a:lvl3pPr>
            <a:lvl4pPr marL="1633164" indent="0" algn="ctr">
              <a:buNone/>
              <a:defRPr>
                <a:solidFill>
                  <a:schemeClr val="tx1">
                    <a:tint val="75000"/>
                  </a:schemeClr>
                </a:solidFill>
              </a:defRPr>
            </a:lvl4pPr>
            <a:lvl5pPr marL="2177552" indent="0" algn="ctr">
              <a:buNone/>
              <a:defRPr>
                <a:solidFill>
                  <a:schemeClr val="tx1">
                    <a:tint val="75000"/>
                  </a:schemeClr>
                </a:solidFill>
              </a:defRPr>
            </a:lvl5pPr>
            <a:lvl6pPr marL="2721940" indent="0" algn="ctr">
              <a:buNone/>
              <a:defRPr>
                <a:solidFill>
                  <a:schemeClr val="tx1">
                    <a:tint val="75000"/>
                  </a:schemeClr>
                </a:solidFill>
              </a:defRPr>
            </a:lvl6pPr>
            <a:lvl7pPr marL="3266328" indent="0" algn="ctr">
              <a:buNone/>
              <a:defRPr>
                <a:solidFill>
                  <a:schemeClr val="tx1">
                    <a:tint val="75000"/>
                  </a:schemeClr>
                </a:solidFill>
              </a:defRPr>
            </a:lvl7pPr>
            <a:lvl8pPr marL="3810716" indent="0" algn="ctr">
              <a:buNone/>
              <a:defRPr>
                <a:solidFill>
                  <a:schemeClr val="tx1">
                    <a:tint val="75000"/>
                  </a:schemeClr>
                </a:solidFill>
              </a:defRPr>
            </a:lvl8pPr>
            <a:lvl9pPr marL="4355104" indent="0" algn="ctr">
              <a:buNone/>
              <a:defRPr>
                <a:solidFill>
                  <a:schemeClr val="tx1">
                    <a:tint val="75000"/>
                  </a:schemeClr>
                </a:solidFill>
              </a:defRPr>
            </a:lvl9pPr>
          </a:lstStyle>
          <a:p>
            <a:r>
              <a:rPr lang="en-US" err="1"/>
              <a:t>Formatvorlage</a:t>
            </a:r>
            <a:r>
              <a:rPr lang="en-US"/>
              <a:t> des </a:t>
            </a:r>
            <a:r>
              <a:rPr lang="en-US" err="1"/>
              <a:t>Untertitelmasters</a:t>
            </a:r>
            <a:r>
              <a:rPr lang="en-US"/>
              <a:t> </a:t>
            </a:r>
            <a:r>
              <a:rPr lang="en-US" err="1"/>
              <a:t>durch</a:t>
            </a:r>
            <a:r>
              <a:rPr lang="en-US"/>
              <a:t> </a:t>
            </a:r>
            <a:r>
              <a:rPr lang="en-US" err="1"/>
              <a:t>Klicken</a:t>
            </a:r>
            <a:r>
              <a:rPr lang="en-US"/>
              <a:t> </a:t>
            </a:r>
            <a:r>
              <a:rPr lang="en-US" err="1"/>
              <a:t>bearbeiten</a:t>
            </a:r>
            <a:endParaRPr lang="en-US"/>
          </a:p>
        </p:txBody>
      </p:sp>
      <p:sp>
        <p:nvSpPr>
          <p:cNvPr id="10" name="shpTitleInfo"/>
          <p:cNvSpPr>
            <a:spLocks noGrp="1"/>
          </p:cNvSpPr>
          <p:nvPr>
            <p:ph type="body" sz="quarter" idx="13" hasCustomPrompt="1"/>
          </p:nvPr>
        </p:nvSpPr>
        <p:spPr>
          <a:xfrm>
            <a:off x="6001428" y="6342039"/>
            <a:ext cx="5864422" cy="432048"/>
          </a:xfrm>
        </p:spPr>
        <p:txBody>
          <a:bodyPr lIns="0" tIns="0" rIns="0" bIns="0"/>
          <a:lstStyle>
            <a:lvl1pPr marL="0" indent="0" algn="l" defTabSz="1088776" rtl="0" eaLnBrk="1" latinLnBrk="0" hangingPunct="1">
              <a:spcBef>
                <a:spcPts val="0"/>
              </a:spcBef>
              <a:spcAft>
                <a:spcPts val="400"/>
              </a:spcAft>
              <a:buNone/>
              <a:defRPr lang="en-US" sz="1000" kern="1200" dirty="0" smtClean="0">
                <a:solidFill>
                  <a:schemeClr val="bg1"/>
                </a:solidFill>
                <a:latin typeface="Arial" pitchFamily="34" charset="0"/>
                <a:ea typeface="+mn-ea"/>
                <a:cs typeface="+mn-cs"/>
              </a:defRPr>
            </a:lvl1pPr>
            <a:lvl2pPr marL="0" indent="0" algn="l" defTabSz="1088776" rtl="0" eaLnBrk="1" latinLnBrk="0" hangingPunct="1">
              <a:spcBef>
                <a:spcPts val="0"/>
              </a:spcBef>
              <a:spcAft>
                <a:spcPts val="400"/>
              </a:spcAft>
              <a:buNone/>
              <a:defRPr lang="en-US" sz="1000" kern="1200" dirty="0" smtClean="0">
                <a:solidFill>
                  <a:schemeClr val="bg1"/>
                </a:solidFill>
                <a:latin typeface="Arial" pitchFamily="34" charset="0"/>
                <a:ea typeface="+mn-ea"/>
                <a:cs typeface="+mn-cs"/>
              </a:defRPr>
            </a:lvl2pPr>
            <a:lvl3pPr marL="0" indent="0" algn="l" defTabSz="1088776" rtl="0" eaLnBrk="1" latinLnBrk="0" hangingPunct="1">
              <a:spcBef>
                <a:spcPts val="0"/>
              </a:spcBef>
              <a:spcAft>
                <a:spcPts val="400"/>
              </a:spcAft>
              <a:buNone/>
              <a:defRPr lang="en-US" sz="1000" kern="1200" dirty="0" smtClean="0">
                <a:solidFill>
                  <a:schemeClr val="bg1"/>
                </a:solidFill>
                <a:latin typeface="Arial" pitchFamily="34" charset="0"/>
                <a:ea typeface="+mn-ea"/>
                <a:cs typeface="+mn-cs"/>
              </a:defRPr>
            </a:lvl3pPr>
            <a:lvl4pPr marL="0" indent="0" algn="l" defTabSz="1088776" rtl="0" eaLnBrk="1" latinLnBrk="0" hangingPunct="1">
              <a:spcBef>
                <a:spcPts val="0"/>
              </a:spcBef>
              <a:spcAft>
                <a:spcPts val="400"/>
              </a:spcAft>
              <a:buNone/>
              <a:defRPr lang="en-US" sz="1000" kern="1200" dirty="0" smtClean="0">
                <a:solidFill>
                  <a:schemeClr val="bg1"/>
                </a:solidFill>
                <a:latin typeface="Arial" pitchFamily="34" charset="0"/>
                <a:ea typeface="+mn-ea"/>
                <a:cs typeface="+mn-cs"/>
              </a:defRPr>
            </a:lvl4pPr>
            <a:lvl5pPr marL="0" indent="0" algn="l" defTabSz="1088776" rtl="0" eaLnBrk="1" latinLnBrk="0" hangingPunct="1">
              <a:spcBef>
                <a:spcPts val="0"/>
              </a:spcBef>
              <a:spcAft>
                <a:spcPts val="400"/>
              </a:spcAft>
              <a:buNone/>
              <a:defRPr lang="de-DE" sz="1000" kern="1200" dirty="0">
                <a:solidFill>
                  <a:schemeClr val="bg1"/>
                </a:solidFill>
                <a:latin typeface="Arial" pitchFamily="34" charset="0"/>
                <a:ea typeface="+mn-ea"/>
                <a:cs typeface="+mn-cs"/>
              </a:defRPr>
            </a:lvl5pPr>
          </a:lstStyle>
          <a:p>
            <a:pPr lvl="0"/>
            <a:r>
              <a:rPr lang="en-US" err="1"/>
              <a:t>Textmasterformat</a:t>
            </a:r>
            <a:r>
              <a:rPr lang="en-US"/>
              <a:t> </a:t>
            </a:r>
            <a:r>
              <a:rPr lang="en-US" err="1"/>
              <a:t>bearbeiten</a:t>
            </a:r>
            <a:endParaRPr lang="en-US"/>
          </a:p>
          <a:p>
            <a:pPr lvl="1"/>
            <a:r>
              <a:rPr lang="en-US" err="1"/>
              <a:t>Zweite</a:t>
            </a:r>
            <a:r>
              <a:rPr lang="en-US"/>
              <a:t> Ebene</a:t>
            </a:r>
          </a:p>
          <a:p>
            <a:pPr lvl="2"/>
            <a:r>
              <a:rPr lang="en-US" err="1"/>
              <a:t>Dritte</a:t>
            </a:r>
            <a:r>
              <a:rPr lang="en-US"/>
              <a:t> Ebene</a:t>
            </a:r>
          </a:p>
          <a:p>
            <a:pPr lvl="3"/>
            <a:r>
              <a:rPr lang="en-US" err="1"/>
              <a:t>Vierte</a:t>
            </a:r>
            <a:r>
              <a:rPr lang="en-US"/>
              <a:t> Ebene</a:t>
            </a:r>
          </a:p>
          <a:p>
            <a:pPr lvl="4"/>
            <a:r>
              <a:rPr lang="en-US" err="1"/>
              <a:t>Fünfte</a:t>
            </a:r>
            <a:r>
              <a:rPr lang="en-US"/>
              <a:t> Ebene</a:t>
            </a:r>
          </a:p>
        </p:txBody>
      </p:sp>
      <p:pic>
        <p:nvPicPr>
          <p:cNvPr id="9" name="Graphic 8">
            <a:extLst>
              <a:ext uri="{FF2B5EF4-FFF2-40B4-BE49-F238E27FC236}">
                <a16:creationId xmlns:a16="http://schemas.microsoft.com/office/drawing/2014/main" id="{C6FB0B76-9E6D-A5D1-466F-8B1296003BB0}"/>
              </a:ext>
            </a:extLst>
          </p:cNvPr>
          <p:cNvPicPr>
            <a:picLocks noChangeAspect="1"/>
          </p:cNvPicPr>
          <p:nvPr userDrawn="1"/>
        </p:nvPicPr>
        <p:blipFill>
          <a:blip r:embed="rId2" cstate="email">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810836" y="6189257"/>
            <a:ext cx="1440000" cy="355765"/>
          </a:xfrm>
          <a:prstGeom prst="rect">
            <a:avLst/>
          </a:prstGeom>
        </p:spPr>
      </p:pic>
    </p:spTree>
    <p:extLst>
      <p:ext uri="{BB962C8B-B14F-4D97-AF65-F5344CB8AC3E}">
        <p14:creationId xmlns:p14="http://schemas.microsoft.com/office/powerpoint/2010/main" val="411952622"/>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preserve="1" userDrawn="1">
  <p:cSld name="1_Title Slide Bottom Left">
    <p:spTree>
      <p:nvGrpSpPr>
        <p:cNvPr id="1" name=""/>
        <p:cNvGrpSpPr/>
        <p:nvPr/>
      </p:nvGrpSpPr>
      <p:grpSpPr>
        <a:xfrm>
          <a:off x="0" y="0"/>
          <a:ext cx="0" cy="0"/>
          <a:chOff x="0" y="0"/>
          <a:chExt cx="0" cy="0"/>
        </a:xfrm>
      </p:grpSpPr>
      <p:sp>
        <p:nvSpPr>
          <p:cNvPr id="7" name="Picture Placeholder 6">
            <a:extLst>
              <a:ext uri="{FF2B5EF4-FFF2-40B4-BE49-F238E27FC236}">
                <a16:creationId xmlns:a16="http://schemas.microsoft.com/office/drawing/2014/main" id="{ADBB8A9A-7E47-8A4E-CE8D-C7E28E5C98CB}"/>
              </a:ext>
            </a:extLst>
          </p:cNvPr>
          <p:cNvSpPr>
            <a:spLocks noGrp="1"/>
          </p:cNvSpPr>
          <p:nvPr>
            <p:ph type="pic" sz="quarter" idx="14"/>
          </p:nvPr>
        </p:nvSpPr>
        <p:spPr>
          <a:xfrm>
            <a:off x="0" y="0"/>
            <a:ext cx="12192000" cy="5841268"/>
          </a:xfrm>
        </p:spPr>
        <p:txBody>
          <a:bodyPr/>
          <a:lstStyle>
            <a:lvl1pPr algn="r">
              <a:defRPr/>
            </a:lvl1pPr>
          </a:lstStyle>
          <a:p>
            <a:endParaRPr lang="de-DE"/>
          </a:p>
        </p:txBody>
      </p:sp>
      <p:sp>
        <p:nvSpPr>
          <p:cNvPr id="8" name="Text Placeholder 5">
            <a:extLst>
              <a:ext uri="{FF2B5EF4-FFF2-40B4-BE49-F238E27FC236}">
                <a16:creationId xmlns:a16="http://schemas.microsoft.com/office/drawing/2014/main" id="{A76C927A-8F80-126C-EBF0-5DD42FC8F697}"/>
              </a:ext>
            </a:extLst>
          </p:cNvPr>
          <p:cNvSpPr>
            <a:spLocks noGrp="1"/>
          </p:cNvSpPr>
          <p:nvPr>
            <p:ph type="body" sz="quarter" idx="15" hasCustomPrompt="1"/>
          </p:nvPr>
        </p:nvSpPr>
        <p:spPr>
          <a:xfrm>
            <a:off x="0" y="2537346"/>
            <a:ext cx="6996100" cy="4320654"/>
          </a:xfrm>
          <a:solidFill>
            <a:schemeClr val="accent1"/>
          </a:solidFill>
          <a:ln>
            <a:noFill/>
          </a:ln>
        </p:spPr>
        <p:txBody>
          <a:bodyPr/>
          <a:lstStyle>
            <a:lvl1pPr>
              <a:defRPr/>
            </a:lvl1pPr>
          </a:lstStyle>
          <a:p>
            <a:pPr lvl="0"/>
            <a:r>
              <a:rPr lang="en-US"/>
              <a:t> </a:t>
            </a:r>
          </a:p>
        </p:txBody>
      </p:sp>
      <p:sp>
        <p:nvSpPr>
          <p:cNvPr id="2" name="Title 1"/>
          <p:cNvSpPr>
            <a:spLocks noGrp="1"/>
          </p:cNvSpPr>
          <p:nvPr>
            <p:ph type="ctrTitle" hasCustomPrompt="1"/>
          </p:nvPr>
        </p:nvSpPr>
        <p:spPr>
          <a:xfrm>
            <a:off x="805341" y="3747512"/>
            <a:ext cx="5866537" cy="2362706"/>
          </a:xfrm>
        </p:spPr>
        <p:txBody>
          <a:bodyPr lIns="0" tIns="18000" rIns="0" bIns="0" anchor="t" anchorCtr="0">
            <a:noAutofit/>
          </a:bodyPr>
          <a:lstStyle>
            <a:lvl1pPr algn="l">
              <a:defRPr lang="en-US" sz="4000" kern="1200" cap="none" baseline="0" smtClean="0">
                <a:solidFill>
                  <a:schemeClr val="bg1"/>
                </a:solidFill>
                <a:latin typeface="Arial" pitchFamily="34" charset="0"/>
                <a:ea typeface="+mn-ea"/>
                <a:cs typeface="+mn-cs"/>
              </a:defRPr>
            </a:lvl1pPr>
          </a:lstStyle>
          <a:p>
            <a:r>
              <a:rPr lang="en-US" err="1"/>
              <a:t>Titelmasterformat</a:t>
            </a:r>
            <a:r>
              <a:rPr lang="en-US"/>
              <a:t> </a:t>
            </a:r>
            <a:r>
              <a:rPr lang="en-US" err="1"/>
              <a:t>durch</a:t>
            </a:r>
            <a:r>
              <a:rPr lang="en-US"/>
              <a:t> </a:t>
            </a:r>
            <a:r>
              <a:rPr lang="en-US" err="1"/>
              <a:t>Klicken</a:t>
            </a:r>
            <a:r>
              <a:rPr lang="en-US"/>
              <a:t> </a:t>
            </a:r>
            <a:r>
              <a:rPr lang="en-US" err="1"/>
              <a:t>bearbeiten</a:t>
            </a:r>
            <a:endParaRPr lang="en-US"/>
          </a:p>
        </p:txBody>
      </p:sp>
      <p:sp>
        <p:nvSpPr>
          <p:cNvPr id="3" name="Subtitle 2"/>
          <p:cNvSpPr>
            <a:spLocks noGrp="1"/>
          </p:cNvSpPr>
          <p:nvPr>
            <p:ph type="subTitle" idx="1" hasCustomPrompt="1"/>
          </p:nvPr>
        </p:nvSpPr>
        <p:spPr>
          <a:xfrm>
            <a:off x="803226" y="3230009"/>
            <a:ext cx="5866537" cy="323925"/>
          </a:xfrm>
        </p:spPr>
        <p:txBody>
          <a:bodyPr lIns="0" tIns="0" rIns="0" bIns="0" anchor="b" anchorCtr="0">
            <a:noAutofit/>
          </a:bodyPr>
          <a:lstStyle>
            <a:lvl1pPr marL="0" indent="0" algn="l" defTabSz="1088776" rtl="0" eaLnBrk="1" latinLnBrk="0" hangingPunct="1">
              <a:buNone/>
              <a:defRPr lang="de-DE" sz="1600" kern="1200" cap="none" baseline="0" dirty="0">
                <a:solidFill>
                  <a:schemeClr val="bg1"/>
                </a:solidFill>
                <a:latin typeface="Arial" pitchFamily="34" charset="0"/>
                <a:ea typeface="+mn-ea"/>
                <a:cs typeface="+mn-cs"/>
              </a:defRPr>
            </a:lvl1pPr>
            <a:lvl2pPr marL="544388" indent="0" algn="ctr">
              <a:buNone/>
              <a:defRPr>
                <a:solidFill>
                  <a:schemeClr val="tx1">
                    <a:tint val="75000"/>
                  </a:schemeClr>
                </a:solidFill>
              </a:defRPr>
            </a:lvl2pPr>
            <a:lvl3pPr marL="1088776" indent="0" algn="ctr">
              <a:buNone/>
              <a:defRPr>
                <a:solidFill>
                  <a:schemeClr val="tx1">
                    <a:tint val="75000"/>
                  </a:schemeClr>
                </a:solidFill>
              </a:defRPr>
            </a:lvl3pPr>
            <a:lvl4pPr marL="1633164" indent="0" algn="ctr">
              <a:buNone/>
              <a:defRPr>
                <a:solidFill>
                  <a:schemeClr val="tx1">
                    <a:tint val="75000"/>
                  </a:schemeClr>
                </a:solidFill>
              </a:defRPr>
            </a:lvl4pPr>
            <a:lvl5pPr marL="2177552" indent="0" algn="ctr">
              <a:buNone/>
              <a:defRPr>
                <a:solidFill>
                  <a:schemeClr val="tx1">
                    <a:tint val="75000"/>
                  </a:schemeClr>
                </a:solidFill>
              </a:defRPr>
            </a:lvl5pPr>
            <a:lvl6pPr marL="2721940" indent="0" algn="ctr">
              <a:buNone/>
              <a:defRPr>
                <a:solidFill>
                  <a:schemeClr val="tx1">
                    <a:tint val="75000"/>
                  </a:schemeClr>
                </a:solidFill>
              </a:defRPr>
            </a:lvl6pPr>
            <a:lvl7pPr marL="3266328" indent="0" algn="ctr">
              <a:buNone/>
              <a:defRPr>
                <a:solidFill>
                  <a:schemeClr val="tx1">
                    <a:tint val="75000"/>
                  </a:schemeClr>
                </a:solidFill>
              </a:defRPr>
            </a:lvl7pPr>
            <a:lvl8pPr marL="3810716" indent="0" algn="ctr">
              <a:buNone/>
              <a:defRPr>
                <a:solidFill>
                  <a:schemeClr val="tx1">
                    <a:tint val="75000"/>
                  </a:schemeClr>
                </a:solidFill>
              </a:defRPr>
            </a:lvl8pPr>
            <a:lvl9pPr marL="4355104" indent="0" algn="ctr">
              <a:buNone/>
              <a:defRPr>
                <a:solidFill>
                  <a:schemeClr val="tx1">
                    <a:tint val="75000"/>
                  </a:schemeClr>
                </a:solidFill>
              </a:defRPr>
            </a:lvl9pPr>
          </a:lstStyle>
          <a:p>
            <a:r>
              <a:rPr lang="en-US" err="1"/>
              <a:t>Formatvorlage</a:t>
            </a:r>
            <a:r>
              <a:rPr lang="en-US"/>
              <a:t> des </a:t>
            </a:r>
            <a:r>
              <a:rPr lang="en-US" err="1"/>
              <a:t>Untertitelmasters</a:t>
            </a:r>
            <a:r>
              <a:rPr lang="en-US"/>
              <a:t> </a:t>
            </a:r>
            <a:r>
              <a:rPr lang="en-US" err="1"/>
              <a:t>durch</a:t>
            </a:r>
            <a:r>
              <a:rPr lang="en-US"/>
              <a:t> </a:t>
            </a:r>
            <a:r>
              <a:rPr lang="en-US" err="1"/>
              <a:t>Klicken</a:t>
            </a:r>
            <a:r>
              <a:rPr lang="en-US"/>
              <a:t> </a:t>
            </a:r>
            <a:r>
              <a:rPr lang="en-US" err="1"/>
              <a:t>bearbeiten</a:t>
            </a:r>
            <a:endParaRPr lang="en-US"/>
          </a:p>
        </p:txBody>
      </p:sp>
      <p:sp>
        <p:nvSpPr>
          <p:cNvPr id="10" name="shpTitleInfo"/>
          <p:cNvSpPr>
            <a:spLocks noGrp="1"/>
          </p:cNvSpPr>
          <p:nvPr>
            <p:ph type="body" sz="quarter" idx="13" hasCustomPrompt="1"/>
          </p:nvPr>
        </p:nvSpPr>
        <p:spPr>
          <a:xfrm>
            <a:off x="805341" y="6326243"/>
            <a:ext cx="5864422" cy="432048"/>
          </a:xfrm>
        </p:spPr>
        <p:txBody>
          <a:bodyPr lIns="0" tIns="0" rIns="0" bIns="0"/>
          <a:lstStyle>
            <a:lvl1pPr marL="0" indent="0" algn="l" defTabSz="1088776" rtl="0" eaLnBrk="1" latinLnBrk="0" hangingPunct="1">
              <a:spcBef>
                <a:spcPts val="0"/>
              </a:spcBef>
              <a:spcAft>
                <a:spcPts val="400"/>
              </a:spcAft>
              <a:buNone/>
              <a:defRPr lang="en-US" sz="1000" kern="1200" dirty="0" smtClean="0">
                <a:solidFill>
                  <a:schemeClr val="bg1"/>
                </a:solidFill>
                <a:latin typeface="Arial" pitchFamily="34" charset="0"/>
                <a:ea typeface="+mn-ea"/>
                <a:cs typeface="+mn-cs"/>
              </a:defRPr>
            </a:lvl1pPr>
            <a:lvl2pPr marL="0" indent="0" algn="l" defTabSz="1088776" rtl="0" eaLnBrk="1" latinLnBrk="0" hangingPunct="1">
              <a:spcBef>
                <a:spcPts val="0"/>
              </a:spcBef>
              <a:spcAft>
                <a:spcPts val="400"/>
              </a:spcAft>
              <a:buNone/>
              <a:defRPr lang="en-US" sz="1000" kern="1200" dirty="0" smtClean="0">
                <a:solidFill>
                  <a:schemeClr val="bg1"/>
                </a:solidFill>
                <a:latin typeface="Arial" pitchFamily="34" charset="0"/>
                <a:ea typeface="+mn-ea"/>
                <a:cs typeface="+mn-cs"/>
              </a:defRPr>
            </a:lvl2pPr>
            <a:lvl3pPr marL="0" indent="0" algn="l" defTabSz="1088776" rtl="0" eaLnBrk="1" latinLnBrk="0" hangingPunct="1">
              <a:spcBef>
                <a:spcPts val="0"/>
              </a:spcBef>
              <a:spcAft>
                <a:spcPts val="400"/>
              </a:spcAft>
              <a:buNone/>
              <a:defRPr lang="en-US" sz="1000" kern="1200" dirty="0" smtClean="0">
                <a:solidFill>
                  <a:schemeClr val="bg1"/>
                </a:solidFill>
                <a:latin typeface="Arial" pitchFamily="34" charset="0"/>
                <a:ea typeface="+mn-ea"/>
                <a:cs typeface="+mn-cs"/>
              </a:defRPr>
            </a:lvl3pPr>
            <a:lvl4pPr marL="0" indent="0" algn="l" defTabSz="1088776" rtl="0" eaLnBrk="1" latinLnBrk="0" hangingPunct="1">
              <a:spcBef>
                <a:spcPts val="0"/>
              </a:spcBef>
              <a:spcAft>
                <a:spcPts val="400"/>
              </a:spcAft>
              <a:buNone/>
              <a:defRPr lang="en-US" sz="1000" kern="1200" dirty="0" smtClean="0">
                <a:solidFill>
                  <a:schemeClr val="bg1"/>
                </a:solidFill>
                <a:latin typeface="Arial" pitchFamily="34" charset="0"/>
                <a:ea typeface="+mn-ea"/>
                <a:cs typeface="+mn-cs"/>
              </a:defRPr>
            </a:lvl4pPr>
            <a:lvl5pPr marL="0" indent="0" algn="l" defTabSz="1088776" rtl="0" eaLnBrk="1" latinLnBrk="0" hangingPunct="1">
              <a:spcBef>
                <a:spcPts val="0"/>
              </a:spcBef>
              <a:spcAft>
                <a:spcPts val="400"/>
              </a:spcAft>
              <a:buNone/>
              <a:defRPr lang="de-DE" sz="1000" kern="1200" dirty="0">
                <a:solidFill>
                  <a:schemeClr val="bg1"/>
                </a:solidFill>
                <a:latin typeface="Arial" pitchFamily="34" charset="0"/>
                <a:ea typeface="+mn-ea"/>
                <a:cs typeface="+mn-cs"/>
              </a:defRPr>
            </a:lvl5pPr>
          </a:lstStyle>
          <a:p>
            <a:pPr lvl="0"/>
            <a:r>
              <a:rPr lang="en-US" err="1"/>
              <a:t>Textmasterformat</a:t>
            </a:r>
            <a:r>
              <a:rPr lang="en-US"/>
              <a:t> </a:t>
            </a:r>
            <a:r>
              <a:rPr lang="en-US" err="1"/>
              <a:t>bearbeiten</a:t>
            </a:r>
            <a:endParaRPr lang="en-US"/>
          </a:p>
          <a:p>
            <a:pPr lvl="1"/>
            <a:r>
              <a:rPr lang="en-US" err="1"/>
              <a:t>Zweite</a:t>
            </a:r>
            <a:r>
              <a:rPr lang="en-US"/>
              <a:t> Ebene</a:t>
            </a:r>
          </a:p>
          <a:p>
            <a:pPr lvl="2"/>
            <a:r>
              <a:rPr lang="en-US" err="1"/>
              <a:t>Dritte</a:t>
            </a:r>
            <a:r>
              <a:rPr lang="en-US"/>
              <a:t> Ebene</a:t>
            </a:r>
          </a:p>
          <a:p>
            <a:pPr lvl="3"/>
            <a:r>
              <a:rPr lang="en-US" err="1"/>
              <a:t>Vierte</a:t>
            </a:r>
            <a:r>
              <a:rPr lang="en-US"/>
              <a:t> Ebene</a:t>
            </a:r>
          </a:p>
          <a:p>
            <a:pPr lvl="4"/>
            <a:r>
              <a:rPr lang="en-US" err="1"/>
              <a:t>Fünfte</a:t>
            </a:r>
            <a:r>
              <a:rPr lang="en-US"/>
              <a:t> Ebene</a:t>
            </a:r>
          </a:p>
        </p:txBody>
      </p:sp>
      <p:pic>
        <p:nvPicPr>
          <p:cNvPr id="9" name="Graphic 8">
            <a:extLst>
              <a:ext uri="{FF2B5EF4-FFF2-40B4-BE49-F238E27FC236}">
                <a16:creationId xmlns:a16="http://schemas.microsoft.com/office/drawing/2014/main" id="{5A93A88D-3DFD-0170-E581-086E06AC6640}"/>
              </a:ext>
            </a:extLst>
          </p:cNvPr>
          <p:cNvPicPr>
            <a:picLocks noChangeAspect="1"/>
          </p:cNvPicPr>
          <p:nvPr userDrawn="1"/>
        </p:nvPicPr>
        <p:blipFill>
          <a:blip r:embed="rId2" cstate="email">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10180751" y="6186502"/>
            <a:ext cx="1440000" cy="355765"/>
          </a:xfrm>
          <a:prstGeom prst="rect">
            <a:avLst/>
          </a:prstGeom>
        </p:spPr>
      </p:pic>
    </p:spTree>
    <p:extLst>
      <p:ext uri="{BB962C8B-B14F-4D97-AF65-F5344CB8AC3E}">
        <p14:creationId xmlns:p14="http://schemas.microsoft.com/office/powerpoint/2010/main" val="173781506"/>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showMasterSp="0" preserve="1" userDrawn="1">
  <p:cSld name="1_Title Slide Text">
    <p:spTree>
      <p:nvGrpSpPr>
        <p:cNvPr id="1" name=""/>
        <p:cNvGrpSpPr/>
        <p:nvPr/>
      </p:nvGrpSpPr>
      <p:grpSpPr>
        <a:xfrm>
          <a:off x="0" y="0"/>
          <a:ext cx="0" cy="0"/>
          <a:chOff x="0" y="0"/>
          <a:chExt cx="0" cy="0"/>
        </a:xfrm>
      </p:grpSpPr>
      <p:sp>
        <p:nvSpPr>
          <p:cNvPr id="9" name="Rechteck 8"/>
          <p:cNvSpPr/>
          <p:nvPr userDrawn="1"/>
        </p:nvSpPr>
        <p:spPr bwMode="gray">
          <a:xfrm>
            <a:off x="800100" y="819042"/>
            <a:ext cx="10624493" cy="5202246"/>
          </a:xfrm>
          <a:prstGeom prst="rect">
            <a:avLst/>
          </a:prstGeom>
          <a:solidFill>
            <a:srgbClr val="FAF9F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hasCustomPrompt="1"/>
          </p:nvPr>
        </p:nvSpPr>
        <p:spPr>
          <a:xfrm>
            <a:off x="800099" y="2024844"/>
            <a:ext cx="10591800" cy="2362705"/>
          </a:xfrm>
        </p:spPr>
        <p:txBody>
          <a:bodyPr wrap="square" lIns="0" tIns="18000" rIns="0" bIns="0" anchor="ctr" anchorCtr="0">
            <a:noAutofit/>
          </a:bodyPr>
          <a:lstStyle>
            <a:lvl1pPr algn="ctr">
              <a:defRPr lang="en-US" sz="5000" kern="1200" cap="none" baseline="0" smtClean="0">
                <a:solidFill>
                  <a:schemeClr val="bg2"/>
                </a:solidFill>
                <a:latin typeface="Arial" pitchFamily="34" charset="0"/>
                <a:ea typeface="+mn-ea"/>
                <a:cs typeface="+mn-cs"/>
              </a:defRPr>
            </a:lvl1pPr>
          </a:lstStyle>
          <a:p>
            <a:r>
              <a:rPr lang="en-US" err="1"/>
              <a:t>Titelmasterformat</a:t>
            </a:r>
            <a:r>
              <a:rPr lang="en-US"/>
              <a:t> </a:t>
            </a:r>
            <a:r>
              <a:rPr lang="en-US" err="1"/>
              <a:t>durch</a:t>
            </a:r>
            <a:r>
              <a:rPr lang="en-US"/>
              <a:t> </a:t>
            </a:r>
            <a:r>
              <a:rPr lang="en-US" err="1"/>
              <a:t>Klicken</a:t>
            </a:r>
            <a:r>
              <a:rPr lang="en-US"/>
              <a:t> </a:t>
            </a:r>
            <a:r>
              <a:rPr lang="en-US" err="1"/>
              <a:t>bearbeiten</a:t>
            </a:r>
            <a:endParaRPr lang="en-US"/>
          </a:p>
        </p:txBody>
      </p:sp>
      <p:sp>
        <p:nvSpPr>
          <p:cNvPr id="3" name="Subtitle 2"/>
          <p:cNvSpPr>
            <a:spLocks noGrp="1"/>
          </p:cNvSpPr>
          <p:nvPr>
            <p:ph type="subTitle" idx="1" hasCustomPrompt="1"/>
          </p:nvPr>
        </p:nvSpPr>
        <p:spPr>
          <a:xfrm>
            <a:off x="3181791" y="1304268"/>
            <a:ext cx="5830533" cy="540555"/>
          </a:xfrm>
          <a:noFill/>
        </p:spPr>
        <p:txBody>
          <a:bodyPr wrap="square" lIns="0" tIns="0" rIns="0" bIns="0" anchor="b" anchorCtr="0">
            <a:noAutofit/>
          </a:bodyPr>
          <a:lstStyle>
            <a:lvl1pPr marL="0" indent="0" algn="ctr" defTabSz="1088776" rtl="0" eaLnBrk="1" latinLnBrk="0" hangingPunct="1">
              <a:buNone/>
              <a:defRPr lang="de-DE" sz="1600" kern="1200" cap="none" baseline="0" dirty="0">
                <a:solidFill>
                  <a:schemeClr val="tx2"/>
                </a:solidFill>
                <a:latin typeface="Arial" pitchFamily="34" charset="0"/>
                <a:ea typeface="+mn-ea"/>
                <a:cs typeface="+mn-cs"/>
              </a:defRPr>
            </a:lvl1pPr>
            <a:lvl2pPr marL="544388" indent="0" algn="ctr">
              <a:buNone/>
              <a:defRPr>
                <a:solidFill>
                  <a:schemeClr val="tx1">
                    <a:tint val="75000"/>
                  </a:schemeClr>
                </a:solidFill>
              </a:defRPr>
            </a:lvl2pPr>
            <a:lvl3pPr marL="1088776" indent="0" algn="ctr">
              <a:buNone/>
              <a:defRPr>
                <a:solidFill>
                  <a:schemeClr val="tx1">
                    <a:tint val="75000"/>
                  </a:schemeClr>
                </a:solidFill>
              </a:defRPr>
            </a:lvl3pPr>
            <a:lvl4pPr marL="1633164" indent="0" algn="ctr">
              <a:buNone/>
              <a:defRPr>
                <a:solidFill>
                  <a:schemeClr val="tx1">
                    <a:tint val="75000"/>
                  </a:schemeClr>
                </a:solidFill>
              </a:defRPr>
            </a:lvl4pPr>
            <a:lvl5pPr marL="2177552" indent="0" algn="ctr">
              <a:buNone/>
              <a:defRPr>
                <a:solidFill>
                  <a:schemeClr val="tx1">
                    <a:tint val="75000"/>
                  </a:schemeClr>
                </a:solidFill>
              </a:defRPr>
            </a:lvl5pPr>
            <a:lvl6pPr marL="2721940" indent="0" algn="ctr">
              <a:buNone/>
              <a:defRPr>
                <a:solidFill>
                  <a:schemeClr val="tx1">
                    <a:tint val="75000"/>
                  </a:schemeClr>
                </a:solidFill>
              </a:defRPr>
            </a:lvl6pPr>
            <a:lvl7pPr marL="3266328" indent="0" algn="ctr">
              <a:buNone/>
              <a:defRPr>
                <a:solidFill>
                  <a:schemeClr val="tx1">
                    <a:tint val="75000"/>
                  </a:schemeClr>
                </a:solidFill>
              </a:defRPr>
            </a:lvl7pPr>
            <a:lvl8pPr marL="3810716" indent="0" algn="ctr">
              <a:buNone/>
              <a:defRPr>
                <a:solidFill>
                  <a:schemeClr val="tx1">
                    <a:tint val="75000"/>
                  </a:schemeClr>
                </a:solidFill>
              </a:defRPr>
            </a:lvl8pPr>
            <a:lvl9pPr marL="4355104" indent="0" algn="ctr">
              <a:buNone/>
              <a:defRPr>
                <a:solidFill>
                  <a:schemeClr val="tx1">
                    <a:tint val="75000"/>
                  </a:schemeClr>
                </a:solidFill>
              </a:defRPr>
            </a:lvl9pPr>
          </a:lstStyle>
          <a:p>
            <a:r>
              <a:rPr lang="en-US" err="1"/>
              <a:t>Formatvorlage</a:t>
            </a:r>
            <a:r>
              <a:rPr lang="en-US"/>
              <a:t> des </a:t>
            </a:r>
            <a:r>
              <a:rPr lang="en-US" err="1"/>
              <a:t>Untertitelmasters</a:t>
            </a:r>
            <a:r>
              <a:rPr lang="en-US"/>
              <a:t> </a:t>
            </a:r>
            <a:r>
              <a:rPr lang="en-US" err="1"/>
              <a:t>durch</a:t>
            </a:r>
            <a:r>
              <a:rPr lang="en-US"/>
              <a:t> </a:t>
            </a:r>
            <a:r>
              <a:rPr lang="en-US" err="1"/>
              <a:t>Klicken</a:t>
            </a:r>
            <a:r>
              <a:rPr lang="en-US"/>
              <a:t> </a:t>
            </a:r>
            <a:r>
              <a:rPr lang="en-US" err="1"/>
              <a:t>bearbeiten</a:t>
            </a:r>
            <a:endParaRPr lang="en-US"/>
          </a:p>
        </p:txBody>
      </p:sp>
      <p:sp>
        <p:nvSpPr>
          <p:cNvPr id="10" name="shpTitleInfo"/>
          <p:cNvSpPr>
            <a:spLocks noGrp="1"/>
          </p:cNvSpPr>
          <p:nvPr>
            <p:ph type="body" sz="quarter" idx="13" hasCustomPrompt="1"/>
          </p:nvPr>
        </p:nvSpPr>
        <p:spPr>
          <a:xfrm>
            <a:off x="3181791" y="6381328"/>
            <a:ext cx="5826316" cy="265939"/>
          </a:xfrm>
        </p:spPr>
        <p:txBody>
          <a:bodyPr lIns="0" tIns="0" rIns="0" bIns="0"/>
          <a:lstStyle>
            <a:lvl1pPr marL="0" indent="0" algn="ctr" defTabSz="1088776" rtl="0" eaLnBrk="1" latinLnBrk="0" hangingPunct="1">
              <a:spcBef>
                <a:spcPts val="0"/>
              </a:spcBef>
              <a:spcAft>
                <a:spcPts val="400"/>
              </a:spcAft>
              <a:buNone/>
              <a:defRPr lang="en-US" sz="800" kern="1200" dirty="0" smtClean="0">
                <a:solidFill>
                  <a:srgbClr val="9C9A94"/>
                </a:solidFill>
                <a:latin typeface="Arial" pitchFamily="34" charset="0"/>
                <a:ea typeface="+mn-ea"/>
                <a:cs typeface="+mn-cs"/>
              </a:defRPr>
            </a:lvl1pPr>
            <a:lvl2pPr marL="0" indent="0" algn="ctr" defTabSz="1088776" rtl="0" eaLnBrk="1" latinLnBrk="0" hangingPunct="1">
              <a:spcBef>
                <a:spcPts val="0"/>
              </a:spcBef>
              <a:spcAft>
                <a:spcPts val="400"/>
              </a:spcAft>
              <a:buNone/>
              <a:defRPr lang="en-US" sz="800" kern="1200" dirty="0" smtClean="0">
                <a:solidFill>
                  <a:schemeClr val="tx1"/>
                </a:solidFill>
                <a:latin typeface="Arial" pitchFamily="34" charset="0"/>
                <a:ea typeface="+mn-ea"/>
                <a:cs typeface="+mn-cs"/>
              </a:defRPr>
            </a:lvl2pPr>
            <a:lvl3pPr marL="0" indent="0" algn="ctr" defTabSz="1088776" rtl="0" eaLnBrk="1" latinLnBrk="0" hangingPunct="1">
              <a:spcBef>
                <a:spcPts val="0"/>
              </a:spcBef>
              <a:spcAft>
                <a:spcPts val="400"/>
              </a:spcAft>
              <a:buNone/>
              <a:defRPr lang="en-US" sz="800" kern="1200" dirty="0" smtClean="0">
                <a:solidFill>
                  <a:schemeClr val="tx1"/>
                </a:solidFill>
                <a:latin typeface="Arial" pitchFamily="34" charset="0"/>
                <a:ea typeface="+mn-ea"/>
                <a:cs typeface="+mn-cs"/>
              </a:defRPr>
            </a:lvl3pPr>
            <a:lvl4pPr marL="0" indent="0" algn="ctr" defTabSz="1088776" rtl="0" eaLnBrk="1" latinLnBrk="0" hangingPunct="1">
              <a:spcBef>
                <a:spcPts val="0"/>
              </a:spcBef>
              <a:spcAft>
                <a:spcPts val="400"/>
              </a:spcAft>
              <a:buNone/>
              <a:defRPr lang="en-US" sz="800" kern="1200" dirty="0" smtClean="0">
                <a:solidFill>
                  <a:schemeClr val="tx1"/>
                </a:solidFill>
                <a:latin typeface="Arial" pitchFamily="34" charset="0"/>
                <a:ea typeface="+mn-ea"/>
                <a:cs typeface="+mn-cs"/>
              </a:defRPr>
            </a:lvl4pPr>
            <a:lvl5pPr marL="0" indent="0" algn="ctr" defTabSz="1088776" rtl="0" eaLnBrk="1" latinLnBrk="0" hangingPunct="1">
              <a:spcBef>
                <a:spcPts val="0"/>
              </a:spcBef>
              <a:spcAft>
                <a:spcPts val="400"/>
              </a:spcAft>
              <a:buNone/>
              <a:defRPr lang="de-DE" sz="800" kern="1200" dirty="0">
                <a:solidFill>
                  <a:schemeClr val="tx1"/>
                </a:solidFill>
                <a:latin typeface="Arial" pitchFamily="34" charset="0"/>
                <a:ea typeface="+mn-ea"/>
                <a:cs typeface="+mn-cs"/>
              </a:defRPr>
            </a:lvl5pPr>
          </a:lstStyle>
          <a:p>
            <a:pPr lvl="0"/>
            <a:r>
              <a:rPr lang="en-US" err="1"/>
              <a:t>Textmasterformat</a:t>
            </a:r>
            <a:r>
              <a:rPr lang="en-US"/>
              <a:t> </a:t>
            </a:r>
            <a:r>
              <a:rPr lang="en-US" err="1"/>
              <a:t>bearbeiten</a:t>
            </a:r>
            <a:endParaRPr lang="en-US"/>
          </a:p>
        </p:txBody>
      </p:sp>
      <p:pic>
        <p:nvPicPr>
          <p:cNvPr id="7" name="Graphic 6">
            <a:extLst>
              <a:ext uri="{FF2B5EF4-FFF2-40B4-BE49-F238E27FC236}">
                <a16:creationId xmlns:a16="http://schemas.microsoft.com/office/drawing/2014/main" id="{E97DB2A3-09C2-65BD-2A0A-A41CE90EE131}"/>
              </a:ext>
            </a:extLst>
          </p:cNvPr>
          <p:cNvPicPr>
            <a:picLocks noChangeAspect="1"/>
          </p:cNvPicPr>
          <p:nvPr userDrawn="1"/>
        </p:nvPicPr>
        <p:blipFill>
          <a:blip r:embed="rId2" cstate="email">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5374949" y="5026536"/>
            <a:ext cx="1440000" cy="355765"/>
          </a:xfrm>
          <a:prstGeom prst="rect">
            <a:avLst/>
          </a:prstGeom>
        </p:spPr>
      </p:pic>
    </p:spTree>
    <p:extLst>
      <p:ext uri="{BB962C8B-B14F-4D97-AF65-F5344CB8AC3E}">
        <p14:creationId xmlns:p14="http://schemas.microsoft.com/office/powerpoint/2010/main" val="1557386000"/>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preserve="1" userDrawn="1">
  <p:cSld name="1_Thank You Top Left">
    <p:spTree>
      <p:nvGrpSpPr>
        <p:cNvPr id="1" name=""/>
        <p:cNvGrpSpPr/>
        <p:nvPr/>
      </p:nvGrpSpPr>
      <p:grpSpPr>
        <a:xfrm>
          <a:off x="0" y="0"/>
          <a:ext cx="0" cy="0"/>
          <a:chOff x="0" y="0"/>
          <a:chExt cx="0" cy="0"/>
        </a:xfrm>
      </p:grpSpPr>
      <p:sp>
        <p:nvSpPr>
          <p:cNvPr id="7" name="Picture Placeholder 6">
            <a:extLst>
              <a:ext uri="{FF2B5EF4-FFF2-40B4-BE49-F238E27FC236}">
                <a16:creationId xmlns:a16="http://schemas.microsoft.com/office/drawing/2014/main" id="{ADBB8A9A-7E47-8A4E-CE8D-C7E28E5C98CB}"/>
              </a:ext>
            </a:extLst>
          </p:cNvPr>
          <p:cNvSpPr>
            <a:spLocks noGrp="1"/>
          </p:cNvSpPr>
          <p:nvPr>
            <p:ph type="pic" sz="quarter" idx="14"/>
          </p:nvPr>
        </p:nvSpPr>
        <p:spPr>
          <a:xfrm>
            <a:off x="1" y="1016732"/>
            <a:ext cx="12192000" cy="5841268"/>
          </a:xfrm>
        </p:spPr>
        <p:txBody>
          <a:bodyPr/>
          <a:lstStyle>
            <a:lvl1pPr algn="r">
              <a:defRPr/>
            </a:lvl1pPr>
          </a:lstStyle>
          <a:p>
            <a:endParaRPr lang="de-DE"/>
          </a:p>
        </p:txBody>
      </p:sp>
      <p:sp>
        <p:nvSpPr>
          <p:cNvPr id="6" name="Text Placeholder 5">
            <a:extLst>
              <a:ext uri="{FF2B5EF4-FFF2-40B4-BE49-F238E27FC236}">
                <a16:creationId xmlns:a16="http://schemas.microsoft.com/office/drawing/2014/main" id="{F4984B82-B0A2-C5E8-95D3-B1065C174C88}"/>
              </a:ext>
            </a:extLst>
          </p:cNvPr>
          <p:cNvSpPr>
            <a:spLocks noGrp="1"/>
          </p:cNvSpPr>
          <p:nvPr>
            <p:ph type="body" sz="quarter" idx="15" hasCustomPrompt="1"/>
          </p:nvPr>
        </p:nvSpPr>
        <p:spPr>
          <a:xfrm>
            <a:off x="0" y="0"/>
            <a:ext cx="4979876" cy="2924944"/>
          </a:xfrm>
          <a:solidFill>
            <a:schemeClr val="accent1"/>
          </a:solidFill>
          <a:ln>
            <a:noFill/>
          </a:ln>
        </p:spPr>
        <p:txBody>
          <a:bodyPr/>
          <a:lstStyle>
            <a:lvl1pPr>
              <a:defRPr/>
            </a:lvl1pPr>
          </a:lstStyle>
          <a:p>
            <a:pPr lvl="0"/>
            <a:r>
              <a:rPr lang="en-US"/>
              <a:t> </a:t>
            </a:r>
          </a:p>
        </p:txBody>
      </p:sp>
      <p:sp>
        <p:nvSpPr>
          <p:cNvPr id="2" name="Title 1"/>
          <p:cNvSpPr>
            <a:spLocks noGrp="1"/>
          </p:cNvSpPr>
          <p:nvPr>
            <p:ph type="ctrTitle" hasCustomPrompt="1"/>
          </p:nvPr>
        </p:nvSpPr>
        <p:spPr>
          <a:xfrm>
            <a:off x="805527" y="670142"/>
            <a:ext cx="3778305" cy="1426710"/>
          </a:xfrm>
        </p:spPr>
        <p:txBody>
          <a:bodyPr lIns="0" tIns="18000" rIns="0" bIns="0" anchor="t" anchorCtr="0">
            <a:noAutofit/>
          </a:bodyPr>
          <a:lstStyle>
            <a:lvl1pPr algn="l">
              <a:lnSpc>
                <a:spcPct val="114000"/>
              </a:lnSpc>
              <a:defRPr lang="en-US" sz="4000" kern="1200" cap="none" baseline="0" smtClean="0">
                <a:solidFill>
                  <a:schemeClr val="bg1"/>
                </a:solidFill>
                <a:latin typeface="Arial" pitchFamily="34" charset="0"/>
                <a:ea typeface="+mn-ea"/>
                <a:cs typeface="+mn-cs"/>
              </a:defRPr>
            </a:lvl1pPr>
          </a:lstStyle>
          <a:p>
            <a:r>
              <a:rPr lang="en-US" err="1"/>
              <a:t>Titelmasterformat</a:t>
            </a:r>
            <a:r>
              <a:rPr lang="en-US"/>
              <a:t> </a:t>
            </a:r>
            <a:r>
              <a:rPr lang="en-US" err="1"/>
              <a:t>durch</a:t>
            </a:r>
            <a:r>
              <a:rPr lang="en-US"/>
              <a:t> </a:t>
            </a:r>
            <a:r>
              <a:rPr lang="en-US" err="1"/>
              <a:t>Klicken</a:t>
            </a:r>
            <a:r>
              <a:rPr lang="en-US"/>
              <a:t> </a:t>
            </a:r>
            <a:r>
              <a:rPr lang="en-US" err="1"/>
              <a:t>bearbeiten</a:t>
            </a:r>
            <a:endParaRPr lang="en-US"/>
          </a:p>
        </p:txBody>
      </p:sp>
      <p:sp>
        <p:nvSpPr>
          <p:cNvPr id="10" name="Text Placeholder 9"/>
          <p:cNvSpPr>
            <a:spLocks noGrp="1"/>
          </p:cNvSpPr>
          <p:nvPr>
            <p:ph type="body" sz="quarter" idx="13" hasCustomPrompt="1"/>
          </p:nvPr>
        </p:nvSpPr>
        <p:spPr>
          <a:xfrm>
            <a:off x="803412" y="2168860"/>
            <a:ext cx="3778305" cy="432048"/>
          </a:xfrm>
        </p:spPr>
        <p:txBody>
          <a:bodyPr lIns="0" tIns="0" rIns="0" bIns="0"/>
          <a:lstStyle>
            <a:lvl1pPr marL="0" indent="0" algn="l" defTabSz="1088776" rtl="0" eaLnBrk="1" latinLnBrk="0" hangingPunct="1">
              <a:spcBef>
                <a:spcPts val="0"/>
              </a:spcBef>
              <a:spcAft>
                <a:spcPts val="400"/>
              </a:spcAft>
              <a:buNone/>
              <a:defRPr lang="en-US" sz="1000" kern="1200" dirty="0" smtClean="0">
                <a:solidFill>
                  <a:schemeClr val="bg1"/>
                </a:solidFill>
                <a:latin typeface="Arial" pitchFamily="34" charset="0"/>
                <a:ea typeface="+mn-ea"/>
                <a:cs typeface="+mn-cs"/>
              </a:defRPr>
            </a:lvl1pPr>
            <a:lvl2pPr marL="0" indent="0" algn="l" defTabSz="1088776" rtl="0" eaLnBrk="1" latinLnBrk="0" hangingPunct="1">
              <a:spcBef>
                <a:spcPts val="0"/>
              </a:spcBef>
              <a:spcAft>
                <a:spcPts val="400"/>
              </a:spcAft>
              <a:buNone/>
              <a:defRPr lang="en-US" sz="1000" kern="1200" dirty="0" smtClean="0">
                <a:solidFill>
                  <a:schemeClr val="bg1"/>
                </a:solidFill>
                <a:latin typeface="Arial" pitchFamily="34" charset="0"/>
                <a:ea typeface="+mn-ea"/>
                <a:cs typeface="+mn-cs"/>
              </a:defRPr>
            </a:lvl2pPr>
            <a:lvl3pPr marL="0" indent="0" algn="l" defTabSz="1088776" rtl="0" eaLnBrk="1" latinLnBrk="0" hangingPunct="1">
              <a:spcBef>
                <a:spcPts val="0"/>
              </a:spcBef>
              <a:spcAft>
                <a:spcPts val="400"/>
              </a:spcAft>
              <a:buNone/>
              <a:defRPr lang="en-US" sz="1000" kern="1200" dirty="0" smtClean="0">
                <a:solidFill>
                  <a:schemeClr val="bg1"/>
                </a:solidFill>
                <a:latin typeface="Arial" pitchFamily="34" charset="0"/>
                <a:ea typeface="+mn-ea"/>
                <a:cs typeface="+mn-cs"/>
              </a:defRPr>
            </a:lvl3pPr>
            <a:lvl4pPr marL="0" indent="0" algn="l" defTabSz="1088776" rtl="0" eaLnBrk="1" latinLnBrk="0" hangingPunct="1">
              <a:spcBef>
                <a:spcPts val="0"/>
              </a:spcBef>
              <a:spcAft>
                <a:spcPts val="400"/>
              </a:spcAft>
              <a:buNone/>
              <a:defRPr lang="en-US" sz="1000" kern="1200" dirty="0" smtClean="0">
                <a:solidFill>
                  <a:schemeClr val="bg1"/>
                </a:solidFill>
                <a:latin typeface="Arial" pitchFamily="34" charset="0"/>
                <a:ea typeface="+mn-ea"/>
                <a:cs typeface="+mn-cs"/>
              </a:defRPr>
            </a:lvl4pPr>
            <a:lvl5pPr marL="0" indent="0" algn="l" defTabSz="1088776" rtl="0" eaLnBrk="1" latinLnBrk="0" hangingPunct="1">
              <a:spcBef>
                <a:spcPts val="0"/>
              </a:spcBef>
              <a:spcAft>
                <a:spcPts val="400"/>
              </a:spcAft>
              <a:buNone/>
              <a:defRPr lang="de-DE" sz="1000" kern="1200" dirty="0">
                <a:solidFill>
                  <a:schemeClr val="bg1"/>
                </a:solidFill>
                <a:latin typeface="Arial" pitchFamily="34" charset="0"/>
                <a:ea typeface="+mn-ea"/>
                <a:cs typeface="+mn-cs"/>
              </a:defRPr>
            </a:lvl5pPr>
          </a:lstStyle>
          <a:p>
            <a:pPr lvl="0"/>
            <a:r>
              <a:rPr lang="en-US" err="1"/>
              <a:t>Textmasterformat</a:t>
            </a:r>
            <a:r>
              <a:rPr lang="en-US"/>
              <a:t> </a:t>
            </a:r>
            <a:r>
              <a:rPr lang="en-US" err="1"/>
              <a:t>bearbeiten</a:t>
            </a:r>
            <a:endParaRPr lang="en-US"/>
          </a:p>
          <a:p>
            <a:pPr lvl="1"/>
            <a:r>
              <a:rPr lang="en-US" err="1"/>
              <a:t>Zweite</a:t>
            </a:r>
            <a:r>
              <a:rPr lang="en-US"/>
              <a:t> Ebene</a:t>
            </a:r>
          </a:p>
          <a:p>
            <a:pPr lvl="2"/>
            <a:r>
              <a:rPr lang="en-US" err="1"/>
              <a:t>Dritte</a:t>
            </a:r>
            <a:r>
              <a:rPr lang="en-US"/>
              <a:t> Ebene</a:t>
            </a:r>
          </a:p>
          <a:p>
            <a:pPr lvl="3"/>
            <a:r>
              <a:rPr lang="en-US" err="1"/>
              <a:t>Vierte</a:t>
            </a:r>
            <a:r>
              <a:rPr lang="en-US"/>
              <a:t> Ebene</a:t>
            </a:r>
          </a:p>
          <a:p>
            <a:pPr lvl="4"/>
            <a:r>
              <a:rPr lang="en-US" err="1"/>
              <a:t>Fünfte</a:t>
            </a:r>
            <a:r>
              <a:rPr lang="en-US"/>
              <a:t> Ebene</a:t>
            </a:r>
          </a:p>
        </p:txBody>
      </p:sp>
      <p:pic>
        <p:nvPicPr>
          <p:cNvPr id="8" name="Graphic 7">
            <a:extLst>
              <a:ext uri="{FF2B5EF4-FFF2-40B4-BE49-F238E27FC236}">
                <a16:creationId xmlns:a16="http://schemas.microsoft.com/office/drawing/2014/main" id="{E9048A56-3D53-80E2-F296-F1BDFEC47DD5}"/>
              </a:ext>
            </a:extLst>
          </p:cNvPr>
          <p:cNvPicPr>
            <a:picLocks noChangeAspect="1"/>
          </p:cNvPicPr>
          <p:nvPr userDrawn="1"/>
        </p:nvPicPr>
        <p:blipFill>
          <a:blip r:embed="rId2" cstate="email">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10167800" y="337042"/>
            <a:ext cx="1440000" cy="355765"/>
          </a:xfrm>
          <a:prstGeom prst="rect">
            <a:avLst/>
          </a:prstGeom>
        </p:spPr>
      </p:pic>
    </p:spTree>
    <p:extLst>
      <p:ext uri="{BB962C8B-B14F-4D97-AF65-F5344CB8AC3E}">
        <p14:creationId xmlns:p14="http://schemas.microsoft.com/office/powerpoint/2010/main" val="1391349406"/>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showMasterSp="0" preserve="1" userDrawn="1">
  <p:cSld name="1_Thank You Top Right">
    <p:spTree>
      <p:nvGrpSpPr>
        <p:cNvPr id="1" name=""/>
        <p:cNvGrpSpPr/>
        <p:nvPr/>
      </p:nvGrpSpPr>
      <p:grpSpPr>
        <a:xfrm>
          <a:off x="0" y="0"/>
          <a:ext cx="0" cy="0"/>
          <a:chOff x="0" y="0"/>
          <a:chExt cx="0" cy="0"/>
        </a:xfrm>
      </p:grpSpPr>
      <p:sp>
        <p:nvSpPr>
          <p:cNvPr id="7" name="Picture Placeholder 6">
            <a:extLst>
              <a:ext uri="{FF2B5EF4-FFF2-40B4-BE49-F238E27FC236}">
                <a16:creationId xmlns:a16="http://schemas.microsoft.com/office/drawing/2014/main" id="{ADBB8A9A-7E47-8A4E-CE8D-C7E28E5C98CB}"/>
              </a:ext>
            </a:extLst>
          </p:cNvPr>
          <p:cNvSpPr>
            <a:spLocks noGrp="1"/>
          </p:cNvSpPr>
          <p:nvPr>
            <p:ph type="pic" sz="quarter" idx="14"/>
          </p:nvPr>
        </p:nvSpPr>
        <p:spPr>
          <a:xfrm>
            <a:off x="1" y="1016732"/>
            <a:ext cx="12192000" cy="5841268"/>
          </a:xfrm>
        </p:spPr>
        <p:txBody>
          <a:bodyPr/>
          <a:lstStyle>
            <a:lvl1pPr algn="r">
              <a:defRPr/>
            </a:lvl1pPr>
          </a:lstStyle>
          <a:p>
            <a:endParaRPr lang="de-DE"/>
          </a:p>
        </p:txBody>
      </p:sp>
      <p:sp>
        <p:nvSpPr>
          <p:cNvPr id="6" name="Text Placeholder 5">
            <a:extLst>
              <a:ext uri="{FF2B5EF4-FFF2-40B4-BE49-F238E27FC236}">
                <a16:creationId xmlns:a16="http://schemas.microsoft.com/office/drawing/2014/main" id="{F4984B82-B0A2-C5E8-95D3-B1065C174C88}"/>
              </a:ext>
            </a:extLst>
          </p:cNvPr>
          <p:cNvSpPr>
            <a:spLocks noGrp="1"/>
          </p:cNvSpPr>
          <p:nvPr>
            <p:ph type="body" sz="quarter" idx="15" hasCustomPrompt="1"/>
          </p:nvPr>
        </p:nvSpPr>
        <p:spPr>
          <a:xfrm>
            <a:off x="7217656" y="0"/>
            <a:ext cx="4979876" cy="2924944"/>
          </a:xfrm>
          <a:solidFill>
            <a:schemeClr val="accent1"/>
          </a:solidFill>
          <a:ln>
            <a:noFill/>
          </a:ln>
        </p:spPr>
        <p:txBody>
          <a:bodyPr/>
          <a:lstStyle>
            <a:lvl1pPr>
              <a:defRPr/>
            </a:lvl1pPr>
          </a:lstStyle>
          <a:p>
            <a:pPr lvl="0"/>
            <a:r>
              <a:rPr lang="en-US"/>
              <a:t> </a:t>
            </a:r>
          </a:p>
        </p:txBody>
      </p:sp>
      <p:sp>
        <p:nvSpPr>
          <p:cNvPr id="2" name="Title 1"/>
          <p:cNvSpPr>
            <a:spLocks noGrp="1"/>
          </p:cNvSpPr>
          <p:nvPr>
            <p:ph type="ctrTitle" hasCustomPrompt="1"/>
          </p:nvPr>
        </p:nvSpPr>
        <p:spPr>
          <a:xfrm>
            <a:off x="8023183" y="670142"/>
            <a:ext cx="3778305" cy="1426710"/>
          </a:xfrm>
        </p:spPr>
        <p:txBody>
          <a:bodyPr lIns="0" tIns="18000" rIns="0" bIns="0" anchor="t" anchorCtr="0">
            <a:noAutofit/>
          </a:bodyPr>
          <a:lstStyle>
            <a:lvl1pPr algn="l">
              <a:lnSpc>
                <a:spcPct val="114000"/>
              </a:lnSpc>
              <a:defRPr lang="en-US" sz="4000" kern="1200" cap="none" baseline="0" smtClean="0">
                <a:solidFill>
                  <a:schemeClr val="bg1"/>
                </a:solidFill>
                <a:latin typeface="Arial" pitchFamily="34" charset="0"/>
                <a:ea typeface="+mn-ea"/>
                <a:cs typeface="+mn-cs"/>
              </a:defRPr>
            </a:lvl1pPr>
          </a:lstStyle>
          <a:p>
            <a:r>
              <a:rPr lang="en-US" err="1"/>
              <a:t>Titelmasterformat</a:t>
            </a:r>
            <a:r>
              <a:rPr lang="en-US"/>
              <a:t> </a:t>
            </a:r>
            <a:r>
              <a:rPr lang="en-US" err="1"/>
              <a:t>durch</a:t>
            </a:r>
            <a:r>
              <a:rPr lang="en-US"/>
              <a:t> </a:t>
            </a:r>
            <a:r>
              <a:rPr lang="en-US" err="1"/>
              <a:t>Klicken</a:t>
            </a:r>
            <a:r>
              <a:rPr lang="en-US"/>
              <a:t> </a:t>
            </a:r>
            <a:r>
              <a:rPr lang="en-US" err="1"/>
              <a:t>bearbeiten</a:t>
            </a:r>
            <a:endParaRPr lang="en-US"/>
          </a:p>
        </p:txBody>
      </p:sp>
      <p:sp>
        <p:nvSpPr>
          <p:cNvPr id="10" name="Text Placeholder 9"/>
          <p:cNvSpPr>
            <a:spLocks noGrp="1"/>
          </p:cNvSpPr>
          <p:nvPr>
            <p:ph type="body" sz="quarter" idx="13" hasCustomPrompt="1"/>
          </p:nvPr>
        </p:nvSpPr>
        <p:spPr>
          <a:xfrm>
            <a:off x="8021068" y="2168860"/>
            <a:ext cx="3778305" cy="432048"/>
          </a:xfrm>
        </p:spPr>
        <p:txBody>
          <a:bodyPr lIns="0" tIns="0" rIns="0" bIns="0"/>
          <a:lstStyle>
            <a:lvl1pPr marL="0" indent="0" algn="l" defTabSz="1088776" rtl="0" eaLnBrk="1" latinLnBrk="0" hangingPunct="1">
              <a:spcBef>
                <a:spcPts val="0"/>
              </a:spcBef>
              <a:spcAft>
                <a:spcPts val="400"/>
              </a:spcAft>
              <a:buNone/>
              <a:defRPr lang="en-US" sz="1000" kern="1200" dirty="0" smtClean="0">
                <a:solidFill>
                  <a:schemeClr val="bg1"/>
                </a:solidFill>
                <a:latin typeface="Arial" pitchFamily="34" charset="0"/>
                <a:ea typeface="+mn-ea"/>
                <a:cs typeface="+mn-cs"/>
              </a:defRPr>
            </a:lvl1pPr>
            <a:lvl2pPr marL="0" indent="0" algn="l" defTabSz="1088776" rtl="0" eaLnBrk="1" latinLnBrk="0" hangingPunct="1">
              <a:spcBef>
                <a:spcPts val="0"/>
              </a:spcBef>
              <a:spcAft>
                <a:spcPts val="400"/>
              </a:spcAft>
              <a:buNone/>
              <a:defRPr lang="en-US" sz="1000" kern="1200" dirty="0" smtClean="0">
                <a:solidFill>
                  <a:schemeClr val="bg1"/>
                </a:solidFill>
                <a:latin typeface="Arial" pitchFamily="34" charset="0"/>
                <a:ea typeface="+mn-ea"/>
                <a:cs typeface="+mn-cs"/>
              </a:defRPr>
            </a:lvl2pPr>
            <a:lvl3pPr marL="0" indent="0" algn="l" defTabSz="1088776" rtl="0" eaLnBrk="1" latinLnBrk="0" hangingPunct="1">
              <a:spcBef>
                <a:spcPts val="0"/>
              </a:spcBef>
              <a:spcAft>
                <a:spcPts val="400"/>
              </a:spcAft>
              <a:buNone/>
              <a:defRPr lang="en-US" sz="1000" kern="1200" dirty="0" smtClean="0">
                <a:solidFill>
                  <a:schemeClr val="bg1"/>
                </a:solidFill>
                <a:latin typeface="Arial" pitchFamily="34" charset="0"/>
                <a:ea typeface="+mn-ea"/>
                <a:cs typeface="+mn-cs"/>
              </a:defRPr>
            </a:lvl3pPr>
            <a:lvl4pPr marL="0" indent="0" algn="l" defTabSz="1088776" rtl="0" eaLnBrk="1" latinLnBrk="0" hangingPunct="1">
              <a:spcBef>
                <a:spcPts val="0"/>
              </a:spcBef>
              <a:spcAft>
                <a:spcPts val="400"/>
              </a:spcAft>
              <a:buNone/>
              <a:defRPr lang="en-US" sz="1000" kern="1200" dirty="0" smtClean="0">
                <a:solidFill>
                  <a:schemeClr val="bg1"/>
                </a:solidFill>
                <a:latin typeface="Arial" pitchFamily="34" charset="0"/>
                <a:ea typeface="+mn-ea"/>
                <a:cs typeface="+mn-cs"/>
              </a:defRPr>
            </a:lvl4pPr>
            <a:lvl5pPr marL="0" indent="0" algn="l" defTabSz="1088776" rtl="0" eaLnBrk="1" latinLnBrk="0" hangingPunct="1">
              <a:spcBef>
                <a:spcPts val="0"/>
              </a:spcBef>
              <a:spcAft>
                <a:spcPts val="400"/>
              </a:spcAft>
              <a:buNone/>
              <a:defRPr lang="de-DE" sz="1000" kern="1200" dirty="0">
                <a:solidFill>
                  <a:schemeClr val="bg1"/>
                </a:solidFill>
                <a:latin typeface="Arial" pitchFamily="34" charset="0"/>
                <a:ea typeface="+mn-ea"/>
                <a:cs typeface="+mn-cs"/>
              </a:defRPr>
            </a:lvl5pPr>
          </a:lstStyle>
          <a:p>
            <a:pPr lvl="0"/>
            <a:r>
              <a:rPr lang="en-US" err="1"/>
              <a:t>Textmasterformat</a:t>
            </a:r>
            <a:r>
              <a:rPr lang="en-US"/>
              <a:t> </a:t>
            </a:r>
            <a:r>
              <a:rPr lang="en-US" err="1"/>
              <a:t>bearbeiten</a:t>
            </a:r>
            <a:endParaRPr lang="en-US"/>
          </a:p>
          <a:p>
            <a:pPr lvl="1"/>
            <a:r>
              <a:rPr lang="en-US" err="1"/>
              <a:t>Zweite</a:t>
            </a:r>
            <a:r>
              <a:rPr lang="en-US"/>
              <a:t> Ebene</a:t>
            </a:r>
          </a:p>
          <a:p>
            <a:pPr lvl="2"/>
            <a:r>
              <a:rPr lang="en-US" err="1"/>
              <a:t>Dritte</a:t>
            </a:r>
            <a:r>
              <a:rPr lang="en-US"/>
              <a:t> Ebene</a:t>
            </a:r>
          </a:p>
          <a:p>
            <a:pPr lvl="3"/>
            <a:r>
              <a:rPr lang="en-US" err="1"/>
              <a:t>Vierte</a:t>
            </a:r>
            <a:r>
              <a:rPr lang="en-US"/>
              <a:t> Ebene</a:t>
            </a:r>
          </a:p>
          <a:p>
            <a:pPr lvl="4"/>
            <a:r>
              <a:rPr lang="en-US" err="1"/>
              <a:t>Fünfte</a:t>
            </a:r>
            <a:r>
              <a:rPr lang="en-US"/>
              <a:t> Ebene</a:t>
            </a:r>
          </a:p>
        </p:txBody>
      </p:sp>
      <p:pic>
        <p:nvPicPr>
          <p:cNvPr id="8" name="Graphic 7">
            <a:extLst>
              <a:ext uri="{FF2B5EF4-FFF2-40B4-BE49-F238E27FC236}">
                <a16:creationId xmlns:a16="http://schemas.microsoft.com/office/drawing/2014/main" id="{40CCA43C-DC65-2F14-30F8-D6B449B3E19B}"/>
              </a:ext>
            </a:extLst>
          </p:cNvPr>
          <p:cNvPicPr>
            <a:picLocks noChangeAspect="1"/>
          </p:cNvPicPr>
          <p:nvPr userDrawn="1"/>
        </p:nvPicPr>
        <p:blipFill>
          <a:blip r:embed="rId2" cstate="email">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803919" y="337042"/>
            <a:ext cx="1440000" cy="355765"/>
          </a:xfrm>
          <a:prstGeom prst="rect">
            <a:avLst/>
          </a:prstGeom>
        </p:spPr>
      </p:pic>
    </p:spTree>
    <p:extLst>
      <p:ext uri="{BB962C8B-B14F-4D97-AF65-F5344CB8AC3E}">
        <p14:creationId xmlns:p14="http://schemas.microsoft.com/office/powerpoint/2010/main" val="1083070717"/>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showMasterSp="0" preserve="1" userDrawn="1">
  <p:cSld name="1_Thank You Bottom Right">
    <p:spTree>
      <p:nvGrpSpPr>
        <p:cNvPr id="1" name=""/>
        <p:cNvGrpSpPr/>
        <p:nvPr/>
      </p:nvGrpSpPr>
      <p:grpSpPr>
        <a:xfrm>
          <a:off x="0" y="0"/>
          <a:ext cx="0" cy="0"/>
          <a:chOff x="0" y="0"/>
          <a:chExt cx="0" cy="0"/>
        </a:xfrm>
      </p:grpSpPr>
      <p:sp>
        <p:nvSpPr>
          <p:cNvPr id="7" name="Picture Placeholder 6">
            <a:extLst>
              <a:ext uri="{FF2B5EF4-FFF2-40B4-BE49-F238E27FC236}">
                <a16:creationId xmlns:a16="http://schemas.microsoft.com/office/drawing/2014/main" id="{ADBB8A9A-7E47-8A4E-CE8D-C7E28E5C98CB}"/>
              </a:ext>
            </a:extLst>
          </p:cNvPr>
          <p:cNvSpPr>
            <a:spLocks noGrp="1"/>
          </p:cNvSpPr>
          <p:nvPr>
            <p:ph type="pic" sz="quarter" idx="14"/>
          </p:nvPr>
        </p:nvSpPr>
        <p:spPr>
          <a:xfrm>
            <a:off x="-1712" y="0"/>
            <a:ext cx="12192000" cy="5841268"/>
          </a:xfrm>
        </p:spPr>
        <p:txBody>
          <a:bodyPr/>
          <a:lstStyle>
            <a:lvl1pPr algn="r">
              <a:defRPr/>
            </a:lvl1pPr>
          </a:lstStyle>
          <a:p>
            <a:endParaRPr lang="de-DE"/>
          </a:p>
        </p:txBody>
      </p:sp>
      <p:sp>
        <p:nvSpPr>
          <p:cNvPr id="6" name="Text Placeholder 5">
            <a:extLst>
              <a:ext uri="{FF2B5EF4-FFF2-40B4-BE49-F238E27FC236}">
                <a16:creationId xmlns:a16="http://schemas.microsoft.com/office/drawing/2014/main" id="{F4984B82-B0A2-C5E8-95D3-B1065C174C88}"/>
              </a:ext>
            </a:extLst>
          </p:cNvPr>
          <p:cNvSpPr>
            <a:spLocks noGrp="1"/>
          </p:cNvSpPr>
          <p:nvPr>
            <p:ph type="body" sz="quarter" idx="15" hasCustomPrompt="1"/>
          </p:nvPr>
        </p:nvSpPr>
        <p:spPr>
          <a:xfrm>
            <a:off x="7212124" y="3933056"/>
            <a:ext cx="4979876" cy="2924944"/>
          </a:xfrm>
          <a:solidFill>
            <a:schemeClr val="accent1"/>
          </a:solidFill>
          <a:ln>
            <a:noFill/>
          </a:ln>
        </p:spPr>
        <p:txBody>
          <a:bodyPr/>
          <a:lstStyle>
            <a:lvl1pPr>
              <a:defRPr/>
            </a:lvl1pPr>
          </a:lstStyle>
          <a:p>
            <a:pPr lvl="0"/>
            <a:r>
              <a:rPr lang="en-US"/>
              <a:t> </a:t>
            </a:r>
          </a:p>
        </p:txBody>
      </p:sp>
      <p:sp>
        <p:nvSpPr>
          <p:cNvPr id="2" name="Title 1"/>
          <p:cNvSpPr>
            <a:spLocks noGrp="1"/>
          </p:cNvSpPr>
          <p:nvPr>
            <p:ph type="ctrTitle" hasCustomPrompt="1"/>
          </p:nvPr>
        </p:nvSpPr>
        <p:spPr>
          <a:xfrm>
            <a:off x="8017651" y="4603198"/>
            <a:ext cx="3778305" cy="1426710"/>
          </a:xfrm>
        </p:spPr>
        <p:txBody>
          <a:bodyPr lIns="0" tIns="18000" rIns="0" bIns="0" anchor="t" anchorCtr="0">
            <a:noAutofit/>
          </a:bodyPr>
          <a:lstStyle>
            <a:lvl1pPr algn="l">
              <a:lnSpc>
                <a:spcPct val="114000"/>
              </a:lnSpc>
              <a:defRPr lang="en-US" sz="4000" kern="1200" cap="none" baseline="0" smtClean="0">
                <a:solidFill>
                  <a:schemeClr val="bg1"/>
                </a:solidFill>
                <a:latin typeface="Arial" pitchFamily="34" charset="0"/>
                <a:ea typeface="+mn-ea"/>
                <a:cs typeface="+mn-cs"/>
              </a:defRPr>
            </a:lvl1pPr>
          </a:lstStyle>
          <a:p>
            <a:r>
              <a:rPr lang="en-US" err="1"/>
              <a:t>Titelmasterformat</a:t>
            </a:r>
            <a:r>
              <a:rPr lang="en-US"/>
              <a:t> </a:t>
            </a:r>
            <a:r>
              <a:rPr lang="en-US" err="1"/>
              <a:t>durch</a:t>
            </a:r>
            <a:r>
              <a:rPr lang="en-US"/>
              <a:t> </a:t>
            </a:r>
            <a:r>
              <a:rPr lang="en-US" err="1"/>
              <a:t>Klicken</a:t>
            </a:r>
            <a:r>
              <a:rPr lang="en-US"/>
              <a:t> </a:t>
            </a:r>
            <a:r>
              <a:rPr lang="en-US" err="1"/>
              <a:t>bearbeiten</a:t>
            </a:r>
            <a:endParaRPr lang="en-US"/>
          </a:p>
        </p:txBody>
      </p:sp>
      <p:sp>
        <p:nvSpPr>
          <p:cNvPr id="10" name="Text Placeholder 9"/>
          <p:cNvSpPr>
            <a:spLocks noGrp="1"/>
          </p:cNvSpPr>
          <p:nvPr>
            <p:ph type="body" sz="quarter" idx="13" hasCustomPrompt="1"/>
          </p:nvPr>
        </p:nvSpPr>
        <p:spPr>
          <a:xfrm>
            <a:off x="8015536" y="6101916"/>
            <a:ext cx="3778305" cy="432048"/>
          </a:xfrm>
        </p:spPr>
        <p:txBody>
          <a:bodyPr lIns="0" tIns="0" rIns="0" bIns="0"/>
          <a:lstStyle>
            <a:lvl1pPr marL="0" indent="0" algn="l" defTabSz="1088776" rtl="0" eaLnBrk="1" latinLnBrk="0" hangingPunct="1">
              <a:spcBef>
                <a:spcPts val="0"/>
              </a:spcBef>
              <a:spcAft>
                <a:spcPts val="400"/>
              </a:spcAft>
              <a:buNone/>
              <a:defRPr lang="en-US" sz="1000" kern="1200" dirty="0" smtClean="0">
                <a:solidFill>
                  <a:schemeClr val="bg1"/>
                </a:solidFill>
                <a:latin typeface="Arial" pitchFamily="34" charset="0"/>
                <a:ea typeface="+mn-ea"/>
                <a:cs typeface="+mn-cs"/>
              </a:defRPr>
            </a:lvl1pPr>
            <a:lvl2pPr marL="0" indent="0" algn="l" defTabSz="1088776" rtl="0" eaLnBrk="1" latinLnBrk="0" hangingPunct="1">
              <a:spcBef>
                <a:spcPts val="0"/>
              </a:spcBef>
              <a:spcAft>
                <a:spcPts val="400"/>
              </a:spcAft>
              <a:buNone/>
              <a:defRPr lang="en-US" sz="1000" kern="1200" dirty="0" smtClean="0">
                <a:solidFill>
                  <a:schemeClr val="bg1"/>
                </a:solidFill>
                <a:latin typeface="Arial" pitchFamily="34" charset="0"/>
                <a:ea typeface="+mn-ea"/>
                <a:cs typeface="+mn-cs"/>
              </a:defRPr>
            </a:lvl2pPr>
            <a:lvl3pPr marL="0" indent="0" algn="l" defTabSz="1088776" rtl="0" eaLnBrk="1" latinLnBrk="0" hangingPunct="1">
              <a:spcBef>
                <a:spcPts val="0"/>
              </a:spcBef>
              <a:spcAft>
                <a:spcPts val="400"/>
              </a:spcAft>
              <a:buNone/>
              <a:defRPr lang="en-US" sz="1000" kern="1200" dirty="0" smtClean="0">
                <a:solidFill>
                  <a:schemeClr val="bg1"/>
                </a:solidFill>
                <a:latin typeface="Arial" pitchFamily="34" charset="0"/>
                <a:ea typeface="+mn-ea"/>
                <a:cs typeface="+mn-cs"/>
              </a:defRPr>
            </a:lvl3pPr>
            <a:lvl4pPr marL="0" indent="0" algn="l" defTabSz="1088776" rtl="0" eaLnBrk="1" latinLnBrk="0" hangingPunct="1">
              <a:spcBef>
                <a:spcPts val="0"/>
              </a:spcBef>
              <a:spcAft>
                <a:spcPts val="400"/>
              </a:spcAft>
              <a:buNone/>
              <a:defRPr lang="en-US" sz="1000" kern="1200" dirty="0" smtClean="0">
                <a:solidFill>
                  <a:schemeClr val="bg1"/>
                </a:solidFill>
                <a:latin typeface="Arial" pitchFamily="34" charset="0"/>
                <a:ea typeface="+mn-ea"/>
                <a:cs typeface="+mn-cs"/>
              </a:defRPr>
            </a:lvl4pPr>
            <a:lvl5pPr marL="0" indent="0" algn="l" defTabSz="1088776" rtl="0" eaLnBrk="1" latinLnBrk="0" hangingPunct="1">
              <a:spcBef>
                <a:spcPts val="0"/>
              </a:spcBef>
              <a:spcAft>
                <a:spcPts val="400"/>
              </a:spcAft>
              <a:buNone/>
              <a:defRPr lang="de-DE" sz="1000" kern="1200" dirty="0">
                <a:solidFill>
                  <a:schemeClr val="bg1"/>
                </a:solidFill>
                <a:latin typeface="Arial" pitchFamily="34" charset="0"/>
                <a:ea typeface="+mn-ea"/>
                <a:cs typeface="+mn-cs"/>
              </a:defRPr>
            </a:lvl5pPr>
          </a:lstStyle>
          <a:p>
            <a:pPr lvl="0"/>
            <a:r>
              <a:rPr lang="en-US" err="1"/>
              <a:t>Textmasterformat</a:t>
            </a:r>
            <a:r>
              <a:rPr lang="en-US"/>
              <a:t> </a:t>
            </a:r>
            <a:r>
              <a:rPr lang="en-US" err="1"/>
              <a:t>bearbeiten</a:t>
            </a:r>
            <a:endParaRPr lang="en-US"/>
          </a:p>
          <a:p>
            <a:pPr lvl="1"/>
            <a:r>
              <a:rPr lang="en-US" err="1"/>
              <a:t>Zweite</a:t>
            </a:r>
            <a:r>
              <a:rPr lang="en-US"/>
              <a:t> Ebene</a:t>
            </a:r>
          </a:p>
          <a:p>
            <a:pPr lvl="2"/>
            <a:r>
              <a:rPr lang="en-US" err="1"/>
              <a:t>Dritte</a:t>
            </a:r>
            <a:r>
              <a:rPr lang="en-US"/>
              <a:t> Ebene</a:t>
            </a:r>
          </a:p>
          <a:p>
            <a:pPr lvl="3"/>
            <a:r>
              <a:rPr lang="en-US" err="1"/>
              <a:t>Vierte</a:t>
            </a:r>
            <a:r>
              <a:rPr lang="en-US"/>
              <a:t> Ebene</a:t>
            </a:r>
          </a:p>
          <a:p>
            <a:pPr lvl="4"/>
            <a:r>
              <a:rPr lang="en-US" err="1"/>
              <a:t>Fünfte</a:t>
            </a:r>
            <a:r>
              <a:rPr lang="en-US"/>
              <a:t> Ebene</a:t>
            </a:r>
          </a:p>
        </p:txBody>
      </p:sp>
      <p:pic>
        <p:nvPicPr>
          <p:cNvPr id="8" name="Graphic 7">
            <a:extLst>
              <a:ext uri="{FF2B5EF4-FFF2-40B4-BE49-F238E27FC236}">
                <a16:creationId xmlns:a16="http://schemas.microsoft.com/office/drawing/2014/main" id="{F9978DBE-FB4D-DF8F-5572-EF1B3724C8C0}"/>
              </a:ext>
            </a:extLst>
          </p:cNvPr>
          <p:cNvPicPr>
            <a:picLocks noChangeAspect="1"/>
          </p:cNvPicPr>
          <p:nvPr userDrawn="1"/>
        </p:nvPicPr>
        <p:blipFill>
          <a:blip r:embed="rId2" cstate="email">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810836" y="6189257"/>
            <a:ext cx="1440000" cy="355765"/>
          </a:xfrm>
          <a:prstGeom prst="rect">
            <a:avLst/>
          </a:prstGeom>
        </p:spPr>
      </p:pic>
    </p:spTree>
    <p:extLst>
      <p:ext uri="{BB962C8B-B14F-4D97-AF65-F5344CB8AC3E}">
        <p14:creationId xmlns:p14="http://schemas.microsoft.com/office/powerpoint/2010/main" val="2553136339"/>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showMasterSp="0" preserve="1" userDrawn="1">
  <p:cSld name="1_Thank You Bottom Left">
    <p:spTree>
      <p:nvGrpSpPr>
        <p:cNvPr id="1" name=""/>
        <p:cNvGrpSpPr/>
        <p:nvPr/>
      </p:nvGrpSpPr>
      <p:grpSpPr>
        <a:xfrm>
          <a:off x="0" y="0"/>
          <a:ext cx="0" cy="0"/>
          <a:chOff x="0" y="0"/>
          <a:chExt cx="0" cy="0"/>
        </a:xfrm>
      </p:grpSpPr>
      <p:sp>
        <p:nvSpPr>
          <p:cNvPr id="7" name="Picture Placeholder 6">
            <a:extLst>
              <a:ext uri="{FF2B5EF4-FFF2-40B4-BE49-F238E27FC236}">
                <a16:creationId xmlns:a16="http://schemas.microsoft.com/office/drawing/2014/main" id="{ADBB8A9A-7E47-8A4E-CE8D-C7E28E5C98CB}"/>
              </a:ext>
            </a:extLst>
          </p:cNvPr>
          <p:cNvSpPr>
            <a:spLocks noGrp="1"/>
          </p:cNvSpPr>
          <p:nvPr>
            <p:ph type="pic" sz="quarter" idx="14"/>
          </p:nvPr>
        </p:nvSpPr>
        <p:spPr>
          <a:xfrm>
            <a:off x="-1712" y="0"/>
            <a:ext cx="12192000" cy="5841268"/>
          </a:xfrm>
        </p:spPr>
        <p:txBody>
          <a:bodyPr/>
          <a:lstStyle>
            <a:lvl1pPr algn="r">
              <a:defRPr/>
            </a:lvl1pPr>
          </a:lstStyle>
          <a:p>
            <a:endParaRPr lang="de-DE"/>
          </a:p>
        </p:txBody>
      </p:sp>
      <p:sp>
        <p:nvSpPr>
          <p:cNvPr id="6" name="Text Placeholder 5">
            <a:extLst>
              <a:ext uri="{FF2B5EF4-FFF2-40B4-BE49-F238E27FC236}">
                <a16:creationId xmlns:a16="http://schemas.microsoft.com/office/drawing/2014/main" id="{F4984B82-B0A2-C5E8-95D3-B1065C174C88}"/>
              </a:ext>
            </a:extLst>
          </p:cNvPr>
          <p:cNvSpPr>
            <a:spLocks noGrp="1"/>
          </p:cNvSpPr>
          <p:nvPr>
            <p:ph type="body" sz="quarter" idx="15" hasCustomPrompt="1"/>
          </p:nvPr>
        </p:nvSpPr>
        <p:spPr>
          <a:xfrm>
            <a:off x="2964" y="3933056"/>
            <a:ext cx="4979876" cy="2924944"/>
          </a:xfrm>
          <a:solidFill>
            <a:schemeClr val="accent1"/>
          </a:solidFill>
          <a:ln>
            <a:noFill/>
          </a:ln>
        </p:spPr>
        <p:txBody>
          <a:bodyPr/>
          <a:lstStyle>
            <a:lvl1pPr>
              <a:defRPr/>
            </a:lvl1pPr>
          </a:lstStyle>
          <a:p>
            <a:pPr lvl="0"/>
            <a:r>
              <a:rPr lang="en-US"/>
              <a:t> </a:t>
            </a:r>
          </a:p>
        </p:txBody>
      </p:sp>
      <p:sp>
        <p:nvSpPr>
          <p:cNvPr id="2" name="Title 1"/>
          <p:cNvSpPr>
            <a:spLocks noGrp="1"/>
          </p:cNvSpPr>
          <p:nvPr>
            <p:ph type="ctrTitle" hasCustomPrompt="1"/>
          </p:nvPr>
        </p:nvSpPr>
        <p:spPr>
          <a:xfrm>
            <a:off x="808491" y="4603198"/>
            <a:ext cx="3778305" cy="1426710"/>
          </a:xfrm>
        </p:spPr>
        <p:txBody>
          <a:bodyPr lIns="0" tIns="18000" rIns="0" bIns="0" anchor="t" anchorCtr="0">
            <a:noAutofit/>
          </a:bodyPr>
          <a:lstStyle>
            <a:lvl1pPr algn="l">
              <a:lnSpc>
                <a:spcPct val="114000"/>
              </a:lnSpc>
              <a:defRPr lang="en-US" sz="4000" kern="1200" cap="none" baseline="0" smtClean="0">
                <a:solidFill>
                  <a:schemeClr val="bg1"/>
                </a:solidFill>
                <a:latin typeface="Arial" pitchFamily="34" charset="0"/>
                <a:ea typeface="+mn-ea"/>
                <a:cs typeface="+mn-cs"/>
              </a:defRPr>
            </a:lvl1pPr>
          </a:lstStyle>
          <a:p>
            <a:r>
              <a:rPr lang="en-US" err="1"/>
              <a:t>Titelmasterformat</a:t>
            </a:r>
            <a:r>
              <a:rPr lang="en-US"/>
              <a:t> </a:t>
            </a:r>
            <a:r>
              <a:rPr lang="en-US" err="1"/>
              <a:t>durch</a:t>
            </a:r>
            <a:r>
              <a:rPr lang="en-US"/>
              <a:t> </a:t>
            </a:r>
            <a:r>
              <a:rPr lang="en-US" err="1"/>
              <a:t>Klicken</a:t>
            </a:r>
            <a:r>
              <a:rPr lang="en-US"/>
              <a:t> </a:t>
            </a:r>
            <a:r>
              <a:rPr lang="en-US" err="1"/>
              <a:t>bearbeiten</a:t>
            </a:r>
            <a:endParaRPr lang="en-US"/>
          </a:p>
        </p:txBody>
      </p:sp>
      <p:sp>
        <p:nvSpPr>
          <p:cNvPr id="10" name="Text Placeholder 9"/>
          <p:cNvSpPr>
            <a:spLocks noGrp="1"/>
          </p:cNvSpPr>
          <p:nvPr>
            <p:ph type="body" sz="quarter" idx="13" hasCustomPrompt="1"/>
          </p:nvPr>
        </p:nvSpPr>
        <p:spPr>
          <a:xfrm>
            <a:off x="806376" y="6101916"/>
            <a:ext cx="3778305" cy="432048"/>
          </a:xfrm>
        </p:spPr>
        <p:txBody>
          <a:bodyPr lIns="0" tIns="0" rIns="0" bIns="0"/>
          <a:lstStyle>
            <a:lvl1pPr marL="0" indent="0" algn="l" defTabSz="1088776" rtl="0" eaLnBrk="1" latinLnBrk="0" hangingPunct="1">
              <a:spcBef>
                <a:spcPts val="0"/>
              </a:spcBef>
              <a:spcAft>
                <a:spcPts val="400"/>
              </a:spcAft>
              <a:buNone/>
              <a:defRPr lang="en-US" sz="1000" kern="1200" dirty="0" smtClean="0">
                <a:solidFill>
                  <a:schemeClr val="bg1"/>
                </a:solidFill>
                <a:latin typeface="Arial" pitchFamily="34" charset="0"/>
                <a:ea typeface="+mn-ea"/>
                <a:cs typeface="+mn-cs"/>
              </a:defRPr>
            </a:lvl1pPr>
            <a:lvl2pPr marL="0" indent="0" algn="l" defTabSz="1088776" rtl="0" eaLnBrk="1" latinLnBrk="0" hangingPunct="1">
              <a:spcBef>
                <a:spcPts val="0"/>
              </a:spcBef>
              <a:spcAft>
                <a:spcPts val="400"/>
              </a:spcAft>
              <a:buNone/>
              <a:defRPr lang="en-US" sz="1000" kern="1200" dirty="0" smtClean="0">
                <a:solidFill>
                  <a:schemeClr val="bg1"/>
                </a:solidFill>
                <a:latin typeface="Arial" pitchFamily="34" charset="0"/>
                <a:ea typeface="+mn-ea"/>
                <a:cs typeface="+mn-cs"/>
              </a:defRPr>
            </a:lvl2pPr>
            <a:lvl3pPr marL="0" indent="0" algn="l" defTabSz="1088776" rtl="0" eaLnBrk="1" latinLnBrk="0" hangingPunct="1">
              <a:spcBef>
                <a:spcPts val="0"/>
              </a:spcBef>
              <a:spcAft>
                <a:spcPts val="400"/>
              </a:spcAft>
              <a:buNone/>
              <a:defRPr lang="en-US" sz="1000" kern="1200" dirty="0" smtClean="0">
                <a:solidFill>
                  <a:schemeClr val="bg1"/>
                </a:solidFill>
                <a:latin typeface="Arial" pitchFamily="34" charset="0"/>
                <a:ea typeface="+mn-ea"/>
                <a:cs typeface="+mn-cs"/>
              </a:defRPr>
            </a:lvl3pPr>
            <a:lvl4pPr marL="0" indent="0" algn="l" defTabSz="1088776" rtl="0" eaLnBrk="1" latinLnBrk="0" hangingPunct="1">
              <a:spcBef>
                <a:spcPts val="0"/>
              </a:spcBef>
              <a:spcAft>
                <a:spcPts val="400"/>
              </a:spcAft>
              <a:buNone/>
              <a:defRPr lang="en-US" sz="1000" kern="1200" dirty="0" smtClean="0">
                <a:solidFill>
                  <a:schemeClr val="bg1"/>
                </a:solidFill>
                <a:latin typeface="Arial" pitchFamily="34" charset="0"/>
                <a:ea typeface="+mn-ea"/>
                <a:cs typeface="+mn-cs"/>
              </a:defRPr>
            </a:lvl4pPr>
            <a:lvl5pPr marL="0" indent="0" algn="l" defTabSz="1088776" rtl="0" eaLnBrk="1" latinLnBrk="0" hangingPunct="1">
              <a:spcBef>
                <a:spcPts val="0"/>
              </a:spcBef>
              <a:spcAft>
                <a:spcPts val="400"/>
              </a:spcAft>
              <a:buNone/>
              <a:defRPr lang="de-DE" sz="1000" kern="1200" dirty="0">
                <a:solidFill>
                  <a:schemeClr val="bg1"/>
                </a:solidFill>
                <a:latin typeface="Arial" pitchFamily="34" charset="0"/>
                <a:ea typeface="+mn-ea"/>
                <a:cs typeface="+mn-cs"/>
              </a:defRPr>
            </a:lvl5pPr>
          </a:lstStyle>
          <a:p>
            <a:pPr lvl="0"/>
            <a:r>
              <a:rPr lang="en-US" err="1"/>
              <a:t>Textmasterformat</a:t>
            </a:r>
            <a:r>
              <a:rPr lang="en-US"/>
              <a:t> </a:t>
            </a:r>
            <a:r>
              <a:rPr lang="en-US" err="1"/>
              <a:t>bearbeiten</a:t>
            </a:r>
            <a:endParaRPr lang="en-US"/>
          </a:p>
          <a:p>
            <a:pPr lvl="1"/>
            <a:r>
              <a:rPr lang="en-US" err="1"/>
              <a:t>Zweite</a:t>
            </a:r>
            <a:r>
              <a:rPr lang="en-US"/>
              <a:t> Ebene</a:t>
            </a:r>
          </a:p>
          <a:p>
            <a:pPr lvl="2"/>
            <a:r>
              <a:rPr lang="en-US" err="1"/>
              <a:t>Dritte</a:t>
            </a:r>
            <a:r>
              <a:rPr lang="en-US"/>
              <a:t> Ebene</a:t>
            </a:r>
          </a:p>
          <a:p>
            <a:pPr lvl="3"/>
            <a:r>
              <a:rPr lang="en-US" err="1"/>
              <a:t>Vierte</a:t>
            </a:r>
            <a:r>
              <a:rPr lang="en-US"/>
              <a:t> Ebene</a:t>
            </a:r>
          </a:p>
          <a:p>
            <a:pPr lvl="4"/>
            <a:r>
              <a:rPr lang="en-US" err="1"/>
              <a:t>Fünfte</a:t>
            </a:r>
            <a:r>
              <a:rPr lang="en-US"/>
              <a:t> Ebene</a:t>
            </a:r>
          </a:p>
        </p:txBody>
      </p:sp>
      <p:pic>
        <p:nvPicPr>
          <p:cNvPr id="8" name="Graphic 7">
            <a:extLst>
              <a:ext uri="{FF2B5EF4-FFF2-40B4-BE49-F238E27FC236}">
                <a16:creationId xmlns:a16="http://schemas.microsoft.com/office/drawing/2014/main" id="{62DE1DD9-928F-35B1-0F04-0F4CE2E4888D}"/>
              </a:ext>
            </a:extLst>
          </p:cNvPr>
          <p:cNvPicPr>
            <a:picLocks noChangeAspect="1"/>
          </p:cNvPicPr>
          <p:nvPr userDrawn="1"/>
        </p:nvPicPr>
        <p:blipFill>
          <a:blip r:embed="rId2" cstate="email">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10180751" y="6186501"/>
            <a:ext cx="1440000" cy="355765"/>
          </a:xfrm>
          <a:prstGeom prst="rect">
            <a:avLst/>
          </a:prstGeom>
        </p:spPr>
      </p:pic>
    </p:spTree>
    <p:extLst>
      <p:ext uri="{BB962C8B-B14F-4D97-AF65-F5344CB8AC3E}">
        <p14:creationId xmlns:p14="http://schemas.microsoft.com/office/powerpoint/2010/main" val="1692406426"/>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showMasterSp="0" preserve="1" userDrawn="1">
  <p:cSld name="1_Thank You Text">
    <p:spTree>
      <p:nvGrpSpPr>
        <p:cNvPr id="1" name=""/>
        <p:cNvGrpSpPr/>
        <p:nvPr/>
      </p:nvGrpSpPr>
      <p:grpSpPr>
        <a:xfrm>
          <a:off x="0" y="0"/>
          <a:ext cx="0" cy="0"/>
          <a:chOff x="0" y="0"/>
          <a:chExt cx="0" cy="0"/>
        </a:xfrm>
      </p:grpSpPr>
      <p:sp>
        <p:nvSpPr>
          <p:cNvPr id="9" name="Rechteck 8"/>
          <p:cNvSpPr/>
          <p:nvPr userDrawn="1"/>
        </p:nvSpPr>
        <p:spPr bwMode="gray">
          <a:xfrm>
            <a:off x="800100" y="819042"/>
            <a:ext cx="10624493" cy="5202246"/>
          </a:xfrm>
          <a:prstGeom prst="rect">
            <a:avLst/>
          </a:prstGeom>
          <a:solidFill>
            <a:srgbClr val="FAF9F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hasCustomPrompt="1"/>
          </p:nvPr>
        </p:nvSpPr>
        <p:spPr>
          <a:xfrm>
            <a:off x="800099" y="2024844"/>
            <a:ext cx="10591800" cy="2362705"/>
          </a:xfrm>
        </p:spPr>
        <p:txBody>
          <a:bodyPr wrap="square" lIns="0" tIns="18000" rIns="0" bIns="0" anchor="ctr" anchorCtr="0">
            <a:noAutofit/>
          </a:bodyPr>
          <a:lstStyle>
            <a:lvl1pPr algn="ctr">
              <a:defRPr lang="en-US" sz="5000" kern="1200" cap="none" baseline="0" smtClean="0">
                <a:solidFill>
                  <a:schemeClr val="bg2"/>
                </a:solidFill>
                <a:latin typeface="Arial" pitchFamily="34" charset="0"/>
                <a:ea typeface="+mn-ea"/>
                <a:cs typeface="+mn-cs"/>
              </a:defRPr>
            </a:lvl1pPr>
          </a:lstStyle>
          <a:p>
            <a:r>
              <a:rPr lang="en-US" err="1"/>
              <a:t>Titelmasterformat</a:t>
            </a:r>
            <a:r>
              <a:rPr lang="en-US"/>
              <a:t> </a:t>
            </a:r>
            <a:r>
              <a:rPr lang="en-US" err="1"/>
              <a:t>durch</a:t>
            </a:r>
            <a:r>
              <a:rPr lang="en-US"/>
              <a:t> </a:t>
            </a:r>
            <a:r>
              <a:rPr lang="en-US" err="1"/>
              <a:t>Klicken</a:t>
            </a:r>
            <a:r>
              <a:rPr lang="en-US"/>
              <a:t> </a:t>
            </a:r>
            <a:r>
              <a:rPr lang="en-US" err="1"/>
              <a:t>bearbeiten</a:t>
            </a:r>
            <a:endParaRPr lang="en-US"/>
          </a:p>
        </p:txBody>
      </p:sp>
      <p:sp>
        <p:nvSpPr>
          <p:cNvPr id="10" name="Text Placeholder 9"/>
          <p:cNvSpPr>
            <a:spLocks noGrp="1"/>
          </p:cNvSpPr>
          <p:nvPr>
            <p:ph type="body" sz="quarter" idx="13" hasCustomPrompt="1"/>
          </p:nvPr>
        </p:nvSpPr>
        <p:spPr>
          <a:xfrm>
            <a:off x="3181791" y="6381328"/>
            <a:ext cx="5826316" cy="265939"/>
          </a:xfrm>
        </p:spPr>
        <p:txBody>
          <a:bodyPr lIns="0" tIns="0" rIns="0" bIns="0"/>
          <a:lstStyle>
            <a:lvl1pPr marL="0" indent="0" algn="ctr" defTabSz="1088776" rtl="0" eaLnBrk="1" latinLnBrk="0" hangingPunct="1">
              <a:spcBef>
                <a:spcPts val="0"/>
              </a:spcBef>
              <a:spcAft>
                <a:spcPts val="400"/>
              </a:spcAft>
              <a:buNone/>
              <a:defRPr lang="en-US" sz="800" kern="1200" dirty="0" smtClean="0">
                <a:solidFill>
                  <a:srgbClr val="9C9A94"/>
                </a:solidFill>
                <a:latin typeface="Arial" pitchFamily="34" charset="0"/>
                <a:ea typeface="+mn-ea"/>
                <a:cs typeface="+mn-cs"/>
              </a:defRPr>
            </a:lvl1pPr>
            <a:lvl2pPr marL="0" indent="0" algn="ctr" defTabSz="1088776" rtl="0" eaLnBrk="1" latinLnBrk="0" hangingPunct="1">
              <a:spcBef>
                <a:spcPts val="0"/>
              </a:spcBef>
              <a:spcAft>
                <a:spcPts val="400"/>
              </a:spcAft>
              <a:buNone/>
              <a:defRPr lang="en-US" sz="800" kern="1200" dirty="0" smtClean="0">
                <a:solidFill>
                  <a:schemeClr val="tx1"/>
                </a:solidFill>
                <a:latin typeface="Arial" pitchFamily="34" charset="0"/>
                <a:ea typeface="+mn-ea"/>
                <a:cs typeface="+mn-cs"/>
              </a:defRPr>
            </a:lvl2pPr>
            <a:lvl3pPr marL="0" indent="0" algn="ctr" defTabSz="1088776" rtl="0" eaLnBrk="1" latinLnBrk="0" hangingPunct="1">
              <a:spcBef>
                <a:spcPts val="0"/>
              </a:spcBef>
              <a:spcAft>
                <a:spcPts val="400"/>
              </a:spcAft>
              <a:buNone/>
              <a:defRPr lang="en-US" sz="800" kern="1200" dirty="0" smtClean="0">
                <a:solidFill>
                  <a:schemeClr val="tx1"/>
                </a:solidFill>
                <a:latin typeface="Arial" pitchFamily="34" charset="0"/>
                <a:ea typeface="+mn-ea"/>
                <a:cs typeface="+mn-cs"/>
              </a:defRPr>
            </a:lvl3pPr>
            <a:lvl4pPr marL="0" indent="0" algn="ctr" defTabSz="1088776" rtl="0" eaLnBrk="1" latinLnBrk="0" hangingPunct="1">
              <a:spcBef>
                <a:spcPts val="0"/>
              </a:spcBef>
              <a:spcAft>
                <a:spcPts val="400"/>
              </a:spcAft>
              <a:buNone/>
              <a:defRPr lang="en-US" sz="800" kern="1200" dirty="0" smtClean="0">
                <a:solidFill>
                  <a:schemeClr val="tx1"/>
                </a:solidFill>
                <a:latin typeface="Arial" pitchFamily="34" charset="0"/>
                <a:ea typeface="+mn-ea"/>
                <a:cs typeface="+mn-cs"/>
              </a:defRPr>
            </a:lvl4pPr>
            <a:lvl5pPr marL="0" indent="0" algn="ctr" defTabSz="1088776" rtl="0" eaLnBrk="1" latinLnBrk="0" hangingPunct="1">
              <a:spcBef>
                <a:spcPts val="0"/>
              </a:spcBef>
              <a:spcAft>
                <a:spcPts val="400"/>
              </a:spcAft>
              <a:buNone/>
              <a:defRPr lang="de-DE" sz="800" kern="1200" dirty="0">
                <a:solidFill>
                  <a:schemeClr val="tx1"/>
                </a:solidFill>
                <a:latin typeface="Arial" pitchFamily="34" charset="0"/>
                <a:ea typeface="+mn-ea"/>
                <a:cs typeface="+mn-cs"/>
              </a:defRPr>
            </a:lvl5pPr>
          </a:lstStyle>
          <a:p>
            <a:pPr lvl="0"/>
            <a:r>
              <a:rPr lang="en-US" err="1"/>
              <a:t>Textmasterformat</a:t>
            </a:r>
            <a:r>
              <a:rPr lang="en-US"/>
              <a:t> </a:t>
            </a:r>
            <a:r>
              <a:rPr lang="en-US" err="1"/>
              <a:t>bearbeiten</a:t>
            </a:r>
            <a:endParaRPr lang="en-US"/>
          </a:p>
        </p:txBody>
      </p:sp>
      <p:pic>
        <p:nvPicPr>
          <p:cNvPr id="6" name="Graphic 5">
            <a:extLst>
              <a:ext uri="{FF2B5EF4-FFF2-40B4-BE49-F238E27FC236}">
                <a16:creationId xmlns:a16="http://schemas.microsoft.com/office/drawing/2014/main" id="{C9D28B72-696E-4E4E-4F7A-228CCDB29090}"/>
              </a:ext>
            </a:extLst>
          </p:cNvPr>
          <p:cNvPicPr>
            <a:picLocks noChangeAspect="1"/>
          </p:cNvPicPr>
          <p:nvPr userDrawn="1"/>
        </p:nvPicPr>
        <p:blipFill>
          <a:blip r:embed="rId2" cstate="email">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5392346" y="4672083"/>
            <a:ext cx="1440000" cy="355765"/>
          </a:xfrm>
          <a:prstGeom prst="rect">
            <a:avLst/>
          </a:prstGeom>
        </p:spPr>
      </p:pic>
    </p:spTree>
    <p:extLst>
      <p:ext uri="{BB962C8B-B14F-4D97-AF65-F5344CB8AC3E}">
        <p14:creationId xmlns:p14="http://schemas.microsoft.com/office/powerpoint/2010/main" val="580054385"/>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8412E6-ECAC-05CF-6951-33C02082DEED}"/>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4EA68660-ABDA-8670-39F0-B0A1BED542E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EED40A13-BFB6-E565-E196-4731C2EE48F6}"/>
              </a:ext>
            </a:extLst>
          </p:cNvPr>
          <p:cNvSpPr>
            <a:spLocks noGrp="1"/>
          </p:cNvSpPr>
          <p:nvPr>
            <p:ph type="dt" sz="half" idx="10"/>
          </p:nvPr>
        </p:nvSpPr>
        <p:spPr/>
        <p:txBody>
          <a:bodyPr/>
          <a:lstStyle/>
          <a:p>
            <a:fld id="{151D011B-64B6-4967-A236-8585DDFEA966}" type="datetimeFigureOut">
              <a:rPr lang="en-US" smtClean="0"/>
              <a:t>11/3/2025</a:t>
            </a:fld>
            <a:endParaRPr lang="en-US"/>
          </a:p>
        </p:txBody>
      </p:sp>
      <p:sp>
        <p:nvSpPr>
          <p:cNvPr id="5" name="Footer Placeholder 4">
            <a:extLst>
              <a:ext uri="{FF2B5EF4-FFF2-40B4-BE49-F238E27FC236}">
                <a16:creationId xmlns:a16="http://schemas.microsoft.com/office/drawing/2014/main" id="{07B163D5-D298-4C2E-2218-CD012D917B6F}"/>
              </a:ext>
            </a:extLst>
          </p:cNvPr>
          <p:cNvSpPr>
            <a:spLocks noGrp="1"/>
          </p:cNvSpPr>
          <p:nvPr>
            <p:ph type="ftr" sz="quarter" idx="11"/>
          </p:nvPr>
        </p:nvSpPr>
        <p:spPr/>
        <p:txBody>
          <a:bodyPr/>
          <a:lstStyle/>
          <a:p>
            <a:r>
              <a:rPr lang="en-US"/>
              <a:t>B. Braun Medical </a:t>
            </a:r>
          </a:p>
        </p:txBody>
      </p:sp>
      <p:sp>
        <p:nvSpPr>
          <p:cNvPr id="6" name="Slide Number Placeholder 5">
            <a:extLst>
              <a:ext uri="{FF2B5EF4-FFF2-40B4-BE49-F238E27FC236}">
                <a16:creationId xmlns:a16="http://schemas.microsoft.com/office/drawing/2014/main" id="{2856BC70-8432-0C2E-FD9B-5517306E0AC0}"/>
              </a:ext>
            </a:extLst>
          </p:cNvPr>
          <p:cNvSpPr>
            <a:spLocks noGrp="1"/>
          </p:cNvSpPr>
          <p:nvPr>
            <p:ph type="sldNum" sz="quarter" idx="12"/>
          </p:nvPr>
        </p:nvSpPr>
        <p:spPr/>
        <p:txBody>
          <a:bodyPr/>
          <a:lstStyle/>
          <a:p>
            <a:fld id="{EFD75FDF-25D4-4664-A2B1-0D8AC8E2A882}" type="slidenum">
              <a:rPr lang="en-US" smtClean="0"/>
              <a:t>‹#›</a:t>
            </a:fld>
            <a:endParaRPr lang="en-US"/>
          </a:p>
        </p:txBody>
      </p:sp>
    </p:spTree>
    <p:extLst>
      <p:ext uri="{BB962C8B-B14F-4D97-AF65-F5344CB8AC3E}">
        <p14:creationId xmlns:p14="http://schemas.microsoft.com/office/powerpoint/2010/main" val="2494977993"/>
      </p:ext>
    </p:extLst>
  </p:cSld>
  <p:clrMapOvr>
    <a:masterClrMapping/>
  </p:clrMapOvr>
  <p:hf sldNum="0" hdr="0" dt="0"/>
</p:sldLayout>
</file>

<file path=ppt/slideLayouts/slideLayout4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627ED9C8-F09A-4D9E-BEC0-4725162E21FF}" type="datetimeFigureOut">
              <a:rPr lang="en-US" smtClean="0"/>
              <a:t>11/3/2025</a:t>
            </a:fld>
            <a:endParaRPr lang="en-US"/>
          </a:p>
        </p:txBody>
      </p:sp>
      <p:sp>
        <p:nvSpPr>
          <p:cNvPr id="6" name="Footer Placeholder 5"/>
          <p:cNvSpPr>
            <a:spLocks noGrp="1"/>
          </p:cNvSpPr>
          <p:nvPr>
            <p:ph type="ftr" sz="quarter" idx="11"/>
          </p:nvPr>
        </p:nvSpPr>
        <p:spPr/>
        <p:txBody>
          <a:bodyPr/>
          <a:lstStyle/>
          <a:p>
            <a:r>
              <a:rPr lang="en-US"/>
              <a:t>B. Braun Medical </a:t>
            </a:r>
          </a:p>
        </p:txBody>
      </p:sp>
      <p:sp>
        <p:nvSpPr>
          <p:cNvPr id="7" name="Slide Number Placeholder 6"/>
          <p:cNvSpPr>
            <a:spLocks noGrp="1"/>
          </p:cNvSpPr>
          <p:nvPr>
            <p:ph type="sldNum" sz="quarter" idx="12"/>
          </p:nvPr>
        </p:nvSpPr>
        <p:spPr/>
        <p:txBody>
          <a:bodyPr/>
          <a:lstStyle/>
          <a:p>
            <a:fld id="{8C7D807A-D3EC-4DEA-86E2-120E4093F1A6}" type="slidenum">
              <a:rPr lang="en-US" smtClean="0"/>
              <a:t>‹#›</a:t>
            </a:fld>
            <a:endParaRPr lang="en-US"/>
          </a:p>
        </p:txBody>
      </p:sp>
    </p:spTree>
    <p:extLst>
      <p:ext uri="{BB962C8B-B14F-4D97-AF65-F5344CB8AC3E}">
        <p14:creationId xmlns:p14="http://schemas.microsoft.com/office/powerpoint/2010/main" val="3230579059"/>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showMasterSp="0" preserve="1" userDrawn="1">
  <p:cSld name="Title Slide ">
    <p:spTree>
      <p:nvGrpSpPr>
        <p:cNvPr id="1" name=""/>
        <p:cNvGrpSpPr/>
        <p:nvPr/>
      </p:nvGrpSpPr>
      <p:grpSpPr>
        <a:xfrm>
          <a:off x="0" y="0"/>
          <a:ext cx="0" cy="0"/>
          <a:chOff x="0" y="0"/>
          <a:chExt cx="0" cy="0"/>
        </a:xfrm>
      </p:grpSpPr>
      <p:sp>
        <p:nvSpPr>
          <p:cNvPr id="7" name="Picture Placeholder 6">
            <a:extLst>
              <a:ext uri="{FF2B5EF4-FFF2-40B4-BE49-F238E27FC236}">
                <a16:creationId xmlns:a16="http://schemas.microsoft.com/office/drawing/2014/main" id="{ADBB8A9A-7E47-8A4E-CE8D-C7E28E5C98CB}"/>
              </a:ext>
            </a:extLst>
          </p:cNvPr>
          <p:cNvSpPr>
            <a:spLocks noGrp="1"/>
          </p:cNvSpPr>
          <p:nvPr>
            <p:ph type="pic" sz="quarter" idx="14"/>
          </p:nvPr>
        </p:nvSpPr>
        <p:spPr>
          <a:xfrm>
            <a:off x="1" y="1016732"/>
            <a:ext cx="12192000" cy="5841268"/>
          </a:xfrm>
        </p:spPr>
        <p:txBody>
          <a:bodyPr/>
          <a:lstStyle>
            <a:lvl1pPr algn="r">
              <a:defRPr/>
            </a:lvl1pPr>
          </a:lstStyle>
          <a:p>
            <a:endParaRPr lang="de-DE"/>
          </a:p>
        </p:txBody>
      </p:sp>
      <p:sp>
        <p:nvSpPr>
          <p:cNvPr id="6" name="Text Placeholder 5">
            <a:extLst>
              <a:ext uri="{FF2B5EF4-FFF2-40B4-BE49-F238E27FC236}">
                <a16:creationId xmlns:a16="http://schemas.microsoft.com/office/drawing/2014/main" id="{F4984B82-B0A2-C5E8-95D3-B1065C174C88}"/>
              </a:ext>
            </a:extLst>
          </p:cNvPr>
          <p:cNvSpPr>
            <a:spLocks noGrp="1"/>
          </p:cNvSpPr>
          <p:nvPr>
            <p:ph type="body" sz="quarter" idx="15" hasCustomPrompt="1"/>
          </p:nvPr>
        </p:nvSpPr>
        <p:spPr>
          <a:xfrm>
            <a:off x="0" y="0"/>
            <a:ext cx="6996100" cy="4320654"/>
          </a:xfrm>
          <a:solidFill>
            <a:schemeClr val="accent1"/>
          </a:solidFill>
          <a:ln>
            <a:noFill/>
          </a:ln>
        </p:spPr>
        <p:txBody>
          <a:bodyPr/>
          <a:lstStyle>
            <a:lvl1pPr>
              <a:defRPr/>
            </a:lvl1pPr>
          </a:lstStyle>
          <a:p>
            <a:pPr lvl="0"/>
            <a:r>
              <a:rPr lang="de-DE"/>
              <a:t> </a:t>
            </a:r>
          </a:p>
        </p:txBody>
      </p:sp>
      <p:sp>
        <p:nvSpPr>
          <p:cNvPr id="2" name="Title 1"/>
          <p:cNvSpPr>
            <a:spLocks noGrp="1"/>
          </p:cNvSpPr>
          <p:nvPr>
            <p:ph type="ctrTitle" hasCustomPrompt="1"/>
          </p:nvPr>
        </p:nvSpPr>
        <p:spPr>
          <a:xfrm>
            <a:off x="805527" y="1210310"/>
            <a:ext cx="5866537" cy="2362706"/>
          </a:xfrm>
        </p:spPr>
        <p:txBody>
          <a:bodyPr lIns="0" tIns="18000" rIns="0" bIns="0" anchor="t" anchorCtr="0">
            <a:noAutofit/>
          </a:bodyPr>
          <a:lstStyle>
            <a:lvl1pPr algn="l">
              <a:defRPr lang="en-US" sz="4000" kern="1200" cap="none" baseline="0" smtClean="0">
                <a:solidFill>
                  <a:schemeClr val="bg1"/>
                </a:solidFill>
                <a:latin typeface="Arial" pitchFamily="34" charset="0"/>
                <a:ea typeface="+mn-ea"/>
                <a:cs typeface="+mn-cs"/>
              </a:defRPr>
            </a:lvl1pPr>
          </a:lstStyle>
          <a:p>
            <a:r>
              <a:rPr lang="de-DE"/>
              <a:t>Titelmasterformat durch Klicken bearbeiten</a:t>
            </a:r>
          </a:p>
        </p:txBody>
      </p:sp>
      <p:sp>
        <p:nvSpPr>
          <p:cNvPr id="3" name="Subtitle 2"/>
          <p:cNvSpPr>
            <a:spLocks noGrp="1"/>
          </p:cNvSpPr>
          <p:nvPr>
            <p:ph type="subTitle" idx="1" hasCustomPrompt="1"/>
          </p:nvPr>
        </p:nvSpPr>
        <p:spPr>
          <a:xfrm>
            <a:off x="803412" y="692807"/>
            <a:ext cx="5866537" cy="323925"/>
          </a:xfrm>
        </p:spPr>
        <p:txBody>
          <a:bodyPr lIns="0" tIns="0" rIns="0" bIns="0" anchor="b" anchorCtr="0">
            <a:noAutofit/>
          </a:bodyPr>
          <a:lstStyle>
            <a:lvl1pPr marL="0" indent="0" algn="l" defTabSz="1088776" rtl="0" eaLnBrk="1" latinLnBrk="0" hangingPunct="1">
              <a:buNone/>
              <a:defRPr lang="de-DE" sz="1600" kern="1200" cap="none" baseline="0" dirty="0">
                <a:solidFill>
                  <a:schemeClr val="bg1"/>
                </a:solidFill>
                <a:latin typeface="Arial" pitchFamily="34" charset="0"/>
                <a:ea typeface="+mn-ea"/>
                <a:cs typeface="+mn-cs"/>
              </a:defRPr>
            </a:lvl1pPr>
            <a:lvl2pPr marL="544388" indent="0" algn="ctr">
              <a:buNone/>
              <a:defRPr>
                <a:solidFill>
                  <a:schemeClr val="tx1">
                    <a:tint val="75000"/>
                  </a:schemeClr>
                </a:solidFill>
              </a:defRPr>
            </a:lvl2pPr>
            <a:lvl3pPr marL="1088776" indent="0" algn="ctr">
              <a:buNone/>
              <a:defRPr>
                <a:solidFill>
                  <a:schemeClr val="tx1">
                    <a:tint val="75000"/>
                  </a:schemeClr>
                </a:solidFill>
              </a:defRPr>
            </a:lvl3pPr>
            <a:lvl4pPr marL="1633164" indent="0" algn="ctr">
              <a:buNone/>
              <a:defRPr>
                <a:solidFill>
                  <a:schemeClr val="tx1">
                    <a:tint val="75000"/>
                  </a:schemeClr>
                </a:solidFill>
              </a:defRPr>
            </a:lvl4pPr>
            <a:lvl5pPr marL="2177552" indent="0" algn="ctr">
              <a:buNone/>
              <a:defRPr>
                <a:solidFill>
                  <a:schemeClr val="tx1">
                    <a:tint val="75000"/>
                  </a:schemeClr>
                </a:solidFill>
              </a:defRPr>
            </a:lvl5pPr>
            <a:lvl6pPr marL="2721940" indent="0" algn="ctr">
              <a:buNone/>
              <a:defRPr>
                <a:solidFill>
                  <a:schemeClr val="tx1">
                    <a:tint val="75000"/>
                  </a:schemeClr>
                </a:solidFill>
              </a:defRPr>
            </a:lvl6pPr>
            <a:lvl7pPr marL="3266328" indent="0" algn="ctr">
              <a:buNone/>
              <a:defRPr>
                <a:solidFill>
                  <a:schemeClr val="tx1">
                    <a:tint val="75000"/>
                  </a:schemeClr>
                </a:solidFill>
              </a:defRPr>
            </a:lvl7pPr>
            <a:lvl8pPr marL="3810716" indent="0" algn="ctr">
              <a:buNone/>
              <a:defRPr>
                <a:solidFill>
                  <a:schemeClr val="tx1">
                    <a:tint val="75000"/>
                  </a:schemeClr>
                </a:solidFill>
              </a:defRPr>
            </a:lvl8pPr>
            <a:lvl9pPr marL="4355104" indent="0" algn="ctr">
              <a:buNone/>
              <a:defRPr>
                <a:solidFill>
                  <a:schemeClr val="tx1">
                    <a:tint val="75000"/>
                  </a:schemeClr>
                </a:solidFill>
              </a:defRPr>
            </a:lvl9pPr>
          </a:lstStyle>
          <a:p>
            <a:r>
              <a:rPr lang="de-DE"/>
              <a:t>Formatvorlage des Untertitelmasters durch Klicken bearbeiten</a:t>
            </a:r>
          </a:p>
        </p:txBody>
      </p:sp>
      <p:sp>
        <p:nvSpPr>
          <p:cNvPr id="10" name="shpTitleInfo"/>
          <p:cNvSpPr>
            <a:spLocks noGrp="1"/>
          </p:cNvSpPr>
          <p:nvPr>
            <p:ph type="body" sz="quarter" idx="13" hasCustomPrompt="1"/>
          </p:nvPr>
        </p:nvSpPr>
        <p:spPr>
          <a:xfrm>
            <a:off x="805527" y="3789041"/>
            <a:ext cx="5864422" cy="432048"/>
          </a:xfrm>
        </p:spPr>
        <p:txBody>
          <a:bodyPr lIns="0" tIns="0" rIns="0" bIns="0"/>
          <a:lstStyle>
            <a:lvl1pPr marL="0" indent="0" algn="l" defTabSz="1088776" rtl="0" eaLnBrk="1" latinLnBrk="0" hangingPunct="1">
              <a:spcBef>
                <a:spcPts val="0"/>
              </a:spcBef>
              <a:spcAft>
                <a:spcPts val="400"/>
              </a:spcAft>
              <a:buNone/>
              <a:defRPr lang="en-US" sz="1000" kern="1200" dirty="0" smtClean="0">
                <a:solidFill>
                  <a:schemeClr val="bg1"/>
                </a:solidFill>
                <a:latin typeface="Arial" pitchFamily="34" charset="0"/>
                <a:ea typeface="+mn-ea"/>
                <a:cs typeface="+mn-cs"/>
              </a:defRPr>
            </a:lvl1pPr>
            <a:lvl2pPr marL="0" indent="0" algn="l" defTabSz="1088776" rtl="0" eaLnBrk="1" latinLnBrk="0" hangingPunct="1">
              <a:spcBef>
                <a:spcPts val="0"/>
              </a:spcBef>
              <a:spcAft>
                <a:spcPts val="400"/>
              </a:spcAft>
              <a:buNone/>
              <a:defRPr lang="en-US" sz="1000" kern="1200" dirty="0" smtClean="0">
                <a:solidFill>
                  <a:schemeClr val="bg1"/>
                </a:solidFill>
                <a:latin typeface="Arial" pitchFamily="34" charset="0"/>
                <a:ea typeface="+mn-ea"/>
                <a:cs typeface="+mn-cs"/>
              </a:defRPr>
            </a:lvl2pPr>
            <a:lvl3pPr marL="0" indent="0" algn="l" defTabSz="1088776" rtl="0" eaLnBrk="1" latinLnBrk="0" hangingPunct="1">
              <a:spcBef>
                <a:spcPts val="0"/>
              </a:spcBef>
              <a:spcAft>
                <a:spcPts val="400"/>
              </a:spcAft>
              <a:buNone/>
              <a:defRPr lang="en-US" sz="1000" kern="1200" dirty="0" smtClean="0">
                <a:solidFill>
                  <a:schemeClr val="bg1"/>
                </a:solidFill>
                <a:latin typeface="Arial" pitchFamily="34" charset="0"/>
                <a:ea typeface="+mn-ea"/>
                <a:cs typeface="+mn-cs"/>
              </a:defRPr>
            </a:lvl3pPr>
            <a:lvl4pPr marL="0" indent="0" algn="l" defTabSz="1088776" rtl="0" eaLnBrk="1" latinLnBrk="0" hangingPunct="1">
              <a:spcBef>
                <a:spcPts val="0"/>
              </a:spcBef>
              <a:spcAft>
                <a:spcPts val="400"/>
              </a:spcAft>
              <a:buNone/>
              <a:defRPr lang="en-US" sz="1000" kern="1200" dirty="0" smtClean="0">
                <a:solidFill>
                  <a:schemeClr val="bg1"/>
                </a:solidFill>
                <a:latin typeface="Arial" pitchFamily="34" charset="0"/>
                <a:ea typeface="+mn-ea"/>
                <a:cs typeface="+mn-cs"/>
              </a:defRPr>
            </a:lvl4pPr>
            <a:lvl5pPr marL="0" indent="0" algn="l" defTabSz="1088776" rtl="0" eaLnBrk="1" latinLnBrk="0" hangingPunct="1">
              <a:spcBef>
                <a:spcPts val="0"/>
              </a:spcBef>
              <a:spcAft>
                <a:spcPts val="400"/>
              </a:spcAft>
              <a:buNone/>
              <a:defRPr lang="de-DE" sz="1000" kern="1200" dirty="0">
                <a:solidFill>
                  <a:schemeClr val="bg1"/>
                </a:solidFill>
                <a:latin typeface="Arial" pitchFamily="34" charset="0"/>
                <a:ea typeface="+mn-ea"/>
                <a:cs typeface="+mn-cs"/>
              </a:defRPr>
            </a:lvl5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pic>
        <p:nvPicPr>
          <p:cNvPr id="11" name="Graphic 10">
            <a:extLst>
              <a:ext uri="{FF2B5EF4-FFF2-40B4-BE49-F238E27FC236}">
                <a16:creationId xmlns:a16="http://schemas.microsoft.com/office/drawing/2014/main" id="{6440A588-04FD-D0BA-9072-FBC7A00625D7}"/>
              </a:ext>
            </a:extLst>
          </p:cNvPr>
          <p:cNvPicPr>
            <a:picLocks noChangeAspect="1"/>
          </p:cNvPicPr>
          <p:nvPr userDrawn="1"/>
        </p:nvPicPr>
        <p:blipFill>
          <a:blip r:embed="rId2" cstate="email">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10167800" y="337042"/>
            <a:ext cx="1440000" cy="355765"/>
          </a:xfrm>
          <a:prstGeom prst="rect">
            <a:avLst/>
          </a:prstGeom>
        </p:spPr>
      </p:pic>
    </p:spTree>
    <p:extLst>
      <p:ext uri="{BB962C8B-B14F-4D97-AF65-F5344CB8AC3E}">
        <p14:creationId xmlns:p14="http://schemas.microsoft.com/office/powerpoint/2010/main" val="4058116248"/>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userDrawn="1">
  <p:cSld name="Title and Content ">
    <p:spTree>
      <p:nvGrpSpPr>
        <p:cNvPr id="1" name=""/>
        <p:cNvGrpSpPr/>
        <p:nvPr/>
      </p:nvGrpSpPr>
      <p:grpSpPr>
        <a:xfrm>
          <a:off x="0" y="0"/>
          <a:ext cx="0" cy="0"/>
          <a:chOff x="0" y="0"/>
          <a:chExt cx="0" cy="0"/>
        </a:xfrm>
      </p:grpSpPr>
      <p:sp>
        <p:nvSpPr>
          <p:cNvPr id="4" name="Footer Placeholder 3" hidden="1"/>
          <p:cNvSpPr>
            <a:spLocks noGrp="1"/>
          </p:cNvSpPr>
          <p:nvPr>
            <p:ph type="ftr" sz="quarter" idx="11"/>
          </p:nvPr>
        </p:nvSpPr>
        <p:spPr>
          <a:xfrm>
            <a:off x="952065" y="6380646"/>
            <a:ext cx="3740144" cy="323925"/>
          </a:xfrm>
          <a:prstGeom prst="rect">
            <a:avLst/>
          </a:prstGeom>
        </p:spPr>
        <p:txBody>
          <a:bodyPr/>
          <a:lstStyle>
            <a:lvl1pPr>
              <a:defRPr>
                <a:latin typeface="Arial" pitchFamily="34" charset="0"/>
              </a:defRPr>
            </a:lvl1pPr>
          </a:lstStyle>
          <a:p>
            <a:r>
              <a:rPr lang="de-DE"/>
              <a:t>B. Braun Group </a:t>
            </a:r>
          </a:p>
        </p:txBody>
      </p:sp>
      <p:sp>
        <p:nvSpPr>
          <p:cNvPr id="5" name="Slide Number Placeholder 4" hidden="1"/>
          <p:cNvSpPr>
            <a:spLocks noGrp="1"/>
          </p:cNvSpPr>
          <p:nvPr>
            <p:ph type="sldNum" sz="quarter" idx="12"/>
          </p:nvPr>
        </p:nvSpPr>
        <p:spPr>
          <a:xfrm>
            <a:off x="9118325" y="6380646"/>
            <a:ext cx="2844800" cy="323925"/>
          </a:xfrm>
          <a:prstGeom prst="rect">
            <a:avLst/>
          </a:prstGeom>
        </p:spPr>
        <p:txBody>
          <a:bodyPr/>
          <a:lstStyle/>
          <a:p>
            <a:fld id="{8D981D2A-10EE-45CA-B672-13EC15929D94}" type="slidenum">
              <a:rPr lang="de-DE" smtClean="0"/>
              <a:pPr/>
              <a:t>‹#›</a:t>
            </a:fld>
            <a:endParaRPr lang="de-DE"/>
          </a:p>
        </p:txBody>
      </p:sp>
      <p:sp>
        <p:nvSpPr>
          <p:cNvPr id="7" name="Titel 6"/>
          <p:cNvSpPr>
            <a:spLocks noGrp="1"/>
          </p:cNvSpPr>
          <p:nvPr>
            <p:ph type="title" hasCustomPrompt="1"/>
          </p:nvPr>
        </p:nvSpPr>
        <p:spPr/>
        <p:txBody>
          <a:bodyPr/>
          <a:lstStyle/>
          <a:p>
            <a:r>
              <a:rPr lang="de-DE"/>
              <a:t>Titelmasterformat durch Klicken bearbeiten</a:t>
            </a:r>
          </a:p>
        </p:txBody>
      </p:sp>
      <p:sp>
        <p:nvSpPr>
          <p:cNvPr id="8" name="Content Placeholder 2"/>
          <p:cNvSpPr>
            <a:spLocks noGrp="1"/>
          </p:cNvSpPr>
          <p:nvPr>
            <p:ph idx="1" hasCustomPrompt="1"/>
          </p:nvPr>
        </p:nvSpPr>
        <p:spPr>
          <a:xfrm>
            <a:off x="806074" y="2240786"/>
            <a:ext cx="10798539" cy="3924222"/>
          </a:xfrm>
        </p:spPr>
        <p:txBody>
          <a:bodyPr/>
          <a:lstStyle>
            <a:lvl1pPr marL="0" indent="0" algn="l" fontAlgn="auto" hangingPunct="1">
              <a:lnSpc>
                <a:spcPct val="114000"/>
              </a:lnSpc>
              <a:spcBef>
                <a:spcPts val="0"/>
              </a:spcBef>
              <a:spcAft>
                <a:spcPts val="0"/>
              </a:spcAft>
              <a:buClrTx/>
              <a:buSzPts val="1800"/>
              <a:buFont typeface="Arial" panose="020B0604020202020204" pitchFamily="34" charset="0"/>
              <a:buChar char="​"/>
              <a:defRPr kumimoji="0" sz="1800" b="0" i="0" u="none" kern="1200" cap="none" spc="0" baseline="0">
                <a:solidFill>
                  <a:schemeClr val="bg2"/>
                </a:solidFill>
                <a:latin typeface="Arial" panose="020B0604020202020204" pitchFamily="34" charset="0"/>
              </a:defRPr>
            </a:lvl1pPr>
            <a:lvl2pPr marL="177800" indent="-177800" algn="l" fontAlgn="auto" hangingPunct="1">
              <a:lnSpc>
                <a:spcPct val="114000"/>
              </a:lnSpc>
              <a:spcBef>
                <a:spcPts val="0"/>
              </a:spcBef>
              <a:spcAft>
                <a:spcPts val="0"/>
              </a:spcAft>
              <a:buClrTx/>
              <a:buSzPts val="1800"/>
              <a:buFont typeface="Wingdings" panose="05000000000000000000" pitchFamily="2" charset="2"/>
              <a:buChar char="§"/>
              <a:defRPr kumimoji="0" sz="1800" b="0" i="0" u="none" kern="1200" cap="none" spc="0" baseline="0">
                <a:solidFill>
                  <a:schemeClr val="bg2"/>
                </a:solidFill>
                <a:latin typeface="Arial" panose="020B0604020202020204" pitchFamily="34" charset="0"/>
              </a:defRPr>
            </a:lvl2pPr>
            <a:lvl3pPr marL="363538" indent="-4763" algn="l" fontAlgn="auto" hangingPunct="1">
              <a:lnSpc>
                <a:spcPct val="114000"/>
              </a:lnSpc>
              <a:spcBef>
                <a:spcPts val="0"/>
              </a:spcBef>
              <a:spcAft>
                <a:spcPts val="0"/>
              </a:spcAft>
              <a:buClrTx/>
              <a:buSzPts val="1800"/>
              <a:buFont typeface="Arial" panose="020B0604020202020204" pitchFamily="34" charset="0"/>
              <a:buChar char="​"/>
              <a:defRPr kumimoji="0" sz="1800" b="0" i="0" u="none" kern="1200" cap="none" spc="0" baseline="0">
                <a:solidFill>
                  <a:schemeClr val="bg2"/>
                </a:solidFill>
                <a:latin typeface="Arial" panose="020B0604020202020204" pitchFamily="34" charset="0"/>
              </a:defRPr>
            </a:lvl3pPr>
            <a:lvl4pPr marL="541338" indent="-180975" algn="l" fontAlgn="auto" hangingPunct="1">
              <a:lnSpc>
                <a:spcPct val="114000"/>
              </a:lnSpc>
              <a:spcBef>
                <a:spcPts val="0"/>
              </a:spcBef>
              <a:spcAft>
                <a:spcPts val="0"/>
              </a:spcAft>
              <a:buClrTx/>
              <a:buSzPts val="1800"/>
              <a:buFont typeface="Wingdings" panose="05000000000000000000" pitchFamily="2" charset="2"/>
              <a:buChar char="§"/>
              <a:defRPr kumimoji="0" sz="1800" b="0" i="0" u="none" kern="1200" cap="none" spc="0" baseline="0">
                <a:solidFill>
                  <a:schemeClr val="bg2"/>
                </a:solidFill>
                <a:latin typeface="Arial" panose="020B0604020202020204" pitchFamily="34" charset="0"/>
              </a:defRPr>
            </a:lvl4pPr>
            <a:lvl5pPr marL="720000" indent="0" algn="l" fontAlgn="auto" hangingPunct="1">
              <a:lnSpc>
                <a:spcPct val="114000"/>
              </a:lnSpc>
              <a:spcBef>
                <a:spcPts val="0"/>
              </a:spcBef>
              <a:spcAft>
                <a:spcPts val="0"/>
              </a:spcAft>
              <a:buFontTx/>
              <a:buNone/>
              <a:defRPr kumimoji="0" sz="1800" b="0" i="0" u="none" kern="1200" cap="none" spc="0" baseline="0">
                <a:solidFill>
                  <a:schemeClr val="bg2"/>
                </a:solidFill>
                <a:latin typeface="Arial" panose="020B0604020202020204" pitchFamily="34" charset="0"/>
              </a:defRPr>
            </a:lvl5pPr>
            <a:lvl6pPr marL="711200" indent="0" algn="l" fontAlgn="auto" hangingPunct="1">
              <a:lnSpc>
                <a:spcPct val="114000"/>
              </a:lnSpc>
              <a:spcBef>
                <a:spcPts val="0"/>
              </a:spcBef>
              <a:spcAft>
                <a:spcPts val="0"/>
              </a:spcAft>
              <a:buFontTx/>
              <a:buNone/>
              <a:defRPr kumimoji="0" sz="1800" b="0" i="0" u="none" kern="1200" cap="none" spc="0" baseline="0">
                <a:solidFill>
                  <a:schemeClr val="bg2"/>
                </a:solidFill>
                <a:latin typeface="Arial" panose="020B0604020202020204" pitchFamily="34" charset="0"/>
              </a:defRPr>
            </a:lvl6pPr>
            <a:lvl7pPr marL="711200" indent="7938" algn="l" fontAlgn="auto" hangingPunct="1">
              <a:lnSpc>
                <a:spcPct val="114000"/>
              </a:lnSpc>
              <a:spcBef>
                <a:spcPts val="0"/>
              </a:spcBef>
              <a:spcAft>
                <a:spcPts val="0"/>
              </a:spcAft>
              <a:buClrTx/>
              <a:buSzPts val="1200"/>
              <a:buFont typeface="Arial" panose="020B0604020202020204" pitchFamily="34" charset="0"/>
              <a:buChar char="​"/>
              <a:defRPr kumimoji="0" sz="1800" b="0" i="0" u="none" kern="1200" cap="none" spc="0" baseline="0">
                <a:solidFill>
                  <a:schemeClr val="bg2"/>
                </a:solidFill>
                <a:latin typeface="Arial" panose="020B0604020202020204" pitchFamily="34" charset="0"/>
              </a:defRPr>
            </a:lvl7pPr>
            <a:lvl8pPr marL="711200" indent="7938" algn="l" fontAlgn="auto" hangingPunct="1">
              <a:lnSpc>
                <a:spcPct val="114000"/>
              </a:lnSpc>
              <a:spcBef>
                <a:spcPts val="0"/>
              </a:spcBef>
              <a:spcAft>
                <a:spcPts val="0"/>
              </a:spcAft>
              <a:buClrTx/>
              <a:buSzPts val="1200"/>
              <a:buFont typeface="Arial" panose="020B0604020202020204" pitchFamily="34" charset="0"/>
              <a:buChar char="​"/>
              <a:defRPr kumimoji="0" sz="1800" b="0" i="0" u="none" kern="1200" cap="none" spc="0" baseline="0">
                <a:solidFill>
                  <a:schemeClr val="bg2"/>
                </a:solidFill>
                <a:latin typeface="Arial" panose="020B0604020202020204" pitchFamily="34" charset="0"/>
              </a:defRPr>
            </a:lvl8pPr>
            <a:lvl9pPr marL="711200" indent="7938" algn="l" fontAlgn="auto" hangingPunct="1">
              <a:lnSpc>
                <a:spcPct val="114000"/>
              </a:lnSpc>
              <a:spcBef>
                <a:spcPts val="0"/>
              </a:spcBef>
              <a:spcAft>
                <a:spcPts val="0"/>
              </a:spcAft>
              <a:buClrTx/>
              <a:buSzPts val="1200"/>
              <a:buFont typeface="Arial" panose="020B0604020202020204" pitchFamily="34" charset="0"/>
              <a:buChar char="​"/>
              <a:defRPr kumimoji="0" sz="1800" b="0" i="0" u="none" kern="1200" cap="none" spc="0" baseline="0">
                <a:solidFill>
                  <a:schemeClr val="bg2"/>
                </a:solidFill>
                <a:latin typeface="Arial" panose="020B0604020202020204" pitchFamily="34" charset="0"/>
              </a:defRPr>
            </a:lvl9pPr>
          </a:lstStyle>
          <a:p>
            <a:pPr lvl="0"/>
            <a:r>
              <a:rPr lang="de-DE" noProof="0"/>
              <a:t>Textmasterformat bearbeiten</a:t>
            </a:r>
          </a:p>
          <a:p>
            <a:pPr lvl="1"/>
            <a:r>
              <a:rPr lang="de-DE" noProof="0"/>
              <a:t>Zweite Ebene</a:t>
            </a:r>
          </a:p>
          <a:p>
            <a:pPr lvl="2"/>
            <a:r>
              <a:rPr lang="de-DE" noProof="0"/>
              <a:t>Dritte Ebene</a:t>
            </a:r>
          </a:p>
          <a:p>
            <a:pPr lvl="3"/>
            <a:r>
              <a:rPr lang="de-DE" noProof="0"/>
              <a:t>Vierte Ebene</a:t>
            </a:r>
          </a:p>
          <a:p>
            <a:pPr lvl="4"/>
            <a:r>
              <a:rPr lang="de-DE" noProof="0"/>
              <a:t>Fünfte Ebene</a:t>
            </a:r>
          </a:p>
          <a:p>
            <a:pPr lvl="5"/>
            <a:r>
              <a:rPr lang="de-DE" noProof="0"/>
              <a:t>Sechste Ebene</a:t>
            </a:r>
          </a:p>
          <a:p>
            <a:pPr lvl="6"/>
            <a:r>
              <a:rPr lang="de-DE" noProof="0"/>
              <a:t>Siebte Ebene</a:t>
            </a:r>
          </a:p>
          <a:p>
            <a:pPr lvl="7"/>
            <a:r>
              <a:rPr lang="de-DE" noProof="0"/>
              <a:t>Achte Ebene</a:t>
            </a:r>
          </a:p>
          <a:p>
            <a:pPr lvl="8"/>
            <a:r>
              <a:rPr lang="de-DE" noProof="0"/>
              <a:t>Neunte Ebene</a:t>
            </a:r>
          </a:p>
        </p:txBody>
      </p:sp>
    </p:spTree>
    <p:extLst>
      <p:ext uri="{BB962C8B-B14F-4D97-AF65-F5344CB8AC3E}">
        <p14:creationId xmlns:p14="http://schemas.microsoft.com/office/powerpoint/2010/main" val="466721668"/>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itleOnly">
  <p:cSld name="Title Only ">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de-DE"/>
              <a:t>Titelmasterformat durch Klicken bearbeiten</a:t>
            </a:r>
          </a:p>
        </p:txBody>
      </p:sp>
      <p:sp>
        <p:nvSpPr>
          <p:cNvPr id="4" name="Footer Placeholder 3" hidden="1"/>
          <p:cNvSpPr>
            <a:spLocks noGrp="1"/>
          </p:cNvSpPr>
          <p:nvPr>
            <p:ph type="ftr" sz="quarter" idx="11"/>
          </p:nvPr>
        </p:nvSpPr>
        <p:spPr>
          <a:xfrm>
            <a:off x="952065" y="6380646"/>
            <a:ext cx="3740144" cy="323925"/>
          </a:xfrm>
          <a:prstGeom prst="rect">
            <a:avLst/>
          </a:prstGeom>
        </p:spPr>
        <p:txBody>
          <a:bodyPr/>
          <a:lstStyle>
            <a:lvl1pPr>
              <a:defRPr>
                <a:latin typeface="Arial" pitchFamily="34" charset="0"/>
              </a:defRPr>
            </a:lvl1pPr>
          </a:lstStyle>
          <a:p>
            <a:r>
              <a:rPr lang="de-DE"/>
              <a:t>B. Braun Group </a:t>
            </a:r>
          </a:p>
        </p:txBody>
      </p:sp>
      <p:sp>
        <p:nvSpPr>
          <p:cNvPr id="5" name="Slide Number Placeholder 4" hidden="1"/>
          <p:cNvSpPr>
            <a:spLocks noGrp="1"/>
          </p:cNvSpPr>
          <p:nvPr>
            <p:ph type="sldNum" sz="quarter" idx="12"/>
          </p:nvPr>
        </p:nvSpPr>
        <p:spPr>
          <a:xfrm>
            <a:off x="9118325" y="6380646"/>
            <a:ext cx="2844800" cy="323925"/>
          </a:xfrm>
          <a:prstGeom prst="rect">
            <a:avLst/>
          </a:prstGeom>
        </p:spPr>
        <p:txBody>
          <a:bodyPr/>
          <a:lstStyle/>
          <a:p>
            <a:fld id="{8D981D2A-10EE-45CA-B672-13EC15929D94}" type="slidenum">
              <a:rPr lang="de-DE" smtClean="0"/>
              <a:pPr/>
              <a:t>‹#›</a:t>
            </a:fld>
            <a:endParaRPr lang="de-DE"/>
          </a:p>
        </p:txBody>
      </p:sp>
    </p:spTree>
    <p:extLst>
      <p:ext uri="{BB962C8B-B14F-4D97-AF65-F5344CB8AC3E}">
        <p14:creationId xmlns:p14="http://schemas.microsoft.com/office/powerpoint/2010/main" val="2042256604"/>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4440E7-463F-78E2-29CB-2942974EF753}"/>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80A46D34-58C9-CCD0-DCC7-3F0042A4A963}"/>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A2ECEEAE-FDBF-4DA7-C446-8BD9FDC3C32B}"/>
              </a:ext>
            </a:extLst>
          </p:cNvPr>
          <p:cNvSpPr>
            <a:spLocks noGrp="1"/>
          </p:cNvSpPr>
          <p:nvPr>
            <p:ph type="dt" sz="half" idx="10"/>
          </p:nvPr>
        </p:nvSpPr>
        <p:spPr/>
        <p:txBody>
          <a:bodyPr/>
          <a:lstStyle/>
          <a:p>
            <a:fld id="{620345B2-98A8-4409-B80A-30C5C92B9D4D}" type="datetimeFigureOut">
              <a:rPr lang="en-GB" smtClean="0"/>
              <a:t>03/11/2025</a:t>
            </a:fld>
            <a:endParaRPr lang="en-GB"/>
          </a:p>
        </p:txBody>
      </p:sp>
      <p:sp>
        <p:nvSpPr>
          <p:cNvPr id="5" name="Footer Placeholder 4">
            <a:extLst>
              <a:ext uri="{FF2B5EF4-FFF2-40B4-BE49-F238E27FC236}">
                <a16:creationId xmlns:a16="http://schemas.microsoft.com/office/drawing/2014/main" id="{78D94367-A59F-75A0-A785-CC6918EDEF16}"/>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92AE04A6-9CA2-E654-B893-D60A06ED6548}"/>
              </a:ext>
            </a:extLst>
          </p:cNvPr>
          <p:cNvSpPr>
            <a:spLocks noGrp="1"/>
          </p:cNvSpPr>
          <p:nvPr>
            <p:ph type="sldNum" sz="quarter" idx="12"/>
          </p:nvPr>
        </p:nvSpPr>
        <p:spPr/>
        <p:txBody>
          <a:bodyPr/>
          <a:lstStyle/>
          <a:p>
            <a:fld id="{2CDC7962-AFCE-41AE-9677-1D26C192892A}" type="slidenum">
              <a:rPr lang="en-GB" smtClean="0"/>
              <a:t>‹#›</a:t>
            </a:fld>
            <a:endParaRPr lang="en-GB"/>
          </a:p>
        </p:txBody>
      </p:sp>
    </p:spTree>
    <p:extLst>
      <p:ext uri="{BB962C8B-B14F-4D97-AF65-F5344CB8AC3E}">
        <p14:creationId xmlns:p14="http://schemas.microsoft.com/office/powerpoint/2010/main" val="420817975"/>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userDrawn="1">
  <p:cSld name="3_Title Only ">
    <p:spTree>
      <p:nvGrpSpPr>
        <p:cNvPr id="1" name=""/>
        <p:cNvGrpSpPr/>
        <p:nvPr/>
      </p:nvGrpSpPr>
      <p:grpSpPr>
        <a:xfrm>
          <a:off x="0" y="0"/>
          <a:ext cx="0" cy="0"/>
          <a:chOff x="0" y="0"/>
          <a:chExt cx="0" cy="0"/>
        </a:xfrm>
      </p:grpSpPr>
      <p:sp>
        <p:nvSpPr>
          <p:cNvPr id="4" name="Footer Placeholder 3" hidden="1"/>
          <p:cNvSpPr>
            <a:spLocks noGrp="1"/>
          </p:cNvSpPr>
          <p:nvPr>
            <p:ph type="ftr" sz="quarter" idx="11"/>
          </p:nvPr>
        </p:nvSpPr>
        <p:spPr>
          <a:xfrm>
            <a:off x="952065" y="6380647"/>
            <a:ext cx="3740144" cy="323925"/>
          </a:xfrm>
          <a:prstGeom prst="rect">
            <a:avLst/>
          </a:prstGeom>
        </p:spPr>
        <p:txBody>
          <a:bodyPr/>
          <a:lstStyle>
            <a:lvl1pPr>
              <a:defRPr>
                <a:latin typeface="Arial" pitchFamily="34" charset="0"/>
              </a:defRPr>
            </a:lvl1pPr>
          </a:lstStyle>
          <a:p>
            <a:pPr defTabSz="1088749"/>
            <a:r>
              <a:rPr lang="en-US">
                <a:solidFill>
                  <a:srgbClr val="000000"/>
                </a:solidFill>
              </a:rPr>
              <a:t>B. Braun Group </a:t>
            </a:r>
          </a:p>
        </p:txBody>
      </p:sp>
      <p:sp>
        <p:nvSpPr>
          <p:cNvPr id="5" name="Slide Number Placeholder 4" hidden="1"/>
          <p:cNvSpPr>
            <a:spLocks noGrp="1"/>
          </p:cNvSpPr>
          <p:nvPr>
            <p:ph type="sldNum" sz="quarter" idx="12"/>
          </p:nvPr>
        </p:nvSpPr>
        <p:spPr>
          <a:xfrm>
            <a:off x="9118325" y="6380647"/>
            <a:ext cx="2844800" cy="323925"/>
          </a:xfrm>
          <a:prstGeom prst="rect">
            <a:avLst/>
          </a:prstGeom>
        </p:spPr>
        <p:txBody>
          <a:bodyPr/>
          <a:lstStyle/>
          <a:p>
            <a:pPr defTabSz="1088749"/>
            <a:fld id="{8D981D2A-10EE-45CA-B672-13EC15929D94}" type="slidenum">
              <a:rPr lang="en-US" smtClean="0">
                <a:solidFill>
                  <a:srgbClr val="000000"/>
                </a:solidFill>
              </a:rPr>
              <a:pPr defTabSz="1088749"/>
              <a:t>‹#›</a:t>
            </a:fld>
            <a:endParaRPr lang="en-US">
              <a:solidFill>
                <a:srgbClr val="000000"/>
              </a:solidFill>
            </a:endParaRPr>
          </a:p>
        </p:txBody>
      </p:sp>
    </p:spTree>
    <p:extLst>
      <p:ext uri="{BB962C8B-B14F-4D97-AF65-F5344CB8AC3E}">
        <p14:creationId xmlns:p14="http://schemas.microsoft.com/office/powerpoint/2010/main" val="2708546183"/>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587E84-F7A9-446C-BA50-D0021C8B4450}"/>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38BC3D6D-1031-FD30-9FBD-00902B19DC8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10CF50E9-8756-617F-5D80-164EB8A99ADD}"/>
              </a:ext>
            </a:extLst>
          </p:cNvPr>
          <p:cNvSpPr>
            <a:spLocks noGrp="1"/>
          </p:cNvSpPr>
          <p:nvPr>
            <p:ph type="dt" sz="half" idx="10"/>
          </p:nvPr>
        </p:nvSpPr>
        <p:spPr/>
        <p:txBody>
          <a:bodyPr/>
          <a:lstStyle/>
          <a:p>
            <a:fld id="{FD4BAB32-FFCD-481C-A688-C0F3A136041C}" type="datetimeFigureOut">
              <a:rPr lang="en-GB" smtClean="0"/>
              <a:t>03/11/2025</a:t>
            </a:fld>
            <a:endParaRPr lang="en-GB"/>
          </a:p>
        </p:txBody>
      </p:sp>
      <p:sp>
        <p:nvSpPr>
          <p:cNvPr id="5" name="Footer Placeholder 4">
            <a:extLst>
              <a:ext uri="{FF2B5EF4-FFF2-40B4-BE49-F238E27FC236}">
                <a16:creationId xmlns:a16="http://schemas.microsoft.com/office/drawing/2014/main" id="{224969A8-2362-C742-2A0F-50B8998D893E}"/>
              </a:ext>
            </a:extLst>
          </p:cNvPr>
          <p:cNvSpPr>
            <a:spLocks noGrp="1"/>
          </p:cNvSpPr>
          <p:nvPr>
            <p:ph type="ftr" sz="quarter" idx="11"/>
          </p:nvPr>
        </p:nvSpPr>
        <p:spPr/>
        <p:txBody>
          <a:bodyPr/>
          <a:lstStyle/>
          <a:p>
            <a:r>
              <a:rPr lang="en-GB"/>
              <a:t>B. Braun Medical </a:t>
            </a:r>
          </a:p>
        </p:txBody>
      </p:sp>
      <p:sp>
        <p:nvSpPr>
          <p:cNvPr id="6" name="Slide Number Placeholder 5">
            <a:extLst>
              <a:ext uri="{FF2B5EF4-FFF2-40B4-BE49-F238E27FC236}">
                <a16:creationId xmlns:a16="http://schemas.microsoft.com/office/drawing/2014/main" id="{9708B627-4928-03E8-E80C-BEB0E744F300}"/>
              </a:ext>
            </a:extLst>
          </p:cNvPr>
          <p:cNvSpPr>
            <a:spLocks noGrp="1"/>
          </p:cNvSpPr>
          <p:nvPr>
            <p:ph type="sldNum" sz="quarter" idx="12"/>
          </p:nvPr>
        </p:nvSpPr>
        <p:spPr/>
        <p:txBody>
          <a:bodyPr/>
          <a:lstStyle/>
          <a:p>
            <a:fld id="{35B9D3DB-1844-415A-9D3C-5AF94F790B2F}" type="slidenum">
              <a:rPr lang="en-GB" smtClean="0"/>
              <a:t>‹#›</a:t>
            </a:fld>
            <a:endParaRPr lang="en-GB"/>
          </a:p>
        </p:txBody>
      </p:sp>
    </p:spTree>
    <p:extLst>
      <p:ext uri="{BB962C8B-B14F-4D97-AF65-F5344CB8AC3E}">
        <p14:creationId xmlns:p14="http://schemas.microsoft.com/office/powerpoint/2010/main" val="2348115016"/>
      </p:ext>
    </p:extLst>
  </p:cSld>
  <p:clrMapOvr>
    <a:masterClrMapping/>
  </p:clrMapOvr>
  <p:hf sldNum="0" hdr="0" dt="0"/>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41" Type="http://schemas.openxmlformats.org/officeDocument/2006/relationships/slideLayout" Target="../slideLayouts/slideLayout4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theme" Target="../theme/theme1.xml"/><Relationship Id="rId8" Type="http://schemas.openxmlformats.org/officeDocument/2006/relationships/slideLayout" Target="../slideLayouts/slideLayout8.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45.xml"/><Relationship Id="rId7" Type="http://schemas.openxmlformats.org/officeDocument/2006/relationships/theme" Target="../theme/theme2.xml"/><Relationship Id="rId2" Type="http://schemas.openxmlformats.org/officeDocument/2006/relationships/slideLayout" Target="../slideLayouts/slideLayout44.xml"/><Relationship Id="rId1" Type="http://schemas.openxmlformats.org/officeDocument/2006/relationships/slideLayout" Target="../slideLayouts/slideLayout43.xml"/><Relationship Id="rId6" Type="http://schemas.openxmlformats.org/officeDocument/2006/relationships/slideLayout" Target="../slideLayouts/slideLayout48.xml"/><Relationship Id="rId5" Type="http://schemas.openxmlformats.org/officeDocument/2006/relationships/slideLayout" Target="../slideLayouts/slideLayout47.xml"/><Relationship Id="rId4" Type="http://schemas.openxmlformats.org/officeDocument/2006/relationships/slideLayout" Target="../slideLayouts/slideLayout4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06074" y="692992"/>
            <a:ext cx="10798538" cy="863800"/>
          </a:xfrm>
          <a:prstGeom prst="rect">
            <a:avLst/>
          </a:prstGeom>
        </p:spPr>
        <p:txBody>
          <a:bodyPr vert="horz" lIns="0" tIns="0" rIns="0" bIns="0" rtlCol="0" anchor="b" anchorCtr="0">
            <a:noAutofit/>
          </a:bodyPr>
          <a:lstStyle/>
          <a:p>
            <a:r>
              <a:rPr lang="en-US" noProof="0" err="1"/>
              <a:t>Titelmasterformat</a:t>
            </a:r>
            <a:r>
              <a:rPr lang="en-US" noProof="0"/>
              <a:t> </a:t>
            </a:r>
            <a:r>
              <a:rPr lang="en-US" noProof="0" err="1"/>
              <a:t>durch</a:t>
            </a:r>
            <a:r>
              <a:rPr lang="en-US" noProof="0"/>
              <a:t> </a:t>
            </a:r>
            <a:r>
              <a:rPr lang="en-US" noProof="0" err="1"/>
              <a:t>Klicken</a:t>
            </a:r>
            <a:r>
              <a:rPr lang="en-US" noProof="0"/>
              <a:t> </a:t>
            </a:r>
            <a:r>
              <a:rPr lang="en-US" noProof="0" err="1"/>
              <a:t>bearbeiten</a:t>
            </a:r>
            <a:endParaRPr lang="en-US" noProof="0"/>
          </a:p>
        </p:txBody>
      </p:sp>
      <p:sp>
        <p:nvSpPr>
          <p:cNvPr id="3" name="Text Placeholder 2"/>
          <p:cNvSpPr>
            <a:spLocks noGrp="1"/>
          </p:cNvSpPr>
          <p:nvPr>
            <p:ph type="body" idx="1"/>
          </p:nvPr>
        </p:nvSpPr>
        <p:spPr>
          <a:xfrm>
            <a:off x="806074" y="2240785"/>
            <a:ext cx="10801726" cy="3924223"/>
          </a:xfrm>
          <a:prstGeom prst="rect">
            <a:avLst/>
          </a:prstGeom>
        </p:spPr>
        <p:txBody>
          <a:bodyPr vert="horz" lIns="0" tIns="0" rIns="0" bIns="0" rtlCol="0">
            <a:noAutofit/>
          </a:bodyPr>
          <a:lstStyle/>
          <a:p>
            <a:pPr lvl="0"/>
            <a:r>
              <a:rPr lang="en-US" noProof="0" err="1"/>
              <a:t>Textmasterformat</a:t>
            </a:r>
            <a:r>
              <a:rPr lang="en-US" noProof="0"/>
              <a:t> </a:t>
            </a:r>
            <a:r>
              <a:rPr lang="en-US" noProof="0" err="1"/>
              <a:t>bearbeiten</a:t>
            </a:r>
            <a:endParaRPr lang="en-US" noProof="0"/>
          </a:p>
          <a:p>
            <a:pPr lvl="1"/>
            <a:r>
              <a:rPr lang="en-US" noProof="0" err="1"/>
              <a:t>Zweite</a:t>
            </a:r>
            <a:r>
              <a:rPr lang="en-US" noProof="0"/>
              <a:t> Ebene</a:t>
            </a:r>
          </a:p>
          <a:p>
            <a:pPr lvl="2"/>
            <a:r>
              <a:rPr lang="en-US" noProof="0" err="1"/>
              <a:t>Dritte</a:t>
            </a:r>
            <a:r>
              <a:rPr lang="en-US" noProof="0"/>
              <a:t> Ebene</a:t>
            </a:r>
          </a:p>
          <a:p>
            <a:pPr lvl="3"/>
            <a:r>
              <a:rPr lang="en-US" noProof="0" err="1"/>
              <a:t>Vierte</a:t>
            </a:r>
            <a:r>
              <a:rPr lang="en-US" noProof="0"/>
              <a:t> Ebene</a:t>
            </a:r>
          </a:p>
          <a:p>
            <a:pPr lvl="4"/>
            <a:r>
              <a:rPr lang="en-US" noProof="0" err="1"/>
              <a:t>Fünfte</a:t>
            </a:r>
            <a:r>
              <a:rPr lang="en-US" noProof="0"/>
              <a:t> Ebene</a:t>
            </a:r>
          </a:p>
          <a:p>
            <a:pPr lvl="5"/>
            <a:r>
              <a:rPr lang="en-US" noProof="0" err="1"/>
              <a:t>Sechste</a:t>
            </a:r>
            <a:r>
              <a:rPr lang="en-US" noProof="0"/>
              <a:t> Ebene</a:t>
            </a:r>
          </a:p>
          <a:p>
            <a:pPr lvl="6"/>
            <a:r>
              <a:rPr lang="en-US" noProof="0" err="1"/>
              <a:t>Siebte</a:t>
            </a:r>
            <a:r>
              <a:rPr lang="en-US" noProof="0"/>
              <a:t> Ebene</a:t>
            </a:r>
          </a:p>
          <a:p>
            <a:pPr lvl="7"/>
            <a:r>
              <a:rPr lang="en-US" noProof="0" err="1"/>
              <a:t>Achte</a:t>
            </a:r>
            <a:r>
              <a:rPr lang="en-US" noProof="0"/>
              <a:t> Ebene</a:t>
            </a:r>
          </a:p>
          <a:p>
            <a:pPr lvl="8"/>
            <a:r>
              <a:rPr lang="en-US" noProof="0" err="1"/>
              <a:t>Neunte</a:t>
            </a:r>
            <a:r>
              <a:rPr lang="en-US" noProof="0"/>
              <a:t> Ebene</a:t>
            </a:r>
          </a:p>
        </p:txBody>
      </p:sp>
      <p:sp>
        <p:nvSpPr>
          <p:cNvPr id="8" name="shpFooter">
            <a:extLst>
              <a:ext uri="{FF2B5EF4-FFF2-40B4-BE49-F238E27FC236}">
                <a16:creationId xmlns:a16="http://schemas.microsoft.com/office/drawing/2014/main" id="{94EE9C7D-69F0-0B53-6C96-895EC6C1CB6D}"/>
              </a:ext>
            </a:extLst>
          </p:cNvPr>
          <p:cNvSpPr txBox="1"/>
          <p:nvPr userDrawn="1"/>
        </p:nvSpPr>
        <p:spPr bwMode="gray">
          <a:xfrm>
            <a:off x="1059712" y="6390921"/>
            <a:ext cx="3740144" cy="134423"/>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t">
            <a:noAutofit/>
          </a:bodyPr>
          <a:lstStyle/>
          <a:p>
            <a:pPr algn="l">
              <a:lnSpc>
                <a:spcPct val="100000"/>
              </a:lnSpc>
              <a:spcBef>
                <a:spcPts val="0"/>
              </a:spcBef>
              <a:spcAft>
                <a:spcPts val="0"/>
              </a:spcAft>
              <a:buFontTx/>
              <a:buNone/>
            </a:pPr>
            <a:r>
              <a:rPr lang="en-US" sz="800" b="0" i="0" u="none" kern="1200" spc="0">
                <a:solidFill>
                  <a:srgbClr val="9C9A94"/>
                </a:solidFill>
                <a:latin typeface="Arial" panose="020B0604020202020204" pitchFamily="34" charset="0"/>
                <a:cs typeface="Arial" panose="020B0604020202020204" pitchFamily="34" charset="0"/>
              </a:rPr>
              <a:t>B. Braun Medical Ltd </a:t>
            </a:r>
          </a:p>
        </p:txBody>
      </p:sp>
      <p:sp>
        <p:nvSpPr>
          <p:cNvPr id="9" name="shpFooterSlideNumber">
            <a:extLst>
              <a:ext uri="{FF2B5EF4-FFF2-40B4-BE49-F238E27FC236}">
                <a16:creationId xmlns:a16="http://schemas.microsoft.com/office/drawing/2014/main" id="{C25E9B4D-907D-BA1F-E793-5A712D82F210}"/>
              </a:ext>
            </a:extLst>
          </p:cNvPr>
          <p:cNvSpPr txBox="1"/>
          <p:nvPr userDrawn="1"/>
        </p:nvSpPr>
        <p:spPr bwMode="gray">
          <a:xfrm>
            <a:off x="806075" y="6394010"/>
            <a:ext cx="249366" cy="131334"/>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t">
            <a:noAutofit/>
          </a:bodyPr>
          <a:lstStyle/>
          <a:p>
            <a:pPr algn="l">
              <a:lnSpc>
                <a:spcPct val="100000"/>
              </a:lnSpc>
              <a:spcBef>
                <a:spcPts val="0"/>
              </a:spcBef>
              <a:spcAft>
                <a:spcPts val="0"/>
              </a:spcAft>
              <a:buFontTx/>
              <a:buNone/>
            </a:pPr>
            <a:fld id="{C17930DC-F455-427D-93BB-E63BDE7A6849}" type="slidenum">
              <a:rPr lang="en-US" sz="800" b="0" i="0" u="none" kern="1200" spc="0" smtClean="0">
                <a:solidFill>
                  <a:srgbClr val="9C9A94"/>
                </a:solidFill>
                <a:latin typeface="Arial" panose="020B0604020202020204" pitchFamily="34" charset="0"/>
                <a:cs typeface="Arial" panose="020B0604020202020204" pitchFamily="34" charset="0"/>
              </a:rPr>
              <a:pPr algn="l">
                <a:lnSpc>
                  <a:spcPct val="100000"/>
                </a:lnSpc>
                <a:spcBef>
                  <a:spcPts val="0"/>
                </a:spcBef>
                <a:spcAft>
                  <a:spcPts val="0"/>
                </a:spcAft>
                <a:buFontTx/>
                <a:buNone/>
              </a:pPr>
              <a:t>‹#›</a:t>
            </a:fld>
            <a:endParaRPr lang="en-US" sz="800" b="0" i="0" u="none" kern="1200" spc="0">
              <a:solidFill>
                <a:srgbClr val="9C9A94"/>
              </a:solidFill>
              <a:latin typeface="Arial" panose="020B0604020202020204" pitchFamily="34" charset="0"/>
              <a:cs typeface="Arial" panose="020B0604020202020204" pitchFamily="34" charset="0"/>
            </a:endParaRPr>
          </a:p>
        </p:txBody>
      </p:sp>
      <p:grpSp>
        <p:nvGrpSpPr>
          <p:cNvPr id="67" name="*GRIDLINE01*" hidden="1">
            <a:extLst>
              <a:ext uri="{FF2B5EF4-FFF2-40B4-BE49-F238E27FC236}">
                <a16:creationId xmlns:a16="http://schemas.microsoft.com/office/drawing/2014/main" id="{BA7A5DCE-03A0-6088-B417-1AB954B49ADA}"/>
              </a:ext>
            </a:extLst>
          </p:cNvPr>
          <p:cNvGrpSpPr/>
          <p:nvPr userDrawn="1"/>
        </p:nvGrpSpPr>
        <p:grpSpPr>
          <a:xfrm>
            <a:off x="719137" y="512676"/>
            <a:ext cx="8101333" cy="5580620"/>
            <a:chOff x="719137" y="512676"/>
            <a:chExt cx="8101333" cy="5580620"/>
          </a:xfrm>
        </p:grpSpPr>
        <p:cxnSp>
          <p:nvCxnSpPr>
            <p:cNvPr id="50" name="*GRIDLINE01*Straight Connector 49" hidden="1">
              <a:extLst>
                <a:ext uri="{FF2B5EF4-FFF2-40B4-BE49-F238E27FC236}">
                  <a16:creationId xmlns:a16="http://schemas.microsoft.com/office/drawing/2014/main" id="{674A2A8E-37EE-3847-BEAF-3E4C9D2D665F}"/>
                </a:ext>
              </a:extLst>
            </p:cNvPr>
            <p:cNvCxnSpPr/>
            <p:nvPr userDrawn="1"/>
          </p:nvCxnSpPr>
          <p:spPr bwMode="hidden">
            <a:xfrm>
              <a:off x="719137" y="1881188"/>
              <a:ext cx="0" cy="4212107"/>
            </a:xfrm>
            <a:prstGeom prst="line">
              <a:avLst/>
            </a:prstGeom>
            <a:ln w="3175">
              <a:solidFill>
                <a:srgbClr val="9899FF"/>
              </a:solidFill>
              <a:prstDash val="solid"/>
            </a:ln>
          </p:spPr>
          <p:style>
            <a:lnRef idx="1">
              <a:schemeClr val="accent1"/>
            </a:lnRef>
            <a:fillRef idx="0">
              <a:schemeClr val="accent1"/>
            </a:fillRef>
            <a:effectRef idx="0">
              <a:schemeClr val="accent1"/>
            </a:effectRef>
            <a:fontRef idx="minor">
              <a:schemeClr val="tx1"/>
            </a:fontRef>
          </p:style>
        </p:cxnSp>
        <p:cxnSp>
          <p:nvCxnSpPr>
            <p:cNvPr id="51" name="*GRIDLINE01*Straight Connector 50" hidden="1">
              <a:extLst>
                <a:ext uri="{FF2B5EF4-FFF2-40B4-BE49-F238E27FC236}">
                  <a16:creationId xmlns:a16="http://schemas.microsoft.com/office/drawing/2014/main" id="{23C99C69-251C-282C-33EB-63CB78E1813C}"/>
                </a:ext>
              </a:extLst>
            </p:cNvPr>
            <p:cNvCxnSpPr/>
            <p:nvPr userDrawn="1"/>
          </p:nvCxnSpPr>
          <p:spPr bwMode="hidden">
            <a:xfrm>
              <a:off x="719137" y="1881188"/>
              <a:ext cx="8101011" cy="0"/>
            </a:xfrm>
            <a:prstGeom prst="line">
              <a:avLst/>
            </a:prstGeom>
            <a:ln w="3175">
              <a:solidFill>
                <a:srgbClr val="9899FF"/>
              </a:solidFill>
              <a:prstDash val="solid"/>
            </a:ln>
          </p:spPr>
          <p:style>
            <a:lnRef idx="1">
              <a:schemeClr val="accent1"/>
            </a:lnRef>
            <a:fillRef idx="0">
              <a:schemeClr val="accent1"/>
            </a:fillRef>
            <a:effectRef idx="0">
              <a:schemeClr val="accent1"/>
            </a:effectRef>
            <a:fontRef idx="minor">
              <a:schemeClr val="tx1"/>
            </a:fontRef>
          </p:style>
        </p:cxnSp>
        <p:cxnSp>
          <p:nvCxnSpPr>
            <p:cNvPr id="52" name="*GRIDLINE01*Straight Connector 51" hidden="1">
              <a:extLst>
                <a:ext uri="{FF2B5EF4-FFF2-40B4-BE49-F238E27FC236}">
                  <a16:creationId xmlns:a16="http://schemas.microsoft.com/office/drawing/2014/main" id="{F72434FD-F986-0651-6388-1B7CFDD7FA11}"/>
                </a:ext>
              </a:extLst>
            </p:cNvPr>
            <p:cNvCxnSpPr/>
            <p:nvPr userDrawn="1"/>
          </p:nvCxnSpPr>
          <p:spPr bwMode="hidden">
            <a:xfrm>
              <a:off x="8820150" y="1881188"/>
              <a:ext cx="320" cy="4212107"/>
            </a:xfrm>
            <a:prstGeom prst="line">
              <a:avLst/>
            </a:prstGeom>
            <a:ln w="3175">
              <a:solidFill>
                <a:srgbClr val="9899FF"/>
              </a:solidFill>
              <a:prstDash val="solid"/>
            </a:ln>
          </p:spPr>
          <p:style>
            <a:lnRef idx="1">
              <a:schemeClr val="accent1"/>
            </a:lnRef>
            <a:fillRef idx="0">
              <a:schemeClr val="accent1"/>
            </a:fillRef>
            <a:effectRef idx="0">
              <a:schemeClr val="accent1"/>
            </a:effectRef>
            <a:fontRef idx="minor">
              <a:schemeClr val="tx1"/>
            </a:fontRef>
          </p:style>
        </p:cxnSp>
        <p:cxnSp>
          <p:nvCxnSpPr>
            <p:cNvPr id="53" name="*GRIDLINE01*Straight Connector 52" hidden="1">
              <a:extLst>
                <a:ext uri="{FF2B5EF4-FFF2-40B4-BE49-F238E27FC236}">
                  <a16:creationId xmlns:a16="http://schemas.microsoft.com/office/drawing/2014/main" id="{D04C6407-3666-3979-C7F8-5D34947397A5}"/>
                </a:ext>
              </a:extLst>
            </p:cNvPr>
            <p:cNvCxnSpPr/>
            <p:nvPr userDrawn="1"/>
          </p:nvCxnSpPr>
          <p:spPr bwMode="hidden">
            <a:xfrm>
              <a:off x="8676455" y="1881188"/>
              <a:ext cx="0" cy="4212107"/>
            </a:xfrm>
            <a:prstGeom prst="line">
              <a:avLst/>
            </a:prstGeom>
            <a:ln w="3175">
              <a:solidFill>
                <a:srgbClr val="CECCFF"/>
              </a:solidFill>
              <a:prstDash val="solid"/>
            </a:ln>
          </p:spPr>
          <p:style>
            <a:lnRef idx="1">
              <a:schemeClr val="accent1"/>
            </a:lnRef>
            <a:fillRef idx="0">
              <a:schemeClr val="accent1"/>
            </a:fillRef>
            <a:effectRef idx="0">
              <a:schemeClr val="accent1"/>
            </a:effectRef>
            <a:fontRef idx="minor">
              <a:schemeClr val="tx1"/>
            </a:fontRef>
          </p:style>
        </p:cxnSp>
        <p:cxnSp>
          <p:nvCxnSpPr>
            <p:cNvPr id="54" name="*GRIDLINE01*Straight Connector 53" hidden="1">
              <a:extLst>
                <a:ext uri="{FF2B5EF4-FFF2-40B4-BE49-F238E27FC236}">
                  <a16:creationId xmlns:a16="http://schemas.microsoft.com/office/drawing/2014/main" id="{B0002C96-D6EA-2FCE-580F-93E7851EB07B}"/>
                </a:ext>
              </a:extLst>
            </p:cNvPr>
            <p:cNvCxnSpPr/>
            <p:nvPr userDrawn="1"/>
          </p:nvCxnSpPr>
          <p:spPr bwMode="hidden">
            <a:xfrm>
              <a:off x="1908175" y="1881188"/>
              <a:ext cx="0" cy="4212107"/>
            </a:xfrm>
            <a:prstGeom prst="line">
              <a:avLst/>
            </a:prstGeom>
            <a:ln w="3175">
              <a:solidFill>
                <a:srgbClr val="CECCFF"/>
              </a:solidFill>
              <a:prstDash val="solid"/>
            </a:ln>
          </p:spPr>
          <p:style>
            <a:lnRef idx="1">
              <a:schemeClr val="accent1"/>
            </a:lnRef>
            <a:fillRef idx="0">
              <a:schemeClr val="accent1"/>
            </a:fillRef>
            <a:effectRef idx="0">
              <a:schemeClr val="accent1"/>
            </a:effectRef>
            <a:fontRef idx="minor">
              <a:schemeClr val="tx1"/>
            </a:fontRef>
          </p:style>
        </p:cxnSp>
        <p:cxnSp>
          <p:nvCxnSpPr>
            <p:cNvPr id="55" name="*GRIDLINE01*Straight Connector 54" hidden="1">
              <a:extLst>
                <a:ext uri="{FF2B5EF4-FFF2-40B4-BE49-F238E27FC236}">
                  <a16:creationId xmlns:a16="http://schemas.microsoft.com/office/drawing/2014/main" id="{1FC218A4-3E8E-8F11-6AA7-DF83A5131712}"/>
                </a:ext>
              </a:extLst>
            </p:cNvPr>
            <p:cNvCxnSpPr/>
            <p:nvPr userDrawn="1"/>
          </p:nvCxnSpPr>
          <p:spPr bwMode="hidden">
            <a:xfrm>
              <a:off x="719137" y="6093296"/>
              <a:ext cx="8101011" cy="0"/>
            </a:xfrm>
            <a:prstGeom prst="line">
              <a:avLst/>
            </a:prstGeom>
            <a:ln w="3175">
              <a:solidFill>
                <a:srgbClr val="9899FF"/>
              </a:solidFill>
              <a:prstDash val="solid"/>
            </a:ln>
          </p:spPr>
          <p:style>
            <a:lnRef idx="1">
              <a:schemeClr val="accent1"/>
            </a:lnRef>
            <a:fillRef idx="0">
              <a:schemeClr val="accent1"/>
            </a:fillRef>
            <a:effectRef idx="0">
              <a:schemeClr val="accent1"/>
            </a:effectRef>
            <a:fontRef idx="minor">
              <a:schemeClr val="tx1"/>
            </a:fontRef>
          </p:style>
        </p:cxnSp>
        <p:cxnSp>
          <p:nvCxnSpPr>
            <p:cNvPr id="56" name="*GRIDLINE01*Straight Connector 55" hidden="1">
              <a:extLst>
                <a:ext uri="{FF2B5EF4-FFF2-40B4-BE49-F238E27FC236}">
                  <a16:creationId xmlns:a16="http://schemas.microsoft.com/office/drawing/2014/main" id="{F805D86C-D9AD-0AD7-F02A-3AA93022CDEF}"/>
                </a:ext>
              </a:extLst>
            </p:cNvPr>
            <p:cNvCxnSpPr/>
            <p:nvPr userDrawn="1"/>
          </p:nvCxnSpPr>
          <p:spPr bwMode="hidden">
            <a:xfrm>
              <a:off x="719137" y="5554663"/>
              <a:ext cx="8101011" cy="0"/>
            </a:xfrm>
            <a:prstGeom prst="line">
              <a:avLst/>
            </a:prstGeom>
            <a:ln w="3175">
              <a:solidFill>
                <a:srgbClr val="CECCFF"/>
              </a:solidFill>
              <a:prstDash val="solid"/>
            </a:ln>
          </p:spPr>
          <p:style>
            <a:lnRef idx="1">
              <a:schemeClr val="accent1"/>
            </a:lnRef>
            <a:fillRef idx="0">
              <a:schemeClr val="accent1"/>
            </a:fillRef>
            <a:effectRef idx="0">
              <a:schemeClr val="accent1"/>
            </a:effectRef>
            <a:fontRef idx="minor">
              <a:schemeClr val="tx1"/>
            </a:fontRef>
          </p:style>
        </p:cxnSp>
        <p:cxnSp>
          <p:nvCxnSpPr>
            <p:cNvPr id="57" name="*GRIDLINE01*Straight Connector 56" hidden="1">
              <a:extLst>
                <a:ext uri="{FF2B5EF4-FFF2-40B4-BE49-F238E27FC236}">
                  <a16:creationId xmlns:a16="http://schemas.microsoft.com/office/drawing/2014/main" id="{FEC516BA-EF60-A4AE-27DC-491262F210D1}"/>
                </a:ext>
              </a:extLst>
            </p:cNvPr>
            <p:cNvCxnSpPr/>
            <p:nvPr userDrawn="1"/>
          </p:nvCxnSpPr>
          <p:spPr bwMode="hidden">
            <a:xfrm>
              <a:off x="4644008" y="1881188"/>
              <a:ext cx="0" cy="4212107"/>
            </a:xfrm>
            <a:prstGeom prst="line">
              <a:avLst/>
            </a:prstGeom>
            <a:ln w="3175">
              <a:solidFill>
                <a:srgbClr val="CECCFF"/>
              </a:solidFill>
              <a:prstDash val="solid"/>
            </a:ln>
          </p:spPr>
          <p:style>
            <a:lnRef idx="1">
              <a:schemeClr val="accent1"/>
            </a:lnRef>
            <a:fillRef idx="0">
              <a:schemeClr val="accent1"/>
            </a:fillRef>
            <a:effectRef idx="0">
              <a:schemeClr val="accent1"/>
            </a:effectRef>
            <a:fontRef idx="minor">
              <a:schemeClr val="tx1"/>
            </a:fontRef>
          </p:style>
        </p:cxnSp>
        <p:cxnSp>
          <p:nvCxnSpPr>
            <p:cNvPr id="58" name="*GRIDLINE01*Straight Connector 57" hidden="1">
              <a:extLst>
                <a:ext uri="{FF2B5EF4-FFF2-40B4-BE49-F238E27FC236}">
                  <a16:creationId xmlns:a16="http://schemas.microsoft.com/office/drawing/2014/main" id="{CEE62730-54DD-CA8F-E16C-4CA674104838}"/>
                </a:ext>
              </a:extLst>
            </p:cNvPr>
            <p:cNvCxnSpPr/>
            <p:nvPr userDrawn="1"/>
          </p:nvCxnSpPr>
          <p:spPr bwMode="hidden">
            <a:xfrm>
              <a:off x="4896035" y="1881188"/>
              <a:ext cx="0" cy="4212107"/>
            </a:xfrm>
            <a:prstGeom prst="line">
              <a:avLst/>
            </a:prstGeom>
            <a:ln w="3175">
              <a:solidFill>
                <a:srgbClr val="CECCFF"/>
              </a:solidFill>
              <a:prstDash val="solid"/>
            </a:ln>
          </p:spPr>
          <p:style>
            <a:lnRef idx="1">
              <a:schemeClr val="accent1"/>
            </a:lnRef>
            <a:fillRef idx="0">
              <a:schemeClr val="accent1"/>
            </a:fillRef>
            <a:effectRef idx="0">
              <a:schemeClr val="accent1"/>
            </a:effectRef>
            <a:fontRef idx="minor">
              <a:schemeClr val="tx1"/>
            </a:fontRef>
          </p:style>
        </p:cxnSp>
        <p:cxnSp>
          <p:nvCxnSpPr>
            <p:cNvPr id="59" name="*GRIDLINE01*Straight Connector 58" hidden="1">
              <a:extLst>
                <a:ext uri="{FF2B5EF4-FFF2-40B4-BE49-F238E27FC236}">
                  <a16:creationId xmlns:a16="http://schemas.microsoft.com/office/drawing/2014/main" id="{B7DDFD8A-0D12-8C5C-2349-CA2540352CA2}"/>
                </a:ext>
              </a:extLst>
            </p:cNvPr>
            <p:cNvCxnSpPr/>
            <p:nvPr userDrawn="1"/>
          </p:nvCxnSpPr>
          <p:spPr bwMode="hidden">
            <a:xfrm>
              <a:off x="719459" y="5373688"/>
              <a:ext cx="8101011" cy="0"/>
            </a:xfrm>
            <a:prstGeom prst="line">
              <a:avLst/>
            </a:prstGeom>
            <a:ln w="3175">
              <a:solidFill>
                <a:srgbClr val="CECCFF"/>
              </a:solidFill>
              <a:prstDash val="solid"/>
            </a:ln>
          </p:spPr>
          <p:style>
            <a:lnRef idx="1">
              <a:schemeClr val="accent1"/>
            </a:lnRef>
            <a:fillRef idx="0">
              <a:schemeClr val="accent1"/>
            </a:fillRef>
            <a:effectRef idx="0">
              <a:schemeClr val="accent1"/>
            </a:effectRef>
            <a:fontRef idx="minor">
              <a:schemeClr val="tx1"/>
            </a:fontRef>
          </p:style>
        </p:cxnSp>
        <p:cxnSp>
          <p:nvCxnSpPr>
            <p:cNvPr id="60" name="*GRIDLINE01*Straight Connector 59" hidden="1">
              <a:extLst>
                <a:ext uri="{FF2B5EF4-FFF2-40B4-BE49-F238E27FC236}">
                  <a16:creationId xmlns:a16="http://schemas.microsoft.com/office/drawing/2014/main" id="{0DBBAD72-69A1-3D45-D7F0-BD60D26E8BF2}"/>
                </a:ext>
              </a:extLst>
            </p:cNvPr>
            <p:cNvCxnSpPr/>
            <p:nvPr userDrawn="1"/>
          </p:nvCxnSpPr>
          <p:spPr bwMode="hidden">
            <a:xfrm>
              <a:off x="1043608" y="1881188"/>
              <a:ext cx="0" cy="4212107"/>
            </a:xfrm>
            <a:prstGeom prst="line">
              <a:avLst/>
            </a:prstGeom>
            <a:ln w="3175">
              <a:solidFill>
                <a:srgbClr val="CECCFF"/>
              </a:solidFill>
              <a:prstDash val="solid"/>
            </a:ln>
          </p:spPr>
          <p:style>
            <a:lnRef idx="1">
              <a:schemeClr val="accent1"/>
            </a:lnRef>
            <a:fillRef idx="0">
              <a:schemeClr val="accent1"/>
            </a:fillRef>
            <a:effectRef idx="0">
              <a:schemeClr val="accent1"/>
            </a:effectRef>
            <a:fontRef idx="minor">
              <a:schemeClr val="tx1"/>
            </a:fontRef>
          </p:style>
        </p:cxnSp>
        <p:cxnSp>
          <p:nvCxnSpPr>
            <p:cNvPr id="61" name="*GRIDLINE01*Straight Connector 60" hidden="1">
              <a:extLst>
                <a:ext uri="{FF2B5EF4-FFF2-40B4-BE49-F238E27FC236}">
                  <a16:creationId xmlns:a16="http://schemas.microsoft.com/office/drawing/2014/main" id="{A4B76B0F-FB49-A381-02B7-DD880D2E9C59}"/>
                </a:ext>
              </a:extLst>
            </p:cNvPr>
            <p:cNvCxnSpPr/>
            <p:nvPr userDrawn="1"/>
          </p:nvCxnSpPr>
          <p:spPr bwMode="hidden">
            <a:xfrm>
              <a:off x="719459" y="2924943"/>
              <a:ext cx="8101011" cy="0"/>
            </a:xfrm>
            <a:prstGeom prst="line">
              <a:avLst/>
            </a:prstGeom>
            <a:ln w="3175">
              <a:solidFill>
                <a:srgbClr val="CECCFF"/>
              </a:solidFill>
              <a:prstDash val="solid"/>
            </a:ln>
          </p:spPr>
          <p:style>
            <a:lnRef idx="1">
              <a:schemeClr val="accent1"/>
            </a:lnRef>
            <a:fillRef idx="0">
              <a:schemeClr val="accent1"/>
            </a:fillRef>
            <a:effectRef idx="0">
              <a:schemeClr val="accent1"/>
            </a:effectRef>
            <a:fontRef idx="minor">
              <a:schemeClr val="tx1"/>
            </a:fontRef>
          </p:style>
        </p:cxnSp>
        <p:cxnSp>
          <p:nvCxnSpPr>
            <p:cNvPr id="62" name="*GRIDLINE01*Straight Connector 61" hidden="1">
              <a:extLst>
                <a:ext uri="{FF2B5EF4-FFF2-40B4-BE49-F238E27FC236}">
                  <a16:creationId xmlns:a16="http://schemas.microsoft.com/office/drawing/2014/main" id="{25D05BBA-20F0-4413-22E5-8A19A5399E7B}"/>
                </a:ext>
              </a:extLst>
            </p:cNvPr>
            <p:cNvCxnSpPr/>
            <p:nvPr userDrawn="1"/>
          </p:nvCxnSpPr>
          <p:spPr bwMode="hidden">
            <a:xfrm>
              <a:off x="719137" y="512676"/>
              <a:ext cx="8101011" cy="0"/>
            </a:xfrm>
            <a:prstGeom prst="line">
              <a:avLst/>
            </a:prstGeom>
            <a:ln w="3175">
              <a:solidFill>
                <a:srgbClr val="9899FF"/>
              </a:solidFill>
              <a:prstDash val="solid"/>
            </a:ln>
          </p:spPr>
          <p:style>
            <a:lnRef idx="1">
              <a:schemeClr val="accent1"/>
            </a:lnRef>
            <a:fillRef idx="0">
              <a:schemeClr val="accent1"/>
            </a:fillRef>
            <a:effectRef idx="0">
              <a:schemeClr val="accent1"/>
            </a:effectRef>
            <a:fontRef idx="minor">
              <a:schemeClr val="tx1"/>
            </a:fontRef>
          </p:style>
        </p:cxnSp>
        <p:cxnSp>
          <p:nvCxnSpPr>
            <p:cNvPr id="63" name="*GRIDLINE01*Straight Connector 62" hidden="1">
              <a:extLst>
                <a:ext uri="{FF2B5EF4-FFF2-40B4-BE49-F238E27FC236}">
                  <a16:creationId xmlns:a16="http://schemas.microsoft.com/office/drawing/2014/main" id="{AA3C4912-D4FA-291F-0D27-458DD6B0D23F}"/>
                </a:ext>
              </a:extLst>
            </p:cNvPr>
            <p:cNvCxnSpPr/>
            <p:nvPr userDrawn="1"/>
          </p:nvCxnSpPr>
          <p:spPr bwMode="hidden">
            <a:xfrm>
              <a:off x="719137" y="1268760"/>
              <a:ext cx="8101011" cy="0"/>
            </a:xfrm>
            <a:prstGeom prst="line">
              <a:avLst/>
            </a:prstGeom>
            <a:ln w="3175">
              <a:solidFill>
                <a:srgbClr val="9899FF"/>
              </a:solidFill>
              <a:prstDash val="solid"/>
            </a:ln>
          </p:spPr>
          <p:style>
            <a:lnRef idx="1">
              <a:schemeClr val="accent1"/>
            </a:lnRef>
            <a:fillRef idx="0">
              <a:schemeClr val="accent1"/>
            </a:fillRef>
            <a:effectRef idx="0">
              <a:schemeClr val="accent1"/>
            </a:effectRef>
            <a:fontRef idx="minor">
              <a:schemeClr val="tx1"/>
            </a:fontRef>
          </p:style>
        </p:cxnSp>
        <p:cxnSp>
          <p:nvCxnSpPr>
            <p:cNvPr id="64" name="*GRIDLINE01*Straight Connector 63" hidden="1">
              <a:extLst>
                <a:ext uri="{FF2B5EF4-FFF2-40B4-BE49-F238E27FC236}">
                  <a16:creationId xmlns:a16="http://schemas.microsoft.com/office/drawing/2014/main" id="{24011B5D-90ED-C305-0853-5078CECEDF3D}"/>
                </a:ext>
              </a:extLst>
            </p:cNvPr>
            <p:cNvCxnSpPr/>
            <p:nvPr userDrawn="1"/>
          </p:nvCxnSpPr>
          <p:spPr bwMode="hidden">
            <a:xfrm>
              <a:off x="719137" y="512676"/>
              <a:ext cx="0" cy="756084"/>
            </a:xfrm>
            <a:prstGeom prst="line">
              <a:avLst/>
            </a:prstGeom>
            <a:ln w="3175">
              <a:solidFill>
                <a:srgbClr val="9899FF"/>
              </a:solidFill>
              <a:prstDash val="solid"/>
            </a:ln>
          </p:spPr>
          <p:style>
            <a:lnRef idx="1">
              <a:schemeClr val="accent1"/>
            </a:lnRef>
            <a:fillRef idx="0">
              <a:schemeClr val="accent1"/>
            </a:fillRef>
            <a:effectRef idx="0">
              <a:schemeClr val="accent1"/>
            </a:effectRef>
            <a:fontRef idx="minor">
              <a:schemeClr val="tx1"/>
            </a:fontRef>
          </p:style>
        </p:cxnSp>
        <p:cxnSp>
          <p:nvCxnSpPr>
            <p:cNvPr id="65" name="*GRIDLINE01*Straight Connector 64" hidden="1">
              <a:extLst>
                <a:ext uri="{FF2B5EF4-FFF2-40B4-BE49-F238E27FC236}">
                  <a16:creationId xmlns:a16="http://schemas.microsoft.com/office/drawing/2014/main" id="{929C110A-1399-2135-04D0-9092F2B8262C}"/>
                </a:ext>
              </a:extLst>
            </p:cNvPr>
            <p:cNvCxnSpPr/>
            <p:nvPr userDrawn="1"/>
          </p:nvCxnSpPr>
          <p:spPr bwMode="hidden">
            <a:xfrm>
              <a:off x="8820148" y="512676"/>
              <a:ext cx="0" cy="756084"/>
            </a:xfrm>
            <a:prstGeom prst="line">
              <a:avLst/>
            </a:prstGeom>
            <a:ln w="3175">
              <a:solidFill>
                <a:srgbClr val="9899FF"/>
              </a:solidFill>
              <a:prstDash val="solid"/>
            </a:ln>
          </p:spPr>
          <p:style>
            <a:lnRef idx="1">
              <a:schemeClr val="accent1"/>
            </a:lnRef>
            <a:fillRef idx="0">
              <a:schemeClr val="accent1"/>
            </a:fillRef>
            <a:effectRef idx="0">
              <a:schemeClr val="accent1"/>
            </a:effectRef>
            <a:fontRef idx="minor">
              <a:schemeClr val="tx1"/>
            </a:fontRef>
          </p:style>
        </p:cxnSp>
        <p:cxnSp>
          <p:nvCxnSpPr>
            <p:cNvPr id="66" name="*GRIDLINE01*Straight Connector 65" hidden="1">
              <a:extLst>
                <a:ext uri="{FF2B5EF4-FFF2-40B4-BE49-F238E27FC236}">
                  <a16:creationId xmlns:a16="http://schemas.microsoft.com/office/drawing/2014/main" id="{E48CC326-A648-A36E-C8A2-2BB1C57E1F0C}"/>
                </a:ext>
              </a:extLst>
            </p:cNvPr>
            <p:cNvCxnSpPr/>
            <p:nvPr userDrawn="1"/>
          </p:nvCxnSpPr>
          <p:spPr bwMode="hidden">
            <a:xfrm>
              <a:off x="7128284" y="512676"/>
              <a:ext cx="0" cy="756084"/>
            </a:xfrm>
            <a:prstGeom prst="line">
              <a:avLst/>
            </a:prstGeom>
            <a:ln w="3175">
              <a:solidFill>
                <a:srgbClr val="9899FF"/>
              </a:solidFill>
              <a:prstDash val="solid"/>
            </a:ln>
          </p:spPr>
          <p:style>
            <a:lnRef idx="1">
              <a:schemeClr val="accent1"/>
            </a:lnRef>
            <a:fillRef idx="0">
              <a:schemeClr val="accent1"/>
            </a:fillRef>
            <a:effectRef idx="0">
              <a:schemeClr val="accent1"/>
            </a:effectRef>
            <a:fontRef idx="minor">
              <a:schemeClr val="tx1"/>
            </a:fontRef>
          </p:style>
        </p:cxnSp>
      </p:grpSp>
      <p:sp>
        <p:nvSpPr>
          <p:cNvPr id="4" name="Date Placeholder 3">
            <a:extLst>
              <a:ext uri="{FF2B5EF4-FFF2-40B4-BE49-F238E27FC236}">
                <a16:creationId xmlns:a16="http://schemas.microsoft.com/office/drawing/2014/main" id="{218FFC2B-71E3-1870-48E4-FED8E1B71DA0}"/>
              </a:ext>
            </a:extLst>
          </p:cNvPr>
          <p:cNvSpPr>
            <a:spLocks noGrp="1"/>
          </p:cNvSpPr>
          <p:nvPr>
            <p:ph type="dt" sz="half" idx="2"/>
          </p:nvPr>
        </p:nvSpPr>
        <p:spPr>
          <a:xfrm>
            <a:off x="817206" y="6993396"/>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690D1A9-A762-4847-BCDB-766E103F1826}" type="datetimeFigureOut">
              <a:rPr lang="en-US" smtClean="0"/>
              <a:t>11/3/2025</a:t>
            </a:fld>
            <a:endParaRPr lang="en-US"/>
          </a:p>
        </p:txBody>
      </p:sp>
      <p:sp>
        <p:nvSpPr>
          <p:cNvPr id="5" name="Footer Placeholder 4">
            <a:extLst>
              <a:ext uri="{FF2B5EF4-FFF2-40B4-BE49-F238E27FC236}">
                <a16:creationId xmlns:a16="http://schemas.microsoft.com/office/drawing/2014/main" id="{1E08CA1B-2EC3-603F-394B-841BE55875B3}"/>
              </a:ext>
            </a:extLst>
          </p:cNvPr>
          <p:cNvSpPr>
            <a:spLocks noGrp="1"/>
          </p:cNvSpPr>
          <p:nvPr>
            <p:ph type="ftr" sz="quarter" idx="3"/>
          </p:nvPr>
        </p:nvSpPr>
        <p:spPr>
          <a:xfrm>
            <a:off x="4017606" y="6993396"/>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a:t>B. Braun Medical </a:t>
            </a:r>
          </a:p>
        </p:txBody>
      </p:sp>
      <p:sp>
        <p:nvSpPr>
          <p:cNvPr id="6" name="Slide Number Placeholder 5">
            <a:extLst>
              <a:ext uri="{FF2B5EF4-FFF2-40B4-BE49-F238E27FC236}">
                <a16:creationId xmlns:a16="http://schemas.microsoft.com/office/drawing/2014/main" id="{4CACA222-85D0-F1E4-A46C-75F9E3A043D4}"/>
              </a:ext>
            </a:extLst>
          </p:cNvPr>
          <p:cNvSpPr>
            <a:spLocks noGrp="1"/>
          </p:cNvSpPr>
          <p:nvPr>
            <p:ph type="sldNum" sz="quarter" idx="4"/>
          </p:nvPr>
        </p:nvSpPr>
        <p:spPr>
          <a:xfrm>
            <a:off x="8589606" y="6993396"/>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8FCA969-B52B-4C4F-B68F-2FC7CB7C9A8D}" type="slidenum">
              <a:rPr lang="en-US" smtClean="0"/>
              <a:t>‹#›</a:t>
            </a:fld>
            <a:endParaRPr lang="en-US"/>
          </a:p>
        </p:txBody>
      </p:sp>
    </p:spTree>
    <p:extLst>
      <p:ext uri="{BB962C8B-B14F-4D97-AF65-F5344CB8AC3E}">
        <p14:creationId xmlns:p14="http://schemas.microsoft.com/office/powerpoint/2010/main" val="1856203500"/>
      </p:ext>
    </p:extLst>
  </p:cSld>
  <p:clrMap bg1="lt1" tx1="dk1" bg2="lt2" tx2="dk2" accent1="accent1" accent2="accent2" accent3="accent3" accent4="accent4" accent5="accent5" accent6="accent6" hlink="hlink" folHlink="folHlink"/>
  <p:sldLayoutIdLst>
    <p:sldLayoutId id="2147483677" r:id="rId1"/>
    <p:sldLayoutId id="2147483698" r:id="rId2"/>
    <p:sldLayoutId id="2147483678" r:id="rId3"/>
    <p:sldLayoutId id="2147483681" r:id="rId4"/>
    <p:sldLayoutId id="2147483683" r:id="rId5"/>
    <p:sldLayoutId id="2147483685" r:id="rId6"/>
    <p:sldLayoutId id="2147483686" r:id="rId7"/>
    <p:sldLayoutId id="2147483687" r:id="rId8"/>
    <p:sldLayoutId id="2147483709" r:id="rId9"/>
    <p:sldLayoutId id="2147483748" r:id="rId10"/>
    <p:sldLayoutId id="2147483688" r:id="rId11"/>
    <p:sldLayoutId id="2147483690" r:id="rId12"/>
    <p:sldLayoutId id="2147483710" r:id="rId13"/>
    <p:sldLayoutId id="2147483746" r:id="rId14"/>
    <p:sldLayoutId id="2147483703" r:id="rId15"/>
    <p:sldLayoutId id="2147483704" r:id="rId16"/>
    <p:sldLayoutId id="2147483747" r:id="rId17"/>
    <p:sldLayoutId id="2147483711" r:id="rId18"/>
    <p:sldLayoutId id="2147483712" r:id="rId19"/>
    <p:sldLayoutId id="2147483713" r:id="rId20"/>
    <p:sldLayoutId id="2147483749" r:id="rId21"/>
    <p:sldLayoutId id="2147483715" r:id="rId22"/>
    <p:sldLayoutId id="2147483717" r:id="rId23"/>
    <p:sldLayoutId id="2147483718" r:id="rId24"/>
    <p:sldLayoutId id="2147483719" r:id="rId25"/>
    <p:sldLayoutId id="2147483724" r:id="rId26"/>
    <p:sldLayoutId id="2147483725" r:id="rId27"/>
    <p:sldLayoutId id="2147483726" r:id="rId28"/>
    <p:sldLayoutId id="2147483727" r:id="rId29"/>
    <p:sldLayoutId id="2147483728" r:id="rId30"/>
    <p:sldLayoutId id="2147483729" r:id="rId31"/>
    <p:sldLayoutId id="2147483730" r:id="rId32"/>
    <p:sldLayoutId id="2147483731" r:id="rId33"/>
    <p:sldLayoutId id="2147483732" r:id="rId34"/>
    <p:sldLayoutId id="2147483733" r:id="rId35"/>
    <p:sldLayoutId id="2147483734" r:id="rId36"/>
    <p:sldLayoutId id="2147483735" r:id="rId37"/>
    <p:sldLayoutId id="2147483736" r:id="rId38"/>
    <p:sldLayoutId id="2147483737" r:id="rId39"/>
    <p:sldLayoutId id="2147483738" r:id="rId40"/>
    <p:sldLayoutId id="2147483743" r:id="rId41"/>
    <p:sldLayoutId id="2147483751" r:id="rId42"/>
  </p:sldLayoutIdLst>
  <p:hf sldNum="0" hdr="0" dt="0"/>
  <p:txStyles>
    <p:titleStyle>
      <a:lvl1pPr marL="0" algn="l" defTabSz="1088776" rtl="0" eaLnBrk="1" latinLnBrk="0" hangingPunct="1">
        <a:lnSpc>
          <a:spcPct val="114000"/>
        </a:lnSpc>
        <a:spcBef>
          <a:spcPct val="0"/>
        </a:spcBef>
        <a:buNone/>
        <a:defRPr lang="de-DE" sz="2800" kern="1200" dirty="0">
          <a:solidFill>
            <a:schemeClr val="bg2"/>
          </a:solidFill>
          <a:latin typeface="Arial" pitchFamily="34" charset="0"/>
          <a:ea typeface="+mj-ea"/>
          <a:cs typeface="Arial" pitchFamily="34" charset="0"/>
        </a:defRPr>
      </a:lvl1pPr>
    </p:titleStyle>
    <p:bodyStyle>
      <a:lvl1pPr marL="0" indent="0" algn="l" defTabSz="1088776" rtl="0" eaLnBrk="1" latinLnBrk="0" hangingPunct="1">
        <a:lnSpc>
          <a:spcPct val="114000"/>
        </a:lnSpc>
        <a:spcBef>
          <a:spcPts val="0"/>
        </a:spcBef>
        <a:spcAft>
          <a:spcPts val="0"/>
        </a:spcAft>
        <a:buFont typeface="Arial" panose="020B0604020202020204" pitchFamily="34" charset="0"/>
        <a:buChar char="​"/>
        <a:defRPr sz="1800" kern="1200">
          <a:solidFill>
            <a:schemeClr val="bg2"/>
          </a:solidFill>
          <a:latin typeface="+mn-lt"/>
          <a:ea typeface="+mn-ea"/>
          <a:cs typeface="Arial" panose="020B0604020202020204" pitchFamily="34" charset="0"/>
        </a:defRPr>
      </a:lvl1pPr>
      <a:lvl2pPr marL="177800" indent="-177800" algn="l" defTabSz="1088776" rtl="0" eaLnBrk="1" latinLnBrk="0" hangingPunct="1">
        <a:lnSpc>
          <a:spcPct val="114000"/>
        </a:lnSpc>
        <a:spcBef>
          <a:spcPts val="0"/>
        </a:spcBef>
        <a:spcAft>
          <a:spcPts val="0"/>
        </a:spcAft>
        <a:buFont typeface="Wingdings" panose="05000000000000000000" pitchFamily="2" charset="2"/>
        <a:buChar char="§"/>
        <a:defRPr sz="1800" kern="1200">
          <a:solidFill>
            <a:schemeClr val="bg2"/>
          </a:solidFill>
          <a:latin typeface="+mn-lt"/>
          <a:ea typeface="+mn-ea"/>
          <a:cs typeface="Arial" panose="020B0604020202020204" pitchFamily="34" charset="0"/>
        </a:defRPr>
      </a:lvl2pPr>
      <a:lvl3pPr marL="363538" indent="-4763" algn="l" defTabSz="1088776" rtl="0" eaLnBrk="1" latinLnBrk="0" hangingPunct="1">
        <a:lnSpc>
          <a:spcPct val="114000"/>
        </a:lnSpc>
        <a:spcBef>
          <a:spcPts val="0"/>
        </a:spcBef>
        <a:spcAft>
          <a:spcPts val="0"/>
        </a:spcAft>
        <a:buFont typeface="Arial" panose="020B0604020202020204" pitchFamily="34" charset="0"/>
        <a:buChar char="​"/>
        <a:defRPr sz="1800" kern="1200">
          <a:solidFill>
            <a:schemeClr val="bg2"/>
          </a:solidFill>
          <a:latin typeface="+mn-lt"/>
          <a:ea typeface="+mn-ea"/>
          <a:cs typeface="Arial" panose="020B0604020202020204" pitchFamily="34" charset="0"/>
        </a:defRPr>
      </a:lvl3pPr>
      <a:lvl4pPr marL="541338" indent="-180975" algn="l" defTabSz="1088776" rtl="0" eaLnBrk="1" latinLnBrk="0" hangingPunct="1">
        <a:lnSpc>
          <a:spcPct val="114000"/>
        </a:lnSpc>
        <a:spcBef>
          <a:spcPts val="0"/>
        </a:spcBef>
        <a:spcAft>
          <a:spcPts val="0"/>
        </a:spcAft>
        <a:buFont typeface="Wingdings" panose="05000000000000000000" pitchFamily="2" charset="2"/>
        <a:buChar char="§"/>
        <a:defRPr sz="1800" kern="1200">
          <a:solidFill>
            <a:schemeClr val="bg2"/>
          </a:solidFill>
          <a:latin typeface="+mn-lt"/>
          <a:ea typeface="+mn-ea"/>
          <a:cs typeface="Arial" panose="020B0604020202020204" pitchFamily="34" charset="0"/>
        </a:defRPr>
      </a:lvl4pPr>
      <a:lvl5pPr marL="720000" indent="0" algn="l" defTabSz="1088776" rtl="0" eaLnBrk="1" latinLnBrk="0" hangingPunct="1">
        <a:lnSpc>
          <a:spcPct val="114000"/>
        </a:lnSpc>
        <a:spcBef>
          <a:spcPts val="0"/>
        </a:spcBef>
        <a:spcAft>
          <a:spcPts val="0"/>
        </a:spcAft>
        <a:buFontTx/>
        <a:buNone/>
        <a:defRPr sz="1800" kern="1200">
          <a:solidFill>
            <a:schemeClr val="bg2"/>
          </a:solidFill>
          <a:latin typeface="+mn-lt"/>
          <a:ea typeface="+mn-ea"/>
          <a:cs typeface="Arial" panose="020B0604020202020204" pitchFamily="34" charset="0"/>
        </a:defRPr>
      </a:lvl5pPr>
      <a:lvl6pPr marL="711200" indent="0" algn="l" defTabSz="1088776" rtl="0" eaLnBrk="1" fontAlgn="auto" latinLnBrk="0" hangingPunct="1">
        <a:lnSpc>
          <a:spcPct val="114000"/>
        </a:lnSpc>
        <a:spcBef>
          <a:spcPts val="0"/>
        </a:spcBef>
        <a:spcAft>
          <a:spcPts val="0"/>
        </a:spcAft>
        <a:buClr>
          <a:srgbClr val="000000"/>
        </a:buClr>
        <a:buSzPts val="1200"/>
        <a:buFont typeface="Arial" panose="020B0604020202020204" pitchFamily="34" charset="0"/>
        <a:buNone/>
        <a:defRPr kumimoji="0" sz="1800" b="0" i="0" u="none" kern="1200" cap="none" spc="0" baseline="0">
          <a:solidFill>
            <a:schemeClr val="bg2"/>
          </a:solidFill>
          <a:latin typeface="Arial" panose="020B0604020202020204" pitchFamily="34" charset="0"/>
          <a:ea typeface="+mn-ea"/>
          <a:cs typeface="+mn-cs"/>
        </a:defRPr>
      </a:lvl6pPr>
      <a:lvl7pPr marL="711200" indent="7938" algn="l" defTabSz="1088776" rtl="0" eaLnBrk="1" fontAlgn="auto" latinLnBrk="0" hangingPunct="1">
        <a:lnSpc>
          <a:spcPct val="114000"/>
        </a:lnSpc>
        <a:spcBef>
          <a:spcPts val="0"/>
        </a:spcBef>
        <a:spcAft>
          <a:spcPts val="0"/>
        </a:spcAft>
        <a:buClrTx/>
        <a:buSzPts val="1200"/>
        <a:buFont typeface="Arial" panose="020B0604020202020204" pitchFamily="34" charset="0"/>
        <a:buChar char="​"/>
        <a:defRPr kumimoji="0" sz="1800" b="0" i="0" u="none" kern="1200" cap="none" spc="0" baseline="0">
          <a:solidFill>
            <a:schemeClr val="bg2"/>
          </a:solidFill>
          <a:latin typeface="Arial" panose="020B0604020202020204" pitchFamily="34" charset="0"/>
          <a:ea typeface="+mn-ea"/>
          <a:cs typeface="+mn-cs"/>
        </a:defRPr>
      </a:lvl7pPr>
      <a:lvl8pPr marL="711200" indent="7938" algn="l" defTabSz="1088776" rtl="0" eaLnBrk="1" fontAlgn="auto" latinLnBrk="0" hangingPunct="1">
        <a:lnSpc>
          <a:spcPct val="114000"/>
        </a:lnSpc>
        <a:spcBef>
          <a:spcPts val="0"/>
        </a:spcBef>
        <a:spcAft>
          <a:spcPts val="0"/>
        </a:spcAft>
        <a:buClrTx/>
        <a:buSzPts val="1200"/>
        <a:buFont typeface="Arial" panose="020B0604020202020204" pitchFamily="34" charset="0"/>
        <a:buChar char="​"/>
        <a:defRPr kumimoji="0" sz="1800" b="0" i="0" u="none" kern="1200" cap="none" spc="0" baseline="0">
          <a:solidFill>
            <a:schemeClr val="bg2"/>
          </a:solidFill>
          <a:latin typeface="Arial" panose="020B0604020202020204" pitchFamily="34" charset="0"/>
          <a:ea typeface="+mn-ea"/>
          <a:cs typeface="+mn-cs"/>
        </a:defRPr>
      </a:lvl8pPr>
      <a:lvl9pPr marL="711200" indent="7938" algn="l" defTabSz="1088776" rtl="0" eaLnBrk="1" fontAlgn="auto" latinLnBrk="0" hangingPunct="1">
        <a:lnSpc>
          <a:spcPct val="114000"/>
        </a:lnSpc>
        <a:spcBef>
          <a:spcPts val="0"/>
        </a:spcBef>
        <a:spcAft>
          <a:spcPts val="0"/>
        </a:spcAft>
        <a:buClrTx/>
        <a:buSzPts val="1200"/>
        <a:buFont typeface="Arial" panose="020B0604020202020204" pitchFamily="34" charset="0"/>
        <a:buChar char="​"/>
        <a:defRPr kumimoji="0" sz="1800" b="0" i="0" u="none" kern="1200" cap="none" spc="0" baseline="0">
          <a:solidFill>
            <a:schemeClr val="bg2"/>
          </a:solidFill>
          <a:latin typeface="Arial" panose="020B0604020202020204" pitchFamily="34" charset="0"/>
          <a:ea typeface="+mn-ea"/>
          <a:cs typeface="+mn-cs"/>
        </a:defRPr>
      </a:lvl9pPr>
    </p:bodyStyle>
    <p:otherStyle>
      <a:defPPr>
        <a:defRPr lang="de-DE"/>
      </a:defPPr>
      <a:lvl1pPr marL="0" algn="l" defTabSz="1088776" rtl="0" eaLnBrk="1" latinLnBrk="0" hangingPunct="1">
        <a:defRPr sz="2100" kern="1200">
          <a:solidFill>
            <a:schemeClr val="tx1"/>
          </a:solidFill>
          <a:latin typeface="+mn-lt"/>
          <a:ea typeface="+mn-ea"/>
          <a:cs typeface="+mn-cs"/>
        </a:defRPr>
      </a:lvl1pPr>
      <a:lvl2pPr marL="544388" algn="l" defTabSz="1088776" rtl="0" eaLnBrk="1" latinLnBrk="0" hangingPunct="1">
        <a:defRPr sz="2100" kern="1200">
          <a:solidFill>
            <a:schemeClr val="tx1"/>
          </a:solidFill>
          <a:latin typeface="+mn-lt"/>
          <a:ea typeface="+mn-ea"/>
          <a:cs typeface="+mn-cs"/>
        </a:defRPr>
      </a:lvl2pPr>
      <a:lvl3pPr marL="1088776" algn="l" defTabSz="1088776" rtl="0" eaLnBrk="1" latinLnBrk="0" hangingPunct="1">
        <a:defRPr sz="2100" kern="1200">
          <a:solidFill>
            <a:schemeClr val="tx1"/>
          </a:solidFill>
          <a:latin typeface="+mn-lt"/>
          <a:ea typeface="+mn-ea"/>
          <a:cs typeface="+mn-cs"/>
        </a:defRPr>
      </a:lvl3pPr>
      <a:lvl4pPr marL="1633164" algn="l" defTabSz="1088776" rtl="0" eaLnBrk="1" latinLnBrk="0" hangingPunct="1">
        <a:defRPr sz="2100" kern="1200">
          <a:solidFill>
            <a:schemeClr val="tx1"/>
          </a:solidFill>
          <a:latin typeface="+mn-lt"/>
          <a:ea typeface="+mn-ea"/>
          <a:cs typeface="+mn-cs"/>
        </a:defRPr>
      </a:lvl4pPr>
      <a:lvl5pPr marL="2177552" algn="l" defTabSz="1088776" rtl="0" eaLnBrk="1" latinLnBrk="0" hangingPunct="1">
        <a:defRPr sz="2100" kern="1200">
          <a:solidFill>
            <a:schemeClr val="tx1"/>
          </a:solidFill>
          <a:latin typeface="+mn-lt"/>
          <a:ea typeface="+mn-ea"/>
          <a:cs typeface="+mn-cs"/>
        </a:defRPr>
      </a:lvl5pPr>
      <a:lvl6pPr marL="2721940" algn="l" defTabSz="1088776" rtl="0" eaLnBrk="1" latinLnBrk="0" hangingPunct="1">
        <a:defRPr sz="2100" kern="1200">
          <a:solidFill>
            <a:schemeClr val="tx1"/>
          </a:solidFill>
          <a:latin typeface="+mn-lt"/>
          <a:ea typeface="+mn-ea"/>
          <a:cs typeface="+mn-cs"/>
        </a:defRPr>
      </a:lvl6pPr>
      <a:lvl7pPr marL="3266328" algn="l" defTabSz="1088776" rtl="0" eaLnBrk="1" latinLnBrk="0" hangingPunct="1">
        <a:defRPr sz="2100" kern="1200">
          <a:solidFill>
            <a:schemeClr val="tx1"/>
          </a:solidFill>
          <a:latin typeface="+mn-lt"/>
          <a:ea typeface="+mn-ea"/>
          <a:cs typeface="+mn-cs"/>
        </a:defRPr>
      </a:lvl7pPr>
      <a:lvl8pPr marL="3810716" algn="l" defTabSz="1088776" rtl="0" eaLnBrk="1" latinLnBrk="0" hangingPunct="1">
        <a:defRPr sz="2100" kern="1200">
          <a:solidFill>
            <a:schemeClr val="tx1"/>
          </a:solidFill>
          <a:latin typeface="+mn-lt"/>
          <a:ea typeface="+mn-ea"/>
          <a:cs typeface="+mn-cs"/>
        </a:defRPr>
      </a:lvl8pPr>
      <a:lvl9pPr marL="4355104" algn="l" defTabSz="1088776" rtl="0" eaLnBrk="1" latinLnBrk="0" hangingPunct="1">
        <a:defRPr sz="21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416" userDrawn="1">
          <p15:clr>
            <a:srgbClr val="A4A3A4"/>
          </p15:clr>
        </p15:guide>
        <p15:guide id="3" orient="horz" pos="3888" userDrawn="1">
          <p15:clr>
            <a:srgbClr val="A4A3A4"/>
          </p15:clr>
        </p15:guide>
        <p15:guide id="4" orient="horz" pos="2160" userDrawn="1">
          <p15:clr>
            <a:srgbClr val="A4A3A4"/>
          </p15:clr>
        </p15:guide>
        <p15:guide id="5" orient="horz" pos="936" userDrawn="1">
          <p15:clr>
            <a:srgbClr val="A4A3A4"/>
          </p15:clr>
        </p15:guide>
        <p15:guide id="8" pos="504" userDrawn="1">
          <p15:clr>
            <a:srgbClr val="A4A3A4"/>
          </p15:clr>
        </p15:guide>
        <p15:guide id="9" pos="7312" userDrawn="1">
          <p15:clr>
            <a:srgbClr val="A4A3A4"/>
          </p15:clr>
        </p15:guide>
        <p15:guide id="11" pos="7680" userDrawn="1">
          <p15:clr>
            <a:srgbClr val="A4A3A4"/>
          </p15:clr>
        </p15:guide>
        <p15:guide id="12" pos="3840" userDrawn="1">
          <p15:clr>
            <a:srgbClr val="A4A3A4"/>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06074" y="692992"/>
            <a:ext cx="10798538" cy="863800"/>
          </a:xfrm>
          <a:prstGeom prst="rect">
            <a:avLst/>
          </a:prstGeom>
        </p:spPr>
        <p:txBody>
          <a:bodyPr vert="horz" lIns="0" tIns="0" rIns="0" bIns="0" rtlCol="0" anchor="b" anchorCtr="0">
            <a:noAutofit/>
          </a:bodyPr>
          <a:lstStyle/>
          <a:p>
            <a:r>
              <a:rPr lang="de-DE" noProof="0"/>
              <a:t>Titelmasterformat durch Klicken bearbeiten</a:t>
            </a:r>
          </a:p>
        </p:txBody>
      </p:sp>
      <p:sp>
        <p:nvSpPr>
          <p:cNvPr id="3" name="Text Placeholder 2"/>
          <p:cNvSpPr>
            <a:spLocks noGrp="1"/>
          </p:cNvSpPr>
          <p:nvPr>
            <p:ph type="body" idx="1"/>
          </p:nvPr>
        </p:nvSpPr>
        <p:spPr>
          <a:xfrm>
            <a:off x="806074" y="2240785"/>
            <a:ext cx="10801726" cy="3924223"/>
          </a:xfrm>
          <a:prstGeom prst="rect">
            <a:avLst/>
          </a:prstGeom>
        </p:spPr>
        <p:txBody>
          <a:bodyPr vert="horz" lIns="0" tIns="0" rIns="0" bIns="0" rtlCol="0">
            <a:noAutofit/>
          </a:bodyPr>
          <a:lstStyle/>
          <a:p>
            <a:pPr lvl="0"/>
            <a:r>
              <a:rPr lang="de-DE" noProof="0"/>
              <a:t>Textmasterformat bearbeiten</a:t>
            </a:r>
          </a:p>
          <a:p>
            <a:pPr lvl="1"/>
            <a:r>
              <a:rPr lang="de-DE" noProof="0"/>
              <a:t>Zweite Ebene</a:t>
            </a:r>
          </a:p>
          <a:p>
            <a:pPr lvl="2"/>
            <a:r>
              <a:rPr lang="de-DE" noProof="0"/>
              <a:t>Dritte Ebene</a:t>
            </a:r>
          </a:p>
          <a:p>
            <a:pPr lvl="3"/>
            <a:r>
              <a:rPr lang="de-DE" noProof="0"/>
              <a:t>Vierte Ebene</a:t>
            </a:r>
          </a:p>
          <a:p>
            <a:pPr lvl="4"/>
            <a:r>
              <a:rPr lang="de-DE" noProof="0"/>
              <a:t>Fünfte Ebene</a:t>
            </a:r>
          </a:p>
          <a:p>
            <a:pPr lvl="5"/>
            <a:r>
              <a:rPr lang="de-DE" noProof="0"/>
              <a:t>Sechste Ebene</a:t>
            </a:r>
          </a:p>
          <a:p>
            <a:pPr lvl="6"/>
            <a:r>
              <a:rPr lang="de-DE" noProof="0"/>
              <a:t>Siebte Ebene</a:t>
            </a:r>
          </a:p>
          <a:p>
            <a:pPr lvl="7"/>
            <a:r>
              <a:rPr lang="de-DE" noProof="0"/>
              <a:t>Achte Ebene</a:t>
            </a:r>
          </a:p>
          <a:p>
            <a:pPr lvl="8"/>
            <a:r>
              <a:rPr lang="de-DE" noProof="0"/>
              <a:t>Neunte Ebene</a:t>
            </a:r>
          </a:p>
        </p:txBody>
      </p:sp>
      <p:sp>
        <p:nvSpPr>
          <p:cNvPr id="8" name="shpFooter">
            <a:extLst>
              <a:ext uri="{FF2B5EF4-FFF2-40B4-BE49-F238E27FC236}">
                <a16:creationId xmlns:a16="http://schemas.microsoft.com/office/drawing/2014/main" id="{94EE9C7D-69F0-0B53-6C96-895EC6C1CB6D}"/>
              </a:ext>
            </a:extLst>
          </p:cNvPr>
          <p:cNvSpPr txBox="1"/>
          <p:nvPr userDrawn="1"/>
        </p:nvSpPr>
        <p:spPr bwMode="gray">
          <a:xfrm>
            <a:off x="1059712" y="6390921"/>
            <a:ext cx="3740144" cy="134423"/>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t">
            <a:noAutofit/>
          </a:bodyPr>
          <a:lstStyle/>
          <a:p>
            <a:pPr algn="l">
              <a:lnSpc>
                <a:spcPct val="100000"/>
              </a:lnSpc>
              <a:spcBef>
                <a:spcPts val="0"/>
              </a:spcBef>
              <a:spcAft>
                <a:spcPts val="0"/>
              </a:spcAft>
              <a:buFontTx/>
              <a:buNone/>
            </a:pPr>
            <a:r>
              <a:rPr lang="de-DE" sz="800" b="0" i="0" u="none" kern="1200" spc="0">
                <a:solidFill>
                  <a:srgbClr val="9C9A94"/>
                </a:solidFill>
                <a:latin typeface="Arial" panose="020B0604020202020204" pitchFamily="34" charset="0"/>
                <a:cs typeface="Arial" panose="020B0604020202020204" pitchFamily="34" charset="0"/>
              </a:rPr>
              <a:t>B. Braun Medical Ltd </a:t>
            </a:r>
          </a:p>
        </p:txBody>
      </p:sp>
      <p:sp>
        <p:nvSpPr>
          <p:cNvPr id="9" name="shpFooterSlideNumber">
            <a:extLst>
              <a:ext uri="{FF2B5EF4-FFF2-40B4-BE49-F238E27FC236}">
                <a16:creationId xmlns:a16="http://schemas.microsoft.com/office/drawing/2014/main" id="{C25E9B4D-907D-BA1F-E793-5A712D82F210}"/>
              </a:ext>
            </a:extLst>
          </p:cNvPr>
          <p:cNvSpPr txBox="1"/>
          <p:nvPr userDrawn="1"/>
        </p:nvSpPr>
        <p:spPr bwMode="gray">
          <a:xfrm>
            <a:off x="806075" y="6394010"/>
            <a:ext cx="249366" cy="131334"/>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t">
            <a:noAutofit/>
          </a:bodyPr>
          <a:lstStyle/>
          <a:p>
            <a:pPr algn="l">
              <a:lnSpc>
                <a:spcPct val="100000"/>
              </a:lnSpc>
              <a:spcBef>
                <a:spcPts val="0"/>
              </a:spcBef>
              <a:spcAft>
                <a:spcPts val="0"/>
              </a:spcAft>
              <a:buFontTx/>
              <a:buNone/>
            </a:pPr>
            <a:fld id="{C17930DC-F455-427D-93BB-E63BDE7A6849}" type="slidenum">
              <a:rPr lang="de-DE" sz="800" b="0" i="0" u="none" kern="1200" spc="0" smtClean="0">
                <a:solidFill>
                  <a:srgbClr val="9C9A94"/>
                </a:solidFill>
                <a:latin typeface="Arial" panose="020B0604020202020204" pitchFamily="34" charset="0"/>
                <a:cs typeface="Arial" panose="020B0604020202020204" pitchFamily="34" charset="0"/>
              </a:rPr>
              <a:pPr algn="l">
                <a:lnSpc>
                  <a:spcPct val="100000"/>
                </a:lnSpc>
                <a:spcBef>
                  <a:spcPts val="0"/>
                </a:spcBef>
                <a:spcAft>
                  <a:spcPts val="0"/>
                </a:spcAft>
                <a:buFontTx/>
                <a:buNone/>
              </a:pPr>
              <a:t>‹#›</a:t>
            </a:fld>
            <a:endParaRPr lang="de-DE" sz="800" b="0" i="0" u="none" kern="1200" spc="0">
              <a:solidFill>
                <a:srgbClr val="9C9A94"/>
              </a:solidFill>
              <a:latin typeface="Arial" panose="020B0604020202020204" pitchFamily="34" charset="0"/>
              <a:cs typeface="Arial" panose="020B0604020202020204" pitchFamily="34" charset="0"/>
            </a:endParaRPr>
          </a:p>
        </p:txBody>
      </p:sp>
      <p:grpSp>
        <p:nvGrpSpPr>
          <p:cNvPr id="67" name="*GRIDLINE01*" hidden="1">
            <a:extLst>
              <a:ext uri="{FF2B5EF4-FFF2-40B4-BE49-F238E27FC236}">
                <a16:creationId xmlns:a16="http://schemas.microsoft.com/office/drawing/2014/main" id="{BA7A5DCE-03A0-6088-B417-1AB954B49ADA}"/>
              </a:ext>
            </a:extLst>
          </p:cNvPr>
          <p:cNvGrpSpPr/>
          <p:nvPr userDrawn="1"/>
        </p:nvGrpSpPr>
        <p:grpSpPr>
          <a:xfrm>
            <a:off x="719137" y="512676"/>
            <a:ext cx="8101333" cy="5580620"/>
            <a:chOff x="719137" y="512676"/>
            <a:chExt cx="8101333" cy="5580620"/>
          </a:xfrm>
        </p:grpSpPr>
        <p:cxnSp>
          <p:nvCxnSpPr>
            <p:cNvPr id="50" name="*GRIDLINE01*Straight Connector 49" hidden="1">
              <a:extLst>
                <a:ext uri="{FF2B5EF4-FFF2-40B4-BE49-F238E27FC236}">
                  <a16:creationId xmlns:a16="http://schemas.microsoft.com/office/drawing/2014/main" id="{674A2A8E-37EE-3847-BEAF-3E4C9D2D665F}"/>
                </a:ext>
              </a:extLst>
            </p:cNvPr>
            <p:cNvCxnSpPr/>
            <p:nvPr userDrawn="1"/>
          </p:nvCxnSpPr>
          <p:spPr bwMode="hidden">
            <a:xfrm>
              <a:off x="719137" y="1881188"/>
              <a:ext cx="0" cy="4212107"/>
            </a:xfrm>
            <a:prstGeom prst="line">
              <a:avLst/>
            </a:prstGeom>
            <a:ln w="3175">
              <a:solidFill>
                <a:srgbClr val="9899FF"/>
              </a:solidFill>
              <a:prstDash val="solid"/>
            </a:ln>
          </p:spPr>
          <p:style>
            <a:lnRef idx="1">
              <a:schemeClr val="accent1"/>
            </a:lnRef>
            <a:fillRef idx="0">
              <a:schemeClr val="accent1"/>
            </a:fillRef>
            <a:effectRef idx="0">
              <a:schemeClr val="accent1"/>
            </a:effectRef>
            <a:fontRef idx="minor">
              <a:schemeClr val="tx1"/>
            </a:fontRef>
          </p:style>
        </p:cxnSp>
        <p:cxnSp>
          <p:nvCxnSpPr>
            <p:cNvPr id="51" name="*GRIDLINE01*Straight Connector 50" hidden="1">
              <a:extLst>
                <a:ext uri="{FF2B5EF4-FFF2-40B4-BE49-F238E27FC236}">
                  <a16:creationId xmlns:a16="http://schemas.microsoft.com/office/drawing/2014/main" id="{23C99C69-251C-282C-33EB-63CB78E1813C}"/>
                </a:ext>
              </a:extLst>
            </p:cNvPr>
            <p:cNvCxnSpPr/>
            <p:nvPr userDrawn="1"/>
          </p:nvCxnSpPr>
          <p:spPr bwMode="hidden">
            <a:xfrm>
              <a:off x="719137" y="1881188"/>
              <a:ext cx="8101011" cy="0"/>
            </a:xfrm>
            <a:prstGeom prst="line">
              <a:avLst/>
            </a:prstGeom>
            <a:ln w="3175">
              <a:solidFill>
                <a:srgbClr val="9899FF"/>
              </a:solidFill>
              <a:prstDash val="solid"/>
            </a:ln>
          </p:spPr>
          <p:style>
            <a:lnRef idx="1">
              <a:schemeClr val="accent1"/>
            </a:lnRef>
            <a:fillRef idx="0">
              <a:schemeClr val="accent1"/>
            </a:fillRef>
            <a:effectRef idx="0">
              <a:schemeClr val="accent1"/>
            </a:effectRef>
            <a:fontRef idx="minor">
              <a:schemeClr val="tx1"/>
            </a:fontRef>
          </p:style>
        </p:cxnSp>
        <p:cxnSp>
          <p:nvCxnSpPr>
            <p:cNvPr id="52" name="*GRIDLINE01*Straight Connector 51" hidden="1">
              <a:extLst>
                <a:ext uri="{FF2B5EF4-FFF2-40B4-BE49-F238E27FC236}">
                  <a16:creationId xmlns:a16="http://schemas.microsoft.com/office/drawing/2014/main" id="{F72434FD-F986-0651-6388-1B7CFDD7FA11}"/>
                </a:ext>
              </a:extLst>
            </p:cNvPr>
            <p:cNvCxnSpPr/>
            <p:nvPr userDrawn="1"/>
          </p:nvCxnSpPr>
          <p:spPr bwMode="hidden">
            <a:xfrm>
              <a:off x="8820150" y="1881188"/>
              <a:ext cx="320" cy="4212107"/>
            </a:xfrm>
            <a:prstGeom prst="line">
              <a:avLst/>
            </a:prstGeom>
            <a:ln w="3175">
              <a:solidFill>
                <a:srgbClr val="9899FF"/>
              </a:solidFill>
              <a:prstDash val="solid"/>
            </a:ln>
          </p:spPr>
          <p:style>
            <a:lnRef idx="1">
              <a:schemeClr val="accent1"/>
            </a:lnRef>
            <a:fillRef idx="0">
              <a:schemeClr val="accent1"/>
            </a:fillRef>
            <a:effectRef idx="0">
              <a:schemeClr val="accent1"/>
            </a:effectRef>
            <a:fontRef idx="minor">
              <a:schemeClr val="tx1"/>
            </a:fontRef>
          </p:style>
        </p:cxnSp>
        <p:cxnSp>
          <p:nvCxnSpPr>
            <p:cNvPr id="53" name="*GRIDLINE01*Straight Connector 52" hidden="1">
              <a:extLst>
                <a:ext uri="{FF2B5EF4-FFF2-40B4-BE49-F238E27FC236}">
                  <a16:creationId xmlns:a16="http://schemas.microsoft.com/office/drawing/2014/main" id="{D04C6407-3666-3979-C7F8-5D34947397A5}"/>
                </a:ext>
              </a:extLst>
            </p:cNvPr>
            <p:cNvCxnSpPr/>
            <p:nvPr userDrawn="1"/>
          </p:nvCxnSpPr>
          <p:spPr bwMode="hidden">
            <a:xfrm>
              <a:off x="8676455" y="1881188"/>
              <a:ext cx="0" cy="4212107"/>
            </a:xfrm>
            <a:prstGeom prst="line">
              <a:avLst/>
            </a:prstGeom>
            <a:ln w="3175">
              <a:solidFill>
                <a:srgbClr val="CECCFF"/>
              </a:solidFill>
              <a:prstDash val="solid"/>
            </a:ln>
          </p:spPr>
          <p:style>
            <a:lnRef idx="1">
              <a:schemeClr val="accent1"/>
            </a:lnRef>
            <a:fillRef idx="0">
              <a:schemeClr val="accent1"/>
            </a:fillRef>
            <a:effectRef idx="0">
              <a:schemeClr val="accent1"/>
            </a:effectRef>
            <a:fontRef idx="minor">
              <a:schemeClr val="tx1"/>
            </a:fontRef>
          </p:style>
        </p:cxnSp>
        <p:cxnSp>
          <p:nvCxnSpPr>
            <p:cNvPr id="54" name="*GRIDLINE01*Straight Connector 53" hidden="1">
              <a:extLst>
                <a:ext uri="{FF2B5EF4-FFF2-40B4-BE49-F238E27FC236}">
                  <a16:creationId xmlns:a16="http://schemas.microsoft.com/office/drawing/2014/main" id="{B0002C96-D6EA-2FCE-580F-93E7851EB07B}"/>
                </a:ext>
              </a:extLst>
            </p:cNvPr>
            <p:cNvCxnSpPr/>
            <p:nvPr userDrawn="1"/>
          </p:nvCxnSpPr>
          <p:spPr bwMode="hidden">
            <a:xfrm>
              <a:off x="1908175" y="1881188"/>
              <a:ext cx="0" cy="4212107"/>
            </a:xfrm>
            <a:prstGeom prst="line">
              <a:avLst/>
            </a:prstGeom>
            <a:ln w="3175">
              <a:solidFill>
                <a:srgbClr val="CECCFF"/>
              </a:solidFill>
              <a:prstDash val="solid"/>
            </a:ln>
          </p:spPr>
          <p:style>
            <a:lnRef idx="1">
              <a:schemeClr val="accent1"/>
            </a:lnRef>
            <a:fillRef idx="0">
              <a:schemeClr val="accent1"/>
            </a:fillRef>
            <a:effectRef idx="0">
              <a:schemeClr val="accent1"/>
            </a:effectRef>
            <a:fontRef idx="minor">
              <a:schemeClr val="tx1"/>
            </a:fontRef>
          </p:style>
        </p:cxnSp>
        <p:cxnSp>
          <p:nvCxnSpPr>
            <p:cNvPr id="55" name="*GRIDLINE01*Straight Connector 54" hidden="1">
              <a:extLst>
                <a:ext uri="{FF2B5EF4-FFF2-40B4-BE49-F238E27FC236}">
                  <a16:creationId xmlns:a16="http://schemas.microsoft.com/office/drawing/2014/main" id="{1FC218A4-3E8E-8F11-6AA7-DF83A5131712}"/>
                </a:ext>
              </a:extLst>
            </p:cNvPr>
            <p:cNvCxnSpPr/>
            <p:nvPr userDrawn="1"/>
          </p:nvCxnSpPr>
          <p:spPr bwMode="hidden">
            <a:xfrm>
              <a:off x="719137" y="6093296"/>
              <a:ext cx="8101011" cy="0"/>
            </a:xfrm>
            <a:prstGeom prst="line">
              <a:avLst/>
            </a:prstGeom>
            <a:ln w="3175">
              <a:solidFill>
                <a:srgbClr val="9899FF"/>
              </a:solidFill>
              <a:prstDash val="solid"/>
            </a:ln>
          </p:spPr>
          <p:style>
            <a:lnRef idx="1">
              <a:schemeClr val="accent1"/>
            </a:lnRef>
            <a:fillRef idx="0">
              <a:schemeClr val="accent1"/>
            </a:fillRef>
            <a:effectRef idx="0">
              <a:schemeClr val="accent1"/>
            </a:effectRef>
            <a:fontRef idx="minor">
              <a:schemeClr val="tx1"/>
            </a:fontRef>
          </p:style>
        </p:cxnSp>
        <p:cxnSp>
          <p:nvCxnSpPr>
            <p:cNvPr id="56" name="*GRIDLINE01*Straight Connector 55" hidden="1">
              <a:extLst>
                <a:ext uri="{FF2B5EF4-FFF2-40B4-BE49-F238E27FC236}">
                  <a16:creationId xmlns:a16="http://schemas.microsoft.com/office/drawing/2014/main" id="{F805D86C-D9AD-0AD7-F02A-3AA93022CDEF}"/>
                </a:ext>
              </a:extLst>
            </p:cNvPr>
            <p:cNvCxnSpPr/>
            <p:nvPr userDrawn="1"/>
          </p:nvCxnSpPr>
          <p:spPr bwMode="hidden">
            <a:xfrm>
              <a:off x="719137" y="5554663"/>
              <a:ext cx="8101011" cy="0"/>
            </a:xfrm>
            <a:prstGeom prst="line">
              <a:avLst/>
            </a:prstGeom>
            <a:ln w="3175">
              <a:solidFill>
                <a:srgbClr val="CECCFF"/>
              </a:solidFill>
              <a:prstDash val="solid"/>
            </a:ln>
          </p:spPr>
          <p:style>
            <a:lnRef idx="1">
              <a:schemeClr val="accent1"/>
            </a:lnRef>
            <a:fillRef idx="0">
              <a:schemeClr val="accent1"/>
            </a:fillRef>
            <a:effectRef idx="0">
              <a:schemeClr val="accent1"/>
            </a:effectRef>
            <a:fontRef idx="minor">
              <a:schemeClr val="tx1"/>
            </a:fontRef>
          </p:style>
        </p:cxnSp>
        <p:cxnSp>
          <p:nvCxnSpPr>
            <p:cNvPr id="57" name="*GRIDLINE01*Straight Connector 56" hidden="1">
              <a:extLst>
                <a:ext uri="{FF2B5EF4-FFF2-40B4-BE49-F238E27FC236}">
                  <a16:creationId xmlns:a16="http://schemas.microsoft.com/office/drawing/2014/main" id="{FEC516BA-EF60-A4AE-27DC-491262F210D1}"/>
                </a:ext>
              </a:extLst>
            </p:cNvPr>
            <p:cNvCxnSpPr/>
            <p:nvPr userDrawn="1"/>
          </p:nvCxnSpPr>
          <p:spPr bwMode="hidden">
            <a:xfrm>
              <a:off x="4644008" y="1881188"/>
              <a:ext cx="0" cy="4212107"/>
            </a:xfrm>
            <a:prstGeom prst="line">
              <a:avLst/>
            </a:prstGeom>
            <a:ln w="3175">
              <a:solidFill>
                <a:srgbClr val="CECCFF"/>
              </a:solidFill>
              <a:prstDash val="solid"/>
            </a:ln>
          </p:spPr>
          <p:style>
            <a:lnRef idx="1">
              <a:schemeClr val="accent1"/>
            </a:lnRef>
            <a:fillRef idx="0">
              <a:schemeClr val="accent1"/>
            </a:fillRef>
            <a:effectRef idx="0">
              <a:schemeClr val="accent1"/>
            </a:effectRef>
            <a:fontRef idx="minor">
              <a:schemeClr val="tx1"/>
            </a:fontRef>
          </p:style>
        </p:cxnSp>
        <p:cxnSp>
          <p:nvCxnSpPr>
            <p:cNvPr id="58" name="*GRIDLINE01*Straight Connector 57" hidden="1">
              <a:extLst>
                <a:ext uri="{FF2B5EF4-FFF2-40B4-BE49-F238E27FC236}">
                  <a16:creationId xmlns:a16="http://schemas.microsoft.com/office/drawing/2014/main" id="{CEE62730-54DD-CA8F-E16C-4CA674104838}"/>
                </a:ext>
              </a:extLst>
            </p:cNvPr>
            <p:cNvCxnSpPr/>
            <p:nvPr userDrawn="1"/>
          </p:nvCxnSpPr>
          <p:spPr bwMode="hidden">
            <a:xfrm>
              <a:off x="4896035" y="1881188"/>
              <a:ext cx="0" cy="4212107"/>
            </a:xfrm>
            <a:prstGeom prst="line">
              <a:avLst/>
            </a:prstGeom>
            <a:ln w="3175">
              <a:solidFill>
                <a:srgbClr val="CECCFF"/>
              </a:solidFill>
              <a:prstDash val="solid"/>
            </a:ln>
          </p:spPr>
          <p:style>
            <a:lnRef idx="1">
              <a:schemeClr val="accent1"/>
            </a:lnRef>
            <a:fillRef idx="0">
              <a:schemeClr val="accent1"/>
            </a:fillRef>
            <a:effectRef idx="0">
              <a:schemeClr val="accent1"/>
            </a:effectRef>
            <a:fontRef idx="minor">
              <a:schemeClr val="tx1"/>
            </a:fontRef>
          </p:style>
        </p:cxnSp>
        <p:cxnSp>
          <p:nvCxnSpPr>
            <p:cNvPr id="59" name="*GRIDLINE01*Straight Connector 58" hidden="1">
              <a:extLst>
                <a:ext uri="{FF2B5EF4-FFF2-40B4-BE49-F238E27FC236}">
                  <a16:creationId xmlns:a16="http://schemas.microsoft.com/office/drawing/2014/main" id="{B7DDFD8A-0D12-8C5C-2349-CA2540352CA2}"/>
                </a:ext>
              </a:extLst>
            </p:cNvPr>
            <p:cNvCxnSpPr/>
            <p:nvPr userDrawn="1"/>
          </p:nvCxnSpPr>
          <p:spPr bwMode="hidden">
            <a:xfrm>
              <a:off x="719459" y="5373688"/>
              <a:ext cx="8101011" cy="0"/>
            </a:xfrm>
            <a:prstGeom prst="line">
              <a:avLst/>
            </a:prstGeom>
            <a:ln w="3175">
              <a:solidFill>
                <a:srgbClr val="CECCFF"/>
              </a:solidFill>
              <a:prstDash val="solid"/>
            </a:ln>
          </p:spPr>
          <p:style>
            <a:lnRef idx="1">
              <a:schemeClr val="accent1"/>
            </a:lnRef>
            <a:fillRef idx="0">
              <a:schemeClr val="accent1"/>
            </a:fillRef>
            <a:effectRef idx="0">
              <a:schemeClr val="accent1"/>
            </a:effectRef>
            <a:fontRef idx="minor">
              <a:schemeClr val="tx1"/>
            </a:fontRef>
          </p:style>
        </p:cxnSp>
        <p:cxnSp>
          <p:nvCxnSpPr>
            <p:cNvPr id="60" name="*GRIDLINE01*Straight Connector 59" hidden="1">
              <a:extLst>
                <a:ext uri="{FF2B5EF4-FFF2-40B4-BE49-F238E27FC236}">
                  <a16:creationId xmlns:a16="http://schemas.microsoft.com/office/drawing/2014/main" id="{0DBBAD72-69A1-3D45-D7F0-BD60D26E8BF2}"/>
                </a:ext>
              </a:extLst>
            </p:cNvPr>
            <p:cNvCxnSpPr/>
            <p:nvPr userDrawn="1"/>
          </p:nvCxnSpPr>
          <p:spPr bwMode="hidden">
            <a:xfrm>
              <a:off x="1043608" y="1881188"/>
              <a:ext cx="0" cy="4212107"/>
            </a:xfrm>
            <a:prstGeom prst="line">
              <a:avLst/>
            </a:prstGeom>
            <a:ln w="3175">
              <a:solidFill>
                <a:srgbClr val="CECCFF"/>
              </a:solidFill>
              <a:prstDash val="solid"/>
            </a:ln>
          </p:spPr>
          <p:style>
            <a:lnRef idx="1">
              <a:schemeClr val="accent1"/>
            </a:lnRef>
            <a:fillRef idx="0">
              <a:schemeClr val="accent1"/>
            </a:fillRef>
            <a:effectRef idx="0">
              <a:schemeClr val="accent1"/>
            </a:effectRef>
            <a:fontRef idx="minor">
              <a:schemeClr val="tx1"/>
            </a:fontRef>
          </p:style>
        </p:cxnSp>
        <p:cxnSp>
          <p:nvCxnSpPr>
            <p:cNvPr id="61" name="*GRIDLINE01*Straight Connector 60" hidden="1">
              <a:extLst>
                <a:ext uri="{FF2B5EF4-FFF2-40B4-BE49-F238E27FC236}">
                  <a16:creationId xmlns:a16="http://schemas.microsoft.com/office/drawing/2014/main" id="{A4B76B0F-FB49-A381-02B7-DD880D2E9C59}"/>
                </a:ext>
              </a:extLst>
            </p:cNvPr>
            <p:cNvCxnSpPr/>
            <p:nvPr userDrawn="1"/>
          </p:nvCxnSpPr>
          <p:spPr bwMode="hidden">
            <a:xfrm>
              <a:off x="719459" y="2924943"/>
              <a:ext cx="8101011" cy="0"/>
            </a:xfrm>
            <a:prstGeom prst="line">
              <a:avLst/>
            </a:prstGeom>
            <a:ln w="3175">
              <a:solidFill>
                <a:srgbClr val="CECCFF"/>
              </a:solidFill>
              <a:prstDash val="solid"/>
            </a:ln>
          </p:spPr>
          <p:style>
            <a:lnRef idx="1">
              <a:schemeClr val="accent1"/>
            </a:lnRef>
            <a:fillRef idx="0">
              <a:schemeClr val="accent1"/>
            </a:fillRef>
            <a:effectRef idx="0">
              <a:schemeClr val="accent1"/>
            </a:effectRef>
            <a:fontRef idx="minor">
              <a:schemeClr val="tx1"/>
            </a:fontRef>
          </p:style>
        </p:cxnSp>
        <p:cxnSp>
          <p:nvCxnSpPr>
            <p:cNvPr id="62" name="*GRIDLINE01*Straight Connector 61" hidden="1">
              <a:extLst>
                <a:ext uri="{FF2B5EF4-FFF2-40B4-BE49-F238E27FC236}">
                  <a16:creationId xmlns:a16="http://schemas.microsoft.com/office/drawing/2014/main" id="{25D05BBA-20F0-4413-22E5-8A19A5399E7B}"/>
                </a:ext>
              </a:extLst>
            </p:cNvPr>
            <p:cNvCxnSpPr/>
            <p:nvPr userDrawn="1"/>
          </p:nvCxnSpPr>
          <p:spPr bwMode="hidden">
            <a:xfrm>
              <a:off x="719137" y="512676"/>
              <a:ext cx="8101011" cy="0"/>
            </a:xfrm>
            <a:prstGeom prst="line">
              <a:avLst/>
            </a:prstGeom>
            <a:ln w="3175">
              <a:solidFill>
                <a:srgbClr val="9899FF"/>
              </a:solidFill>
              <a:prstDash val="solid"/>
            </a:ln>
          </p:spPr>
          <p:style>
            <a:lnRef idx="1">
              <a:schemeClr val="accent1"/>
            </a:lnRef>
            <a:fillRef idx="0">
              <a:schemeClr val="accent1"/>
            </a:fillRef>
            <a:effectRef idx="0">
              <a:schemeClr val="accent1"/>
            </a:effectRef>
            <a:fontRef idx="minor">
              <a:schemeClr val="tx1"/>
            </a:fontRef>
          </p:style>
        </p:cxnSp>
        <p:cxnSp>
          <p:nvCxnSpPr>
            <p:cNvPr id="63" name="*GRIDLINE01*Straight Connector 62" hidden="1">
              <a:extLst>
                <a:ext uri="{FF2B5EF4-FFF2-40B4-BE49-F238E27FC236}">
                  <a16:creationId xmlns:a16="http://schemas.microsoft.com/office/drawing/2014/main" id="{AA3C4912-D4FA-291F-0D27-458DD6B0D23F}"/>
                </a:ext>
              </a:extLst>
            </p:cNvPr>
            <p:cNvCxnSpPr/>
            <p:nvPr userDrawn="1"/>
          </p:nvCxnSpPr>
          <p:spPr bwMode="hidden">
            <a:xfrm>
              <a:off x="719137" y="1268760"/>
              <a:ext cx="8101011" cy="0"/>
            </a:xfrm>
            <a:prstGeom prst="line">
              <a:avLst/>
            </a:prstGeom>
            <a:ln w="3175">
              <a:solidFill>
                <a:srgbClr val="9899FF"/>
              </a:solidFill>
              <a:prstDash val="solid"/>
            </a:ln>
          </p:spPr>
          <p:style>
            <a:lnRef idx="1">
              <a:schemeClr val="accent1"/>
            </a:lnRef>
            <a:fillRef idx="0">
              <a:schemeClr val="accent1"/>
            </a:fillRef>
            <a:effectRef idx="0">
              <a:schemeClr val="accent1"/>
            </a:effectRef>
            <a:fontRef idx="minor">
              <a:schemeClr val="tx1"/>
            </a:fontRef>
          </p:style>
        </p:cxnSp>
        <p:cxnSp>
          <p:nvCxnSpPr>
            <p:cNvPr id="64" name="*GRIDLINE01*Straight Connector 63" hidden="1">
              <a:extLst>
                <a:ext uri="{FF2B5EF4-FFF2-40B4-BE49-F238E27FC236}">
                  <a16:creationId xmlns:a16="http://schemas.microsoft.com/office/drawing/2014/main" id="{24011B5D-90ED-C305-0853-5078CECEDF3D}"/>
                </a:ext>
              </a:extLst>
            </p:cNvPr>
            <p:cNvCxnSpPr/>
            <p:nvPr userDrawn="1"/>
          </p:nvCxnSpPr>
          <p:spPr bwMode="hidden">
            <a:xfrm>
              <a:off x="719137" y="512676"/>
              <a:ext cx="0" cy="756084"/>
            </a:xfrm>
            <a:prstGeom prst="line">
              <a:avLst/>
            </a:prstGeom>
            <a:ln w="3175">
              <a:solidFill>
                <a:srgbClr val="9899FF"/>
              </a:solidFill>
              <a:prstDash val="solid"/>
            </a:ln>
          </p:spPr>
          <p:style>
            <a:lnRef idx="1">
              <a:schemeClr val="accent1"/>
            </a:lnRef>
            <a:fillRef idx="0">
              <a:schemeClr val="accent1"/>
            </a:fillRef>
            <a:effectRef idx="0">
              <a:schemeClr val="accent1"/>
            </a:effectRef>
            <a:fontRef idx="minor">
              <a:schemeClr val="tx1"/>
            </a:fontRef>
          </p:style>
        </p:cxnSp>
        <p:cxnSp>
          <p:nvCxnSpPr>
            <p:cNvPr id="65" name="*GRIDLINE01*Straight Connector 64" hidden="1">
              <a:extLst>
                <a:ext uri="{FF2B5EF4-FFF2-40B4-BE49-F238E27FC236}">
                  <a16:creationId xmlns:a16="http://schemas.microsoft.com/office/drawing/2014/main" id="{929C110A-1399-2135-04D0-9092F2B8262C}"/>
                </a:ext>
              </a:extLst>
            </p:cNvPr>
            <p:cNvCxnSpPr/>
            <p:nvPr userDrawn="1"/>
          </p:nvCxnSpPr>
          <p:spPr bwMode="hidden">
            <a:xfrm>
              <a:off x="8820148" y="512676"/>
              <a:ext cx="0" cy="756084"/>
            </a:xfrm>
            <a:prstGeom prst="line">
              <a:avLst/>
            </a:prstGeom>
            <a:ln w="3175">
              <a:solidFill>
                <a:srgbClr val="9899FF"/>
              </a:solidFill>
              <a:prstDash val="solid"/>
            </a:ln>
          </p:spPr>
          <p:style>
            <a:lnRef idx="1">
              <a:schemeClr val="accent1"/>
            </a:lnRef>
            <a:fillRef idx="0">
              <a:schemeClr val="accent1"/>
            </a:fillRef>
            <a:effectRef idx="0">
              <a:schemeClr val="accent1"/>
            </a:effectRef>
            <a:fontRef idx="minor">
              <a:schemeClr val="tx1"/>
            </a:fontRef>
          </p:style>
        </p:cxnSp>
        <p:cxnSp>
          <p:nvCxnSpPr>
            <p:cNvPr id="66" name="*GRIDLINE01*Straight Connector 65" hidden="1">
              <a:extLst>
                <a:ext uri="{FF2B5EF4-FFF2-40B4-BE49-F238E27FC236}">
                  <a16:creationId xmlns:a16="http://schemas.microsoft.com/office/drawing/2014/main" id="{E48CC326-A648-A36E-C8A2-2BB1C57E1F0C}"/>
                </a:ext>
              </a:extLst>
            </p:cNvPr>
            <p:cNvCxnSpPr/>
            <p:nvPr userDrawn="1"/>
          </p:nvCxnSpPr>
          <p:spPr bwMode="hidden">
            <a:xfrm>
              <a:off x="7128284" y="512676"/>
              <a:ext cx="0" cy="756084"/>
            </a:xfrm>
            <a:prstGeom prst="line">
              <a:avLst/>
            </a:prstGeom>
            <a:ln w="3175">
              <a:solidFill>
                <a:srgbClr val="9899FF"/>
              </a:solidFill>
              <a:prstDash val="solid"/>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856203500"/>
      </p:ext>
    </p:extLst>
  </p:cSld>
  <p:clrMap bg1="lt1" tx1="dk1" bg2="lt2" tx2="dk2" accent1="accent1" accent2="accent2" accent3="accent3" accent4="accent4" accent5="accent5" accent6="accent6" hlink="hlink" folHlink="folHlink"/>
  <p:sldLayoutIdLst>
    <p:sldLayoutId id="2147483745" r:id="rId1"/>
    <p:sldLayoutId id="2147483706" r:id="rId2"/>
    <p:sldLayoutId id="2147483707" r:id="rId3"/>
    <p:sldLayoutId id="2147483708" r:id="rId4"/>
    <p:sldLayoutId id="2147483714" r:id="rId5"/>
    <p:sldLayoutId id="2147483750" r:id="rId6"/>
  </p:sldLayoutIdLst>
  <p:hf sldNum="0" hdr="0" dt="0"/>
  <p:txStyles>
    <p:titleStyle>
      <a:lvl1pPr marL="0" algn="l" defTabSz="1088776" rtl="0" eaLnBrk="1" latinLnBrk="0" hangingPunct="1">
        <a:lnSpc>
          <a:spcPct val="114000"/>
        </a:lnSpc>
        <a:spcBef>
          <a:spcPct val="0"/>
        </a:spcBef>
        <a:buNone/>
        <a:defRPr lang="de-DE" sz="2800" kern="1200" dirty="0">
          <a:solidFill>
            <a:schemeClr val="bg2"/>
          </a:solidFill>
          <a:latin typeface="Arial" pitchFamily="34" charset="0"/>
          <a:ea typeface="+mj-ea"/>
          <a:cs typeface="Arial" pitchFamily="34" charset="0"/>
        </a:defRPr>
      </a:lvl1pPr>
    </p:titleStyle>
    <p:bodyStyle>
      <a:lvl1pPr marL="0" indent="0" algn="l" defTabSz="1088776" rtl="0" eaLnBrk="1" latinLnBrk="0" hangingPunct="1">
        <a:lnSpc>
          <a:spcPct val="114000"/>
        </a:lnSpc>
        <a:spcBef>
          <a:spcPts val="0"/>
        </a:spcBef>
        <a:spcAft>
          <a:spcPts val="0"/>
        </a:spcAft>
        <a:buFont typeface="Arial" panose="020B0604020202020204" pitchFamily="34" charset="0"/>
        <a:buChar char="​"/>
        <a:defRPr sz="1800" kern="1200">
          <a:solidFill>
            <a:schemeClr val="bg2"/>
          </a:solidFill>
          <a:latin typeface="+mn-lt"/>
          <a:ea typeface="+mn-ea"/>
          <a:cs typeface="Arial" panose="020B0604020202020204" pitchFamily="34" charset="0"/>
        </a:defRPr>
      </a:lvl1pPr>
      <a:lvl2pPr marL="177800" indent="-177800" algn="l" defTabSz="1088776" rtl="0" eaLnBrk="1" latinLnBrk="0" hangingPunct="1">
        <a:lnSpc>
          <a:spcPct val="114000"/>
        </a:lnSpc>
        <a:spcBef>
          <a:spcPts val="0"/>
        </a:spcBef>
        <a:spcAft>
          <a:spcPts val="0"/>
        </a:spcAft>
        <a:buFont typeface="Wingdings" panose="05000000000000000000" pitchFamily="2" charset="2"/>
        <a:buChar char="§"/>
        <a:defRPr sz="1800" kern="1200">
          <a:solidFill>
            <a:schemeClr val="bg2"/>
          </a:solidFill>
          <a:latin typeface="+mn-lt"/>
          <a:ea typeface="+mn-ea"/>
          <a:cs typeface="Arial" panose="020B0604020202020204" pitchFamily="34" charset="0"/>
        </a:defRPr>
      </a:lvl2pPr>
      <a:lvl3pPr marL="363538" indent="-4763" algn="l" defTabSz="1088776" rtl="0" eaLnBrk="1" latinLnBrk="0" hangingPunct="1">
        <a:lnSpc>
          <a:spcPct val="114000"/>
        </a:lnSpc>
        <a:spcBef>
          <a:spcPts val="0"/>
        </a:spcBef>
        <a:spcAft>
          <a:spcPts val="0"/>
        </a:spcAft>
        <a:buFont typeface="Arial" panose="020B0604020202020204" pitchFamily="34" charset="0"/>
        <a:buChar char="​"/>
        <a:defRPr sz="1800" kern="1200">
          <a:solidFill>
            <a:schemeClr val="bg2"/>
          </a:solidFill>
          <a:latin typeface="+mn-lt"/>
          <a:ea typeface="+mn-ea"/>
          <a:cs typeface="Arial" panose="020B0604020202020204" pitchFamily="34" charset="0"/>
        </a:defRPr>
      </a:lvl3pPr>
      <a:lvl4pPr marL="541338" indent="-180975" algn="l" defTabSz="1088776" rtl="0" eaLnBrk="1" latinLnBrk="0" hangingPunct="1">
        <a:lnSpc>
          <a:spcPct val="114000"/>
        </a:lnSpc>
        <a:spcBef>
          <a:spcPts val="0"/>
        </a:spcBef>
        <a:spcAft>
          <a:spcPts val="0"/>
        </a:spcAft>
        <a:buFont typeface="Wingdings" panose="05000000000000000000" pitchFamily="2" charset="2"/>
        <a:buChar char="§"/>
        <a:defRPr sz="1800" kern="1200">
          <a:solidFill>
            <a:schemeClr val="bg2"/>
          </a:solidFill>
          <a:latin typeface="+mn-lt"/>
          <a:ea typeface="+mn-ea"/>
          <a:cs typeface="Arial" panose="020B0604020202020204" pitchFamily="34" charset="0"/>
        </a:defRPr>
      </a:lvl4pPr>
      <a:lvl5pPr marL="720000" indent="0" algn="l" defTabSz="1088776" rtl="0" eaLnBrk="1" latinLnBrk="0" hangingPunct="1">
        <a:lnSpc>
          <a:spcPct val="114000"/>
        </a:lnSpc>
        <a:spcBef>
          <a:spcPts val="0"/>
        </a:spcBef>
        <a:spcAft>
          <a:spcPts val="0"/>
        </a:spcAft>
        <a:buFontTx/>
        <a:buNone/>
        <a:defRPr sz="1800" kern="1200">
          <a:solidFill>
            <a:schemeClr val="bg2"/>
          </a:solidFill>
          <a:latin typeface="+mn-lt"/>
          <a:ea typeface="+mn-ea"/>
          <a:cs typeface="Arial" panose="020B0604020202020204" pitchFamily="34" charset="0"/>
        </a:defRPr>
      </a:lvl5pPr>
      <a:lvl6pPr marL="711200" indent="0" algn="l" defTabSz="1088776" rtl="0" eaLnBrk="1" fontAlgn="auto" latinLnBrk="0" hangingPunct="1">
        <a:lnSpc>
          <a:spcPct val="114000"/>
        </a:lnSpc>
        <a:spcBef>
          <a:spcPts val="0"/>
        </a:spcBef>
        <a:spcAft>
          <a:spcPts val="0"/>
        </a:spcAft>
        <a:buClr>
          <a:srgbClr val="000000"/>
        </a:buClr>
        <a:buSzPts val="1200"/>
        <a:buFont typeface="Arial" panose="020B0604020202020204" pitchFamily="34" charset="0"/>
        <a:buNone/>
        <a:defRPr kumimoji="0" sz="1800" b="0" i="0" u="none" kern="1200" cap="none" spc="0" baseline="0">
          <a:solidFill>
            <a:schemeClr val="bg2"/>
          </a:solidFill>
          <a:latin typeface="Arial" panose="020B0604020202020204" pitchFamily="34" charset="0"/>
          <a:ea typeface="+mn-ea"/>
          <a:cs typeface="+mn-cs"/>
        </a:defRPr>
      </a:lvl6pPr>
      <a:lvl7pPr marL="711200" indent="7938" algn="l" defTabSz="1088776" rtl="0" eaLnBrk="1" fontAlgn="auto" latinLnBrk="0" hangingPunct="1">
        <a:lnSpc>
          <a:spcPct val="114000"/>
        </a:lnSpc>
        <a:spcBef>
          <a:spcPts val="0"/>
        </a:spcBef>
        <a:spcAft>
          <a:spcPts val="0"/>
        </a:spcAft>
        <a:buClrTx/>
        <a:buSzPts val="1200"/>
        <a:buFont typeface="Arial" panose="020B0604020202020204" pitchFamily="34" charset="0"/>
        <a:buChar char="​"/>
        <a:defRPr kumimoji="0" sz="1800" b="0" i="0" u="none" kern="1200" cap="none" spc="0" baseline="0">
          <a:solidFill>
            <a:schemeClr val="bg2"/>
          </a:solidFill>
          <a:latin typeface="Arial" panose="020B0604020202020204" pitchFamily="34" charset="0"/>
          <a:ea typeface="+mn-ea"/>
          <a:cs typeface="+mn-cs"/>
        </a:defRPr>
      </a:lvl7pPr>
      <a:lvl8pPr marL="711200" indent="7938" algn="l" defTabSz="1088776" rtl="0" eaLnBrk="1" fontAlgn="auto" latinLnBrk="0" hangingPunct="1">
        <a:lnSpc>
          <a:spcPct val="114000"/>
        </a:lnSpc>
        <a:spcBef>
          <a:spcPts val="0"/>
        </a:spcBef>
        <a:spcAft>
          <a:spcPts val="0"/>
        </a:spcAft>
        <a:buClrTx/>
        <a:buSzPts val="1200"/>
        <a:buFont typeface="Arial" panose="020B0604020202020204" pitchFamily="34" charset="0"/>
        <a:buChar char="​"/>
        <a:defRPr kumimoji="0" sz="1800" b="0" i="0" u="none" kern="1200" cap="none" spc="0" baseline="0">
          <a:solidFill>
            <a:schemeClr val="bg2"/>
          </a:solidFill>
          <a:latin typeface="Arial" panose="020B0604020202020204" pitchFamily="34" charset="0"/>
          <a:ea typeface="+mn-ea"/>
          <a:cs typeface="+mn-cs"/>
        </a:defRPr>
      </a:lvl8pPr>
      <a:lvl9pPr marL="711200" indent="7938" algn="l" defTabSz="1088776" rtl="0" eaLnBrk="1" fontAlgn="auto" latinLnBrk="0" hangingPunct="1">
        <a:lnSpc>
          <a:spcPct val="114000"/>
        </a:lnSpc>
        <a:spcBef>
          <a:spcPts val="0"/>
        </a:spcBef>
        <a:spcAft>
          <a:spcPts val="0"/>
        </a:spcAft>
        <a:buClrTx/>
        <a:buSzPts val="1200"/>
        <a:buFont typeface="Arial" panose="020B0604020202020204" pitchFamily="34" charset="0"/>
        <a:buChar char="​"/>
        <a:defRPr kumimoji="0" sz="1800" b="0" i="0" u="none" kern="1200" cap="none" spc="0" baseline="0">
          <a:solidFill>
            <a:schemeClr val="bg2"/>
          </a:solidFill>
          <a:latin typeface="Arial" panose="020B0604020202020204" pitchFamily="34" charset="0"/>
          <a:ea typeface="+mn-ea"/>
          <a:cs typeface="+mn-cs"/>
        </a:defRPr>
      </a:lvl9pPr>
    </p:bodyStyle>
    <p:otherStyle>
      <a:defPPr>
        <a:defRPr lang="de-DE"/>
      </a:defPPr>
      <a:lvl1pPr marL="0" algn="l" defTabSz="1088776" rtl="0" eaLnBrk="1" latinLnBrk="0" hangingPunct="1">
        <a:defRPr sz="2100" kern="1200">
          <a:solidFill>
            <a:schemeClr val="tx1"/>
          </a:solidFill>
          <a:latin typeface="+mn-lt"/>
          <a:ea typeface="+mn-ea"/>
          <a:cs typeface="+mn-cs"/>
        </a:defRPr>
      </a:lvl1pPr>
      <a:lvl2pPr marL="544388" algn="l" defTabSz="1088776" rtl="0" eaLnBrk="1" latinLnBrk="0" hangingPunct="1">
        <a:defRPr sz="2100" kern="1200">
          <a:solidFill>
            <a:schemeClr val="tx1"/>
          </a:solidFill>
          <a:latin typeface="+mn-lt"/>
          <a:ea typeface="+mn-ea"/>
          <a:cs typeface="+mn-cs"/>
        </a:defRPr>
      </a:lvl2pPr>
      <a:lvl3pPr marL="1088776" algn="l" defTabSz="1088776" rtl="0" eaLnBrk="1" latinLnBrk="0" hangingPunct="1">
        <a:defRPr sz="2100" kern="1200">
          <a:solidFill>
            <a:schemeClr val="tx1"/>
          </a:solidFill>
          <a:latin typeface="+mn-lt"/>
          <a:ea typeface="+mn-ea"/>
          <a:cs typeface="+mn-cs"/>
        </a:defRPr>
      </a:lvl3pPr>
      <a:lvl4pPr marL="1633164" algn="l" defTabSz="1088776" rtl="0" eaLnBrk="1" latinLnBrk="0" hangingPunct="1">
        <a:defRPr sz="2100" kern="1200">
          <a:solidFill>
            <a:schemeClr val="tx1"/>
          </a:solidFill>
          <a:latin typeface="+mn-lt"/>
          <a:ea typeface="+mn-ea"/>
          <a:cs typeface="+mn-cs"/>
        </a:defRPr>
      </a:lvl4pPr>
      <a:lvl5pPr marL="2177552" algn="l" defTabSz="1088776" rtl="0" eaLnBrk="1" latinLnBrk="0" hangingPunct="1">
        <a:defRPr sz="2100" kern="1200">
          <a:solidFill>
            <a:schemeClr val="tx1"/>
          </a:solidFill>
          <a:latin typeface="+mn-lt"/>
          <a:ea typeface="+mn-ea"/>
          <a:cs typeface="+mn-cs"/>
        </a:defRPr>
      </a:lvl5pPr>
      <a:lvl6pPr marL="2721940" algn="l" defTabSz="1088776" rtl="0" eaLnBrk="1" latinLnBrk="0" hangingPunct="1">
        <a:defRPr sz="2100" kern="1200">
          <a:solidFill>
            <a:schemeClr val="tx1"/>
          </a:solidFill>
          <a:latin typeface="+mn-lt"/>
          <a:ea typeface="+mn-ea"/>
          <a:cs typeface="+mn-cs"/>
        </a:defRPr>
      </a:lvl6pPr>
      <a:lvl7pPr marL="3266328" algn="l" defTabSz="1088776" rtl="0" eaLnBrk="1" latinLnBrk="0" hangingPunct="1">
        <a:defRPr sz="2100" kern="1200">
          <a:solidFill>
            <a:schemeClr val="tx1"/>
          </a:solidFill>
          <a:latin typeface="+mn-lt"/>
          <a:ea typeface="+mn-ea"/>
          <a:cs typeface="+mn-cs"/>
        </a:defRPr>
      </a:lvl7pPr>
      <a:lvl8pPr marL="3810716" algn="l" defTabSz="1088776" rtl="0" eaLnBrk="1" latinLnBrk="0" hangingPunct="1">
        <a:defRPr sz="2100" kern="1200">
          <a:solidFill>
            <a:schemeClr val="tx1"/>
          </a:solidFill>
          <a:latin typeface="+mn-lt"/>
          <a:ea typeface="+mn-ea"/>
          <a:cs typeface="+mn-cs"/>
        </a:defRPr>
      </a:lvl8pPr>
      <a:lvl9pPr marL="4355104" algn="l" defTabSz="1088776" rtl="0" eaLnBrk="1" latinLnBrk="0" hangingPunct="1">
        <a:defRPr sz="21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416" userDrawn="1">
          <p15:clr>
            <a:srgbClr val="A4A3A4"/>
          </p15:clr>
        </p15:guide>
        <p15:guide id="3" orient="horz" pos="3888" userDrawn="1">
          <p15:clr>
            <a:srgbClr val="A4A3A4"/>
          </p15:clr>
        </p15:guide>
        <p15:guide id="4" orient="horz" pos="2160" userDrawn="1">
          <p15:clr>
            <a:srgbClr val="A4A3A4"/>
          </p15:clr>
        </p15:guide>
        <p15:guide id="5" orient="horz" pos="936" userDrawn="1">
          <p15:clr>
            <a:srgbClr val="A4A3A4"/>
          </p15:clr>
        </p15:guide>
        <p15:guide id="8" pos="504" userDrawn="1">
          <p15:clr>
            <a:srgbClr val="A4A3A4"/>
          </p15:clr>
        </p15:guide>
        <p15:guide id="9" pos="7312" userDrawn="1">
          <p15:clr>
            <a:srgbClr val="A4A3A4"/>
          </p15:clr>
        </p15:guide>
        <p15:guide id="11" pos="7680" userDrawn="1">
          <p15:clr>
            <a:srgbClr val="A4A3A4"/>
          </p15:clr>
        </p15:guide>
        <p15:guide id="12" pos="3840" userDrawn="1">
          <p15:clr>
            <a:srgbClr val="A4A3A4"/>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41.xml"/><Relationship Id="rId5" Type="http://schemas.openxmlformats.org/officeDocument/2006/relationships/image" Target="../media/image3.png"/><Relationship Id="rId4" Type="http://schemas.openxmlformats.org/officeDocument/2006/relationships/image" Target="../media/image2.svg"/></Relationships>
</file>

<file path=ppt/slides/_rels/slide2.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4.png"/><Relationship Id="rId7" Type="http://schemas.openxmlformats.org/officeDocument/2006/relationships/image" Target="../media/image8.svg"/><Relationship Id="rId2" Type="http://schemas.openxmlformats.org/officeDocument/2006/relationships/notesSlide" Target="../notesSlides/notesSlide2.xml"/><Relationship Id="rId1" Type="http://schemas.openxmlformats.org/officeDocument/2006/relationships/slideLayout" Target="../slideLayouts/slideLayout48.xml"/><Relationship Id="rId6" Type="http://schemas.openxmlformats.org/officeDocument/2006/relationships/image" Target="../media/image7.png"/><Relationship Id="rId5" Type="http://schemas.openxmlformats.org/officeDocument/2006/relationships/image" Target="../media/image6.png"/><Relationship Id="rId10" Type="http://schemas.openxmlformats.org/officeDocument/2006/relationships/image" Target="../media/image11.png"/><Relationship Id="rId4" Type="http://schemas.openxmlformats.org/officeDocument/2006/relationships/image" Target="../media/image5.svg"/><Relationship Id="rId9" Type="http://schemas.openxmlformats.org/officeDocument/2006/relationships/image" Target="../media/image10.png"/></Relationships>
</file>

<file path=ppt/slides/_rels/slide3.xml.rels><?xml version="1.0" encoding="UTF-8" standalone="yes"?>
<Relationships xmlns="http://schemas.openxmlformats.org/package/2006/relationships"><Relationship Id="rId8" Type="http://schemas.openxmlformats.org/officeDocument/2006/relationships/image" Target="../media/image17.svg"/><Relationship Id="rId3" Type="http://schemas.openxmlformats.org/officeDocument/2006/relationships/image" Target="../media/image12.png"/><Relationship Id="rId7" Type="http://schemas.openxmlformats.org/officeDocument/2006/relationships/image" Target="../media/image16.png"/><Relationship Id="rId12" Type="http://schemas.openxmlformats.org/officeDocument/2006/relationships/image" Target="../media/image21.svg"/><Relationship Id="rId2" Type="http://schemas.openxmlformats.org/officeDocument/2006/relationships/notesSlide" Target="../notesSlides/notesSlide3.xml"/><Relationship Id="rId1" Type="http://schemas.openxmlformats.org/officeDocument/2006/relationships/slideLayout" Target="../slideLayouts/slideLayout48.xml"/><Relationship Id="rId6" Type="http://schemas.openxmlformats.org/officeDocument/2006/relationships/image" Target="../media/image15.svg"/><Relationship Id="rId11" Type="http://schemas.openxmlformats.org/officeDocument/2006/relationships/image" Target="../media/image20.png"/><Relationship Id="rId5" Type="http://schemas.openxmlformats.org/officeDocument/2006/relationships/image" Target="../media/image14.png"/><Relationship Id="rId10" Type="http://schemas.openxmlformats.org/officeDocument/2006/relationships/image" Target="../media/image19.svg"/><Relationship Id="rId4" Type="http://schemas.openxmlformats.org/officeDocument/2006/relationships/image" Target="../media/image13.svg"/><Relationship Id="rId9" Type="http://schemas.openxmlformats.org/officeDocument/2006/relationships/image" Target="../media/image18.png"/></Relationships>
</file>

<file path=ppt/slides/_rels/slide4.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24.png"/><Relationship Id="rId4" Type="http://schemas.openxmlformats.org/officeDocument/2006/relationships/image" Target="../media/image23.svg"/></Relationships>
</file>

<file path=ppt/slides/_rels/slide5.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27.svg"/><Relationship Id="rId4" Type="http://schemas.openxmlformats.org/officeDocument/2006/relationships/image" Target="../media/image26.png"/></Relationships>
</file>

<file path=ppt/slides/_rels/slide6.xml.rels><?xml version="1.0" encoding="UTF-8" standalone="yes"?>
<Relationships xmlns="http://schemas.openxmlformats.org/package/2006/relationships"><Relationship Id="rId8" Type="http://schemas.openxmlformats.org/officeDocument/2006/relationships/image" Target="../media/image33.svg"/><Relationship Id="rId13" Type="http://schemas.openxmlformats.org/officeDocument/2006/relationships/image" Target="../media/image38.png"/><Relationship Id="rId3" Type="http://schemas.openxmlformats.org/officeDocument/2006/relationships/image" Target="../media/image28.png"/><Relationship Id="rId7" Type="http://schemas.openxmlformats.org/officeDocument/2006/relationships/image" Target="../media/image32.png"/><Relationship Id="rId12" Type="http://schemas.openxmlformats.org/officeDocument/2006/relationships/image" Target="../media/image37.svg"/><Relationship Id="rId2" Type="http://schemas.openxmlformats.org/officeDocument/2006/relationships/notesSlide" Target="../notesSlides/notesSlide6.xml"/><Relationship Id="rId1" Type="http://schemas.openxmlformats.org/officeDocument/2006/relationships/slideLayout" Target="../slideLayouts/slideLayout7.xml"/><Relationship Id="rId6" Type="http://schemas.openxmlformats.org/officeDocument/2006/relationships/image" Target="../media/image31.svg"/><Relationship Id="rId11" Type="http://schemas.openxmlformats.org/officeDocument/2006/relationships/image" Target="../media/image36.png"/><Relationship Id="rId5" Type="http://schemas.openxmlformats.org/officeDocument/2006/relationships/image" Target="../media/image30.png"/><Relationship Id="rId10" Type="http://schemas.openxmlformats.org/officeDocument/2006/relationships/image" Target="../media/image35.svg"/><Relationship Id="rId4" Type="http://schemas.openxmlformats.org/officeDocument/2006/relationships/image" Target="../media/image29.svg"/><Relationship Id="rId9" Type="http://schemas.openxmlformats.org/officeDocument/2006/relationships/image" Target="../media/image34.png"/><Relationship Id="rId14" Type="http://schemas.openxmlformats.org/officeDocument/2006/relationships/image" Target="../media/image39.svg"/></Relationships>
</file>

<file path=ppt/slides/_rels/slide7.xml.rels><?xml version="1.0" encoding="UTF-8" standalone="yes"?>
<Relationships xmlns="http://schemas.openxmlformats.org/package/2006/relationships"><Relationship Id="rId3" Type="http://schemas.openxmlformats.org/officeDocument/2006/relationships/image" Target="../media/image23.svg"/><Relationship Id="rId2" Type="http://schemas.openxmlformats.org/officeDocument/2006/relationships/image" Target="../media/image22.png"/><Relationship Id="rId1" Type="http://schemas.openxmlformats.org/officeDocument/2006/relationships/slideLayout" Target="../slideLayouts/slideLayout2.xml"/><Relationship Id="rId4" Type="http://schemas.openxmlformats.org/officeDocument/2006/relationships/image" Target="../media/image24.png"/></Relationships>
</file>

<file path=ppt/slides/_rels/slide8.xml.rels><?xml version="1.0" encoding="UTF-8" standalone="yes"?>
<Relationships xmlns="http://schemas.openxmlformats.org/package/2006/relationships"><Relationship Id="rId8" Type="http://schemas.openxmlformats.org/officeDocument/2006/relationships/image" Target="../media/image41.svg"/><Relationship Id="rId13" Type="http://schemas.openxmlformats.org/officeDocument/2006/relationships/image" Target="../media/image46.png"/><Relationship Id="rId3" Type="http://schemas.openxmlformats.org/officeDocument/2006/relationships/image" Target="../media/image12.png"/><Relationship Id="rId7" Type="http://schemas.openxmlformats.org/officeDocument/2006/relationships/image" Target="../media/image40.png"/><Relationship Id="rId12" Type="http://schemas.openxmlformats.org/officeDocument/2006/relationships/image" Target="../media/image45.svg"/><Relationship Id="rId2" Type="http://schemas.openxmlformats.org/officeDocument/2006/relationships/notesSlide" Target="../notesSlides/notesSlide7.xml"/><Relationship Id="rId1" Type="http://schemas.openxmlformats.org/officeDocument/2006/relationships/slideLayout" Target="../slideLayouts/slideLayout48.xml"/><Relationship Id="rId6" Type="http://schemas.openxmlformats.org/officeDocument/2006/relationships/image" Target="../media/image19.svg"/><Relationship Id="rId11" Type="http://schemas.openxmlformats.org/officeDocument/2006/relationships/image" Target="../media/image44.png"/><Relationship Id="rId5" Type="http://schemas.openxmlformats.org/officeDocument/2006/relationships/image" Target="../media/image18.png"/><Relationship Id="rId15" Type="http://schemas.openxmlformats.org/officeDocument/2006/relationships/image" Target="../media/image48.png"/><Relationship Id="rId10" Type="http://schemas.openxmlformats.org/officeDocument/2006/relationships/image" Target="../media/image43.svg"/><Relationship Id="rId4" Type="http://schemas.openxmlformats.org/officeDocument/2006/relationships/image" Target="../media/image13.svg"/><Relationship Id="rId9" Type="http://schemas.openxmlformats.org/officeDocument/2006/relationships/image" Target="../media/image42.png"/><Relationship Id="rId14" Type="http://schemas.openxmlformats.org/officeDocument/2006/relationships/image" Target="../media/image47.pn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microsoft.com/office/2018/10/relationships/comments" Target="../comments/modernComment_7FFFFDF8_2B47DE90.xml"/><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hyperlink" Target="https://www.england.nhs.uk/long-read/business-case-template-for-developing-or-expanding-outpatient-parenteral-antimicrobial-therapy-opat-services/" TargetMode="External"/><Relationship Id="rId2" Type="http://schemas.openxmlformats.org/officeDocument/2006/relationships/hyperlink" Target="https://shtg.scot/our-advice/cost-calculator-for-uk-outpatient-parenteral-antimicrobial-therapy-opat-services/" TargetMode="Externa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hteck 1"/>
          <p:cNvSpPr/>
          <p:nvPr/>
        </p:nvSpPr>
        <p:spPr bwMode="gray">
          <a:xfrm>
            <a:off x="698460" y="1556794"/>
            <a:ext cx="8491838" cy="3374828"/>
          </a:xfrm>
          <a:prstGeom prst="rect">
            <a:avLst/>
          </a:prstGeom>
          <a:noFill/>
          <a:ln w="254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b"/>
          <a:lstStyle/>
          <a:p>
            <a:pPr marL="0" marR="0" lvl="0" indent="0" algn="l" defTabSz="1088776" rtl="0" eaLnBrk="1" fontAlgn="auto" latinLnBrk="0" hangingPunct="1">
              <a:lnSpc>
                <a:spcPct val="100000"/>
              </a:lnSpc>
              <a:spcBef>
                <a:spcPts val="0"/>
              </a:spcBef>
              <a:spcAft>
                <a:spcPts val="0"/>
              </a:spcAft>
              <a:buClrTx/>
              <a:buSzTx/>
              <a:buFontTx/>
              <a:buNone/>
              <a:tabLst/>
              <a:defRPr/>
            </a:pPr>
            <a:r>
              <a:rPr lang="en-US" sz="5400" dirty="0">
                <a:solidFill>
                  <a:srgbClr val="00A97A"/>
                </a:solidFill>
              </a:rPr>
              <a:t>Shifting Care from Hospital to Community with Ready-to-Administer &amp; Ready-to-Use Medicines</a:t>
            </a:r>
            <a:endParaRPr kumimoji="0" lang="en-US" sz="1800" b="0" i="0" u="none" strike="noStrike" kern="1200" cap="none" spc="10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cxnSp>
        <p:nvCxnSpPr>
          <p:cNvPr id="4" name="Gerader Verbinder 3"/>
          <p:cNvCxnSpPr>
            <a:cxnSpLocks/>
          </p:cNvCxnSpPr>
          <p:nvPr/>
        </p:nvCxnSpPr>
        <p:spPr>
          <a:xfrm>
            <a:off x="825780" y="5121188"/>
            <a:ext cx="2261659" cy="0"/>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5" name="Textfeld 4"/>
          <p:cNvSpPr txBox="1"/>
          <p:nvPr/>
        </p:nvSpPr>
        <p:spPr>
          <a:xfrm>
            <a:off x="830210" y="5407037"/>
            <a:ext cx="8360088" cy="310853"/>
          </a:xfrm>
          <a:prstGeom prst="rect">
            <a:avLst/>
          </a:prstGeom>
          <a:noFill/>
        </p:spPr>
        <p:txBody>
          <a:bodyPr wrap="square" lIns="0" tIns="0" rIns="0" bIns="0" rtlCol="0">
            <a:noAutofit/>
          </a:bodyPr>
          <a:lstStyle/>
          <a:p>
            <a:r>
              <a:rPr lang="en-US" sz="2000">
                <a:cs typeface="Arial"/>
              </a:rPr>
              <a:t>HSJ Forum, 16</a:t>
            </a:r>
            <a:r>
              <a:rPr lang="en-US" sz="2000" baseline="30000">
                <a:cs typeface="Arial"/>
              </a:rPr>
              <a:t>th</a:t>
            </a:r>
            <a:r>
              <a:rPr lang="en-US" sz="2000">
                <a:cs typeface="Arial"/>
              </a:rPr>
              <a:t> October 2025</a:t>
            </a:r>
          </a:p>
        </p:txBody>
      </p:sp>
      <p:sp>
        <p:nvSpPr>
          <p:cNvPr id="6" name="Textfeld 5">
            <a:extLst>
              <a:ext uri="{FF2B5EF4-FFF2-40B4-BE49-F238E27FC236}">
                <a16:creationId xmlns:a16="http://schemas.microsoft.com/office/drawing/2014/main" id="{E9023E2D-FE6B-0595-90F4-3974B63FF6CE}"/>
              </a:ext>
            </a:extLst>
          </p:cNvPr>
          <p:cNvSpPr txBox="1"/>
          <p:nvPr/>
        </p:nvSpPr>
        <p:spPr>
          <a:xfrm>
            <a:off x="3608832" y="3474720"/>
            <a:ext cx="0" cy="0"/>
          </a:xfrm>
          <a:prstGeom prst="rect">
            <a:avLst/>
          </a:prstGeom>
          <a:noFill/>
        </p:spPr>
        <p:txBody>
          <a:bodyPr wrap="none" lIns="0" tIns="0" rIns="0" bIns="0" rtlCol="0">
            <a:noAutofit/>
          </a:bodyPr>
          <a:lstStyle/>
          <a:p>
            <a:endParaRPr lang="en-US" sz="1600">
              <a:latin typeface="Arial" panose="020B0604020202020204" pitchFamily="34" charset="0"/>
              <a:cs typeface="Arial" panose="020B0604020202020204" pitchFamily="34" charset="0"/>
            </a:endParaRPr>
          </a:p>
        </p:txBody>
      </p:sp>
      <p:pic>
        <p:nvPicPr>
          <p:cNvPr id="8" name="Graphic 7">
            <a:extLst>
              <a:ext uri="{FF2B5EF4-FFF2-40B4-BE49-F238E27FC236}">
                <a16:creationId xmlns:a16="http://schemas.microsoft.com/office/drawing/2014/main" id="{70CCCA83-EE5E-A434-73CB-88E3E335F96D}"/>
              </a:ext>
            </a:extLst>
          </p:cNvPr>
          <p:cNvPicPr>
            <a:picLocks noGrp="1" noRot="1" noChangeAspect="1" noMove="1" noResize="1" noEditPoints="1" noAdjustHandles="1" noChangeArrowheads="1" noChangeShapeType="1" noCrop="1"/>
          </p:cNvPicPr>
          <p:nvPr/>
        </p:nvPicPr>
        <p:blipFill>
          <a:blip r:embed="rId3" cstate="email">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10167800" y="337042"/>
            <a:ext cx="1440000" cy="355765"/>
          </a:xfrm>
          <a:prstGeom prst="rect">
            <a:avLst/>
          </a:prstGeom>
        </p:spPr>
      </p:pic>
      <p:pic>
        <p:nvPicPr>
          <p:cNvPr id="9" name="Picture 8">
            <a:extLst>
              <a:ext uri="{FF2B5EF4-FFF2-40B4-BE49-F238E27FC236}">
                <a16:creationId xmlns:a16="http://schemas.microsoft.com/office/drawing/2014/main" id="{A4D864A0-9BD4-8B97-FE66-E20753CC60D2}"/>
              </a:ext>
            </a:extLst>
          </p:cNvPr>
          <p:cNvPicPr>
            <a:picLocks noChangeAspect="1"/>
          </p:cNvPicPr>
          <p:nvPr/>
        </p:nvPicPr>
        <p:blipFill>
          <a:blip r:embed="rId5"/>
          <a:stretch>
            <a:fillRect/>
          </a:stretch>
        </p:blipFill>
        <p:spPr>
          <a:xfrm>
            <a:off x="9104563" y="3693271"/>
            <a:ext cx="2887012" cy="2855834"/>
          </a:xfrm>
          <a:prstGeom prst="rect">
            <a:avLst/>
          </a:prstGeom>
        </p:spPr>
      </p:pic>
    </p:spTree>
    <p:extLst>
      <p:ext uri="{BB962C8B-B14F-4D97-AF65-F5344CB8AC3E}">
        <p14:creationId xmlns:p14="http://schemas.microsoft.com/office/powerpoint/2010/main" val="33177938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EFEEE7"/>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E58D5CD4-1495-43EF-61CD-DB7CC154A9C6}"/>
              </a:ext>
            </a:extLst>
          </p:cNvPr>
          <p:cNvSpPr/>
          <p:nvPr/>
        </p:nvSpPr>
        <p:spPr bwMode="gray">
          <a:xfrm>
            <a:off x="0" y="435985"/>
            <a:ext cx="9012324" cy="652755"/>
          </a:xfrm>
          <a:prstGeom prst="rect">
            <a:avLst/>
          </a:prstGeom>
          <a:solidFill>
            <a:srgbClr val="00B482"/>
          </a:solidFill>
          <a:ln w="25400" cap="flat" cmpd="sng" algn="ctr">
            <a:noFill/>
            <a:prstDash val="solid"/>
          </a:ln>
          <a:effectLst/>
          <a:extLst>
            <a:ext uri="{91240B29-F687-4F45-9708-019B960494DF}">
              <a14:hiddenLine xmlns:a14="http://schemas.microsoft.com/office/drawing/2010/main" w="25400" cap="flat" cmpd="sng" algn="ctr">
                <a:solidFill>
                  <a:prstClr val="black"/>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lIns="576000" rtlCol="0" anchor="ctr"/>
          <a:lstStyle/>
          <a:p>
            <a:r>
              <a:rPr lang="en-US" sz="3200" b="1">
                <a:solidFill>
                  <a:schemeClr val="bg1"/>
                </a:solidFill>
              </a:rPr>
              <a:t>Shifting Care from Hospital to Community</a:t>
            </a:r>
          </a:p>
        </p:txBody>
      </p:sp>
      <p:grpSp>
        <p:nvGrpSpPr>
          <p:cNvPr id="33" name="Group 32">
            <a:extLst>
              <a:ext uri="{FF2B5EF4-FFF2-40B4-BE49-F238E27FC236}">
                <a16:creationId xmlns:a16="http://schemas.microsoft.com/office/drawing/2014/main" id="{1BF738FC-858E-DF3D-20F8-4CB4A16DF49B}"/>
              </a:ext>
            </a:extLst>
          </p:cNvPr>
          <p:cNvGrpSpPr/>
          <p:nvPr/>
        </p:nvGrpSpPr>
        <p:grpSpPr>
          <a:xfrm rot="21015586">
            <a:off x="593149" y="1772041"/>
            <a:ext cx="2861291" cy="3716904"/>
            <a:chOff x="207352" y="1837926"/>
            <a:chExt cx="2861291" cy="3716904"/>
          </a:xfrm>
        </p:grpSpPr>
        <p:pic>
          <p:nvPicPr>
            <p:cNvPr id="27" name="Graphic 26">
              <a:extLst>
                <a:ext uri="{FF2B5EF4-FFF2-40B4-BE49-F238E27FC236}">
                  <a16:creationId xmlns:a16="http://schemas.microsoft.com/office/drawing/2014/main" id="{0F989D4C-7D90-B643-5269-DDA4DAA05D4B}"/>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207352" y="1849392"/>
              <a:ext cx="2853878" cy="3705438"/>
            </a:xfrm>
            <a:prstGeom prst="rect">
              <a:avLst/>
            </a:prstGeom>
          </p:spPr>
        </p:pic>
        <p:sp>
          <p:nvSpPr>
            <p:cNvPr id="32" name="Rectangle 31">
              <a:extLst>
                <a:ext uri="{FF2B5EF4-FFF2-40B4-BE49-F238E27FC236}">
                  <a16:creationId xmlns:a16="http://schemas.microsoft.com/office/drawing/2014/main" id="{B95600D9-6E73-84CE-3438-D15B6068F3AC}"/>
                </a:ext>
              </a:extLst>
            </p:cNvPr>
            <p:cNvSpPr/>
            <p:nvPr/>
          </p:nvSpPr>
          <p:spPr>
            <a:xfrm>
              <a:off x="208157" y="1837926"/>
              <a:ext cx="2860486" cy="1404159"/>
            </a:xfrm>
            <a:prstGeom prst="rect">
              <a:avLst/>
            </a:prstGeom>
            <a:solidFill>
              <a:srgbClr val="00A97A"/>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sz="1800">
                  <a:ea typeface="+mn-lt"/>
                  <a:cs typeface="+mn-lt"/>
                </a:rPr>
                <a:t>The NHS must shift to homecare to relieve hospitals and improve long-term patient outcomes</a:t>
              </a:r>
              <a:r>
                <a:rPr lang="en-US" sz="1800" baseline="30000">
                  <a:ea typeface="+mn-lt"/>
                  <a:cs typeface="+mn-lt"/>
                </a:rPr>
                <a:t>1</a:t>
              </a:r>
              <a:r>
                <a:rPr lang="en-US" sz="1800">
                  <a:ea typeface="+mn-lt"/>
                  <a:cs typeface="+mn-lt"/>
                </a:rPr>
                <a:t>.</a:t>
              </a:r>
            </a:p>
          </p:txBody>
        </p:sp>
      </p:grpSp>
      <p:pic>
        <p:nvPicPr>
          <p:cNvPr id="4" name="Picture 3" descr="A green sign with white text&#10;&#10;AI-generated content may be incorrect.">
            <a:extLst>
              <a:ext uri="{FF2B5EF4-FFF2-40B4-BE49-F238E27FC236}">
                <a16:creationId xmlns:a16="http://schemas.microsoft.com/office/drawing/2014/main" id="{0F537E72-19E7-B6A1-C785-E61BD7739AD1}"/>
              </a:ext>
            </a:extLst>
          </p:cNvPr>
          <p:cNvPicPr>
            <a:picLocks noChangeAspect="1"/>
          </p:cNvPicPr>
          <p:nvPr/>
        </p:nvPicPr>
        <p:blipFill>
          <a:blip r:embed="rId5"/>
          <a:stretch>
            <a:fillRect/>
          </a:stretch>
        </p:blipFill>
        <p:spPr>
          <a:xfrm rot="21000000">
            <a:off x="1916172" y="3872771"/>
            <a:ext cx="1409700" cy="1133475"/>
          </a:xfrm>
          <a:prstGeom prst="rect">
            <a:avLst/>
          </a:prstGeom>
        </p:spPr>
      </p:pic>
      <p:grpSp>
        <p:nvGrpSpPr>
          <p:cNvPr id="44" name="Group 43">
            <a:extLst>
              <a:ext uri="{FF2B5EF4-FFF2-40B4-BE49-F238E27FC236}">
                <a16:creationId xmlns:a16="http://schemas.microsoft.com/office/drawing/2014/main" id="{828127E9-AC16-332A-3E84-C687136B5F42}"/>
              </a:ext>
            </a:extLst>
          </p:cNvPr>
          <p:cNvGrpSpPr/>
          <p:nvPr/>
        </p:nvGrpSpPr>
        <p:grpSpPr>
          <a:xfrm rot="458961">
            <a:off x="8794308" y="2490614"/>
            <a:ext cx="2866941" cy="3706412"/>
            <a:chOff x="9209298" y="1844392"/>
            <a:chExt cx="2866941" cy="3706412"/>
          </a:xfrm>
        </p:grpSpPr>
        <p:pic>
          <p:nvPicPr>
            <p:cNvPr id="31" name="Graphic 30">
              <a:extLst>
                <a:ext uri="{FF2B5EF4-FFF2-40B4-BE49-F238E27FC236}">
                  <a16:creationId xmlns:a16="http://schemas.microsoft.com/office/drawing/2014/main" id="{3683D74B-8A49-3595-7F30-2AC1D35D7EFD}"/>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9222361" y="1845366"/>
              <a:ext cx="2853878" cy="3705438"/>
            </a:xfrm>
            <a:prstGeom prst="rect">
              <a:avLst/>
            </a:prstGeom>
          </p:spPr>
        </p:pic>
        <p:sp>
          <p:nvSpPr>
            <p:cNvPr id="42" name="Rectangle 41">
              <a:extLst>
                <a:ext uri="{FF2B5EF4-FFF2-40B4-BE49-F238E27FC236}">
                  <a16:creationId xmlns:a16="http://schemas.microsoft.com/office/drawing/2014/main" id="{AA806BAD-3F40-0733-ED60-7ACAF221B1E2}"/>
                </a:ext>
              </a:extLst>
            </p:cNvPr>
            <p:cNvSpPr/>
            <p:nvPr/>
          </p:nvSpPr>
          <p:spPr>
            <a:xfrm>
              <a:off x="9209298" y="1844392"/>
              <a:ext cx="2862224" cy="1322344"/>
            </a:xfrm>
            <a:prstGeom prst="rect">
              <a:avLst/>
            </a:prstGeom>
            <a:solidFill>
              <a:schemeClr val="accent2">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r>
                <a:rPr lang="en-US" sz="2000" dirty="0">
                  <a:solidFill>
                    <a:schemeClr val="bg1"/>
                  </a:solidFill>
                  <a:latin typeface="Calibri"/>
                  <a:ea typeface="Calibri"/>
                  <a:cs typeface="Calibri"/>
                </a:rPr>
                <a:t>Community care costs 20% to 50% of traditional inpatient care</a:t>
              </a:r>
              <a:r>
                <a:rPr lang="en-US" sz="1600" baseline="30000" dirty="0">
                  <a:solidFill>
                    <a:schemeClr val="bg1"/>
                  </a:solidFill>
                  <a:latin typeface="Calibri"/>
                  <a:ea typeface="Calibri"/>
                  <a:cs typeface="Calibri"/>
                </a:rPr>
                <a:t>4</a:t>
              </a:r>
              <a:r>
                <a:rPr lang="en-US" sz="1800" dirty="0">
                  <a:solidFill>
                    <a:schemeClr val="bg1"/>
                  </a:solidFill>
                  <a:latin typeface="Calibri"/>
                  <a:ea typeface="Calibri"/>
                  <a:cs typeface="Calibri"/>
                </a:rPr>
                <a:t>.</a:t>
              </a:r>
              <a:endParaRPr lang="en-GB" sz="1800" dirty="0">
                <a:solidFill>
                  <a:schemeClr val="bg1"/>
                </a:solidFill>
                <a:latin typeface="Calibri"/>
                <a:ea typeface="Calibri"/>
                <a:cs typeface="Calibri"/>
              </a:endParaRPr>
            </a:p>
          </p:txBody>
        </p:sp>
        <p:pic>
          <p:nvPicPr>
            <p:cNvPr id="43" name="Picture 42" descr="A close-up of a red background&#10;&#10;AI-generated content may be incorrect.">
              <a:extLst>
                <a:ext uri="{FF2B5EF4-FFF2-40B4-BE49-F238E27FC236}">
                  <a16:creationId xmlns:a16="http://schemas.microsoft.com/office/drawing/2014/main" id="{F64E95CF-28E7-C2FE-0C61-25D5DAE7B236}"/>
                </a:ext>
              </a:extLst>
            </p:cNvPr>
            <p:cNvPicPr>
              <a:picLocks noChangeAspect="1"/>
            </p:cNvPicPr>
            <p:nvPr/>
          </p:nvPicPr>
          <p:blipFill>
            <a:blip r:embed="rId8"/>
            <a:stretch>
              <a:fillRect/>
            </a:stretch>
          </p:blipFill>
          <p:spPr>
            <a:xfrm>
              <a:off x="10380476" y="4029622"/>
              <a:ext cx="1169546" cy="718958"/>
            </a:xfrm>
            <a:prstGeom prst="rect">
              <a:avLst/>
            </a:prstGeom>
          </p:spPr>
        </p:pic>
      </p:grpSp>
      <p:grpSp>
        <p:nvGrpSpPr>
          <p:cNvPr id="41" name="Group 40">
            <a:extLst>
              <a:ext uri="{FF2B5EF4-FFF2-40B4-BE49-F238E27FC236}">
                <a16:creationId xmlns:a16="http://schemas.microsoft.com/office/drawing/2014/main" id="{37831B20-8CEE-E80D-BB3A-FFC4583653F5}"/>
              </a:ext>
            </a:extLst>
          </p:cNvPr>
          <p:cNvGrpSpPr/>
          <p:nvPr/>
        </p:nvGrpSpPr>
        <p:grpSpPr>
          <a:xfrm rot="-240000">
            <a:off x="6095832" y="2000261"/>
            <a:ext cx="2858219" cy="3705438"/>
            <a:chOff x="6238529" y="1845366"/>
            <a:chExt cx="2858219" cy="3705438"/>
          </a:xfrm>
        </p:grpSpPr>
        <p:pic>
          <p:nvPicPr>
            <p:cNvPr id="30" name="Graphic 29">
              <a:extLst>
                <a:ext uri="{FF2B5EF4-FFF2-40B4-BE49-F238E27FC236}">
                  <a16:creationId xmlns:a16="http://schemas.microsoft.com/office/drawing/2014/main" id="{2D95FCED-BE69-10CC-3AA9-E523724D17B4}"/>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6242870" y="1845366"/>
              <a:ext cx="2853878" cy="3705438"/>
            </a:xfrm>
            <a:prstGeom prst="rect">
              <a:avLst/>
            </a:prstGeom>
          </p:spPr>
        </p:pic>
        <p:sp>
          <p:nvSpPr>
            <p:cNvPr id="39" name="Rectangle 38">
              <a:extLst>
                <a:ext uri="{FF2B5EF4-FFF2-40B4-BE49-F238E27FC236}">
                  <a16:creationId xmlns:a16="http://schemas.microsoft.com/office/drawing/2014/main" id="{229634DA-5B67-78AF-4A36-4DD2807B084D}"/>
                </a:ext>
              </a:extLst>
            </p:cNvPr>
            <p:cNvSpPr/>
            <p:nvPr/>
          </p:nvSpPr>
          <p:spPr>
            <a:xfrm>
              <a:off x="6238529" y="1848539"/>
              <a:ext cx="2858219" cy="1330529"/>
            </a:xfrm>
            <a:prstGeom prst="rect">
              <a:avLst/>
            </a:prstGeom>
            <a:solidFill>
              <a:srgbClr val="00A97A"/>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sz="1600" dirty="0">
                  <a:ea typeface="+mn-lt"/>
                  <a:cs typeface="+mn-lt"/>
                </a:rPr>
                <a:t>Community care has a 92% success rate with low adverse events (6.4%) and just 3.1% hospital readmissions</a:t>
              </a:r>
              <a:r>
                <a:rPr lang="en-US" sz="1600" baseline="30000" dirty="0">
                  <a:ea typeface="+mn-lt"/>
                  <a:cs typeface="+mn-lt"/>
                </a:rPr>
                <a:t>3</a:t>
              </a:r>
              <a:r>
                <a:rPr lang="en-US" sz="1600" dirty="0">
                  <a:ea typeface="+mn-lt"/>
                  <a:cs typeface="+mn-lt"/>
                </a:rPr>
                <a:t>.</a:t>
              </a:r>
            </a:p>
          </p:txBody>
        </p:sp>
        <p:pic>
          <p:nvPicPr>
            <p:cNvPr id="40" name="Picture 39" descr="A white text on a blue background&#10;&#10;AI-generated content may be incorrect.">
              <a:extLst>
                <a:ext uri="{FF2B5EF4-FFF2-40B4-BE49-F238E27FC236}">
                  <a16:creationId xmlns:a16="http://schemas.microsoft.com/office/drawing/2014/main" id="{C6AF97E7-F3DB-A49A-21BB-3118EB4D6D3B}"/>
                </a:ext>
              </a:extLst>
            </p:cNvPr>
            <p:cNvPicPr>
              <a:picLocks noChangeAspect="1"/>
            </p:cNvPicPr>
            <p:nvPr/>
          </p:nvPicPr>
          <p:blipFill>
            <a:blip r:embed="rId9"/>
            <a:stretch>
              <a:fillRect/>
            </a:stretch>
          </p:blipFill>
          <p:spPr>
            <a:xfrm>
              <a:off x="7428148" y="4022741"/>
              <a:ext cx="1620180" cy="730084"/>
            </a:xfrm>
            <a:prstGeom prst="rect">
              <a:avLst/>
            </a:prstGeom>
          </p:spPr>
        </p:pic>
      </p:grpSp>
      <p:grpSp>
        <p:nvGrpSpPr>
          <p:cNvPr id="9" name="Group 8">
            <a:extLst>
              <a:ext uri="{FF2B5EF4-FFF2-40B4-BE49-F238E27FC236}">
                <a16:creationId xmlns:a16="http://schemas.microsoft.com/office/drawing/2014/main" id="{D05BD03B-37E1-06A9-1946-6851BE842EB0}"/>
              </a:ext>
            </a:extLst>
          </p:cNvPr>
          <p:cNvGrpSpPr/>
          <p:nvPr/>
        </p:nvGrpSpPr>
        <p:grpSpPr>
          <a:xfrm rot="458961">
            <a:off x="3074928" y="2586958"/>
            <a:ext cx="2866941" cy="3706412"/>
            <a:chOff x="9209298" y="1844392"/>
            <a:chExt cx="2866941" cy="3706412"/>
          </a:xfrm>
        </p:grpSpPr>
        <p:pic>
          <p:nvPicPr>
            <p:cNvPr id="10" name="Graphic 9">
              <a:extLst>
                <a:ext uri="{FF2B5EF4-FFF2-40B4-BE49-F238E27FC236}">
                  <a16:creationId xmlns:a16="http://schemas.microsoft.com/office/drawing/2014/main" id="{14AD3E79-502F-D21D-9EF0-5F25AD3FBF75}"/>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9222361" y="1845366"/>
              <a:ext cx="2853878" cy="3705438"/>
            </a:xfrm>
            <a:prstGeom prst="rect">
              <a:avLst/>
            </a:prstGeom>
          </p:spPr>
        </p:pic>
        <p:sp>
          <p:nvSpPr>
            <p:cNvPr id="11" name="Rectangle 10">
              <a:extLst>
                <a:ext uri="{FF2B5EF4-FFF2-40B4-BE49-F238E27FC236}">
                  <a16:creationId xmlns:a16="http://schemas.microsoft.com/office/drawing/2014/main" id="{374ED6FA-3B46-2987-1EF6-69B389E29623}"/>
                </a:ext>
              </a:extLst>
            </p:cNvPr>
            <p:cNvSpPr/>
            <p:nvPr/>
          </p:nvSpPr>
          <p:spPr>
            <a:xfrm>
              <a:off x="9209298" y="1844392"/>
              <a:ext cx="2862224" cy="1322344"/>
            </a:xfrm>
            <a:prstGeom prst="rect">
              <a:avLst/>
            </a:prstGeom>
            <a:solidFill>
              <a:schemeClr val="accent2">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r>
                <a:rPr lang="en-US" sz="2000">
                  <a:solidFill>
                    <a:schemeClr val="bg1"/>
                  </a:solidFill>
                  <a:latin typeface="Calibri"/>
                  <a:ea typeface="Calibri"/>
                  <a:cs typeface="Calibri"/>
                </a:rPr>
                <a:t>Up to 1 in 3 patients face delays due to homecare availability</a:t>
              </a:r>
              <a:r>
                <a:rPr lang="en-US" sz="2000" baseline="30000">
                  <a:solidFill>
                    <a:schemeClr val="bg1"/>
                  </a:solidFill>
                  <a:latin typeface="Calibri"/>
                  <a:ea typeface="Calibri"/>
                  <a:cs typeface="Calibri"/>
                </a:rPr>
                <a:t>2</a:t>
              </a:r>
              <a:endParaRPr lang="en-US" sz="1300" baseline="30000">
                <a:solidFill>
                  <a:schemeClr val="bg1"/>
                </a:solidFill>
                <a:latin typeface="Calibri"/>
                <a:ea typeface="Calibri"/>
                <a:cs typeface="Calibri"/>
              </a:endParaRPr>
            </a:p>
          </p:txBody>
        </p:sp>
      </p:grpSp>
      <p:pic>
        <p:nvPicPr>
          <p:cNvPr id="13" name="Picture 12" descr="A white text on a blue background&#10;&#10;AI-generated content may be incorrect.">
            <a:extLst>
              <a:ext uri="{FF2B5EF4-FFF2-40B4-BE49-F238E27FC236}">
                <a16:creationId xmlns:a16="http://schemas.microsoft.com/office/drawing/2014/main" id="{8B7C7A56-2328-312A-5424-6B745F569B2F}"/>
              </a:ext>
            </a:extLst>
          </p:cNvPr>
          <p:cNvPicPr>
            <a:picLocks noChangeAspect="1"/>
          </p:cNvPicPr>
          <p:nvPr/>
        </p:nvPicPr>
        <p:blipFill>
          <a:blip r:embed="rId10"/>
          <a:stretch>
            <a:fillRect/>
          </a:stretch>
        </p:blipFill>
        <p:spPr>
          <a:xfrm rot="480000">
            <a:off x="4169293" y="4986499"/>
            <a:ext cx="1628775" cy="438150"/>
          </a:xfrm>
          <a:prstGeom prst="rect">
            <a:avLst/>
          </a:prstGeom>
        </p:spPr>
      </p:pic>
    </p:spTree>
    <p:extLst>
      <p:ext uri="{BB962C8B-B14F-4D97-AF65-F5344CB8AC3E}">
        <p14:creationId xmlns:p14="http://schemas.microsoft.com/office/powerpoint/2010/main" val="320554322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EFEEE7"/>
        </a:solidFill>
        <a:effectLst/>
      </p:bgPr>
    </p:bg>
    <p:spTree>
      <p:nvGrpSpPr>
        <p:cNvPr id="1" name="">
          <a:extLst>
            <a:ext uri="{FF2B5EF4-FFF2-40B4-BE49-F238E27FC236}">
              <a16:creationId xmlns:a16="http://schemas.microsoft.com/office/drawing/2014/main" id="{05B4E3CA-E6AA-6F8A-9593-D97383690345}"/>
            </a:ext>
          </a:extLst>
        </p:cNvPr>
        <p:cNvGrpSpPr/>
        <p:nvPr/>
      </p:nvGrpSpPr>
      <p:grpSpPr>
        <a:xfrm>
          <a:off x="0" y="0"/>
          <a:ext cx="0" cy="0"/>
          <a:chOff x="0" y="0"/>
          <a:chExt cx="0" cy="0"/>
        </a:xfrm>
      </p:grpSpPr>
      <p:sp>
        <p:nvSpPr>
          <p:cNvPr id="7" name="Rectangle 6">
            <a:extLst>
              <a:ext uri="{FF2B5EF4-FFF2-40B4-BE49-F238E27FC236}">
                <a16:creationId xmlns:a16="http://schemas.microsoft.com/office/drawing/2014/main" id="{733F9348-95F0-CD7B-E360-841C84DDF19A}"/>
              </a:ext>
            </a:extLst>
          </p:cNvPr>
          <p:cNvSpPr>
            <a:spLocks/>
          </p:cNvSpPr>
          <p:nvPr/>
        </p:nvSpPr>
        <p:spPr bwMode="gray">
          <a:xfrm>
            <a:off x="0" y="1160747"/>
            <a:ext cx="12192000" cy="2110811"/>
          </a:xfrm>
          <a:prstGeom prst="rect">
            <a:avLst/>
          </a:prstGeom>
          <a:solidFill>
            <a:schemeClr val="bg1">
              <a:lumMod val="95000"/>
            </a:schemeClr>
          </a:solidFill>
          <a:ln w="254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solidFill>
                <a:schemeClr val="tx1"/>
              </a:solidFill>
              <a:latin typeface="Arial" panose="020B0604020202020204" pitchFamily="34" charset="0"/>
              <a:cs typeface="Arial" panose="020B0604020202020204" pitchFamily="34" charset="0"/>
            </a:endParaRPr>
          </a:p>
        </p:txBody>
      </p:sp>
      <p:sp>
        <p:nvSpPr>
          <p:cNvPr id="3" name="Rectangle 2">
            <a:extLst>
              <a:ext uri="{FF2B5EF4-FFF2-40B4-BE49-F238E27FC236}">
                <a16:creationId xmlns:a16="http://schemas.microsoft.com/office/drawing/2014/main" id="{C539FB03-C1BD-8375-0A63-22F7CE948D89}"/>
              </a:ext>
            </a:extLst>
          </p:cNvPr>
          <p:cNvSpPr/>
          <p:nvPr/>
        </p:nvSpPr>
        <p:spPr bwMode="gray">
          <a:xfrm>
            <a:off x="0" y="435985"/>
            <a:ext cx="9156340" cy="702722"/>
          </a:xfrm>
          <a:prstGeom prst="rect">
            <a:avLst/>
          </a:prstGeom>
          <a:solidFill>
            <a:schemeClr val="bg2">
              <a:lumMod val="40000"/>
              <a:lumOff val="60000"/>
            </a:schemeClr>
          </a:solidFill>
          <a:ln w="254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576000" rtlCol="0" anchor="ctr"/>
          <a:lstStyle/>
          <a:p>
            <a:r>
              <a:rPr lang="en-US" sz="3200" b="1">
                <a:solidFill>
                  <a:schemeClr val="bg1"/>
                </a:solidFill>
              </a:rPr>
              <a:t>Current Pathways – Antimicrobial Therapy</a:t>
            </a:r>
          </a:p>
        </p:txBody>
      </p:sp>
      <p:sp>
        <p:nvSpPr>
          <p:cNvPr id="5" name="TextBox 4">
            <a:extLst>
              <a:ext uri="{FF2B5EF4-FFF2-40B4-BE49-F238E27FC236}">
                <a16:creationId xmlns:a16="http://schemas.microsoft.com/office/drawing/2014/main" id="{B226D12F-19A1-CD5E-8785-5B5F7BCF2073}"/>
              </a:ext>
            </a:extLst>
          </p:cNvPr>
          <p:cNvSpPr txBox="1"/>
          <p:nvPr/>
        </p:nvSpPr>
        <p:spPr>
          <a:xfrm>
            <a:off x="551384" y="1304764"/>
            <a:ext cx="2556284" cy="756084"/>
          </a:xfrm>
          <a:prstGeom prst="rect">
            <a:avLst/>
          </a:prstGeom>
          <a:noFill/>
        </p:spPr>
        <p:txBody>
          <a:bodyPr wrap="square" lIns="0" tIns="0" rIns="0" bIns="0" rtlCol="0">
            <a:noAutofit/>
          </a:bodyPr>
          <a:lstStyle/>
          <a:p>
            <a:r>
              <a:rPr lang="en-US" sz="2400">
                <a:latin typeface="Arial" panose="020B0604020202020204" pitchFamily="34" charset="0"/>
                <a:cs typeface="Arial" panose="020B0604020202020204" pitchFamily="34" charset="0"/>
              </a:rPr>
              <a:t>Patient stays in hospital</a:t>
            </a:r>
          </a:p>
        </p:txBody>
      </p:sp>
      <p:sp>
        <p:nvSpPr>
          <p:cNvPr id="6" name="TextBox 5">
            <a:extLst>
              <a:ext uri="{FF2B5EF4-FFF2-40B4-BE49-F238E27FC236}">
                <a16:creationId xmlns:a16="http://schemas.microsoft.com/office/drawing/2014/main" id="{F0226B84-4946-15F6-580D-384545166DF5}"/>
              </a:ext>
            </a:extLst>
          </p:cNvPr>
          <p:cNvSpPr txBox="1"/>
          <p:nvPr/>
        </p:nvSpPr>
        <p:spPr>
          <a:xfrm>
            <a:off x="551384" y="2348880"/>
            <a:ext cx="2520280" cy="756084"/>
          </a:xfrm>
          <a:prstGeom prst="rect">
            <a:avLst/>
          </a:prstGeom>
          <a:noFill/>
        </p:spPr>
        <p:txBody>
          <a:bodyPr wrap="square" lIns="0" tIns="0" rIns="0" bIns="0" rtlCol="0">
            <a:noAutofit/>
          </a:bodyPr>
          <a:lstStyle/>
          <a:p>
            <a:r>
              <a:rPr lang="en-US" sz="2400">
                <a:latin typeface="Arial" panose="020B0604020202020204" pitchFamily="34" charset="0"/>
                <a:cs typeface="Arial" panose="020B0604020202020204" pitchFamily="34" charset="0"/>
              </a:rPr>
              <a:t>Patient travels to an infusion </a:t>
            </a:r>
            <a:r>
              <a:rPr lang="en-GB" sz="2400">
                <a:latin typeface="Arial" panose="020B0604020202020204" pitchFamily="34" charset="0"/>
                <a:cs typeface="Arial" panose="020B0604020202020204" pitchFamily="34" charset="0"/>
              </a:rPr>
              <a:t>centre</a:t>
            </a:r>
          </a:p>
        </p:txBody>
      </p:sp>
      <p:cxnSp>
        <p:nvCxnSpPr>
          <p:cNvPr id="12" name="Straight Connector 11">
            <a:extLst>
              <a:ext uri="{FF2B5EF4-FFF2-40B4-BE49-F238E27FC236}">
                <a16:creationId xmlns:a16="http://schemas.microsoft.com/office/drawing/2014/main" id="{B35A0D70-4956-6C2F-6FF4-EF7AD3243B9A}"/>
              </a:ext>
            </a:extLst>
          </p:cNvPr>
          <p:cNvCxnSpPr>
            <a:cxnSpLocks/>
          </p:cNvCxnSpPr>
          <p:nvPr/>
        </p:nvCxnSpPr>
        <p:spPr>
          <a:xfrm>
            <a:off x="407368" y="2240868"/>
            <a:ext cx="11557284" cy="0"/>
          </a:xfrm>
          <a:prstGeom prst="line">
            <a:avLst/>
          </a:prstGeom>
          <a:ln w="12700">
            <a:solidFill>
              <a:schemeClr val="tx1"/>
            </a:solidFill>
            <a:prstDash val="lgDash"/>
          </a:ln>
        </p:spPr>
        <p:style>
          <a:lnRef idx="1">
            <a:schemeClr val="accent1"/>
          </a:lnRef>
          <a:fillRef idx="0">
            <a:schemeClr val="accent1"/>
          </a:fillRef>
          <a:effectRef idx="0">
            <a:schemeClr val="accent1"/>
          </a:effectRef>
          <a:fontRef idx="minor">
            <a:schemeClr val="tx1"/>
          </a:fontRef>
        </p:style>
      </p:cxnSp>
      <p:pic>
        <p:nvPicPr>
          <p:cNvPr id="14" name="Graphic 13">
            <a:extLst>
              <a:ext uri="{FF2B5EF4-FFF2-40B4-BE49-F238E27FC236}">
                <a16:creationId xmlns:a16="http://schemas.microsoft.com/office/drawing/2014/main" id="{050ECDFA-DEE7-5D22-9CA0-D9A38228979E}"/>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3895179" y="1350625"/>
            <a:ext cx="657225" cy="657225"/>
          </a:xfrm>
          <a:prstGeom prst="rect">
            <a:avLst/>
          </a:prstGeom>
        </p:spPr>
      </p:pic>
      <p:pic>
        <p:nvPicPr>
          <p:cNvPr id="19" name="Graphic 18">
            <a:extLst>
              <a:ext uri="{FF2B5EF4-FFF2-40B4-BE49-F238E27FC236}">
                <a16:creationId xmlns:a16="http://schemas.microsoft.com/office/drawing/2014/main" id="{6A9D2908-AA83-891F-86C8-B5E15ECD2606}"/>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3895179" y="2452507"/>
            <a:ext cx="657225" cy="657225"/>
          </a:xfrm>
          <a:prstGeom prst="rect">
            <a:avLst/>
          </a:prstGeom>
        </p:spPr>
      </p:pic>
      <p:pic>
        <p:nvPicPr>
          <p:cNvPr id="23" name="Graphic 22">
            <a:extLst>
              <a:ext uri="{FF2B5EF4-FFF2-40B4-BE49-F238E27FC236}">
                <a16:creationId xmlns:a16="http://schemas.microsoft.com/office/drawing/2014/main" id="{2677103E-2DF5-28F1-EA23-3504539B2F66}"/>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5515103" y="1293475"/>
            <a:ext cx="333375" cy="771525"/>
          </a:xfrm>
          <a:prstGeom prst="rect">
            <a:avLst/>
          </a:prstGeom>
        </p:spPr>
      </p:pic>
      <p:pic>
        <p:nvPicPr>
          <p:cNvPr id="24" name="Graphic 23">
            <a:extLst>
              <a:ext uri="{FF2B5EF4-FFF2-40B4-BE49-F238E27FC236}">
                <a16:creationId xmlns:a16="http://schemas.microsoft.com/office/drawing/2014/main" id="{33777965-E82D-9FAE-4B0D-F115BBAC8287}"/>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5515104" y="2395357"/>
            <a:ext cx="333375" cy="771525"/>
          </a:xfrm>
          <a:prstGeom prst="rect">
            <a:avLst/>
          </a:prstGeom>
        </p:spPr>
      </p:pic>
      <p:pic>
        <p:nvPicPr>
          <p:cNvPr id="26" name="Graphic 25">
            <a:extLst>
              <a:ext uri="{FF2B5EF4-FFF2-40B4-BE49-F238E27FC236}">
                <a16:creationId xmlns:a16="http://schemas.microsoft.com/office/drawing/2014/main" id="{F3F9C9D8-3D7D-608C-D28C-6484289651FC}"/>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6811179" y="2385266"/>
            <a:ext cx="1040947" cy="791706"/>
          </a:xfrm>
          <a:prstGeom prst="rect">
            <a:avLst/>
          </a:prstGeom>
        </p:spPr>
      </p:pic>
      <p:pic>
        <p:nvPicPr>
          <p:cNvPr id="8" name="Graphic 7">
            <a:extLst>
              <a:ext uri="{FF2B5EF4-FFF2-40B4-BE49-F238E27FC236}">
                <a16:creationId xmlns:a16="http://schemas.microsoft.com/office/drawing/2014/main" id="{1009DFBB-5548-B40D-5C03-574FB109BC21}"/>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6808440" y="1283384"/>
            <a:ext cx="1040947" cy="791706"/>
          </a:xfrm>
          <a:prstGeom prst="rect">
            <a:avLst/>
          </a:prstGeom>
        </p:spPr>
      </p:pic>
      <p:pic>
        <p:nvPicPr>
          <p:cNvPr id="29" name="Graphic 28">
            <a:extLst>
              <a:ext uri="{FF2B5EF4-FFF2-40B4-BE49-F238E27FC236}">
                <a16:creationId xmlns:a16="http://schemas.microsoft.com/office/drawing/2014/main" id="{4B57B0BC-7021-275C-A5E1-BBE0A61A2D51}"/>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8809349" y="1422062"/>
            <a:ext cx="895350" cy="514350"/>
          </a:xfrm>
          <a:prstGeom prst="rect">
            <a:avLst/>
          </a:prstGeom>
        </p:spPr>
      </p:pic>
      <p:pic>
        <p:nvPicPr>
          <p:cNvPr id="15" name="Graphic 14">
            <a:extLst>
              <a:ext uri="{FF2B5EF4-FFF2-40B4-BE49-F238E27FC236}">
                <a16:creationId xmlns:a16="http://schemas.microsoft.com/office/drawing/2014/main" id="{DDA27051-6BD6-A5EA-68E9-337BCF155963}"/>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10776520" y="2523944"/>
            <a:ext cx="895350" cy="514350"/>
          </a:xfrm>
          <a:prstGeom prst="rect">
            <a:avLst/>
          </a:prstGeom>
        </p:spPr>
      </p:pic>
      <p:pic>
        <p:nvPicPr>
          <p:cNvPr id="16" name="Graphic 15">
            <a:extLst>
              <a:ext uri="{FF2B5EF4-FFF2-40B4-BE49-F238E27FC236}">
                <a16:creationId xmlns:a16="http://schemas.microsoft.com/office/drawing/2014/main" id="{73167031-CA77-9DC7-DACF-B2652AB75F4D}"/>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flipH="1">
            <a:off x="8814826" y="2580564"/>
            <a:ext cx="998993" cy="401111"/>
          </a:xfrm>
          <a:prstGeom prst="rect">
            <a:avLst/>
          </a:prstGeom>
        </p:spPr>
      </p:pic>
      <p:cxnSp>
        <p:nvCxnSpPr>
          <p:cNvPr id="34" name="Straight Arrow Connector 33">
            <a:extLst>
              <a:ext uri="{FF2B5EF4-FFF2-40B4-BE49-F238E27FC236}">
                <a16:creationId xmlns:a16="http://schemas.microsoft.com/office/drawing/2014/main" id="{FB03CE97-29FB-29F8-B271-0FD3B5675DD8}"/>
              </a:ext>
            </a:extLst>
          </p:cNvPr>
          <p:cNvCxnSpPr>
            <a:cxnSpLocks/>
          </p:cNvCxnSpPr>
          <p:nvPr/>
        </p:nvCxnSpPr>
        <p:spPr>
          <a:xfrm>
            <a:off x="4691844" y="1679237"/>
            <a:ext cx="612068" cy="0"/>
          </a:xfrm>
          <a:prstGeom prst="straightConnector1">
            <a:avLst/>
          </a:prstGeom>
          <a:ln w="76200">
            <a:tailEnd type="triangle"/>
          </a:ln>
        </p:spPr>
        <p:style>
          <a:lnRef idx="1">
            <a:schemeClr val="accent1"/>
          </a:lnRef>
          <a:fillRef idx="0">
            <a:schemeClr val="accent1"/>
          </a:fillRef>
          <a:effectRef idx="0">
            <a:schemeClr val="accent1"/>
          </a:effectRef>
          <a:fontRef idx="minor">
            <a:schemeClr val="tx1"/>
          </a:fontRef>
        </p:style>
      </p:cxnSp>
      <p:cxnSp>
        <p:nvCxnSpPr>
          <p:cNvPr id="36" name="Straight Arrow Connector 35">
            <a:extLst>
              <a:ext uri="{FF2B5EF4-FFF2-40B4-BE49-F238E27FC236}">
                <a16:creationId xmlns:a16="http://schemas.microsoft.com/office/drawing/2014/main" id="{D11A320F-17FC-124B-067E-E950C709FFD2}"/>
              </a:ext>
            </a:extLst>
          </p:cNvPr>
          <p:cNvCxnSpPr>
            <a:cxnSpLocks/>
          </p:cNvCxnSpPr>
          <p:nvPr/>
        </p:nvCxnSpPr>
        <p:spPr>
          <a:xfrm>
            <a:off x="6059996" y="1679237"/>
            <a:ext cx="612068" cy="0"/>
          </a:xfrm>
          <a:prstGeom prst="straightConnector1">
            <a:avLst/>
          </a:prstGeom>
          <a:ln w="76200">
            <a:tailEnd type="triangle"/>
          </a:ln>
        </p:spPr>
        <p:style>
          <a:lnRef idx="1">
            <a:schemeClr val="accent1"/>
          </a:lnRef>
          <a:fillRef idx="0">
            <a:schemeClr val="accent1"/>
          </a:fillRef>
          <a:effectRef idx="0">
            <a:schemeClr val="accent1"/>
          </a:effectRef>
          <a:fontRef idx="minor">
            <a:schemeClr val="tx1"/>
          </a:fontRef>
        </p:style>
      </p:cxnSp>
      <p:cxnSp>
        <p:nvCxnSpPr>
          <p:cNvPr id="35" name="Straight Arrow Connector 34">
            <a:extLst>
              <a:ext uri="{FF2B5EF4-FFF2-40B4-BE49-F238E27FC236}">
                <a16:creationId xmlns:a16="http://schemas.microsoft.com/office/drawing/2014/main" id="{086947A2-D4D3-1332-65BE-C5BE8D24038E}"/>
              </a:ext>
            </a:extLst>
          </p:cNvPr>
          <p:cNvCxnSpPr>
            <a:cxnSpLocks/>
          </p:cNvCxnSpPr>
          <p:nvPr/>
        </p:nvCxnSpPr>
        <p:spPr>
          <a:xfrm>
            <a:off x="4691844" y="2781119"/>
            <a:ext cx="612068" cy="0"/>
          </a:xfrm>
          <a:prstGeom prst="straightConnector1">
            <a:avLst/>
          </a:prstGeom>
          <a:ln w="76200">
            <a:tailEnd type="triangle"/>
          </a:ln>
        </p:spPr>
        <p:style>
          <a:lnRef idx="1">
            <a:schemeClr val="accent1"/>
          </a:lnRef>
          <a:fillRef idx="0">
            <a:schemeClr val="accent1"/>
          </a:fillRef>
          <a:effectRef idx="0">
            <a:schemeClr val="accent1"/>
          </a:effectRef>
          <a:fontRef idx="minor">
            <a:schemeClr val="tx1"/>
          </a:fontRef>
        </p:style>
      </p:cxnSp>
      <p:cxnSp>
        <p:nvCxnSpPr>
          <p:cNvPr id="37" name="Straight Arrow Connector 36">
            <a:extLst>
              <a:ext uri="{FF2B5EF4-FFF2-40B4-BE49-F238E27FC236}">
                <a16:creationId xmlns:a16="http://schemas.microsoft.com/office/drawing/2014/main" id="{A204D4E8-CE68-3292-C8E8-1A5C462BE52B}"/>
              </a:ext>
            </a:extLst>
          </p:cNvPr>
          <p:cNvCxnSpPr>
            <a:cxnSpLocks/>
          </p:cNvCxnSpPr>
          <p:nvPr/>
        </p:nvCxnSpPr>
        <p:spPr>
          <a:xfrm>
            <a:off x="6059996" y="2781119"/>
            <a:ext cx="612068" cy="0"/>
          </a:xfrm>
          <a:prstGeom prst="straightConnector1">
            <a:avLst/>
          </a:prstGeom>
          <a:ln w="76200">
            <a:tailEnd type="triangle"/>
          </a:ln>
        </p:spPr>
        <p:style>
          <a:lnRef idx="1">
            <a:schemeClr val="accent1"/>
          </a:lnRef>
          <a:fillRef idx="0">
            <a:schemeClr val="accent1"/>
          </a:fillRef>
          <a:effectRef idx="0">
            <a:schemeClr val="accent1"/>
          </a:effectRef>
          <a:fontRef idx="minor">
            <a:schemeClr val="tx1"/>
          </a:fontRef>
        </p:style>
      </p:cxnSp>
      <p:cxnSp>
        <p:nvCxnSpPr>
          <p:cNvPr id="38" name="Straight Arrow Connector 37">
            <a:extLst>
              <a:ext uri="{FF2B5EF4-FFF2-40B4-BE49-F238E27FC236}">
                <a16:creationId xmlns:a16="http://schemas.microsoft.com/office/drawing/2014/main" id="{D5E89028-D458-4829-3EBB-A58DA07C9A80}"/>
              </a:ext>
            </a:extLst>
          </p:cNvPr>
          <p:cNvCxnSpPr>
            <a:cxnSpLocks/>
          </p:cNvCxnSpPr>
          <p:nvPr/>
        </p:nvCxnSpPr>
        <p:spPr>
          <a:xfrm>
            <a:off x="8076220" y="1679237"/>
            <a:ext cx="612068" cy="0"/>
          </a:xfrm>
          <a:prstGeom prst="straightConnector1">
            <a:avLst/>
          </a:prstGeom>
          <a:ln w="76200">
            <a:tailEnd type="triangle"/>
          </a:ln>
        </p:spPr>
        <p:style>
          <a:lnRef idx="1">
            <a:schemeClr val="accent1"/>
          </a:lnRef>
          <a:fillRef idx="0">
            <a:schemeClr val="accent1"/>
          </a:fillRef>
          <a:effectRef idx="0">
            <a:schemeClr val="accent1"/>
          </a:effectRef>
          <a:fontRef idx="minor">
            <a:schemeClr val="tx1"/>
          </a:fontRef>
        </p:style>
      </p:cxnSp>
      <p:cxnSp>
        <p:nvCxnSpPr>
          <p:cNvPr id="17" name="Straight Arrow Connector 16">
            <a:extLst>
              <a:ext uri="{FF2B5EF4-FFF2-40B4-BE49-F238E27FC236}">
                <a16:creationId xmlns:a16="http://schemas.microsoft.com/office/drawing/2014/main" id="{53336551-F079-8517-ACE5-00BF9A23038A}"/>
              </a:ext>
            </a:extLst>
          </p:cNvPr>
          <p:cNvCxnSpPr>
            <a:cxnSpLocks/>
          </p:cNvCxnSpPr>
          <p:nvPr/>
        </p:nvCxnSpPr>
        <p:spPr>
          <a:xfrm>
            <a:off x="8076220" y="2781119"/>
            <a:ext cx="612068" cy="0"/>
          </a:xfrm>
          <a:prstGeom prst="straightConnector1">
            <a:avLst/>
          </a:prstGeom>
          <a:ln w="76200">
            <a:tailEnd type="triangle"/>
          </a:ln>
        </p:spPr>
        <p:style>
          <a:lnRef idx="1">
            <a:schemeClr val="accent1"/>
          </a:lnRef>
          <a:fillRef idx="0">
            <a:schemeClr val="accent1"/>
          </a:fillRef>
          <a:effectRef idx="0">
            <a:schemeClr val="accent1"/>
          </a:effectRef>
          <a:fontRef idx="minor">
            <a:schemeClr val="tx1"/>
          </a:fontRef>
        </p:style>
      </p:cxnSp>
      <p:cxnSp>
        <p:nvCxnSpPr>
          <p:cNvPr id="18" name="Straight Arrow Connector 17">
            <a:extLst>
              <a:ext uri="{FF2B5EF4-FFF2-40B4-BE49-F238E27FC236}">
                <a16:creationId xmlns:a16="http://schemas.microsoft.com/office/drawing/2014/main" id="{A9B971C1-C7D3-81D3-4150-43359CD7ADBD}"/>
              </a:ext>
            </a:extLst>
          </p:cNvPr>
          <p:cNvCxnSpPr>
            <a:cxnSpLocks/>
          </p:cNvCxnSpPr>
          <p:nvPr/>
        </p:nvCxnSpPr>
        <p:spPr>
          <a:xfrm>
            <a:off x="10020436" y="2781119"/>
            <a:ext cx="612068" cy="0"/>
          </a:xfrm>
          <a:prstGeom prst="straightConnector1">
            <a:avLst/>
          </a:prstGeom>
          <a:ln w="76200">
            <a:tailEnd type="triangle"/>
          </a:ln>
        </p:spPr>
        <p:style>
          <a:lnRef idx="1">
            <a:schemeClr val="accent1"/>
          </a:lnRef>
          <a:fillRef idx="0">
            <a:schemeClr val="accent1"/>
          </a:fillRef>
          <a:effectRef idx="0">
            <a:schemeClr val="accent1"/>
          </a:effectRef>
          <a:fontRef idx="minor">
            <a:schemeClr val="tx1"/>
          </a:fontRef>
        </p:style>
      </p:cxnSp>
      <p:sp>
        <p:nvSpPr>
          <p:cNvPr id="21" name="TextBox 20">
            <a:extLst>
              <a:ext uri="{FF2B5EF4-FFF2-40B4-BE49-F238E27FC236}">
                <a16:creationId xmlns:a16="http://schemas.microsoft.com/office/drawing/2014/main" id="{AF86103F-684C-E48E-AE6E-C76C63B82E79}"/>
              </a:ext>
            </a:extLst>
          </p:cNvPr>
          <p:cNvSpPr txBox="1"/>
          <p:nvPr/>
        </p:nvSpPr>
        <p:spPr>
          <a:xfrm>
            <a:off x="1180146" y="3599484"/>
            <a:ext cx="9901099" cy="415498"/>
          </a:xfrm>
          <a:prstGeom prst="rect">
            <a:avLst/>
          </a:prstGeom>
          <a:noFill/>
        </p:spPr>
        <p:txBody>
          <a:bodyPr wrap="square">
            <a:spAutoFit/>
          </a:bodyPr>
          <a:lstStyle/>
          <a:p>
            <a:r>
              <a:rPr lang="en-US" dirty="0"/>
              <a:t>Access to OPAT services varies both </a:t>
            </a:r>
            <a:r>
              <a:rPr lang="en-US" b="1" dirty="0"/>
              <a:t>geographically</a:t>
            </a:r>
            <a:r>
              <a:rPr lang="en-US" dirty="0"/>
              <a:t> and by </a:t>
            </a:r>
            <a:r>
              <a:rPr lang="en-US" b="1" dirty="0"/>
              <a:t>patient population.</a:t>
            </a:r>
            <a:endParaRPr lang="en-GB" b="1" dirty="0"/>
          </a:p>
        </p:txBody>
      </p:sp>
      <p:sp>
        <p:nvSpPr>
          <p:cNvPr id="25" name="TextBox 24">
            <a:extLst>
              <a:ext uri="{FF2B5EF4-FFF2-40B4-BE49-F238E27FC236}">
                <a16:creationId xmlns:a16="http://schemas.microsoft.com/office/drawing/2014/main" id="{910BA858-BA6C-50A7-13E2-5596F24C8C4A}"/>
              </a:ext>
            </a:extLst>
          </p:cNvPr>
          <p:cNvSpPr txBox="1"/>
          <p:nvPr/>
        </p:nvSpPr>
        <p:spPr>
          <a:xfrm>
            <a:off x="1262463" y="4014982"/>
            <a:ext cx="9667073" cy="415498"/>
          </a:xfrm>
          <a:prstGeom prst="rect">
            <a:avLst/>
          </a:prstGeom>
          <a:noFill/>
        </p:spPr>
        <p:txBody>
          <a:bodyPr wrap="square">
            <a:spAutoFit/>
          </a:bodyPr>
          <a:lstStyle/>
          <a:p>
            <a:r>
              <a:rPr lang="en-US" dirty="0"/>
              <a:t> Less equitable access for </a:t>
            </a:r>
            <a:r>
              <a:rPr lang="en-US" b="1" dirty="0"/>
              <a:t>housebound</a:t>
            </a:r>
            <a:r>
              <a:rPr lang="en-US" dirty="0"/>
              <a:t> patients, </a:t>
            </a:r>
            <a:r>
              <a:rPr lang="en-US" b="1" dirty="0"/>
              <a:t>children</a:t>
            </a:r>
            <a:r>
              <a:rPr lang="en-US" dirty="0"/>
              <a:t> and </a:t>
            </a:r>
            <a:r>
              <a:rPr lang="en-US" b="1" dirty="0"/>
              <a:t>young people</a:t>
            </a:r>
            <a:r>
              <a:rPr lang="en-US" dirty="0"/>
              <a:t>.</a:t>
            </a:r>
            <a:endParaRPr lang="en-GB" dirty="0"/>
          </a:p>
        </p:txBody>
      </p:sp>
    </p:spTree>
    <p:extLst>
      <p:ext uri="{BB962C8B-B14F-4D97-AF65-F5344CB8AC3E}">
        <p14:creationId xmlns:p14="http://schemas.microsoft.com/office/powerpoint/2010/main" val="12761288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EFEEE7"/>
        </a:solid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AD1F896-25EF-9074-3210-EAC77ED4D17E}"/>
              </a:ext>
            </a:extLst>
          </p:cNvPr>
          <p:cNvSpPr>
            <a:spLocks noGrp="1"/>
          </p:cNvSpPr>
          <p:nvPr>
            <p:ph idx="1"/>
          </p:nvPr>
        </p:nvSpPr>
        <p:spPr>
          <a:xfrm>
            <a:off x="356040" y="774457"/>
            <a:ext cx="9305690" cy="1228441"/>
          </a:xfrm>
        </p:spPr>
        <p:txBody>
          <a:bodyPr vert="horz" lIns="0" tIns="0" rIns="0" bIns="0" rtlCol="0" anchor="t">
            <a:noAutofit/>
          </a:bodyPr>
          <a:lstStyle/>
          <a:p>
            <a:endParaRPr lang="en-US" sz="2400" b="1" dirty="0">
              <a:solidFill>
                <a:schemeClr val="tx1"/>
              </a:solidFill>
            </a:endParaRPr>
          </a:p>
          <a:p>
            <a:pPr>
              <a:lnSpc>
                <a:spcPct val="113999"/>
              </a:lnSpc>
            </a:pPr>
            <a:endParaRPr lang="en-US" sz="2400" dirty="0">
              <a:solidFill>
                <a:schemeClr val="tx1"/>
              </a:solidFill>
            </a:endParaRPr>
          </a:p>
          <a:p>
            <a:pPr>
              <a:lnSpc>
                <a:spcPct val="113999"/>
              </a:lnSpc>
            </a:pPr>
            <a:r>
              <a:rPr lang="en-US" sz="3200" b="1" dirty="0">
                <a:solidFill>
                  <a:srgbClr val="9E2AB5"/>
                </a:solidFill>
                <a:latin typeface="+mn-lt"/>
                <a:ea typeface="+mn-lt"/>
                <a:cs typeface="+mn-lt"/>
              </a:rPr>
              <a:t>Do you currently use </a:t>
            </a:r>
            <a:r>
              <a:rPr lang="en-US" sz="3200" b="1" dirty="0">
                <a:solidFill>
                  <a:srgbClr val="00A97A"/>
                </a:solidFill>
                <a:latin typeface="+mn-lt"/>
                <a:ea typeface="+mn-lt"/>
                <a:cs typeface="+mn-lt"/>
              </a:rPr>
              <a:t>ready-to-use </a:t>
            </a:r>
            <a:r>
              <a:rPr lang="en-US" sz="3200" b="1" dirty="0">
                <a:solidFill>
                  <a:srgbClr val="9E2AB5"/>
                </a:solidFill>
                <a:latin typeface="+mn-lt"/>
                <a:ea typeface="+mn-lt"/>
                <a:cs typeface="+mn-lt"/>
              </a:rPr>
              <a:t>or </a:t>
            </a:r>
            <a:r>
              <a:rPr lang="en-US" sz="3200" b="1" dirty="0">
                <a:solidFill>
                  <a:srgbClr val="00A97A"/>
                </a:solidFill>
                <a:latin typeface="+mn-lt"/>
                <a:ea typeface="+mn-lt"/>
                <a:cs typeface="+mn-lt"/>
              </a:rPr>
              <a:t>ready-to-administer</a:t>
            </a:r>
            <a:r>
              <a:rPr lang="en-US" sz="3200" b="1" dirty="0">
                <a:solidFill>
                  <a:srgbClr val="9E2AB5"/>
                </a:solidFill>
                <a:latin typeface="+mn-lt"/>
                <a:ea typeface="+mn-lt"/>
                <a:cs typeface="+mn-lt"/>
              </a:rPr>
              <a:t> medicines in community settings to provide </a:t>
            </a:r>
            <a:r>
              <a:rPr lang="en-US" sz="3200" b="1" dirty="0">
                <a:solidFill>
                  <a:srgbClr val="00A97A"/>
                </a:solidFill>
                <a:latin typeface="+mn-lt"/>
                <a:ea typeface="+mn-lt"/>
                <a:cs typeface="+mn-lt"/>
              </a:rPr>
              <a:t>outpatient antimicrobial therapy</a:t>
            </a:r>
            <a:r>
              <a:rPr lang="en-US" sz="3200" b="1" dirty="0">
                <a:solidFill>
                  <a:srgbClr val="9E2AB5"/>
                </a:solidFill>
                <a:latin typeface="+mn-lt"/>
                <a:ea typeface="+mn-lt"/>
                <a:cs typeface="+mn-lt"/>
              </a:rPr>
              <a:t>?</a:t>
            </a:r>
          </a:p>
          <a:p>
            <a:pPr>
              <a:lnSpc>
                <a:spcPct val="113999"/>
              </a:lnSpc>
            </a:pPr>
            <a:endParaRPr lang="en-US" sz="2400" dirty="0">
              <a:solidFill>
                <a:schemeClr val="tx1"/>
              </a:solidFill>
            </a:endParaRPr>
          </a:p>
          <a:p>
            <a:pPr>
              <a:lnSpc>
                <a:spcPct val="113999"/>
              </a:lnSpc>
            </a:pPr>
            <a:endParaRPr lang="en-US" sz="2400" dirty="0">
              <a:solidFill>
                <a:schemeClr val="tx1"/>
              </a:solidFill>
            </a:endParaRPr>
          </a:p>
        </p:txBody>
      </p:sp>
      <p:grpSp>
        <p:nvGrpSpPr>
          <p:cNvPr id="6" name="Group 5">
            <a:extLst>
              <a:ext uri="{FF2B5EF4-FFF2-40B4-BE49-F238E27FC236}">
                <a16:creationId xmlns:a16="http://schemas.microsoft.com/office/drawing/2014/main" id="{A3E5C8F5-D725-3FCF-541E-4CD179785002}"/>
              </a:ext>
            </a:extLst>
          </p:cNvPr>
          <p:cNvGrpSpPr/>
          <p:nvPr/>
        </p:nvGrpSpPr>
        <p:grpSpPr>
          <a:xfrm>
            <a:off x="9661730" y="1444579"/>
            <a:ext cx="2268252" cy="2268252"/>
            <a:chOff x="9325778" y="260648"/>
            <a:chExt cx="2268252" cy="2268252"/>
          </a:xfrm>
        </p:grpSpPr>
        <p:sp>
          <p:nvSpPr>
            <p:cNvPr id="2" name="Oval 1">
              <a:extLst>
                <a:ext uri="{FF2B5EF4-FFF2-40B4-BE49-F238E27FC236}">
                  <a16:creationId xmlns:a16="http://schemas.microsoft.com/office/drawing/2014/main" id="{F8F422D3-D0D2-9062-8EEF-FF1E7274D6AD}"/>
                </a:ext>
              </a:extLst>
            </p:cNvPr>
            <p:cNvSpPr/>
            <p:nvPr/>
          </p:nvSpPr>
          <p:spPr bwMode="gray">
            <a:xfrm>
              <a:off x="9325778" y="260648"/>
              <a:ext cx="2268252" cy="2268252"/>
            </a:xfrm>
            <a:prstGeom prst="ellipse">
              <a:avLst/>
            </a:prstGeom>
            <a:solidFill>
              <a:srgbClr val="00B482"/>
            </a:solidFill>
            <a:ln w="25400" cap="flat" cmpd="sng" algn="ctr">
              <a:noFill/>
              <a:prstDash val="solid"/>
            </a:ln>
            <a:effectLst/>
            <a:extLst>
              <a:ext uri="{91240B29-F687-4F45-9708-019B960494DF}">
                <a14:hiddenLine xmlns:a14="http://schemas.microsoft.com/office/drawing/2010/main" w="25400" cap="flat" cmpd="sng" algn="ctr">
                  <a:solidFill>
                    <a:prstClr val="black"/>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600">
                <a:solidFill>
                  <a:schemeClr val="tx1"/>
                </a:solidFill>
                <a:latin typeface="Arial" panose="020B0604020202020204" pitchFamily="34" charset="0"/>
                <a:cs typeface="Arial" panose="020B0604020202020204" pitchFamily="34" charset="0"/>
              </a:endParaRPr>
            </a:p>
          </p:txBody>
        </p:sp>
        <p:pic>
          <p:nvPicPr>
            <p:cNvPr id="5" name="Graphic 4">
              <a:extLst>
                <a:ext uri="{FF2B5EF4-FFF2-40B4-BE49-F238E27FC236}">
                  <a16:creationId xmlns:a16="http://schemas.microsoft.com/office/drawing/2014/main" id="{2116D4EE-3598-DADB-705F-C7D8A28F7778}"/>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0118449" y="631178"/>
              <a:ext cx="829047" cy="1527192"/>
            </a:xfrm>
            <a:prstGeom prst="rect">
              <a:avLst/>
            </a:prstGeom>
          </p:spPr>
        </p:pic>
      </p:grpSp>
      <p:sp>
        <p:nvSpPr>
          <p:cNvPr id="7" name="Rectangle 6">
            <a:extLst>
              <a:ext uri="{FF2B5EF4-FFF2-40B4-BE49-F238E27FC236}">
                <a16:creationId xmlns:a16="http://schemas.microsoft.com/office/drawing/2014/main" id="{1260195D-C67F-1EC0-C2CC-1F7671F289E9}"/>
              </a:ext>
            </a:extLst>
          </p:cNvPr>
          <p:cNvSpPr/>
          <p:nvPr/>
        </p:nvSpPr>
        <p:spPr bwMode="gray">
          <a:xfrm>
            <a:off x="0" y="435985"/>
            <a:ext cx="2027548" cy="652755"/>
          </a:xfrm>
          <a:prstGeom prst="rect">
            <a:avLst/>
          </a:prstGeom>
          <a:solidFill>
            <a:srgbClr val="00B482"/>
          </a:solidFill>
          <a:ln w="25400" cap="flat" cmpd="sng" algn="ctr">
            <a:noFill/>
            <a:prstDash val="solid"/>
          </a:ln>
          <a:effectLst/>
          <a:extLst>
            <a:ext uri="{91240B29-F687-4F45-9708-019B960494DF}">
              <a14:hiddenLine xmlns:a14="http://schemas.microsoft.com/office/drawing/2010/main" w="25400" cap="flat" cmpd="sng" algn="ctr">
                <a:solidFill>
                  <a:prstClr val="black"/>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lIns="576000" rtlCol="0" anchor="ctr"/>
          <a:lstStyle/>
          <a:p>
            <a:r>
              <a:rPr lang="en-US" sz="3200" b="1" err="1">
                <a:solidFill>
                  <a:schemeClr val="bg1"/>
                </a:solidFill>
              </a:rPr>
              <a:t>Slido</a:t>
            </a:r>
            <a:endParaRPr lang="en-US" sz="3200" b="1">
              <a:solidFill>
                <a:schemeClr val="bg1"/>
              </a:solidFill>
            </a:endParaRPr>
          </a:p>
        </p:txBody>
      </p:sp>
      <p:pic>
        <p:nvPicPr>
          <p:cNvPr id="10" name="Picture 9">
            <a:extLst>
              <a:ext uri="{FF2B5EF4-FFF2-40B4-BE49-F238E27FC236}">
                <a16:creationId xmlns:a16="http://schemas.microsoft.com/office/drawing/2014/main" id="{717D0E83-D844-57BE-BA2D-02E27A565F08}"/>
              </a:ext>
            </a:extLst>
          </p:cNvPr>
          <p:cNvPicPr>
            <a:picLocks noChangeAspect="1"/>
          </p:cNvPicPr>
          <p:nvPr/>
        </p:nvPicPr>
        <p:blipFill>
          <a:blip r:embed="rId5"/>
          <a:stretch>
            <a:fillRect/>
          </a:stretch>
        </p:blipFill>
        <p:spPr>
          <a:xfrm>
            <a:off x="4395550" y="3333745"/>
            <a:ext cx="3400900" cy="3334215"/>
          </a:xfrm>
          <a:prstGeom prst="rect">
            <a:avLst/>
          </a:prstGeom>
        </p:spPr>
      </p:pic>
    </p:spTree>
    <p:extLst>
      <p:ext uri="{BB962C8B-B14F-4D97-AF65-F5344CB8AC3E}">
        <p14:creationId xmlns:p14="http://schemas.microsoft.com/office/powerpoint/2010/main" val="91788653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EFEEE7"/>
        </a:solidFill>
        <a:effectLst/>
      </p:bgPr>
    </p:bg>
    <p:spTree>
      <p:nvGrpSpPr>
        <p:cNvPr id="1" name="">
          <a:extLst>
            <a:ext uri="{FF2B5EF4-FFF2-40B4-BE49-F238E27FC236}">
              <a16:creationId xmlns:a16="http://schemas.microsoft.com/office/drawing/2014/main" id="{49C45A4F-5A3C-472D-B18F-C1036CA27765}"/>
            </a:ext>
          </a:extLst>
        </p:cNvPr>
        <p:cNvGrpSpPr/>
        <p:nvPr/>
      </p:nvGrpSpPr>
      <p:grpSpPr>
        <a:xfrm>
          <a:off x="0" y="0"/>
          <a:ext cx="0" cy="0"/>
          <a:chOff x="0" y="0"/>
          <a:chExt cx="0" cy="0"/>
        </a:xfrm>
      </p:grpSpPr>
      <p:sp>
        <p:nvSpPr>
          <p:cNvPr id="13" name="TextBox 12">
            <a:extLst>
              <a:ext uri="{FF2B5EF4-FFF2-40B4-BE49-F238E27FC236}">
                <a16:creationId xmlns:a16="http://schemas.microsoft.com/office/drawing/2014/main" id="{B6D19338-4783-AE37-AC65-7CB0DA159FA0}"/>
              </a:ext>
            </a:extLst>
          </p:cNvPr>
          <p:cNvSpPr txBox="1"/>
          <p:nvPr/>
        </p:nvSpPr>
        <p:spPr>
          <a:xfrm>
            <a:off x="8979377" y="5743667"/>
            <a:ext cx="2107978" cy="461665"/>
          </a:xfrm>
          <a:prstGeom prst="rect">
            <a:avLst/>
          </a:prstGeom>
          <a:noFill/>
        </p:spPr>
        <p:txBody>
          <a:bodyPr wrap="square" lIns="91440" tIns="45720" rIns="91440" bIns="45720" anchor="t">
            <a:spAutoFit/>
          </a:bodyPr>
          <a:lstStyle/>
          <a:p>
            <a:endParaRPr lang="en-US" sz="2400">
              <a:cs typeface="Arial"/>
            </a:endParaRPr>
          </a:p>
        </p:txBody>
      </p:sp>
      <p:sp>
        <p:nvSpPr>
          <p:cNvPr id="42" name="Rectangle 41">
            <a:extLst>
              <a:ext uri="{FF2B5EF4-FFF2-40B4-BE49-F238E27FC236}">
                <a16:creationId xmlns:a16="http://schemas.microsoft.com/office/drawing/2014/main" id="{93E7B9B6-E02D-CAF4-9EDA-2F4D2AE2BFE1}"/>
              </a:ext>
            </a:extLst>
          </p:cNvPr>
          <p:cNvSpPr/>
          <p:nvPr/>
        </p:nvSpPr>
        <p:spPr bwMode="gray">
          <a:xfrm>
            <a:off x="-19050" y="216910"/>
            <a:ext cx="9269656" cy="652755"/>
          </a:xfrm>
          <a:prstGeom prst="rect">
            <a:avLst/>
          </a:prstGeom>
          <a:solidFill>
            <a:srgbClr val="00B482"/>
          </a:solidFill>
          <a:ln w="25400" cap="flat" cmpd="sng" algn="ctr">
            <a:noFill/>
            <a:prstDash val="solid"/>
          </a:ln>
          <a:effectLst/>
          <a:extLst>
            <a:ext uri="{91240B29-F687-4F45-9708-019B960494DF}">
              <a14:hiddenLine xmlns:a14="http://schemas.microsoft.com/office/drawing/2010/main" w="25400" cap="flat" cmpd="sng" algn="ctr">
                <a:solidFill>
                  <a:prstClr val="black"/>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lIns="576000" rtlCol="0" anchor="ctr"/>
          <a:lstStyle/>
          <a:p>
            <a:r>
              <a:rPr lang="en-US" sz="3200" b="1">
                <a:solidFill>
                  <a:schemeClr val="bg1"/>
                </a:solidFill>
              </a:rPr>
              <a:t>The Scale of the Problem: A Growing Crisis </a:t>
            </a:r>
          </a:p>
        </p:txBody>
      </p:sp>
      <p:sp>
        <p:nvSpPr>
          <p:cNvPr id="4" name="TextBox 3">
            <a:extLst>
              <a:ext uri="{FF2B5EF4-FFF2-40B4-BE49-F238E27FC236}">
                <a16:creationId xmlns:a16="http://schemas.microsoft.com/office/drawing/2014/main" id="{A0E01398-8150-3346-8803-4C8AA112F493}"/>
              </a:ext>
            </a:extLst>
          </p:cNvPr>
          <p:cNvSpPr txBox="1"/>
          <p:nvPr/>
        </p:nvSpPr>
        <p:spPr>
          <a:xfrm>
            <a:off x="104383" y="5532328"/>
            <a:ext cx="8288054" cy="246221"/>
          </a:xfrm>
          <a:prstGeom prst="rect">
            <a:avLst/>
          </a:prstGeom>
          <a:solidFill>
            <a:srgbClr val="EFEEE7"/>
          </a:solidFill>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algn="l"/>
            <a:endParaRPr lang="en-US" sz="1600">
              <a:latin typeface="Arial" panose="020B0604020202020204" pitchFamily="34" charset="0"/>
              <a:cs typeface="Arial" panose="020B0604020202020204" pitchFamily="34" charset="0"/>
            </a:endParaRPr>
          </a:p>
        </p:txBody>
      </p:sp>
      <p:sp>
        <p:nvSpPr>
          <p:cNvPr id="39" name="TextBox 38">
            <a:extLst>
              <a:ext uri="{FF2B5EF4-FFF2-40B4-BE49-F238E27FC236}">
                <a16:creationId xmlns:a16="http://schemas.microsoft.com/office/drawing/2014/main" id="{8AEF14E6-48A4-AC43-BCE9-9A7D8C2DB17D}"/>
              </a:ext>
            </a:extLst>
          </p:cNvPr>
          <p:cNvSpPr txBox="1"/>
          <p:nvPr/>
        </p:nvSpPr>
        <p:spPr>
          <a:xfrm>
            <a:off x="8894489" y="2389242"/>
            <a:ext cx="3371850" cy="1046440"/>
          </a:xfrm>
          <a:prstGeom prst="rect">
            <a:avLst/>
          </a:prstGeom>
          <a:noFill/>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algn="ctr"/>
            <a:r>
              <a:rPr lang="en-US" sz="3200">
                <a:solidFill>
                  <a:srgbClr val="00A97A"/>
                </a:solidFill>
                <a:latin typeface="Arial"/>
                <a:cs typeface="Segoe UI"/>
              </a:rPr>
              <a:t>4.6 Million</a:t>
            </a:r>
            <a:r>
              <a:rPr lang="en-US" sz="3600">
                <a:solidFill>
                  <a:srgbClr val="00A97A"/>
                </a:solidFill>
                <a:latin typeface="Arial"/>
                <a:cs typeface="Segoe UI"/>
              </a:rPr>
              <a:t> </a:t>
            </a:r>
            <a:r>
              <a:rPr lang="en-US" sz="1600">
                <a:latin typeface="Arial"/>
                <a:cs typeface="Segoe UI"/>
              </a:rPr>
              <a:t>bed days lost over the last 12 months​</a:t>
            </a:r>
          </a:p>
          <a:p>
            <a:pPr algn="ctr"/>
            <a:r>
              <a:rPr lang="en-US" sz="1600">
                <a:latin typeface="Arial"/>
                <a:cs typeface="Segoe UI"/>
              </a:rPr>
              <a:t>(equivalent to £1.5 billion)</a:t>
            </a:r>
            <a:r>
              <a:rPr lang="en-US" sz="1600" baseline="30000">
                <a:latin typeface="Arial"/>
                <a:cs typeface="Segoe UI"/>
              </a:rPr>
              <a:t>2,5</a:t>
            </a:r>
            <a:r>
              <a:rPr lang="en-US" sz="1600">
                <a:latin typeface="Arial"/>
                <a:cs typeface="Segoe UI"/>
              </a:rPr>
              <a:t>​</a:t>
            </a:r>
          </a:p>
        </p:txBody>
      </p:sp>
      <p:pic>
        <p:nvPicPr>
          <p:cNvPr id="40" name="Picture 39">
            <a:extLst>
              <a:ext uri="{FF2B5EF4-FFF2-40B4-BE49-F238E27FC236}">
                <a16:creationId xmlns:a16="http://schemas.microsoft.com/office/drawing/2014/main" id="{5C8F558E-CDB0-240D-A321-4DB634D5B714}"/>
              </a:ext>
            </a:extLst>
          </p:cNvPr>
          <p:cNvPicPr>
            <a:picLocks noChangeAspect="1"/>
          </p:cNvPicPr>
          <p:nvPr/>
        </p:nvPicPr>
        <p:blipFill>
          <a:blip r:embed="rId3"/>
          <a:stretch>
            <a:fillRect/>
          </a:stretch>
        </p:blipFill>
        <p:spPr>
          <a:xfrm>
            <a:off x="104775" y="1501234"/>
            <a:ext cx="8798144" cy="4370321"/>
          </a:xfrm>
          <a:prstGeom prst="rect">
            <a:avLst/>
          </a:prstGeom>
        </p:spPr>
      </p:pic>
      <p:pic>
        <p:nvPicPr>
          <p:cNvPr id="6" name="Graphic 5">
            <a:extLst>
              <a:ext uri="{FF2B5EF4-FFF2-40B4-BE49-F238E27FC236}">
                <a16:creationId xmlns:a16="http://schemas.microsoft.com/office/drawing/2014/main" id="{940684D5-64AF-65AF-725A-23D3CE145BD8}"/>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9250606" y="3759125"/>
            <a:ext cx="2418726" cy="1779292"/>
          </a:xfrm>
          <a:prstGeom prst="rect">
            <a:avLst/>
          </a:prstGeom>
        </p:spPr>
      </p:pic>
    </p:spTree>
    <p:extLst>
      <p:ext uri="{BB962C8B-B14F-4D97-AF65-F5344CB8AC3E}">
        <p14:creationId xmlns:p14="http://schemas.microsoft.com/office/powerpoint/2010/main" val="34434652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EFEEE7"/>
        </a:solidFill>
        <a:effectLst/>
      </p:bgPr>
    </p:bg>
    <p:spTree>
      <p:nvGrpSpPr>
        <p:cNvPr id="1" name="">
          <a:extLst>
            <a:ext uri="{FF2B5EF4-FFF2-40B4-BE49-F238E27FC236}">
              <a16:creationId xmlns:a16="http://schemas.microsoft.com/office/drawing/2014/main" id="{9216765F-A0C6-0533-462A-E71AB3BE150F}"/>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8FF6A309-3A9E-7433-4952-8E257032595C}"/>
              </a:ext>
            </a:extLst>
          </p:cNvPr>
          <p:cNvSpPr/>
          <p:nvPr/>
        </p:nvSpPr>
        <p:spPr bwMode="gray">
          <a:xfrm>
            <a:off x="0" y="452679"/>
            <a:ext cx="7716180" cy="1104113"/>
          </a:xfrm>
          <a:prstGeom prst="rect">
            <a:avLst/>
          </a:prstGeom>
          <a:solidFill>
            <a:srgbClr val="00B482"/>
          </a:solidFill>
          <a:ln w="25400" cap="flat" cmpd="sng" algn="ctr">
            <a:noFill/>
            <a:prstDash val="solid"/>
          </a:ln>
          <a:effectLst/>
          <a:extLst>
            <a:ext uri="{91240B29-F687-4F45-9708-019B960494DF}">
              <a14:hiddenLine xmlns:a14="http://schemas.microsoft.com/office/drawing/2010/main" w="25400" cap="flat" cmpd="sng" algn="ctr">
                <a:solidFill>
                  <a:prstClr val="black"/>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lIns="576000" rtlCol="0" anchor="ctr"/>
          <a:lstStyle/>
          <a:p>
            <a:r>
              <a:rPr lang="en-US" sz="3200" b="1">
                <a:solidFill>
                  <a:schemeClr val="bg1"/>
                </a:solidFill>
              </a:rPr>
              <a:t>Enabling Recovery at Home: </a:t>
            </a:r>
          </a:p>
          <a:p>
            <a:r>
              <a:rPr lang="en-US" sz="3200" b="1">
                <a:solidFill>
                  <a:schemeClr val="bg1"/>
                </a:solidFill>
              </a:rPr>
              <a:t>Expanding Community Care Access</a:t>
            </a:r>
          </a:p>
        </p:txBody>
      </p:sp>
      <p:sp>
        <p:nvSpPr>
          <p:cNvPr id="9" name="Rectangle 8">
            <a:extLst>
              <a:ext uri="{FF2B5EF4-FFF2-40B4-BE49-F238E27FC236}">
                <a16:creationId xmlns:a16="http://schemas.microsoft.com/office/drawing/2014/main" id="{3FEB2BCC-5894-42B1-BC57-A6912A4D5DE3}"/>
              </a:ext>
            </a:extLst>
          </p:cNvPr>
          <p:cNvSpPr/>
          <p:nvPr/>
        </p:nvSpPr>
        <p:spPr bwMode="gray">
          <a:xfrm>
            <a:off x="-2181" y="2755751"/>
            <a:ext cx="3233121" cy="2988332"/>
          </a:xfrm>
          <a:prstGeom prst="rect">
            <a:avLst/>
          </a:prstGeom>
          <a:solidFill>
            <a:srgbClr val="EFEEE7"/>
          </a:solidFill>
          <a:ln w="25400" cap="flat" cmpd="sng" algn="ctr">
            <a:noFill/>
            <a:prstDash val="solid"/>
          </a:ln>
          <a:effectLst/>
          <a:extLst>
            <a:ext uri="{91240B29-F687-4F45-9708-019B960494DF}">
              <a14:hiddenLine xmlns:a14="http://schemas.microsoft.com/office/drawing/2010/main" w="25400" cap="flat" cmpd="sng" algn="ctr">
                <a:solidFill>
                  <a:prstClr val="black"/>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lIns="180000" tIns="648000" rIns="180000" bIns="180000" rtlCol="0" anchor="t"/>
          <a:lstStyle/>
          <a:p>
            <a:pPr algn="ctr"/>
            <a:r>
              <a:rPr lang="en-US" sz="2000" b="1" dirty="0">
                <a:solidFill>
                  <a:schemeClr val="tx1"/>
                </a:solidFill>
                <a:cs typeface="Arial"/>
              </a:rPr>
              <a:t>Clinical Outcome (cured or improved)</a:t>
            </a:r>
          </a:p>
          <a:p>
            <a:pPr algn="ctr"/>
            <a:endParaRPr lang="en-US" sz="2000" b="1" dirty="0">
              <a:solidFill>
                <a:schemeClr val="tx1"/>
              </a:solidFill>
              <a:ea typeface="Arial"/>
              <a:cs typeface="Arial"/>
            </a:endParaRPr>
          </a:p>
          <a:p>
            <a:pPr lvl="0" algn="ctr"/>
            <a:r>
              <a:rPr lang="en-US" sz="2400" b="1" baseline="0" dirty="0">
                <a:solidFill>
                  <a:schemeClr val="tx1"/>
                </a:solidFill>
                <a:ea typeface="Arial"/>
                <a:cs typeface="Arial"/>
              </a:rPr>
              <a:t>92%</a:t>
            </a:r>
            <a:r>
              <a:rPr lang="en-US" sz="1600" baseline="30000" dirty="0">
                <a:solidFill>
                  <a:schemeClr val="tx1"/>
                </a:solidFill>
                <a:ea typeface="Arial"/>
                <a:cs typeface="Arial"/>
              </a:rPr>
              <a:t>3</a:t>
            </a:r>
            <a:r>
              <a:rPr lang="en-US" sz="1600" dirty="0">
                <a:solidFill>
                  <a:schemeClr val="tx1"/>
                </a:solidFill>
                <a:ea typeface="Arial"/>
                <a:cs typeface="Arial"/>
              </a:rPr>
              <a:t>​</a:t>
            </a:r>
            <a:endParaRPr lang="en-US" sz="1600" b="1" dirty="0">
              <a:solidFill>
                <a:schemeClr val="tx1"/>
              </a:solidFill>
              <a:ea typeface="Arial"/>
              <a:cs typeface="Arial"/>
            </a:endParaRPr>
          </a:p>
        </p:txBody>
      </p:sp>
      <p:sp>
        <p:nvSpPr>
          <p:cNvPr id="14" name="Oval 13">
            <a:extLst>
              <a:ext uri="{FF2B5EF4-FFF2-40B4-BE49-F238E27FC236}">
                <a16:creationId xmlns:a16="http://schemas.microsoft.com/office/drawing/2014/main" id="{24C91016-4BC1-06D2-85F3-C70029136E4E}"/>
              </a:ext>
            </a:extLst>
          </p:cNvPr>
          <p:cNvSpPr/>
          <p:nvPr/>
        </p:nvSpPr>
        <p:spPr bwMode="gray">
          <a:xfrm>
            <a:off x="1001665" y="2079876"/>
            <a:ext cx="1207914" cy="1207914"/>
          </a:xfrm>
          <a:prstGeom prst="ellipse">
            <a:avLst/>
          </a:prstGeom>
          <a:solidFill>
            <a:srgbClr val="00B482"/>
          </a:solidFill>
          <a:ln w="25400" cap="flat" cmpd="sng" algn="ctr">
            <a:noFill/>
            <a:prstDash val="solid"/>
          </a:ln>
          <a:effectLst/>
          <a:extLst>
            <a:ext uri="{91240B29-F687-4F45-9708-019B960494DF}">
              <a14:hiddenLine xmlns:a14="http://schemas.microsoft.com/office/drawing/2010/main" w="25400" cap="flat" cmpd="sng" algn="ctr">
                <a:solidFill>
                  <a:prstClr val="black"/>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600">
              <a:solidFill>
                <a:schemeClr val="tx1"/>
              </a:solidFill>
              <a:latin typeface="Arial" panose="020B0604020202020204" pitchFamily="34" charset="0"/>
              <a:cs typeface="Arial" panose="020B0604020202020204" pitchFamily="34" charset="0"/>
            </a:endParaRPr>
          </a:p>
        </p:txBody>
      </p:sp>
      <p:sp>
        <p:nvSpPr>
          <p:cNvPr id="11" name="Rectangle 10">
            <a:extLst>
              <a:ext uri="{FF2B5EF4-FFF2-40B4-BE49-F238E27FC236}">
                <a16:creationId xmlns:a16="http://schemas.microsoft.com/office/drawing/2014/main" id="{40BF9588-6E23-F730-B392-A8A3C12F543E}"/>
              </a:ext>
            </a:extLst>
          </p:cNvPr>
          <p:cNvSpPr/>
          <p:nvPr/>
        </p:nvSpPr>
        <p:spPr bwMode="gray">
          <a:xfrm>
            <a:off x="3247905" y="2755752"/>
            <a:ext cx="2970364" cy="2988332"/>
          </a:xfrm>
          <a:prstGeom prst="rect">
            <a:avLst/>
          </a:prstGeom>
          <a:solidFill>
            <a:srgbClr val="EFEEE7"/>
          </a:solidFill>
          <a:ln w="25400" cap="flat" cmpd="sng" algn="ctr">
            <a:noFill/>
            <a:prstDash val="solid"/>
          </a:ln>
          <a:effectLst/>
          <a:extLst>
            <a:ext uri="{91240B29-F687-4F45-9708-019B960494DF}">
              <a14:hiddenLine xmlns:a14="http://schemas.microsoft.com/office/drawing/2010/main" w="25400" cap="flat" cmpd="sng" algn="ctr">
                <a:solidFill>
                  <a:prstClr val="black"/>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lIns="180000" tIns="648000" rIns="180000" bIns="180000" rtlCol="0" anchor="t"/>
          <a:lstStyle/>
          <a:p>
            <a:pPr lvl="0" algn="ctr" rtl="0"/>
            <a:r>
              <a:rPr lang="en-US" sz="2000" b="1" baseline="0" dirty="0">
                <a:solidFill>
                  <a:schemeClr val="tx1"/>
                </a:solidFill>
                <a:ea typeface="Arial"/>
                <a:cs typeface="Arial"/>
              </a:rPr>
              <a:t>Adverse </a:t>
            </a:r>
            <a:r>
              <a:rPr lang="en-US" sz="2000" b="1" dirty="0">
                <a:solidFill>
                  <a:schemeClr val="tx1"/>
                </a:solidFill>
                <a:ea typeface="Arial"/>
                <a:cs typeface="Arial"/>
              </a:rPr>
              <a:t>Event</a:t>
            </a:r>
            <a:r>
              <a:rPr lang="en-US" sz="2000" b="1" baseline="0" dirty="0">
                <a:solidFill>
                  <a:schemeClr val="tx1"/>
                </a:solidFill>
                <a:ea typeface="Arial"/>
                <a:cs typeface="Arial"/>
              </a:rPr>
              <a:t> </a:t>
            </a:r>
            <a:r>
              <a:rPr lang="en-US" sz="2000" b="1" dirty="0">
                <a:solidFill>
                  <a:schemeClr val="tx1"/>
                </a:solidFill>
                <a:ea typeface="Arial"/>
                <a:cs typeface="Arial"/>
              </a:rPr>
              <a:t>Rate</a:t>
            </a:r>
            <a:r>
              <a:rPr lang="en-US" sz="2000" b="1" baseline="0" dirty="0">
                <a:solidFill>
                  <a:schemeClr val="tx1"/>
                </a:solidFill>
                <a:ea typeface="Arial"/>
                <a:cs typeface="Arial"/>
              </a:rPr>
              <a:t> </a:t>
            </a:r>
          </a:p>
          <a:p>
            <a:pPr lvl="0" algn="ctr" rtl="0"/>
            <a:endParaRPr lang="en-US" sz="2000" b="1" dirty="0">
              <a:solidFill>
                <a:schemeClr val="tx1"/>
              </a:solidFill>
              <a:ea typeface="Arial"/>
              <a:cs typeface="Arial"/>
            </a:endParaRPr>
          </a:p>
          <a:p>
            <a:pPr algn="ctr"/>
            <a:r>
              <a:rPr lang="en-US" sz="2000" b="1" baseline="0" dirty="0">
                <a:solidFill>
                  <a:schemeClr val="tx1"/>
                </a:solidFill>
                <a:ea typeface="Arial"/>
                <a:cs typeface="Arial"/>
              </a:rPr>
              <a:t>6.4%</a:t>
            </a:r>
            <a:r>
              <a:rPr lang="en-US" sz="2000" baseline="0" dirty="0">
                <a:solidFill>
                  <a:schemeClr val="tx1"/>
                </a:solidFill>
                <a:ea typeface="Arial"/>
                <a:cs typeface="Arial"/>
              </a:rPr>
              <a:t>,</a:t>
            </a:r>
            <a:r>
              <a:rPr lang="en-US" sz="2000" dirty="0">
                <a:solidFill>
                  <a:schemeClr val="tx1"/>
                </a:solidFill>
                <a:ea typeface="Arial"/>
                <a:cs typeface="Arial"/>
              </a:rPr>
              <a:t> </a:t>
            </a:r>
            <a:r>
              <a:rPr lang="en-US" sz="2000" baseline="0" dirty="0">
                <a:solidFill>
                  <a:schemeClr val="tx1"/>
                </a:solidFill>
                <a:ea typeface="Arial"/>
                <a:cs typeface="Arial"/>
              </a:rPr>
              <a:t>with only </a:t>
            </a:r>
            <a:r>
              <a:rPr lang="en-US" sz="2000" b="1" baseline="0" dirty="0">
                <a:solidFill>
                  <a:schemeClr val="tx1"/>
                </a:solidFill>
                <a:ea typeface="Arial"/>
                <a:cs typeface="Arial"/>
              </a:rPr>
              <a:t>3.1%</a:t>
            </a:r>
            <a:r>
              <a:rPr lang="en-US" sz="2000" baseline="0" dirty="0">
                <a:solidFill>
                  <a:schemeClr val="tx1"/>
                </a:solidFill>
                <a:ea typeface="Arial"/>
                <a:cs typeface="Arial"/>
              </a:rPr>
              <a:t> requiring hospital readmission</a:t>
            </a:r>
            <a:r>
              <a:rPr lang="en-US" sz="2000" baseline="30000" dirty="0">
                <a:solidFill>
                  <a:schemeClr val="tx1"/>
                </a:solidFill>
                <a:ea typeface="Arial"/>
                <a:cs typeface="Arial"/>
              </a:rPr>
              <a:t>3</a:t>
            </a:r>
            <a:r>
              <a:rPr lang="en-US" sz="2000" baseline="0" dirty="0">
                <a:solidFill>
                  <a:schemeClr val="tx1"/>
                </a:solidFill>
                <a:ea typeface="Arial"/>
                <a:cs typeface="Arial"/>
              </a:rPr>
              <a:t>.</a:t>
            </a:r>
            <a:r>
              <a:rPr lang="en-US" sz="2000" dirty="0">
                <a:solidFill>
                  <a:schemeClr val="tx1"/>
                </a:solidFill>
                <a:ea typeface="Arial"/>
                <a:cs typeface="Arial"/>
              </a:rPr>
              <a:t>​</a:t>
            </a:r>
          </a:p>
        </p:txBody>
      </p:sp>
      <p:sp>
        <p:nvSpPr>
          <p:cNvPr id="15" name="Oval 14">
            <a:extLst>
              <a:ext uri="{FF2B5EF4-FFF2-40B4-BE49-F238E27FC236}">
                <a16:creationId xmlns:a16="http://schemas.microsoft.com/office/drawing/2014/main" id="{EFC74549-86CE-F651-C82F-1A300ADC0355}"/>
              </a:ext>
            </a:extLst>
          </p:cNvPr>
          <p:cNvSpPr/>
          <p:nvPr/>
        </p:nvSpPr>
        <p:spPr bwMode="gray">
          <a:xfrm>
            <a:off x="4129131" y="2103175"/>
            <a:ext cx="1207914" cy="1207914"/>
          </a:xfrm>
          <a:prstGeom prst="ellipse">
            <a:avLst/>
          </a:prstGeom>
          <a:solidFill>
            <a:srgbClr val="00B482"/>
          </a:solidFill>
          <a:ln w="25400" cap="flat" cmpd="sng" algn="ctr">
            <a:noFill/>
            <a:prstDash val="solid"/>
          </a:ln>
          <a:effectLst/>
          <a:extLst>
            <a:ext uri="{91240B29-F687-4F45-9708-019B960494DF}">
              <a14:hiddenLine xmlns:a14="http://schemas.microsoft.com/office/drawing/2010/main" w="25400" cap="flat" cmpd="sng" algn="ctr">
                <a:solidFill>
                  <a:prstClr val="black"/>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600">
              <a:solidFill>
                <a:schemeClr val="tx1"/>
              </a:solidFill>
              <a:latin typeface="Arial" panose="020B0604020202020204" pitchFamily="34" charset="0"/>
              <a:cs typeface="Arial" panose="020B0604020202020204" pitchFamily="34" charset="0"/>
            </a:endParaRPr>
          </a:p>
        </p:txBody>
      </p:sp>
      <p:sp>
        <p:nvSpPr>
          <p:cNvPr id="12" name="Rectangle 11">
            <a:extLst>
              <a:ext uri="{FF2B5EF4-FFF2-40B4-BE49-F238E27FC236}">
                <a16:creationId xmlns:a16="http://schemas.microsoft.com/office/drawing/2014/main" id="{3778EFF6-D115-4CA8-5D3C-8DB90E31FDDB}"/>
              </a:ext>
            </a:extLst>
          </p:cNvPr>
          <p:cNvSpPr/>
          <p:nvPr/>
        </p:nvSpPr>
        <p:spPr bwMode="gray">
          <a:xfrm>
            <a:off x="6436682" y="2746993"/>
            <a:ext cx="2462364" cy="2988332"/>
          </a:xfrm>
          <a:prstGeom prst="rect">
            <a:avLst/>
          </a:prstGeom>
          <a:solidFill>
            <a:srgbClr val="EFEEE7"/>
          </a:solidFill>
          <a:ln w="25400" cap="flat" cmpd="sng" algn="ctr">
            <a:noFill/>
            <a:prstDash val="solid"/>
          </a:ln>
          <a:effectLst/>
          <a:extLst>
            <a:ext uri="{91240B29-F687-4F45-9708-019B960494DF}">
              <a14:hiddenLine xmlns:a14="http://schemas.microsoft.com/office/drawing/2010/main" w="25400" cap="flat" cmpd="sng" algn="ctr">
                <a:solidFill>
                  <a:prstClr val="black"/>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lIns="180000" tIns="648000" rIns="180000" bIns="180000" rtlCol="0" anchor="t"/>
          <a:lstStyle/>
          <a:p>
            <a:pPr lvl="0" algn="ctr" rtl="0"/>
            <a:r>
              <a:rPr lang="en-US" sz="2000" b="1" baseline="0" dirty="0">
                <a:solidFill>
                  <a:schemeClr val="tx1"/>
                </a:solidFill>
                <a:ea typeface="Arial"/>
                <a:cs typeface="Arial"/>
              </a:rPr>
              <a:t>Mortality </a:t>
            </a:r>
            <a:r>
              <a:rPr lang="en-US" sz="2000" b="1" dirty="0">
                <a:solidFill>
                  <a:schemeClr val="tx1"/>
                </a:solidFill>
                <a:ea typeface="Arial"/>
                <a:cs typeface="Arial"/>
              </a:rPr>
              <a:t>Rate</a:t>
            </a:r>
            <a:endParaRPr lang="en-US" sz="2000" b="1" baseline="0" dirty="0">
              <a:solidFill>
                <a:schemeClr val="tx1"/>
              </a:solidFill>
              <a:ea typeface="Arial"/>
              <a:cs typeface="Arial"/>
            </a:endParaRPr>
          </a:p>
          <a:p>
            <a:pPr lvl="0" algn="ctr" rtl="0"/>
            <a:endParaRPr lang="en-US" sz="2000" dirty="0">
              <a:solidFill>
                <a:schemeClr val="tx1"/>
              </a:solidFill>
              <a:ea typeface="Arial"/>
              <a:cs typeface="Arial"/>
            </a:endParaRPr>
          </a:p>
          <a:p>
            <a:pPr lvl="0" algn="ctr" rtl="0"/>
            <a:endParaRPr lang="en-US" sz="2000" dirty="0">
              <a:solidFill>
                <a:schemeClr val="tx1"/>
              </a:solidFill>
              <a:ea typeface="Arial"/>
              <a:cs typeface="Arial"/>
            </a:endParaRPr>
          </a:p>
          <a:p>
            <a:pPr lvl="0" algn="ctr" rtl="0"/>
            <a:r>
              <a:rPr lang="en-US" sz="2400" b="1" baseline="0" dirty="0">
                <a:solidFill>
                  <a:schemeClr val="tx1"/>
                </a:solidFill>
                <a:ea typeface="Arial"/>
                <a:cs typeface="Arial"/>
              </a:rPr>
              <a:t>0.2%</a:t>
            </a:r>
            <a:r>
              <a:rPr lang="en-US" sz="2400" baseline="0" dirty="0">
                <a:solidFill>
                  <a:schemeClr val="tx1"/>
                </a:solidFill>
                <a:ea typeface="Arial"/>
                <a:cs typeface="Arial"/>
              </a:rPr>
              <a:t>.</a:t>
            </a:r>
            <a:endParaRPr lang="en-US" sz="2400" dirty="0">
              <a:solidFill>
                <a:schemeClr val="tx1"/>
              </a:solidFill>
              <a:ea typeface="Arial"/>
              <a:cs typeface="Arial"/>
            </a:endParaRPr>
          </a:p>
        </p:txBody>
      </p:sp>
      <p:sp>
        <p:nvSpPr>
          <p:cNvPr id="16" name="Oval 15">
            <a:extLst>
              <a:ext uri="{FF2B5EF4-FFF2-40B4-BE49-F238E27FC236}">
                <a16:creationId xmlns:a16="http://schemas.microsoft.com/office/drawing/2014/main" id="{CAA9BADB-2D88-0721-3878-97C114C679D5}"/>
              </a:ext>
            </a:extLst>
          </p:cNvPr>
          <p:cNvSpPr/>
          <p:nvPr/>
        </p:nvSpPr>
        <p:spPr bwMode="gray">
          <a:xfrm>
            <a:off x="7063908" y="2094416"/>
            <a:ext cx="1207914" cy="1207914"/>
          </a:xfrm>
          <a:prstGeom prst="ellipse">
            <a:avLst/>
          </a:prstGeom>
          <a:solidFill>
            <a:srgbClr val="00B482"/>
          </a:solidFill>
          <a:ln w="25400" cap="flat" cmpd="sng" algn="ctr">
            <a:noFill/>
            <a:prstDash val="solid"/>
          </a:ln>
          <a:effectLst/>
          <a:extLst>
            <a:ext uri="{91240B29-F687-4F45-9708-019B960494DF}">
              <a14:hiddenLine xmlns:a14="http://schemas.microsoft.com/office/drawing/2010/main" w="25400" cap="flat" cmpd="sng" algn="ctr">
                <a:solidFill>
                  <a:prstClr val="black"/>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600">
              <a:solidFill>
                <a:schemeClr val="tx1"/>
              </a:solidFill>
              <a:latin typeface="Arial" panose="020B0604020202020204" pitchFamily="34" charset="0"/>
              <a:cs typeface="Arial" panose="020B0604020202020204" pitchFamily="34" charset="0"/>
            </a:endParaRPr>
          </a:p>
        </p:txBody>
      </p:sp>
      <p:sp>
        <p:nvSpPr>
          <p:cNvPr id="13" name="Rectangle 12">
            <a:extLst>
              <a:ext uri="{FF2B5EF4-FFF2-40B4-BE49-F238E27FC236}">
                <a16:creationId xmlns:a16="http://schemas.microsoft.com/office/drawing/2014/main" id="{F7295BAD-0F38-705F-BB54-A7358A21A619}"/>
              </a:ext>
            </a:extLst>
          </p:cNvPr>
          <p:cNvSpPr/>
          <p:nvPr/>
        </p:nvSpPr>
        <p:spPr bwMode="gray">
          <a:xfrm>
            <a:off x="8994839" y="2764511"/>
            <a:ext cx="3118575" cy="2988332"/>
          </a:xfrm>
          <a:prstGeom prst="rect">
            <a:avLst/>
          </a:prstGeom>
          <a:solidFill>
            <a:srgbClr val="EFEEE7"/>
          </a:solidFill>
          <a:ln w="25400" cap="flat" cmpd="sng" algn="ctr">
            <a:noFill/>
            <a:prstDash val="solid"/>
          </a:ln>
          <a:effectLst/>
          <a:extLst>
            <a:ext uri="{91240B29-F687-4F45-9708-019B960494DF}">
              <a14:hiddenLine xmlns:a14="http://schemas.microsoft.com/office/drawing/2010/main" w="25400" cap="flat" cmpd="sng" algn="ctr">
                <a:solidFill>
                  <a:prstClr val="black"/>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lIns="180000" tIns="648000" rIns="180000" bIns="180000" rtlCol="0" anchor="t"/>
          <a:lstStyle/>
          <a:p>
            <a:pPr lvl="0" algn="ctr" rtl="0"/>
            <a:r>
              <a:rPr lang="en-US" sz="2000" baseline="0" dirty="0">
                <a:solidFill>
                  <a:schemeClr val="tx1"/>
                </a:solidFill>
                <a:ea typeface="Arial"/>
                <a:cs typeface="Arial"/>
              </a:rPr>
              <a:t>Reduces risks of </a:t>
            </a:r>
            <a:r>
              <a:rPr lang="en-US" sz="2000" b="1" baseline="0" dirty="0">
                <a:solidFill>
                  <a:schemeClr val="tx1"/>
                </a:solidFill>
                <a:ea typeface="Arial"/>
                <a:cs typeface="Arial"/>
              </a:rPr>
              <a:t>hospital-acquired infections</a:t>
            </a:r>
            <a:r>
              <a:rPr lang="en-US" sz="2000" baseline="0" dirty="0">
                <a:solidFill>
                  <a:schemeClr val="tx1"/>
                </a:solidFill>
                <a:ea typeface="Arial"/>
                <a:cs typeface="Arial"/>
              </a:rPr>
              <a:t> (HCAIs), </a:t>
            </a:r>
            <a:r>
              <a:rPr lang="en-US" sz="2000" dirty="0">
                <a:solidFill>
                  <a:schemeClr val="tx1"/>
                </a:solidFill>
                <a:ea typeface="Arial"/>
                <a:cs typeface="Arial"/>
              </a:rPr>
              <a:t>deconditioning</a:t>
            </a:r>
            <a:r>
              <a:rPr lang="en-US" sz="2000" baseline="0" dirty="0">
                <a:solidFill>
                  <a:schemeClr val="tx1"/>
                </a:solidFill>
                <a:ea typeface="Arial"/>
                <a:cs typeface="Arial"/>
              </a:rPr>
              <a:t>, </a:t>
            </a:r>
            <a:r>
              <a:rPr lang="en-US" sz="2000" dirty="0">
                <a:solidFill>
                  <a:schemeClr val="tx1"/>
                </a:solidFill>
                <a:ea typeface="Arial"/>
                <a:cs typeface="Arial"/>
              </a:rPr>
              <a:t>venous</a:t>
            </a:r>
            <a:r>
              <a:rPr lang="en-US" sz="2000" baseline="0" dirty="0">
                <a:solidFill>
                  <a:schemeClr val="tx1"/>
                </a:solidFill>
                <a:ea typeface="Arial"/>
                <a:cs typeface="Arial"/>
              </a:rPr>
              <a:t> thromboembolism,</a:t>
            </a:r>
            <a:r>
              <a:rPr lang="en-US" sz="2000" b="1" baseline="0" dirty="0">
                <a:solidFill>
                  <a:schemeClr val="tx1"/>
                </a:solidFill>
                <a:ea typeface="Arial"/>
                <a:cs typeface="Arial"/>
              </a:rPr>
              <a:t> </a:t>
            </a:r>
            <a:r>
              <a:rPr lang="en-US" sz="2000" b="1" dirty="0">
                <a:solidFill>
                  <a:schemeClr val="tx1"/>
                </a:solidFill>
                <a:ea typeface="Arial"/>
                <a:cs typeface="Arial"/>
              </a:rPr>
              <a:t>psychological</a:t>
            </a:r>
            <a:r>
              <a:rPr lang="en-US" sz="2000" b="1" baseline="0" dirty="0">
                <a:solidFill>
                  <a:schemeClr val="tx1"/>
                </a:solidFill>
                <a:ea typeface="Arial"/>
                <a:cs typeface="Arial"/>
              </a:rPr>
              <a:t> </a:t>
            </a:r>
            <a:r>
              <a:rPr lang="en-US" sz="2000" b="1" dirty="0">
                <a:solidFill>
                  <a:schemeClr val="tx1"/>
                </a:solidFill>
                <a:ea typeface="Arial"/>
                <a:cs typeface="Arial"/>
              </a:rPr>
              <a:t>morbidity</a:t>
            </a:r>
            <a:r>
              <a:rPr lang="en-US" sz="2000" baseline="30000" dirty="0">
                <a:solidFill>
                  <a:schemeClr val="tx1"/>
                </a:solidFill>
                <a:ea typeface="Arial"/>
                <a:cs typeface="Arial"/>
              </a:rPr>
              <a:t>3</a:t>
            </a:r>
            <a:r>
              <a:rPr lang="en-US" sz="2000" b="1" baseline="0" dirty="0">
                <a:solidFill>
                  <a:schemeClr val="tx1"/>
                </a:solidFill>
                <a:ea typeface="Arial"/>
                <a:cs typeface="Arial"/>
              </a:rPr>
              <a:t>.</a:t>
            </a:r>
            <a:endParaRPr lang="en-US" sz="2000" b="1" dirty="0">
              <a:solidFill>
                <a:schemeClr val="tx1"/>
              </a:solidFill>
              <a:cs typeface="Arial" panose="020B0604020202020204" pitchFamily="34" charset="0"/>
            </a:endParaRPr>
          </a:p>
        </p:txBody>
      </p:sp>
      <p:sp>
        <p:nvSpPr>
          <p:cNvPr id="17" name="Oval 16">
            <a:extLst>
              <a:ext uri="{FF2B5EF4-FFF2-40B4-BE49-F238E27FC236}">
                <a16:creationId xmlns:a16="http://schemas.microsoft.com/office/drawing/2014/main" id="{B3701D5A-161F-1AB6-9162-A11612534601}"/>
              </a:ext>
            </a:extLst>
          </p:cNvPr>
          <p:cNvSpPr/>
          <p:nvPr/>
        </p:nvSpPr>
        <p:spPr bwMode="gray">
          <a:xfrm>
            <a:off x="9950170" y="2096647"/>
            <a:ext cx="1207914" cy="1207914"/>
          </a:xfrm>
          <a:prstGeom prst="ellipse">
            <a:avLst/>
          </a:prstGeom>
          <a:solidFill>
            <a:srgbClr val="00B482"/>
          </a:solidFill>
          <a:ln w="25400" cap="flat" cmpd="sng" algn="ctr">
            <a:noFill/>
            <a:prstDash val="solid"/>
          </a:ln>
          <a:effectLst/>
          <a:extLst>
            <a:ext uri="{91240B29-F687-4F45-9708-019B960494DF}">
              <a14:hiddenLine xmlns:a14="http://schemas.microsoft.com/office/drawing/2010/main" w="25400" cap="flat" cmpd="sng" algn="ctr">
                <a:solidFill>
                  <a:prstClr val="black"/>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600">
              <a:solidFill>
                <a:schemeClr val="tx1"/>
              </a:solidFill>
              <a:latin typeface="Arial" panose="020B0604020202020204" pitchFamily="34" charset="0"/>
              <a:cs typeface="Arial" panose="020B0604020202020204" pitchFamily="34" charset="0"/>
            </a:endParaRPr>
          </a:p>
        </p:txBody>
      </p:sp>
      <p:grpSp>
        <p:nvGrpSpPr>
          <p:cNvPr id="26" name="Group 25">
            <a:extLst>
              <a:ext uri="{FF2B5EF4-FFF2-40B4-BE49-F238E27FC236}">
                <a16:creationId xmlns:a16="http://schemas.microsoft.com/office/drawing/2014/main" id="{693B872B-CC4F-6A8C-1FF1-916A89EF514D}"/>
              </a:ext>
            </a:extLst>
          </p:cNvPr>
          <p:cNvGrpSpPr/>
          <p:nvPr/>
        </p:nvGrpSpPr>
        <p:grpSpPr>
          <a:xfrm>
            <a:off x="8364252" y="715355"/>
            <a:ext cx="3269993" cy="733425"/>
            <a:chOff x="8517253" y="638022"/>
            <a:chExt cx="3269993" cy="733425"/>
          </a:xfrm>
        </p:grpSpPr>
        <p:sp>
          <p:nvSpPr>
            <p:cNvPr id="7" name="Arrow: Right 6">
              <a:extLst>
                <a:ext uri="{FF2B5EF4-FFF2-40B4-BE49-F238E27FC236}">
                  <a16:creationId xmlns:a16="http://schemas.microsoft.com/office/drawing/2014/main" id="{FF5A5067-0E3B-063B-85EF-D650B7721FD5}"/>
                </a:ext>
              </a:extLst>
            </p:cNvPr>
            <p:cNvSpPr/>
            <p:nvPr/>
          </p:nvSpPr>
          <p:spPr bwMode="gray">
            <a:xfrm>
              <a:off x="9813397" y="763129"/>
              <a:ext cx="615647" cy="483210"/>
            </a:xfrm>
            <a:prstGeom prst="rightArrow">
              <a:avLst>
                <a:gd name="adj1" fmla="val 46708"/>
                <a:gd name="adj2" fmla="val 50000"/>
              </a:avLst>
            </a:prstGeom>
            <a:solidFill>
              <a:srgbClr val="00B482"/>
            </a:solidFill>
            <a:ln w="25400" cap="flat" cmpd="sng" algn="ctr">
              <a:noFill/>
              <a:prstDash val="solid"/>
            </a:ln>
            <a:effectLst/>
            <a:extLst>
              <a:ext uri="{91240B29-F687-4F45-9708-019B960494DF}">
                <a14:hiddenLine xmlns:a14="http://schemas.microsoft.com/office/drawing/2010/main" w="25400" cap="flat" cmpd="sng" algn="ctr">
                  <a:solidFill>
                    <a:prstClr val="black"/>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solidFill>
                  <a:schemeClr val="tx1"/>
                </a:solidFill>
                <a:latin typeface="Arial" panose="020B0604020202020204" pitchFamily="34" charset="0"/>
                <a:cs typeface="Arial" panose="020B0604020202020204" pitchFamily="34" charset="0"/>
              </a:endParaRPr>
            </a:p>
          </p:txBody>
        </p:sp>
        <p:pic>
          <p:nvPicPr>
            <p:cNvPr id="23" name="Graphic 22">
              <a:extLst>
                <a:ext uri="{FF2B5EF4-FFF2-40B4-BE49-F238E27FC236}">
                  <a16:creationId xmlns:a16="http://schemas.microsoft.com/office/drawing/2014/main" id="{6A1A0F3B-56E0-9F46-D8CE-0A5AF1783AA2}"/>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8517253" y="638022"/>
              <a:ext cx="1085850" cy="733425"/>
            </a:xfrm>
            <a:prstGeom prst="rect">
              <a:avLst/>
            </a:prstGeom>
          </p:spPr>
        </p:pic>
        <p:pic>
          <p:nvPicPr>
            <p:cNvPr id="25" name="Graphic 24">
              <a:extLst>
                <a:ext uri="{FF2B5EF4-FFF2-40B4-BE49-F238E27FC236}">
                  <a16:creationId xmlns:a16="http://schemas.microsoft.com/office/drawing/2014/main" id="{98F1265E-78A6-5F8E-293D-FB59EC9646B8}"/>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10510545" y="638023"/>
              <a:ext cx="1276701" cy="733424"/>
            </a:xfrm>
            <a:prstGeom prst="rect">
              <a:avLst/>
            </a:prstGeom>
          </p:spPr>
        </p:pic>
      </p:grpSp>
      <p:pic>
        <p:nvPicPr>
          <p:cNvPr id="28" name="Graphic 27">
            <a:extLst>
              <a:ext uri="{FF2B5EF4-FFF2-40B4-BE49-F238E27FC236}">
                <a16:creationId xmlns:a16="http://schemas.microsoft.com/office/drawing/2014/main" id="{D2D60A8E-A477-DF14-59E1-39D3CF6D1311}"/>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1254248" y="2367161"/>
            <a:ext cx="699041" cy="613792"/>
          </a:xfrm>
          <a:prstGeom prst="rect">
            <a:avLst/>
          </a:prstGeom>
        </p:spPr>
      </p:pic>
      <p:pic>
        <p:nvPicPr>
          <p:cNvPr id="30" name="Graphic 29">
            <a:extLst>
              <a:ext uri="{FF2B5EF4-FFF2-40B4-BE49-F238E27FC236}">
                <a16:creationId xmlns:a16="http://schemas.microsoft.com/office/drawing/2014/main" id="{DEB1B272-EB5E-32B3-FC64-56FF19A26301}"/>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4404475" y="2378519"/>
            <a:ext cx="657225" cy="657225"/>
          </a:xfrm>
          <a:prstGeom prst="rect">
            <a:avLst/>
          </a:prstGeom>
        </p:spPr>
      </p:pic>
      <p:pic>
        <p:nvPicPr>
          <p:cNvPr id="32" name="Graphic 31">
            <a:extLst>
              <a:ext uri="{FF2B5EF4-FFF2-40B4-BE49-F238E27FC236}">
                <a16:creationId xmlns:a16="http://schemas.microsoft.com/office/drawing/2014/main" id="{87015C0E-7E63-2246-DF3A-77B73F926263}"/>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7585114" y="2299168"/>
            <a:ext cx="164536" cy="767836"/>
          </a:xfrm>
          <a:prstGeom prst="rect">
            <a:avLst/>
          </a:prstGeom>
        </p:spPr>
      </p:pic>
      <p:pic>
        <p:nvPicPr>
          <p:cNvPr id="34" name="Graphic 33">
            <a:extLst>
              <a:ext uri="{FF2B5EF4-FFF2-40B4-BE49-F238E27FC236}">
                <a16:creationId xmlns:a16="http://schemas.microsoft.com/office/drawing/2014/main" id="{227BE1B0-E4C1-9549-E93C-BBF90952754D}"/>
              </a:ext>
            </a:extLst>
          </p:cNvPr>
          <p:cNvPicPr>
            <a:picLocks noChangeAspect="1"/>
          </p:cNvPicPr>
          <p:nvPr/>
        </p:nvPicPr>
        <p:blipFill>
          <a:blip r:embed="rId13">
            <a:extLst>
              <a:ext uri="{96DAC541-7B7A-43D3-8B79-37D633B846F1}">
                <asvg:svgBlip xmlns:asvg="http://schemas.microsoft.com/office/drawing/2016/SVG/main" r:embed="rId14"/>
              </a:ext>
            </a:extLst>
          </a:blip>
          <a:stretch>
            <a:fillRect/>
          </a:stretch>
        </p:blipFill>
        <p:spPr>
          <a:xfrm>
            <a:off x="10330255" y="2232323"/>
            <a:ext cx="571500" cy="990600"/>
          </a:xfrm>
          <a:prstGeom prst="rect">
            <a:avLst/>
          </a:prstGeom>
        </p:spPr>
      </p:pic>
      <p:sp>
        <p:nvSpPr>
          <p:cNvPr id="3" name="TextBox 2">
            <a:extLst>
              <a:ext uri="{FF2B5EF4-FFF2-40B4-BE49-F238E27FC236}">
                <a16:creationId xmlns:a16="http://schemas.microsoft.com/office/drawing/2014/main" id="{9CCD0261-0366-F7EB-7A7C-E9C9A26CFD5D}"/>
              </a:ext>
            </a:extLst>
          </p:cNvPr>
          <p:cNvSpPr txBox="1"/>
          <p:nvPr/>
        </p:nvSpPr>
        <p:spPr>
          <a:xfrm>
            <a:off x="311240" y="5779558"/>
            <a:ext cx="11814058" cy="403592"/>
          </a:xfrm>
          <a:prstGeom prst="rect">
            <a:avLst/>
          </a:prstGeom>
          <a:noFill/>
        </p:spPr>
        <p:txBody>
          <a:bodyPr wrap="square" lIns="0" tIns="0" rIns="0" bIns="0" rtlCol="0">
            <a:noAutofit/>
          </a:bodyPr>
          <a:lstStyle/>
          <a:p>
            <a:r>
              <a:rPr lang="en-US" sz="1600" i="1" dirty="0">
                <a:ea typeface="+mn-lt"/>
                <a:cs typeface="+mn-lt"/>
              </a:rPr>
              <a:t>BSAC National Outcomes Registry System (NORS) - </a:t>
            </a:r>
            <a:r>
              <a:rPr lang="en-US" sz="1600" dirty="0"/>
              <a:t>based on </a:t>
            </a:r>
            <a:r>
              <a:rPr lang="en-US" sz="1600" b="1" dirty="0"/>
              <a:t>57 organizations</a:t>
            </a:r>
            <a:r>
              <a:rPr lang="en-US" sz="1600" dirty="0"/>
              <a:t>, covering </a:t>
            </a:r>
            <a:r>
              <a:rPr lang="en-US" sz="1600" b="1" dirty="0"/>
              <a:t>27,841 patient episodes</a:t>
            </a:r>
            <a:r>
              <a:rPr lang="en-US" sz="1600" dirty="0"/>
              <a:t> and </a:t>
            </a:r>
            <a:r>
              <a:rPr lang="en-US" sz="1600" b="1" dirty="0"/>
              <a:t>442,280 OPAT treatment days</a:t>
            </a:r>
            <a:r>
              <a:rPr lang="en-US" sz="1600" dirty="0"/>
              <a:t>.</a:t>
            </a:r>
            <a:endParaRPr lang="en-GB" sz="16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5430791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EFEEE7"/>
        </a:solid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CFEF131-9BCB-8A5F-5760-ED99BC96E4D7}"/>
              </a:ext>
            </a:extLst>
          </p:cNvPr>
          <p:cNvSpPr>
            <a:spLocks noGrp="1"/>
          </p:cNvSpPr>
          <p:nvPr>
            <p:ph idx="1"/>
          </p:nvPr>
        </p:nvSpPr>
        <p:spPr>
          <a:xfrm>
            <a:off x="263352" y="1880828"/>
            <a:ext cx="9230197" cy="922358"/>
          </a:xfrm>
        </p:spPr>
        <p:txBody>
          <a:bodyPr vert="horz" lIns="0" tIns="0" rIns="0" bIns="0" rtlCol="0" anchor="t">
            <a:noAutofit/>
          </a:bodyPr>
          <a:lstStyle/>
          <a:p>
            <a:r>
              <a:rPr lang="en-US" sz="3200" b="1" dirty="0">
                <a:solidFill>
                  <a:srgbClr val="9E2AB5"/>
                </a:solidFill>
                <a:latin typeface="+mn-lt"/>
                <a:ea typeface="+mn-lt"/>
                <a:cs typeface="+mn-lt"/>
              </a:rPr>
              <a:t>What are the </a:t>
            </a:r>
            <a:r>
              <a:rPr lang="en-US" sz="3200" b="1" dirty="0">
                <a:solidFill>
                  <a:srgbClr val="00A97A"/>
                </a:solidFill>
                <a:latin typeface="+mn-lt"/>
                <a:ea typeface="+mn-lt"/>
                <a:cs typeface="+mn-lt"/>
              </a:rPr>
              <a:t>key enablers</a:t>
            </a:r>
            <a:r>
              <a:rPr lang="en-US" sz="3200" b="1" dirty="0">
                <a:solidFill>
                  <a:srgbClr val="9E2AB5"/>
                </a:solidFill>
                <a:latin typeface="+mn-lt"/>
                <a:ea typeface="+mn-lt"/>
                <a:cs typeface="+mn-lt"/>
              </a:rPr>
              <a:t> your trust needs to scale community care </a:t>
            </a:r>
            <a:r>
              <a:rPr lang="en-US" sz="3200" b="1" dirty="0">
                <a:solidFill>
                  <a:srgbClr val="00A97A"/>
                </a:solidFill>
                <a:latin typeface="+mn-lt"/>
                <a:ea typeface="+mn-lt"/>
                <a:cs typeface="+mn-lt"/>
              </a:rPr>
              <a:t>safely and sustainably?</a:t>
            </a:r>
          </a:p>
          <a:p>
            <a:pPr>
              <a:lnSpc>
                <a:spcPct val="113999"/>
              </a:lnSpc>
            </a:pPr>
            <a:endParaRPr lang="en-US" sz="2400" dirty="0">
              <a:solidFill>
                <a:schemeClr val="tx1"/>
              </a:solidFill>
            </a:endParaRPr>
          </a:p>
          <a:p>
            <a:pPr>
              <a:lnSpc>
                <a:spcPct val="113999"/>
              </a:lnSpc>
              <a:buNone/>
            </a:pPr>
            <a:endParaRPr lang="en-US" sz="2400" dirty="0">
              <a:solidFill>
                <a:schemeClr val="tx1"/>
              </a:solidFill>
              <a:latin typeface="Arial"/>
              <a:cs typeface="Arial"/>
            </a:endParaRPr>
          </a:p>
        </p:txBody>
      </p:sp>
      <p:sp>
        <p:nvSpPr>
          <p:cNvPr id="6" name="Rectangle 5">
            <a:extLst>
              <a:ext uri="{FF2B5EF4-FFF2-40B4-BE49-F238E27FC236}">
                <a16:creationId xmlns:a16="http://schemas.microsoft.com/office/drawing/2014/main" id="{353BBC9C-1385-22C4-6786-B3FC062B6020}"/>
              </a:ext>
            </a:extLst>
          </p:cNvPr>
          <p:cNvSpPr/>
          <p:nvPr/>
        </p:nvSpPr>
        <p:spPr bwMode="gray">
          <a:xfrm>
            <a:off x="0" y="435985"/>
            <a:ext cx="2027548" cy="652755"/>
          </a:xfrm>
          <a:prstGeom prst="rect">
            <a:avLst/>
          </a:prstGeom>
          <a:solidFill>
            <a:srgbClr val="00B482"/>
          </a:solidFill>
          <a:ln w="25400" cap="flat" cmpd="sng" algn="ctr">
            <a:noFill/>
            <a:prstDash val="solid"/>
          </a:ln>
          <a:effectLst/>
          <a:extLst>
            <a:ext uri="{91240B29-F687-4F45-9708-019B960494DF}">
              <a14:hiddenLine xmlns:a14="http://schemas.microsoft.com/office/drawing/2010/main" w="25400" cap="flat" cmpd="sng" algn="ctr">
                <a:solidFill>
                  <a:prstClr val="black"/>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lIns="576000" rtlCol="0" anchor="ctr"/>
          <a:lstStyle/>
          <a:p>
            <a:r>
              <a:rPr lang="en-US" sz="3200" b="1" err="1">
                <a:solidFill>
                  <a:schemeClr val="bg1"/>
                </a:solidFill>
              </a:rPr>
              <a:t>Slido</a:t>
            </a:r>
            <a:endParaRPr lang="en-US" sz="3200" b="1">
              <a:solidFill>
                <a:schemeClr val="bg1"/>
              </a:solidFill>
            </a:endParaRPr>
          </a:p>
        </p:txBody>
      </p:sp>
      <p:grpSp>
        <p:nvGrpSpPr>
          <p:cNvPr id="11" name="Group 10">
            <a:extLst>
              <a:ext uri="{FF2B5EF4-FFF2-40B4-BE49-F238E27FC236}">
                <a16:creationId xmlns:a16="http://schemas.microsoft.com/office/drawing/2014/main" id="{B44BB98A-D466-5DAE-EAE2-010770471F70}"/>
              </a:ext>
            </a:extLst>
          </p:cNvPr>
          <p:cNvGrpSpPr/>
          <p:nvPr/>
        </p:nvGrpSpPr>
        <p:grpSpPr>
          <a:xfrm>
            <a:off x="9588388" y="1240949"/>
            <a:ext cx="2268252" cy="2268252"/>
            <a:chOff x="9325778" y="260648"/>
            <a:chExt cx="2268252" cy="2268252"/>
          </a:xfrm>
        </p:grpSpPr>
        <p:sp>
          <p:nvSpPr>
            <p:cNvPr id="9" name="Oval 8">
              <a:extLst>
                <a:ext uri="{FF2B5EF4-FFF2-40B4-BE49-F238E27FC236}">
                  <a16:creationId xmlns:a16="http://schemas.microsoft.com/office/drawing/2014/main" id="{DF9ABE91-0AF7-1373-0BF5-47ED70A7CB43}"/>
                </a:ext>
              </a:extLst>
            </p:cNvPr>
            <p:cNvSpPr/>
            <p:nvPr/>
          </p:nvSpPr>
          <p:spPr bwMode="gray">
            <a:xfrm>
              <a:off x="9325778" y="260648"/>
              <a:ext cx="2268252" cy="2268252"/>
            </a:xfrm>
            <a:prstGeom prst="ellipse">
              <a:avLst/>
            </a:prstGeom>
            <a:solidFill>
              <a:srgbClr val="00B482"/>
            </a:solidFill>
            <a:ln w="25400" cap="flat" cmpd="sng" algn="ctr">
              <a:noFill/>
              <a:prstDash val="solid"/>
            </a:ln>
            <a:effectLst/>
            <a:extLst>
              <a:ext uri="{91240B29-F687-4F45-9708-019B960494DF}">
                <a14:hiddenLine xmlns:a14="http://schemas.microsoft.com/office/drawing/2010/main" w="25400" cap="flat" cmpd="sng" algn="ctr">
                  <a:solidFill>
                    <a:prstClr val="black"/>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600">
                <a:solidFill>
                  <a:schemeClr val="tx1"/>
                </a:solidFill>
                <a:latin typeface="Arial" panose="020B0604020202020204" pitchFamily="34" charset="0"/>
                <a:cs typeface="Arial" panose="020B0604020202020204" pitchFamily="34" charset="0"/>
              </a:endParaRPr>
            </a:p>
          </p:txBody>
        </p:sp>
        <p:pic>
          <p:nvPicPr>
            <p:cNvPr id="10" name="Graphic 9">
              <a:extLst>
                <a:ext uri="{FF2B5EF4-FFF2-40B4-BE49-F238E27FC236}">
                  <a16:creationId xmlns:a16="http://schemas.microsoft.com/office/drawing/2014/main" id="{9F54932C-D324-33AF-E487-135193F4D161}"/>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0118449" y="631178"/>
              <a:ext cx="829047" cy="1527192"/>
            </a:xfrm>
            <a:prstGeom prst="rect">
              <a:avLst/>
            </a:prstGeom>
          </p:spPr>
        </p:pic>
      </p:grpSp>
      <p:pic>
        <p:nvPicPr>
          <p:cNvPr id="7" name="Picture 6">
            <a:extLst>
              <a:ext uri="{FF2B5EF4-FFF2-40B4-BE49-F238E27FC236}">
                <a16:creationId xmlns:a16="http://schemas.microsoft.com/office/drawing/2014/main" id="{4BDE2126-6E16-186C-077D-5D5B4530436A}"/>
              </a:ext>
            </a:extLst>
          </p:cNvPr>
          <p:cNvPicPr>
            <a:picLocks noChangeAspect="1"/>
          </p:cNvPicPr>
          <p:nvPr/>
        </p:nvPicPr>
        <p:blipFill>
          <a:blip r:embed="rId4"/>
          <a:stretch>
            <a:fillRect/>
          </a:stretch>
        </p:blipFill>
        <p:spPr>
          <a:xfrm>
            <a:off x="4259796" y="3138852"/>
            <a:ext cx="3400900" cy="3334215"/>
          </a:xfrm>
          <a:prstGeom prst="rect">
            <a:avLst/>
          </a:prstGeom>
        </p:spPr>
      </p:pic>
    </p:spTree>
    <p:extLst>
      <p:ext uri="{BB962C8B-B14F-4D97-AF65-F5344CB8AC3E}">
        <p14:creationId xmlns:p14="http://schemas.microsoft.com/office/powerpoint/2010/main" val="222061888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EFEEE7"/>
        </a:solidFill>
        <a:effectLst/>
      </p:bgPr>
    </p:bg>
    <p:spTree>
      <p:nvGrpSpPr>
        <p:cNvPr id="1" name="">
          <a:extLst>
            <a:ext uri="{FF2B5EF4-FFF2-40B4-BE49-F238E27FC236}">
              <a16:creationId xmlns:a16="http://schemas.microsoft.com/office/drawing/2014/main" id="{AF36C7A7-11AD-D1B7-BEA4-28599FBD4164}"/>
            </a:ext>
          </a:extLst>
        </p:cNvPr>
        <p:cNvGrpSpPr/>
        <p:nvPr/>
      </p:nvGrpSpPr>
      <p:grpSpPr>
        <a:xfrm>
          <a:off x="0" y="0"/>
          <a:ext cx="0" cy="0"/>
          <a:chOff x="0" y="0"/>
          <a:chExt cx="0" cy="0"/>
        </a:xfrm>
      </p:grpSpPr>
      <p:sp>
        <p:nvSpPr>
          <p:cNvPr id="40" name="TextBox 39">
            <a:extLst>
              <a:ext uri="{FF2B5EF4-FFF2-40B4-BE49-F238E27FC236}">
                <a16:creationId xmlns:a16="http://schemas.microsoft.com/office/drawing/2014/main" id="{4B53626C-E1AD-B39F-4E95-E5FEC1D9A5A7}"/>
              </a:ext>
            </a:extLst>
          </p:cNvPr>
          <p:cNvSpPr txBox="1"/>
          <p:nvPr/>
        </p:nvSpPr>
        <p:spPr>
          <a:xfrm>
            <a:off x="551383" y="1484784"/>
            <a:ext cx="4087559" cy="738082"/>
          </a:xfrm>
          <a:prstGeom prst="rect">
            <a:avLst/>
          </a:prstGeom>
          <a:noFill/>
        </p:spPr>
        <p:txBody>
          <a:bodyPr wrap="square" lIns="0" tIns="0" rIns="0" bIns="0" rtlCol="0">
            <a:noAutofit/>
          </a:bodyPr>
          <a:lstStyle/>
          <a:p>
            <a:r>
              <a:rPr lang="en-GB" sz="2400" dirty="0">
                <a:latin typeface="Arial" panose="020B0604020202020204" pitchFamily="34" charset="0"/>
                <a:cs typeface="Arial" panose="020B0604020202020204" pitchFamily="34" charset="0"/>
              </a:rPr>
              <a:t>Patient receives antibiotics at home via nurse visit</a:t>
            </a:r>
          </a:p>
        </p:txBody>
      </p:sp>
      <p:sp>
        <p:nvSpPr>
          <p:cNvPr id="41" name="TextBox 40">
            <a:extLst>
              <a:ext uri="{FF2B5EF4-FFF2-40B4-BE49-F238E27FC236}">
                <a16:creationId xmlns:a16="http://schemas.microsoft.com/office/drawing/2014/main" id="{7D6D435F-92F2-88CA-DDEE-F2438A76DC75}"/>
              </a:ext>
            </a:extLst>
          </p:cNvPr>
          <p:cNvSpPr txBox="1"/>
          <p:nvPr/>
        </p:nvSpPr>
        <p:spPr>
          <a:xfrm>
            <a:off x="551384" y="5445225"/>
            <a:ext cx="3960440" cy="756084"/>
          </a:xfrm>
          <a:prstGeom prst="rect">
            <a:avLst/>
          </a:prstGeom>
          <a:noFill/>
        </p:spPr>
        <p:txBody>
          <a:bodyPr wrap="square" lIns="0" tIns="0" rIns="0" bIns="0" rtlCol="0">
            <a:noAutofit/>
          </a:bodyPr>
          <a:lstStyle/>
          <a:p>
            <a:r>
              <a:rPr lang="en-GB" sz="2400">
                <a:latin typeface="Arial" panose="020B0604020202020204" pitchFamily="34" charset="0"/>
                <a:cs typeface="Arial" panose="020B0604020202020204" pitchFamily="34" charset="0"/>
              </a:rPr>
              <a:t>Patient self administers at home</a:t>
            </a:r>
          </a:p>
        </p:txBody>
      </p:sp>
      <p:sp>
        <p:nvSpPr>
          <p:cNvPr id="42" name="Rectangle 41">
            <a:extLst>
              <a:ext uri="{FF2B5EF4-FFF2-40B4-BE49-F238E27FC236}">
                <a16:creationId xmlns:a16="http://schemas.microsoft.com/office/drawing/2014/main" id="{310FCFAE-A60A-3067-4BC8-C2D113ECD2D2}"/>
              </a:ext>
            </a:extLst>
          </p:cNvPr>
          <p:cNvSpPr/>
          <p:nvPr/>
        </p:nvSpPr>
        <p:spPr bwMode="gray">
          <a:xfrm>
            <a:off x="-9064" y="476672"/>
            <a:ext cx="10605563" cy="627772"/>
          </a:xfrm>
          <a:prstGeom prst="rect">
            <a:avLst/>
          </a:prstGeom>
          <a:solidFill>
            <a:srgbClr val="00B482"/>
          </a:solidFill>
          <a:ln w="25400" cap="flat" cmpd="sng" algn="ctr">
            <a:noFill/>
            <a:prstDash val="solid"/>
          </a:ln>
          <a:effectLst/>
          <a:extLst>
            <a:ext uri="{91240B29-F687-4F45-9708-019B960494DF}">
              <a14:hiddenLine xmlns:a14="http://schemas.microsoft.com/office/drawing/2010/main" w="25400" cap="flat" cmpd="sng" algn="ctr">
                <a:solidFill>
                  <a:prstClr val="black"/>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lIns="576000" tIns="45720" rIns="91440" bIns="45720" rtlCol="0" anchor="ctr"/>
          <a:lstStyle/>
          <a:p>
            <a:r>
              <a:rPr lang="en-US" sz="3200" b="1">
                <a:solidFill>
                  <a:schemeClr val="bg1"/>
                </a:solidFill>
              </a:rPr>
              <a:t>New Pathways Ready-to-Administer/Ready-to-Use</a:t>
            </a:r>
          </a:p>
        </p:txBody>
      </p:sp>
      <p:cxnSp>
        <p:nvCxnSpPr>
          <p:cNvPr id="43" name="Straight Connector 42">
            <a:extLst>
              <a:ext uri="{FF2B5EF4-FFF2-40B4-BE49-F238E27FC236}">
                <a16:creationId xmlns:a16="http://schemas.microsoft.com/office/drawing/2014/main" id="{B2792E0B-A6E7-5BFB-19B9-453F4D6CC7D2}"/>
              </a:ext>
            </a:extLst>
          </p:cNvPr>
          <p:cNvCxnSpPr>
            <a:cxnSpLocks/>
          </p:cNvCxnSpPr>
          <p:nvPr/>
        </p:nvCxnSpPr>
        <p:spPr>
          <a:xfrm>
            <a:off x="407368" y="2452479"/>
            <a:ext cx="11377264" cy="0"/>
          </a:xfrm>
          <a:prstGeom prst="line">
            <a:avLst/>
          </a:prstGeom>
          <a:ln w="12700">
            <a:solidFill>
              <a:srgbClr val="00A97A"/>
            </a:solidFill>
            <a:prstDash val="lgDash"/>
          </a:ln>
        </p:spPr>
        <p:style>
          <a:lnRef idx="1">
            <a:schemeClr val="accent1"/>
          </a:lnRef>
          <a:fillRef idx="0">
            <a:schemeClr val="accent1"/>
          </a:fillRef>
          <a:effectRef idx="0">
            <a:schemeClr val="accent1"/>
          </a:effectRef>
          <a:fontRef idx="minor">
            <a:schemeClr val="tx1"/>
          </a:fontRef>
        </p:style>
      </p:cxnSp>
      <p:pic>
        <p:nvPicPr>
          <p:cNvPr id="44" name="Graphic 43">
            <a:extLst>
              <a:ext uri="{FF2B5EF4-FFF2-40B4-BE49-F238E27FC236}">
                <a16:creationId xmlns:a16="http://schemas.microsoft.com/office/drawing/2014/main" id="{5293EDA6-6237-CF5F-153F-701003A5D699}"/>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430945" y="5591084"/>
            <a:ext cx="657225" cy="657225"/>
          </a:xfrm>
          <a:prstGeom prst="rect">
            <a:avLst/>
          </a:prstGeom>
        </p:spPr>
      </p:pic>
      <p:cxnSp>
        <p:nvCxnSpPr>
          <p:cNvPr id="47" name="Straight Arrow Connector 46">
            <a:extLst>
              <a:ext uri="{FF2B5EF4-FFF2-40B4-BE49-F238E27FC236}">
                <a16:creationId xmlns:a16="http://schemas.microsoft.com/office/drawing/2014/main" id="{97B0515A-F09C-34AF-EE4A-8F67D662D7C0}"/>
              </a:ext>
            </a:extLst>
          </p:cNvPr>
          <p:cNvCxnSpPr>
            <a:cxnSpLocks/>
          </p:cNvCxnSpPr>
          <p:nvPr/>
        </p:nvCxnSpPr>
        <p:spPr>
          <a:xfrm>
            <a:off x="5227610" y="5919696"/>
            <a:ext cx="612068" cy="0"/>
          </a:xfrm>
          <a:prstGeom prst="straightConnector1">
            <a:avLst/>
          </a:prstGeom>
          <a:ln w="76200">
            <a:tailEnd type="triangle"/>
          </a:ln>
        </p:spPr>
        <p:style>
          <a:lnRef idx="1">
            <a:schemeClr val="accent1"/>
          </a:lnRef>
          <a:fillRef idx="0">
            <a:schemeClr val="accent1"/>
          </a:fillRef>
          <a:effectRef idx="0">
            <a:schemeClr val="accent1"/>
          </a:effectRef>
          <a:fontRef idx="minor">
            <a:schemeClr val="tx1"/>
          </a:fontRef>
        </p:style>
      </p:cxnSp>
      <p:pic>
        <p:nvPicPr>
          <p:cNvPr id="48" name="Graphic 47">
            <a:extLst>
              <a:ext uri="{FF2B5EF4-FFF2-40B4-BE49-F238E27FC236}">
                <a16:creationId xmlns:a16="http://schemas.microsoft.com/office/drawing/2014/main" id="{53550557-58DF-B28B-2B4D-9E1EE580654F}"/>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7346945" y="5675193"/>
            <a:ext cx="873291" cy="501678"/>
          </a:xfrm>
          <a:prstGeom prst="rect">
            <a:avLst/>
          </a:prstGeom>
        </p:spPr>
      </p:pic>
      <p:cxnSp>
        <p:nvCxnSpPr>
          <p:cNvPr id="49" name="Straight Arrow Connector 48">
            <a:extLst>
              <a:ext uri="{FF2B5EF4-FFF2-40B4-BE49-F238E27FC236}">
                <a16:creationId xmlns:a16="http://schemas.microsoft.com/office/drawing/2014/main" id="{711B971B-2622-F234-6AD1-9212191BFB1C}"/>
              </a:ext>
            </a:extLst>
          </p:cNvPr>
          <p:cNvCxnSpPr>
            <a:cxnSpLocks/>
          </p:cNvCxnSpPr>
          <p:nvPr/>
        </p:nvCxnSpPr>
        <p:spPr>
          <a:xfrm>
            <a:off x="6671342" y="5919696"/>
            <a:ext cx="612068" cy="0"/>
          </a:xfrm>
          <a:prstGeom prst="straightConnector1">
            <a:avLst/>
          </a:prstGeom>
          <a:ln w="76200">
            <a:tailEnd type="triangle"/>
          </a:ln>
        </p:spPr>
        <p:style>
          <a:lnRef idx="1">
            <a:schemeClr val="accent1"/>
          </a:lnRef>
          <a:fillRef idx="0">
            <a:schemeClr val="accent1"/>
          </a:fillRef>
          <a:effectRef idx="0">
            <a:schemeClr val="accent1"/>
          </a:effectRef>
          <a:fontRef idx="minor">
            <a:schemeClr val="tx1"/>
          </a:fontRef>
        </p:style>
      </p:cxnSp>
      <p:cxnSp>
        <p:nvCxnSpPr>
          <p:cNvPr id="62" name="Straight Connector 61">
            <a:extLst>
              <a:ext uri="{FF2B5EF4-FFF2-40B4-BE49-F238E27FC236}">
                <a16:creationId xmlns:a16="http://schemas.microsoft.com/office/drawing/2014/main" id="{5561F69D-B794-41A6-0C0D-691289DF0925}"/>
              </a:ext>
            </a:extLst>
          </p:cNvPr>
          <p:cNvCxnSpPr>
            <a:cxnSpLocks/>
          </p:cNvCxnSpPr>
          <p:nvPr/>
        </p:nvCxnSpPr>
        <p:spPr>
          <a:xfrm>
            <a:off x="407368" y="5337212"/>
            <a:ext cx="11377264" cy="0"/>
          </a:xfrm>
          <a:prstGeom prst="line">
            <a:avLst/>
          </a:prstGeom>
          <a:ln w="12700">
            <a:solidFill>
              <a:srgbClr val="00A97A"/>
            </a:solidFill>
            <a:prstDash val="lgDash"/>
          </a:ln>
        </p:spPr>
        <p:style>
          <a:lnRef idx="1">
            <a:schemeClr val="accent1"/>
          </a:lnRef>
          <a:fillRef idx="0">
            <a:schemeClr val="accent1"/>
          </a:fillRef>
          <a:effectRef idx="0">
            <a:schemeClr val="accent1"/>
          </a:effectRef>
          <a:fontRef idx="minor">
            <a:schemeClr val="tx1"/>
          </a:fontRef>
        </p:style>
      </p:cxnSp>
      <p:cxnSp>
        <p:nvCxnSpPr>
          <p:cNvPr id="63" name="Straight Connector 62">
            <a:extLst>
              <a:ext uri="{FF2B5EF4-FFF2-40B4-BE49-F238E27FC236}">
                <a16:creationId xmlns:a16="http://schemas.microsoft.com/office/drawing/2014/main" id="{5FDBCA35-3EA8-4631-D802-10F4DEA8E835}"/>
              </a:ext>
            </a:extLst>
          </p:cNvPr>
          <p:cNvCxnSpPr>
            <a:cxnSpLocks/>
          </p:cNvCxnSpPr>
          <p:nvPr/>
        </p:nvCxnSpPr>
        <p:spPr>
          <a:xfrm flipV="1">
            <a:off x="3899756" y="2427600"/>
            <a:ext cx="3" cy="2909611"/>
          </a:xfrm>
          <a:prstGeom prst="line">
            <a:avLst/>
          </a:prstGeom>
          <a:ln w="12700">
            <a:solidFill>
              <a:srgbClr val="00A97A"/>
            </a:solidFill>
            <a:prstDash val="lgDash"/>
          </a:ln>
        </p:spPr>
        <p:style>
          <a:lnRef idx="1">
            <a:schemeClr val="accent1"/>
          </a:lnRef>
          <a:fillRef idx="0">
            <a:schemeClr val="accent1"/>
          </a:fillRef>
          <a:effectRef idx="0">
            <a:schemeClr val="accent1"/>
          </a:effectRef>
          <a:fontRef idx="minor">
            <a:schemeClr val="tx1"/>
          </a:fontRef>
        </p:style>
      </p:cxnSp>
      <p:cxnSp>
        <p:nvCxnSpPr>
          <p:cNvPr id="66" name="Straight Connector 65">
            <a:extLst>
              <a:ext uri="{FF2B5EF4-FFF2-40B4-BE49-F238E27FC236}">
                <a16:creationId xmlns:a16="http://schemas.microsoft.com/office/drawing/2014/main" id="{A7395F1B-D181-2186-EE2E-CFD48F5D5FEF}"/>
              </a:ext>
            </a:extLst>
          </p:cNvPr>
          <p:cNvCxnSpPr>
            <a:cxnSpLocks/>
          </p:cNvCxnSpPr>
          <p:nvPr/>
        </p:nvCxnSpPr>
        <p:spPr>
          <a:xfrm flipV="1">
            <a:off x="8220236" y="2427601"/>
            <a:ext cx="3" cy="2909611"/>
          </a:xfrm>
          <a:prstGeom prst="line">
            <a:avLst/>
          </a:prstGeom>
          <a:ln w="12700">
            <a:solidFill>
              <a:srgbClr val="00A97A"/>
            </a:solidFill>
            <a:prstDash val="lgDash"/>
          </a:ln>
        </p:spPr>
        <p:style>
          <a:lnRef idx="1">
            <a:schemeClr val="accent1"/>
          </a:lnRef>
          <a:fillRef idx="0">
            <a:schemeClr val="accent1"/>
          </a:fillRef>
          <a:effectRef idx="0">
            <a:schemeClr val="accent1"/>
          </a:effectRef>
          <a:fontRef idx="minor">
            <a:schemeClr val="tx1"/>
          </a:fontRef>
        </p:style>
      </p:cxnSp>
      <p:pic>
        <p:nvPicPr>
          <p:cNvPr id="3" name="Graphic 2">
            <a:extLst>
              <a:ext uri="{FF2B5EF4-FFF2-40B4-BE49-F238E27FC236}">
                <a16:creationId xmlns:a16="http://schemas.microsoft.com/office/drawing/2014/main" id="{B811F61D-B119-DC55-4EB7-21B17FCA3E27}"/>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663017" y="2718395"/>
            <a:ext cx="845270" cy="1088622"/>
          </a:xfrm>
          <a:prstGeom prst="rect">
            <a:avLst/>
          </a:prstGeom>
        </p:spPr>
      </p:pic>
      <p:pic>
        <p:nvPicPr>
          <p:cNvPr id="5" name="Graphic 4">
            <a:extLst>
              <a:ext uri="{FF2B5EF4-FFF2-40B4-BE49-F238E27FC236}">
                <a16:creationId xmlns:a16="http://schemas.microsoft.com/office/drawing/2014/main" id="{73E14B85-B93B-CD6E-B4AB-C638AD13337A}"/>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rot="19283608">
            <a:off x="4429647" y="2574366"/>
            <a:ext cx="630772" cy="1261543"/>
          </a:xfrm>
          <a:prstGeom prst="rect">
            <a:avLst/>
          </a:prstGeom>
        </p:spPr>
      </p:pic>
      <p:pic>
        <p:nvPicPr>
          <p:cNvPr id="7" name="Graphic 6">
            <a:extLst>
              <a:ext uri="{FF2B5EF4-FFF2-40B4-BE49-F238E27FC236}">
                <a16:creationId xmlns:a16="http://schemas.microsoft.com/office/drawing/2014/main" id="{0AEADE24-623E-6AE9-7444-48ACC5D85612}"/>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8467358" y="2662001"/>
            <a:ext cx="572586" cy="1199994"/>
          </a:xfrm>
          <a:prstGeom prst="rect">
            <a:avLst/>
          </a:prstGeom>
        </p:spPr>
      </p:pic>
      <p:pic>
        <p:nvPicPr>
          <p:cNvPr id="2" name="Picture 1">
            <a:extLst>
              <a:ext uri="{FF2B5EF4-FFF2-40B4-BE49-F238E27FC236}">
                <a16:creationId xmlns:a16="http://schemas.microsoft.com/office/drawing/2014/main" id="{11022FC9-5668-F694-D8F2-01155C2E0D2E}"/>
              </a:ext>
            </a:extLst>
          </p:cNvPr>
          <p:cNvPicPr>
            <a:picLocks noChangeAspect="1"/>
          </p:cNvPicPr>
          <p:nvPr/>
        </p:nvPicPr>
        <p:blipFill>
          <a:blip r:embed="rId13"/>
          <a:stretch>
            <a:fillRect/>
          </a:stretch>
        </p:blipFill>
        <p:spPr>
          <a:xfrm>
            <a:off x="2142378" y="2537322"/>
            <a:ext cx="1453194" cy="1443669"/>
          </a:xfrm>
          <a:prstGeom prst="rect">
            <a:avLst/>
          </a:prstGeom>
        </p:spPr>
      </p:pic>
      <p:cxnSp>
        <p:nvCxnSpPr>
          <p:cNvPr id="4" name="Straight Arrow Connector 3">
            <a:extLst>
              <a:ext uri="{FF2B5EF4-FFF2-40B4-BE49-F238E27FC236}">
                <a16:creationId xmlns:a16="http://schemas.microsoft.com/office/drawing/2014/main" id="{52518BD4-56CA-8B8A-40F9-C360E47DF7E1}"/>
              </a:ext>
            </a:extLst>
          </p:cNvPr>
          <p:cNvCxnSpPr>
            <a:cxnSpLocks/>
          </p:cNvCxnSpPr>
          <p:nvPr/>
        </p:nvCxnSpPr>
        <p:spPr>
          <a:xfrm rot="5400000">
            <a:off x="1548461" y="4113051"/>
            <a:ext cx="612068" cy="0"/>
          </a:xfrm>
          <a:prstGeom prst="straightConnector1">
            <a:avLst/>
          </a:prstGeom>
          <a:ln w="76200">
            <a:tailEnd type="triangle"/>
          </a:ln>
        </p:spPr>
        <p:style>
          <a:lnRef idx="1">
            <a:schemeClr val="accent1"/>
          </a:lnRef>
          <a:fillRef idx="0">
            <a:schemeClr val="accent1"/>
          </a:fillRef>
          <a:effectRef idx="0">
            <a:schemeClr val="accent1"/>
          </a:effectRef>
          <a:fontRef idx="minor">
            <a:schemeClr val="tx1"/>
          </a:fontRef>
        </p:style>
      </p:cxnSp>
      <p:pic>
        <p:nvPicPr>
          <p:cNvPr id="6" name="Graphic 5">
            <a:extLst>
              <a:ext uri="{FF2B5EF4-FFF2-40B4-BE49-F238E27FC236}">
                <a16:creationId xmlns:a16="http://schemas.microsoft.com/office/drawing/2014/main" id="{A693BE39-E1D4-7CFE-F0D8-941159CE47A0}"/>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1511125" y="4589535"/>
            <a:ext cx="873291" cy="501678"/>
          </a:xfrm>
          <a:prstGeom prst="rect">
            <a:avLst/>
          </a:prstGeom>
        </p:spPr>
      </p:pic>
      <p:sp>
        <p:nvSpPr>
          <p:cNvPr id="8" name="Cross 7">
            <a:extLst>
              <a:ext uri="{FF2B5EF4-FFF2-40B4-BE49-F238E27FC236}">
                <a16:creationId xmlns:a16="http://schemas.microsoft.com/office/drawing/2014/main" id="{E5664908-C59F-322D-A583-5A48B5F22F3F}"/>
              </a:ext>
            </a:extLst>
          </p:cNvPr>
          <p:cNvSpPr/>
          <p:nvPr/>
        </p:nvSpPr>
        <p:spPr bwMode="gray">
          <a:xfrm>
            <a:off x="1606473" y="3077409"/>
            <a:ext cx="497188" cy="501678"/>
          </a:xfrm>
          <a:prstGeom prst="plus">
            <a:avLst>
              <a:gd name="adj" fmla="val 38045"/>
            </a:avLst>
          </a:prstGeom>
          <a:solidFill>
            <a:srgbClr val="00B482"/>
          </a:solidFill>
          <a:ln w="25400" cap="flat" cmpd="sng" algn="ctr">
            <a:noFill/>
            <a:prstDash val="solid"/>
          </a:ln>
          <a:effectLst/>
          <a:extLst>
            <a:ext uri="{91240B29-F687-4F45-9708-019B960494DF}">
              <a14:hiddenLine xmlns:a14="http://schemas.microsoft.com/office/drawing/2010/main" w="25400" cap="flat" cmpd="sng" algn="ctr">
                <a:solidFill>
                  <a:prstClr val="black"/>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solidFill>
                <a:schemeClr val="tx1"/>
              </a:solidFill>
              <a:latin typeface="Arial" panose="020B0604020202020204" pitchFamily="34" charset="0"/>
              <a:cs typeface="Arial" panose="020B0604020202020204" pitchFamily="34" charset="0"/>
            </a:endParaRPr>
          </a:p>
        </p:txBody>
      </p:sp>
      <p:pic>
        <p:nvPicPr>
          <p:cNvPr id="9" name="Picture 8">
            <a:extLst>
              <a:ext uri="{FF2B5EF4-FFF2-40B4-BE49-F238E27FC236}">
                <a16:creationId xmlns:a16="http://schemas.microsoft.com/office/drawing/2014/main" id="{301D968D-C3DA-3A36-46EA-946C1A5874A2}"/>
              </a:ext>
            </a:extLst>
          </p:cNvPr>
          <p:cNvPicPr>
            <a:picLocks noChangeAspect="1"/>
          </p:cNvPicPr>
          <p:nvPr/>
        </p:nvPicPr>
        <p:blipFill>
          <a:blip r:embed="rId13"/>
          <a:stretch>
            <a:fillRect/>
          </a:stretch>
        </p:blipFill>
        <p:spPr>
          <a:xfrm>
            <a:off x="6170094" y="2508550"/>
            <a:ext cx="1453194" cy="1443669"/>
          </a:xfrm>
          <a:prstGeom prst="rect">
            <a:avLst/>
          </a:prstGeom>
        </p:spPr>
      </p:pic>
      <p:cxnSp>
        <p:nvCxnSpPr>
          <p:cNvPr id="10" name="Straight Arrow Connector 9">
            <a:extLst>
              <a:ext uri="{FF2B5EF4-FFF2-40B4-BE49-F238E27FC236}">
                <a16:creationId xmlns:a16="http://schemas.microsoft.com/office/drawing/2014/main" id="{9A343D34-3A78-711C-F031-68D1D9D3711B}"/>
              </a:ext>
            </a:extLst>
          </p:cNvPr>
          <p:cNvCxnSpPr>
            <a:cxnSpLocks/>
          </p:cNvCxnSpPr>
          <p:nvPr/>
        </p:nvCxnSpPr>
        <p:spPr>
          <a:xfrm rot="5400000">
            <a:off x="6582054" y="4059070"/>
            <a:ext cx="612068" cy="0"/>
          </a:xfrm>
          <a:prstGeom prst="straightConnector1">
            <a:avLst/>
          </a:prstGeom>
          <a:ln w="76200">
            <a:tailEnd type="triangle"/>
          </a:ln>
        </p:spPr>
        <p:style>
          <a:lnRef idx="1">
            <a:schemeClr val="accent1"/>
          </a:lnRef>
          <a:fillRef idx="0">
            <a:schemeClr val="accent1"/>
          </a:fillRef>
          <a:effectRef idx="0">
            <a:schemeClr val="accent1"/>
          </a:effectRef>
          <a:fontRef idx="minor">
            <a:schemeClr val="tx1"/>
          </a:fontRef>
        </p:style>
      </p:cxnSp>
      <p:pic>
        <p:nvPicPr>
          <p:cNvPr id="11" name="Graphic 10">
            <a:extLst>
              <a:ext uri="{FF2B5EF4-FFF2-40B4-BE49-F238E27FC236}">
                <a16:creationId xmlns:a16="http://schemas.microsoft.com/office/drawing/2014/main" id="{EDDEE6F5-34DA-A234-E421-9A3B62F962E6}"/>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6527240" y="4580103"/>
            <a:ext cx="873291" cy="501678"/>
          </a:xfrm>
          <a:prstGeom prst="rect">
            <a:avLst/>
          </a:prstGeom>
        </p:spPr>
      </p:pic>
      <p:cxnSp>
        <p:nvCxnSpPr>
          <p:cNvPr id="12" name="Straight Arrow Connector 11">
            <a:extLst>
              <a:ext uri="{FF2B5EF4-FFF2-40B4-BE49-F238E27FC236}">
                <a16:creationId xmlns:a16="http://schemas.microsoft.com/office/drawing/2014/main" id="{27D8A479-83CD-C1AF-D1B9-59D812D05293}"/>
              </a:ext>
            </a:extLst>
          </p:cNvPr>
          <p:cNvCxnSpPr>
            <a:cxnSpLocks/>
          </p:cNvCxnSpPr>
          <p:nvPr/>
        </p:nvCxnSpPr>
        <p:spPr>
          <a:xfrm>
            <a:off x="5558026" y="3300794"/>
            <a:ext cx="612068" cy="0"/>
          </a:xfrm>
          <a:prstGeom prst="straightConnector1">
            <a:avLst/>
          </a:prstGeom>
          <a:ln w="76200">
            <a:tailEnd type="triangle"/>
          </a:ln>
        </p:spPr>
        <p:style>
          <a:lnRef idx="1">
            <a:schemeClr val="accent1"/>
          </a:lnRef>
          <a:fillRef idx="0">
            <a:schemeClr val="accent1"/>
          </a:fillRef>
          <a:effectRef idx="0">
            <a:schemeClr val="accent1"/>
          </a:effectRef>
          <a:fontRef idx="minor">
            <a:schemeClr val="tx1"/>
          </a:fontRef>
        </p:style>
      </p:cxnSp>
      <p:cxnSp>
        <p:nvCxnSpPr>
          <p:cNvPr id="13" name="Straight Arrow Connector 12">
            <a:extLst>
              <a:ext uri="{FF2B5EF4-FFF2-40B4-BE49-F238E27FC236}">
                <a16:creationId xmlns:a16="http://schemas.microsoft.com/office/drawing/2014/main" id="{6C51D0B1-00E0-E9FD-1939-FBA6A8D72EBC}"/>
              </a:ext>
            </a:extLst>
          </p:cNvPr>
          <p:cNvCxnSpPr>
            <a:cxnSpLocks/>
          </p:cNvCxnSpPr>
          <p:nvPr/>
        </p:nvCxnSpPr>
        <p:spPr>
          <a:xfrm>
            <a:off x="5558026" y="3579087"/>
            <a:ext cx="992176" cy="1010448"/>
          </a:xfrm>
          <a:prstGeom prst="straightConnector1">
            <a:avLst/>
          </a:prstGeom>
          <a:ln w="76200">
            <a:tailEnd type="triangle"/>
          </a:ln>
        </p:spPr>
        <p:style>
          <a:lnRef idx="1">
            <a:schemeClr val="accent1"/>
          </a:lnRef>
          <a:fillRef idx="0">
            <a:schemeClr val="accent1"/>
          </a:fillRef>
          <a:effectRef idx="0">
            <a:schemeClr val="accent1"/>
          </a:effectRef>
          <a:fontRef idx="minor">
            <a:schemeClr val="tx1"/>
          </a:fontRef>
        </p:style>
      </p:cxnSp>
      <p:pic>
        <p:nvPicPr>
          <p:cNvPr id="15" name="Picture 14">
            <a:extLst>
              <a:ext uri="{FF2B5EF4-FFF2-40B4-BE49-F238E27FC236}">
                <a16:creationId xmlns:a16="http://schemas.microsoft.com/office/drawing/2014/main" id="{0555645E-F5E5-4C6D-75FE-4A36C728FFA8}"/>
              </a:ext>
            </a:extLst>
          </p:cNvPr>
          <p:cNvPicPr>
            <a:picLocks noChangeAspect="1"/>
          </p:cNvPicPr>
          <p:nvPr/>
        </p:nvPicPr>
        <p:blipFill>
          <a:blip r:embed="rId13"/>
          <a:stretch>
            <a:fillRect/>
          </a:stretch>
        </p:blipFill>
        <p:spPr>
          <a:xfrm>
            <a:off x="9972441" y="2363348"/>
            <a:ext cx="1453194" cy="1443669"/>
          </a:xfrm>
          <a:prstGeom prst="rect">
            <a:avLst/>
          </a:prstGeom>
        </p:spPr>
      </p:pic>
      <p:cxnSp>
        <p:nvCxnSpPr>
          <p:cNvPr id="16" name="Straight Arrow Connector 15">
            <a:extLst>
              <a:ext uri="{FF2B5EF4-FFF2-40B4-BE49-F238E27FC236}">
                <a16:creationId xmlns:a16="http://schemas.microsoft.com/office/drawing/2014/main" id="{A4E4BA48-3896-C591-D7E7-2861BA534FB2}"/>
              </a:ext>
            </a:extLst>
          </p:cNvPr>
          <p:cNvCxnSpPr>
            <a:cxnSpLocks/>
          </p:cNvCxnSpPr>
          <p:nvPr/>
        </p:nvCxnSpPr>
        <p:spPr>
          <a:xfrm rot="5400000">
            <a:off x="10384401" y="3913868"/>
            <a:ext cx="612068" cy="0"/>
          </a:xfrm>
          <a:prstGeom prst="straightConnector1">
            <a:avLst/>
          </a:prstGeom>
          <a:ln w="76200">
            <a:tailEnd type="triangle"/>
          </a:ln>
        </p:spPr>
        <p:style>
          <a:lnRef idx="1">
            <a:schemeClr val="accent1"/>
          </a:lnRef>
          <a:fillRef idx="0">
            <a:schemeClr val="accent1"/>
          </a:fillRef>
          <a:effectRef idx="0">
            <a:schemeClr val="accent1"/>
          </a:effectRef>
          <a:fontRef idx="minor">
            <a:schemeClr val="tx1"/>
          </a:fontRef>
        </p:style>
      </p:cxnSp>
      <p:pic>
        <p:nvPicPr>
          <p:cNvPr id="17" name="Graphic 16">
            <a:extLst>
              <a:ext uri="{FF2B5EF4-FFF2-40B4-BE49-F238E27FC236}">
                <a16:creationId xmlns:a16="http://schemas.microsoft.com/office/drawing/2014/main" id="{5BB3B530-DD61-F41A-BA45-F84DA45C8912}"/>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10329587" y="4434901"/>
            <a:ext cx="873291" cy="501678"/>
          </a:xfrm>
          <a:prstGeom prst="rect">
            <a:avLst/>
          </a:prstGeom>
        </p:spPr>
      </p:pic>
      <p:cxnSp>
        <p:nvCxnSpPr>
          <p:cNvPr id="18" name="Straight Arrow Connector 17">
            <a:extLst>
              <a:ext uri="{FF2B5EF4-FFF2-40B4-BE49-F238E27FC236}">
                <a16:creationId xmlns:a16="http://schemas.microsoft.com/office/drawing/2014/main" id="{C1848A77-5428-9BDB-7F02-E7D0139C1E82}"/>
              </a:ext>
            </a:extLst>
          </p:cNvPr>
          <p:cNvCxnSpPr>
            <a:cxnSpLocks/>
          </p:cNvCxnSpPr>
          <p:nvPr/>
        </p:nvCxnSpPr>
        <p:spPr>
          <a:xfrm>
            <a:off x="9360373" y="3155592"/>
            <a:ext cx="612068" cy="0"/>
          </a:xfrm>
          <a:prstGeom prst="straightConnector1">
            <a:avLst/>
          </a:prstGeom>
          <a:ln w="76200">
            <a:tailEnd type="triangle"/>
          </a:ln>
        </p:spPr>
        <p:style>
          <a:lnRef idx="1">
            <a:schemeClr val="accent1"/>
          </a:lnRef>
          <a:fillRef idx="0">
            <a:schemeClr val="accent1"/>
          </a:fillRef>
          <a:effectRef idx="0">
            <a:schemeClr val="accent1"/>
          </a:effectRef>
          <a:fontRef idx="minor">
            <a:schemeClr val="tx1"/>
          </a:fontRef>
        </p:style>
      </p:cxnSp>
      <p:cxnSp>
        <p:nvCxnSpPr>
          <p:cNvPr id="19" name="Straight Arrow Connector 18">
            <a:extLst>
              <a:ext uri="{FF2B5EF4-FFF2-40B4-BE49-F238E27FC236}">
                <a16:creationId xmlns:a16="http://schemas.microsoft.com/office/drawing/2014/main" id="{CAF538B8-CB34-3CB8-B8DA-EEC2B93B1897}"/>
              </a:ext>
            </a:extLst>
          </p:cNvPr>
          <p:cNvCxnSpPr>
            <a:cxnSpLocks/>
          </p:cNvCxnSpPr>
          <p:nvPr/>
        </p:nvCxnSpPr>
        <p:spPr>
          <a:xfrm>
            <a:off x="9261850" y="3365925"/>
            <a:ext cx="992176" cy="1010448"/>
          </a:xfrm>
          <a:prstGeom prst="straightConnector1">
            <a:avLst/>
          </a:prstGeom>
          <a:ln w="76200">
            <a:tailEnd type="triangle"/>
          </a:ln>
        </p:spPr>
        <p:style>
          <a:lnRef idx="1">
            <a:schemeClr val="accent1"/>
          </a:lnRef>
          <a:fillRef idx="0">
            <a:schemeClr val="accent1"/>
          </a:fillRef>
          <a:effectRef idx="0">
            <a:schemeClr val="accent1"/>
          </a:effectRef>
          <a:fontRef idx="minor">
            <a:schemeClr val="tx1"/>
          </a:fontRef>
        </p:style>
      </p:cxnSp>
      <p:pic>
        <p:nvPicPr>
          <p:cNvPr id="22" name="Picture 21">
            <a:extLst>
              <a:ext uri="{FF2B5EF4-FFF2-40B4-BE49-F238E27FC236}">
                <a16:creationId xmlns:a16="http://schemas.microsoft.com/office/drawing/2014/main" id="{1E42A1E6-A378-8495-3408-CEA0D0C4DAAA}"/>
              </a:ext>
            </a:extLst>
          </p:cNvPr>
          <p:cNvPicPr>
            <a:picLocks noChangeAspect="1"/>
          </p:cNvPicPr>
          <p:nvPr/>
        </p:nvPicPr>
        <p:blipFill>
          <a:blip r:embed="rId14"/>
          <a:stretch>
            <a:fillRect/>
          </a:stretch>
        </p:blipFill>
        <p:spPr>
          <a:xfrm>
            <a:off x="5965206" y="5482414"/>
            <a:ext cx="544820" cy="890571"/>
          </a:xfrm>
          <a:prstGeom prst="rect">
            <a:avLst/>
          </a:prstGeom>
        </p:spPr>
      </p:pic>
      <p:pic>
        <p:nvPicPr>
          <p:cNvPr id="25" name="Graphic 24">
            <a:extLst>
              <a:ext uri="{FF2B5EF4-FFF2-40B4-BE49-F238E27FC236}">
                <a16:creationId xmlns:a16="http://schemas.microsoft.com/office/drawing/2014/main" id="{993D0EEC-4230-75CC-4FA6-5C1F4985B673}"/>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809007" y="1448357"/>
            <a:ext cx="657225" cy="657225"/>
          </a:xfrm>
          <a:prstGeom prst="rect">
            <a:avLst/>
          </a:prstGeom>
        </p:spPr>
      </p:pic>
      <p:cxnSp>
        <p:nvCxnSpPr>
          <p:cNvPr id="26" name="Straight Arrow Connector 25">
            <a:extLst>
              <a:ext uri="{FF2B5EF4-FFF2-40B4-BE49-F238E27FC236}">
                <a16:creationId xmlns:a16="http://schemas.microsoft.com/office/drawing/2014/main" id="{94F4CFF9-139F-3FAC-D986-578693334F3E}"/>
              </a:ext>
            </a:extLst>
          </p:cNvPr>
          <p:cNvCxnSpPr>
            <a:cxnSpLocks/>
          </p:cNvCxnSpPr>
          <p:nvPr/>
        </p:nvCxnSpPr>
        <p:spPr>
          <a:xfrm>
            <a:off x="5605672" y="1776969"/>
            <a:ext cx="612068" cy="0"/>
          </a:xfrm>
          <a:prstGeom prst="straightConnector1">
            <a:avLst/>
          </a:prstGeom>
          <a:ln w="76200">
            <a:tailEnd type="triangle"/>
          </a:ln>
        </p:spPr>
        <p:style>
          <a:lnRef idx="1">
            <a:schemeClr val="accent1"/>
          </a:lnRef>
          <a:fillRef idx="0">
            <a:schemeClr val="accent1"/>
          </a:fillRef>
          <a:effectRef idx="0">
            <a:schemeClr val="accent1"/>
          </a:effectRef>
          <a:fontRef idx="minor">
            <a:schemeClr val="tx1"/>
          </a:fontRef>
        </p:style>
      </p:cxnSp>
      <p:pic>
        <p:nvPicPr>
          <p:cNvPr id="27" name="Graphic 26">
            <a:extLst>
              <a:ext uri="{FF2B5EF4-FFF2-40B4-BE49-F238E27FC236}">
                <a16:creationId xmlns:a16="http://schemas.microsoft.com/office/drawing/2014/main" id="{836B1497-B0D2-5DA5-F320-2851FC03C086}"/>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7725007" y="1532466"/>
            <a:ext cx="873291" cy="501678"/>
          </a:xfrm>
          <a:prstGeom prst="rect">
            <a:avLst/>
          </a:prstGeom>
        </p:spPr>
      </p:pic>
      <p:cxnSp>
        <p:nvCxnSpPr>
          <p:cNvPr id="28" name="Straight Arrow Connector 27">
            <a:extLst>
              <a:ext uri="{FF2B5EF4-FFF2-40B4-BE49-F238E27FC236}">
                <a16:creationId xmlns:a16="http://schemas.microsoft.com/office/drawing/2014/main" id="{2C23B900-178C-FF33-7837-E280F6B5D611}"/>
              </a:ext>
            </a:extLst>
          </p:cNvPr>
          <p:cNvCxnSpPr>
            <a:cxnSpLocks/>
          </p:cNvCxnSpPr>
          <p:nvPr/>
        </p:nvCxnSpPr>
        <p:spPr>
          <a:xfrm>
            <a:off x="7049404" y="1776969"/>
            <a:ext cx="612068" cy="0"/>
          </a:xfrm>
          <a:prstGeom prst="straightConnector1">
            <a:avLst/>
          </a:prstGeom>
          <a:ln w="76200">
            <a:tailEnd type="triangle"/>
          </a:ln>
        </p:spPr>
        <p:style>
          <a:lnRef idx="1">
            <a:schemeClr val="accent1"/>
          </a:lnRef>
          <a:fillRef idx="0">
            <a:schemeClr val="accent1"/>
          </a:fillRef>
          <a:effectRef idx="0">
            <a:schemeClr val="accent1"/>
          </a:effectRef>
          <a:fontRef idx="minor">
            <a:schemeClr val="tx1"/>
          </a:fontRef>
        </p:style>
      </p:cxnSp>
      <p:pic>
        <p:nvPicPr>
          <p:cNvPr id="31" name="Picture 30">
            <a:extLst>
              <a:ext uri="{FF2B5EF4-FFF2-40B4-BE49-F238E27FC236}">
                <a16:creationId xmlns:a16="http://schemas.microsoft.com/office/drawing/2014/main" id="{6BC4E8E1-E0DA-3A64-CFD2-1307D4A6EE04}"/>
              </a:ext>
            </a:extLst>
          </p:cNvPr>
          <p:cNvPicPr>
            <a:picLocks noChangeAspect="1"/>
          </p:cNvPicPr>
          <p:nvPr/>
        </p:nvPicPr>
        <p:blipFill>
          <a:blip r:embed="rId15"/>
          <a:stretch>
            <a:fillRect/>
          </a:stretch>
        </p:blipFill>
        <p:spPr>
          <a:xfrm>
            <a:off x="6155710" y="1334640"/>
            <a:ext cx="975044" cy="927375"/>
          </a:xfrm>
          <a:prstGeom prst="rect">
            <a:avLst/>
          </a:prstGeom>
        </p:spPr>
      </p:pic>
    </p:spTree>
    <p:extLst>
      <p:ext uri="{BB962C8B-B14F-4D97-AF65-F5344CB8AC3E}">
        <p14:creationId xmlns:p14="http://schemas.microsoft.com/office/powerpoint/2010/main" val="328055480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EFEEE7"/>
        </a:solid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2DF0111-9098-6970-7BF7-A2B1C39CBEB2}"/>
              </a:ext>
            </a:extLst>
          </p:cNvPr>
          <p:cNvSpPr>
            <a:spLocks noGrp="1"/>
          </p:cNvSpPr>
          <p:nvPr>
            <p:ph idx="1"/>
          </p:nvPr>
        </p:nvSpPr>
        <p:spPr>
          <a:xfrm>
            <a:off x="507217" y="1664804"/>
            <a:ext cx="6632899" cy="396044"/>
          </a:xfrm>
        </p:spPr>
        <p:txBody>
          <a:bodyPr vert="horz" lIns="0" tIns="0" rIns="0" bIns="0" rtlCol="0" anchor="t">
            <a:noAutofit/>
          </a:bodyPr>
          <a:lstStyle/>
          <a:p>
            <a:pPr>
              <a:lnSpc>
                <a:spcPct val="100000"/>
              </a:lnSpc>
              <a:buNone/>
            </a:pPr>
            <a:r>
              <a:rPr lang="en-US" sz="2400" b="1">
                <a:solidFill>
                  <a:srgbClr val="000000"/>
                </a:solidFill>
                <a:latin typeface="+mj-lt"/>
                <a:ea typeface="Calibri"/>
                <a:cs typeface="Calibri"/>
              </a:rPr>
              <a:t>Example: </a:t>
            </a:r>
            <a:r>
              <a:rPr lang="en-US" sz="2400">
                <a:solidFill>
                  <a:srgbClr val="000000"/>
                </a:solidFill>
                <a:latin typeface="+mj-lt"/>
                <a:ea typeface="Calibri"/>
                <a:cs typeface="Calibri"/>
              </a:rPr>
              <a:t>For a Trust serving </a:t>
            </a:r>
            <a:r>
              <a:rPr lang="en-US" sz="2400" b="1">
                <a:solidFill>
                  <a:srgbClr val="000000"/>
                </a:solidFill>
                <a:latin typeface="+mj-lt"/>
                <a:ea typeface="Calibri"/>
                <a:cs typeface="Calibri"/>
              </a:rPr>
              <a:t>500,000</a:t>
            </a:r>
            <a:r>
              <a:rPr lang="en-US" sz="2400">
                <a:solidFill>
                  <a:srgbClr val="000000"/>
                </a:solidFill>
                <a:latin typeface="+mj-lt"/>
                <a:ea typeface="Calibri"/>
                <a:cs typeface="Calibri"/>
              </a:rPr>
              <a:t> people: </a:t>
            </a:r>
            <a:endParaRPr lang="en-US" sz="2000">
              <a:solidFill>
                <a:srgbClr val="000000"/>
              </a:solidFill>
              <a:latin typeface="+mj-lt"/>
              <a:ea typeface="Calibri"/>
              <a:cs typeface="Calibri"/>
            </a:endParaRPr>
          </a:p>
        </p:txBody>
      </p:sp>
      <p:sp>
        <p:nvSpPr>
          <p:cNvPr id="2" name="Rectangle 1">
            <a:extLst>
              <a:ext uri="{FF2B5EF4-FFF2-40B4-BE49-F238E27FC236}">
                <a16:creationId xmlns:a16="http://schemas.microsoft.com/office/drawing/2014/main" id="{5010FF18-574E-4C64-A0B6-7040F6D97205}"/>
              </a:ext>
            </a:extLst>
          </p:cNvPr>
          <p:cNvSpPr/>
          <p:nvPr/>
        </p:nvSpPr>
        <p:spPr bwMode="gray">
          <a:xfrm>
            <a:off x="0" y="435985"/>
            <a:ext cx="3971764" cy="652755"/>
          </a:xfrm>
          <a:prstGeom prst="rect">
            <a:avLst/>
          </a:prstGeom>
          <a:solidFill>
            <a:srgbClr val="00B482"/>
          </a:solidFill>
          <a:ln w="25400" cap="flat" cmpd="sng" algn="ctr">
            <a:noFill/>
            <a:prstDash val="solid"/>
          </a:ln>
          <a:effectLst/>
          <a:extLst>
            <a:ext uri="{91240B29-F687-4F45-9708-019B960494DF}">
              <a14:hiddenLine xmlns:a14="http://schemas.microsoft.com/office/drawing/2010/main" w="25400" cap="flat" cmpd="sng" algn="ctr">
                <a:solidFill>
                  <a:prstClr val="black"/>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lIns="576000" rtlCol="0" anchor="ctr"/>
          <a:lstStyle/>
          <a:p>
            <a:r>
              <a:rPr lang="en-US" sz="3200" b="1">
                <a:solidFill>
                  <a:schemeClr val="bg1"/>
                </a:solidFill>
              </a:rPr>
              <a:t>Worked Example</a:t>
            </a:r>
          </a:p>
        </p:txBody>
      </p:sp>
      <p:sp>
        <p:nvSpPr>
          <p:cNvPr id="9" name="Rectangle 8">
            <a:extLst>
              <a:ext uri="{FF2B5EF4-FFF2-40B4-BE49-F238E27FC236}">
                <a16:creationId xmlns:a16="http://schemas.microsoft.com/office/drawing/2014/main" id="{BC4AF8AB-5CBB-D036-5904-4A55D53BCFEE}"/>
              </a:ext>
            </a:extLst>
          </p:cNvPr>
          <p:cNvSpPr/>
          <p:nvPr/>
        </p:nvSpPr>
        <p:spPr bwMode="gray">
          <a:xfrm>
            <a:off x="8477412" y="2636912"/>
            <a:ext cx="3212519" cy="504055"/>
          </a:xfrm>
          <a:prstGeom prst="rect">
            <a:avLst/>
          </a:prstGeom>
          <a:solidFill>
            <a:schemeClr val="accent2"/>
          </a:solidFill>
          <a:ln w="254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lnSpc>
                <a:spcPct val="100000"/>
              </a:lnSpc>
            </a:pPr>
            <a:r>
              <a:rPr lang="en-US" sz="2400" b="1">
                <a:solidFill>
                  <a:schemeClr val="bg1"/>
                </a:solidFill>
                <a:ea typeface="Calibri"/>
                <a:cs typeface="Calibri"/>
              </a:rPr>
              <a:t>Cost Savings</a:t>
            </a:r>
            <a:endParaRPr lang="en-GB" sz="2400" b="1">
              <a:solidFill>
                <a:schemeClr val="bg1"/>
              </a:solidFill>
              <a:ea typeface="Calibri"/>
            </a:endParaRPr>
          </a:p>
        </p:txBody>
      </p:sp>
      <p:sp>
        <p:nvSpPr>
          <p:cNvPr id="12" name="Rectangle 11">
            <a:extLst>
              <a:ext uri="{FF2B5EF4-FFF2-40B4-BE49-F238E27FC236}">
                <a16:creationId xmlns:a16="http://schemas.microsoft.com/office/drawing/2014/main" id="{13CD70D2-B825-2DFB-2B18-BB284FA4D306}"/>
              </a:ext>
            </a:extLst>
          </p:cNvPr>
          <p:cNvSpPr/>
          <p:nvPr/>
        </p:nvSpPr>
        <p:spPr bwMode="gray">
          <a:xfrm>
            <a:off x="8472264" y="3320988"/>
            <a:ext cx="3212519" cy="2484276"/>
          </a:xfrm>
          <a:prstGeom prst="rect">
            <a:avLst/>
          </a:prstGeom>
          <a:solidFill>
            <a:srgbClr val="EFEEE7"/>
          </a:solidFill>
          <a:ln w="254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t"/>
          <a:lstStyle/>
          <a:p>
            <a:pPr algn="ctr"/>
            <a:r>
              <a:rPr lang="en-US" sz="2400" dirty="0">
                <a:solidFill>
                  <a:srgbClr val="000000"/>
                </a:solidFill>
                <a:ea typeface="Calibri"/>
                <a:cs typeface="Calibri"/>
              </a:rPr>
              <a:t>14,000 × £317 (average cost of an inpatient bed day</a:t>
            </a:r>
            <a:r>
              <a:rPr lang="en-US" sz="2000" baseline="30000" dirty="0">
                <a:solidFill>
                  <a:srgbClr val="000000"/>
                </a:solidFill>
                <a:ea typeface="Calibri"/>
                <a:cs typeface="Calibri"/>
              </a:rPr>
              <a:t>5</a:t>
            </a:r>
            <a:r>
              <a:rPr lang="en-US" sz="2400" dirty="0">
                <a:solidFill>
                  <a:srgbClr val="000000"/>
                </a:solidFill>
                <a:ea typeface="Calibri"/>
                <a:cs typeface="Calibri"/>
              </a:rPr>
              <a:t>) </a:t>
            </a:r>
          </a:p>
          <a:p>
            <a:pPr algn="ctr"/>
            <a:endParaRPr lang="en-US" sz="2400" dirty="0">
              <a:solidFill>
                <a:srgbClr val="000000"/>
              </a:solidFill>
              <a:ea typeface="Calibri"/>
              <a:cs typeface="Calibri"/>
            </a:endParaRPr>
          </a:p>
          <a:p>
            <a:pPr algn="ctr"/>
            <a:r>
              <a:rPr lang="en-US" sz="3200" b="1" dirty="0">
                <a:solidFill>
                  <a:srgbClr val="000000"/>
                </a:solidFill>
                <a:ea typeface="Calibri"/>
                <a:cs typeface="Calibri"/>
              </a:rPr>
              <a:t>= £4,438,000 </a:t>
            </a:r>
            <a:r>
              <a:rPr lang="en-US" sz="2400" b="1" dirty="0">
                <a:solidFill>
                  <a:srgbClr val="000000"/>
                </a:solidFill>
                <a:ea typeface="Calibri"/>
                <a:cs typeface="Calibri"/>
              </a:rPr>
              <a:t>saving per annum</a:t>
            </a:r>
            <a:endParaRPr lang="en-GB" sz="3200" b="1" dirty="0">
              <a:solidFill>
                <a:schemeClr val="tx1"/>
              </a:solidFill>
              <a:latin typeface="Arial" panose="020B0604020202020204" pitchFamily="34" charset="0"/>
              <a:cs typeface="Arial" panose="020B0604020202020204" pitchFamily="34" charset="0"/>
            </a:endParaRPr>
          </a:p>
        </p:txBody>
      </p:sp>
      <p:sp>
        <p:nvSpPr>
          <p:cNvPr id="7" name="Rectangle 6">
            <a:extLst>
              <a:ext uri="{FF2B5EF4-FFF2-40B4-BE49-F238E27FC236}">
                <a16:creationId xmlns:a16="http://schemas.microsoft.com/office/drawing/2014/main" id="{893C2806-1F59-4A2A-7DA0-514B53313C21}"/>
              </a:ext>
            </a:extLst>
          </p:cNvPr>
          <p:cNvSpPr/>
          <p:nvPr/>
        </p:nvSpPr>
        <p:spPr bwMode="gray">
          <a:xfrm>
            <a:off x="345292" y="2636912"/>
            <a:ext cx="3829735" cy="504055"/>
          </a:xfrm>
          <a:prstGeom prst="rect">
            <a:avLst/>
          </a:prstGeom>
          <a:solidFill>
            <a:schemeClr val="accent2"/>
          </a:solidFill>
          <a:ln w="254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GB" sz="2400" b="1">
                <a:solidFill>
                  <a:schemeClr val="bg1"/>
                </a:solidFill>
                <a:cs typeface="Arial"/>
              </a:rPr>
              <a:t>Estimated OPAT Patients</a:t>
            </a:r>
            <a:endParaRPr lang="en-GB" sz="2400" b="1">
              <a:solidFill>
                <a:schemeClr val="bg1"/>
              </a:solidFill>
              <a:cs typeface="Arial" panose="020B0604020202020204" pitchFamily="34" charset="0"/>
            </a:endParaRPr>
          </a:p>
        </p:txBody>
      </p:sp>
      <p:sp>
        <p:nvSpPr>
          <p:cNvPr id="8" name="Rectangle 7">
            <a:extLst>
              <a:ext uri="{FF2B5EF4-FFF2-40B4-BE49-F238E27FC236}">
                <a16:creationId xmlns:a16="http://schemas.microsoft.com/office/drawing/2014/main" id="{12E5A2D8-5669-FE9D-E092-DB7C30C468E7}"/>
              </a:ext>
            </a:extLst>
          </p:cNvPr>
          <p:cNvSpPr/>
          <p:nvPr/>
        </p:nvSpPr>
        <p:spPr bwMode="gray">
          <a:xfrm>
            <a:off x="4729548" y="2636912"/>
            <a:ext cx="3212519" cy="504055"/>
          </a:xfrm>
          <a:prstGeom prst="rect">
            <a:avLst/>
          </a:prstGeom>
          <a:solidFill>
            <a:schemeClr val="accent2"/>
          </a:solidFill>
          <a:ln w="254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lnSpc>
                <a:spcPct val="100000"/>
              </a:lnSpc>
            </a:pPr>
            <a:r>
              <a:rPr lang="en-US" sz="2400" b="1">
                <a:solidFill>
                  <a:schemeClr val="bg1"/>
                </a:solidFill>
                <a:ea typeface="Calibri"/>
                <a:cs typeface="Calibri"/>
              </a:rPr>
              <a:t>Bed Days Avoided</a:t>
            </a:r>
          </a:p>
        </p:txBody>
      </p:sp>
      <p:cxnSp>
        <p:nvCxnSpPr>
          <p:cNvPr id="14" name="Straight Arrow Connector 13">
            <a:extLst>
              <a:ext uri="{FF2B5EF4-FFF2-40B4-BE49-F238E27FC236}">
                <a16:creationId xmlns:a16="http://schemas.microsoft.com/office/drawing/2014/main" id="{571C6758-F525-4833-07DC-F786C6CCE13B}"/>
              </a:ext>
            </a:extLst>
          </p:cNvPr>
          <p:cNvCxnSpPr>
            <a:cxnSpLocks/>
          </p:cNvCxnSpPr>
          <p:nvPr/>
        </p:nvCxnSpPr>
        <p:spPr>
          <a:xfrm>
            <a:off x="3797077" y="4563126"/>
            <a:ext cx="4752528" cy="0"/>
          </a:xfrm>
          <a:prstGeom prst="straightConnector1">
            <a:avLst/>
          </a:prstGeom>
          <a:ln w="142875">
            <a:solidFill>
              <a:srgbClr val="9E2AB5"/>
            </a:solidFill>
            <a:tailEnd type="triangle"/>
          </a:ln>
        </p:spPr>
        <p:style>
          <a:lnRef idx="1">
            <a:schemeClr val="accent1"/>
          </a:lnRef>
          <a:fillRef idx="0">
            <a:schemeClr val="accent1"/>
          </a:fillRef>
          <a:effectRef idx="0">
            <a:schemeClr val="accent1"/>
          </a:effectRef>
          <a:fontRef idx="minor">
            <a:schemeClr val="tx1"/>
          </a:fontRef>
        </p:style>
      </p:cxnSp>
      <p:sp>
        <p:nvSpPr>
          <p:cNvPr id="10" name="Rectangle 9">
            <a:extLst>
              <a:ext uri="{FF2B5EF4-FFF2-40B4-BE49-F238E27FC236}">
                <a16:creationId xmlns:a16="http://schemas.microsoft.com/office/drawing/2014/main" id="{094EF03B-63E0-CCEC-9740-0A82856295C7}"/>
              </a:ext>
            </a:extLst>
          </p:cNvPr>
          <p:cNvSpPr/>
          <p:nvPr/>
        </p:nvSpPr>
        <p:spPr bwMode="gray">
          <a:xfrm>
            <a:off x="464291" y="3320988"/>
            <a:ext cx="3591736" cy="2484276"/>
          </a:xfrm>
          <a:prstGeom prst="rect">
            <a:avLst/>
          </a:prstGeom>
          <a:solidFill>
            <a:srgbClr val="EFEEE7"/>
          </a:solidFill>
          <a:ln w="254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t"/>
          <a:lstStyle/>
          <a:p>
            <a:pPr algn="ctr">
              <a:lnSpc>
                <a:spcPct val="100000"/>
              </a:lnSpc>
            </a:pPr>
            <a:r>
              <a:rPr lang="en-US" sz="3600" b="1">
                <a:solidFill>
                  <a:srgbClr val="000000"/>
                </a:solidFill>
                <a:ea typeface="Calibri"/>
                <a:cs typeface="Calibri"/>
              </a:rPr>
              <a:t>500 </a:t>
            </a:r>
          </a:p>
          <a:p>
            <a:pPr algn="ctr">
              <a:lnSpc>
                <a:spcPct val="100000"/>
              </a:lnSpc>
            </a:pPr>
            <a:endParaRPr lang="en-US" sz="2400">
              <a:solidFill>
                <a:srgbClr val="000000"/>
              </a:solidFill>
              <a:ea typeface="Calibri"/>
              <a:cs typeface="Calibri"/>
            </a:endParaRPr>
          </a:p>
          <a:p>
            <a:pPr algn="ctr">
              <a:lnSpc>
                <a:spcPct val="100000"/>
              </a:lnSpc>
            </a:pPr>
            <a:r>
              <a:rPr lang="en-US" sz="2400">
                <a:solidFill>
                  <a:srgbClr val="000000"/>
                </a:solidFill>
                <a:ea typeface="Calibri"/>
                <a:cs typeface="Calibri"/>
              </a:rPr>
              <a:t>(based on 100 patients per 100,000 population)</a:t>
            </a:r>
            <a:r>
              <a:rPr lang="en-US" sz="2000" baseline="30000">
                <a:solidFill>
                  <a:srgbClr val="000000"/>
                </a:solidFill>
                <a:ea typeface="Calibri"/>
                <a:cs typeface="Calibri"/>
              </a:rPr>
              <a:t>6</a:t>
            </a:r>
            <a:r>
              <a:rPr lang="en-US" sz="2400">
                <a:solidFill>
                  <a:srgbClr val="000000"/>
                </a:solidFill>
                <a:ea typeface="Calibri"/>
                <a:cs typeface="Calibri"/>
              </a:rPr>
              <a:t>. </a:t>
            </a:r>
          </a:p>
        </p:txBody>
      </p:sp>
      <p:sp>
        <p:nvSpPr>
          <p:cNvPr id="11" name="Rectangle 10">
            <a:extLst>
              <a:ext uri="{FF2B5EF4-FFF2-40B4-BE49-F238E27FC236}">
                <a16:creationId xmlns:a16="http://schemas.microsoft.com/office/drawing/2014/main" id="{6E365D26-A054-A383-18C9-84C05269C7FC}"/>
              </a:ext>
            </a:extLst>
          </p:cNvPr>
          <p:cNvSpPr/>
          <p:nvPr/>
        </p:nvSpPr>
        <p:spPr bwMode="gray">
          <a:xfrm>
            <a:off x="4467225" y="3320988"/>
            <a:ext cx="3474842" cy="2484276"/>
          </a:xfrm>
          <a:prstGeom prst="rect">
            <a:avLst/>
          </a:prstGeom>
          <a:solidFill>
            <a:srgbClr val="EFEEE7"/>
          </a:solidFill>
          <a:ln w="254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t"/>
          <a:lstStyle/>
          <a:p>
            <a:pPr algn="ctr"/>
            <a:r>
              <a:rPr lang="en-US" sz="2400" dirty="0">
                <a:solidFill>
                  <a:srgbClr val="000000"/>
                </a:solidFill>
                <a:ea typeface="Calibri"/>
                <a:cs typeface="Calibri"/>
              </a:rPr>
              <a:t>500 patients × 28 </a:t>
            </a:r>
            <a:endParaRPr lang="en-US" dirty="0"/>
          </a:p>
          <a:p>
            <a:pPr algn="ctr">
              <a:lnSpc>
                <a:spcPct val="100000"/>
              </a:lnSpc>
            </a:pPr>
            <a:r>
              <a:rPr lang="en-US" sz="2400" dirty="0">
                <a:solidFill>
                  <a:srgbClr val="000000"/>
                </a:solidFill>
                <a:ea typeface="Calibri"/>
                <a:cs typeface="Calibri"/>
              </a:rPr>
              <a:t>(beds days avoided on average per patient)</a:t>
            </a:r>
            <a:r>
              <a:rPr lang="en-US" sz="2000" baseline="30000" dirty="0">
                <a:solidFill>
                  <a:srgbClr val="000000"/>
                </a:solidFill>
                <a:ea typeface="Calibri"/>
                <a:cs typeface="Calibri"/>
              </a:rPr>
              <a:t>6</a:t>
            </a:r>
            <a:r>
              <a:rPr lang="en-US" sz="2400" baseline="30000" dirty="0">
                <a:solidFill>
                  <a:srgbClr val="000000"/>
                </a:solidFill>
                <a:ea typeface="Calibri"/>
                <a:cs typeface="Calibri"/>
              </a:rPr>
              <a:t> </a:t>
            </a:r>
            <a:endParaRPr lang="en-US" dirty="0"/>
          </a:p>
          <a:p>
            <a:pPr algn="ctr">
              <a:lnSpc>
                <a:spcPct val="100000"/>
              </a:lnSpc>
            </a:pPr>
            <a:endParaRPr lang="en-US" sz="2400" baseline="30000" dirty="0">
              <a:solidFill>
                <a:srgbClr val="000000"/>
              </a:solidFill>
              <a:ea typeface="Calibri"/>
              <a:cs typeface="Calibri"/>
            </a:endParaRPr>
          </a:p>
          <a:p>
            <a:pPr algn="ctr">
              <a:lnSpc>
                <a:spcPct val="100000"/>
              </a:lnSpc>
            </a:pPr>
            <a:r>
              <a:rPr lang="en-US" sz="3200" b="1" dirty="0">
                <a:solidFill>
                  <a:srgbClr val="000000"/>
                </a:solidFill>
                <a:ea typeface="Calibri"/>
                <a:cs typeface="Calibri"/>
              </a:rPr>
              <a:t>= 14,000 </a:t>
            </a:r>
          </a:p>
          <a:p>
            <a:pPr algn="ctr">
              <a:lnSpc>
                <a:spcPct val="100000"/>
              </a:lnSpc>
            </a:pPr>
            <a:r>
              <a:rPr lang="en-US" sz="2000" b="1" dirty="0">
                <a:solidFill>
                  <a:srgbClr val="000000"/>
                </a:solidFill>
                <a:ea typeface="Calibri"/>
                <a:cs typeface="Calibri"/>
              </a:rPr>
              <a:t>beds days avoided per annum</a:t>
            </a:r>
            <a:endParaRPr lang="en-US" sz="2800" b="1" dirty="0">
              <a:solidFill>
                <a:srgbClr val="000000"/>
              </a:solidFill>
              <a:ea typeface="Calibri"/>
              <a:cs typeface="Calibri"/>
            </a:endParaRPr>
          </a:p>
        </p:txBody>
      </p:sp>
    </p:spTree>
    <p:extLst>
      <p:ext uri="{BB962C8B-B14F-4D97-AF65-F5344CB8AC3E}">
        <p14:creationId xmlns:p14="http://schemas.microsoft.com/office/powerpoint/2010/main" val="11846546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0246DE-7D14-F0C4-9E56-FBD65EA36A7E}"/>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6003475-D48F-0E72-9A25-C447BD4CAC7F}"/>
              </a:ext>
            </a:extLst>
          </p:cNvPr>
          <p:cNvSpPr>
            <a:spLocks noGrp="1"/>
          </p:cNvSpPr>
          <p:nvPr>
            <p:ph idx="1"/>
          </p:nvPr>
        </p:nvSpPr>
        <p:spPr>
          <a:xfrm>
            <a:off x="507217" y="1484784"/>
            <a:ext cx="10377315" cy="396044"/>
          </a:xfrm>
        </p:spPr>
        <p:txBody>
          <a:bodyPr vert="horz" lIns="0" tIns="0" rIns="0" bIns="0" rtlCol="0" anchor="t">
            <a:noAutofit/>
          </a:bodyPr>
          <a:lstStyle/>
          <a:p>
            <a:pPr>
              <a:lnSpc>
                <a:spcPct val="100000"/>
              </a:lnSpc>
              <a:buNone/>
            </a:pPr>
            <a:r>
              <a:rPr lang="en-US" sz="2400" b="1">
                <a:solidFill>
                  <a:srgbClr val="000000"/>
                </a:solidFill>
                <a:latin typeface="+mj-lt"/>
                <a:ea typeface="Calibri"/>
                <a:cs typeface="Calibri"/>
              </a:rPr>
              <a:t>Operational Example: </a:t>
            </a:r>
            <a:r>
              <a:rPr lang="en-US" sz="2400">
                <a:solidFill>
                  <a:srgbClr val="000000"/>
                </a:solidFill>
                <a:latin typeface="+mj-lt"/>
                <a:ea typeface="Calibri"/>
                <a:cs typeface="Calibri"/>
              </a:rPr>
              <a:t>5.5-hour working day with Gri-Fill system:</a:t>
            </a:r>
            <a:endParaRPr lang="en-US" sz="2000">
              <a:solidFill>
                <a:srgbClr val="000000"/>
              </a:solidFill>
              <a:latin typeface="+mj-lt"/>
              <a:ea typeface="Calibri"/>
              <a:cs typeface="Calibri"/>
            </a:endParaRPr>
          </a:p>
        </p:txBody>
      </p:sp>
      <p:sp>
        <p:nvSpPr>
          <p:cNvPr id="2" name="Rectangle 1">
            <a:extLst>
              <a:ext uri="{FF2B5EF4-FFF2-40B4-BE49-F238E27FC236}">
                <a16:creationId xmlns:a16="http://schemas.microsoft.com/office/drawing/2014/main" id="{D4B7C950-64C0-598B-D705-5B37F9A88F23}"/>
              </a:ext>
            </a:extLst>
          </p:cNvPr>
          <p:cNvSpPr/>
          <p:nvPr/>
        </p:nvSpPr>
        <p:spPr bwMode="gray">
          <a:xfrm>
            <a:off x="0" y="435985"/>
            <a:ext cx="3971764" cy="652755"/>
          </a:xfrm>
          <a:prstGeom prst="rect">
            <a:avLst/>
          </a:prstGeom>
          <a:solidFill>
            <a:srgbClr val="00B482"/>
          </a:solidFill>
          <a:ln w="25400" cap="flat" cmpd="sng" algn="ctr">
            <a:noFill/>
            <a:prstDash val="solid"/>
          </a:ln>
          <a:effectLst/>
          <a:extLst>
            <a:ext uri="{91240B29-F687-4F45-9708-019B960494DF}">
              <a14:hiddenLine xmlns:a14="http://schemas.microsoft.com/office/drawing/2010/main" w="25400" cap="flat" cmpd="sng" algn="ctr">
                <a:solidFill>
                  <a:prstClr val="black"/>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lIns="576000" rtlCol="0" anchor="ctr"/>
          <a:lstStyle/>
          <a:p>
            <a:r>
              <a:rPr lang="en-US" sz="3200" b="1">
                <a:solidFill>
                  <a:schemeClr val="bg1"/>
                </a:solidFill>
              </a:rPr>
              <a:t>Worked Example</a:t>
            </a:r>
          </a:p>
        </p:txBody>
      </p:sp>
      <p:sp>
        <p:nvSpPr>
          <p:cNvPr id="7" name="Rectangle 6">
            <a:extLst>
              <a:ext uri="{FF2B5EF4-FFF2-40B4-BE49-F238E27FC236}">
                <a16:creationId xmlns:a16="http://schemas.microsoft.com/office/drawing/2014/main" id="{4DDDFC16-7CCA-9478-9D17-F6BDDD6D5009}"/>
              </a:ext>
            </a:extLst>
          </p:cNvPr>
          <p:cNvSpPr/>
          <p:nvPr/>
        </p:nvSpPr>
        <p:spPr bwMode="gray">
          <a:xfrm>
            <a:off x="585830" y="2317376"/>
            <a:ext cx="3049774" cy="504055"/>
          </a:xfrm>
          <a:prstGeom prst="rect">
            <a:avLst/>
          </a:prstGeom>
          <a:solidFill>
            <a:schemeClr val="accent2"/>
          </a:solidFill>
          <a:ln w="254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sz="2400" b="1">
                <a:solidFill>
                  <a:schemeClr val="bg1"/>
                </a:solidFill>
                <a:cs typeface="Arial"/>
              </a:rPr>
              <a:t>Gri-Fill Rate</a:t>
            </a:r>
            <a:endParaRPr lang="en-US" sz="2400" b="1">
              <a:solidFill>
                <a:schemeClr val="bg1"/>
              </a:solidFill>
              <a:cs typeface="Arial" panose="020B0604020202020204" pitchFamily="34" charset="0"/>
            </a:endParaRPr>
          </a:p>
        </p:txBody>
      </p:sp>
      <p:sp>
        <p:nvSpPr>
          <p:cNvPr id="8" name="Rectangle 7">
            <a:extLst>
              <a:ext uri="{FF2B5EF4-FFF2-40B4-BE49-F238E27FC236}">
                <a16:creationId xmlns:a16="http://schemas.microsoft.com/office/drawing/2014/main" id="{AFD5C9CD-F0D2-A7FA-1268-28E7358727B8}"/>
              </a:ext>
            </a:extLst>
          </p:cNvPr>
          <p:cNvSpPr/>
          <p:nvPr/>
        </p:nvSpPr>
        <p:spPr bwMode="gray">
          <a:xfrm>
            <a:off x="585830" y="4365105"/>
            <a:ext cx="3049774" cy="504055"/>
          </a:xfrm>
          <a:prstGeom prst="rect">
            <a:avLst/>
          </a:prstGeom>
          <a:solidFill>
            <a:schemeClr val="accent2"/>
          </a:solidFill>
          <a:ln w="254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lnSpc>
                <a:spcPct val="100000"/>
              </a:lnSpc>
            </a:pPr>
            <a:r>
              <a:rPr lang="en-US" sz="2400" b="1">
                <a:solidFill>
                  <a:schemeClr val="bg1"/>
                </a:solidFill>
                <a:ea typeface="Calibri"/>
                <a:cs typeface="Calibri"/>
              </a:rPr>
              <a:t>Manual Filling Rate</a:t>
            </a:r>
          </a:p>
        </p:txBody>
      </p:sp>
      <p:sp>
        <p:nvSpPr>
          <p:cNvPr id="10" name="Rectangle 9">
            <a:extLst>
              <a:ext uri="{FF2B5EF4-FFF2-40B4-BE49-F238E27FC236}">
                <a16:creationId xmlns:a16="http://schemas.microsoft.com/office/drawing/2014/main" id="{B22E52AC-BC66-8991-0CD6-90B6BEBC0D9A}"/>
              </a:ext>
            </a:extLst>
          </p:cNvPr>
          <p:cNvSpPr/>
          <p:nvPr/>
        </p:nvSpPr>
        <p:spPr bwMode="gray">
          <a:xfrm>
            <a:off x="3781006" y="2132856"/>
            <a:ext cx="3829735" cy="1539171"/>
          </a:xfrm>
          <a:prstGeom prst="rect">
            <a:avLst/>
          </a:prstGeom>
          <a:solidFill>
            <a:srgbClr val="EFEEE7"/>
          </a:solidFill>
          <a:ln w="254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t"/>
          <a:lstStyle/>
          <a:p>
            <a:pPr algn="ctr">
              <a:lnSpc>
                <a:spcPct val="100000"/>
              </a:lnSpc>
            </a:pPr>
            <a:r>
              <a:rPr lang="en-US" sz="3600" b="1" dirty="0">
                <a:solidFill>
                  <a:srgbClr val="000000"/>
                </a:solidFill>
                <a:ea typeface="Calibri"/>
                <a:cs typeface="Calibri"/>
              </a:rPr>
              <a:t>20 </a:t>
            </a:r>
          </a:p>
          <a:p>
            <a:pPr algn="ctr">
              <a:lnSpc>
                <a:spcPct val="100000"/>
              </a:lnSpc>
            </a:pPr>
            <a:r>
              <a:rPr lang="en-US" sz="2400" dirty="0">
                <a:solidFill>
                  <a:srgbClr val="000000"/>
                </a:solidFill>
                <a:ea typeface="Calibri"/>
                <a:cs typeface="Calibri"/>
              </a:rPr>
              <a:t>devices filled per hour</a:t>
            </a:r>
            <a:r>
              <a:rPr lang="en-US" sz="2400" baseline="30000" dirty="0">
                <a:solidFill>
                  <a:srgbClr val="000000"/>
                </a:solidFill>
                <a:ea typeface="Calibri"/>
                <a:cs typeface="Calibri"/>
              </a:rPr>
              <a:t>7</a:t>
            </a:r>
          </a:p>
        </p:txBody>
      </p:sp>
      <p:sp>
        <p:nvSpPr>
          <p:cNvPr id="11" name="Rectangle 10">
            <a:extLst>
              <a:ext uri="{FF2B5EF4-FFF2-40B4-BE49-F238E27FC236}">
                <a16:creationId xmlns:a16="http://schemas.microsoft.com/office/drawing/2014/main" id="{9AF9F4DF-A4E9-2A88-142E-A2E102546DFD}"/>
              </a:ext>
            </a:extLst>
          </p:cNvPr>
          <p:cNvSpPr/>
          <p:nvPr/>
        </p:nvSpPr>
        <p:spPr bwMode="gray">
          <a:xfrm>
            <a:off x="3941723" y="4099574"/>
            <a:ext cx="3469694" cy="1539171"/>
          </a:xfrm>
          <a:prstGeom prst="rect">
            <a:avLst/>
          </a:prstGeom>
          <a:solidFill>
            <a:srgbClr val="EFEEE7"/>
          </a:solidFill>
          <a:ln w="254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t"/>
          <a:lstStyle/>
          <a:p>
            <a:pPr algn="ctr"/>
            <a:r>
              <a:rPr lang="en-US" sz="3600" b="1" dirty="0">
                <a:solidFill>
                  <a:srgbClr val="000000"/>
                </a:solidFill>
                <a:ea typeface="Calibri"/>
                <a:cs typeface="Calibri"/>
              </a:rPr>
              <a:t>30</a:t>
            </a:r>
          </a:p>
          <a:p>
            <a:pPr algn="ctr">
              <a:lnSpc>
                <a:spcPct val="100000"/>
              </a:lnSpc>
            </a:pPr>
            <a:r>
              <a:rPr lang="en-US" sz="2400" dirty="0">
                <a:solidFill>
                  <a:srgbClr val="000000"/>
                </a:solidFill>
                <a:ea typeface="Calibri"/>
                <a:cs typeface="Calibri"/>
              </a:rPr>
              <a:t>minutes required per device</a:t>
            </a:r>
            <a:r>
              <a:rPr lang="en-US" sz="2400" baseline="30000" dirty="0">
                <a:solidFill>
                  <a:srgbClr val="000000"/>
                </a:solidFill>
                <a:ea typeface="Calibri"/>
                <a:cs typeface="Calibri"/>
              </a:rPr>
              <a:t>8</a:t>
            </a:r>
          </a:p>
        </p:txBody>
      </p:sp>
      <p:cxnSp>
        <p:nvCxnSpPr>
          <p:cNvPr id="5" name="Straight Arrow Connector 4">
            <a:extLst>
              <a:ext uri="{FF2B5EF4-FFF2-40B4-BE49-F238E27FC236}">
                <a16:creationId xmlns:a16="http://schemas.microsoft.com/office/drawing/2014/main" id="{93BC2872-4929-6113-C08B-C2FE34DF9EB8}"/>
              </a:ext>
            </a:extLst>
          </p:cNvPr>
          <p:cNvCxnSpPr>
            <a:cxnSpLocks/>
          </p:cNvCxnSpPr>
          <p:nvPr/>
        </p:nvCxnSpPr>
        <p:spPr>
          <a:xfrm>
            <a:off x="7710847" y="2588262"/>
            <a:ext cx="977441" cy="0"/>
          </a:xfrm>
          <a:prstGeom prst="straightConnector1">
            <a:avLst/>
          </a:prstGeom>
          <a:ln w="142875">
            <a:solidFill>
              <a:srgbClr val="9E2AB5"/>
            </a:solidFill>
            <a:tailEnd type="triangle"/>
          </a:ln>
        </p:spPr>
        <p:style>
          <a:lnRef idx="1">
            <a:schemeClr val="accent1"/>
          </a:lnRef>
          <a:fillRef idx="0">
            <a:schemeClr val="accent1"/>
          </a:fillRef>
          <a:effectRef idx="0">
            <a:schemeClr val="accent1"/>
          </a:effectRef>
          <a:fontRef idx="minor">
            <a:schemeClr val="tx1"/>
          </a:fontRef>
        </p:style>
      </p:cxnSp>
      <p:cxnSp>
        <p:nvCxnSpPr>
          <p:cNvPr id="13" name="Straight Arrow Connector 12">
            <a:extLst>
              <a:ext uri="{FF2B5EF4-FFF2-40B4-BE49-F238E27FC236}">
                <a16:creationId xmlns:a16="http://schemas.microsoft.com/office/drawing/2014/main" id="{0D8BCB39-AABC-8D94-757D-D11A99436A4E}"/>
              </a:ext>
            </a:extLst>
          </p:cNvPr>
          <p:cNvCxnSpPr>
            <a:cxnSpLocks/>
          </p:cNvCxnSpPr>
          <p:nvPr/>
        </p:nvCxnSpPr>
        <p:spPr>
          <a:xfrm>
            <a:off x="7710847" y="4604486"/>
            <a:ext cx="977441" cy="0"/>
          </a:xfrm>
          <a:prstGeom prst="straightConnector1">
            <a:avLst/>
          </a:prstGeom>
          <a:ln w="142875">
            <a:solidFill>
              <a:srgbClr val="9E2AB5"/>
            </a:solidFill>
            <a:tailEnd type="triangle"/>
          </a:ln>
        </p:spPr>
        <p:style>
          <a:lnRef idx="1">
            <a:schemeClr val="accent1"/>
          </a:lnRef>
          <a:fillRef idx="0">
            <a:schemeClr val="accent1"/>
          </a:fillRef>
          <a:effectRef idx="0">
            <a:schemeClr val="accent1"/>
          </a:effectRef>
          <a:fontRef idx="minor">
            <a:schemeClr val="tx1"/>
          </a:fontRef>
        </p:style>
      </p:cxnSp>
      <p:sp>
        <p:nvSpPr>
          <p:cNvPr id="15" name="Rectangle 14">
            <a:extLst>
              <a:ext uri="{FF2B5EF4-FFF2-40B4-BE49-F238E27FC236}">
                <a16:creationId xmlns:a16="http://schemas.microsoft.com/office/drawing/2014/main" id="{78ED1F17-D608-AC60-28A5-F5028AA38D3B}"/>
              </a:ext>
            </a:extLst>
          </p:cNvPr>
          <p:cNvSpPr/>
          <p:nvPr/>
        </p:nvSpPr>
        <p:spPr bwMode="gray">
          <a:xfrm>
            <a:off x="8793150" y="2204864"/>
            <a:ext cx="3312368" cy="1539171"/>
          </a:xfrm>
          <a:prstGeom prst="rect">
            <a:avLst/>
          </a:prstGeom>
          <a:solidFill>
            <a:srgbClr val="EFEEE7"/>
          </a:solidFill>
          <a:ln w="254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t"/>
          <a:lstStyle/>
          <a:p>
            <a:pPr algn="ctr">
              <a:lnSpc>
                <a:spcPct val="100000"/>
              </a:lnSpc>
            </a:pPr>
            <a:r>
              <a:rPr lang="en-US" sz="3600" b="1" dirty="0">
                <a:solidFill>
                  <a:srgbClr val="000000"/>
                </a:solidFill>
                <a:ea typeface="Calibri"/>
                <a:cs typeface="Calibri"/>
              </a:rPr>
              <a:t>110</a:t>
            </a:r>
          </a:p>
          <a:p>
            <a:pPr algn="ctr">
              <a:lnSpc>
                <a:spcPct val="100000"/>
              </a:lnSpc>
            </a:pPr>
            <a:r>
              <a:rPr lang="en-US" sz="2400" dirty="0">
                <a:solidFill>
                  <a:srgbClr val="000000"/>
                </a:solidFill>
                <a:ea typeface="Calibri"/>
                <a:cs typeface="Calibri"/>
              </a:rPr>
              <a:t>total devices filled </a:t>
            </a:r>
          </a:p>
          <a:p>
            <a:pPr algn="ctr">
              <a:lnSpc>
                <a:spcPct val="100000"/>
              </a:lnSpc>
            </a:pPr>
            <a:r>
              <a:rPr lang="en-US" sz="2000" dirty="0">
                <a:solidFill>
                  <a:srgbClr val="000000"/>
                </a:solidFill>
                <a:ea typeface="Calibri"/>
                <a:cs typeface="Calibri"/>
              </a:rPr>
              <a:t>(20 x 5.5 hours)</a:t>
            </a:r>
          </a:p>
        </p:txBody>
      </p:sp>
      <p:sp>
        <p:nvSpPr>
          <p:cNvPr id="16" name="Rectangle 15">
            <a:extLst>
              <a:ext uri="{FF2B5EF4-FFF2-40B4-BE49-F238E27FC236}">
                <a16:creationId xmlns:a16="http://schemas.microsoft.com/office/drawing/2014/main" id="{40AB50B1-8BF4-539F-5F0D-39909DDBA583}"/>
              </a:ext>
            </a:extLst>
          </p:cNvPr>
          <p:cNvSpPr/>
          <p:nvPr/>
        </p:nvSpPr>
        <p:spPr bwMode="gray">
          <a:xfrm>
            <a:off x="8777315" y="4242777"/>
            <a:ext cx="3312368" cy="1539171"/>
          </a:xfrm>
          <a:prstGeom prst="rect">
            <a:avLst/>
          </a:prstGeom>
          <a:solidFill>
            <a:srgbClr val="EFEEE7"/>
          </a:solidFill>
          <a:ln w="254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t"/>
          <a:lstStyle/>
          <a:p>
            <a:pPr algn="ctr">
              <a:lnSpc>
                <a:spcPct val="100000"/>
              </a:lnSpc>
            </a:pPr>
            <a:r>
              <a:rPr lang="en-US" sz="3600" b="1" dirty="0">
                <a:solidFill>
                  <a:srgbClr val="000000"/>
                </a:solidFill>
                <a:ea typeface="Calibri"/>
                <a:cs typeface="Calibri"/>
              </a:rPr>
              <a:t>11</a:t>
            </a:r>
          </a:p>
          <a:p>
            <a:pPr algn="ctr">
              <a:lnSpc>
                <a:spcPct val="100000"/>
              </a:lnSpc>
            </a:pPr>
            <a:r>
              <a:rPr lang="en-US" sz="2400" dirty="0">
                <a:solidFill>
                  <a:srgbClr val="000000"/>
                </a:solidFill>
                <a:ea typeface="Calibri"/>
                <a:cs typeface="Calibri"/>
              </a:rPr>
              <a:t>total devices filled </a:t>
            </a:r>
          </a:p>
          <a:p>
            <a:pPr algn="ctr">
              <a:lnSpc>
                <a:spcPct val="100000"/>
              </a:lnSpc>
            </a:pPr>
            <a:r>
              <a:rPr lang="en-US" sz="2000" dirty="0">
                <a:solidFill>
                  <a:srgbClr val="000000"/>
                </a:solidFill>
                <a:ea typeface="Calibri"/>
                <a:cs typeface="Calibri"/>
              </a:rPr>
              <a:t>(330 mins </a:t>
            </a:r>
            <a:r>
              <a:rPr lang="en-US" dirty="0">
                <a:solidFill>
                  <a:schemeClr val="tx1"/>
                </a:solidFill>
              </a:rPr>
              <a:t>÷ 30 mins)</a:t>
            </a:r>
            <a:endParaRPr lang="en-US" sz="2000" dirty="0">
              <a:solidFill>
                <a:schemeClr val="tx1"/>
              </a:solidFill>
              <a:ea typeface="Calibri"/>
              <a:cs typeface="Calibri"/>
            </a:endParaRPr>
          </a:p>
        </p:txBody>
      </p:sp>
      <p:sp>
        <p:nvSpPr>
          <p:cNvPr id="17" name="Rectangle 16">
            <a:extLst>
              <a:ext uri="{FF2B5EF4-FFF2-40B4-BE49-F238E27FC236}">
                <a16:creationId xmlns:a16="http://schemas.microsoft.com/office/drawing/2014/main" id="{11477DBF-697D-7D26-9A3C-281970C0D954}"/>
              </a:ext>
            </a:extLst>
          </p:cNvPr>
          <p:cNvSpPr/>
          <p:nvPr/>
        </p:nvSpPr>
        <p:spPr bwMode="gray">
          <a:xfrm>
            <a:off x="521312" y="6057293"/>
            <a:ext cx="11313419" cy="504055"/>
          </a:xfrm>
          <a:prstGeom prst="rect">
            <a:avLst/>
          </a:prstGeom>
          <a:solidFill>
            <a:srgbClr val="EFEEE7"/>
          </a:solidFill>
          <a:ln w="25400" cap="flat" cmpd="sng" algn="ctr">
            <a:solidFill>
              <a:srgbClr val="00C696"/>
            </a:solid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nSpc>
                <a:spcPct val="100000"/>
              </a:lnSpc>
            </a:pPr>
            <a:r>
              <a:rPr lang="en-US" sz="2000" b="1">
                <a:solidFill>
                  <a:schemeClr val="tx1"/>
                </a:solidFill>
                <a:ea typeface="Calibri"/>
                <a:cs typeface="Calibri"/>
              </a:rPr>
              <a:t>Efficiency Gain: </a:t>
            </a:r>
            <a:r>
              <a:rPr lang="en-US" sz="2000">
                <a:solidFill>
                  <a:schemeClr val="tx1"/>
                </a:solidFill>
                <a:ea typeface="Calibri"/>
                <a:cs typeface="Calibri"/>
              </a:rPr>
              <a:t>Gri-Fill enables </a:t>
            </a:r>
            <a:r>
              <a:rPr lang="en-US" sz="2000" b="1">
                <a:solidFill>
                  <a:schemeClr val="tx1"/>
                </a:solidFill>
                <a:ea typeface="Calibri"/>
                <a:cs typeface="Calibri"/>
              </a:rPr>
              <a:t>10x more devices </a:t>
            </a:r>
            <a:r>
              <a:rPr lang="en-US" sz="2000">
                <a:solidFill>
                  <a:schemeClr val="tx1"/>
                </a:solidFill>
                <a:ea typeface="Calibri"/>
                <a:cs typeface="Calibri"/>
              </a:rPr>
              <a:t>to be filled in the same operational timeframe  </a:t>
            </a:r>
          </a:p>
        </p:txBody>
      </p:sp>
    </p:spTree>
    <p:extLst>
      <p:ext uri="{BB962C8B-B14F-4D97-AF65-F5344CB8AC3E}">
        <p14:creationId xmlns:p14="http://schemas.microsoft.com/office/powerpoint/2010/main" val="726130320"/>
      </p:ext>
    </p:extLst>
  </p:cSld>
  <p:clrMapOvr>
    <a:masterClrMapping/>
  </p:clrMapOvr>
  <p:extLst>
    <p:ext uri="{6950BFC3-D8DA-4A85-94F7-54DA5524770B}">
      <p188:commentRel xmlns:p188="http://schemas.microsoft.com/office/powerpoint/2018/8/main" r:id="rId3"/>
    </p:ext>
  </p:extLst>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EFEEE7"/>
        </a:solidFill>
        <a:effectLst/>
      </p:bgPr>
    </p:bg>
    <p:spTree>
      <p:nvGrpSpPr>
        <p:cNvPr id="1" name=""/>
        <p:cNvGrpSpPr/>
        <p:nvPr/>
      </p:nvGrpSpPr>
      <p:grpSpPr>
        <a:xfrm>
          <a:off x="0" y="0"/>
          <a:ext cx="0" cy="0"/>
          <a:chOff x="0" y="0"/>
          <a:chExt cx="0" cy="0"/>
        </a:xfrm>
      </p:grpSpPr>
      <p:sp>
        <p:nvSpPr>
          <p:cNvPr id="10" name="TextBox 9">
            <a:extLst>
              <a:ext uri="{FF2B5EF4-FFF2-40B4-BE49-F238E27FC236}">
                <a16:creationId xmlns:a16="http://schemas.microsoft.com/office/drawing/2014/main" id="{5B87C9E5-192B-CDB4-4AC0-548651C0D70F}"/>
              </a:ext>
            </a:extLst>
          </p:cNvPr>
          <p:cNvSpPr txBox="1"/>
          <p:nvPr/>
        </p:nvSpPr>
        <p:spPr>
          <a:xfrm>
            <a:off x="4511824" y="2266973"/>
            <a:ext cx="7092788" cy="1477328"/>
          </a:xfrm>
          <a:prstGeom prst="rect">
            <a:avLst/>
          </a:prstGeom>
          <a:noFill/>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r>
              <a:rPr lang="en-US" sz="3200" b="1" dirty="0">
                <a:solidFill>
                  <a:srgbClr val="9E2AB5"/>
                </a:solidFill>
                <a:ea typeface="+mn-lt"/>
                <a:cs typeface="+mn-lt"/>
              </a:rPr>
              <a:t>Contacts us </a:t>
            </a:r>
            <a:r>
              <a:rPr lang="en-US" sz="3200" dirty="0">
                <a:ea typeface="+mn-lt"/>
                <a:cs typeface="+mn-lt"/>
              </a:rPr>
              <a:t>to</a:t>
            </a:r>
            <a:r>
              <a:rPr lang="en-US" sz="3200" dirty="0">
                <a:solidFill>
                  <a:schemeClr val="bg1">
                    <a:lumMod val="49000"/>
                  </a:schemeClr>
                </a:solidFill>
                <a:ea typeface="+mn-lt"/>
                <a:cs typeface="+mn-lt"/>
              </a:rPr>
              <a:t> </a:t>
            </a:r>
            <a:r>
              <a:rPr lang="en-US" sz="3200" dirty="0">
                <a:ea typeface="+mn-lt"/>
                <a:cs typeface="+mn-lt"/>
              </a:rPr>
              <a:t>find out how we can help</a:t>
            </a:r>
            <a:r>
              <a:rPr lang="en-US" sz="3200" b="1" dirty="0">
                <a:solidFill>
                  <a:srgbClr val="9E2AB5"/>
                </a:solidFill>
                <a:ea typeface="+mn-lt"/>
                <a:cs typeface="+mn-lt"/>
              </a:rPr>
              <a:t> </a:t>
            </a:r>
            <a:r>
              <a:rPr lang="en-US" sz="3200" b="1" dirty="0">
                <a:solidFill>
                  <a:schemeClr val="tx2"/>
                </a:solidFill>
                <a:ea typeface="+mn-lt"/>
                <a:cs typeface="+mn-lt"/>
              </a:rPr>
              <a:t>model</a:t>
            </a:r>
            <a:r>
              <a:rPr lang="en-US" sz="3200" b="1" dirty="0">
                <a:solidFill>
                  <a:srgbClr val="9E2AB5"/>
                </a:solidFill>
                <a:ea typeface="+mn-lt"/>
                <a:cs typeface="+mn-lt"/>
              </a:rPr>
              <a:t> </a:t>
            </a:r>
            <a:r>
              <a:rPr lang="en-US" sz="3200" dirty="0">
                <a:ea typeface="+mn-lt"/>
                <a:cs typeface="+mn-lt"/>
              </a:rPr>
              <a:t>and</a:t>
            </a:r>
            <a:r>
              <a:rPr lang="en-US" sz="3200" b="1" dirty="0">
                <a:solidFill>
                  <a:srgbClr val="9E2AB5"/>
                </a:solidFill>
                <a:ea typeface="+mn-lt"/>
                <a:cs typeface="+mn-lt"/>
              </a:rPr>
              <a:t> </a:t>
            </a:r>
            <a:r>
              <a:rPr lang="en-US" sz="3200" b="1" dirty="0">
                <a:solidFill>
                  <a:schemeClr val="tx2"/>
                </a:solidFill>
                <a:ea typeface="+mn-lt"/>
                <a:cs typeface="+mn-lt"/>
              </a:rPr>
              <a:t>strengthen</a:t>
            </a:r>
            <a:r>
              <a:rPr lang="en-US" sz="3200" b="1" dirty="0">
                <a:solidFill>
                  <a:srgbClr val="9E2AB5"/>
                </a:solidFill>
                <a:ea typeface="+mn-lt"/>
                <a:cs typeface="+mn-lt"/>
              </a:rPr>
              <a:t> </a:t>
            </a:r>
            <a:r>
              <a:rPr lang="en-US" sz="3200" dirty="0">
                <a:ea typeface="+mn-lt"/>
                <a:cs typeface="+mn-lt"/>
              </a:rPr>
              <a:t>your out of hospital model.</a:t>
            </a:r>
            <a:endParaRPr lang="en-US" sz="3200" dirty="0">
              <a:cs typeface="Arial"/>
            </a:endParaRPr>
          </a:p>
        </p:txBody>
      </p:sp>
      <p:sp>
        <p:nvSpPr>
          <p:cNvPr id="2" name="Rectangle 1">
            <a:extLst>
              <a:ext uri="{FF2B5EF4-FFF2-40B4-BE49-F238E27FC236}">
                <a16:creationId xmlns:a16="http://schemas.microsoft.com/office/drawing/2014/main" id="{131EE866-64B7-38F9-29C0-FA4C285B69EE}"/>
              </a:ext>
            </a:extLst>
          </p:cNvPr>
          <p:cNvSpPr/>
          <p:nvPr/>
        </p:nvSpPr>
        <p:spPr bwMode="gray">
          <a:xfrm>
            <a:off x="0" y="435985"/>
            <a:ext cx="4511824" cy="652755"/>
          </a:xfrm>
          <a:prstGeom prst="rect">
            <a:avLst/>
          </a:prstGeom>
          <a:solidFill>
            <a:srgbClr val="00B482"/>
          </a:solidFill>
          <a:ln w="25400" cap="flat" cmpd="sng" algn="ctr">
            <a:noFill/>
            <a:prstDash val="solid"/>
          </a:ln>
          <a:effectLst/>
          <a:extLst>
            <a:ext uri="{91240B29-F687-4F45-9708-019B960494DF}">
              <a14:hiddenLine xmlns:a14="http://schemas.microsoft.com/office/drawing/2010/main" w="25400" cap="flat" cmpd="sng" algn="ctr">
                <a:solidFill>
                  <a:prstClr val="black"/>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lIns="576000" rtlCol="0" anchor="ctr"/>
          <a:lstStyle/>
          <a:p>
            <a:r>
              <a:rPr lang="en-US" sz="3200" b="1">
                <a:solidFill>
                  <a:schemeClr val="bg1"/>
                </a:solidFill>
              </a:rPr>
              <a:t>How can you help?</a:t>
            </a:r>
          </a:p>
        </p:txBody>
      </p:sp>
      <p:sp>
        <p:nvSpPr>
          <p:cNvPr id="6" name="Rectangle 5">
            <a:extLst>
              <a:ext uri="{FF2B5EF4-FFF2-40B4-BE49-F238E27FC236}">
                <a16:creationId xmlns:a16="http://schemas.microsoft.com/office/drawing/2014/main" id="{705CA48D-20B9-CEDA-8C8E-D20FFBC9F0DF}"/>
              </a:ext>
            </a:extLst>
          </p:cNvPr>
          <p:cNvSpPr/>
          <p:nvPr/>
        </p:nvSpPr>
        <p:spPr bwMode="gray">
          <a:xfrm>
            <a:off x="587388" y="2020752"/>
            <a:ext cx="3447098" cy="3447098"/>
          </a:xfrm>
          <a:prstGeom prst="rect">
            <a:avLst/>
          </a:prstGeom>
          <a:solidFill>
            <a:srgbClr val="00B482"/>
          </a:solidFill>
          <a:ln w="25400" cap="flat" cmpd="sng" algn="ctr">
            <a:noFill/>
            <a:prstDash val="solid"/>
          </a:ln>
          <a:effectLst/>
          <a:extLst>
            <a:ext uri="{91240B29-F687-4F45-9708-019B960494DF}">
              <a14:hiddenLine xmlns:a14="http://schemas.microsoft.com/office/drawing/2010/main" w="25400" cap="flat" cmpd="sng" algn="ctr">
                <a:solidFill>
                  <a:prstClr val="black"/>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600">
              <a:solidFill>
                <a:schemeClr val="tx1"/>
              </a:solidFill>
              <a:latin typeface="Arial" panose="020B0604020202020204" pitchFamily="34" charset="0"/>
              <a:cs typeface="Arial" panose="020B0604020202020204" pitchFamily="34" charset="0"/>
            </a:endParaRPr>
          </a:p>
        </p:txBody>
      </p:sp>
      <p:pic>
        <p:nvPicPr>
          <p:cNvPr id="9" name="Picture 8">
            <a:extLst>
              <a:ext uri="{FF2B5EF4-FFF2-40B4-BE49-F238E27FC236}">
                <a16:creationId xmlns:a16="http://schemas.microsoft.com/office/drawing/2014/main" id="{366439B0-4BDC-8684-9D51-046826262B56}"/>
              </a:ext>
            </a:extLst>
          </p:cNvPr>
          <p:cNvPicPr>
            <a:picLocks noChangeAspect="1"/>
          </p:cNvPicPr>
          <p:nvPr/>
        </p:nvPicPr>
        <p:blipFill>
          <a:blip r:embed="rId2"/>
          <a:stretch>
            <a:fillRect/>
          </a:stretch>
        </p:blipFill>
        <p:spPr>
          <a:xfrm>
            <a:off x="767408" y="2175758"/>
            <a:ext cx="3096344" cy="3137086"/>
          </a:xfrm>
          <a:prstGeom prst="rect">
            <a:avLst/>
          </a:prstGeom>
        </p:spPr>
      </p:pic>
    </p:spTree>
    <p:extLst>
      <p:ext uri="{BB962C8B-B14F-4D97-AF65-F5344CB8AC3E}">
        <p14:creationId xmlns:p14="http://schemas.microsoft.com/office/powerpoint/2010/main" val="37149150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EFEEE7"/>
        </a:solidFill>
        <a:effectLst/>
      </p:bgPr>
    </p:bg>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DF24A76C-F9CD-704D-DBC1-E9D57AD05E3C}"/>
              </a:ext>
            </a:extLst>
          </p:cNvPr>
          <p:cNvSpPr txBox="1"/>
          <p:nvPr/>
        </p:nvSpPr>
        <p:spPr>
          <a:xfrm>
            <a:off x="509645" y="630865"/>
            <a:ext cx="11138166" cy="4955203"/>
          </a:xfrm>
          <a:prstGeom prst="rect">
            <a:avLst/>
          </a:prstGeom>
          <a:noFill/>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342900" indent="-342900">
              <a:buAutoNum type="arabicPeriod"/>
            </a:pPr>
            <a:r>
              <a:rPr lang="en-US" sz="1400" b="1" dirty="0"/>
              <a:t>Department of Health and Social Care &amp; Prime Minister's Office.</a:t>
            </a:r>
            <a:r>
              <a:rPr lang="en-US" sz="1400" dirty="0"/>
              <a:t> (2025) </a:t>
            </a:r>
            <a:r>
              <a:rPr lang="en-US" sz="1400" i="1" dirty="0"/>
              <a:t>Fit for the future: 10 Year Health Plan for England – executive summary</a:t>
            </a:r>
            <a:r>
              <a:rPr lang="en-US" sz="1400" dirty="0"/>
              <a:t>. London: GOV.UK. Available at: https://www.gov.uk/government/publications/10-year-health-plan-for-england-fit-for-the-future/fit-for-the-future-10-year-health-plan-for-england-executive-summary (Accessed: 2 October 2025).</a:t>
            </a:r>
            <a:endParaRPr lang="en-US" dirty="0"/>
          </a:p>
          <a:p>
            <a:pPr marL="342900" indent="-342900">
              <a:buAutoNum type="arabicPeriod"/>
            </a:pPr>
            <a:endParaRPr lang="en-US" sz="1400" dirty="0">
              <a:cs typeface="Arial"/>
            </a:endParaRPr>
          </a:p>
          <a:p>
            <a:pPr marL="342900" indent="-342900">
              <a:buAutoNum type="arabicPeriod"/>
            </a:pPr>
            <a:r>
              <a:rPr lang="en-US" sz="1400" b="1" dirty="0">
                <a:ea typeface="+mn-lt"/>
                <a:cs typeface="+mn-lt"/>
              </a:rPr>
              <a:t>Nuffield Trust</a:t>
            </a:r>
            <a:r>
              <a:rPr lang="en-US" sz="1400" dirty="0">
                <a:ea typeface="+mn-lt"/>
                <a:cs typeface="+mn-lt"/>
              </a:rPr>
              <a:t> (2025) </a:t>
            </a:r>
            <a:r>
              <a:rPr lang="en-US" sz="1400" i="1" dirty="0">
                <a:ea typeface="+mn-lt"/>
                <a:cs typeface="+mn-lt"/>
              </a:rPr>
              <a:t>Delayed discharges from hospital</a:t>
            </a:r>
            <a:r>
              <a:rPr lang="en-US" sz="1400" dirty="0">
                <a:ea typeface="+mn-lt"/>
                <a:cs typeface="+mn-lt"/>
              </a:rPr>
              <a:t>. Available at: https://www.nuffieldtrust.org.uk/resource/delayed-discharges-from-hospital (Accessed: 7 October 2025).</a:t>
            </a:r>
            <a:endParaRPr lang="en-US" dirty="0"/>
          </a:p>
          <a:p>
            <a:pPr marL="342900" indent="-342900">
              <a:buAutoNum type="arabicPeriod"/>
            </a:pPr>
            <a:endParaRPr lang="en-US" sz="1400" dirty="0">
              <a:ea typeface="+mn-lt"/>
              <a:cs typeface="+mn-lt"/>
            </a:endParaRPr>
          </a:p>
          <a:p>
            <a:pPr marL="342900" indent="-342900">
              <a:buAutoNum type="arabicPeriod"/>
            </a:pPr>
            <a:r>
              <a:rPr lang="en-US" sz="1400" b="1" dirty="0">
                <a:ea typeface="+mn-lt"/>
                <a:cs typeface="+mn-lt"/>
              </a:rPr>
              <a:t>British Society for Antimicrobial Chemotherapy (BSAC).</a:t>
            </a:r>
            <a:r>
              <a:rPr lang="en-US" sz="1400" dirty="0">
                <a:ea typeface="+mn-lt"/>
                <a:cs typeface="+mn-lt"/>
              </a:rPr>
              <a:t> (2017) </a:t>
            </a:r>
            <a:r>
              <a:rPr lang="en-US" sz="1400" i="1" dirty="0">
                <a:ea typeface="+mn-lt"/>
                <a:cs typeface="+mn-lt"/>
              </a:rPr>
              <a:t>National Outcomes Registry System (NORS) – Terms </a:t>
            </a:r>
            <a:r>
              <a:rPr lang="en-US" sz="1400" i="1" dirty="0" err="1">
                <a:ea typeface="+mn-lt"/>
                <a:cs typeface="+mn-lt"/>
              </a:rPr>
              <a:t>andConditions</a:t>
            </a:r>
            <a:r>
              <a:rPr lang="en-US" sz="1400" dirty="0">
                <a:ea typeface="+mn-lt"/>
                <a:cs typeface="+mn-lt"/>
              </a:rPr>
              <a:t>. Available at: https://bsac.org.uk/wp-content/uploads/2017/12/BSAC-NORS-TCs.pdf (Accessed: 2 October 2025).</a:t>
            </a:r>
          </a:p>
          <a:p>
            <a:pPr marL="342900" indent="-342900">
              <a:buAutoNum type="arabicPeriod"/>
            </a:pPr>
            <a:endParaRPr lang="en-US" sz="1400" dirty="0">
              <a:ea typeface="+mn-lt"/>
              <a:cs typeface="+mn-lt"/>
            </a:endParaRPr>
          </a:p>
          <a:p>
            <a:pPr marL="342900" indent="-342900">
              <a:buAutoNum type="arabicPeriod"/>
            </a:pPr>
            <a:r>
              <a:rPr lang="en-US" sz="1400" b="1" dirty="0">
                <a:ea typeface="+mn-lt"/>
                <a:cs typeface="+mn-lt"/>
              </a:rPr>
              <a:t>Gilchrist, M., Wade, P., Ashiru-</a:t>
            </a:r>
            <a:r>
              <a:rPr lang="en-US" sz="1400" b="1" dirty="0" err="1">
                <a:ea typeface="+mn-lt"/>
                <a:cs typeface="+mn-lt"/>
              </a:rPr>
              <a:t>Oredope</a:t>
            </a:r>
            <a:r>
              <a:rPr lang="en-US" sz="1400" b="1" dirty="0">
                <a:ea typeface="+mn-lt"/>
                <a:cs typeface="+mn-lt"/>
              </a:rPr>
              <a:t>, D., </a:t>
            </a:r>
            <a:r>
              <a:rPr lang="en-US" sz="1400" b="1" dirty="0" err="1">
                <a:ea typeface="+mn-lt"/>
                <a:cs typeface="+mn-lt"/>
              </a:rPr>
              <a:t>Avornyo</a:t>
            </a:r>
            <a:r>
              <a:rPr lang="en-US" sz="1400" b="1" dirty="0">
                <a:ea typeface="+mn-lt"/>
                <a:cs typeface="+mn-lt"/>
              </a:rPr>
              <a:t>, P., Beech, E., Freeman, R., et al.</a:t>
            </a:r>
            <a:r>
              <a:rPr lang="en-US" sz="1400" dirty="0">
                <a:ea typeface="+mn-lt"/>
                <a:cs typeface="+mn-lt"/>
              </a:rPr>
              <a:t> (2021) ‘Outpatient parenteral </a:t>
            </a:r>
            <a:r>
              <a:rPr lang="en-US" sz="1400" dirty="0" err="1">
                <a:ea typeface="+mn-lt"/>
                <a:cs typeface="+mn-lt"/>
              </a:rPr>
              <a:t>antimicrobialtherapy</a:t>
            </a:r>
            <a:r>
              <a:rPr lang="en-US" sz="1400" dirty="0">
                <a:ea typeface="+mn-lt"/>
                <a:cs typeface="+mn-lt"/>
              </a:rPr>
              <a:t> (OPAT) in the UK: findings from the BSAC National Outcomes Registry’, </a:t>
            </a:r>
            <a:r>
              <a:rPr lang="en-US" sz="1400" i="1" dirty="0">
                <a:ea typeface="+mn-lt"/>
                <a:cs typeface="+mn-lt"/>
              </a:rPr>
              <a:t>International Journal of Antimicrobial Agents</a:t>
            </a:r>
            <a:r>
              <a:rPr lang="en-US" sz="1400" dirty="0">
                <a:ea typeface="+mn-lt"/>
                <a:cs typeface="+mn-lt"/>
              </a:rPr>
              <a:t>, 58(5), p.106416. https://doi.org/10.1016/j.ijantimicag.2021.106416 (Accessed: 2 October 2025).</a:t>
            </a:r>
          </a:p>
          <a:p>
            <a:pPr marL="342900" indent="-342900">
              <a:buAutoNum type="arabicPeriod"/>
            </a:pPr>
            <a:endParaRPr lang="en-US" sz="1400" dirty="0">
              <a:ea typeface="+mn-lt"/>
              <a:cs typeface="+mn-lt"/>
            </a:endParaRPr>
          </a:p>
          <a:p>
            <a:pPr marL="342900" indent="-342900">
              <a:buAutoNum type="arabicPeriod"/>
            </a:pPr>
            <a:r>
              <a:rPr lang="en-US" sz="1400" b="1" dirty="0">
                <a:cs typeface="Arial"/>
              </a:rPr>
              <a:t>Scottish Health Technologies Group (SHTG).</a:t>
            </a:r>
            <a:r>
              <a:rPr lang="en-US" sz="1400" dirty="0">
                <a:cs typeface="Arial"/>
              </a:rPr>
              <a:t> (2021) </a:t>
            </a:r>
            <a:r>
              <a:rPr lang="en-US" sz="1400" i="1" dirty="0">
                <a:cs typeface="Arial"/>
              </a:rPr>
              <a:t>Cost calculator for UK outpatient parenteral antimicrobial therapy (OPAT) services</a:t>
            </a:r>
            <a:r>
              <a:rPr lang="en-US" sz="1400" dirty="0">
                <a:cs typeface="Arial"/>
              </a:rPr>
              <a:t>. Available at: </a:t>
            </a:r>
            <a:r>
              <a:rPr lang="en-US" sz="1400" dirty="0">
                <a:cs typeface="Arial"/>
                <a:hlinkClick r:id="rId2"/>
              </a:rPr>
              <a:t>https://shtg.scot/our-advice/cost-calculator-for-uk-outpatient-parenteral-antimicrobial-therapy-opat-services/</a:t>
            </a:r>
            <a:r>
              <a:rPr lang="en-US" sz="1400" dirty="0">
                <a:cs typeface="Arial"/>
              </a:rPr>
              <a:t> (Accessed: 2 October 2025).</a:t>
            </a:r>
            <a:endParaRPr lang="en-US" dirty="0"/>
          </a:p>
          <a:p>
            <a:pPr marL="342900" indent="-342900">
              <a:buAutoNum type="arabicPeriod"/>
            </a:pPr>
            <a:endParaRPr lang="en-US" sz="1400" dirty="0">
              <a:cs typeface="Arial"/>
            </a:endParaRPr>
          </a:p>
          <a:p>
            <a:pPr marL="342900" indent="-342900">
              <a:buAutoNum type="arabicPeriod"/>
            </a:pPr>
            <a:r>
              <a:rPr lang="en-US" sz="1400" b="1" dirty="0">
                <a:ea typeface="+mn-lt"/>
                <a:cs typeface="+mn-lt"/>
              </a:rPr>
              <a:t>NHS England</a:t>
            </a:r>
            <a:r>
              <a:rPr lang="en-US" sz="1400" dirty="0">
                <a:ea typeface="+mn-lt"/>
                <a:cs typeface="+mn-lt"/>
              </a:rPr>
              <a:t> (2025) </a:t>
            </a:r>
            <a:r>
              <a:rPr lang="en-US" sz="1400" i="1" dirty="0">
                <a:ea typeface="+mn-lt"/>
                <a:cs typeface="+mn-lt"/>
              </a:rPr>
              <a:t>Business case template for developing or expanding outpatient parenteral antimicrobial therapy (OPAT) services</a:t>
            </a:r>
            <a:r>
              <a:rPr lang="en-US" sz="1400" dirty="0">
                <a:ea typeface="+mn-lt"/>
                <a:cs typeface="+mn-lt"/>
              </a:rPr>
              <a:t>. Available at: </a:t>
            </a:r>
            <a:r>
              <a:rPr lang="en-US" sz="1400" dirty="0">
                <a:ea typeface="+mn-lt"/>
                <a:cs typeface="+mn-lt"/>
                <a:hlinkClick r:id="rId3"/>
              </a:rPr>
              <a:t>https://www.england.nhs.uk/long-read/business-case-template-for-developing-or-expanding-outpatient-parenteral-antimicrobial-therapy-opat-services/</a:t>
            </a:r>
            <a:r>
              <a:rPr lang="en-US" sz="1400" dirty="0">
                <a:ea typeface="+mn-lt"/>
                <a:cs typeface="+mn-lt"/>
              </a:rPr>
              <a:t> (Accessed: 7 October 2025).</a:t>
            </a:r>
            <a:endParaRPr lang="en-US" sz="1400" dirty="0">
              <a:cs typeface="Arial"/>
            </a:endParaRPr>
          </a:p>
          <a:p>
            <a:pPr marL="342900" indent="-342900">
              <a:buAutoNum type="arabicPeriod"/>
            </a:pPr>
            <a:endParaRPr lang="en-US" sz="1400" dirty="0">
              <a:cs typeface="Arial"/>
            </a:endParaRPr>
          </a:p>
          <a:p>
            <a:pPr marL="342900" indent="-342900">
              <a:buAutoNum type="arabicPeriod"/>
            </a:pPr>
            <a:endParaRPr lang="en-US" sz="1400" dirty="0">
              <a:cs typeface="Arial"/>
            </a:endParaRPr>
          </a:p>
        </p:txBody>
      </p:sp>
      <p:sp>
        <p:nvSpPr>
          <p:cNvPr id="8" name="TextBox 7">
            <a:extLst>
              <a:ext uri="{FF2B5EF4-FFF2-40B4-BE49-F238E27FC236}">
                <a16:creationId xmlns:a16="http://schemas.microsoft.com/office/drawing/2014/main" id="{2ECC0704-FE14-2EFB-45F7-365276B4250B}"/>
              </a:ext>
            </a:extLst>
          </p:cNvPr>
          <p:cNvSpPr txBox="1"/>
          <p:nvPr/>
        </p:nvSpPr>
        <p:spPr>
          <a:xfrm>
            <a:off x="509644" y="106101"/>
            <a:ext cx="11138166" cy="369332"/>
          </a:xfrm>
          <a:prstGeom prst="rect">
            <a:avLst/>
          </a:prstGeom>
          <a:noFill/>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algn="ctr"/>
            <a:r>
              <a:rPr lang="en-GB" sz="2400" b="1">
                <a:latin typeface="Arial"/>
                <a:cs typeface="Arial"/>
              </a:rPr>
              <a:t>References</a:t>
            </a:r>
            <a:endParaRPr lang="en-GB" sz="2400" b="1">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030348570"/>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FOOTERHASBEENPREPAREDFOR12" val="True"/>
  <p:tag name="COLORPALETTEDESIGNATOR" val="16x9"/>
  <p:tag name="DESIGNGRIDDESIGNATOR" val="16x9"/>
  <p:tag name="SLIDEPOOLDESIGNATOR" val="16x9"/>
  <p:tag name="SLIDEPOOLPREVIEWDESIGNATOR" val="16x9"/>
  <p:tag name="TEMPLATEDESIGNATOR" val="16x9"/>
  <p:tag name="EXTENDEDCOLORPALETTEDESIGNATOR" val="BBraun"/>
  <p:tag name="PRESENTATIONLANGUAGE" val="English"/>
  <p:tag name="SLIDO_APP_VERSION" val="1.18.0.6804"/>
  <p:tag name="SLIDO_PRESENTATION_ID" val="2194c826-25d4-4e99-8688-174117046596"/>
  <p:tag name="SLIDO_EVENT_UUID" val="0b767ee3-7588-45ff-8589-503df3feaa9b"/>
  <p:tag name="SLIDO_EVENT_SECTION_UUID" val="70340786-9afa-46ed-b8b7-d1cbd3b318d2"/>
  <p:tag name="FIRM" val="B. Braun Medical"/>
  <p:tag name="DATE" val="2025-07-08"/>
  <p:tag name="PRESENTATIONMARKEDFORINTERNALUSE" val="False"/>
</p:tagLst>
</file>

<file path=ppt/theme/theme1.xml><?xml version="1.0" encoding="utf-8"?>
<a:theme xmlns:a="http://schemas.openxmlformats.org/drawingml/2006/main" name="B. Braun">
  <a:themeElements>
    <a:clrScheme name="B. Braun">
      <a:dk1>
        <a:srgbClr val="000000"/>
      </a:dk1>
      <a:lt1>
        <a:srgbClr val="FFFFFF"/>
      </a:lt1>
      <a:dk2>
        <a:srgbClr val="00A97A"/>
      </a:dk2>
      <a:lt2>
        <a:srgbClr val="333333"/>
      </a:lt2>
      <a:accent1>
        <a:srgbClr val="00A97A"/>
      </a:accent1>
      <a:accent2>
        <a:srgbClr val="00C696"/>
      </a:accent2>
      <a:accent3>
        <a:srgbClr val="00DFA9"/>
      </a:accent3>
      <a:accent4>
        <a:srgbClr val="97FFD8"/>
      </a:accent4>
      <a:accent5>
        <a:srgbClr val="035877"/>
      </a:accent5>
      <a:accent6>
        <a:srgbClr val="02708E"/>
      </a:accent6>
      <a:hlink>
        <a:srgbClr val="00A97A"/>
      </a:hlink>
      <a:folHlink>
        <a:srgbClr val="DFDBD3"/>
      </a:folHlink>
    </a:clrScheme>
    <a:fontScheme name="B. Braun">
      <a:majorFont>
        <a:latin typeface="Arial"/>
        <a:ea typeface=""/>
        <a:cs typeface=""/>
      </a:majorFont>
      <a:minorFont>
        <a:latin typeface="Arial"/>
        <a:ea typeface=""/>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gray">
        <a:solidFill>
          <a:srgbClr val="00B482"/>
        </a:solidFill>
        <a:ln w="25400" cap="flat" cmpd="sng" algn="ctr">
          <a:noFill/>
          <a:prstDash val="solid"/>
        </a:ln>
        <a:effectLst/>
        <a:extLst>
          <a:ext uri="{91240B29-F687-4F45-9708-019B960494DF}">
            <a14:hiddenLine xmlns:a14="http://schemas.microsoft.com/office/drawing/2010/main" w="25400" cap="flat" cmpd="sng" algn="ctr">
              <a:solidFill>
                <a:prstClr val="black"/>
              </a:solidFill>
              <a:prstDash val="solid"/>
            </a14:hiddenLine>
          </a:ext>
        </a:extLst>
      </a:spPr>
      <a:bodyPr rtlCol="0" anchor="ctr"/>
      <a:lstStyle>
        <a:defPPr algn="ctr">
          <a:defRPr sz="1600" dirty="0" smtClean="0">
            <a:solidFill>
              <a:schemeClr val="tx1"/>
            </a:solidFill>
            <a:latin typeface="Arial" panose="020B0604020202020204" pitchFamily="34" charset="0"/>
            <a:cs typeface="Arial" panose="020B0604020202020204" pitchFamily="34" charset="0"/>
          </a:defRPr>
        </a:defPPr>
      </a:lstStyle>
      <a:style>
        <a:lnRef idx="2">
          <a:schemeClr val="accent1">
            <a:shade val="50000"/>
          </a:schemeClr>
        </a:lnRef>
        <a:fillRef idx="1">
          <a:schemeClr val="accent1"/>
        </a:fillRef>
        <a:effectRef idx="0">
          <a:schemeClr val="accent1"/>
        </a:effectRef>
        <a:fontRef idx="minor">
          <a:schemeClr val="lt1"/>
        </a:fontRef>
      </a:style>
    </a:spDef>
    <a:lnDef>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noAutofit/>
      </a:bodyPr>
      <a:lstStyle>
        <a:defPPr>
          <a:defRPr sz="1600" dirty="0" smtClean="0">
            <a:latin typeface="Arial" panose="020B0604020202020204" pitchFamily="34" charset="0"/>
            <a:cs typeface="Arial" panose="020B0604020202020204" pitchFamily="34" charset="0"/>
          </a:defRPr>
        </a:defPPr>
      </a:lstStyle>
    </a:txDef>
  </a:objectDefaults>
  <a:extraClrSchemeLst/>
</a:theme>
</file>

<file path=ppt/theme/theme2.xml><?xml version="1.0" encoding="utf-8"?>
<a:theme xmlns:a="http://schemas.openxmlformats.org/drawingml/2006/main" name="B. Braun">
  <a:themeElements>
    <a:clrScheme name="B. Braun">
      <a:dk1>
        <a:srgbClr val="000000"/>
      </a:dk1>
      <a:lt1>
        <a:srgbClr val="FFFFFF"/>
      </a:lt1>
      <a:dk2>
        <a:srgbClr val="00A97A"/>
      </a:dk2>
      <a:lt2>
        <a:srgbClr val="333333"/>
      </a:lt2>
      <a:accent1>
        <a:srgbClr val="00A97A"/>
      </a:accent1>
      <a:accent2>
        <a:srgbClr val="00C696"/>
      </a:accent2>
      <a:accent3>
        <a:srgbClr val="00DFA9"/>
      </a:accent3>
      <a:accent4>
        <a:srgbClr val="97FFD8"/>
      </a:accent4>
      <a:accent5>
        <a:srgbClr val="035877"/>
      </a:accent5>
      <a:accent6>
        <a:srgbClr val="02708E"/>
      </a:accent6>
      <a:hlink>
        <a:srgbClr val="00A97A"/>
      </a:hlink>
      <a:folHlink>
        <a:srgbClr val="DFDBD3"/>
      </a:folHlink>
    </a:clrScheme>
    <a:fontScheme name="B. Braun">
      <a:majorFont>
        <a:latin typeface="Arial"/>
        <a:ea typeface=""/>
        <a:cs typeface=""/>
      </a:majorFont>
      <a:minorFont>
        <a:latin typeface="Arial"/>
        <a:ea typeface=""/>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gray">
        <a:solidFill>
          <a:srgbClr val="00B482"/>
        </a:solidFill>
        <a:ln w="25400" cap="flat" cmpd="sng" algn="ctr">
          <a:noFill/>
          <a:prstDash val="solid"/>
        </a:ln>
        <a:effectLst/>
        <a:extLst>
          <a:ext uri="{91240B29-F687-4F45-9708-019B960494DF}">
            <a14:hiddenLine xmlns:a14="http://schemas.microsoft.com/office/drawing/2010/main" w="25400" cap="flat" cmpd="sng" algn="ctr">
              <a:solidFill>
                <a:prstClr val="black"/>
              </a:solidFill>
              <a:prstDash val="solid"/>
            </a14:hiddenLine>
          </a:ext>
        </a:extLst>
      </a:spPr>
      <a:bodyPr rtlCol="0" anchor="ctr"/>
      <a:lstStyle>
        <a:defPPr algn="ctr">
          <a:defRPr sz="1600" dirty="0" smtClean="0">
            <a:solidFill>
              <a:schemeClr val="tx1"/>
            </a:solidFill>
            <a:latin typeface="Arial" panose="020B0604020202020204" pitchFamily="34" charset="0"/>
            <a:cs typeface="Arial" panose="020B0604020202020204" pitchFamily="34" charset="0"/>
          </a:defRPr>
        </a:defPPr>
      </a:lstStyle>
      <a:style>
        <a:lnRef idx="2">
          <a:schemeClr val="accent1">
            <a:shade val="50000"/>
          </a:schemeClr>
        </a:lnRef>
        <a:fillRef idx="1">
          <a:schemeClr val="accent1"/>
        </a:fillRef>
        <a:effectRef idx="0">
          <a:schemeClr val="accent1"/>
        </a:effectRef>
        <a:fontRef idx="minor">
          <a:schemeClr val="lt1"/>
        </a:fontRef>
      </a:style>
    </a:spDef>
    <a:lnDef>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noAutofit/>
      </a:bodyPr>
      <a:lstStyle>
        <a:defPPr>
          <a:defRPr sz="1600" dirty="0" smtClean="0">
            <a:latin typeface="Arial" panose="020B0604020202020204" pitchFamily="34" charset="0"/>
            <a:cs typeface="Arial" panose="020B0604020202020204" pitchFamily="34" charset="0"/>
          </a:defRPr>
        </a:defPPr>
      </a:lstStyle>
    </a:tx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B7AD970C7D07F741A333EB6EC78646A9" ma:contentTypeVersion="12" ma:contentTypeDescription="Create a new document." ma:contentTypeScope="" ma:versionID="e50e8886cb4a35b3821599fbb489e9cf">
  <xsd:schema xmlns:xsd="http://www.w3.org/2001/XMLSchema" xmlns:xs="http://www.w3.org/2001/XMLSchema" xmlns:p="http://schemas.microsoft.com/office/2006/metadata/properties" xmlns:ns2="ef2aa88a-5f2f-4f2b-9a3e-77c70cb46416" xmlns:ns3="9f368d04-7034-4ed6-90ad-91598c3e9891" xmlns:ns4="63aff26a-7a04-479f-82d7-ca3ae9ec8bea" targetNamespace="http://schemas.microsoft.com/office/2006/metadata/properties" ma:root="true" ma:fieldsID="7f2cbdc1ea919feaad4c647bd33965e1" ns2:_="" ns3:_="" ns4:_="">
    <xsd:import namespace="ef2aa88a-5f2f-4f2b-9a3e-77c70cb46416"/>
    <xsd:import namespace="9f368d04-7034-4ed6-90ad-91598c3e9891"/>
    <xsd:import namespace="63aff26a-7a04-479f-82d7-ca3ae9ec8bea"/>
    <xsd:element name="properties">
      <xsd:complexType>
        <xsd:sequence>
          <xsd:element name="documentManagement">
            <xsd:complexType>
              <xsd:all>
                <xsd:element ref="ns2:_dlc_DocId" minOccurs="0"/>
                <xsd:element ref="ns2:_dlc_DocIdUrl" minOccurs="0"/>
                <xsd:element ref="ns2:_dlc_DocIdPersistId" minOccurs="0"/>
                <xsd:element ref="ns3:MediaServiceMetadata" minOccurs="0"/>
                <xsd:element ref="ns3:MediaServiceFastMetadata" minOccurs="0"/>
                <xsd:element ref="ns3:MediaServiceSearchProperties" minOccurs="0"/>
                <xsd:element ref="ns3:MediaServiceDateTaken" minOccurs="0"/>
                <xsd:element ref="ns3:lcf76f155ced4ddcb4097134ff3c332f" minOccurs="0"/>
                <xsd:element ref="ns4:TaxCatchAll" minOccurs="0"/>
                <xsd:element ref="ns3:MediaServiceGenerationTime" minOccurs="0"/>
                <xsd:element ref="ns3:MediaServiceEventHashCode" minOccurs="0"/>
                <xsd:element ref="ns3:MediaLengthInSeconds" minOccurs="0"/>
                <xsd:element ref="ns3:MediaServiceOCR" minOccurs="0"/>
                <xsd:element ref="ns3: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f2aa88a-5f2f-4f2b-9a3e-77c70cb46416"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dexed="true"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Beständige ID" ma:description="ID beim Hinzufügen beibehalten." ma:hidden="true" ma:internalName="_dlc_DocIdPersistId" ma:readOnly="true">
      <xsd:simpleType>
        <xsd:restriction base="dms:Boolean"/>
      </xsd:simpleType>
    </xsd:element>
  </xsd:schema>
  <xsd:schema xmlns:xsd="http://www.w3.org/2001/XMLSchema" xmlns:xs="http://www.w3.org/2001/XMLSchema" xmlns:dms="http://schemas.microsoft.com/office/2006/documentManagement/types" xmlns:pc="http://schemas.microsoft.com/office/infopath/2007/PartnerControls" targetNamespace="9f368d04-7034-4ed6-90ad-91598c3e9891" elementFormDefault="qualified">
    <xsd:import namespace="http://schemas.microsoft.com/office/2006/documentManagement/types"/>
    <xsd:import namespace="http://schemas.microsoft.com/office/infopath/2007/PartnerControls"/>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element name="MediaServiceSearchProperties" ma:index="13" nillable="true" ma:displayName="MediaServiceSearchProperties" ma:hidden="true" ma:internalName="MediaServiceSearchProperties" ma:readOnly="true">
      <xsd:simpleType>
        <xsd:restriction base="dms:Note"/>
      </xsd:simpleType>
    </xsd:element>
    <xsd:element name="MediaServiceDateTaken" ma:index="14" nillable="true" ma:displayName="MediaServiceDateTaken" ma:hidden="true" ma:indexed="true" ma:internalName="MediaServiceDateTaken" ma:readOnly="true">
      <xsd:simpleType>
        <xsd:restriction base="dms:Text"/>
      </xsd:simpleType>
    </xsd:element>
    <xsd:element name="lcf76f155ced4ddcb4097134ff3c332f" ma:index="16" nillable="true" ma:taxonomy="true" ma:internalName="lcf76f155ced4ddcb4097134ff3c332f" ma:taxonomyFieldName="MediaServiceImageTags" ma:displayName="Image Tags" ma:readOnly="false" ma:fieldId="{5cf76f15-5ced-4ddc-b409-7134ff3c332f}" ma:taxonomyMulti="true" ma:sspId="b29d0967-da9b-4a39-b679-e3fd6923df66" ma:termSetId="09814cd3-568e-fe90-9814-8d621ff8fb84" ma:anchorId="fba54fb3-c3e1-fe81-a776-ca4b69148c4d" ma:open="true" ma:isKeyword="false">
      <xsd:complexType>
        <xsd:sequence>
          <xsd:element ref="pc:Terms" minOccurs="0" maxOccurs="1"/>
        </xsd:sequence>
      </xsd:complex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LengthInSeconds" ma:index="20" nillable="true" ma:displayName="MediaLengthInSeconds" ma:hidden="true" ma:internalName="MediaLengthInSeconds" ma:readOnly="true">
      <xsd:simpleType>
        <xsd:restriction base="dms:Unknown"/>
      </xsd:simpleType>
    </xsd:element>
    <xsd:element name="MediaServiceOCR" ma:index="21" nillable="true" ma:displayName="Extracted Text" ma:internalName="MediaServiceOCR" ma:readOnly="true">
      <xsd:simpleType>
        <xsd:restriction base="dms:Note">
          <xsd:maxLength value="255"/>
        </xsd:restriction>
      </xsd:simpleType>
    </xsd:element>
    <xsd:element name="MediaServiceBillingMetadata" ma:index="22"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63aff26a-7a04-479f-82d7-ca3ae9ec8bea" elementFormDefault="qualified">
    <xsd:import namespace="http://schemas.microsoft.com/office/2006/documentManagement/types"/>
    <xsd:import namespace="http://schemas.microsoft.com/office/infopath/2007/PartnerControls"/>
    <xsd:element name="TaxCatchAll" ma:index="17" nillable="true" ma:displayName="Taxonomy Catch All Column" ma:hidden="true" ma:list="{d9f1123b-f7d9-48ce-a32f-3f1edaacd5cd}" ma:internalName="TaxCatchAll" ma:showField="CatchAllData" ma:web="63aff26a-7a04-479f-82d7-ca3ae9ec8bea">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Version=16.0.0.0, Culture=neutral, PublicKeyToken=71e9bce111e9429c</Assembly>
    <Class>Microsoft.Office.DocumentManagement.Internal.DocIdHandler</Class>
    <Data/>
    <Filter/>
  </Receiver>
</spe:Receivers>
</file>

<file path=customXml/item3.xml><?xml version="1.0" encoding="utf-8"?>
<?mso-contentType ?>
<FormTemplates xmlns="http://schemas.microsoft.com/sharepoint/v3/contenttype/forms">
  <Display>DocumentLibraryForm</Display>
  <Edit>DocumentLibraryForm</Edit>
  <New>DocumentLibraryForm</New>
</FormTemplates>
</file>

<file path=customXml/item4.xml><?xml version="1.0" encoding="utf-8"?>
<p:properties xmlns:p="http://schemas.microsoft.com/office/2006/metadata/properties" xmlns:xsi="http://www.w3.org/2001/XMLSchema-instance" xmlns:pc="http://schemas.microsoft.com/office/infopath/2007/PartnerControls">
  <documentManagement>
    <lcf76f155ced4ddcb4097134ff3c332f xmlns="9f368d04-7034-4ed6-90ad-91598c3e9891">
      <Terms xmlns="http://schemas.microsoft.com/office/infopath/2007/PartnerControls"/>
    </lcf76f155ced4ddcb4097134ff3c332f>
    <TaxCatchAll xmlns="63aff26a-7a04-479f-82d7-ca3ae9ec8bea" xsi:nil="true"/>
    <_dlc_DocId xmlns="ef2aa88a-5f2f-4f2b-9a3e-77c70cb46416">YPAR2RR43PZS-520854109-188</_dlc_DocId>
    <_dlc_DocIdUrl xmlns="ef2aa88a-5f2f-4f2b-9a3e-77c70cb46416">
      <Url>https://bbraun.sharepoint.com/sites/bbraun_eis_salesmarketingcommsgb/_layouts/15/DocIdRedir.aspx?ID=YPAR2RR43PZS-520854109-188</Url>
      <Description>YPAR2RR43PZS-520854109-188</Description>
    </_dlc_DocIdUrl>
  </documentManagement>
</p:properties>
</file>

<file path=customXml/itemProps1.xml><?xml version="1.0" encoding="utf-8"?>
<ds:datastoreItem xmlns:ds="http://schemas.openxmlformats.org/officeDocument/2006/customXml" ds:itemID="{3C0804BC-0A9B-488F-B640-713F69627179}">
  <ds:schemaRefs>
    <ds:schemaRef ds:uri="63aff26a-7a04-479f-82d7-ca3ae9ec8bea"/>
    <ds:schemaRef ds:uri="9f368d04-7034-4ed6-90ad-91598c3e9891"/>
    <ds:schemaRef ds:uri="ef2aa88a-5f2f-4f2b-9a3e-77c70cb46416"/>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9D604413-AA13-4BBC-A72C-2E950591A690}">
  <ds:schemaRefs>
    <ds:schemaRef ds:uri="http://schemas.microsoft.com/sharepoint/events"/>
  </ds:schemaRefs>
</ds:datastoreItem>
</file>

<file path=customXml/itemProps3.xml><?xml version="1.0" encoding="utf-8"?>
<ds:datastoreItem xmlns:ds="http://schemas.openxmlformats.org/officeDocument/2006/customXml" ds:itemID="{93BD32BC-B582-45D5-9C58-66668427D0FC}">
  <ds:schemaRefs>
    <ds:schemaRef ds:uri="http://schemas.microsoft.com/sharepoint/v3/contenttype/forms"/>
  </ds:schemaRefs>
</ds:datastoreItem>
</file>

<file path=customXml/itemProps4.xml><?xml version="1.0" encoding="utf-8"?>
<ds:datastoreItem xmlns:ds="http://schemas.openxmlformats.org/officeDocument/2006/customXml" ds:itemID="{6122B65E-493D-4EBF-ACCB-516A977D1429}">
  <ds:schemaRefs>
    <ds:schemaRef ds:uri="63aff26a-7a04-479f-82d7-ca3ae9ec8bea"/>
    <ds:schemaRef ds:uri="http://schemas.microsoft.com/office/2006/metadata/properties"/>
    <ds:schemaRef ds:uri="http://www.w3.org/XML/1998/namespace"/>
    <ds:schemaRef ds:uri="http://schemas.microsoft.com/office/infopath/2007/PartnerControls"/>
    <ds:schemaRef ds:uri="http://schemas.microsoft.com/office/2006/documentManagement/types"/>
    <ds:schemaRef ds:uri="http://purl.org/dc/elements/1.1/"/>
    <ds:schemaRef ds:uri="http://purl.org/dc/dcmitype/"/>
    <ds:schemaRef ds:uri="http://schemas.openxmlformats.org/package/2006/metadata/core-properties"/>
    <ds:schemaRef ds:uri="9f368d04-7034-4ed6-90ad-91598c3e9891"/>
    <ds:schemaRef ds:uri="ef2aa88a-5f2f-4f2b-9a3e-77c70cb46416"/>
    <ds:schemaRef ds:uri="http://purl.org/dc/terms/"/>
  </ds:schemaRefs>
</ds:datastoreItem>
</file>

<file path=docProps/app.xml><?xml version="1.0" encoding="utf-8"?>
<Properties xmlns="http://schemas.openxmlformats.org/officeDocument/2006/extended-properties" xmlns:vt="http://schemas.openxmlformats.org/officeDocument/2006/docPropsVTypes">
  <Template/>
  <TotalTime>0</TotalTime>
  <Words>1704</Words>
  <Application>Microsoft Office PowerPoint</Application>
  <PresentationFormat>Widescreen</PresentationFormat>
  <Paragraphs>150</Paragraphs>
  <Slides>12</Slides>
  <Notes>9</Notes>
  <HiddenSlides>0</HiddenSlides>
  <MMClips>0</MMClips>
  <ScaleCrop>false</ScaleCrop>
  <HeadingPairs>
    <vt:vector size="6" baseType="variant">
      <vt:variant>
        <vt:lpstr>Fonts Used</vt:lpstr>
      </vt:variant>
      <vt:variant>
        <vt:i4>3</vt:i4>
      </vt:variant>
      <vt:variant>
        <vt:lpstr>Theme</vt:lpstr>
      </vt:variant>
      <vt:variant>
        <vt:i4>2</vt:i4>
      </vt:variant>
      <vt:variant>
        <vt:lpstr>Slide Titles</vt:lpstr>
      </vt:variant>
      <vt:variant>
        <vt:i4>12</vt:i4>
      </vt:variant>
    </vt:vector>
  </HeadingPairs>
  <TitlesOfParts>
    <vt:vector size="17" baseType="lpstr">
      <vt:lpstr>Arial</vt:lpstr>
      <vt:lpstr>Calibri</vt:lpstr>
      <vt:lpstr>Wingdings</vt:lpstr>
      <vt:lpstr>B. Braun</vt:lpstr>
      <vt:lpstr>B. Braun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Amelia Deacon</dc:creator>
  <dc:description/>
  <cp:lastModifiedBy>Amy Mcloughlin</cp:lastModifiedBy>
  <cp:revision>5</cp:revision>
  <dcterms:created xsi:type="dcterms:W3CDTF">2015-09-02T13:45:30Z</dcterms:created>
  <dcterms:modified xsi:type="dcterms:W3CDTF">2025-11-03T09:06:20Z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VersionTemplate">
    <vt:lpwstr>3.1</vt:lpwstr>
  </property>
  <property fmtid="{D5CDD505-2E9C-101B-9397-08002B2CF9AE}" pid="3" name="Template">
    <vt:lpwstr>BBraun_Template_16x9.pptx</vt:lpwstr>
  </property>
  <property fmtid="{D5CDD505-2E9C-101B-9397-08002B2CF9AE}" pid="4" name="MSIP_Label_a8de25a8-ef47-40a7-b7ec-c38f3edc2acf_Enabled">
    <vt:lpwstr>true</vt:lpwstr>
  </property>
  <property fmtid="{D5CDD505-2E9C-101B-9397-08002B2CF9AE}" pid="5" name="MSIP_Label_a8de25a8-ef47-40a7-b7ec-c38f3edc2acf_SetDate">
    <vt:lpwstr>2025-07-08T14:55:36Z</vt:lpwstr>
  </property>
  <property fmtid="{D5CDD505-2E9C-101B-9397-08002B2CF9AE}" pid="6" name="MSIP_Label_a8de25a8-ef47-40a7-b7ec-c38f3edc2acf_Method">
    <vt:lpwstr>Standard</vt:lpwstr>
  </property>
  <property fmtid="{D5CDD505-2E9C-101B-9397-08002B2CF9AE}" pid="7" name="MSIP_Label_a8de25a8-ef47-40a7-b7ec-c38f3edc2acf_Name">
    <vt:lpwstr>a8de25a8-ef47-40a7-b7ec-c38f3edc2acf</vt:lpwstr>
  </property>
  <property fmtid="{D5CDD505-2E9C-101B-9397-08002B2CF9AE}" pid="8" name="MSIP_Label_a8de25a8-ef47-40a7-b7ec-c38f3edc2acf_SiteId">
    <vt:lpwstr>15d1bef2-0a6a-46f9-be4c-023279325e51</vt:lpwstr>
  </property>
  <property fmtid="{D5CDD505-2E9C-101B-9397-08002B2CF9AE}" pid="9" name="MSIP_Label_a8de25a8-ef47-40a7-b7ec-c38f3edc2acf_ActionId">
    <vt:lpwstr>714146b3-5a9e-4486-bd8a-5887165d91e6</vt:lpwstr>
  </property>
  <property fmtid="{D5CDD505-2E9C-101B-9397-08002B2CF9AE}" pid="10" name="MSIP_Label_a8de25a8-ef47-40a7-b7ec-c38f3edc2acf_ContentBits">
    <vt:lpwstr>0</vt:lpwstr>
  </property>
  <property fmtid="{D5CDD505-2E9C-101B-9397-08002B2CF9AE}" pid="11" name="ContentTypeId">
    <vt:lpwstr>0x010100B7AD970C7D07F741A333EB6EC78646A9</vt:lpwstr>
  </property>
  <property fmtid="{D5CDD505-2E9C-101B-9397-08002B2CF9AE}" pid="12" name="Order">
    <vt:r8>18800</vt:r8>
  </property>
  <property fmtid="{D5CDD505-2E9C-101B-9397-08002B2CF9AE}" pid="13" name="_dlc_DocIdItemGuid">
    <vt:lpwstr>d5f2a63a-f651-70a8-8fc6-4b8dbc4059ac</vt:lpwstr>
  </property>
</Properties>
</file>