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</p:sldMasterIdLst>
  <p:notesMasterIdLst>
    <p:notesMasterId r:id="rId18"/>
  </p:notesMasterIdLst>
  <p:sldIdLst>
    <p:sldId id="466" r:id="rId5"/>
    <p:sldId id="314" r:id="rId6"/>
    <p:sldId id="271" r:id="rId7"/>
    <p:sldId id="467" r:id="rId8"/>
    <p:sldId id="290" r:id="rId9"/>
    <p:sldId id="469" r:id="rId10"/>
    <p:sldId id="464" r:id="rId11"/>
    <p:sldId id="468" r:id="rId12"/>
    <p:sldId id="256" r:id="rId13"/>
    <p:sldId id="459" r:id="rId14"/>
    <p:sldId id="465" r:id="rId15"/>
    <p:sldId id="471" r:id="rId16"/>
    <p:sldId id="300" r:id="rId17"/>
  </p:sldIdLst>
  <p:sldSz cx="12192000" cy="6858000"/>
  <p:notesSz cx="6858000" cy="9144000"/>
  <p:embeddedFontLst>
    <p:embeddedFont>
      <p:font typeface="Corbel Light" panose="020B0303020204020204" pitchFamily="34" charset="0"/>
      <p:regular r:id="rId19"/>
      <p:italic r:id="rId20"/>
    </p:embeddedFont>
    <p:embeddedFont>
      <p:font typeface="Goldman" panose="020B0604020202020204" charset="0"/>
      <p:regular r:id="rId21"/>
    </p:embeddedFont>
    <p:embeddedFont>
      <p:font typeface="Raleway" pitchFamily="2" charset="0"/>
      <p:regular r:id="rId22"/>
    </p:embeddedFont>
    <p:embeddedFont>
      <p:font typeface="Raleway Light" pitchFamily="2" charset="0"/>
      <p:regular r:id="rId23"/>
      <p:italic r:id="rId24"/>
    </p:embeddedFont>
    <p:embeddedFont>
      <p:font typeface="Raleway Thin" panose="020F0502020204030204" pitchFamily="2" charset="0"/>
      <p:regular r:id="rId25"/>
    </p:embeddedFont>
    <p:embeddedFont>
      <p:font typeface="Roboto" panose="02000000000000000000" charset="0"/>
      <p:regular r:id="rId26"/>
      <p:bold r:id="rId27"/>
      <p:italic r:id="rId28"/>
      <p:boldItalic r:id="rId29"/>
    </p:embeddedFont>
    <p:embeddedFont>
      <p:font typeface="Roboto light" panose="02000000000000000000" pitchFamily="2" charset="0"/>
      <p:regular r:id="rId30"/>
    </p:embeddedFont>
    <p:embeddedFont>
      <p:font typeface="Roboto Thin" panose="020F0502020204030204" pitchFamily="2" charset="0"/>
      <p:regular r:id="rId3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0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3DE382-9119-42CF-84CF-4FF92F4ADBB7}" v="236" dt="2025-11-20T10:10:50.5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7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21" Type="http://schemas.openxmlformats.org/officeDocument/2006/relationships/font" Target="fonts/font3.fntdata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7.fntdata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 Manuel Yera" userId="92acbbe5-e2d4-4355-a545-8b9fffc9c6d6" providerId="ADAL" clId="{208ED405-F1FC-464B-AD6F-C1684C914FBF}"/>
    <pc:docChg chg="undo custSel addSld delSld modSld sldOrd modMainMaster modNotesMaster">
      <pc:chgData name="Jose Manuel Yera" userId="92acbbe5-e2d4-4355-a545-8b9fffc9c6d6" providerId="ADAL" clId="{208ED405-F1FC-464B-AD6F-C1684C914FBF}" dt="2025-11-20T11:35:11.967" v="5043" actId="20577"/>
      <pc:docMkLst>
        <pc:docMk/>
      </pc:docMkLst>
      <pc:sldChg chg="addSp delSp modSp mod">
        <pc:chgData name="Jose Manuel Yera" userId="92acbbe5-e2d4-4355-a545-8b9fffc9c6d6" providerId="ADAL" clId="{208ED405-F1FC-464B-AD6F-C1684C914FBF}" dt="2025-11-20T11:24:10.406" v="4962" actId="20577"/>
        <pc:sldMkLst>
          <pc:docMk/>
          <pc:sldMk cId="2189563744" sldId="256"/>
        </pc:sldMkLst>
        <pc:spChg chg="mod">
          <ac:chgData name="Jose Manuel Yera" userId="92acbbe5-e2d4-4355-a545-8b9fffc9c6d6" providerId="ADAL" clId="{208ED405-F1FC-464B-AD6F-C1684C914FBF}" dt="2025-11-20T10:23:49.131" v="4931" actId="20577"/>
          <ac:spMkLst>
            <pc:docMk/>
            <pc:sldMk cId="2189563744" sldId="256"/>
            <ac:spMk id="4" creationId="{E0D1E31B-A2AB-AB74-93A3-49EB7CDF19F7}"/>
          </ac:spMkLst>
        </pc:spChg>
        <pc:spChg chg="mod">
          <ac:chgData name="Jose Manuel Yera" userId="92acbbe5-e2d4-4355-a545-8b9fffc9c6d6" providerId="ADAL" clId="{208ED405-F1FC-464B-AD6F-C1684C914FBF}" dt="2025-11-19T14:59:04.675" v="3366" actId="207"/>
          <ac:spMkLst>
            <pc:docMk/>
            <pc:sldMk cId="2189563744" sldId="256"/>
            <ac:spMk id="5" creationId="{088470F1-578D-0421-B8C9-634A6BED5B6D}"/>
          </ac:spMkLst>
        </pc:spChg>
        <pc:spChg chg="add mod">
          <ac:chgData name="Jose Manuel Yera" userId="92acbbe5-e2d4-4355-a545-8b9fffc9c6d6" providerId="ADAL" clId="{208ED405-F1FC-464B-AD6F-C1684C914FBF}" dt="2025-11-19T14:47:04.923" v="3241" actId="1076"/>
          <ac:spMkLst>
            <pc:docMk/>
            <pc:sldMk cId="2189563744" sldId="256"/>
            <ac:spMk id="7" creationId="{609924F4-F974-7494-6AF7-6195A9DCA619}"/>
          </ac:spMkLst>
        </pc:spChg>
        <pc:spChg chg="del mod">
          <ac:chgData name="Jose Manuel Yera" userId="92acbbe5-e2d4-4355-a545-8b9fffc9c6d6" providerId="ADAL" clId="{208ED405-F1FC-464B-AD6F-C1684C914FBF}" dt="2025-11-19T13:46:31.896" v="2172" actId="478"/>
          <ac:spMkLst>
            <pc:docMk/>
            <pc:sldMk cId="2189563744" sldId="256"/>
            <ac:spMk id="8" creationId="{83FAE142-5AE6-DD66-A63A-AE43D9362652}"/>
          </ac:spMkLst>
        </pc:spChg>
        <pc:spChg chg="mod">
          <ac:chgData name="Jose Manuel Yera" userId="92acbbe5-e2d4-4355-a545-8b9fffc9c6d6" providerId="ADAL" clId="{208ED405-F1FC-464B-AD6F-C1684C914FBF}" dt="2025-11-19T14:46:27.891" v="3236" actId="1036"/>
          <ac:spMkLst>
            <pc:docMk/>
            <pc:sldMk cId="2189563744" sldId="256"/>
            <ac:spMk id="9" creationId="{41E971EB-F6BC-B386-36C9-7A68B97C8306}"/>
          </ac:spMkLst>
        </pc:spChg>
        <pc:spChg chg="add mod">
          <ac:chgData name="Jose Manuel Yera" userId="92acbbe5-e2d4-4355-a545-8b9fffc9c6d6" providerId="ADAL" clId="{208ED405-F1FC-464B-AD6F-C1684C914FBF}" dt="2025-11-19T14:46:27.891" v="3236" actId="1036"/>
          <ac:spMkLst>
            <pc:docMk/>
            <pc:sldMk cId="2189563744" sldId="256"/>
            <ac:spMk id="10" creationId="{8150D9A1-3937-666B-301F-13AA4B745747}"/>
          </ac:spMkLst>
        </pc:spChg>
        <pc:spChg chg="mod">
          <ac:chgData name="Jose Manuel Yera" userId="92acbbe5-e2d4-4355-a545-8b9fffc9c6d6" providerId="ADAL" clId="{208ED405-F1FC-464B-AD6F-C1684C914FBF}" dt="2025-11-18T09:59:13.567" v="0"/>
          <ac:spMkLst>
            <pc:docMk/>
            <pc:sldMk cId="2189563744" sldId="256"/>
            <ac:spMk id="11" creationId="{22A21890-6C1E-E6D0-8D06-1EC45966BBB9}"/>
          </ac:spMkLst>
        </pc:spChg>
        <pc:spChg chg="add mod">
          <ac:chgData name="Jose Manuel Yera" userId="92acbbe5-e2d4-4355-a545-8b9fffc9c6d6" providerId="ADAL" clId="{208ED405-F1FC-464B-AD6F-C1684C914FBF}" dt="2025-11-19T14:46:27.891" v="3236" actId="1036"/>
          <ac:spMkLst>
            <pc:docMk/>
            <pc:sldMk cId="2189563744" sldId="256"/>
            <ac:spMk id="13" creationId="{996493CF-0D28-095A-86F3-B35513D0395F}"/>
          </ac:spMkLst>
        </pc:spChg>
        <pc:spChg chg="add mod">
          <ac:chgData name="Jose Manuel Yera" userId="92acbbe5-e2d4-4355-a545-8b9fffc9c6d6" providerId="ADAL" clId="{208ED405-F1FC-464B-AD6F-C1684C914FBF}" dt="2025-11-19T14:46:27.891" v="3236" actId="1036"/>
          <ac:spMkLst>
            <pc:docMk/>
            <pc:sldMk cId="2189563744" sldId="256"/>
            <ac:spMk id="14" creationId="{4278253B-E930-226D-DC6E-14F8D3E50F00}"/>
          </ac:spMkLst>
        </pc:spChg>
        <pc:spChg chg="add mod">
          <ac:chgData name="Jose Manuel Yera" userId="92acbbe5-e2d4-4355-a545-8b9fffc9c6d6" providerId="ADAL" clId="{208ED405-F1FC-464B-AD6F-C1684C914FBF}" dt="2025-11-19T14:46:27.891" v="3236" actId="1036"/>
          <ac:spMkLst>
            <pc:docMk/>
            <pc:sldMk cId="2189563744" sldId="256"/>
            <ac:spMk id="15" creationId="{08828DC8-CF80-445C-4FDB-820B85933E1D}"/>
          </ac:spMkLst>
        </pc:spChg>
        <pc:spChg chg="add mod">
          <ac:chgData name="Jose Manuel Yera" userId="92acbbe5-e2d4-4355-a545-8b9fffc9c6d6" providerId="ADAL" clId="{208ED405-F1FC-464B-AD6F-C1684C914FBF}" dt="2025-11-19T13:49:46.111" v="2219"/>
          <ac:spMkLst>
            <pc:docMk/>
            <pc:sldMk cId="2189563744" sldId="256"/>
            <ac:spMk id="16" creationId="{AF6E0934-D54F-2956-95AD-4266BBC950A6}"/>
          </ac:spMkLst>
        </pc:spChg>
        <pc:spChg chg="add mod">
          <ac:chgData name="Jose Manuel Yera" userId="92acbbe5-e2d4-4355-a545-8b9fffc9c6d6" providerId="ADAL" clId="{208ED405-F1FC-464B-AD6F-C1684C914FBF}" dt="2025-11-19T13:49:46.111" v="2219"/>
          <ac:spMkLst>
            <pc:docMk/>
            <pc:sldMk cId="2189563744" sldId="256"/>
            <ac:spMk id="17" creationId="{E207A597-78D4-B4CF-7DBF-1ABCC346AA25}"/>
          </ac:spMkLst>
        </pc:spChg>
        <pc:spChg chg="add mod">
          <ac:chgData name="Jose Manuel Yera" userId="92acbbe5-e2d4-4355-a545-8b9fffc9c6d6" providerId="ADAL" clId="{208ED405-F1FC-464B-AD6F-C1684C914FBF}" dt="2025-11-20T11:24:10.406" v="4962" actId="20577"/>
          <ac:spMkLst>
            <pc:docMk/>
            <pc:sldMk cId="2189563744" sldId="256"/>
            <ac:spMk id="18" creationId="{0B2840AE-5895-7D51-A8CE-34404700F2A6}"/>
          </ac:spMkLst>
        </pc:spChg>
        <pc:picChg chg="mod">
          <ac:chgData name="Jose Manuel Yera" userId="92acbbe5-e2d4-4355-a545-8b9fffc9c6d6" providerId="ADAL" clId="{208ED405-F1FC-464B-AD6F-C1684C914FBF}" dt="2025-11-19T14:05:16.706" v="2799" actId="1036"/>
          <ac:picMkLst>
            <pc:docMk/>
            <pc:sldMk cId="2189563744" sldId="256"/>
            <ac:picMk id="2" creationId="{E13E9100-0908-26AA-40F8-26363F2CA442}"/>
          </ac:picMkLst>
        </pc:picChg>
        <pc:picChg chg="mod">
          <ac:chgData name="Jose Manuel Yera" userId="92acbbe5-e2d4-4355-a545-8b9fffc9c6d6" providerId="ADAL" clId="{208ED405-F1FC-464B-AD6F-C1684C914FBF}" dt="2025-11-19T14:46:27.891" v="3236" actId="1036"/>
          <ac:picMkLst>
            <pc:docMk/>
            <pc:sldMk cId="2189563744" sldId="256"/>
            <ac:picMk id="3" creationId="{8CD59269-774F-4402-B399-8FAAD524C7F4}"/>
          </ac:picMkLst>
        </pc:picChg>
        <pc:picChg chg="add mod">
          <ac:chgData name="Jose Manuel Yera" userId="92acbbe5-e2d4-4355-a545-8b9fffc9c6d6" providerId="ADAL" clId="{208ED405-F1FC-464B-AD6F-C1684C914FBF}" dt="2025-11-19T14:05:16.706" v="2799" actId="1036"/>
          <ac:picMkLst>
            <pc:docMk/>
            <pc:sldMk cId="2189563744" sldId="256"/>
            <ac:picMk id="6" creationId="{410FE1E4-90BC-26CB-AA64-A1BA58F14385}"/>
          </ac:picMkLst>
        </pc:picChg>
        <pc:picChg chg="add mod">
          <ac:chgData name="Jose Manuel Yera" userId="92acbbe5-e2d4-4355-a545-8b9fffc9c6d6" providerId="ADAL" clId="{208ED405-F1FC-464B-AD6F-C1684C914FBF}" dt="2025-11-18T15:01:10.223" v="1537"/>
          <ac:picMkLst>
            <pc:docMk/>
            <pc:sldMk cId="2189563744" sldId="256"/>
            <ac:picMk id="12" creationId="{4B8FADE8-C498-649B-F388-A955E82B449D}"/>
          </ac:picMkLst>
        </pc:picChg>
        <pc:picChg chg="add mod">
          <ac:chgData name="Jose Manuel Yera" userId="92acbbe5-e2d4-4355-a545-8b9fffc9c6d6" providerId="ADAL" clId="{208ED405-F1FC-464B-AD6F-C1684C914FBF}" dt="2025-11-19T14:46:27.891" v="3236" actId="1036"/>
          <ac:picMkLst>
            <pc:docMk/>
            <pc:sldMk cId="2189563744" sldId="256"/>
            <ac:picMk id="20" creationId="{74E76159-4399-3CDD-D0D7-C4EF99CBC14E}"/>
          </ac:picMkLst>
        </pc:picChg>
      </pc:sldChg>
      <pc:sldChg chg="modSp add mod">
        <pc:chgData name="Jose Manuel Yera" userId="92acbbe5-e2d4-4355-a545-8b9fffc9c6d6" providerId="ADAL" clId="{208ED405-F1FC-464B-AD6F-C1684C914FBF}" dt="2025-11-18T14:30:11.398" v="1382" actId="207"/>
        <pc:sldMkLst>
          <pc:docMk/>
          <pc:sldMk cId="323886309" sldId="271"/>
        </pc:sldMkLst>
        <pc:spChg chg="mod">
          <ac:chgData name="Jose Manuel Yera" userId="92acbbe5-e2d4-4355-a545-8b9fffc9c6d6" providerId="ADAL" clId="{208ED405-F1FC-464B-AD6F-C1684C914FBF}" dt="2025-11-18T14:29:50.601" v="1378" actId="207"/>
          <ac:spMkLst>
            <pc:docMk/>
            <pc:sldMk cId="323886309" sldId="271"/>
            <ac:spMk id="16" creationId="{00000000-0000-0000-0000-000000000000}"/>
          </ac:spMkLst>
        </pc:spChg>
        <pc:spChg chg="mod">
          <ac:chgData name="Jose Manuel Yera" userId="92acbbe5-e2d4-4355-a545-8b9fffc9c6d6" providerId="ADAL" clId="{208ED405-F1FC-464B-AD6F-C1684C914FBF}" dt="2025-11-18T14:29:46.246" v="1377" actId="207"/>
          <ac:spMkLst>
            <pc:docMk/>
            <pc:sldMk cId="323886309" sldId="271"/>
            <ac:spMk id="17" creationId="{00000000-0000-0000-0000-000000000000}"/>
          </ac:spMkLst>
        </pc:spChg>
        <pc:spChg chg="mod">
          <ac:chgData name="Jose Manuel Yera" userId="92acbbe5-e2d4-4355-a545-8b9fffc9c6d6" providerId="ADAL" clId="{208ED405-F1FC-464B-AD6F-C1684C914FBF}" dt="2025-11-18T14:29:59.603" v="1380" actId="207"/>
          <ac:spMkLst>
            <pc:docMk/>
            <pc:sldMk cId="323886309" sldId="271"/>
            <ac:spMk id="18" creationId="{00000000-0000-0000-0000-000000000000}"/>
          </ac:spMkLst>
        </pc:spChg>
        <pc:spChg chg="mod">
          <ac:chgData name="Jose Manuel Yera" userId="92acbbe5-e2d4-4355-a545-8b9fffc9c6d6" providerId="ADAL" clId="{208ED405-F1FC-464B-AD6F-C1684C914FBF}" dt="2025-11-18T14:30:03.825" v="1381" actId="207"/>
          <ac:spMkLst>
            <pc:docMk/>
            <pc:sldMk cId="323886309" sldId="271"/>
            <ac:spMk id="19" creationId="{00000000-0000-0000-0000-000000000000}"/>
          </ac:spMkLst>
        </pc:spChg>
        <pc:spChg chg="mod">
          <ac:chgData name="Jose Manuel Yera" userId="92acbbe5-e2d4-4355-a545-8b9fffc9c6d6" providerId="ADAL" clId="{208ED405-F1FC-464B-AD6F-C1684C914FBF}" dt="2025-11-18T14:29:55.027" v="1379" actId="207"/>
          <ac:spMkLst>
            <pc:docMk/>
            <pc:sldMk cId="323886309" sldId="271"/>
            <ac:spMk id="20" creationId="{00000000-0000-0000-0000-000000000000}"/>
          </ac:spMkLst>
        </pc:spChg>
        <pc:spChg chg="mod">
          <ac:chgData name="Jose Manuel Yera" userId="92acbbe5-e2d4-4355-a545-8b9fffc9c6d6" providerId="ADAL" clId="{208ED405-F1FC-464B-AD6F-C1684C914FBF}" dt="2025-11-18T14:30:11.398" v="1382" actId="207"/>
          <ac:spMkLst>
            <pc:docMk/>
            <pc:sldMk cId="323886309" sldId="271"/>
            <ac:spMk id="21" creationId="{00000000-0000-0000-0000-000000000000}"/>
          </ac:spMkLst>
        </pc:spChg>
      </pc:sldChg>
      <pc:sldChg chg="addSp delSp modSp add mod">
        <pc:chgData name="Jose Manuel Yera" userId="92acbbe5-e2d4-4355-a545-8b9fffc9c6d6" providerId="ADAL" clId="{208ED405-F1FC-464B-AD6F-C1684C914FBF}" dt="2025-11-20T08:44:57.962" v="3708" actId="478"/>
        <pc:sldMkLst>
          <pc:docMk/>
          <pc:sldMk cId="866475346" sldId="290"/>
        </pc:sldMkLst>
        <pc:picChg chg="add del mod ord">
          <ac:chgData name="Jose Manuel Yera" userId="92acbbe5-e2d4-4355-a545-8b9fffc9c6d6" providerId="ADAL" clId="{208ED405-F1FC-464B-AD6F-C1684C914FBF}" dt="2025-11-20T08:44:57.962" v="3708" actId="478"/>
          <ac:picMkLst>
            <pc:docMk/>
            <pc:sldMk cId="866475346" sldId="290"/>
            <ac:picMk id="2" creationId="{2AB497F7-D3F1-9DC3-EECC-EA371CA237E1}"/>
          </ac:picMkLst>
        </pc:picChg>
      </pc:sldChg>
      <pc:sldChg chg="addSp delSp modSp mod">
        <pc:chgData name="Jose Manuel Yera" userId="92acbbe5-e2d4-4355-a545-8b9fffc9c6d6" providerId="ADAL" clId="{208ED405-F1FC-464B-AD6F-C1684C914FBF}" dt="2025-11-20T10:25:44.801" v="4945" actId="20577"/>
        <pc:sldMkLst>
          <pc:docMk/>
          <pc:sldMk cId="2195533145" sldId="300"/>
        </pc:sldMkLst>
        <pc:spChg chg="del mod">
          <ac:chgData name="Jose Manuel Yera" userId="92acbbe5-e2d4-4355-a545-8b9fffc9c6d6" providerId="ADAL" clId="{208ED405-F1FC-464B-AD6F-C1684C914FBF}" dt="2025-11-19T14:43:56.292" v="3166" actId="478"/>
          <ac:spMkLst>
            <pc:docMk/>
            <pc:sldMk cId="2195533145" sldId="300"/>
            <ac:spMk id="2" creationId="{00000000-0000-0000-0000-000000000000}"/>
          </ac:spMkLst>
        </pc:spChg>
        <pc:spChg chg="del mod">
          <ac:chgData name="Jose Manuel Yera" userId="92acbbe5-e2d4-4355-a545-8b9fffc9c6d6" providerId="ADAL" clId="{208ED405-F1FC-464B-AD6F-C1684C914FBF}" dt="2025-11-19T14:44:53.335" v="3208" actId="478"/>
          <ac:spMkLst>
            <pc:docMk/>
            <pc:sldMk cId="2195533145" sldId="300"/>
            <ac:spMk id="3" creationId="{00000000-0000-0000-0000-000000000000}"/>
          </ac:spMkLst>
        </pc:spChg>
        <pc:spChg chg="add del mod">
          <ac:chgData name="Jose Manuel Yera" userId="92acbbe5-e2d4-4355-a545-8b9fffc9c6d6" providerId="ADAL" clId="{208ED405-F1FC-464B-AD6F-C1684C914FBF}" dt="2025-11-19T14:44:00.955" v="3168" actId="478"/>
          <ac:spMkLst>
            <pc:docMk/>
            <pc:sldMk cId="2195533145" sldId="300"/>
            <ac:spMk id="5" creationId="{8BEF9075-71EE-F46A-06FE-FE6E7C40186F}"/>
          </ac:spMkLst>
        </pc:spChg>
        <pc:spChg chg="add mod">
          <ac:chgData name="Jose Manuel Yera" userId="92acbbe5-e2d4-4355-a545-8b9fffc9c6d6" providerId="ADAL" clId="{208ED405-F1FC-464B-AD6F-C1684C914FBF}" dt="2025-11-19T14:57:46.243" v="3359" actId="403"/>
          <ac:spMkLst>
            <pc:docMk/>
            <pc:sldMk cId="2195533145" sldId="300"/>
            <ac:spMk id="8" creationId="{A348A6EE-76BD-4C9F-ADAF-52F77893AD82}"/>
          </ac:spMkLst>
        </pc:spChg>
        <pc:spChg chg="add mod">
          <ac:chgData name="Jose Manuel Yera" userId="92acbbe5-e2d4-4355-a545-8b9fffc9c6d6" providerId="ADAL" clId="{208ED405-F1FC-464B-AD6F-C1684C914FBF}" dt="2025-11-20T10:25:44.801" v="4945" actId="20577"/>
          <ac:spMkLst>
            <pc:docMk/>
            <pc:sldMk cId="2195533145" sldId="300"/>
            <ac:spMk id="9" creationId="{584269C9-8D95-3EDD-9E76-44C066359EDB}"/>
          </ac:spMkLst>
        </pc:spChg>
        <pc:spChg chg="mod">
          <ac:chgData name="Jose Manuel Yera" userId="92acbbe5-e2d4-4355-a545-8b9fffc9c6d6" providerId="ADAL" clId="{208ED405-F1FC-464B-AD6F-C1684C914FBF}" dt="2025-11-18T09:59:13.567" v="0"/>
          <ac:spMkLst>
            <pc:docMk/>
            <pc:sldMk cId="2195533145" sldId="300"/>
            <ac:spMk id="18" creationId="{A2795536-DA79-4873-A434-203F48EFFED8}"/>
          </ac:spMkLst>
        </pc:spChg>
        <pc:picChg chg="mod">
          <ac:chgData name="Jose Manuel Yera" userId="92acbbe5-e2d4-4355-a545-8b9fffc9c6d6" providerId="ADAL" clId="{208ED405-F1FC-464B-AD6F-C1684C914FBF}" dt="2025-11-19T14:56:56.435" v="3346" actId="1076"/>
          <ac:picMkLst>
            <pc:docMk/>
            <pc:sldMk cId="2195533145" sldId="300"/>
            <ac:picMk id="7" creationId="{00000000-0000-0000-0000-000000000000}"/>
          </ac:picMkLst>
        </pc:picChg>
        <pc:picChg chg="add del mod">
          <ac:chgData name="Jose Manuel Yera" userId="92acbbe5-e2d4-4355-a545-8b9fffc9c6d6" providerId="ADAL" clId="{208ED405-F1FC-464B-AD6F-C1684C914FBF}" dt="2025-11-19T14:57:36.527" v="3355" actId="478"/>
          <ac:picMkLst>
            <pc:docMk/>
            <pc:sldMk cId="2195533145" sldId="300"/>
            <ac:picMk id="11" creationId="{CA65C558-BC4F-3FEA-62E0-9CF9583892EA}"/>
          </ac:picMkLst>
        </pc:picChg>
        <pc:picChg chg="add del mod">
          <ac:chgData name="Jose Manuel Yera" userId="92acbbe5-e2d4-4355-a545-8b9fffc9c6d6" providerId="ADAL" clId="{208ED405-F1FC-464B-AD6F-C1684C914FBF}" dt="2025-11-19T14:57:37.284" v="3356" actId="478"/>
          <ac:picMkLst>
            <pc:docMk/>
            <pc:sldMk cId="2195533145" sldId="300"/>
            <ac:picMk id="13" creationId="{B4412D78-D5C8-8F2F-60AD-C1FEE4D80F7E}"/>
          </ac:picMkLst>
        </pc:picChg>
      </pc:sldChg>
      <pc:sldChg chg="modSp add mod">
        <pc:chgData name="Jose Manuel Yera" userId="92acbbe5-e2d4-4355-a545-8b9fffc9c6d6" providerId="ADAL" clId="{208ED405-F1FC-464B-AD6F-C1684C914FBF}" dt="2025-11-20T10:22:04.532" v="4916" actId="2710"/>
        <pc:sldMkLst>
          <pc:docMk/>
          <pc:sldMk cId="180010832" sldId="314"/>
        </pc:sldMkLst>
        <pc:spChg chg="mod">
          <ac:chgData name="Jose Manuel Yera" userId="92acbbe5-e2d4-4355-a545-8b9fffc9c6d6" providerId="ADAL" clId="{208ED405-F1FC-464B-AD6F-C1684C914FBF}" dt="2025-11-20T10:22:04.532" v="4916" actId="2710"/>
          <ac:spMkLst>
            <pc:docMk/>
            <pc:sldMk cId="180010832" sldId="314"/>
            <ac:spMk id="4" creationId="{00000000-0000-0000-0000-000000000000}"/>
          </ac:spMkLst>
        </pc:spChg>
        <pc:spChg chg="mod">
          <ac:chgData name="Jose Manuel Yera" userId="92acbbe5-e2d4-4355-a545-8b9fffc9c6d6" providerId="ADAL" clId="{208ED405-F1FC-464B-AD6F-C1684C914FBF}" dt="2025-11-19T08:44:25.846" v="1956" actId="554"/>
          <ac:spMkLst>
            <pc:docMk/>
            <pc:sldMk cId="180010832" sldId="314"/>
            <ac:spMk id="10" creationId="{00000000-0000-0000-0000-000000000000}"/>
          </ac:spMkLst>
        </pc:spChg>
        <pc:spChg chg="mod">
          <ac:chgData name="Jose Manuel Yera" userId="92acbbe5-e2d4-4355-a545-8b9fffc9c6d6" providerId="ADAL" clId="{208ED405-F1FC-464B-AD6F-C1684C914FBF}" dt="2025-11-20T08:46:04.444" v="3723" actId="113"/>
          <ac:spMkLst>
            <pc:docMk/>
            <pc:sldMk cId="180010832" sldId="314"/>
            <ac:spMk id="11" creationId="{00000000-0000-0000-0000-000000000000}"/>
          </ac:spMkLst>
        </pc:spChg>
        <pc:spChg chg="mod">
          <ac:chgData name="Jose Manuel Yera" userId="92acbbe5-e2d4-4355-a545-8b9fffc9c6d6" providerId="ADAL" clId="{208ED405-F1FC-464B-AD6F-C1684C914FBF}" dt="2025-11-19T08:44:25.846" v="1956" actId="554"/>
          <ac:spMkLst>
            <pc:docMk/>
            <pc:sldMk cId="180010832" sldId="314"/>
            <ac:spMk id="12" creationId="{00000000-0000-0000-0000-000000000000}"/>
          </ac:spMkLst>
        </pc:spChg>
        <pc:spChg chg="mod">
          <ac:chgData name="Jose Manuel Yera" userId="92acbbe5-e2d4-4355-a545-8b9fffc9c6d6" providerId="ADAL" clId="{208ED405-F1FC-464B-AD6F-C1684C914FBF}" dt="2025-11-19T08:44:25.846" v="1956" actId="554"/>
          <ac:spMkLst>
            <pc:docMk/>
            <pc:sldMk cId="180010832" sldId="314"/>
            <ac:spMk id="13" creationId="{00000000-0000-0000-0000-000000000000}"/>
          </ac:spMkLst>
        </pc:spChg>
        <pc:spChg chg="mod">
          <ac:chgData name="Jose Manuel Yera" userId="92acbbe5-e2d4-4355-a545-8b9fffc9c6d6" providerId="ADAL" clId="{208ED405-F1FC-464B-AD6F-C1684C914FBF}" dt="2025-11-19T08:44:55.351" v="1985" actId="1037"/>
          <ac:spMkLst>
            <pc:docMk/>
            <pc:sldMk cId="180010832" sldId="314"/>
            <ac:spMk id="15" creationId="{00000000-0000-0000-0000-000000000000}"/>
          </ac:spMkLst>
        </pc:spChg>
        <pc:spChg chg="mod">
          <ac:chgData name="Jose Manuel Yera" userId="92acbbe5-e2d4-4355-a545-8b9fffc9c6d6" providerId="ADAL" clId="{208ED405-F1FC-464B-AD6F-C1684C914FBF}" dt="2025-11-19T08:44:49.140" v="1963" actId="1037"/>
          <ac:spMkLst>
            <pc:docMk/>
            <pc:sldMk cId="180010832" sldId="314"/>
            <ac:spMk id="16" creationId="{00000000-0000-0000-0000-000000000000}"/>
          </ac:spMkLst>
        </pc:spChg>
        <pc:picChg chg="mod">
          <ac:chgData name="Jose Manuel Yera" userId="92acbbe5-e2d4-4355-a545-8b9fffc9c6d6" providerId="ADAL" clId="{208ED405-F1FC-464B-AD6F-C1684C914FBF}" dt="2025-11-19T08:43:55.123" v="1952" actId="1076"/>
          <ac:picMkLst>
            <pc:docMk/>
            <pc:sldMk cId="180010832" sldId="314"/>
            <ac:picMk id="9" creationId="{00000000-0000-0000-0000-000000000000}"/>
          </ac:picMkLst>
        </pc:picChg>
        <pc:picChg chg="mod">
          <ac:chgData name="Jose Manuel Yera" userId="92acbbe5-e2d4-4355-a545-8b9fffc9c6d6" providerId="ADAL" clId="{208ED405-F1FC-464B-AD6F-C1684C914FBF}" dt="2025-11-19T08:43:42.913" v="1950" actId="1076"/>
          <ac:picMkLst>
            <pc:docMk/>
            <pc:sldMk cId="180010832" sldId="314"/>
            <ac:picMk id="14" creationId="{00000000-0000-0000-0000-000000000000}"/>
          </ac:picMkLst>
        </pc:picChg>
      </pc:sldChg>
      <pc:sldChg chg="modSp del modNotes">
        <pc:chgData name="Jose Manuel Yera" userId="92acbbe5-e2d4-4355-a545-8b9fffc9c6d6" providerId="ADAL" clId="{208ED405-F1FC-464B-AD6F-C1684C914FBF}" dt="2025-11-19T13:55:28.108" v="2468" actId="47"/>
        <pc:sldMkLst>
          <pc:docMk/>
          <pc:sldMk cId="2827315832" sldId="358"/>
        </pc:sldMkLst>
      </pc:sldChg>
      <pc:sldChg chg="addSp delSp modSp mod">
        <pc:chgData name="Jose Manuel Yera" userId="92acbbe5-e2d4-4355-a545-8b9fffc9c6d6" providerId="ADAL" clId="{208ED405-F1FC-464B-AD6F-C1684C914FBF}" dt="2025-11-20T11:35:11.967" v="5043" actId="20577"/>
        <pc:sldMkLst>
          <pc:docMk/>
          <pc:sldMk cId="497343783" sldId="459"/>
        </pc:sldMkLst>
        <pc:spChg chg="add mod">
          <ac:chgData name="Jose Manuel Yera" userId="92acbbe5-e2d4-4355-a545-8b9fffc9c6d6" providerId="ADAL" clId="{208ED405-F1FC-464B-AD6F-C1684C914FBF}" dt="2025-11-19T14:46:45.108" v="3237"/>
          <ac:spMkLst>
            <pc:docMk/>
            <pc:sldMk cId="497343783" sldId="459"/>
            <ac:spMk id="2" creationId="{CACFDE8D-5BDD-DB4D-D3C3-96273703A314}"/>
          </ac:spMkLst>
        </pc:spChg>
        <pc:spChg chg="del mod">
          <ac:chgData name="Jose Manuel Yera" userId="92acbbe5-e2d4-4355-a545-8b9fffc9c6d6" providerId="ADAL" clId="{208ED405-F1FC-464B-AD6F-C1684C914FBF}" dt="2025-11-19T14:46:49.769" v="3238" actId="478"/>
          <ac:spMkLst>
            <pc:docMk/>
            <pc:sldMk cId="497343783" sldId="459"/>
            <ac:spMk id="3" creationId="{1F6B99AE-61D1-AE03-459C-334DC8443B2F}"/>
          </ac:spMkLst>
        </pc:spChg>
        <pc:spChg chg="mod">
          <ac:chgData name="Jose Manuel Yera" userId="92acbbe5-e2d4-4355-a545-8b9fffc9c6d6" providerId="ADAL" clId="{208ED405-F1FC-464B-AD6F-C1684C914FBF}" dt="2025-11-18T09:59:13.567" v="0"/>
          <ac:spMkLst>
            <pc:docMk/>
            <pc:sldMk cId="497343783" sldId="459"/>
            <ac:spMk id="5" creationId="{D663740F-70A1-D3F0-CB38-4EFCD873F34B}"/>
          </ac:spMkLst>
        </pc:spChg>
        <pc:spChg chg="add mod">
          <ac:chgData name="Jose Manuel Yera" userId="92acbbe5-e2d4-4355-a545-8b9fffc9c6d6" providerId="ADAL" clId="{208ED405-F1FC-464B-AD6F-C1684C914FBF}" dt="2025-11-19T14:47:09.649" v="3242"/>
          <ac:spMkLst>
            <pc:docMk/>
            <pc:sldMk cId="497343783" sldId="459"/>
            <ac:spMk id="7" creationId="{6BFDF57C-3425-5026-9A9E-76245E306DD9}"/>
          </ac:spMkLst>
        </pc:spChg>
        <pc:spChg chg="add mod">
          <ac:chgData name="Jose Manuel Yera" userId="92acbbe5-e2d4-4355-a545-8b9fffc9c6d6" providerId="ADAL" clId="{208ED405-F1FC-464B-AD6F-C1684C914FBF}" dt="2025-11-19T14:47:09.649" v="3242"/>
          <ac:spMkLst>
            <pc:docMk/>
            <pc:sldMk cId="497343783" sldId="459"/>
            <ac:spMk id="8" creationId="{A570B021-9050-5487-C367-EB94C97625CC}"/>
          </ac:spMkLst>
        </pc:spChg>
        <pc:spChg chg="add">
          <ac:chgData name="Jose Manuel Yera" userId="92acbbe5-e2d4-4355-a545-8b9fffc9c6d6" providerId="ADAL" clId="{208ED405-F1FC-464B-AD6F-C1684C914FBF}" dt="2025-11-19T15:08:46.542" v="3374"/>
          <ac:spMkLst>
            <pc:docMk/>
            <pc:sldMk cId="497343783" sldId="459"/>
            <ac:spMk id="9" creationId="{10A6ACC0-6ACA-48D2-E21A-A5DEDDEBE3FD}"/>
          </ac:spMkLst>
        </pc:spChg>
        <pc:spChg chg="add">
          <ac:chgData name="Jose Manuel Yera" userId="92acbbe5-e2d4-4355-a545-8b9fffc9c6d6" providerId="ADAL" clId="{208ED405-F1FC-464B-AD6F-C1684C914FBF}" dt="2025-11-19T15:08:52.383" v="3376"/>
          <ac:spMkLst>
            <pc:docMk/>
            <pc:sldMk cId="497343783" sldId="459"/>
            <ac:spMk id="11" creationId="{873E481B-0EF5-A149-C2F3-2779706521DB}"/>
          </ac:spMkLst>
        </pc:spChg>
        <pc:spChg chg="mod">
          <ac:chgData name="Jose Manuel Yera" userId="92acbbe5-e2d4-4355-a545-8b9fffc9c6d6" providerId="ADAL" clId="{208ED405-F1FC-464B-AD6F-C1684C914FBF}" dt="2025-11-20T11:35:11.967" v="5043" actId="20577"/>
          <ac:spMkLst>
            <pc:docMk/>
            <pc:sldMk cId="497343783" sldId="459"/>
            <ac:spMk id="31" creationId="{00000000-0000-0000-0000-000000000000}"/>
          </ac:spMkLst>
        </pc:spChg>
        <pc:picChg chg="mod">
          <ac:chgData name="Jose Manuel Yera" userId="92acbbe5-e2d4-4355-a545-8b9fffc9c6d6" providerId="ADAL" clId="{208ED405-F1FC-464B-AD6F-C1684C914FBF}" dt="2025-11-19T14:47:16.195" v="3243" actId="1076"/>
          <ac:picMkLst>
            <pc:docMk/>
            <pc:sldMk cId="497343783" sldId="459"/>
            <ac:picMk id="4" creationId="{1BE0C29E-C5EC-5C64-D401-D6CA97C976F6}"/>
          </ac:picMkLst>
        </pc:picChg>
        <pc:picChg chg="add mod">
          <ac:chgData name="Jose Manuel Yera" userId="92acbbe5-e2d4-4355-a545-8b9fffc9c6d6" providerId="ADAL" clId="{208ED405-F1FC-464B-AD6F-C1684C914FBF}" dt="2025-11-18T15:04:39.145" v="1549"/>
          <ac:picMkLst>
            <pc:docMk/>
            <pc:sldMk cId="497343783" sldId="459"/>
            <ac:picMk id="6" creationId="{0D8FBCC8-4357-ED50-E973-ADCEE54AA0B8}"/>
          </ac:picMkLst>
        </pc:picChg>
        <pc:picChg chg="mod">
          <ac:chgData name="Jose Manuel Yera" userId="92acbbe5-e2d4-4355-a545-8b9fffc9c6d6" providerId="ADAL" clId="{208ED405-F1FC-464B-AD6F-C1684C914FBF}" dt="2025-11-19T14:47:16.195" v="3243" actId="1076"/>
          <ac:picMkLst>
            <pc:docMk/>
            <pc:sldMk cId="497343783" sldId="459"/>
            <ac:picMk id="10" creationId="{B5115EE0-6ECE-2ED4-C294-BFA2E6899E75}"/>
          </ac:picMkLst>
        </pc:picChg>
        <pc:picChg chg="del mod">
          <ac:chgData name="Jose Manuel Yera" userId="92acbbe5-e2d4-4355-a545-8b9fffc9c6d6" providerId="ADAL" clId="{208ED405-F1FC-464B-AD6F-C1684C914FBF}" dt="2025-11-19T14:46:53.235" v="3239" actId="478"/>
          <ac:picMkLst>
            <pc:docMk/>
            <pc:sldMk cId="497343783" sldId="459"/>
            <ac:picMk id="14" creationId="{3D90CAED-E1BF-ED20-9228-23E28E7C2449}"/>
          </ac:picMkLst>
        </pc:picChg>
      </pc:sldChg>
      <pc:sldChg chg="addSp delSp modSp del mod">
        <pc:chgData name="Jose Manuel Yera" userId="92acbbe5-e2d4-4355-a545-8b9fffc9c6d6" providerId="ADAL" clId="{208ED405-F1FC-464B-AD6F-C1684C914FBF}" dt="2025-11-19T14:42:07.523" v="3121" actId="47"/>
        <pc:sldMkLst>
          <pc:docMk/>
          <pc:sldMk cId="4292072069" sldId="460"/>
        </pc:sldMkLst>
        <pc:spChg chg="mod">
          <ac:chgData name="Jose Manuel Yera" userId="92acbbe5-e2d4-4355-a545-8b9fffc9c6d6" providerId="ADAL" clId="{208ED405-F1FC-464B-AD6F-C1684C914FBF}" dt="2025-11-19T13:55:37.236" v="2470" actId="1076"/>
          <ac:spMkLst>
            <pc:docMk/>
            <pc:sldMk cId="4292072069" sldId="460"/>
            <ac:spMk id="31" creationId="{88C46FB4-B203-92DF-0935-12CCFA9E447A}"/>
          </ac:spMkLst>
        </pc:spChg>
      </pc:sldChg>
      <pc:sldChg chg="addSp delSp modSp del mod">
        <pc:chgData name="Jose Manuel Yera" userId="92acbbe5-e2d4-4355-a545-8b9fffc9c6d6" providerId="ADAL" clId="{208ED405-F1FC-464B-AD6F-C1684C914FBF}" dt="2025-11-19T13:55:26.071" v="2467" actId="47"/>
        <pc:sldMkLst>
          <pc:docMk/>
          <pc:sldMk cId="808933080" sldId="463"/>
        </pc:sldMkLst>
      </pc:sldChg>
      <pc:sldChg chg="addSp delSp modSp mod ord">
        <pc:chgData name="Jose Manuel Yera" userId="92acbbe5-e2d4-4355-a545-8b9fffc9c6d6" providerId="ADAL" clId="{208ED405-F1FC-464B-AD6F-C1684C914FBF}" dt="2025-11-20T10:22:59.118" v="4919" actId="20577"/>
        <pc:sldMkLst>
          <pc:docMk/>
          <pc:sldMk cId="4067591132" sldId="464"/>
        </pc:sldMkLst>
        <pc:spChg chg="add del mod">
          <ac:chgData name="Jose Manuel Yera" userId="92acbbe5-e2d4-4355-a545-8b9fffc9c6d6" providerId="ADAL" clId="{208ED405-F1FC-464B-AD6F-C1684C914FBF}" dt="2025-11-20T09:51:08.612" v="4724" actId="478"/>
          <ac:spMkLst>
            <pc:docMk/>
            <pc:sldMk cId="4067591132" sldId="464"/>
            <ac:spMk id="2" creationId="{9F21548B-C40A-5B74-5C1A-A57C44CAB48B}"/>
          </ac:spMkLst>
        </pc:spChg>
        <pc:spChg chg="add">
          <ac:chgData name="Jose Manuel Yera" userId="92acbbe5-e2d4-4355-a545-8b9fffc9c6d6" providerId="ADAL" clId="{208ED405-F1FC-464B-AD6F-C1684C914FBF}" dt="2025-11-19T08:45:16.129" v="1986"/>
          <ac:spMkLst>
            <pc:docMk/>
            <pc:sldMk cId="4067591132" sldId="464"/>
            <ac:spMk id="3" creationId="{0675A312-5312-51B4-62F4-0FF7020717B9}"/>
          </ac:spMkLst>
        </pc:spChg>
        <pc:spChg chg="add mod">
          <ac:chgData name="Jose Manuel Yera" userId="92acbbe5-e2d4-4355-a545-8b9fffc9c6d6" providerId="ADAL" clId="{208ED405-F1FC-464B-AD6F-C1684C914FBF}" dt="2025-11-20T10:22:59.118" v="4919" actId="20577"/>
          <ac:spMkLst>
            <pc:docMk/>
            <pc:sldMk cId="4067591132" sldId="464"/>
            <ac:spMk id="4" creationId="{9EE957A5-9B60-ED87-71B0-58B10B83BE91}"/>
          </ac:spMkLst>
        </pc:spChg>
        <pc:spChg chg="add del mod">
          <ac:chgData name="Jose Manuel Yera" userId="92acbbe5-e2d4-4355-a545-8b9fffc9c6d6" providerId="ADAL" clId="{208ED405-F1FC-464B-AD6F-C1684C914FBF}" dt="2025-11-19T15:27:24.611" v="3603" actId="21"/>
          <ac:spMkLst>
            <pc:docMk/>
            <pc:sldMk cId="4067591132" sldId="464"/>
            <ac:spMk id="6" creationId="{40FE0B6A-AA0A-3B8B-2B85-F205B8B83C54}"/>
          </ac:spMkLst>
        </pc:spChg>
        <pc:spChg chg="add mod">
          <ac:chgData name="Jose Manuel Yera" userId="92acbbe5-e2d4-4355-a545-8b9fffc9c6d6" providerId="ADAL" clId="{208ED405-F1FC-464B-AD6F-C1684C914FBF}" dt="2025-11-20T09:51:09.106" v="4725"/>
          <ac:spMkLst>
            <pc:docMk/>
            <pc:sldMk cId="4067591132" sldId="464"/>
            <ac:spMk id="6" creationId="{CEBFDBD4-31CC-C25D-C75F-0F15EC8ECA98}"/>
          </ac:spMkLst>
        </pc:spChg>
        <pc:spChg chg="mod">
          <ac:chgData name="Jose Manuel Yera" userId="92acbbe5-e2d4-4355-a545-8b9fffc9c6d6" providerId="ADAL" clId="{208ED405-F1FC-464B-AD6F-C1684C914FBF}" dt="2025-11-18T09:59:13.567" v="0"/>
          <ac:spMkLst>
            <pc:docMk/>
            <pc:sldMk cId="4067591132" sldId="464"/>
            <ac:spMk id="7" creationId="{477BD4AE-913A-E0AB-6537-563B686E3F1C}"/>
          </ac:spMkLst>
        </pc:spChg>
        <pc:spChg chg="add del mod">
          <ac:chgData name="Jose Manuel Yera" userId="92acbbe5-e2d4-4355-a545-8b9fffc9c6d6" providerId="ADAL" clId="{208ED405-F1FC-464B-AD6F-C1684C914FBF}" dt="2025-11-19T15:27:24.611" v="3603" actId="21"/>
          <ac:spMkLst>
            <pc:docMk/>
            <pc:sldMk cId="4067591132" sldId="464"/>
            <ac:spMk id="8" creationId="{A94E8E7D-9006-3545-A324-51750FD62C41}"/>
          </ac:spMkLst>
        </pc:spChg>
        <pc:spChg chg="add del mod">
          <ac:chgData name="Jose Manuel Yera" userId="92acbbe5-e2d4-4355-a545-8b9fffc9c6d6" providerId="ADAL" clId="{208ED405-F1FC-464B-AD6F-C1684C914FBF}" dt="2025-11-19T08:43:07.400" v="1948" actId="478"/>
          <ac:spMkLst>
            <pc:docMk/>
            <pc:sldMk cId="4067591132" sldId="464"/>
            <ac:spMk id="15" creationId="{40DF6421-0821-68FF-DE5A-E0082ABF8263}"/>
          </ac:spMkLst>
        </pc:spChg>
        <pc:picChg chg="add mod ord">
          <ac:chgData name="Jose Manuel Yera" userId="92acbbe5-e2d4-4355-a545-8b9fffc9c6d6" providerId="ADAL" clId="{208ED405-F1FC-464B-AD6F-C1684C914FBF}" dt="2025-11-20T08:45:06.737" v="3710" actId="167"/>
          <ac:picMkLst>
            <pc:docMk/>
            <pc:sldMk cId="4067591132" sldId="464"/>
            <ac:picMk id="3" creationId="{ED3B51C1-A41D-011F-E857-8FE1DDF6623C}"/>
          </ac:picMkLst>
        </pc:picChg>
        <pc:picChg chg="mod">
          <ac:chgData name="Jose Manuel Yera" userId="92acbbe5-e2d4-4355-a545-8b9fffc9c6d6" providerId="ADAL" clId="{208ED405-F1FC-464B-AD6F-C1684C914FBF}" dt="2025-11-20T08:27:23.173" v="3654" actId="1076"/>
          <ac:picMkLst>
            <pc:docMk/>
            <pc:sldMk cId="4067591132" sldId="464"/>
            <ac:picMk id="5" creationId="{A3F32B0A-8F45-7417-8AD8-6AB654C53DD0}"/>
          </ac:picMkLst>
        </pc:picChg>
        <pc:picChg chg="add mod">
          <ac:chgData name="Jose Manuel Yera" userId="92acbbe5-e2d4-4355-a545-8b9fffc9c6d6" providerId="ADAL" clId="{208ED405-F1FC-464B-AD6F-C1684C914FBF}" dt="2025-11-18T15:01:01.741" v="1532"/>
          <ac:picMkLst>
            <pc:docMk/>
            <pc:sldMk cId="4067591132" sldId="464"/>
            <ac:picMk id="14" creationId="{B796A2F5-4EEF-7001-7E89-3F4AF450A570}"/>
          </ac:picMkLst>
        </pc:picChg>
      </pc:sldChg>
      <pc:sldChg chg="addSp delSp modSp mod">
        <pc:chgData name="Jose Manuel Yera" userId="92acbbe5-e2d4-4355-a545-8b9fffc9c6d6" providerId="ADAL" clId="{208ED405-F1FC-464B-AD6F-C1684C914FBF}" dt="2025-11-20T11:34:32.195" v="5029" actId="20577"/>
        <pc:sldMkLst>
          <pc:docMk/>
          <pc:sldMk cId="1675218330" sldId="465"/>
        </pc:sldMkLst>
        <pc:spChg chg="add mod">
          <ac:chgData name="Jose Manuel Yera" userId="92acbbe5-e2d4-4355-a545-8b9fffc9c6d6" providerId="ADAL" clId="{208ED405-F1FC-464B-AD6F-C1684C914FBF}" dt="2025-11-19T14:47:33.040" v="3249"/>
          <ac:spMkLst>
            <pc:docMk/>
            <pc:sldMk cId="1675218330" sldId="465"/>
            <ac:spMk id="2" creationId="{8AB5479F-DEE2-7DF0-C06C-17CF681E16B9}"/>
          </ac:spMkLst>
        </pc:spChg>
        <pc:spChg chg="del mod">
          <ac:chgData name="Jose Manuel Yera" userId="92acbbe5-e2d4-4355-a545-8b9fffc9c6d6" providerId="ADAL" clId="{208ED405-F1FC-464B-AD6F-C1684C914FBF}" dt="2025-11-19T14:47:26.752" v="3248" actId="478"/>
          <ac:spMkLst>
            <pc:docMk/>
            <pc:sldMk cId="1675218330" sldId="465"/>
            <ac:spMk id="3" creationId="{AE2D9ECB-1E7D-0467-E2D8-617757576DD9}"/>
          </ac:spMkLst>
        </pc:spChg>
        <pc:spChg chg="mod">
          <ac:chgData name="Jose Manuel Yera" userId="92acbbe5-e2d4-4355-a545-8b9fffc9c6d6" providerId="ADAL" clId="{208ED405-F1FC-464B-AD6F-C1684C914FBF}" dt="2025-11-18T09:59:13.567" v="0"/>
          <ac:spMkLst>
            <pc:docMk/>
            <pc:sldMk cId="1675218330" sldId="465"/>
            <ac:spMk id="5" creationId="{AEAFE7BD-8723-8475-4C6A-D899794F74B3}"/>
          </ac:spMkLst>
        </pc:spChg>
        <pc:spChg chg="add mod">
          <ac:chgData name="Jose Manuel Yera" userId="92acbbe5-e2d4-4355-a545-8b9fffc9c6d6" providerId="ADAL" clId="{208ED405-F1FC-464B-AD6F-C1684C914FBF}" dt="2025-11-19T14:47:44.015" v="3250"/>
          <ac:spMkLst>
            <pc:docMk/>
            <pc:sldMk cId="1675218330" sldId="465"/>
            <ac:spMk id="9" creationId="{D8257A94-54FC-3986-5E6B-4B4749CBB2C0}"/>
          </ac:spMkLst>
        </pc:spChg>
        <pc:spChg chg="add mod">
          <ac:chgData name="Jose Manuel Yera" userId="92acbbe5-e2d4-4355-a545-8b9fffc9c6d6" providerId="ADAL" clId="{208ED405-F1FC-464B-AD6F-C1684C914FBF}" dt="2025-11-19T14:47:44.015" v="3250"/>
          <ac:spMkLst>
            <pc:docMk/>
            <pc:sldMk cId="1675218330" sldId="465"/>
            <ac:spMk id="11" creationId="{1404E3BB-87F9-3A60-E3DA-5DA460331C69}"/>
          </ac:spMkLst>
        </pc:spChg>
        <pc:spChg chg="add">
          <ac:chgData name="Jose Manuel Yera" userId="92acbbe5-e2d4-4355-a545-8b9fffc9c6d6" providerId="ADAL" clId="{208ED405-F1FC-464B-AD6F-C1684C914FBF}" dt="2025-11-19T15:18:23.024" v="3428"/>
          <ac:spMkLst>
            <pc:docMk/>
            <pc:sldMk cId="1675218330" sldId="465"/>
            <ac:spMk id="12" creationId="{DBA67C26-D87F-E757-3C29-61B8594AA8CE}"/>
          </ac:spMkLst>
        </pc:spChg>
        <pc:spChg chg="add">
          <ac:chgData name="Jose Manuel Yera" userId="92acbbe5-e2d4-4355-a545-8b9fffc9c6d6" providerId="ADAL" clId="{208ED405-F1FC-464B-AD6F-C1684C914FBF}" dt="2025-11-19T15:23:45.710" v="3528"/>
          <ac:spMkLst>
            <pc:docMk/>
            <pc:sldMk cId="1675218330" sldId="465"/>
            <ac:spMk id="13" creationId="{DFB6876E-22D5-D1A2-A4D5-41A009197826}"/>
          </ac:spMkLst>
        </pc:spChg>
        <pc:spChg chg="mod">
          <ac:chgData name="Jose Manuel Yera" userId="92acbbe5-e2d4-4355-a545-8b9fffc9c6d6" providerId="ADAL" clId="{208ED405-F1FC-464B-AD6F-C1684C914FBF}" dt="2025-11-20T11:34:32.195" v="5029" actId="20577"/>
          <ac:spMkLst>
            <pc:docMk/>
            <pc:sldMk cId="1675218330" sldId="465"/>
            <ac:spMk id="31" creationId="{20047B79-5D4F-CB38-A1D1-CC681AA74374}"/>
          </ac:spMkLst>
        </pc:spChg>
        <pc:picChg chg="del mod">
          <ac:chgData name="Jose Manuel Yera" userId="92acbbe5-e2d4-4355-a545-8b9fffc9c6d6" providerId="ADAL" clId="{208ED405-F1FC-464B-AD6F-C1684C914FBF}" dt="2025-11-19T14:47:23.800" v="3245" actId="478"/>
          <ac:picMkLst>
            <pc:docMk/>
            <pc:sldMk cId="1675218330" sldId="465"/>
            <ac:picMk id="4" creationId="{F49C9757-F625-7F2F-9705-EC93C4BFBF6A}"/>
          </ac:picMkLst>
        </pc:picChg>
        <pc:picChg chg="add mod">
          <ac:chgData name="Jose Manuel Yera" userId="92acbbe5-e2d4-4355-a545-8b9fffc9c6d6" providerId="ADAL" clId="{208ED405-F1FC-464B-AD6F-C1684C914FBF}" dt="2025-11-18T15:04:52.050" v="1552"/>
          <ac:picMkLst>
            <pc:docMk/>
            <pc:sldMk cId="1675218330" sldId="465"/>
            <ac:picMk id="6" creationId="{44A0BCBD-1A85-C62E-4120-454DE4455FE9}"/>
          </ac:picMkLst>
        </pc:picChg>
        <pc:picChg chg="add mod">
          <ac:chgData name="Jose Manuel Yera" userId="92acbbe5-e2d4-4355-a545-8b9fffc9c6d6" providerId="ADAL" clId="{208ED405-F1FC-464B-AD6F-C1684C914FBF}" dt="2025-11-19T14:47:44.015" v="3250"/>
          <ac:picMkLst>
            <pc:docMk/>
            <pc:sldMk cId="1675218330" sldId="465"/>
            <ac:picMk id="7" creationId="{4D5905F2-7E4B-3581-8F1A-BB32AD70B9AE}"/>
          </ac:picMkLst>
        </pc:picChg>
        <pc:picChg chg="add mod">
          <ac:chgData name="Jose Manuel Yera" userId="92acbbe5-e2d4-4355-a545-8b9fffc9c6d6" providerId="ADAL" clId="{208ED405-F1FC-464B-AD6F-C1684C914FBF}" dt="2025-11-19T14:47:44.015" v="3250"/>
          <ac:picMkLst>
            <pc:docMk/>
            <pc:sldMk cId="1675218330" sldId="465"/>
            <ac:picMk id="8" creationId="{8DFBF625-EBD0-8874-F3AD-3CAB607A53D5}"/>
          </ac:picMkLst>
        </pc:picChg>
        <pc:picChg chg="del mod">
          <ac:chgData name="Jose Manuel Yera" userId="92acbbe5-e2d4-4355-a545-8b9fffc9c6d6" providerId="ADAL" clId="{208ED405-F1FC-464B-AD6F-C1684C914FBF}" dt="2025-11-19T14:47:24.514" v="3246" actId="478"/>
          <ac:picMkLst>
            <pc:docMk/>
            <pc:sldMk cId="1675218330" sldId="465"/>
            <ac:picMk id="10" creationId="{D5A59FB5-233B-A348-1662-E41B4A1A9992}"/>
          </ac:picMkLst>
        </pc:picChg>
        <pc:picChg chg="del mod">
          <ac:chgData name="Jose Manuel Yera" userId="92acbbe5-e2d4-4355-a545-8b9fffc9c6d6" providerId="ADAL" clId="{208ED405-F1FC-464B-AD6F-C1684C914FBF}" dt="2025-11-19T14:47:22.192" v="3244" actId="478"/>
          <ac:picMkLst>
            <pc:docMk/>
            <pc:sldMk cId="1675218330" sldId="465"/>
            <ac:picMk id="14" creationId="{9B87E4AA-E7A8-FB53-24B8-3EBD4287F8EE}"/>
          </ac:picMkLst>
        </pc:picChg>
      </pc:sldChg>
      <pc:sldChg chg="addSp delSp modSp add mod">
        <pc:chgData name="Jose Manuel Yera" userId="92acbbe5-e2d4-4355-a545-8b9fffc9c6d6" providerId="ADAL" clId="{208ED405-F1FC-464B-AD6F-C1684C914FBF}" dt="2025-11-19T15:27:59.502" v="3626" actId="1035"/>
        <pc:sldMkLst>
          <pc:docMk/>
          <pc:sldMk cId="2939508857" sldId="466"/>
        </pc:sldMkLst>
        <pc:spChg chg="add mod">
          <ac:chgData name="Jose Manuel Yera" userId="92acbbe5-e2d4-4355-a545-8b9fffc9c6d6" providerId="ADAL" clId="{208ED405-F1FC-464B-AD6F-C1684C914FBF}" dt="2025-11-19T15:27:59.502" v="3626" actId="1035"/>
          <ac:spMkLst>
            <pc:docMk/>
            <pc:sldMk cId="2939508857" sldId="466"/>
            <ac:spMk id="2" creationId="{6C7D2684-368F-9CE5-E0A7-6067B148F427}"/>
          </ac:spMkLst>
        </pc:spChg>
        <pc:spChg chg="mod">
          <ac:chgData name="Jose Manuel Yera" userId="92acbbe5-e2d4-4355-a545-8b9fffc9c6d6" providerId="ADAL" clId="{208ED405-F1FC-464B-AD6F-C1684C914FBF}" dt="2025-11-19T14:04:29.409" v="2788" actId="1036"/>
          <ac:spMkLst>
            <pc:docMk/>
            <pc:sldMk cId="2939508857" sldId="466"/>
            <ac:spMk id="5" creationId="{A692D124-89F5-4D8A-BA9E-C695DD227AB4}"/>
          </ac:spMkLst>
        </pc:spChg>
        <pc:spChg chg="mod">
          <ac:chgData name="Jose Manuel Yera" userId="92acbbe5-e2d4-4355-a545-8b9fffc9c6d6" providerId="ADAL" clId="{208ED405-F1FC-464B-AD6F-C1684C914FBF}" dt="2025-11-19T14:03:35.031" v="2772" actId="1037"/>
          <ac:spMkLst>
            <pc:docMk/>
            <pc:sldMk cId="2939508857" sldId="466"/>
            <ac:spMk id="11" creationId="{4A2085B9-9AEC-388E-54A2-97826B8A5ACB}"/>
          </ac:spMkLst>
        </pc:spChg>
        <pc:spChg chg="mod">
          <ac:chgData name="Jose Manuel Yera" userId="92acbbe5-e2d4-4355-a545-8b9fffc9c6d6" providerId="ADAL" clId="{208ED405-F1FC-464B-AD6F-C1684C914FBF}" dt="2025-11-19T14:03:35.031" v="2772" actId="1037"/>
          <ac:spMkLst>
            <pc:docMk/>
            <pc:sldMk cId="2939508857" sldId="466"/>
            <ac:spMk id="12" creationId="{5FC5229F-8460-CDD8-4A4B-557F784B3A94}"/>
          </ac:spMkLst>
        </pc:spChg>
        <pc:spChg chg="mod">
          <ac:chgData name="Jose Manuel Yera" userId="92acbbe5-e2d4-4355-a545-8b9fffc9c6d6" providerId="ADAL" clId="{208ED405-F1FC-464B-AD6F-C1684C914FBF}" dt="2025-11-18T10:47:01.521" v="271" actId="207"/>
          <ac:spMkLst>
            <pc:docMk/>
            <pc:sldMk cId="2939508857" sldId="466"/>
            <ac:spMk id="15" creationId="{BD50E8F9-96C3-378F-4A78-41651B7F6FB9}"/>
          </ac:spMkLst>
        </pc:spChg>
        <pc:spChg chg="mod">
          <ac:chgData name="Jose Manuel Yera" userId="92acbbe5-e2d4-4355-a545-8b9fffc9c6d6" providerId="ADAL" clId="{208ED405-F1FC-464B-AD6F-C1684C914FBF}" dt="2025-11-19T14:04:04.871" v="2774" actId="1076"/>
          <ac:spMkLst>
            <pc:docMk/>
            <pc:sldMk cId="2939508857" sldId="466"/>
            <ac:spMk id="21" creationId="{3849A679-C674-27DD-6434-8D1EFDAAE032}"/>
          </ac:spMkLst>
        </pc:spChg>
        <pc:picChg chg="mod">
          <ac:chgData name="Jose Manuel Yera" userId="92acbbe5-e2d4-4355-a545-8b9fffc9c6d6" providerId="ADAL" clId="{208ED405-F1FC-464B-AD6F-C1684C914FBF}" dt="2025-11-19T14:04:29.409" v="2788" actId="1036"/>
          <ac:picMkLst>
            <pc:docMk/>
            <pc:sldMk cId="2939508857" sldId="466"/>
            <ac:picMk id="6" creationId="{096CB9F6-BDFD-EF71-5261-D891CE8D91B2}"/>
          </ac:picMkLst>
        </pc:picChg>
        <pc:picChg chg="add mod ord">
          <ac:chgData name="Jose Manuel Yera" userId="92acbbe5-e2d4-4355-a545-8b9fffc9c6d6" providerId="ADAL" clId="{208ED405-F1FC-464B-AD6F-C1684C914FBF}" dt="2025-11-18T10:40:15.607" v="171" actId="167"/>
          <ac:picMkLst>
            <pc:docMk/>
            <pc:sldMk cId="2939508857" sldId="466"/>
            <ac:picMk id="9" creationId="{12A7104F-373D-87F6-3463-7D27E57E1607}"/>
          </ac:picMkLst>
        </pc:picChg>
        <pc:picChg chg="mod">
          <ac:chgData name="Jose Manuel Yera" userId="92acbbe5-e2d4-4355-a545-8b9fffc9c6d6" providerId="ADAL" clId="{208ED405-F1FC-464B-AD6F-C1684C914FBF}" dt="2025-11-19T14:03:35.031" v="2772" actId="1037"/>
          <ac:picMkLst>
            <pc:docMk/>
            <pc:sldMk cId="2939508857" sldId="466"/>
            <ac:picMk id="10" creationId="{29EF9F2C-7DBC-F179-C098-0B29FAB953CF}"/>
          </ac:picMkLst>
        </pc:picChg>
      </pc:sldChg>
      <pc:sldChg chg="addSp delSp modSp add mod">
        <pc:chgData name="Jose Manuel Yera" userId="92acbbe5-e2d4-4355-a545-8b9fffc9c6d6" providerId="ADAL" clId="{208ED405-F1FC-464B-AD6F-C1684C914FBF}" dt="2025-11-20T08:45:48.889" v="3721" actId="1037"/>
        <pc:sldMkLst>
          <pc:docMk/>
          <pc:sldMk cId="1933265113" sldId="467"/>
        </pc:sldMkLst>
        <pc:spChg chg="add">
          <ac:chgData name="Jose Manuel Yera" userId="92acbbe5-e2d4-4355-a545-8b9fffc9c6d6" providerId="ADAL" clId="{208ED405-F1FC-464B-AD6F-C1684C914FBF}" dt="2025-11-19T08:24:37.446" v="1850"/>
          <ac:spMkLst>
            <pc:docMk/>
            <pc:sldMk cId="1933265113" sldId="467"/>
            <ac:spMk id="2" creationId="{9575A2BE-88D5-9294-6D09-ABFDB8DD33E9}"/>
          </ac:spMkLst>
        </pc:spChg>
        <pc:spChg chg="add">
          <ac:chgData name="Jose Manuel Yera" userId="92acbbe5-e2d4-4355-a545-8b9fffc9c6d6" providerId="ADAL" clId="{208ED405-F1FC-464B-AD6F-C1684C914FBF}" dt="2025-11-19T08:24:44.261" v="1852"/>
          <ac:spMkLst>
            <pc:docMk/>
            <pc:sldMk cId="1933265113" sldId="467"/>
            <ac:spMk id="3" creationId="{FCEAD73A-AD1A-6E5B-0F56-F69BE2ACA48C}"/>
          </ac:spMkLst>
        </pc:spChg>
        <pc:spChg chg="mod">
          <ac:chgData name="Jose Manuel Yera" userId="92acbbe5-e2d4-4355-a545-8b9fffc9c6d6" providerId="ADAL" clId="{208ED405-F1FC-464B-AD6F-C1684C914FBF}" dt="2025-11-20T08:44:24.149" v="3702" actId="1076"/>
          <ac:spMkLst>
            <pc:docMk/>
            <pc:sldMk cId="1933265113" sldId="467"/>
            <ac:spMk id="4" creationId="{A4C40DD1-B239-ACCE-E737-6FCA6738D644}"/>
          </ac:spMkLst>
        </pc:spChg>
        <pc:spChg chg="add mod">
          <ac:chgData name="Jose Manuel Yera" userId="92acbbe5-e2d4-4355-a545-8b9fffc9c6d6" providerId="ADAL" clId="{208ED405-F1FC-464B-AD6F-C1684C914FBF}" dt="2025-11-20T08:44:27.793" v="3703" actId="1076"/>
          <ac:spMkLst>
            <pc:docMk/>
            <pc:sldMk cId="1933265113" sldId="467"/>
            <ac:spMk id="8" creationId="{539E050B-FF5A-F328-94C6-7B4C0A64B996}"/>
          </ac:spMkLst>
        </pc:spChg>
        <pc:spChg chg="mod">
          <ac:chgData name="Jose Manuel Yera" userId="92acbbe5-e2d4-4355-a545-8b9fffc9c6d6" providerId="ADAL" clId="{208ED405-F1FC-464B-AD6F-C1684C914FBF}" dt="2025-11-18T14:33:30.336" v="1402"/>
          <ac:spMkLst>
            <pc:docMk/>
            <pc:sldMk cId="1933265113" sldId="467"/>
            <ac:spMk id="11" creationId="{07A585FD-63C6-7FF9-4F6A-F4445E3BFA55}"/>
          </ac:spMkLst>
        </pc:spChg>
        <pc:picChg chg="add mod">
          <ac:chgData name="Jose Manuel Yera" userId="92acbbe5-e2d4-4355-a545-8b9fffc9c6d6" providerId="ADAL" clId="{208ED405-F1FC-464B-AD6F-C1684C914FBF}" dt="2025-11-20T08:45:48.889" v="3721" actId="1037"/>
          <ac:picMkLst>
            <pc:docMk/>
            <pc:sldMk cId="1933265113" sldId="467"/>
            <ac:picMk id="2" creationId="{EFC16C44-7AAB-3659-A4C2-A9F0B450D8A6}"/>
          </ac:picMkLst>
        </pc:picChg>
        <pc:picChg chg="add mod">
          <ac:chgData name="Jose Manuel Yera" userId="92acbbe5-e2d4-4355-a545-8b9fffc9c6d6" providerId="ADAL" clId="{208ED405-F1FC-464B-AD6F-C1684C914FBF}" dt="2025-11-20T08:45:48.889" v="3721" actId="1037"/>
          <ac:picMkLst>
            <pc:docMk/>
            <pc:sldMk cId="1933265113" sldId="467"/>
            <ac:picMk id="3" creationId="{CC90F2C6-B4F6-5AA9-3FDF-E0F7F914AB62}"/>
          </ac:picMkLst>
        </pc:picChg>
      </pc:sldChg>
      <pc:sldChg chg="addSp delSp modSp add mod">
        <pc:chgData name="Jose Manuel Yera" userId="92acbbe5-e2d4-4355-a545-8b9fffc9c6d6" providerId="ADAL" clId="{208ED405-F1FC-464B-AD6F-C1684C914FBF}" dt="2025-11-20T10:23:19.364" v="4921" actId="20577"/>
        <pc:sldMkLst>
          <pc:docMk/>
          <pc:sldMk cId="3670350965" sldId="468"/>
        </pc:sldMkLst>
        <pc:spChg chg="del">
          <ac:chgData name="Jose Manuel Yera" userId="92acbbe5-e2d4-4355-a545-8b9fffc9c6d6" providerId="ADAL" clId="{208ED405-F1FC-464B-AD6F-C1684C914FBF}" dt="2025-11-20T09:51:12.744" v="4726" actId="478"/>
          <ac:spMkLst>
            <pc:docMk/>
            <pc:sldMk cId="3670350965" sldId="468"/>
            <ac:spMk id="2" creationId="{9791C998-5626-61AA-9BFB-59C801F202E9}"/>
          </ac:spMkLst>
        </pc:spChg>
        <pc:spChg chg="add">
          <ac:chgData name="Jose Manuel Yera" userId="92acbbe5-e2d4-4355-a545-8b9fffc9c6d6" providerId="ADAL" clId="{208ED405-F1FC-464B-AD6F-C1684C914FBF}" dt="2025-11-19T08:41:55.043" v="1942"/>
          <ac:spMkLst>
            <pc:docMk/>
            <pc:sldMk cId="3670350965" sldId="468"/>
            <ac:spMk id="3" creationId="{266C98DE-ABBF-B6DF-D8DB-789FACF44902}"/>
          </ac:spMkLst>
        </pc:spChg>
        <pc:spChg chg="add mod">
          <ac:chgData name="Jose Manuel Yera" userId="92acbbe5-e2d4-4355-a545-8b9fffc9c6d6" providerId="ADAL" clId="{208ED405-F1FC-464B-AD6F-C1684C914FBF}" dt="2025-11-20T09:51:12.936" v="4727"/>
          <ac:spMkLst>
            <pc:docMk/>
            <pc:sldMk cId="3670350965" sldId="468"/>
            <ac:spMk id="6" creationId="{1725B0BD-0F07-CE18-A0FC-0B6DFA2223C7}"/>
          </ac:spMkLst>
        </pc:spChg>
        <pc:spChg chg="add del">
          <ac:chgData name="Jose Manuel Yera" userId="92acbbe5-e2d4-4355-a545-8b9fffc9c6d6" providerId="ADAL" clId="{208ED405-F1FC-464B-AD6F-C1684C914FBF}" dt="2025-11-19T13:51:41.247" v="2267" actId="478"/>
          <ac:spMkLst>
            <pc:docMk/>
            <pc:sldMk cId="3670350965" sldId="468"/>
            <ac:spMk id="6" creationId="{18294B61-8A70-C806-FDF6-4457CBEA6082}"/>
          </ac:spMkLst>
        </pc:spChg>
        <pc:spChg chg="add del">
          <ac:chgData name="Jose Manuel Yera" userId="92acbbe5-e2d4-4355-a545-8b9fffc9c6d6" providerId="ADAL" clId="{208ED405-F1FC-464B-AD6F-C1684C914FBF}" dt="2025-11-19T13:56:51.059" v="2511" actId="478"/>
          <ac:spMkLst>
            <pc:docMk/>
            <pc:sldMk cId="3670350965" sldId="468"/>
            <ac:spMk id="8" creationId="{25CADA0F-8151-70AA-519B-A8BB61C20B2A}"/>
          </ac:spMkLst>
        </pc:spChg>
        <pc:spChg chg="add mod">
          <ac:chgData name="Jose Manuel Yera" userId="92acbbe5-e2d4-4355-a545-8b9fffc9c6d6" providerId="ADAL" clId="{208ED405-F1FC-464B-AD6F-C1684C914FBF}" dt="2025-11-20T08:28:52.791" v="3668" actId="693"/>
          <ac:spMkLst>
            <pc:docMk/>
            <pc:sldMk cId="3670350965" sldId="468"/>
            <ac:spMk id="9" creationId="{40FE0B6A-AA0A-3B8B-2B85-F205B8B83C54}"/>
          </ac:spMkLst>
        </pc:spChg>
        <pc:spChg chg="add mod">
          <ac:chgData name="Jose Manuel Yera" userId="92acbbe5-e2d4-4355-a545-8b9fffc9c6d6" providerId="ADAL" clId="{208ED405-F1FC-464B-AD6F-C1684C914FBF}" dt="2025-11-20T08:29:00.883" v="3669" actId="693"/>
          <ac:spMkLst>
            <pc:docMk/>
            <pc:sldMk cId="3670350965" sldId="468"/>
            <ac:spMk id="10" creationId="{A94E8E7D-9006-3545-A324-51750FD62C41}"/>
          </ac:spMkLst>
        </pc:spChg>
        <pc:spChg chg="mod">
          <ac:chgData name="Jose Manuel Yera" userId="92acbbe5-e2d4-4355-a545-8b9fffc9c6d6" providerId="ADAL" clId="{208ED405-F1FC-464B-AD6F-C1684C914FBF}" dt="2025-11-20T10:23:19.364" v="4921" actId="20577"/>
          <ac:spMkLst>
            <pc:docMk/>
            <pc:sldMk cId="3670350965" sldId="468"/>
            <ac:spMk id="15" creationId="{736D8221-7BA3-21CE-E3F0-C4340A1742DE}"/>
          </ac:spMkLst>
        </pc:spChg>
        <pc:picChg chg="add mod ord">
          <ac:chgData name="Jose Manuel Yera" userId="92acbbe5-e2d4-4355-a545-8b9fffc9c6d6" providerId="ADAL" clId="{208ED405-F1FC-464B-AD6F-C1684C914FBF}" dt="2025-11-20T08:27:38.872" v="3658" actId="167"/>
          <ac:picMkLst>
            <pc:docMk/>
            <pc:sldMk cId="3670350965" sldId="468"/>
            <ac:picMk id="3" creationId="{338DE740-9F60-4E70-C70E-F87ABA6EE710}"/>
          </ac:picMkLst>
        </pc:picChg>
        <pc:picChg chg="add del mod">
          <ac:chgData name="Jose Manuel Yera" userId="92acbbe5-e2d4-4355-a545-8b9fffc9c6d6" providerId="ADAL" clId="{208ED405-F1FC-464B-AD6F-C1684C914FBF}" dt="2025-11-20T08:27:35.109" v="3656" actId="478"/>
          <ac:picMkLst>
            <pc:docMk/>
            <pc:sldMk cId="3670350965" sldId="468"/>
            <ac:picMk id="4" creationId="{2397894D-1C01-0DD7-10B1-E00CF51457A4}"/>
          </ac:picMkLst>
        </pc:picChg>
        <pc:picChg chg="add mod ord">
          <ac:chgData name="Jose Manuel Yera" userId="92acbbe5-e2d4-4355-a545-8b9fffc9c6d6" providerId="ADAL" clId="{208ED405-F1FC-464B-AD6F-C1684C914FBF}" dt="2025-11-20T08:45:11.509" v="3712" actId="167"/>
          <ac:picMkLst>
            <pc:docMk/>
            <pc:sldMk cId="3670350965" sldId="468"/>
            <ac:picMk id="5" creationId="{A557C65E-9288-83D9-7002-FDCC6AC2C051}"/>
          </ac:picMkLst>
        </pc:picChg>
        <pc:picChg chg="del">
          <ac:chgData name="Jose Manuel Yera" userId="92acbbe5-e2d4-4355-a545-8b9fffc9c6d6" providerId="ADAL" clId="{208ED405-F1FC-464B-AD6F-C1684C914FBF}" dt="2025-11-19T08:48:58.135" v="2000" actId="478"/>
          <ac:picMkLst>
            <pc:docMk/>
            <pc:sldMk cId="3670350965" sldId="468"/>
            <ac:picMk id="5" creationId="{CA4FD926-7272-28C1-1B5F-AD615825D1F7}"/>
          </ac:picMkLst>
        </pc:picChg>
      </pc:sldChg>
      <pc:sldChg chg="addSp delSp modSp add mod">
        <pc:chgData name="Jose Manuel Yera" userId="92acbbe5-e2d4-4355-a545-8b9fffc9c6d6" providerId="ADAL" clId="{208ED405-F1FC-464B-AD6F-C1684C914FBF}" dt="2025-11-20T09:50:25.600" v="4723" actId="12789"/>
        <pc:sldMkLst>
          <pc:docMk/>
          <pc:sldMk cId="378574686" sldId="469"/>
        </pc:sldMkLst>
        <pc:spChg chg="mod">
          <ac:chgData name="Jose Manuel Yera" userId="92acbbe5-e2d4-4355-a545-8b9fffc9c6d6" providerId="ADAL" clId="{208ED405-F1FC-464B-AD6F-C1684C914FBF}" dt="2025-11-20T09:33:21.774" v="4433" actId="27636"/>
          <ac:spMkLst>
            <pc:docMk/>
            <pc:sldMk cId="378574686" sldId="469"/>
            <ac:spMk id="2" creationId="{220AAC6B-ADDE-5646-ED09-145D92F4B37C}"/>
          </ac:spMkLst>
        </pc:spChg>
        <pc:spChg chg="add mod">
          <ac:chgData name="Jose Manuel Yera" userId="92acbbe5-e2d4-4355-a545-8b9fffc9c6d6" providerId="ADAL" clId="{208ED405-F1FC-464B-AD6F-C1684C914FBF}" dt="2025-11-20T08:48:56.435" v="3724"/>
          <ac:spMkLst>
            <pc:docMk/>
            <pc:sldMk cId="378574686" sldId="469"/>
            <ac:spMk id="3" creationId="{747DE79F-D541-1E46-8E18-430349E824AE}"/>
          </ac:spMkLst>
        </pc:spChg>
        <pc:spChg chg="del">
          <ac:chgData name="Jose Manuel Yera" userId="92acbbe5-e2d4-4355-a545-8b9fffc9c6d6" providerId="ADAL" clId="{208ED405-F1FC-464B-AD6F-C1684C914FBF}" dt="2025-11-20T08:32:15.099" v="3671" actId="478"/>
          <ac:spMkLst>
            <pc:docMk/>
            <pc:sldMk cId="378574686" sldId="469"/>
            <ac:spMk id="4" creationId="{28BEC8D8-9DF6-196A-D420-951ABC87CE17}"/>
          </ac:spMkLst>
        </pc:spChg>
        <pc:spChg chg="del mod">
          <ac:chgData name="Jose Manuel Yera" userId="92acbbe5-e2d4-4355-a545-8b9fffc9c6d6" providerId="ADAL" clId="{208ED405-F1FC-464B-AD6F-C1684C914FBF}" dt="2025-11-20T08:49:40.583" v="3733" actId="478"/>
          <ac:spMkLst>
            <pc:docMk/>
            <pc:sldMk cId="378574686" sldId="469"/>
            <ac:spMk id="8" creationId="{135C9218-6019-C33B-27ED-FF534623EC04}"/>
          </ac:spMkLst>
        </pc:spChg>
        <pc:spChg chg="del mod topLvl">
          <ac:chgData name="Jose Manuel Yera" userId="92acbbe5-e2d4-4355-a545-8b9fffc9c6d6" providerId="ADAL" clId="{208ED405-F1FC-464B-AD6F-C1684C914FBF}" dt="2025-11-20T08:49:45.641" v="3735" actId="478"/>
          <ac:spMkLst>
            <pc:docMk/>
            <pc:sldMk cId="378574686" sldId="469"/>
            <ac:spMk id="10" creationId="{A95085A5-9410-FE3F-19B1-B74A7C9D76A9}"/>
          </ac:spMkLst>
        </pc:spChg>
        <pc:spChg chg="add del mod">
          <ac:chgData name="Jose Manuel Yera" userId="92acbbe5-e2d4-4355-a545-8b9fffc9c6d6" providerId="ADAL" clId="{208ED405-F1FC-464B-AD6F-C1684C914FBF}" dt="2025-11-20T08:49:19.897" v="3728" actId="478"/>
          <ac:spMkLst>
            <pc:docMk/>
            <pc:sldMk cId="378574686" sldId="469"/>
            <ac:spMk id="11" creationId="{65D43577-AAE9-20DE-3D21-33C9E81D2773}"/>
          </ac:spMkLst>
        </pc:spChg>
        <pc:spChg chg="del mod topLvl">
          <ac:chgData name="Jose Manuel Yera" userId="92acbbe5-e2d4-4355-a545-8b9fffc9c6d6" providerId="ADAL" clId="{208ED405-F1FC-464B-AD6F-C1684C914FBF}" dt="2025-11-20T08:50:41.611" v="3748" actId="478"/>
          <ac:spMkLst>
            <pc:docMk/>
            <pc:sldMk cId="378574686" sldId="469"/>
            <ac:spMk id="13" creationId="{2C97794E-3FD9-CA0B-6529-751CC4661A74}"/>
          </ac:spMkLst>
        </pc:spChg>
        <pc:spChg chg="del mod">
          <ac:chgData name="Jose Manuel Yera" userId="92acbbe5-e2d4-4355-a545-8b9fffc9c6d6" providerId="ADAL" clId="{208ED405-F1FC-464B-AD6F-C1684C914FBF}" dt="2025-11-20T08:50:25.080" v="3742" actId="478"/>
          <ac:spMkLst>
            <pc:docMk/>
            <pc:sldMk cId="378574686" sldId="469"/>
            <ac:spMk id="16" creationId="{2F706DF4-3EB4-5FAC-6520-98D78A4553D2}"/>
          </ac:spMkLst>
        </pc:spChg>
        <pc:spChg chg="add del mod">
          <ac:chgData name="Jose Manuel Yera" userId="92acbbe5-e2d4-4355-a545-8b9fffc9c6d6" providerId="ADAL" clId="{208ED405-F1FC-464B-AD6F-C1684C914FBF}" dt="2025-11-20T08:50:22.615" v="3741" actId="478"/>
          <ac:spMkLst>
            <pc:docMk/>
            <pc:sldMk cId="378574686" sldId="469"/>
            <ac:spMk id="17" creationId="{8D322E4E-DB1D-65DD-AF6C-ED1A01CA50EC}"/>
          </ac:spMkLst>
        </pc:spChg>
        <pc:spChg chg="add mod topLvl">
          <ac:chgData name="Jose Manuel Yera" userId="92acbbe5-e2d4-4355-a545-8b9fffc9c6d6" providerId="ADAL" clId="{208ED405-F1FC-464B-AD6F-C1684C914FBF}" dt="2025-11-20T09:08:28.002" v="4134" actId="164"/>
          <ac:spMkLst>
            <pc:docMk/>
            <pc:sldMk cId="378574686" sldId="469"/>
            <ac:spMk id="29" creationId="{5AB2B780-5791-7225-ACCD-C2D0AB93BCF6}"/>
          </ac:spMkLst>
        </pc:spChg>
        <pc:spChg chg="add mod">
          <ac:chgData name="Jose Manuel Yera" userId="92acbbe5-e2d4-4355-a545-8b9fffc9c6d6" providerId="ADAL" clId="{208ED405-F1FC-464B-AD6F-C1684C914FBF}" dt="2025-11-20T09:02:58.040" v="3998" actId="164"/>
          <ac:spMkLst>
            <pc:docMk/>
            <pc:sldMk cId="378574686" sldId="469"/>
            <ac:spMk id="30" creationId="{C1B674B8-0E04-99C7-48F2-521790264041}"/>
          </ac:spMkLst>
        </pc:spChg>
        <pc:spChg chg="add mod">
          <ac:chgData name="Jose Manuel Yera" userId="92acbbe5-e2d4-4355-a545-8b9fffc9c6d6" providerId="ADAL" clId="{208ED405-F1FC-464B-AD6F-C1684C914FBF}" dt="2025-11-20T09:03:03.645" v="3999" actId="164"/>
          <ac:spMkLst>
            <pc:docMk/>
            <pc:sldMk cId="378574686" sldId="469"/>
            <ac:spMk id="31" creationId="{7D6F3861-F6D4-A3A5-7473-8974860842BE}"/>
          </ac:spMkLst>
        </pc:spChg>
        <pc:spChg chg="add mod">
          <ac:chgData name="Jose Manuel Yera" userId="92acbbe5-e2d4-4355-a545-8b9fffc9c6d6" providerId="ADAL" clId="{208ED405-F1FC-464B-AD6F-C1684C914FBF}" dt="2025-11-20T09:04:00.305" v="4004" actId="164"/>
          <ac:spMkLst>
            <pc:docMk/>
            <pc:sldMk cId="378574686" sldId="469"/>
            <ac:spMk id="32" creationId="{735DDFEA-C0ED-852D-08EE-5FCC4E70E9E2}"/>
          </ac:spMkLst>
        </pc:spChg>
        <pc:spChg chg="add mod">
          <ac:chgData name="Jose Manuel Yera" userId="92acbbe5-e2d4-4355-a545-8b9fffc9c6d6" providerId="ADAL" clId="{208ED405-F1FC-464B-AD6F-C1684C914FBF}" dt="2025-11-20T09:10:20.290" v="4157" actId="164"/>
          <ac:spMkLst>
            <pc:docMk/>
            <pc:sldMk cId="378574686" sldId="469"/>
            <ac:spMk id="40" creationId="{EE12357D-F6CA-D526-C470-8FB3678E4314}"/>
          </ac:spMkLst>
        </pc:spChg>
        <pc:spChg chg="mod">
          <ac:chgData name="Jose Manuel Yera" userId="92acbbe5-e2d4-4355-a545-8b9fffc9c6d6" providerId="ADAL" clId="{208ED405-F1FC-464B-AD6F-C1684C914FBF}" dt="2025-11-20T09:13:44.946" v="4167" actId="571"/>
          <ac:spMkLst>
            <pc:docMk/>
            <pc:sldMk cId="378574686" sldId="469"/>
            <ac:spMk id="48" creationId="{6CDA2B65-AF4B-98C6-82F1-17940CC72B82}"/>
          </ac:spMkLst>
        </pc:spChg>
        <pc:spChg chg="mod">
          <ac:chgData name="Jose Manuel Yera" userId="92acbbe5-e2d4-4355-a545-8b9fffc9c6d6" providerId="ADAL" clId="{208ED405-F1FC-464B-AD6F-C1684C914FBF}" dt="2025-11-20T09:15:13.786" v="4191" actId="571"/>
          <ac:spMkLst>
            <pc:docMk/>
            <pc:sldMk cId="378574686" sldId="469"/>
            <ac:spMk id="55" creationId="{27C700BF-D6FB-5F97-618A-F98CFE74CC1B}"/>
          </ac:spMkLst>
        </pc:spChg>
        <pc:spChg chg="mod">
          <ac:chgData name="Jose Manuel Yera" userId="92acbbe5-e2d4-4355-a545-8b9fffc9c6d6" providerId="ADAL" clId="{208ED405-F1FC-464B-AD6F-C1684C914FBF}" dt="2025-11-20T09:14:55.418" v="4188" actId="571"/>
          <ac:spMkLst>
            <pc:docMk/>
            <pc:sldMk cId="378574686" sldId="469"/>
            <ac:spMk id="58" creationId="{ADA9D9D0-17FB-7C11-A053-2FD4D55005D2}"/>
          </ac:spMkLst>
        </pc:spChg>
        <pc:spChg chg="add mod">
          <ac:chgData name="Jose Manuel Yera" userId="92acbbe5-e2d4-4355-a545-8b9fffc9c6d6" providerId="ADAL" clId="{208ED405-F1FC-464B-AD6F-C1684C914FBF}" dt="2025-11-20T09:45:25.392" v="4622" actId="1076"/>
          <ac:spMkLst>
            <pc:docMk/>
            <pc:sldMk cId="378574686" sldId="469"/>
            <ac:spMk id="86" creationId="{5383F831-93AC-F58F-EF2F-728BB7831778}"/>
          </ac:spMkLst>
        </pc:spChg>
        <pc:spChg chg="mod">
          <ac:chgData name="Jose Manuel Yera" userId="92acbbe5-e2d4-4355-a545-8b9fffc9c6d6" providerId="ADAL" clId="{208ED405-F1FC-464B-AD6F-C1684C914FBF}" dt="2025-11-20T09:44:13.316" v="4603"/>
          <ac:spMkLst>
            <pc:docMk/>
            <pc:sldMk cId="378574686" sldId="469"/>
            <ac:spMk id="109" creationId="{7B22F215-E58E-4084-FE94-42B7F931796A}"/>
          </ac:spMkLst>
        </pc:spChg>
        <pc:spChg chg="mod">
          <ac:chgData name="Jose Manuel Yera" userId="92acbbe5-e2d4-4355-a545-8b9fffc9c6d6" providerId="ADAL" clId="{208ED405-F1FC-464B-AD6F-C1684C914FBF}" dt="2025-11-20T09:44:13.316" v="4603"/>
          <ac:spMkLst>
            <pc:docMk/>
            <pc:sldMk cId="378574686" sldId="469"/>
            <ac:spMk id="112" creationId="{53EDED9B-1EB8-3670-8980-39642606A45E}"/>
          </ac:spMkLst>
        </pc:spChg>
        <pc:spChg chg="mod">
          <ac:chgData name="Jose Manuel Yera" userId="92acbbe5-e2d4-4355-a545-8b9fffc9c6d6" providerId="ADAL" clId="{208ED405-F1FC-464B-AD6F-C1684C914FBF}" dt="2025-11-20T09:44:13.316" v="4603"/>
          <ac:spMkLst>
            <pc:docMk/>
            <pc:sldMk cId="378574686" sldId="469"/>
            <ac:spMk id="115" creationId="{11C6B90F-6976-4806-3957-854DF4D60CF8}"/>
          </ac:spMkLst>
        </pc:spChg>
        <pc:spChg chg="mod">
          <ac:chgData name="Jose Manuel Yera" userId="92acbbe5-e2d4-4355-a545-8b9fffc9c6d6" providerId="ADAL" clId="{208ED405-F1FC-464B-AD6F-C1684C914FBF}" dt="2025-11-20T09:44:13.316" v="4603"/>
          <ac:spMkLst>
            <pc:docMk/>
            <pc:sldMk cId="378574686" sldId="469"/>
            <ac:spMk id="120" creationId="{9AB92346-88E0-8965-FC4D-841A012D731C}"/>
          </ac:spMkLst>
        </pc:spChg>
        <pc:spChg chg="mod">
          <ac:chgData name="Jose Manuel Yera" userId="92acbbe5-e2d4-4355-a545-8b9fffc9c6d6" providerId="ADAL" clId="{208ED405-F1FC-464B-AD6F-C1684C914FBF}" dt="2025-11-20T09:44:13.316" v="4603"/>
          <ac:spMkLst>
            <pc:docMk/>
            <pc:sldMk cId="378574686" sldId="469"/>
            <ac:spMk id="123" creationId="{B2733982-97AB-D3A0-3016-1C12D1636511}"/>
          </ac:spMkLst>
        </pc:spChg>
        <pc:spChg chg="add mod">
          <ac:chgData name="Jose Manuel Yera" userId="92acbbe5-e2d4-4355-a545-8b9fffc9c6d6" providerId="ADAL" clId="{208ED405-F1FC-464B-AD6F-C1684C914FBF}" dt="2025-11-20T09:44:50.645" v="4613" actId="14100"/>
          <ac:spMkLst>
            <pc:docMk/>
            <pc:sldMk cId="378574686" sldId="469"/>
            <ac:spMk id="124" creationId="{19633722-8193-9C42-77CD-E2286FF09F16}"/>
          </ac:spMkLst>
        </pc:spChg>
        <pc:spChg chg="add del">
          <ac:chgData name="Jose Manuel Yera" userId="92acbbe5-e2d4-4355-a545-8b9fffc9c6d6" providerId="ADAL" clId="{208ED405-F1FC-464B-AD6F-C1684C914FBF}" dt="2025-11-20T09:45:11.117" v="4620" actId="478"/>
          <ac:spMkLst>
            <pc:docMk/>
            <pc:sldMk cId="378574686" sldId="469"/>
            <ac:spMk id="133" creationId="{92896B7F-613D-FCD1-4A05-E7860CFD4588}"/>
          </ac:spMkLst>
        </pc:spChg>
        <pc:spChg chg="add mod">
          <ac:chgData name="Jose Manuel Yera" userId="92acbbe5-e2d4-4355-a545-8b9fffc9c6d6" providerId="ADAL" clId="{208ED405-F1FC-464B-AD6F-C1684C914FBF}" dt="2025-11-20T09:48:37.261" v="4657" actId="1076"/>
          <ac:spMkLst>
            <pc:docMk/>
            <pc:sldMk cId="378574686" sldId="469"/>
            <ac:spMk id="147" creationId="{9BEA1E42-3DE7-13EC-1995-980D184FB48E}"/>
          </ac:spMkLst>
        </pc:spChg>
        <pc:spChg chg="add mod">
          <ac:chgData name="Jose Manuel Yera" userId="92acbbe5-e2d4-4355-a545-8b9fffc9c6d6" providerId="ADAL" clId="{208ED405-F1FC-464B-AD6F-C1684C914FBF}" dt="2025-11-20T09:50:25.600" v="4723" actId="12789"/>
          <ac:spMkLst>
            <pc:docMk/>
            <pc:sldMk cId="378574686" sldId="469"/>
            <ac:spMk id="148" creationId="{697F3EE4-54B9-C181-15E3-E1E40F5B592E}"/>
          </ac:spMkLst>
        </pc:spChg>
        <pc:spChg chg="add mod">
          <ac:chgData name="Jose Manuel Yera" userId="92acbbe5-e2d4-4355-a545-8b9fffc9c6d6" providerId="ADAL" clId="{208ED405-F1FC-464B-AD6F-C1684C914FBF}" dt="2025-11-20T09:50:25.600" v="4723" actId="12789"/>
          <ac:spMkLst>
            <pc:docMk/>
            <pc:sldMk cId="378574686" sldId="469"/>
            <ac:spMk id="149" creationId="{DB7EE936-6E9C-361F-4B49-965EF77A6253}"/>
          </ac:spMkLst>
        </pc:spChg>
        <pc:spChg chg="add del mod">
          <ac:chgData name="Jose Manuel Yera" userId="92acbbe5-e2d4-4355-a545-8b9fffc9c6d6" providerId="ADAL" clId="{208ED405-F1FC-464B-AD6F-C1684C914FBF}" dt="2025-11-20T09:49:21.291" v="4679" actId="478"/>
          <ac:spMkLst>
            <pc:docMk/>
            <pc:sldMk cId="378574686" sldId="469"/>
            <ac:spMk id="150" creationId="{88C0BA67-569C-9DD1-65A9-B02489353BF6}"/>
          </ac:spMkLst>
        </pc:spChg>
        <pc:spChg chg="add mod">
          <ac:chgData name="Jose Manuel Yera" userId="92acbbe5-e2d4-4355-a545-8b9fffc9c6d6" providerId="ADAL" clId="{208ED405-F1FC-464B-AD6F-C1684C914FBF}" dt="2025-11-20T09:50:19.870" v="4722" actId="12789"/>
          <ac:spMkLst>
            <pc:docMk/>
            <pc:sldMk cId="378574686" sldId="469"/>
            <ac:spMk id="151" creationId="{23DAAD11-FC37-1120-1E86-7CF385B96382}"/>
          </ac:spMkLst>
        </pc:spChg>
        <pc:spChg chg="add mod">
          <ac:chgData name="Jose Manuel Yera" userId="92acbbe5-e2d4-4355-a545-8b9fffc9c6d6" providerId="ADAL" clId="{208ED405-F1FC-464B-AD6F-C1684C914FBF}" dt="2025-11-20T09:50:19.870" v="4722" actId="12789"/>
          <ac:spMkLst>
            <pc:docMk/>
            <pc:sldMk cId="378574686" sldId="469"/>
            <ac:spMk id="152" creationId="{2E56BAC3-EA93-0BEE-07C6-3EBD6A6D65F0}"/>
          </ac:spMkLst>
        </pc:spChg>
        <pc:grpChg chg="add del mod">
          <ac:chgData name="Jose Manuel Yera" userId="92acbbe5-e2d4-4355-a545-8b9fffc9c6d6" providerId="ADAL" clId="{208ED405-F1FC-464B-AD6F-C1684C914FBF}" dt="2025-11-20T08:49:45.641" v="3735" actId="478"/>
          <ac:grpSpMkLst>
            <pc:docMk/>
            <pc:sldMk cId="378574686" sldId="469"/>
            <ac:grpSpMk id="6" creationId="{586FC576-A8E4-E720-0F08-4D13648D0B1E}"/>
          </ac:grpSpMkLst>
        </pc:grpChg>
        <pc:grpChg chg="add del mod">
          <ac:chgData name="Jose Manuel Yera" userId="92acbbe5-e2d4-4355-a545-8b9fffc9c6d6" providerId="ADAL" clId="{208ED405-F1FC-464B-AD6F-C1684C914FBF}" dt="2025-11-20T08:50:41.611" v="3748" actId="478"/>
          <ac:grpSpMkLst>
            <pc:docMk/>
            <pc:sldMk cId="378574686" sldId="469"/>
            <ac:grpSpMk id="12" creationId="{82AB4AC4-221E-E4D3-1A40-BE5FE2870AAB}"/>
          </ac:grpSpMkLst>
        </pc:grpChg>
        <pc:grpChg chg="add del mod">
          <ac:chgData name="Jose Manuel Yera" userId="92acbbe5-e2d4-4355-a545-8b9fffc9c6d6" providerId="ADAL" clId="{208ED405-F1FC-464B-AD6F-C1684C914FBF}" dt="2025-11-20T08:58:58.225" v="3934" actId="478"/>
          <ac:grpSpMkLst>
            <pc:docMk/>
            <pc:sldMk cId="378574686" sldId="469"/>
            <ac:grpSpMk id="20" creationId="{6374D73C-5A69-7630-DE40-70F8E88F4B50}"/>
          </ac:grpSpMkLst>
        </pc:grpChg>
        <pc:grpChg chg="add del mod">
          <ac:chgData name="Jose Manuel Yera" userId="92acbbe5-e2d4-4355-a545-8b9fffc9c6d6" providerId="ADAL" clId="{208ED405-F1FC-464B-AD6F-C1684C914FBF}" dt="2025-11-20T09:08:16.418" v="4131" actId="165"/>
          <ac:grpSpMkLst>
            <pc:docMk/>
            <pc:sldMk cId="378574686" sldId="469"/>
            <ac:grpSpMk id="33" creationId="{69B26501-F408-C412-968D-EB4AA2915D22}"/>
          </ac:grpSpMkLst>
        </pc:grpChg>
        <pc:grpChg chg="add mod">
          <ac:chgData name="Jose Manuel Yera" userId="92acbbe5-e2d4-4355-a545-8b9fffc9c6d6" providerId="ADAL" clId="{208ED405-F1FC-464B-AD6F-C1684C914FBF}" dt="2025-11-20T09:45:58.965" v="4631" actId="1076"/>
          <ac:grpSpMkLst>
            <pc:docMk/>
            <pc:sldMk cId="378574686" sldId="469"/>
            <ac:grpSpMk id="34" creationId="{89A02CD8-E470-86D3-C3B6-8519598D1B37}"/>
          </ac:grpSpMkLst>
        </pc:grpChg>
        <pc:grpChg chg="add mod">
          <ac:chgData name="Jose Manuel Yera" userId="92acbbe5-e2d4-4355-a545-8b9fffc9c6d6" providerId="ADAL" clId="{208ED405-F1FC-464B-AD6F-C1684C914FBF}" dt="2025-11-20T09:45:25.392" v="4622" actId="1076"/>
          <ac:grpSpMkLst>
            <pc:docMk/>
            <pc:sldMk cId="378574686" sldId="469"/>
            <ac:grpSpMk id="35" creationId="{67FE1915-D17F-B6B1-4E80-D190652E0360}"/>
          </ac:grpSpMkLst>
        </pc:grpChg>
        <pc:grpChg chg="add mod">
          <ac:chgData name="Jose Manuel Yera" userId="92acbbe5-e2d4-4355-a545-8b9fffc9c6d6" providerId="ADAL" clId="{208ED405-F1FC-464B-AD6F-C1684C914FBF}" dt="2025-11-20T09:03:12.114" v="4001" actId="164"/>
          <ac:grpSpMkLst>
            <pc:docMk/>
            <pc:sldMk cId="378574686" sldId="469"/>
            <ac:grpSpMk id="36" creationId="{23756B1F-C8EC-D628-2646-447D89216C2C}"/>
          </ac:grpSpMkLst>
        </pc:grpChg>
        <pc:grpChg chg="add mod">
          <ac:chgData name="Jose Manuel Yera" userId="92acbbe5-e2d4-4355-a545-8b9fffc9c6d6" providerId="ADAL" clId="{208ED405-F1FC-464B-AD6F-C1684C914FBF}" dt="2025-11-20T09:45:47.801" v="4627" actId="1076"/>
          <ac:grpSpMkLst>
            <pc:docMk/>
            <pc:sldMk cId="378574686" sldId="469"/>
            <ac:grpSpMk id="37" creationId="{86760A7D-D9A7-3B99-8D5F-C37A136B722B}"/>
          </ac:grpSpMkLst>
        </pc:grpChg>
        <pc:grpChg chg="add mod">
          <ac:chgData name="Jose Manuel Yera" userId="92acbbe5-e2d4-4355-a545-8b9fffc9c6d6" providerId="ADAL" clId="{208ED405-F1FC-464B-AD6F-C1684C914FBF}" dt="2025-11-20T09:45:55.858" v="4630" actId="1076"/>
          <ac:grpSpMkLst>
            <pc:docMk/>
            <pc:sldMk cId="378574686" sldId="469"/>
            <ac:grpSpMk id="41" creationId="{7163E9E2-E96E-2A6A-AFE5-DEAC14982F76}"/>
          </ac:grpSpMkLst>
        </pc:grpChg>
        <pc:grpChg chg="add mod">
          <ac:chgData name="Jose Manuel Yera" userId="92acbbe5-e2d4-4355-a545-8b9fffc9c6d6" providerId="ADAL" clId="{208ED405-F1FC-464B-AD6F-C1684C914FBF}" dt="2025-11-20T09:10:11.730" v="4154" actId="164"/>
          <ac:grpSpMkLst>
            <pc:docMk/>
            <pc:sldMk cId="378574686" sldId="469"/>
            <ac:grpSpMk id="42" creationId="{344EEAAD-D4DE-FA39-00CB-A219099DD20D}"/>
          </ac:grpSpMkLst>
        </pc:grpChg>
        <pc:grpChg chg="add mod">
          <ac:chgData name="Jose Manuel Yera" userId="92acbbe5-e2d4-4355-a545-8b9fffc9c6d6" providerId="ADAL" clId="{208ED405-F1FC-464B-AD6F-C1684C914FBF}" dt="2025-11-20T09:46:24.618" v="4636" actId="1076"/>
          <ac:grpSpMkLst>
            <pc:docMk/>
            <pc:sldMk cId="378574686" sldId="469"/>
            <ac:grpSpMk id="43" creationId="{26F48DAC-746A-4E98-2BEB-97A9D01FFA7E}"/>
          </ac:grpSpMkLst>
        </pc:grpChg>
        <pc:grpChg chg="add del mod">
          <ac:chgData name="Jose Manuel Yera" userId="92acbbe5-e2d4-4355-a545-8b9fffc9c6d6" providerId="ADAL" clId="{208ED405-F1FC-464B-AD6F-C1684C914FBF}" dt="2025-11-20T09:13:47.719" v="4168" actId="478"/>
          <ac:grpSpMkLst>
            <pc:docMk/>
            <pc:sldMk cId="378574686" sldId="469"/>
            <ac:grpSpMk id="46" creationId="{93935D0B-1AB8-76C0-38D8-D69FB03D410F}"/>
          </ac:grpSpMkLst>
        </pc:grpChg>
        <pc:grpChg chg="add mod ord">
          <ac:chgData name="Jose Manuel Yera" userId="92acbbe5-e2d4-4355-a545-8b9fffc9c6d6" providerId="ADAL" clId="{208ED405-F1FC-464B-AD6F-C1684C914FBF}" dt="2025-11-20T09:15:13.786" v="4191" actId="571"/>
          <ac:grpSpMkLst>
            <pc:docMk/>
            <pc:sldMk cId="378574686" sldId="469"/>
            <ac:grpSpMk id="53" creationId="{598DA3CA-6814-D8D0-9298-6C3B75308E54}"/>
          </ac:grpSpMkLst>
        </pc:grpChg>
        <pc:grpChg chg="add mod">
          <ac:chgData name="Jose Manuel Yera" userId="92acbbe5-e2d4-4355-a545-8b9fffc9c6d6" providerId="ADAL" clId="{208ED405-F1FC-464B-AD6F-C1684C914FBF}" dt="2025-11-20T09:14:55.418" v="4188" actId="571"/>
          <ac:grpSpMkLst>
            <pc:docMk/>
            <pc:sldMk cId="378574686" sldId="469"/>
            <ac:grpSpMk id="56" creationId="{F5F09A77-4D2A-9886-AE29-85BA4795F793}"/>
          </ac:grpSpMkLst>
        </pc:grpChg>
        <pc:grpChg chg="mod">
          <ac:chgData name="Jose Manuel Yera" userId="92acbbe5-e2d4-4355-a545-8b9fffc9c6d6" providerId="ADAL" clId="{208ED405-F1FC-464B-AD6F-C1684C914FBF}" dt="2025-11-20T09:44:18.843" v="4604" actId="1076"/>
          <ac:grpSpMkLst>
            <pc:docMk/>
            <pc:sldMk cId="378574686" sldId="469"/>
            <ac:grpSpMk id="107" creationId="{14E5FFAC-BFC8-5E0A-E2AC-61B9A9C6EC6F}"/>
          </ac:grpSpMkLst>
        </pc:grpChg>
        <pc:grpChg chg="mod">
          <ac:chgData name="Jose Manuel Yera" userId="92acbbe5-e2d4-4355-a545-8b9fffc9c6d6" providerId="ADAL" clId="{208ED405-F1FC-464B-AD6F-C1684C914FBF}" dt="2025-11-20T09:44:18.843" v="4604" actId="1076"/>
          <ac:grpSpMkLst>
            <pc:docMk/>
            <pc:sldMk cId="378574686" sldId="469"/>
            <ac:grpSpMk id="110" creationId="{5147D644-3C53-B872-1C2D-8D79E8A96925}"/>
          </ac:grpSpMkLst>
        </pc:grpChg>
        <pc:grpChg chg="mod">
          <ac:chgData name="Jose Manuel Yera" userId="92acbbe5-e2d4-4355-a545-8b9fffc9c6d6" providerId="ADAL" clId="{208ED405-F1FC-464B-AD6F-C1684C914FBF}" dt="2025-11-20T09:44:18.843" v="4604" actId="1076"/>
          <ac:grpSpMkLst>
            <pc:docMk/>
            <pc:sldMk cId="378574686" sldId="469"/>
            <ac:grpSpMk id="113" creationId="{0CB87DBD-AA94-286A-23E2-7BCB8D37B388}"/>
          </ac:grpSpMkLst>
        </pc:grpChg>
        <pc:grpChg chg="mod">
          <ac:chgData name="Jose Manuel Yera" userId="92acbbe5-e2d4-4355-a545-8b9fffc9c6d6" providerId="ADAL" clId="{208ED405-F1FC-464B-AD6F-C1684C914FBF}" dt="2025-11-20T09:44:18.843" v="4604" actId="1076"/>
          <ac:grpSpMkLst>
            <pc:docMk/>
            <pc:sldMk cId="378574686" sldId="469"/>
            <ac:grpSpMk id="116" creationId="{00C56495-AE1B-9234-3537-7E67D7E11BF7}"/>
          </ac:grpSpMkLst>
        </pc:grpChg>
        <pc:grpChg chg="mod">
          <ac:chgData name="Jose Manuel Yera" userId="92acbbe5-e2d4-4355-a545-8b9fffc9c6d6" providerId="ADAL" clId="{208ED405-F1FC-464B-AD6F-C1684C914FBF}" dt="2025-11-20T09:44:18.843" v="4604" actId="1076"/>
          <ac:grpSpMkLst>
            <pc:docMk/>
            <pc:sldMk cId="378574686" sldId="469"/>
            <ac:grpSpMk id="121" creationId="{62090628-29A4-79BA-4815-9A4FF1BD624B}"/>
          </ac:grpSpMkLst>
        </pc:grpChg>
        <pc:picChg chg="del">
          <ac:chgData name="Jose Manuel Yera" userId="92acbbe5-e2d4-4355-a545-8b9fffc9c6d6" providerId="ADAL" clId="{208ED405-F1FC-464B-AD6F-C1684C914FBF}" dt="2025-11-20T08:32:17.259" v="3672" actId="478"/>
          <ac:picMkLst>
            <pc:docMk/>
            <pc:sldMk cId="378574686" sldId="469"/>
            <ac:picMk id="5" creationId="{034AC055-DCEC-9A09-6DFE-44EE3D339EEF}"/>
          </ac:picMkLst>
        </pc:picChg>
        <pc:picChg chg="mod topLvl">
          <ac:chgData name="Jose Manuel Yera" userId="92acbbe5-e2d4-4355-a545-8b9fffc9c6d6" providerId="ADAL" clId="{208ED405-F1FC-464B-AD6F-C1684C914FBF}" dt="2025-11-20T09:02:58.040" v="3998" actId="164"/>
          <ac:picMkLst>
            <pc:docMk/>
            <pc:sldMk cId="378574686" sldId="469"/>
            <ac:picMk id="9" creationId="{D7FC1E8E-8283-1700-418A-8FDA6BC5305A}"/>
          </ac:picMkLst>
        </pc:picChg>
        <pc:picChg chg="mod topLvl">
          <ac:chgData name="Jose Manuel Yera" userId="92acbbe5-e2d4-4355-a545-8b9fffc9c6d6" providerId="ADAL" clId="{208ED405-F1FC-464B-AD6F-C1684C914FBF}" dt="2025-11-20T09:08:28.002" v="4134" actId="164"/>
          <ac:picMkLst>
            <pc:docMk/>
            <pc:sldMk cId="378574686" sldId="469"/>
            <ac:picMk id="15" creationId="{9C84EA80-E9BF-97A5-DA8F-1295A0C4EF7E}"/>
          </ac:picMkLst>
        </pc:picChg>
        <pc:picChg chg="add mod">
          <ac:chgData name="Jose Manuel Yera" userId="92acbbe5-e2d4-4355-a545-8b9fffc9c6d6" providerId="ADAL" clId="{208ED405-F1FC-464B-AD6F-C1684C914FBF}" dt="2025-11-20T09:03:03.645" v="3999" actId="164"/>
          <ac:picMkLst>
            <pc:docMk/>
            <pc:sldMk cId="378574686" sldId="469"/>
            <ac:picMk id="19" creationId="{AA03EC35-BD29-C7F0-290F-A5D100EB6F06}"/>
          </ac:picMkLst>
        </pc:picChg>
        <pc:picChg chg="mod">
          <ac:chgData name="Jose Manuel Yera" userId="92acbbe5-e2d4-4355-a545-8b9fffc9c6d6" providerId="ADAL" clId="{208ED405-F1FC-464B-AD6F-C1684C914FBF}" dt="2025-11-20T08:55:57.261" v="3764"/>
          <ac:picMkLst>
            <pc:docMk/>
            <pc:sldMk cId="378574686" sldId="469"/>
            <ac:picMk id="21" creationId="{248542E6-7495-9538-EF24-2D027960FAF1}"/>
          </ac:picMkLst>
        </pc:picChg>
        <pc:picChg chg="mod">
          <ac:chgData name="Jose Manuel Yera" userId="92acbbe5-e2d4-4355-a545-8b9fffc9c6d6" providerId="ADAL" clId="{208ED405-F1FC-464B-AD6F-C1684C914FBF}" dt="2025-11-20T08:56:12.951" v="3769" actId="14100"/>
          <ac:picMkLst>
            <pc:docMk/>
            <pc:sldMk cId="378574686" sldId="469"/>
            <ac:picMk id="22" creationId="{16BEA329-175F-A7CF-B5A0-D5EB0E46E33E}"/>
          </ac:picMkLst>
        </pc:picChg>
        <pc:picChg chg="del mod">
          <ac:chgData name="Jose Manuel Yera" userId="92acbbe5-e2d4-4355-a545-8b9fffc9c6d6" providerId="ADAL" clId="{208ED405-F1FC-464B-AD6F-C1684C914FBF}" dt="2025-11-20T08:58:56.942" v="3933" actId="478"/>
          <ac:picMkLst>
            <pc:docMk/>
            <pc:sldMk cId="378574686" sldId="469"/>
            <ac:picMk id="23" creationId="{971ECBAE-2ACF-F121-37D7-548E3020F836}"/>
          </ac:picMkLst>
        </pc:picChg>
        <pc:picChg chg="mod">
          <ac:chgData name="Jose Manuel Yera" userId="92acbbe5-e2d4-4355-a545-8b9fffc9c6d6" providerId="ADAL" clId="{208ED405-F1FC-464B-AD6F-C1684C914FBF}" dt="2025-11-20T08:55:57.261" v="3764"/>
          <ac:picMkLst>
            <pc:docMk/>
            <pc:sldMk cId="378574686" sldId="469"/>
            <ac:picMk id="24" creationId="{CBD2CD00-E2E3-F2D4-E328-1EE9DBCC6862}"/>
          </ac:picMkLst>
        </pc:picChg>
        <pc:picChg chg="add mod">
          <ac:chgData name="Jose Manuel Yera" userId="92acbbe5-e2d4-4355-a545-8b9fffc9c6d6" providerId="ADAL" clId="{208ED405-F1FC-464B-AD6F-C1684C914FBF}" dt="2025-11-20T09:04:00.305" v="4004" actId="164"/>
          <ac:picMkLst>
            <pc:docMk/>
            <pc:sldMk cId="378574686" sldId="469"/>
            <ac:picMk id="26" creationId="{F6D688D6-729B-7A4F-F8CE-91E316CEA9AE}"/>
          </ac:picMkLst>
        </pc:picChg>
        <pc:picChg chg="add mod">
          <ac:chgData name="Jose Manuel Yera" userId="92acbbe5-e2d4-4355-a545-8b9fffc9c6d6" providerId="ADAL" clId="{208ED405-F1FC-464B-AD6F-C1684C914FBF}" dt="2025-11-20T09:04:00.305" v="4004" actId="164"/>
          <ac:picMkLst>
            <pc:docMk/>
            <pc:sldMk cId="378574686" sldId="469"/>
            <ac:picMk id="27" creationId="{44953B8E-6231-1EFB-12F8-2C0ED01C3D62}"/>
          </ac:picMkLst>
        </pc:picChg>
        <pc:picChg chg="add mod">
          <ac:chgData name="Jose Manuel Yera" userId="92acbbe5-e2d4-4355-a545-8b9fffc9c6d6" providerId="ADAL" clId="{208ED405-F1FC-464B-AD6F-C1684C914FBF}" dt="2025-11-20T09:04:00.305" v="4004" actId="164"/>
          <ac:picMkLst>
            <pc:docMk/>
            <pc:sldMk cId="378574686" sldId="469"/>
            <ac:picMk id="28" creationId="{0201ACDC-030F-59E5-2210-73BE7A133215}"/>
          </ac:picMkLst>
        </pc:picChg>
        <pc:picChg chg="add mod">
          <ac:chgData name="Jose Manuel Yera" userId="92acbbe5-e2d4-4355-a545-8b9fffc9c6d6" providerId="ADAL" clId="{208ED405-F1FC-464B-AD6F-C1684C914FBF}" dt="2025-11-20T09:10:20.290" v="4157" actId="164"/>
          <ac:picMkLst>
            <pc:docMk/>
            <pc:sldMk cId="378574686" sldId="469"/>
            <ac:picMk id="39" creationId="{25100260-A3A9-959F-8E21-0BF853821DB4}"/>
          </ac:picMkLst>
        </pc:picChg>
        <pc:picChg chg="mod">
          <ac:chgData name="Jose Manuel Yera" userId="92acbbe5-e2d4-4355-a545-8b9fffc9c6d6" providerId="ADAL" clId="{208ED405-F1FC-464B-AD6F-C1684C914FBF}" dt="2025-11-20T09:13:44.946" v="4167" actId="571"/>
          <ac:picMkLst>
            <pc:docMk/>
            <pc:sldMk cId="378574686" sldId="469"/>
            <ac:picMk id="47" creationId="{1092D64E-B736-2380-5060-0F7B99A188B8}"/>
          </ac:picMkLst>
        </pc:picChg>
        <pc:picChg chg="mod">
          <ac:chgData name="Jose Manuel Yera" userId="92acbbe5-e2d4-4355-a545-8b9fffc9c6d6" providerId="ADAL" clId="{208ED405-F1FC-464B-AD6F-C1684C914FBF}" dt="2025-11-20T09:15:13.786" v="4191" actId="571"/>
          <ac:picMkLst>
            <pc:docMk/>
            <pc:sldMk cId="378574686" sldId="469"/>
            <ac:picMk id="54" creationId="{120352E1-4506-03CE-9E9E-4977098D6A11}"/>
          </ac:picMkLst>
        </pc:picChg>
        <pc:picChg chg="mod">
          <ac:chgData name="Jose Manuel Yera" userId="92acbbe5-e2d4-4355-a545-8b9fffc9c6d6" providerId="ADAL" clId="{208ED405-F1FC-464B-AD6F-C1684C914FBF}" dt="2025-11-20T09:14:55.418" v="4188" actId="571"/>
          <ac:picMkLst>
            <pc:docMk/>
            <pc:sldMk cId="378574686" sldId="469"/>
            <ac:picMk id="57" creationId="{35B3CCF0-A3A5-EA3B-5729-E57A372F3482}"/>
          </ac:picMkLst>
        </pc:picChg>
        <pc:picChg chg="mod">
          <ac:chgData name="Jose Manuel Yera" userId="92acbbe5-e2d4-4355-a545-8b9fffc9c6d6" providerId="ADAL" clId="{208ED405-F1FC-464B-AD6F-C1684C914FBF}" dt="2025-11-20T09:44:13.316" v="4603"/>
          <ac:picMkLst>
            <pc:docMk/>
            <pc:sldMk cId="378574686" sldId="469"/>
            <ac:picMk id="111" creationId="{8203FF9A-FE21-81C5-BB4B-363AD1042FC5}"/>
          </ac:picMkLst>
        </pc:picChg>
        <pc:picChg chg="mod">
          <ac:chgData name="Jose Manuel Yera" userId="92acbbe5-e2d4-4355-a545-8b9fffc9c6d6" providerId="ADAL" clId="{208ED405-F1FC-464B-AD6F-C1684C914FBF}" dt="2025-11-20T09:44:13.316" v="4603"/>
          <ac:picMkLst>
            <pc:docMk/>
            <pc:sldMk cId="378574686" sldId="469"/>
            <ac:picMk id="117" creationId="{328FAA43-5DAB-6565-CE0F-5FA15778E7B3}"/>
          </ac:picMkLst>
        </pc:picChg>
        <pc:picChg chg="mod">
          <ac:chgData name="Jose Manuel Yera" userId="92acbbe5-e2d4-4355-a545-8b9fffc9c6d6" providerId="ADAL" clId="{208ED405-F1FC-464B-AD6F-C1684C914FBF}" dt="2025-11-20T09:44:13.316" v="4603"/>
          <ac:picMkLst>
            <pc:docMk/>
            <pc:sldMk cId="378574686" sldId="469"/>
            <ac:picMk id="119" creationId="{9B928C80-ADE6-8CA9-243D-106D11143215}"/>
          </ac:picMkLst>
        </pc:picChg>
        <pc:picChg chg="mod">
          <ac:chgData name="Jose Manuel Yera" userId="92acbbe5-e2d4-4355-a545-8b9fffc9c6d6" providerId="ADAL" clId="{208ED405-F1FC-464B-AD6F-C1684C914FBF}" dt="2025-11-20T09:44:13.316" v="4603"/>
          <ac:picMkLst>
            <pc:docMk/>
            <pc:sldMk cId="378574686" sldId="469"/>
            <ac:picMk id="122" creationId="{C7BD430A-0767-EE45-8F7B-964F590379F8}"/>
          </ac:picMkLst>
        </pc:picChg>
        <pc:cxnChg chg="add del mod">
          <ac:chgData name="Jose Manuel Yera" userId="92acbbe5-e2d4-4355-a545-8b9fffc9c6d6" providerId="ADAL" clId="{208ED405-F1FC-464B-AD6F-C1684C914FBF}" dt="2025-11-20T09:17:24.320" v="4218" actId="478"/>
          <ac:cxnSpMkLst>
            <pc:docMk/>
            <pc:sldMk cId="378574686" sldId="469"/>
            <ac:cxnSpMk id="45" creationId="{D3C8358F-9A9A-871A-14CC-A24E1D075D1B}"/>
          </ac:cxnSpMkLst>
        </pc:cxnChg>
        <pc:cxnChg chg="add del mod">
          <ac:chgData name="Jose Manuel Yera" userId="92acbbe5-e2d4-4355-a545-8b9fffc9c6d6" providerId="ADAL" clId="{208ED405-F1FC-464B-AD6F-C1684C914FBF}" dt="2025-11-20T09:17:21.660" v="4216" actId="478"/>
          <ac:cxnSpMkLst>
            <pc:docMk/>
            <pc:sldMk cId="378574686" sldId="469"/>
            <ac:cxnSpMk id="52" creationId="{6FCE7FF8-36E2-5C7F-DB0F-A50CD20BF6C9}"/>
          </ac:cxnSpMkLst>
        </pc:cxnChg>
        <pc:cxnChg chg="add del mod">
          <ac:chgData name="Jose Manuel Yera" userId="92acbbe5-e2d4-4355-a545-8b9fffc9c6d6" providerId="ADAL" clId="{208ED405-F1FC-464B-AD6F-C1684C914FBF}" dt="2025-11-20T09:17:26.042" v="4219" actId="478"/>
          <ac:cxnSpMkLst>
            <pc:docMk/>
            <pc:sldMk cId="378574686" sldId="469"/>
            <ac:cxnSpMk id="61" creationId="{AA7EA8C2-CACA-B0BD-D9D5-CF66E3617445}"/>
          </ac:cxnSpMkLst>
        </pc:cxnChg>
        <pc:cxnChg chg="add del mod">
          <ac:chgData name="Jose Manuel Yera" userId="92acbbe5-e2d4-4355-a545-8b9fffc9c6d6" providerId="ADAL" clId="{208ED405-F1FC-464B-AD6F-C1684C914FBF}" dt="2025-11-20T09:17:19.465" v="4214" actId="478"/>
          <ac:cxnSpMkLst>
            <pc:docMk/>
            <pc:sldMk cId="378574686" sldId="469"/>
            <ac:cxnSpMk id="65" creationId="{8D5338CB-64DA-45A5-B049-F32B604242AB}"/>
          </ac:cxnSpMkLst>
        </pc:cxnChg>
        <pc:cxnChg chg="add del mod">
          <ac:chgData name="Jose Manuel Yera" userId="92acbbe5-e2d4-4355-a545-8b9fffc9c6d6" providerId="ADAL" clId="{208ED405-F1FC-464B-AD6F-C1684C914FBF}" dt="2025-11-20T09:17:20.899" v="4215" actId="478"/>
          <ac:cxnSpMkLst>
            <pc:docMk/>
            <pc:sldMk cId="378574686" sldId="469"/>
            <ac:cxnSpMk id="66" creationId="{8D029A3A-BBAE-408A-AECC-BF154D7A781D}"/>
          </ac:cxnSpMkLst>
        </pc:cxnChg>
        <pc:cxnChg chg="add del mod">
          <ac:chgData name="Jose Manuel Yera" userId="92acbbe5-e2d4-4355-a545-8b9fffc9c6d6" providerId="ADAL" clId="{208ED405-F1FC-464B-AD6F-C1684C914FBF}" dt="2025-11-20T09:17:23.292" v="4217" actId="478"/>
          <ac:cxnSpMkLst>
            <pc:docMk/>
            <pc:sldMk cId="378574686" sldId="469"/>
            <ac:cxnSpMk id="67" creationId="{90DD1AE0-ACB3-EAC6-78D8-A23951CB2D55}"/>
          </ac:cxnSpMkLst>
        </pc:cxnChg>
        <pc:cxnChg chg="add mod ord">
          <ac:chgData name="Jose Manuel Yera" userId="92acbbe5-e2d4-4355-a545-8b9fffc9c6d6" providerId="ADAL" clId="{208ED405-F1FC-464B-AD6F-C1684C914FBF}" dt="2025-11-20T09:46:35.259" v="4640" actId="14100"/>
          <ac:cxnSpMkLst>
            <pc:docMk/>
            <pc:sldMk cId="378574686" sldId="469"/>
            <ac:cxnSpMk id="70" creationId="{08ECD0BE-DF30-BCD1-F3D0-B037531C9F26}"/>
          </ac:cxnSpMkLst>
        </pc:cxnChg>
        <pc:cxnChg chg="add mod ord">
          <ac:chgData name="Jose Manuel Yera" userId="92acbbe5-e2d4-4355-a545-8b9fffc9c6d6" providerId="ADAL" clId="{208ED405-F1FC-464B-AD6F-C1684C914FBF}" dt="2025-11-20T09:46:32.279" v="4639" actId="14100"/>
          <ac:cxnSpMkLst>
            <pc:docMk/>
            <pc:sldMk cId="378574686" sldId="469"/>
            <ac:cxnSpMk id="72" creationId="{D0AE619E-4C06-F2FA-2705-1D31BF0406DC}"/>
          </ac:cxnSpMkLst>
        </pc:cxnChg>
        <pc:cxnChg chg="add mod ord">
          <ac:chgData name="Jose Manuel Yera" userId="92acbbe5-e2d4-4355-a545-8b9fffc9c6d6" providerId="ADAL" clId="{208ED405-F1FC-464B-AD6F-C1684C914FBF}" dt="2025-11-20T09:46:29.730" v="4638" actId="14100"/>
          <ac:cxnSpMkLst>
            <pc:docMk/>
            <pc:sldMk cId="378574686" sldId="469"/>
            <ac:cxnSpMk id="75" creationId="{4AB1CD60-C6F3-9417-328F-85D3A1235F4A}"/>
          </ac:cxnSpMkLst>
        </pc:cxnChg>
        <pc:cxnChg chg="add mod ord">
          <ac:chgData name="Jose Manuel Yera" userId="92acbbe5-e2d4-4355-a545-8b9fffc9c6d6" providerId="ADAL" clId="{208ED405-F1FC-464B-AD6F-C1684C914FBF}" dt="2025-11-20T09:46:38.665" v="4641" actId="14100"/>
          <ac:cxnSpMkLst>
            <pc:docMk/>
            <pc:sldMk cId="378574686" sldId="469"/>
            <ac:cxnSpMk id="77" creationId="{10F8FF3C-6828-1CB6-3869-2885F09C9662}"/>
          </ac:cxnSpMkLst>
        </pc:cxnChg>
        <pc:cxnChg chg="mod">
          <ac:chgData name="Jose Manuel Yera" userId="92acbbe5-e2d4-4355-a545-8b9fffc9c6d6" providerId="ADAL" clId="{208ED405-F1FC-464B-AD6F-C1684C914FBF}" dt="2025-11-20T09:46:53.284" v="4642" actId="14100"/>
          <ac:cxnSpMkLst>
            <pc:docMk/>
            <pc:sldMk cId="378574686" sldId="469"/>
            <ac:cxnSpMk id="101" creationId="{5C8D1FFF-8EB6-493D-A278-D8B7989F7371}"/>
          </ac:cxnSpMkLst>
        </pc:cxnChg>
        <pc:cxnChg chg="mod">
          <ac:chgData name="Jose Manuel Yera" userId="92acbbe5-e2d4-4355-a545-8b9fffc9c6d6" providerId="ADAL" clId="{208ED405-F1FC-464B-AD6F-C1684C914FBF}" dt="2025-11-20T09:44:33.197" v="4608" actId="14100"/>
          <ac:cxnSpMkLst>
            <pc:docMk/>
            <pc:sldMk cId="378574686" sldId="469"/>
            <ac:cxnSpMk id="102" creationId="{AD32B9E2-FD82-BF7B-1102-4C12F5CB6501}"/>
          </ac:cxnSpMkLst>
        </pc:cxnChg>
        <pc:cxnChg chg="mod">
          <ac:chgData name="Jose Manuel Yera" userId="92acbbe5-e2d4-4355-a545-8b9fffc9c6d6" providerId="ADAL" clId="{208ED405-F1FC-464B-AD6F-C1684C914FBF}" dt="2025-11-20T09:44:55.597" v="4615" actId="14100"/>
          <ac:cxnSpMkLst>
            <pc:docMk/>
            <pc:sldMk cId="378574686" sldId="469"/>
            <ac:cxnSpMk id="103" creationId="{D180DB08-21D2-E7CC-DE07-1719B637354D}"/>
          </ac:cxnSpMkLst>
        </pc:cxnChg>
        <pc:cxnChg chg="mod">
          <ac:chgData name="Jose Manuel Yera" userId="92acbbe5-e2d4-4355-a545-8b9fffc9c6d6" providerId="ADAL" clId="{208ED405-F1FC-464B-AD6F-C1684C914FBF}" dt="2025-11-20T09:44:29.360" v="4607" actId="14100"/>
          <ac:cxnSpMkLst>
            <pc:docMk/>
            <pc:sldMk cId="378574686" sldId="469"/>
            <ac:cxnSpMk id="104" creationId="{139C722D-38EA-ACD7-EFDA-18E97A6E68CA}"/>
          </ac:cxnSpMkLst>
        </pc:cxnChg>
        <pc:cxnChg chg="mod">
          <ac:chgData name="Jose Manuel Yera" userId="92acbbe5-e2d4-4355-a545-8b9fffc9c6d6" providerId="ADAL" clId="{208ED405-F1FC-464B-AD6F-C1684C914FBF}" dt="2025-11-20T09:46:59.652" v="4643" actId="14100"/>
          <ac:cxnSpMkLst>
            <pc:docMk/>
            <pc:sldMk cId="378574686" sldId="469"/>
            <ac:cxnSpMk id="105" creationId="{200AF469-956D-DDA4-9EC1-3FE5BA82A1C1}"/>
          </ac:cxnSpMkLst>
        </pc:cxnChg>
        <pc:cxnChg chg="mod">
          <ac:chgData name="Jose Manuel Yera" userId="92acbbe5-e2d4-4355-a545-8b9fffc9c6d6" providerId="ADAL" clId="{208ED405-F1FC-464B-AD6F-C1684C914FBF}" dt="2025-11-20T09:44:26.703" v="4606" actId="14100"/>
          <ac:cxnSpMkLst>
            <pc:docMk/>
            <pc:sldMk cId="378574686" sldId="469"/>
            <ac:cxnSpMk id="106" creationId="{005976F4-B521-6041-D0DE-63E1419346CC}"/>
          </ac:cxnSpMkLst>
        </pc:cxnChg>
      </pc:sldChg>
      <pc:sldChg chg="add del">
        <pc:chgData name="Jose Manuel Yera" userId="92acbbe5-e2d4-4355-a545-8b9fffc9c6d6" providerId="ADAL" clId="{208ED405-F1FC-464B-AD6F-C1684C914FBF}" dt="2025-11-20T10:25:01.177" v="4942" actId="47"/>
        <pc:sldMkLst>
          <pc:docMk/>
          <pc:sldMk cId="2898982872" sldId="470"/>
        </pc:sldMkLst>
      </pc:sldChg>
      <pc:sldChg chg="addSp delSp modSp add del mod modTransition">
        <pc:chgData name="Jose Manuel Yera" userId="92acbbe5-e2d4-4355-a545-8b9fffc9c6d6" providerId="ADAL" clId="{208ED405-F1FC-464B-AD6F-C1684C914FBF}" dt="2025-11-20T09:48:51.471" v="4658" actId="47"/>
        <pc:sldMkLst>
          <pc:docMk/>
          <pc:sldMk cId="3892101709" sldId="470"/>
        </pc:sldMkLst>
        <pc:spChg chg="mod">
          <ac:chgData name="Jose Manuel Yera" userId="92acbbe5-e2d4-4355-a545-8b9fffc9c6d6" providerId="ADAL" clId="{208ED405-F1FC-464B-AD6F-C1684C914FBF}" dt="2025-11-20T09:23:14.498" v="4260"/>
          <ac:spMkLst>
            <pc:docMk/>
            <pc:sldMk cId="3892101709" sldId="470"/>
            <ac:spMk id="5" creationId="{842B1C87-2ACC-1A0E-C881-A57ADC4C42D7}"/>
          </ac:spMkLst>
        </pc:spChg>
        <pc:spChg chg="mod">
          <ac:chgData name="Jose Manuel Yera" userId="92acbbe5-e2d4-4355-a545-8b9fffc9c6d6" providerId="ADAL" clId="{208ED405-F1FC-464B-AD6F-C1684C914FBF}" dt="2025-11-20T09:23:14.498" v="4260"/>
          <ac:spMkLst>
            <pc:docMk/>
            <pc:sldMk cId="3892101709" sldId="470"/>
            <ac:spMk id="10" creationId="{619A1360-BE53-E4A9-A306-BB90FE452B2A}"/>
          </ac:spMkLst>
        </pc:spChg>
        <pc:spChg chg="mod">
          <ac:chgData name="Jose Manuel Yera" userId="92acbbe5-e2d4-4355-a545-8b9fffc9c6d6" providerId="ADAL" clId="{208ED405-F1FC-464B-AD6F-C1684C914FBF}" dt="2025-11-20T09:23:14.498" v="4260"/>
          <ac:spMkLst>
            <pc:docMk/>
            <pc:sldMk cId="3892101709" sldId="470"/>
            <ac:spMk id="13" creationId="{E108EC6B-B475-84C7-0C1C-08EA3185E17D}"/>
          </ac:spMkLst>
        </pc:spChg>
        <pc:spChg chg="mod">
          <ac:chgData name="Jose Manuel Yera" userId="92acbbe5-e2d4-4355-a545-8b9fffc9c6d6" providerId="ADAL" clId="{208ED405-F1FC-464B-AD6F-C1684C914FBF}" dt="2025-11-20T09:23:14.498" v="4260"/>
          <ac:spMkLst>
            <pc:docMk/>
            <pc:sldMk cId="3892101709" sldId="470"/>
            <ac:spMk id="21" creationId="{1AE9DFBE-B0C7-1300-1D0E-BC2733C3F464}"/>
          </ac:spMkLst>
        </pc:spChg>
        <pc:spChg chg="mod">
          <ac:chgData name="Jose Manuel Yera" userId="92acbbe5-e2d4-4355-a545-8b9fffc9c6d6" providerId="ADAL" clId="{208ED405-F1FC-464B-AD6F-C1684C914FBF}" dt="2025-11-20T09:23:14.498" v="4260"/>
          <ac:spMkLst>
            <pc:docMk/>
            <pc:sldMk cId="3892101709" sldId="470"/>
            <ac:spMk id="24" creationId="{759D917D-C711-C8CB-89BB-74D819E6768F}"/>
          </ac:spMkLst>
        </pc:spChg>
        <pc:spChg chg="add mod">
          <ac:chgData name="Jose Manuel Yera" userId="92acbbe5-e2d4-4355-a545-8b9fffc9c6d6" providerId="ADAL" clId="{208ED405-F1FC-464B-AD6F-C1684C914FBF}" dt="2025-11-20T09:44:07.031" v="4602" actId="404"/>
          <ac:spMkLst>
            <pc:docMk/>
            <pc:sldMk cId="3892101709" sldId="470"/>
            <ac:spMk id="38" creationId="{7D74E785-76B9-8E51-A12E-60E75CE74335}"/>
          </ac:spMkLst>
        </pc:spChg>
        <pc:grpChg chg="mod">
          <ac:chgData name="Jose Manuel Yera" userId="92acbbe5-e2d4-4355-a545-8b9fffc9c6d6" providerId="ADAL" clId="{208ED405-F1FC-464B-AD6F-C1684C914FBF}" dt="2025-11-20T09:43:24.736" v="4589" actId="1076"/>
          <ac:grpSpMkLst>
            <pc:docMk/>
            <pc:sldMk cId="3892101709" sldId="470"/>
            <ac:grpSpMk id="3" creationId="{5505CF0E-775A-A472-65C6-B10242490B23}"/>
          </ac:grpSpMkLst>
        </pc:grpChg>
        <pc:grpChg chg="mod">
          <ac:chgData name="Jose Manuel Yera" userId="92acbbe5-e2d4-4355-a545-8b9fffc9c6d6" providerId="ADAL" clId="{208ED405-F1FC-464B-AD6F-C1684C914FBF}" dt="2025-11-20T09:43:14.945" v="4578" actId="14100"/>
          <ac:grpSpMkLst>
            <pc:docMk/>
            <pc:sldMk cId="3892101709" sldId="470"/>
            <ac:grpSpMk id="6" creationId="{87943322-BC30-2F32-39DA-7E5F43F4DF88}"/>
          </ac:grpSpMkLst>
        </pc:grpChg>
        <pc:grpChg chg="mod">
          <ac:chgData name="Jose Manuel Yera" userId="92acbbe5-e2d4-4355-a545-8b9fffc9c6d6" providerId="ADAL" clId="{208ED405-F1FC-464B-AD6F-C1684C914FBF}" dt="2025-11-20T09:43:26.967" v="4590" actId="1076"/>
          <ac:grpSpMkLst>
            <pc:docMk/>
            <pc:sldMk cId="3892101709" sldId="470"/>
            <ac:grpSpMk id="11" creationId="{42F20FF5-BA55-819D-5C15-6C3F8F93AB0A}"/>
          </ac:grpSpMkLst>
        </pc:grpChg>
        <pc:grpChg chg="mod">
          <ac:chgData name="Jose Manuel Yera" userId="92acbbe5-e2d4-4355-a545-8b9fffc9c6d6" providerId="ADAL" clId="{208ED405-F1FC-464B-AD6F-C1684C914FBF}" dt="2025-11-20T09:43:30.605" v="4591" actId="1076"/>
          <ac:grpSpMkLst>
            <pc:docMk/>
            <pc:sldMk cId="3892101709" sldId="470"/>
            <ac:grpSpMk id="16" creationId="{FA530EDD-C782-B609-E9BE-D2890A431DE7}"/>
          </ac:grpSpMkLst>
        </pc:grpChg>
        <pc:grpChg chg="mod">
          <ac:chgData name="Jose Manuel Yera" userId="92acbbe5-e2d4-4355-a545-8b9fffc9c6d6" providerId="ADAL" clId="{208ED405-F1FC-464B-AD6F-C1684C914FBF}" dt="2025-11-20T09:43:59.744" v="4600" actId="1076"/>
          <ac:grpSpMkLst>
            <pc:docMk/>
            <pc:sldMk cId="3892101709" sldId="470"/>
            <ac:grpSpMk id="22" creationId="{D0171042-5663-1C04-3866-45D405836DD3}"/>
          </ac:grpSpMkLst>
        </pc:grpChg>
        <pc:grpChg chg="del">
          <ac:chgData name="Jose Manuel Yera" userId="92acbbe5-e2d4-4355-a545-8b9fffc9c6d6" providerId="ADAL" clId="{208ED405-F1FC-464B-AD6F-C1684C914FBF}" dt="2025-11-20T09:23:07.160" v="4259" actId="478"/>
          <ac:grpSpMkLst>
            <pc:docMk/>
            <pc:sldMk cId="3892101709" sldId="470"/>
            <ac:grpSpMk id="34" creationId="{41E989FA-D9E8-0843-57C0-5ED6F7D357C2}"/>
          </ac:grpSpMkLst>
        </pc:grpChg>
        <pc:grpChg chg="del">
          <ac:chgData name="Jose Manuel Yera" userId="92acbbe5-e2d4-4355-a545-8b9fffc9c6d6" providerId="ADAL" clId="{208ED405-F1FC-464B-AD6F-C1684C914FBF}" dt="2025-11-20T09:23:07.160" v="4259" actId="478"/>
          <ac:grpSpMkLst>
            <pc:docMk/>
            <pc:sldMk cId="3892101709" sldId="470"/>
            <ac:grpSpMk id="35" creationId="{2A9A5FB6-1433-70C3-B51C-A73DF7BEBC29}"/>
          </ac:grpSpMkLst>
        </pc:grpChg>
        <pc:grpChg chg="del">
          <ac:chgData name="Jose Manuel Yera" userId="92acbbe5-e2d4-4355-a545-8b9fffc9c6d6" providerId="ADAL" clId="{208ED405-F1FC-464B-AD6F-C1684C914FBF}" dt="2025-11-20T09:23:07.160" v="4259" actId="478"/>
          <ac:grpSpMkLst>
            <pc:docMk/>
            <pc:sldMk cId="3892101709" sldId="470"/>
            <ac:grpSpMk id="37" creationId="{32BFAF3B-4AAF-8204-5D4E-7EF103B94062}"/>
          </ac:grpSpMkLst>
        </pc:grpChg>
        <pc:grpChg chg="del">
          <ac:chgData name="Jose Manuel Yera" userId="92acbbe5-e2d4-4355-a545-8b9fffc9c6d6" providerId="ADAL" clId="{208ED405-F1FC-464B-AD6F-C1684C914FBF}" dt="2025-11-20T09:23:07.160" v="4259" actId="478"/>
          <ac:grpSpMkLst>
            <pc:docMk/>
            <pc:sldMk cId="3892101709" sldId="470"/>
            <ac:grpSpMk id="41" creationId="{531C6802-55FE-43D7-CCF0-6DC683AA47B1}"/>
          </ac:grpSpMkLst>
        </pc:grpChg>
        <pc:grpChg chg="del">
          <ac:chgData name="Jose Manuel Yera" userId="92acbbe5-e2d4-4355-a545-8b9fffc9c6d6" providerId="ADAL" clId="{208ED405-F1FC-464B-AD6F-C1684C914FBF}" dt="2025-11-20T09:23:07.160" v="4259" actId="478"/>
          <ac:grpSpMkLst>
            <pc:docMk/>
            <pc:sldMk cId="3892101709" sldId="470"/>
            <ac:grpSpMk id="43" creationId="{DECE92DD-478A-FE43-D68A-DB3203A46CF0}"/>
          </ac:grpSpMkLst>
        </pc:grpChg>
        <pc:picChg chg="mod">
          <ac:chgData name="Jose Manuel Yera" userId="92acbbe5-e2d4-4355-a545-8b9fffc9c6d6" providerId="ADAL" clId="{208ED405-F1FC-464B-AD6F-C1684C914FBF}" dt="2025-11-20T09:23:14.498" v="4260"/>
          <ac:picMkLst>
            <pc:docMk/>
            <pc:sldMk cId="3892101709" sldId="470"/>
            <ac:picMk id="8" creationId="{7CF605F0-38F6-863F-6CE2-DDEB0A5450B2}"/>
          </ac:picMkLst>
        </pc:picChg>
        <pc:picChg chg="mod">
          <ac:chgData name="Jose Manuel Yera" userId="92acbbe5-e2d4-4355-a545-8b9fffc9c6d6" providerId="ADAL" clId="{208ED405-F1FC-464B-AD6F-C1684C914FBF}" dt="2025-11-20T09:23:14.498" v="4260"/>
          <ac:picMkLst>
            <pc:docMk/>
            <pc:sldMk cId="3892101709" sldId="470"/>
            <ac:picMk id="12" creationId="{070091F6-0354-5C53-64E0-0852C6406705}"/>
          </ac:picMkLst>
        </pc:picChg>
        <pc:picChg chg="mod">
          <ac:chgData name="Jose Manuel Yera" userId="92acbbe5-e2d4-4355-a545-8b9fffc9c6d6" providerId="ADAL" clId="{208ED405-F1FC-464B-AD6F-C1684C914FBF}" dt="2025-11-20T09:23:14.498" v="4260"/>
          <ac:picMkLst>
            <pc:docMk/>
            <pc:sldMk cId="3892101709" sldId="470"/>
            <ac:picMk id="17" creationId="{9A7A89F9-EA5C-32A6-2C98-F7038E393252}"/>
          </ac:picMkLst>
        </pc:picChg>
        <pc:picChg chg="mod">
          <ac:chgData name="Jose Manuel Yera" userId="92acbbe5-e2d4-4355-a545-8b9fffc9c6d6" providerId="ADAL" clId="{208ED405-F1FC-464B-AD6F-C1684C914FBF}" dt="2025-11-20T09:23:14.498" v="4260"/>
          <ac:picMkLst>
            <pc:docMk/>
            <pc:sldMk cId="3892101709" sldId="470"/>
            <ac:picMk id="20" creationId="{015478EC-ABDE-8D0E-5767-C0CD63731CF3}"/>
          </ac:picMkLst>
        </pc:picChg>
        <pc:picChg chg="mod">
          <ac:chgData name="Jose Manuel Yera" userId="92acbbe5-e2d4-4355-a545-8b9fffc9c6d6" providerId="ADAL" clId="{208ED405-F1FC-464B-AD6F-C1684C914FBF}" dt="2025-11-20T09:23:14.498" v="4260"/>
          <ac:picMkLst>
            <pc:docMk/>
            <pc:sldMk cId="3892101709" sldId="470"/>
            <ac:picMk id="23" creationId="{821E03C3-D3B5-C83C-EA9E-907DEC658B8F}"/>
          </ac:picMkLst>
        </pc:picChg>
        <pc:cxnChg chg="mod ord">
          <ac:chgData name="Jose Manuel Yera" userId="92acbbe5-e2d4-4355-a545-8b9fffc9c6d6" providerId="ADAL" clId="{208ED405-F1FC-464B-AD6F-C1684C914FBF}" dt="2025-11-20T09:43:57.520" v="4599" actId="14100"/>
          <ac:cxnSpMkLst>
            <pc:docMk/>
            <pc:sldMk cId="3892101709" sldId="470"/>
            <ac:cxnSpMk id="45" creationId="{4EAE37A0-633F-617D-373A-B1FF97B4A03A}"/>
          </ac:cxnSpMkLst>
        </pc:cxnChg>
        <pc:cxnChg chg="mod">
          <ac:chgData name="Jose Manuel Yera" userId="92acbbe5-e2d4-4355-a545-8b9fffc9c6d6" providerId="ADAL" clId="{208ED405-F1FC-464B-AD6F-C1684C914FBF}" dt="2025-11-20T09:43:52.900" v="4598" actId="14100"/>
          <ac:cxnSpMkLst>
            <pc:docMk/>
            <pc:sldMk cId="3892101709" sldId="470"/>
            <ac:cxnSpMk id="52" creationId="{41C13D3A-0964-D7B4-5C86-A0BE8089AA83}"/>
          </ac:cxnSpMkLst>
        </pc:cxnChg>
        <pc:cxnChg chg="mod ord">
          <ac:chgData name="Jose Manuel Yera" userId="92acbbe5-e2d4-4355-a545-8b9fffc9c6d6" providerId="ADAL" clId="{208ED405-F1FC-464B-AD6F-C1684C914FBF}" dt="2025-11-20T09:43:38.290" v="4594" actId="1076"/>
          <ac:cxnSpMkLst>
            <pc:docMk/>
            <pc:sldMk cId="3892101709" sldId="470"/>
            <ac:cxnSpMk id="61" creationId="{8C2415D3-0562-748F-A0D3-2D4B003AB84D}"/>
          </ac:cxnSpMkLst>
        </pc:cxnChg>
        <pc:cxnChg chg="mod ord">
          <ac:chgData name="Jose Manuel Yera" userId="92acbbe5-e2d4-4355-a545-8b9fffc9c6d6" providerId="ADAL" clId="{208ED405-F1FC-464B-AD6F-C1684C914FBF}" dt="2025-11-20T09:43:40.248" v="4595" actId="1076"/>
          <ac:cxnSpMkLst>
            <pc:docMk/>
            <pc:sldMk cId="3892101709" sldId="470"/>
            <ac:cxnSpMk id="65" creationId="{576AC27D-1DDB-E142-8D79-EFB1418918A0}"/>
          </ac:cxnSpMkLst>
        </pc:cxnChg>
        <pc:cxnChg chg="mod">
          <ac:chgData name="Jose Manuel Yera" userId="92acbbe5-e2d4-4355-a545-8b9fffc9c6d6" providerId="ADAL" clId="{208ED405-F1FC-464B-AD6F-C1684C914FBF}" dt="2025-11-20T09:43:33.138" v="4592" actId="1076"/>
          <ac:cxnSpMkLst>
            <pc:docMk/>
            <pc:sldMk cId="3892101709" sldId="470"/>
            <ac:cxnSpMk id="66" creationId="{EE2D727E-DD55-D9BB-43C5-6F740C22273A}"/>
          </ac:cxnSpMkLst>
        </pc:cxnChg>
        <pc:cxnChg chg="mod ord">
          <ac:chgData name="Jose Manuel Yera" userId="92acbbe5-e2d4-4355-a545-8b9fffc9c6d6" providerId="ADAL" clId="{208ED405-F1FC-464B-AD6F-C1684C914FBF}" dt="2025-11-20T09:43:35.831" v="4593" actId="1076"/>
          <ac:cxnSpMkLst>
            <pc:docMk/>
            <pc:sldMk cId="3892101709" sldId="470"/>
            <ac:cxnSpMk id="67" creationId="{80845086-7143-43CC-29EA-AF101A45DCC6}"/>
          </ac:cxnSpMkLst>
        </pc:cxnChg>
      </pc:sldChg>
      <pc:sldChg chg="addSp delSp modSp add mod">
        <pc:chgData name="Jose Manuel Yera" userId="92acbbe5-e2d4-4355-a545-8b9fffc9c6d6" providerId="ADAL" clId="{208ED405-F1FC-464B-AD6F-C1684C914FBF}" dt="2025-11-20T10:25:33.661" v="4943" actId="20577"/>
        <pc:sldMkLst>
          <pc:docMk/>
          <pc:sldMk cId="312785706" sldId="471"/>
        </pc:sldMkLst>
        <pc:spChg chg="mod">
          <ac:chgData name="Jose Manuel Yera" userId="92acbbe5-e2d4-4355-a545-8b9fffc9c6d6" providerId="ADAL" clId="{208ED405-F1FC-464B-AD6F-C1684C914FBF}" dt="2025-11-20T10:04:14.054" v="4887" actId="20577"/>
          <ac:spMkLst>
            <pc:docMk/>
            <pc:sldMk cId="312785706" sldId="471"/>
            <ac:spMk id="2" creationId="{CD909B35-4E98-C08C-A56C-5D40F1F29FD2}"/>
          </ac:spMkLst>
        </pc:spChg>
        <pc:spChg chg="add mod">
          <ac:chgData name="Jose Manuel Yera" userId="92acbbe5-e2d4-4355-a545-8b9fffc9c6d6" providerId="ADAL" clId="{208ED405-F1FC-464B-AD6F-C1684C914FBF}" dt="2025-11-20T10:25:33.661" v="4943" actId="20577"/>
          <ac:spMkLst>
            <pc:docMk/>
            <pc:sldMk cId="312785706" sldId="471"/>
            <ac:spMk id="4" creationId="{EF33A27D-A3FD-5301-0CBD-8DB86F22A336}"/>
          </ac:spMkLst>
        </pc:spChg>
        <pc:spChg chg="del mod">
          <ac:chgData name="Jose Manuel Yera" userId="92acbbe5-e2d4-4355-a545-8b9fffc9c6d6" providerId="ADAL" clId="{208ED405-F1FC-464B-AD6F-C1684C914FBF}" dt="2025-11-20T10:04:30.870" v="4894" actId="478"/>
          <ac:spMkLst>
            <pc:docMk/>
            <pc:sldMk cId="312785706" sldId="471"/>
            <ac:spMk id="9" creationId="{8D063EFA-8DAE-537F-5F69-E8BFACCB07F4}"/>
          </ac:spMkLst>
        </pc:spChg>
        <pc:spChg chg="add">
          <ac:chgData name="Jose Manuel Yera" userId="92acbbe5-e2d4-4355-a545-8b9fffc9c6d6" providerId="ADAL" clId="{208ED405-F1FC-464B-AD6F-C1684C914FBF}" dt="2025-11-20T10:10:31.580" v="4897"/>
          <ac:spMkLst>
            <pc:docMk/>
            <pc:sldMk cId="312785706" sldId="471"/>
            <ac:spMk id="10" creationId="{69990772-FFF3-6010-9017-9E2F87DD0C97}"/>
          </ac:spMkLst>
        </pc:spChg>
        <pc:spChg chg="del">
          <ac:chgData name="Jose Manuel Yera" userId="92acbbe5-e2d4-4355-a545-8b9fffc9c6d6" providerId="ADAL" clId="{208ED405-F1FC-464B-AD6F-C1684C914FBF}" dt="2025-11-20T10:04:29.262" v="4892" actId="478"/>
          <ac:spMkLst>
            <pc:docMk/>
            <pc:sldMk cId="312785706" sldId="471"/>
            <ac:spMk id="11" creationId="{806B7705-FC67-8213-D5B5-A4B388C0BD6D}"/>
          </ac:spMkLst>
        </pc:spChg>
        <pc:spChg chg="del">
          <ac:chgData name="Jose Manuel Yera" userId="92acbbe5-e2d4-4355-a545-8b9fffc9c6d6" providerId="ADAL" clId="{208ED405-F1FC-464B-AD6F-C1684C914FBF}" dt="2025-11-20T10:04:33.043" v="4895" actId="478"/>
          <ac:spMkLst>
            <pc:docMk/>
            <pc:sldMk cId="312785706" sldId="471"/>
            <ac:spMk id="31" creationId="{75AC841F-FD10-F93F-B73B-007BAF77F8C8}"/>
          </ac:spMkLst>
        </pc:spChg>
        <pc:picChg chg="add mod">
          <ac:chgData name="Jose Manuel Yera" userId="92acbbe5-e2d4-4355-a545-8b9fffc9c6d6" providerId="ADAL" clId="{208ED405-F1FC-464B-AD6F-C1684C914FBF}" dt="2025-11-20T10:04:43.249" v="4896"/>
          <ac:picMkLst>
            <pc:docMk/>
            <pc:sldMk cId="312785706" sldId="471"/>
            <ac:picMk id="3" creationId="{23CAB284-382E-28E8-D17A-07174043ABC9}"/>
          </ac:picMkLst>
        </pc:picChg>
        <pc:picChg chg="del mod">
          <ac:chgData name="Jose Manuel Yera" userId="92acbbe5-e2d4-4355-a545-8b9fffc9c6d6" providerId="ADAL" clId="{208ED405-F1FC-464B-AD6F-C1684C914FBF}" dt="2025-11-20T10:04:27.110" v="4889" actId="478"/>
          <ac:picMkLst>
            <pc:docMk/>
            <pc:sldMk cId="312785706" sldId="471"/>
            <ac:picMk id="7" creationId="{92A535E7-349F-3985-A843-432FCE0A6D8D}"/>
          </ac:picMkLst>
        </pc:picChg>
        <pc:picChg chg="del">
          <ac:chgData name="Jose Manuel Yera" userId="92acbbe5-e2d4-4355-a545-8b9fffc9c6d6" providerId="ADAL" clId="{208ED405-F1FC-464B-AD6F-C1684C914FBF}" dt="2025-11-20T10:04:28.118" v="4891" actId="478"/>
          <ac:picMkLst>
            <pc:docMk/>
            <pc:sldMk cId="312785706" sldId="471"/>
            <ac:picMk id="8" creationId="{0E72970E-6792-3B1A-5C10-17913A631414}"/>
          </ac:picMkLst>
        </pc:picChg>
      </pc:sldChg>
      <pc:sldMasterChg chg="modSp modSldLayout">
        <pc:chgData name="Jose Manuel Yera" userId="92acbbe5-e2d4-4355-a545-8b9fffc9c6d6" providerId="ADAL" clId="{208ED405-F1FC-464B-AD6F-C1684C914FBF}" dt="2025-11-18T09:59:13.567" v="0"/>
        <pc:sldMasterMkLst>
          <pc:docMk/>
          <pc:sldMasterMk cId="2209977519" sldId="2147483648"/>
        </pc:sldMasterMkLst>
        <pc:spChg chg="mod">
          <ac:chgData name="Jose Manuel Yera" userId="92acbbe5-e2d4-4355-a545-8b9fffc9c6d6" providerId="ADAL" clId="{208ED405-F1FC-464B-AD6F-C1684C914FBF}" dt="2025-11-18T09:59:13.567" v="0"/>
          <ac:spMkLst>
            <pc:docMk/>
            <pc:sldMasterMk cId="2209977519" sldId="2147483648"/>
            <ac:spMk id="2" creationId="{00000000-0000-0000-0000-000000000000}"/>
          </ac:spMkLst>
        </pc:spChg>
        <pc:spChg chg="mod">
          <ac:chgData name="Jose Manuel Yera" userId="92acbbe5-e2d4-4355-a545-8b9fffc9c6d6" providerId="ADAL" clId="{208ED405-F1FC-464B-AD6F-C1684C914FBF}" dt="2025-11-18T09:59:13.567" v="0"/>
          <ac:spMkLst>
            <pc:docMk/>
            <pc:sldMasterMk cId="2209977519" sldId="2147483648"/>
            <ac:spMk id="3" creationId="{00000000-0000-0000-0000-000000000000}"/>
          </ac:spMkLst>
        </pc:spChg>
        <pc:spChg chg="mod">
          <ac:chgData name="Jose Manuel Yera" userId="92acbbe5-e2d4-4355-a545-8b9fffc9c6d6" providerId="ADAL" clId="{208ED405-F1FC-464B-AD6F-C1684C914FBF}" dt="2025-11-18T09:59:13.567" v="0"/>
          <ac:spMkLst>
            <pc:docMk/>
            <pc:sldMasterMk cId="2209977519" sldId="2147483648"/>
            <ac:spMk id="4" creationId="{00000000-0000-0000-0000-000000000000}"/>
          </ac:spMkLst>
        </pc:spChg>
        <pc:spChg chg="mod">
          <ac:chgData name="Jose Manuel Yera" userId="92acbbe5-e2d4-4355-a545-8b9fffc9c6d6" providerId="ADAL" clId="{208ED405-F1FC-464B-AD6F-C1684C914FBF}" dt="2025-11-18T09:59:13.567" v="0"/>
          <ac:spMkLst>
            <pc:docMk/>
            <pc:sldMasterMk cId="2209977519" sldId="2147483648"/>
            <ac:spMk id="5" creationId="{00000000-0000-0000-0000-000000000000}"/>
          </ac:spMkLst>
        </pc:spChg>
        <pc:spChg chg="mod">
          <ac:chgData name="Jose Manuel Yera" userId="92acbbe5-e2d4-4355-a545-8b9fffc9c6d6" providerId="ADAL" clId="{208ED405-F1FC-464B-AD6F-C1684C914FBF}" dt="2025-11-18T09:59:13.567" v="0"/>
          <ac:spMkLst>
            <pc:docMk/>
            <pc:sldMasterMk cId="2209977519" sldId="2147483648"/>
            <ac:spMk id="6" creationId="{00000000-0000-0000-0000-000000000000}"/>
          </ac:spMkLst>
        </pc:spChg>
        <pc:sldLayoutChg chg="modSp">
          <pc:chgData name="Jose Manuel Yera" userId="92acbbe5-e2d4-4355-a545-8b9fffc9c6d6" providerId="ADAL" clId="{208ED405-F1FC-464B-AD6F-C1684C914FBF}" dt="2025-11-18T09:59:13.567" v="0"/>
          <pc:sldLayoutMkLst>
            <pc:docMk/>
            <pc:sldMasterMk cId="2209977519" sldId="2147483648"/>
            <pc:sldLayoutMk cId="3168075583" sldId="2147483649"/>
          </pc:sldLayoutMkLst>
          <pc:spChg chg="mod">
            <ac:chgData name="Jose Manuel Yera" userId="92acbbe5-e2d4-4355-a545-8b9fffc9c6d6" providerId="ADAL" clId="{208ED405-F1FC-464B-AD6F-C1684C914FBF}" dt="2025-11-18T09:59:13.567" v="0"/>
            <ac:spMkLst>
              <pc:docMk/>
              <pc:sldMasterMk cId="2209977519" sldId="2147483648"/>
              <pc:sldLayoutMk cId="3168075583" sldId="2147483649"/>
              <ac:spMk id="2" creationId="{00000000-0000-0000-0000-000000000000}"/>
            </ac:spMkLst>
          </pc:spChg>
          <pc:spChg chg="mod">
            <ac:chgData name="Jose Manuel Yera" userId="92acbbe5-e2d4-4355-a545-8b9fffc9c6d6" providerId="ADAL" clId="{208ED405-F1FC-464B-AD6F-C1684C914FBF}" dt="2025-11-18T09:59:13.567" v="0"/>
            <ac:spMkLst>
              <pc:docMk/>
              <pc:sldMasterMk cId="2209977519" sldId="2147483648"/>
              <pc:sldLayoutMk cId="3168075583" sldId="2147483649"/>
              <ac:spMk id="3" creationId="{00000000-0000-0000-0000-000000000000}"/>
            </ac:spMkLst>
          </pc:spChg>
        </pc:sldLayoutChg>
        <pc:sldLayoutChg chg="modSp">
          <pc:chgData name="Jose Manuel Yera" userId="92acbbe5-e2d4-4355-a545-8b9fffc9c6d6" providerId="ADAL" clId="{208ED405-F1FC-464B-AD6F-C1684C914FBF}" dt="2025-11-18T09:59:13.567" v="0"/>
          <pc:sldLayoutMkLst>
            <pc:docMk/>
            <pc:sldMasterMk cId="2209977519" sldId="2147483648"/>
            <pc:sldLayoutMk cId="960648375" sldId="2147483651"/>
          </pc:sldLayoutMkLst>
          <pc:spChg chg="mod">
            <ac:chgData name="Jose Manuel Yera" userId="92acbbe5-e2d4-4355-a545-8b9fffc9c6d6" providerId="ADAL" clId="{208ED405-F1FC-464B-AD6F-C1684C914FBF}" dt="2025-11-18T09:59:13.567" v="0"/>
            <ac:spMkLst>
              <pc:docMk/>
              <pc:sldMasterMk cId="2209977519" sldId="2147483648"/>
              <pc:sldLayoutMk cId="960648375" sldId="2147483651"/>
              <ac:spMk id="2" creationId="{00000000-0000-0000-0000-000000000000}"/>
            </ac:spMkLst>
          </pc:spChg>
          <pc:spChg chg="mod">
            <ac:chgData name="Jose Manuel Yera" userId="92acbbe5-e2d4-4355-a545-8b9fffc9c6d6" providerId="ADAL" clId="{208ED405-F1FC-464B-AD6F-C1684C914FBF}" dt="2025-11-18T09:59:13.567" v="0"/>
            <ac:spMkLst>
              <pc:docMk/>
              <pc:sldMasterMk cId="2209977519" sldId="2147483648"/>
              <pc:sldLayoutMk cId="960648375" sldId="2147483651"/>
              <ac:spMk id="3" creationId="{00000000-0000-0000-0000-000000000000}"/>
            </ac:spMkLst>
          </pc:spChg>
        </pc:sldLayoutChg>
        <pc:sldLayoutChg chg="modSp">
          <pc:chgData name="Jose Manuel Yera" userId="92acbbe5-e2d4-4355-a545-8b9fffc9c6d6" providerId="ADAL" clId="{208ED405-F1FC-464B-AD6F-C1684C914FBF}" dt="2025-11-18T09:59:13.567" v="0"/>
          <pc:sldLayoutMkLst>
            <pc:docMk/>
            <pc:sldMasterMk cId="2209977519" sldId="2147483648"/>
            <pc:sldLayoutMk cId="2782244947" sldId="2147483652"/>
          </pc:sldLayoutMkLst>
          <pc:spChg chg="mod">
            <ac:chgData name="Jose Manuel Yera" userId="92acbbe5-e2d4-4355-a545-8b9fffc9c6d6" providerId="ADAL" clId="{208ED405-F1FC-464B-AD6F-C1684C914FBF}" dt="2025-11-18T09:59:13.567" v="0"/>
            <ac:spMkLst>
              <pc:docMk/>
              <pc:sldMasterMk cId="2209977519" sldId="2147483648"/>
              <pc:sldLayoutMk cId="2782244947" sldId="2147483652"/>
              <ac:spMk id="3" creationId="{00000000-0000-0000-0000-000000000000}"/>
            </ac:spMkLst>
          </pc:spChg>
          <pc:spChg chg="mod">
            <ac:chgData name="Jose Manuel Yera" userId="92acbbe5-e2d4-4355-a545-8b9fffc9c6d6" providerId="ADAL" clId="{208ED405-F1FC-464B-AD6F-C1684C914FBF}" dt="2025-11-18T09:59:13.567" v="0"/>
            <ac:spMkLst>
              <pc:docMk/>
              <pc:sldMasterMk cId="2209977519" sldId="2147483648"/>
              <pc:sldLayoutMk cId="2782244947" sldId="2147483652"/>
              <ac:spMk id="4" creationId="{00000000-0000-0000-0000-000000000000}"/>
            </ac:spMkLst>
          </pc:spChg>
        </pc:sldLayoutChg>
        <pc:sldLayoutChg chg="modSp">
          <pc:chgData name="Jose Manuel Yera" userId="92acbbe5-e2d4-4355-a545-8b9fffc9c6d6" providerId="ADAL" clId="{208ED405-F1FC-464B-AD6F-C1684C914FBF}" dt="2025-11-18T09:59:13.567" v="0"/>
          <pc:sldLayoutMkLst>
            <pc:docMk/>
            <pc:sldMasterMk cId="2209977519" sldId="2147483648"/>
            <pc:sldLayoutMk cId="990158736" sldId="2147483653"/>
          </pc:sldLayoutMkLst>
          <pc:spChg chg="mod">
            <ac:chgData name="Jose Manuel Yera" userId="92acbbe5-e2d4-4355-a545-8b9fffc9c6d6" providerId="ADAL" clId="{208ED405-F1FC-464B-AD6F-C1684C914FBF}" dt="2025-11-18T09:59:13.567" v="0"/>
            <ac:spMkLst>
              <pc:docMk/>
              <pc:sldMasterMk cId="2209977519" sldId="2147483648"/>
              <pc:sldLayoutMk cId="990158736" sldId="2147483653"/>
              <ac:spMk id="3" creationId="{00000000-0000-0000-0000-000000000000}"/>
            </ac:spMkLst>
          </pc:spChg>
          <pc:spChg chg="mod">
            <ac:chgData name="Jose Manuel Yera" userId="92acbbe5-e2d4-4355-a545-8b9fffc9c6d6" providerId="ADAL" clId="{208ED405-F1FC-464B-AD6F-C1684C914FBF}" dt="2025-11-18T09:59:13.567" v="0"/>
            <ac:spMkLst>
              <pc:docMk/>
              <pc:sldMasterMk cId="2209977519" sldId="2147483648"/>
              <pc:sldLayoutMk cId="990158736" sldId="2147483653"/>
              <ac:spMk id="4" creationId="{00000000-0000-0000-0000-000000000000}"/>
            </ac:spMkLst>
          </pc:spChg>
          <pc:spChg chg="mod">
            <ac:chgData name="Jose Manuel Yera" userId="92acbbe5-e2d4-4355-a545-8b9fffc9c6d6" providerId="ADAL" clId="{208ED405-F1FC-464B-AD6F-C1684C914FBF}" dt="2025-11-18T09:59:13.567" v="0"/>
            <ac:spMkLst>
              <pc:docMk/>
              <pc:sldMasterMk cId="2209977519" sldId="2147483648"/>
              <pc:sldLayoutMk cId="990158736" sldId="2147483653"/>
              <ac:spMk id="5" creationId="{00000000-0000-0000-0000-000000000000}"/>
            </ac:spMkLst>
          </pc:spChg>
          <pc:spChg chg="mod">
            <ac:chgData name="Jose Manuel Yera" userId="92acbbe5-e2d4-4355-a545-8b9fffc9c6d6" providerId="ADAL" clId="{208ED405-F1FC-464B-AD6F-C1684C914FBF}" dt="2025-11-18T09:59:13.567" v="0"/>
            <ac:spMkLst>
              <pc:docMk/>
              <pc:sldMasterMk cId="2209977519" sldId="2147483648"/>
              <pc:sldLayoutMk cId="990158736" sldId="2147483653"/>
              <ac:spMk id="6" creationId="{00000000-0000-0000-0000-000000000000}"/>
            </ac:spMkLst>
          </pc:spChg>
        </pc:sldLayoutChg>
        <pc:sldLayoutChg chg="modSp">
          <pc:chgData name="Jose Manuel Yera" userId="92acbbe5-e2d4-4355-a545-8b9fffc9c6d6" providerId="ADAL" clId="{208ED405-F1FC-464B-AD6F-C1684C914FBF}" dt="2025-11-18T09:59:13.567" v="0"/>
          <pc:sldLayoutMkLst>
            <pc:docMk/>
            <pc:sldMasterMk cId="2209977519" sldId="2147483648"/>
            <pc:sldLayoutMk cId="1840726560" sldId="2147483656"/>
          </pc:sldLayoutMkLst>
          <pc:spChg chg="mod">
            <ac:chgData name="Jose Manuel Yera" userId="92acbbe5-e2d4-4355-a545-8b9fffc9c6d6" providerId="ADAL" clId="{208ED405-F1FC-464B-AD6F-C1684C914FBF}" dt="2025-11-18T09:59:13.567" v="0"/>
            <ac:spMkLst>
              <pc:docMk/>
              <pc:sldMasterMk cId="2209977519" sldId="2147483648"/>
              <pc:sldLayoutMk cId="1840726560" sldId="2147483656"/>
              <ac:spMk id="2" creationId="{00000000-0000-0000-0000-000000000000}"/>
            </ac:spMkLst>
          </pc:spChg>
          <pc:spChg chg="mod">
            <ac:chgData name="Jose Manuel Yera" userId="92acbbe5-e2d4-4355-a545-8b9fffc9c6d6" providerId="ADAL" clId="{208ED405-F1FC-464B-AD6F-C1684C914FBF}" dt="2025-11-18T09:59:13.567" v="0"/>
            <ac:spMkLst>
              <pc:docMk/>
              <pc:sldMasterMk cId="2209977519" sldId="2147483648"/>
              <pc:sldLayoutMk cId="1840726560" sldId="2147483656"/>
              <ac:spMk id="3" creationId="{00000000-0000-0000-0000-000000000000}"/>
            </ac:spMkLst>
          </pc:spChg>
          <pc:spChg chg="mod">
            <ac:chgData name="Jose Manuel Yera" userId="92acbbe5-e2d4-4355-a545-8b9fffc9c6d6" providerId="ADAL" clId="{208ED405-F1FC-464B-AD6F-C1684C914FBF}" dt="2025-11-18T09:59:13.567" v="0"/>
            <ac:spMkLst>
              <pc:docMk/>
              <pc:sldMasterMk cId="2209977519" sldId="2147483648"/>
              <pc:sldLayoutMk cId="1840726560" sldId="2147483656"/>
              <ac:spMk id="4" creationId="{00000000-0000-0000-0000-000000000000}"/>
            </ac:spMkLst>
          </pc:spChg>
        </pc:sldLayoutChg>
        <pc:sldLayoutChg chg="modSp">
          <pc:chgData name="Jose Manuel Yera" userId="92acbbe5-e2d4-4355-a545-8b9fffc9c6d6" providerId="ADAL" clId="{208ED405-F1FC-464B-AD6F-C1684C914FBF}" dt="2025-11-18T09:59:13.567" v="0"/>
          <pc:sldLayoutMkLst>
            <pc:docMk/>
            <pc:sldMasterMk cId="2209977519" sldId="2147483648"/>
            <pc:sldLayoutMk cId="3889236939" sldId="2147483657"/>
          </pc:sldLayoutMkLst>
          <pc:spChg chg="mod">
            <ac:chgData name="Jose Manuel Yera" userId="92acbbe5-e2d4-4355-a545-8b9fffc9c6d6" providerId="ADAL" clId="{208ED405-F1FC-464B-AD6F-C1684C914FBF}" dt="2025-11-18T09:59:13.567" v="0"/>
            <ac:spMkLst>
              <pc:docMk/>
              <pc:sldMasterMk cId="2209977519" sldId="2147483648"/>
              <pc:sldLayoutMk cId="3889236939" sldId="2147483657"/>
              <ac:spMk id="2" creationId="{00000000-0000-0000-0000-000000000000}"/>
            </ac:spMkLst>
          </pc:spChg>
          <pc:spChg chg="mod">
            <ac:chgData name="Jose Manuel Yera" userId="92acbbe5-e2d4-4355-a545-8b9fffc9c6d6" providerId="ADAL" clId="{208ED405-F1FC-464B-AD6F-C1684C914FBF}" dt="2025-11-18T09:59:13.567" v="0"/>
            <ac:spMkLst>
              <pc:docMk/>
              <pc:sldMasterMk cId="2209977519" sldId="2147483648"/>
              <pc:sldLayoutMk cId="3889236939" sldId="2147483657"/>
              <ac:spMk id="3" creationId="{00000000-0000-0000-0000-000000000000}"/>
            </ac:spMkLst>
          </pc:spChg>
          <pc:spChg chg="mod">
            <ac:chgData name="Jose Manuel Yera" userId="92acbbe5-e2d4-4355-a545-8b9fffc9c6d6" providerId="ADAL" clId="{208ED405-F1FC-464B-AD6F-C1684C914FBF}" dt="2025-11-18T09:59:13.567" v="0"/>
            <ac:spMkLst>
              <pc:docMk/>
              <pc:sldMasterMk cId="2209977519" sldId="2147483648"/>
              <pc:sldLayoutMk cId="3889236939" sldId="2147483657"/>
              <ac:spMk id="4" creationId="{00000000-0000-0000-0000-000000000000}"/>
            </ac:spMkLst>
          </pc:spChg>
        </pc:sldLayoutChg>
        <pc:sldLayoutChg chg="modSp">
          <pc:chgData name="Jose Manuel Yera" userId="92acbbe5-e2d4-4355-a545-8b9fffc9c6d6" providerId="ADAL" clId="{208ED405-F1FC-464B-AD6F-C1684C914FBF}" dt="2025-11-18T09:59:13.567" v="0"/>
          <pc:sldLayoutMkLst>
            <pc:docMk/>
            <pc:sldMasterMk cId="2209977519" sldId="2147483648"/>
            <pc:sldLayoutMk cId="3612223792" sldId="2147483659"/>
          </pc:sldLayoutMkLst>
          <pc:spChg chg="mod">
            <ac:chgData name="Jose Manuel Yera" userId="92acbbe5-e2d4-4355-a545-8b9fffc9c6d6" providerId="ADAL" clId="{208ED405-F1FC-464B-AD6F-C1684C914FBF}" dt="2025-11-18T09:59:13.567" v="0"/>
            <ac:spMkLst>
              <pc:docMk/>
              <pc:sldMasterMk cId="2209977519" sldId="2147483648"/>
              <pc:sldLayoutMk cId="3612223792" sldId="2147483659"/>
              <ac:spMk id="2" creationId="{00000000-0000-0000-0000-000000000000}"/>
            </ac:spMkLst>
          </pc:spChg>
          <pc:spChg chg="mod">
            <ac:chgData name="Jose Manuel Yera" userId="92acbbe5-e2d4-4355-a545-8b9fffc9c6d6" providerId="ADAL" clId="{208ED405-F1FC-464B-AD6F-C1684C914FBF}" dt="2025-11-18T09:59:13.567" v="0"/>
            <ac:spMkLst>
              <pc:docMk/>
              <pc:sldMasterMk cId="2209977519" sldId="2147483648"/>
              <pc:sldLayoutMk cId="3612223792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4EB0A8-66FD-4B55-9875-68F50361DEB0}" type="datetimeFigureOut">
              <a:rPr lang="es-ES" smtClean="0"/>
              <a:t>20/11/2025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F8B09F-1199-4A7D-B5B5-266A2B429EA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2807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CC034-1E80-7F82-7136-DABFA54FF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7128C80-AE5C-442B-B1B2-F98080D89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F38387D-38F2-B05D-E76D-A88200CD0E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34F671-CD82-3DB3-3565-1FA6DFD47E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F8B09F-1199-4A7D-B5B5-266A2B429EA5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1652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  <p:txBody>
          <a:bodyPr/>
          <a:lstStyle/>
          <a:p>
            <a:endParaRPr lang="es-ES"/>
          </a:p>
        </p:txBody>
      </p:sp>
      <p:sp>
        <p:nvSpPr>
          <p:cNvPr id="3" name="Marcador de nota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encabezado 3"/>
          <p:cNvSpPr txBox="1"/>
          <p:nvPr/>
        </p:nvSpPr>
        <p:spPr>
          <a:xfrm>
            <a:off x="0" y="1"/>
            <a:ext cx="2945659" cy="4980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  <p:sp>
        <p:nvSpPr>
          <p:cNvPr id="5" name="Marcador de fecha 4"/>
          <p:cNvSpPr txBox="1"/>
          <p:nvPr/>
        </p:nvSpPr>
        <p:spPr>
          <a:xfrm>
            <a:off x="3850438" y="1"/>
            <a:ext cx="2945659" cy="4980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  <p:sp>
        <p:nvSpPr>
          <p:cNvPr id="6" name="Marcador de número de diapositiva 5"/>
          <p:cNvSpPr txBox="1"/>
          <p:nvPr/>
        </p:nvSpPr>
        <p:spPr>
          <a:xfrm>
            <a:off x="3850438" y="9428578"/>
            <a:ext cx="2945659" cy="4980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22E5AD-9562-496F-A88C-C50E17C6D51C}" type="slidenum">
              <a:t>2</a:t>
            </a:fld>
            <a:endParaRPr lang="es-ES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  <p:sp>
        <p:nvSpPr>
          <p:cNvPr id="7" name="Marcador de pie de página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r>
              <a:rPr lang="fr-FR"/>
              <a:t>1</a:t>
            </a:r>
          </a:p>
        </p:txBody>
      </p:sp>
      <p:sp>
        <p:nvSpPr>
          <p:cNvPr id="8" name="Marcador de fecha 7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8690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FF98F-4BC4-718A-D1FB-019450FD7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29A957B-8F3C-A2F0-9593-EE674A38CA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36CBB71-006B-4FF6-7439-B351535F62B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4FCFE01D-DDFD-1812-BA5B-2E92B25BDACD}"/>
              </a:ext>
            </a:extLst>
          </p:cNvPr>
          <p:cNvSpPr txBox="1"/>
          <p:nvPr/>
        </p:nvSpPr>
        <p:spPr>
          <a:xfrm>
            <a:off x="0" y="1"/>
            <a:ext cx="2945659" cy="4980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B4ECA42-4022-C56F-137B-293223A283D6}"/>
              </a:ext>
            </a:extLst>
          </p:cNvPr>
          <p:cNvSpPr txBox="1"/>
          <p:nvPr/>
        </p:nvSpPr>
        <p:spPr>
          <a:xfrm>
            <a:off x="3850438" y="1"/>
            <a:ext cx="2945659" cy="4980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2DBD7B-EEAE-D914-9ECD-845AF168A910}"/>
              </a:ext>
            </a:extLst>
          </p:cNvPr>
          <p:cNvSpPr txBox="1"/>
          <p:nvPr/>
        </p:nvSpPr>
        <p:spPr>
          <a:xfrm>
            <a:off x="3850438" y="9428578"/>
            <a:ext cx="2945659" cy="4980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22E5AD-9562-496F-A88C-C50E17C6D51C}" type="slidenum">
              <a:t>4</a:t>
            </a:fld>
            <a:endParaRPr lang="es-ES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7F708298-63D0-191A-9AA1-BF784D3249D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r>
              <a:rPr lang="fr-FR"/>
              <a:t>1</a:t>
            </a:r>
          </a:p>
        </p:txBody>
      </p:sp>
      <p:sp>
        <p:nvSpPr>
          <p:cNvPr id="8" name="Marcador de fecha 7">
            <a:extLst>
              <a:ext uri="{FF2B5EF4-FFF2-40B4-BE49-F238E27FC236}">
                <a16:creationId xmlns:a16="http://schemas.microsoft.com/office/drawing/2014/main" id="{F878F903-A96D-C68B-80E5-24D5E123B294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6306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F3378-1AA2-404A-8C63-9C0145377E61}" type="datetime1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F2135-7704-4575-A1B0-1FBAC366EE1F}" type="datetime1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3D806-B51C-48E8-914B-B09CDF5305F6}" type="datetime1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07A4C-EBC2-46CF-A2C5-54C37FED01FF}" type="datetime1">
              <a:rPr lang="en-US" smtClean="0"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BA8CE-6036-4CA0-B430-2FD6F1577DF2}" type="datetime1">
              <a:rPr lang="en-US" smtClean="0"/>
              <a:t>11/20/2025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CC86B-79F8-4A9E-8B17-B67FA61CAA7B}" type="datetime1">
              <a:rPr lang="en-US" smtClean="0"/>
              <a:t>11/20/2025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23D01-86B4-4085-9FB1-8190B1465FE5}" type="datetime1">
              <a:rPr lang="en-US" smtClean="0"/>
              <a:t>11/20/2025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087A-88EF-45D4-A462-68030801AB0B}" type="datetime1">
              <a:rPr lang="en-US" smtClean="0"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62322-0552-4DD7-A4B9-C2C796A48122}" type="datetime1">
              <a:rPr lang="en-US" smtClean="0"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72A90-DC07-4E06-87A2-9760DB4FC328}" type="datetime1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39684-386D-4838-9FC1-4E53534360E6}" type="datetime1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50089-75F9-471E-AFC5-77AFA2728FC2}" type="datetime1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5.pn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microsoft.com/office/2007/relationships/hdphoto" Target="../media/hdphoto3.wdp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jpeg"/><Relationship Id="rId5" Type="http://schemas.openxmlformats.org/officeDocument/2006/relationships/image" Target="../media/image21.png"/><Relationship Id="rId10" Type="http://schemas.openxmlformats.org/officeDocument/2006/relationships/image" Target="../media/image26.jpeg"/><Relationship Id="rId4" Type="http://schemas.openxmlformats.org/officeDocument/2006/relationships/image" Target="../media/image20.png"/><Relationship Id="rId9" Type="http://schemas.openxmlformats.org/officeDocument/2006/relationships/image" Target="../media/image25.jpeg"/><Relationship Id="rId1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" Target="slide9.xml"/><Relationship Id="rId7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5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lectrans.es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jmyera@electrans,.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131EB-C3A2-C69F-FE58-CE279F1FF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Un reloj de manecillas en un poste&#10;&#10;El contenido generado por IA puede ser incorrecto.">
            <a:extLst>
              <a:ext uri="{FF2B5EF4-FFF2-40B4-BE49-F238E27FC236}">
                <a16:creationId xmlns:a16="http://schemas.microsoft.com/office/drawing/2014/main" id="{12A7104F-373D-87F6-3463-7D27E57E1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8049" y="-263"/>
            <a:ext cx="6703308" cy="6858000"/>
          </a:xfrm>
          <a:prstGeom prst="rect">
            <a:avLst/>
          </a:prstGeom>
        </p:spPr>
      </p:pic>
      <p:sp>
        <p:nvSpPr>
          <p:cNvPr id="15" name="Forma libre: forma 14">
            <a:extLst>
              <a:ext uri="{FF2B5EF4-FFF2-40B4-BE49-F238E27FC236}">
                <a16:creationId xmlns:a16="http://schemas.microsoft.com/office/drawing/2014/main" id="{BD50E8F9-96C3-378F-4A78-41651B7F6FB9}"/>
              </a:ext>
            </a:extLst>
          </p:cNvPr>
          <p:cNvSpPr/>
          <p:nvPr/>
        </p:nvSpPr>
        <p:spPr>
          <a:xfrm>
            <a:off x="5086105" y="-156595"/>
            <a:ext cx="7135252" cy="7014333"/>
          </a:xfrm>
          <a:custGeom>
            <a:avLst/>
            <a:gdLst>
              <a:gd name="connsiteX0" fmla="*/ 5194942 w 7135252"/>
              <a:gd name="connsiteY0" fmla="*/ 775719 h 7014333"/>
              <a:gd name="connsiteX1" fmla="*/ 5017539 w 7135252"/>
              <a:gd name="connsiteY1" fmla="*/ 967410 h 7014333"/>
              <a:gd name="connsiteX2" fmla="*/ 5194942 w 7135252"/>
              <a:gd name="connsiteY2" fmla="*/ 1159101 h 7014333"/>
              <a:gd name="connsiteX3" fmla="*/ 5372345 w 7135252"/>
              <a:gd name="connsiteY3" fmla="*/ 967410 h 7014333"/>
              <a:gd name="connsiteX4" fmla="*/ 5194942 w 7135252"/>
              <a:gd name="connsiteY4" fmla="*/ 775719 h 7014333"/>
              <a:gd name="connsiteX5" fmla="*/ 0 w 7135252"/>
              <a:gd name="connsiteY5" fmla="*/ 0 h 7014333"/>
              <a:gd name="connsiteX6" fmla="*/ 7135252 w 7135252"/>
              <a:gd name="connsiteY6" fmla="*/ 0 h 7014333"/>
              <a:gd name="connsiteX7" fmla="*/ 7135252 w 7135252"/>
              <a:gd name="connsiteY7" fmla="*/ 7014333 h 7014333"/>
              <a:gd name="connsiteX8" fmla="*/ 0 w 7135252"/>
              <a:gd name="connsiteY8" fmla="*/ 7014333 h 7014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35252" h="7014333">
                <a:moveTo>
                  <a:pt x="5194942" y="775719"/>
                </a:moveTo>
                <a:cubicBezTo>
                  <a:pt x="5096965" y="775719"/>
                  <a:pt x="5017539" y="861542"/>
                  <a:pt x="5017539" y="967410"/>
                </a:cubicBezTo>
                <a:cubicBezTo>
                  <a:pt x="5017539" y="1073278"/>
                  <a:pt x="5096965" y="1159101"/>
                  <a:pt x="5194942" y="1159101"/>
                </a:cubicBezTo>
                <a:cubicBezTo>
                  <a:pt x="5292919" y="1159101"/>
                  <a:pt x="5372345" y="1073278"/>
                  <a:pt x="5372345" y="967410"/>
                </a:cubicBezTo>
                <a:cubicBezTo>
                  <a:pt x="5372345" y="861542"/>
                  <a:pt x="5292919" y="775719"/>
                  <a:pt x="5194942" y="775719"/>
                </a:cubicBezTo>
                <a:close/>
                <a:moveTo>
                  <a:pt x="0" y="0"/>
                </a:moveTo>
                <a:lnTo>
                  <a:pt x="7135252" y="0"/>
                </a:lnTo>
                <a:lnTo>
                  <a:pt x="7135252" y="7014333"/>
                </a:lnTo>
                <a:lnTo>
                  <a:pt x="0" y="7014333"/>
                </a:lnTo>
                <a:close/>
              </a:path>
            </a:pathLst>
          </a:custGeom>
          <a:solidFill>
            <a:srgbClr val="00308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orma libre: forma 20">
            <a:extLst>
              <a:ext uri="{FF2B5EF4-FFF2-40B4-BE49-F238E27FC236}">
                <a16:creationId xmlns:a16="http://schemas.microsoft.com/office/drawing/2014/main" id="{3849A679-C674-27DD-6434-8D1EFDAAE032}"/>
              </a:ext>
            </a:extLst>
          </p:cNvPr>
          <p:cNvSpPr/>
          <p:nvPr/>
        </p:nvSpPr>
        <p:spPr>
          <a:xfrm>
            <a:off x="-38910" y="-264"/>
            <a:ext cx="8227866" cy="6858001"/>
          </a:xfrm>
          <a:custGeom>
            <a:avLst/>
            <a:gdLst>
              <a:gd name="connsiteX0" fmla="*/ 0 w 8227866"/>
              <a:gd name="connsiteY0" fmla="*/ 0 h 6858001"/>
              <a:gd name="connsiteX1" fmla="*/ 8227866 w 8227866"/>
              <a:gd name="connsiteY1" fmla="*/ 0 h 6858001"/>
              <a:gd name="connsiteX2" fmla="*/ 6148516 w 8227866"/>
              <a:gd name="connsiteY2" fmla="*/ 6858001 h 6858001"/>
              <a:gd name="connsiteX3" fmla="*/ 0 w 8227866"/>
              <a:gd name="connsiteY3" fmla="*/ 6858001 h 6858001"/>
              <a:gd name="connsiteX4" fmla="*/ 0 w 8227866"/>
              <a:gd name="connsiteY4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27866" h="6858001">
                <a:moveTo>
                  <a:pt x="0" y="0"/>
                </a:moveTo>
                <a:lnTo>
                  <a:pt x="8227866" y="0"/>
                </a:lnTo>
                <a:lnTo>
                  <a:pt x="6148516" y="6858001"/>
                </a:lnTo>
                <a:lnTo>
                  <a:pt x="0" y="6858001"/>
                </a:lnTo>
                <a:lnTo>
                  <a:pt x="0" y="0"/>
                </a:lnTo>
                <a:close/>
              </a:path>
            </a:pathLst>
          </a:custGeom>
          <a:solidFill>
            <a:srgbClr val="0030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96CB9F6-BDFD-EF71-5261-D891CE8D91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4617"/>
            <a:ext cx="3150002" cy="900000"/>
          </a:xfrm>
          <a:prstGeom prst="rect">
            <a:avLst/>
          </a:prstGeom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A692D124-89F5-4D8A-BA9E-C695DD227AB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-169572" y="6433627"/>
            <a:ext cx="3489145" cy="367414"/>
          </a:xfrm>
        </p:spPr>
        <p:txBody>
          <a:bodyPr>
            <a:normAutofit/>
          </a:bodyPr>
          <a:lstStyle/>
          <a:p>
            <a:r>
              <a:rPr lang="es-ES" sz="1200" err="1">
                <a:solidFill>
                  <a:schemeClr val="bg1"/>
                </a:solidFill>
                <a:latin typeface="Raleway Thin" panose="020B0203030101060003" pitchFamily="34" charset="0"/>
                <a:ea typeface="Roboto" panose="02000000000000000000" pitchFamily="2" charset="0"/>
              </a:rPr>
              <a:t>Technology</a:t>
            </a:r>
            <a:r>
              <a:rPr lang="es-ES" sz="1200">
                <a:solidFill>
                  <a:schemeClr val="bg1"/>
                </a:solidFill>
                <a:latin typeface="Raleway Thin" panose="020B0203030101060003" pitchFamily="34" charset="0"/>
                <a:ea typeface="Roboto" panose="02000000000000000000" pitchFamily="2" charset="0"/>
              </a:rPr>
              <a:t> to </a:t>
            </a:r>
            <a:r>
              <a:rPr lang="es-ES" sz="1200" err="1">
                <a:solidFill>
                  <a:schemeClr val="bg1"/>
                </a:solidFill>
                <a:latin typeface="Raleway Thin" panose="020B0203030101060003" pitchFamily="34" charset="0"/>
                <a:ea typeface="Roboto" panose="02000000000000000000" pitchFamily="2" charset="0"/>
              </a:rPr>
              <a:t>boost</a:t>
            </a:r>
            <a:r>
              <a:rPr lang="es-ES" sz="1200">
                <a:solidFill>
                  <a:schemeClr val="bg1"/>
                </a:solidFill>
                <a:latin typeface="Raleway Thin" panose="020B0203030101060003" pitchFamily="34" charset="0"/>
                <a:ea typeface="Roboto" panose="02000000000000000000" pitchFamily="2" charset="0"/>
              </a:rPr>
              <a:t> rail Safety</a:t>
            </a:r>
          </a:p>
        </p:txBody>
      </p:sp>
      <p:pic>
        <p:nvPicPr>
          <p:cNvPr id="10" name="Imagen 9" descr="Logotipo&#10;&#10;El contenido generado por IA puede ser incorrecto.">
            <a:extLst>
              <a:ext uri="{FF2B5EF4-FFF2-40B4-BE49-F238E27FC236}">
                <a16:creationId xmlns:a16="http://schemas.microsoft.com/office/drawing/2014/main" id="{29EF9F2C-7DBC-F179-C098-0B29FAB953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5357" y="3376482"/>
            <a:ext cx="1092766" cy="250133"/>
          </a:xfrm>
          <a:prstGeom prst="rect">
            <a:avLst/>
          </a:prstGeom>
        </p:spPr>
      </p:pic>
      <p:sp>
        <p:nvSpPr>
          <p:cNvPr id="11" name="CuadroTexto 3">
            <a:extLst>
              <a:ext uri="{FF2B5EF4-FFF2-40B4-BE49-F238E27FC236}">
                <a16:creationId xmlns:a16="http://schemas.microsoft.com/office/drawing/2014/main" id="{4A2085B9-9AEC-388E-54A2-97826B8A5ACB}"/>
              </a:ext>
            </a:extLst>
          </p:cNvPr>
          <p:cNvSpPr txBox="1"/>
          <p:nvPr/>
        </p:nvSpPr>
        <p:spPr>
          <a:xfrm>
            <a:off x="-711586" y="2010851"/>
            <a:ext cx="65400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200" b="1" err="1">
                <a:solidFill>
                  <a:schemeClr val="bg1"/>
                </a:solidFill>
                <a:latin typeface="Goldman" pitchFamily="2" charset="0"/>
              </a:rPr>
              <a:t>EwOC</a:t>
            </a:r>
            <a:r>
              <a:rPr lang="en-US" sz="7200" b="1">
                <a:solidFill>
                  <a:srgbClr val="646464"/>
                </a:solidFill>
                <a:latin typeface="Goldman" pitchFamily="2" charset="0"/>
              </a:rPr>
              <a:t>  </a:t>
            </a:r>
            <a:r>
              <a:rPr lang="en-US" sz="7200" b="1">
                <a:solidFill>
                  <a:schemeClr val="bg1"/>
                </a:solidFill>
                <a:latin typeface="Goldman" pitchFamily="2" charset="0"/>
              </a:rPr>
              <a:t>LS</a:t>
            </a:r>
          </a:p>
        </p:txBody>
      </p:sp>
      <p:sp>
        <p:nvSpPr>
          <p:cNvPr id="12" name="Datos 6">
            <a:extLst>
              <a:ext uri="{FF2B5EF4-FFF2-40B4-BE49-F238E27FC236}">
                <a16:creationId xmlns:a16="http://schemas.microsoft.com/office/drawing/2014/main" id="{5FC5229F-8460-CDD8-4A4B-557F784B3A94}"/>
              </a:ext>
            </a:extLst>
          </p:cNvPr>
          <p:cNvSpPr/>
          <p:nvPr/>
        </p:nvSpPr>
        <p:spPr>
          <a:xfrm>
            <a:off x="4105172" y="1885102"/>
            <a:ext cx="1924405" cy="1451826"/>
          </a:xfrm>
          <a:prstGeom prst="flowChartInputOutpu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Subtítulo 4">
            <a:extLst>
              <a:ext uri="{FF2B5EF4-FFF2-40B4-BE49-F238E27FC236}">
                <a16:creationId xmlns:a16="http://schemas.microsoft.com/office/drawing/2014/main" id="{6C7D2684-368F-9CE5-E0A7-6067B148F427}"/>
              </a:ext>
            </a:extLst>
          </p:cNvPr>
          <p:cNvSpPr txBox="1">
            <a:spLocks/>
          </p:cNvSpPr>
          <p:nvPr/>
        </p:nvSpPr>
        <p:spPr>
          <a:xfrm>
            <a:off x="596199" y="4230419"/>
            <a:ext cx="5900071" cy="5555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err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Wayside</a:t>
            </a:r>
            <a:r>
              <a:rPr lang="es-ES" sz="24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es-ES" sz="2400" err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Object</a:t>
            </a:r>
            <a:r>
              <a:rPr lang="es-ES" sz="24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es-ES" sz="2400" err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Controller</a:t>
            </a:r>
            <a:r>
              <a:rPr lang="es-ES" sz="24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es-ES" sz="2400" err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for</a:t>
            </a:r>
            <a:r>
              <a:rPr lang="es-ES" sz="24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LED </a:t>
            </a:r>
            <a:r>
              <a:rPr lang="es-ES" sz="2400" err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Signals</a:t>
            </a:r>
            <a:r>
              <a:rPr lang="es-ES" sz="24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9508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ie de página 1"/>
          <p:cNvSpPr txBox="1"/>
          <p:nvPr/>
        </p:nvSpPr>
        <p:spPr>
          <a:xfrm>
            <a:off x="4123944" y="6538912"/>
            <a:ext cx="41148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1200" cap="none" spc="0" baseline="0">
                <a:solidFill>
                  <a:srgbClr val="898989"/>
                </a:solidFill>
                <a:uFillTx/>
                <a:latin typeface="Roboto Thin" panose="02000000000000000000" pitchFamily="2" charset="0"/>
                <a:ea typeface="Roboto Thin" panose="02000000000000000000" pitchFamily="2" charset="0"/>
                <a:cs typeface=""/>
              </a:rPr>
              <a:t>Technology To Boost Rail Safety</a:t>
            </a:r>
            <a:endParaRPr lang="es-ES" sz="1000" b="0" i="0" u="none" strike="noStrike" kern="1200" cap="none" spc="0" baseline="0">
              <a:solidFill>
                <a:srgbClr val="898989"/>
              </a:solidFill>
              <a:uFillTx/>
              <a:latin typeface="Roboto Thin" panose="02000000000000000000" pitchFamily="2" charset="0"/>
              <a:ea typeface="Roboto Thin" panose="02000000000000000000" pitchFamily="2" charset="0"/>
              <a:cs typeface="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0560"/>
            <a:ext cx="3443898" cy="5189768"/>
          </a:xfrm>
          <a:prstGeom prst="rect">
            <a:avLst/>
          </a:prstGeom>
        </p:spPr>
      </p:pic>
      <p:sp>
        <p:nvSpPr>
          <p:cNvPr id="4" name="CuadroTexto 5"/>
          <p:cNvSpPr txBox="1"/>
          <p:nvPr/>
        </p:nvSpPr>
        <p:spPr>
          <a:xfrm>
            <a:off x="393844" y="1021208"/>
            <a:ext cx="8025538" cy="50911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Founded in 1977 in Barcelona</a:t>
            </a: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, ELECTRANS has become a trusted name in railway </a:t>
            </a:r>
            <a:r>
              <a:rPr lang="en-US" sz="1600" kern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signalling</a:t>
            </a: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s-ES" sz="1600" b="1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Global supplier </a:t>
            </a:r>
            <a:r>
              <a:rPr lang="en-US" altLang="es-E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in the railway </a:t>
            </a:r>
            <a:r>
              <a:rPr lang="en-US" altLang="es-ES" sz="1600" kern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signalling</a:t>
            </a:r>
            <a:r>
              <a:rPr lang="en-US" altLang="es-E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 industry.  </a:t>
            </a:r>
            <a:endParaRPr lang="en-US" sz="1600" kern="0">
              <a:solidFill>
                <a:schemeClr val="tx1">
                  <a:lumMod val="65000"/>
                  <a:lumOff val="35000"/>
                </a:schemeClr>
              </a:solidFill>
              <a:latin typeface="Raleway Light" panose="020B0403030101060003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Pioneers in Spain </a:t>
            </a: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in level crossing systems and LED signals technology.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s-ES" sz="1600" b="1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Complete lifecycle control: </a:t>
            </a:r>
            <a:r>
              <a:rPr lang="en-US" altLang="es-E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Ensuring </a:t>
            </a:r>
            <a:r>
              <a:rPr lang="en-US" altLang="es-ES" sz="1600" b="1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compatibility with technological advances</a:t>
            </a:r>
            <a:r>
              <a:rPr lang="en-US" altLang="es-E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 and </a:t>
            </a:r>
            <a:r>
              <a:rPr lang="en-US" altLang="es-ES" sz="1600" b="1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minimizing the impact of obsolescence</a:t>
            </a:r>
            <a:r>
              <a:rPr lang="en-US" altLang="es-E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s-ES" sz="1600" b="1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Agile and customer-focused</a:t>
            </a:r>
            <a:r>
              <a:rPr lang="en-US" altLang="es-E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: Quick, flexible responses and </a:t>
            </a:r>
            <a:r>
              <a:rPr lang="en-US" altLang="es-ES" sz="1600" b="1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high adaptability</a:t>
            </a:r>
            <a:r>
              <a:rPr lang="en-US" altLang="es-E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, including the development of </a:t>
            </a:r>
            <a:r>
              <a:rPr lang="en-US" altLang="es-ES" sz="1600" b="1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customized solutions tailored to specific client requirements</a:t>
            </a:r>
            <a:r>
              <a:rPr lang="en-US" altLang="es-E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.</a:t>
            </a:r>
            <a:endParaRPr lang="es-ES" sz="1600">
              <a:solidFill>
                <a:srgbClr val="7F7F7F"/>
              </a:solidFill>
              <a:latin typeface="Raleway Light" panose="020B0403030101060003" pitchFamily="34" charset="0"/>
              <a:ea typeface=""/>
              <a:cs typeface="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370069" y="204661"/>
            <a:ext cx="10515600" cy="701728"/>
          </a:xfrm>
          <a:prstGeom prst="rect">
            <a:avLst/>
          </a:prstGeom>
        </p:spPr>
        <p:txBody>
          <a:bodyPr vert="horz" lIns="71999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err="1">
                <a:solidFill>
                  <a:srgbClr val="0A2F87"/>
                </a:solidFill>
                <a:latin typeface="Roboto Thin" pitchFamily="2"/>
                <a:ea typeface="Roboto Thin" pitchFamily="2"/>
              </a:rPr>
              <a:t>Context</a:t>
            </a:r>
            <a:r>
              <a:rPr lang="es-ES">
                <a:solidFill>
                  <a:srgbClr val="0A2F87"/>
                </a:solidFill>
                <a:latin typeface="Roboto Thin" pitchFamily="2"/>
                <a:ea typeface="Roboto Thin" pitchFamily="2"/>
              </a:rPr>
              <a:t>: Who </a:t>
            </a:r>
            <a:r>
              <a:rPr lang="es-ES" err="1">
                <a:solidFill>
                  <a:srgbClr val="0A2F87"/>
                </a:solidFill>
                <a:latin typeface="Roboto Thin" pitchFamily="2"/>
                <a:ea typeface="Roboto Thin" pitchFamily="2"/>
              </a:rPr>
              <a:t>we</a:t>
            </a:r>
            <a:r>
              <a:rPr lang="es-ES">
                <a:solidFill>
                  <a:srgbClr val="0A2F87"/>
                </a:solidFill>
                <a:latin typeface="Roboto Thin" pitchFamily="2"/>
                <a:ea typeface="Roboto Thin" pitchFamily="2"/>
              </a:rPr>
              <a:t> are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6698" y="6271613"/>
            <a:ext cx="685750" cy="530554"/>
          </a:xfrm>
          <a:prstGeom prst="rect">
            <a:avLst/>
          </a:prstGeom>
        </p:spPr>
      </p:pic>
      <p:pic>
        <p:nvPicPr>
          <p:cNvPr id="9" name="Imagen 8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006"/>
          <a:stretch/>
        </p:blipFill>
        <p:spPr bwMode="auto">
          <a:xfrm>
            <a:off x="8847402" y="2579447"/>
            <a:ext cx="2246562" cy="7370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Cuadro de texto 2"/>
          <p:cNvSpPr txBox="1">
            <a:spLocks noChangeArrowheads="1"/>
          </p:cNvSpPr>
          <p:nvPr/>
        </p:nvSpPr>
        <p:spPr bwMode="auto">
          <a:xfrm>
            <a:off x="8419382" y="2240031"/>
            <a:ext cx="1216025" cy="262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180340" marR="86360" algn="just">
              <a:spcBef>
                <a:spcPts val="500"/>
              </a:spcBef>
              <a:spcAft>
                <a:spcPts val="400"/>
              </a:spcAft>
            </a:pPr>
            <a:r>
              <a:rPr lang="en-US" sz="1000" b="1" kern="150">
                <a:solidFill>
                  <a:srgbClr val="003087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Mangal"/>
              </a:rPr>
              <a:t>ADAPTATION</a:t>
            </a:r>
            <a:endParaRPr lang="es-ES" sz="1000" kern="150">
              <a:effectLst/>
              <a:latin typeface="Calibri" panose="020F0502020204030204" pitchFamily="34" charset="0"/>
              <a:ea typeface="SimSun" panose="02010600030101010101" pitchFamily="2" charset="-122"/>
              <a:cs typeface="Mangal"/>
            </a:endParaRPr>
          </a:p>
        </p:txBody>
      </p:sp>
      <p:sp>
        <p:nvSpPr>
          <p:cNvPr id="12" name="Cuadro de texto 2"/>
          <p:cNvSpPr txBox="1">
            <a:spLocks noChangeArrowheads="1"/>
          </p:cNvSpPr>
          <p:nvPr/>
        </p:nvSpPr>
        <p:spPr bwMode="auto">
          <a:xfrm>
            <a:off x="9310187" y="2240031"/>
            <a:ext cx="1457325" cy="262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180340" marR="86360" algn="just">
              <a:spcBef>
                <a:spcPts val="500"/>
              </a:spcBef>
              <a:spcAft>
                <a:spcPts val="400"/>
              </a:spcAft>
            </a:pPr>
            <a:r>
              <a:rPr lang="en-US" sz="1000" b="1" kern="150">
                <a:solidFill>
                  <a:srgbClr val="003087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Mangal"/>
              </a:rPr>
              <a:t>SUSTAINABILITY</a:t>
            </a:r>
            <a:endParaRPr lang="es-ES" sz="1100" kern="150">
              <a:effectLst/>
              <a:latin typeface="Calibri" panose="020F0502020204030204" pitchFamily="34" charset="0"/>
              <a:ea typeface="SimSun" panose="02010600030101010101" pitchFamily="2" charset="-122"/>
              <a:cs typeface="Mangal"/>
            </a:endParaRPr>
          </a:p>
        </p:txBody>
      </p:sp>
      <p:sp>
        <p:nvSpPr>
          <p:cNvPr id="13" name="Cuadro de texto 2"/>
          <p:cNvSpPr txBox="1">
            <a:spLocks noChangeArrowheads="1"/>
          </p:cNvSpPr>
          <p:nvPr/>
        </p:nvSpPr>
        <p:spPr bwMode="auto">
          <a:xfrm>
            <a:off x="10442292" y="2240031"/>
            <a:ext cx="1216025" cy="262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180340" marR="86360" algn="just">
              <a:spcBef>
                <a:spcPts val="500"/>
              </a:spcBef>
              <a:spcAft>
                <a:spcPts val="400"/>
              </a:spcAft>
            </a:pPr>
            <a:r>
              <a:rPr lang="en-US" sz="1000" b="1" kern="150">
                <a:solidFill>
                  <a:srgbClr val="003087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Mangal"/>
              </a:rPr>
              <a:t>INNOVATION</a:t>
            </a:r>
            <a:endParaRPr lang="es-ES" sz="1100" kern="150">
              <a:effectLst/>
              <a:latin typeface="Calibri" panose="020F0502020204030204" pitchFamily="34" charset="0"/>
              <a:ea typeface="SimSun" panose="02010600030101010101" pitchFamily="2" charset="-122"/>
              <a:cs typeface="Mangal"/>
            </a:endParaRPr>
          </a:p>
        </p:txBody>
      </p:sp>
      <p:pic>
        <p:nvPicPr>
          <p:cNvPr id="14" name="Imagen 13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76" r="31183"/>
          <a:stretch/>
        </p:blipFill>
        <p:spPr bwMode="auto">
          <a:xfrm>
            <a:off x="9173794" y="3663221"/>
            <a:ext cx="1593718" cy="7391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Cuadro de texto 2"/>
          <p:cNvSpPr txBox="1">
            <a:spLocks noChangeArrowheads="1"/>
          </p:cNvSpPr>
          <p:nvPr/>
        </p:nvSpPr>
        <p:spPr bwMode="auto">
          <a:xfrm>
            <a:off x="9763627" y="3392931"/>
            <a:ext cx="1382395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180340" marR="86360" algn="just">
              <a:spcBef>
                <a:spcPts val="500"/>
              </a:spcBef>
              <a:spcAft>
                <a:spcPts val="400"/>
              </a:spcAft>
            </a:pPr>
            <a:r>
              <a:rPr lang="en-US" sz="1000" b="1" kern="150">
                <a:solidFill>
                  <a:srgbClr val="003087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Mangal"/>
              </a:rPr>
              <a:t>COMMITMENT</a:t>
            </a:r>
            <a:endParaRPr lang="es-ES" sz="1000" kern="150">
              <a:effectLst/>
              <a:latin typeface="Calibri" panose="020F0502020204030204" pitchFamily="34" charset="0"/>
              <a:ea typeface="SimSun" panose="02010600030101010101" pitchFamily="2" charset="-122"/>
              <a:cs typeface="Mangal"/>
            </a:endParaRPr>
          </a:p>
        </p:txBody>
      </p:sp>
      <p:sp>
        <p:nvSpPr>
          <p:cNvPr id="16" name="Cuadro de texto 2"/>
          <p:cNvSpPr txBox="1">
            <a:spLocks noChangeArrowheads="1"/>
          </p:cNvSpPr>
          <p:nvPr/>
        </p:nvSpPr>
        <p:spPr bwMode="auto">
          <a:xfrm>
            <a:off x="8553761" y="3392931"/>
            <a:ext cx="167733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180340" marR="86360" algn="just">
              <a:spcBef>
                <a:spcPts val="500"/>
              </a:spcBef>
              <a:spcAft>
                <a:spcPts val="400"/>
              </a:spcAft>
            </a:pPr>
            <a:r>
              <a:rPr lang="en-US" sz="1000" b="1" kern="150">
                <a:solidFill>
                  <a:srgbClr val="003087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Mangal"/>
              </a:rPr>
              <a:t>CUSTOMER DRIVEN</a:t>
            </a:r>
            <a:endParaRPr lang="es-ES" sz="1000" kern="150">
              <a:effectLst/>
              <a:latin typeface="Calibri" panose="020F0502020204030204" pitchFamily="34" charset="0"/>
              <a:ea typeface="SimSun" panose="02010600030101010101" pitchFamily="2" charset="-122"/>
              <a:cs typeface="Mangal"/>
            </a:endParaRPr>
          </a:p>
        </p:txBody>
      </p:sp>
    </p:spTree>
    <p:extLst>
      <p:ext uri="{BB962C8B-B14F-4D97-AF65-F5344CB8AC3E}">
        <p14:creationId xmlns:p14="http://schemas.microsoft.com/office/powerpoint/2010/main" val="180010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780" y="1258570"/>
            <a:ext cx="3164840" cy="1979930"/>
          </a:xfrm>
          <a:prstGeom prst="round2DiagRect">
            <a:avLst/>
          </a:prstGeom>
        </p:spPr>
      </p:pic>
      <p:grpSp>
        <p:nvGrpSpPr>
          <p:cNvPr id="5" name="Grupo 4"/>
          <p:cNvGrpSpPr/>
          <p:nvPr/>
        </p:nvGrpSpPr>
        <p:grpSpPr>
          <a:xfrm>
            <a:off x="996144" y="3839464"/>
            <a:ext cx="3165476" cy="2034540"/>
            <a:chOff x="0" y="-47318"/>
            <a:chExt cx="3165894" cy="2035945"/>
          </a:xfrm>
          <a:noFill/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9" y="0"/>
              <a:ext cx="1099185" cy="1979930"/>
            </a:xfrm>
            <a:prstGeom prst="round2DiagRect">
              <a:avLst/>
            </a:prstGeom>
            <a:ln>
              <a:noFill/>
            </a:ln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2038" y="-47318"/>
              <a:ext cx="1590040" cy="1979930"/>
            </a:xfrm>
            <a:prstGeom prst="round2DiagRect">
              <a:avLst/>
            </a:prstGeom>
            <a:ln>
              <a:noFill/>
            </a:ln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9736" y="0"/>
              <a:ext cx="911225" cy="1979930"/>
            </a:xfrm>
            <a:prstGeom prst="round2DiagRect">
              <a:avLst/>
            </a:prstGeom>
            <a:ln>
              <a:noFill/>
            </a:ln>
          </p:spPr>
        </p:pic>
        <p:sp>
          <p:nvSpPr>
            <p:cNvPr id="9" name="Redondear rectángulo de esquina diagonal 8"/>
            <p:cNvSpPr/>
            <p:nvPr/>
          </p:nvSpPr>
          <p:spPr>
            <a:xfrm>
              <a:off x="0" y="8627"/>
              <a:ext cx="3165894" cy="1980000"/>
            </a:xfrm>
            <a:prstGeom prst="round2DiagRect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pic>
        <p:nvPicPr>
          <p:cNvPr id="10" name="DSC_5428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6" r="2447"/>
          <a:stretch/>
        </p:blipFill>
        <p:spPr bwMode="auto">
          <a:xfrm>
            <a:off x="4504159" y="1258570"/>
            <a:ext cx="3164205" cy="1976755"/>
          </a:xfrm>
          <a:prstGeom prst="round2Diag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1" name="Grupo 10"/>
          <p:cNvGrpSpPr/>
          <p:nvPr/>
        </p:nvGrpSpPr>
        <p:grpSpPr>
          <a:xfrm>
            <a:off x="4504159" y="3838098"/>
            <a:ext cx="3164205" cy="1979930"/>
            <a:chOff x="-329184" y="1397793"/>
            <a:chExt cx="3164205" cy="1979930"/>
          </a:xfrm>
        </p:grpSpPr>
        <p:pic>
          <p:nvPicPr>
            <p:cNvPr id="12" name="Imagen 11"/>
            <p:cNvPicPr>
              <a:picLocks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-2"/>
            <a:stretch/>
          </p:blipFill>
          <p:spPr>
            <a:xfrm>
              <a:off x="-329184" y="1397793"/>
              <a:ext cx="3164205" cy="1979930"/>
            </a:xfrm>
            <a:prstGeom prst="round2DiagRect">
              <a:avLst/>
            </a:prstGeom>
          </p:spPr>
        </p:pic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2476" y="2626068"/>
              <a:ext cx="210820" cy="185420"/>
            </a:xfrm>
            <a:prstGeom prst="rect">
              <a:avLst/>
            </a:prstGeom>
            <a:effectLst>
              <a:glow rad="101600">
                <a:schemeClr val="accent5">
                  <a:lumMod val="20000"/>
                  <a:lumOff val="80000"/>
                  <a:alpha val="76000"/>
                </a:schemeClr>
              </a:glow>
            </a:effectLst>
          </p:spPr>
        </p:pic>
      </p:grpSp>
      <p:pic>
        <p:nvPicPr>
          <p:cNvPr id="14" name="Imagen 13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" r="5922"/>
          <a:stretch/>
        </p:blipFill>
        <p:spPr bwMode="auto">
          <a:xfrm>
            <a:off x="8010903" y="1257300"/>
            <a:ext cx="3165475" cy="1979295"/>
          </a:xfrm>
          <a:prstGeom prst="round2Diag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14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65828" y="3838733"/>
            <a:ext cx="3110550" cy="1979295"/>
          </a:xfrm>
          <a:prstGeom prst="round2Diag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CuadroTexto 15"/>
          <p:cNvSpPr txBox="1"/>
          <p:nvPr/>
        </p:nvSpPr>
        <p:spPr>
          <a:xfrm>
            <a:off x="1155304" y="3256986"/>
            <a:ext cx="26661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Raleway" panose="020B0503030101060003" pitchFamily="34" charset="0"/>
              </a:rPr>
              <a:t>Level crossing protection solutions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1750018" y="5928317"/>
            <a:ext cx="1476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Raleway" panose="020B0503030101060003" pitchFamily="34" charset="0"/>
              </a:rPr>
              <a:t>Signals and Lights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5110255" y="5916281"/>
            <a:ext cx="18165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Raleway" panose="020B0503030101060003" pitchFamily="34" charset="0"/>
              </a:rPr>
              <a:t>LRT signalling systems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8725665" y="3256986"/>
            <a:ext cx="17908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Raleway" panose="020B0503030101060003" pitchFamily="34" charset="0"/>
              </a:defRPr>
            </a:lvl1pPr>
          </a:lstStyle>
          <a:p>
            <a:r>
              <a:rPr lang="es-ES"/>
              <a:t>Rail </a:t>
            </a:r>
            <a:r>
              <a:rPr lang="es-ES" err="1"/>
              <a:t>signalling</a:t>
            </a:r>
            <a:r>
              <a:rPr lang="es-ES"/>
              <a:t> </a:t>
            </a:r>
            <a:r>
              <a:rPr lang="es-ES" err="1"/>
              <a:t>systems</a:t>
            </a:r>
            <a:endParaRPr lang="en-US"/>
          </a:p>
        </p:txBody>
      </p:sp>
      <p:sp>
        <p:nvSpPr>
          <p:cNvPr id="20" name="CuadroTexto 19"/>
          <p:cNvSpPr txBox="1"/>
          <p:nvPr/>
        </p:nvSpPr>
        <p:spPr>
          <a:xfrm>
            <a:off x="5426047" y="3256986"/>
            <a:ext cx="11849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err="1">
                <a:solidFill>
                  <a:schemeClr val="tx1">
                    <a:lumMod val="65000"/>
                    <a:lumOff val="35000"/>
                  </a:schemeClr>
                </a:solidFill>
                <a:latin typeface="Raleway" panose="020B0503030101060003" pitchFamily="34" charset="0"/>
              </a:rPr>
              <a:t>Axle</a:t>
            </a:r>
            <a:r>
              <a:rPr lang="es-ES" sz="1200">
                <a:solidFill>
                  <a:schemeClr val="tx1">
                    <a:lumMod val="65000"/>
                    <a:lumOff val="35000"/>
                  </a:schemeClr>
                </a:solidFill>
                <a:latin typeface="Raleway" panose="020B0503030101060003" pitchFamily="34" charset="0"/>
              </a:rPr>
              <a:t> </a:t>
            </a:r>
            <a:r>
              <a:rPr lang="es-ES" sz="1200" err="1">
                <a:solidFill>
                  <a:schemeClr val="tx1">
                    <a:lumMod val="65000"/>
                    <a:lumOff val="35000"/>
                  </a:schemeClr>
                </a:solidFill>
                <a:latin typeface="Raleway" panose="020B0503030101060003" pitchFamily="34" charset="0"/>
              </a:rPr>
              <a:t>Counters</a:t>
            </a:r>
            <a:endParaRPr lang="en-US" sz="1200">
              <a:solidFill>
                <a:schemeClr val="tx1">
                  <a:lumMod val="65000"/>
                  <a:lumOff val="35000"/>
                </a:schemeClr>
              </a:solidFill>
              <a:latin typeface="Raleway" panose="020B0503030101060003" pitchFamily="34" charset="0"/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9143035" y="5917515"/>
            <a:ext cx="9012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Raleway" panose="020B0503030101060003" pitchFamily="34" charset="0"/>
              </a:rPr>
              <a:t>Aftersales</a:t>
            </a:r>
          </a:p>
        </p:txBody>
      </p:sp>
      <p:sp>
        <p:nvSpPr>
          <p:cNvPr id="25" name="Título 1">
            <a:extLst>
              <a:ext uri="{FF2B5EF4-FFF2-40B4-BE49-F238E27FC236}">
                <a16:creationId xmlns:a16="http://schemas.microsoft.com/office/drawing/2014/main" id="{AFA1881C-59E4-45F1-A106-D3B449B47A43}"/>
              </a:ext>
            </a:extLst>
          </p:cNvPr>
          <p:cNvSpPr txBox="1"/>
          <p:nvPr/>
        </p:nvSpPr>
        <p:spPr>
          <a:xfrm>
            <a:off x="373386" y="283582"/>
            <a:ext cx="10515600" cy="7017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71999" tIns="45720" rIns="91440" bIns="45720" anchor="t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i="0" u="none" strike="noStrike" kern="1200" cap="none" spc="0" baseline="0">
                <a:solidFill>
                  <a:srgbClr val="0A2F87"/>
                </a:solidFill>
                <a:uFillTx/>
                <a:latin typeface="Roboto Thin" panose="02000000000000000000" pitchFamily="2" charset="0"/>
                <a:ea typeface="Roboto Thin" panose="02000000000000000000" pitchFamily="2" charset="0"/>
                <a:cs typeface=""/>
              </a:rPr>
              <a:t>Solutions &amp; Services</a:t>
            </a:r>
          </a:p>
        </p:txBody>
      </p:sp>
      <p:sp>
        <p:nvSpPr>
          <p:cNvPr id="24" name="Marcador de pie de página 1">
            <a:extLst>
              <a:ext uri="{FF2B5EF4-FFF2-40B4-BE49-F238E27FC236}">
                <a16:creationId xmlns:a16="http://schemas.microsoft.com/office/drawing/2014/main" id="{92265E00-946D-4D53-BF77-DEFD5093C105}"/>
              </a:ext>
            </a:extLst>
          </p:cNvPr>
          <p:cNvSpPr txBox="1"/>
          <p:nvPr/>
        </p:nvSpPr>
        <p:spPr>
          <a:xfrm>
            <a:off x="4112002" y="6512665"/>
            <a:ext cx="41148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1200" cap="none" spc="0" baseline="0">
                <a:solidFill>
                  <a:srgbClr val="898989"/>
                </a:solidFill>
                <a:uFillTx/>
                <a:latin typeface="Roboto Thin" panose="02000000000000000000" pitchFamily="2" charset="0"/>
                <a:ea typeface="Roboto Thin" panose="02000000000000000000" pitchFamily="2" charset="0"/>
                <a:cs typeface=""/>
              </a:rPr>
              <a:t>Technology To Boost Rail Safety</a:t>
            </a:r>
            <a:endParaRPr lang="es-ES" sz="1000" b="0" i="0" u="none" strike="noStrike" kern="1200" cap="none" spc="0" baseline="0">
              <a:solidFill>
                <a:srgbClr val="898989"/>
              </a:solidFill>
              <a:uFillTx/>
              <a:latin typeface="Roboto Thin" panose="02000000000000000000" pitchFamily="2" charset="0"/>
              <a:ea typeface="Roboto Thin" panose="02000000000000000000" pitchFamily="2" charset="0"/>
              <a:cs typeface=""/>
            </a:endParaRP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5092" y="6263717"/>
            <a:ext cx="685750" cy="53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6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D7B98-3346-078E-E5B3-AFE2C3DD4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ie de página 1">
            <a:extLst>
              <a:ext uri="{FF2B5EF4-FFF2-40B4-BE49-F238E27FC236}">
                <a16:creationId xmlns:a16="http://schemas.microsoft.com/office/drawing/2014/main" id="{60C1B5EF-52FA-1A77-7B88-4089FA204F72}"/>
              </a:ext>
            </a:extLst>
          </p:cNvPr>
          <p:cNvSpPr txBox="1"/>
          <p:nvPr/>
        </p:nvSpPr>
        <p:spPr>
          <a:xfrm>
            <a:off x="4123944" y="6538912"/>
            <a:ext cx="41148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1200" cap="none" spc="0" baseline="0">
                <a:solidFill>
                  <a:srgbClr val="898989"/>
                </a:solidFill>
                <a:uFillTx/>
                <a:latin typeface="Roboto Thin" panose="02000000000000000000" pitchFamily="2" charset="0"/>
                <a:ea typeface="Roboto Thin" panose="02000000000000000000" pitchFamily="2" charset="0"/>
                <a:cs typeface=""/>
              </a:rPr>
              <a:t>Technology To Boost Rail Safety</a:t>
            </a:r>
            <a:endParaRPr lang="es-ES" sz="1000" b="0" i="0" u="none" strike="noStrike" kern="1200" cap="none" spc="0" baseline="0">
              <a:solidFill>
                <a:srgbClr val="898989"/>
              </a:solidFill>
              <a:uFillTx/>
              <a:latin typeface="Roboto Thin" panose="02000000000000000000" pitchFamily="2" charset="0"/>
              <a:ea typeface="Roboto Thin" panose="02000000000000000000" pitchFamily="2" charset="0"/>
              <a:cs typeface="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9CC6ED6-8805-AE82-33CE-AF20B1E32E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0560"/>
            <a:ext cx="3443898" cy="5189768"/>
          </a:xfrm>
          <a:prstGeom prst="rect">
            <a:avLst/>
          </a:prstGeom>
        </p:spPr>
      </p:pic>
      <p:sp>
        <p:nvSpPr>
          <p:cNvPr id="4" name="CuadroTexto 5">
            <a:extLst>
              <a:ext uri="{FF2B5EF4-FFF2-40B4-BE49-F238E27FC236}">
                <a16:creationId xmlns:a16="http://schemas.microsoft.com/office/drawing/2014/main" id="{A4C40DD1-B239-ACCE-E737-6FCA6738D644}"/>
              </a:ext>
            </a:extLst>
          </p:cNvPr>
          <p:cNvSpPr txBox="1"/>
          <p:nvPr/>
        </p:nvSpPr>
        <p:spPr>
          <a:xfrm>
            <a:off x="224107" y="906389"/>
            <a:ext cx="8830994" cy="30901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In 2005, ELECTRANS </a:t>
            </a:r>
            <a:r>
              <a:rPr lang="en-US" sz="1600" b="1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pioneered innovation </a:t>
            </a: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by introducing the LD-160-AV a SIL-4 certified LED signal light for high-speed rail lines in Spain.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Global impact: </a:t>
            </a: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More than 35,000 units supplied worldwide, ensuring reliability and safety across diverse railway networks.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Strong market presence</a:t>
            </a: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: Our solutions are widely implemented across metro systems in major cities and key railway lines.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07A585FD-63C6-7FF9-4F6A-F4445E3BFA55}"/>
              </a:ext>
            </a:extLst>
          </p:cNvPr>
          <p:cNvSpPr txBox="1">
            <a:spLocks/>
          </p:cNvSpPr>
          <p:nvPr/>
        </p:nvSpPr>
        <p:spPr>
          <a:xfrm>
            <a:off x="370069" y="204661"/>
            <a:ext cx="10515600" cy="701728"/>
          </a:xfrm>
          <a:prstGeom prst="rect">
            <a:avLst/>
          </a:prstGeom>
        </p:spPr>
        <p:txBody>
          <a:bodyPr vert="horz" lIns="71999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err="1">
                <a:solidFill>
                  <a:srgbClr val="0A2F87"/>
                </a:solidFill>
                <a:latin typeface="Roboto Thin" pitchFamily="2"/>
                <a:ea typeface="Roboto Thin" pitchFamily="2"/>
              </a:rPr>
              <a:t>Signals</a:t>
            </a:r>
            <a:r>
              <a:rPr lang="es-ES">
                <a:solidFill>
                  <a:srgbClr val="0A2F87"/>
                </a:solidFill>
                <a:latin typeface="Roboto Thin" pitchFamily="2"/>
                <a:ea typeface="Roboto Thin" pitchFamily="2"/>
              </a:rPr>
              <a:t> &amp; </a:t>
            </a:r>
            <a:r>
              <a:rPr lang="es-ES" err="1">
                <a:solidFill>
                  <a:srgbClr val="0A2F87"/>
                </a:solidFill>
                <a:latin typeface="Roboto Thin" pitchFamily="2"/>
                <a:ea typeface="Roboto Thin" pitchFamily="2"/>
              </a:rPr>
              <a:t>Lights</a:t>
            </a:r>
            <a:endParaRPr lang="es-ES">
              <a:solidFill>
                <a:srgbClr val="0A2F87"/>
              </a:solidFill>
              <a:latin typeface="Roboto Thin" pitchFamily="2"/>
              <a:ea typeface="Roboto Thin" pitchFamily="2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80F37DE-51EA-D46F-93CE-E569C627F4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6698" y="6271613"/>
            <a:ext cx="685750" cy="53055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EFC16C44-7AAB-3659-A4C2-A9F0B450D8A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364" b="91232" l="9959" r="89967">
                        <a14:foregroundMark x1="47908" y1="8364" x2="47908" y2="8364"/>
                        <a14:foregroundMark x1="54424" y1="91232" x2="54424" y2="91232"/>
                        <a14:foregroundMark x1="88227" y1="52444" x2="88227" y2="52444"/>
                        <a14:foregroundMark x1="88227" y1="52444" x2="88227" y2="52444"/>
                        <a14:backgroundMark x1="14106" y1="49212" x2="14106" y2="49212"/>
                        <a14:backgroundMark x1="86857" y1="52323" x2="86857" y2="523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38" t="6074" r="9197" b="4296"/>
          <a:stretch/>
        </p:blipFill>
        <p:spPr>
          <a:xfrm rot="21540000">
            <a:off x="9232414" y="1625499"/>
            <a:ext cx="1315156" cy="133741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C90F2C6-B4F6-5AA9-3FDF-E0F7F914AB6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882" b="89988" l="10000" r="93059">
                        <a14:foregroundMark x1="21098" y1="8922" x2="28235" y2="9164"/>
                        <a14:foregroundMark x1="28235" y1="9164" x2="30471" y2="8922"/>
                        <a14:foregroundMark x1="86863" y1="81429" x2="89882" y2="82560"/>
                        <a14:foregroundMark x1="38196" y1="79734" x2="38471" y2="81429"/>
                        <a14:foregroundMark x1="93059" y1="82560" x2="93059" y2="842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9806" y="1547483"/>
            <a:ext cx="1537054" cy="1493448"/>
          </a:xfrm>
          <a:prstGeom prst="rect">
            <a:avLst/>
          </a:prstGeom>
        </p:spPr>
      </p:pic>
      <p:sp>
        <p:nvSpPr>
          <p:cNvPr id="8" name="CuadroTexto 5">
            <a:extLst>
              <a:ext uri="{FF2B5EF4-FFF2-40B4-BE49-F238E27FC236}">
                <a16:creationId xmlns:a16="http://schemas.microsoft.com/office/drawing/2014/main" id="{539E050B-FF5A-F328-94C6-7B4C0A64B996}"/>
              </a:ext>
            </a:extLst>
          </p:cNvPr>
          <p:cNvSpPr txBox="1"/>
          <p:nvPr/>
        </p:nvSpPr>
        <p:spPr>
          <a:xfrm>
            <a:off x="450053" y="2548188"/>
            <a:ext cx="11819767" cy="50911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>
              <a:lnSpc>
                <a:spcPct val="200000"/>
              </a:lnSpc>
            </a:pPr>
            <a:r>
              <a:rPr lang="en-US" sz="1600" b="1" u="sng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Metros: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Barcelona, Madrid, Bilbao, Paris, Milan, Singapore, Riyadh, Sydney, Medellín, Bogotá, Lille, Lyon, Torino, Ho Chi Minh, Bucharest,  Sao Paolo, Argel, Mumbai, Lima, Quito, Santiago de Chile. </a:t>
            </a:r>
          </a:p>
          <a:p>
            <a:pPr>
              <a:lnSpc>
                <a:spcPct val="150000"/>
              </a:lnSpc>
            </a:pPr>
            <a:r>
              <a:rPr lang="en-US" sz="1600" b="1" u="sng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Railway Lines: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Spain, Brazil, Mexico, Saudi Arabia, Romania, Turkey, Azerbaijan, Egypt, Venezuela,</a:t>
            </a:r>
          </a:p>
        </p:txBody>
      </p:sp>
    </p:spTree>
    <p:extLst>
      <p:ext uri="{BB962C8B-B14F-4D97-AF65-F5344CB8AC3E}">
        <p14:creationId xmlns:p14="http://schemas.microsoft.com/office/powerpoint/2010/main" val="1933265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94"/>
          <p:cNvGraphicFramePr>
            <a:graphicFrameLocks noGrp="1"/>
          </p:cNvGraphicFramePr>
          <p:nvPr/>
        </p:nvGraphicFramePr>
        <p:xfrm>
          <a:off x="1017037" y="1143089"/>
          <a:ext cx="10212309" cy="5371038"/>
        </p:xfrm>
        <a:graphic>
          <a:graphicData uri="http://schemas.openxmlformats.org/drawingml/2006/table">
            <a:tbl>
              <a:tblPr/>
              <a:tblGrid>
                <a:gridCol w="2701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5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6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88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2946">
                <a:tc>
                  <a:txBody>
                    <a:bodyPr/>
                    <a:lstStyle>
                      <a:lvl1pPr algn="l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algn="l" eaLnBrk="0" hangingPunct="0">
                        <a:spcBef>
                          <a:spcPts val="450"/>
                        </a:spcBef>
                        <a:defRPr sz="16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algn="l" eaLnBrk="0" hangingPunct="0">
                        <a:spcBef>
                          <a:spcPts val="350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algn="l" eaLnBrk="0" hangingPunct="0">
                        <a:spcBef>
                          <a:spcPts val="300"/>
                        </a:spcBef>
                        <a:defRPr sz="1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algn="l" eaLnBrk="0" hangingPunct="0">
                        <a:spcBef>
                          <a:spcPts val="250"/>
                        </a:spcBef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AL-200 (</a:t>
                      </a: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High signal)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087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algn="l" eaLnBrk="0" hangingPunct="0">
                        <a:spcBef>
                          <a:spcPts val="450"/>
                        </a:spcBef>
                        <a:defRPr sz="16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algn="l" eaLnBrk="0" hangingPunct="0">
                        <a:spcBef>
                          <a:spcPts val="350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algn="l" eaLnBrk="0" hangingPunct="0">
                        <a:spcBef>
                          <a:spcPts val="300"/>
                        </a:spcBef>
                        <a:defRPr sz="1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algn="l" eaLnBrk="0" hangingPunct="0">
                        <a:spcBef>
                          <a:spcPts val="250"/>
                        </a:spcBef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FC-140 (</a:t>
                      </a: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Dwarf signal)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087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algn="l" eaLnBrk="0" hangingPunct="0">
                        <a:spcBef>
                          <a:spcPts val="450"/>
                        </a:spcBef>
                        <a:defRPr sz="16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algn="l" eaLnBrk="0" hangingPunct="0">
                        <a:spcBef>
                          <a:spcPts val="350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algn="l" eaLnBrk="0" hangingPunct="0">
                        <a:spcBef>
                          <a:spcPts val="300"/>
                        </a:spcBef>
                        <a:defRPr sz="1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algn="l" eaLnBrk="0" hangingPunct="0">
                        <a:spcBef>
                          <a:spcPts val="250"/>
                        </a:spcBef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FOVAR/LEDVAR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087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algn="l" eaLnBrk="0" hangingPunct="0">
                        <a:spcBef>
                          <a:spcPts val="450"/>
                        </a:spcBef>
                        <a:defRPr sz="16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algn="l" eaLnBrk="0" hangingPunct="0">
                        <a:spcBef>
                          <a:spcPts val="350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algn="l" eaLnBrk="0" hangingPunct="0">
                        <a:spcBef>
                          <a:spcPts val="300"/>
                        </a:spcBef>
                        <a:defRPr sz="1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algn="l" eaLnBrk="0" hangingPunct="0">
                        <a:spcBef>
                          <a:spcPts val="250"/>
                        </a:spcBef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MD120</a:t>
                      </a: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/</a:t>
                      </a:r>
                      <a:r>
                        <a:rPr kumimoji="0" lang="en-US" altLang="en-US" sz="16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MD120S</a:t>
                      </a: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0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5496">
                <a:tc>
                  <a:txBody>
                    <a:bodyPr/>
                    <a:lstStyle>
                      <a:lvl1pPr algn="l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algn="l" eaLnBrk="0" hangingPunct="0">
                        <a:spcBef>
                          <a:spcPts val="450"/>
                        </a:spcBef>
                        <a:defRPr sz="16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algn="l" eaLnBrk="0" hangingPunct="0">
                        <a:spcBef>
                          <a:spcPts val="350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algn="l" eaLnBrk="0" hangingPunct="0">
                        <a:spcBef>
                          <a:spcPts val="300"/>
                        </a:spcBef>
                        <a:defRPr sz="1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algn="l" eaLnBrk="0" hangingPunct="0">
                        <a:spcBef>
                          <a:spcPts val="250"/>
                        </a:spcBef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algn="l" eaLnBrk="0" hangingPunct="0">
                        <a:spcBef>
                          <a:spcPts val="450"/>
                        </a:spcBef>
                        <a:defRPr sz="16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algn="l" eaLnBrk="0" hangingPunct="0">
                        <a:spcBef>
                          <a:spcPts val="350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algn="l" eaLnBrk="0" hangingPunct="0">
                        <a:spcBef>
                          <a:spcPts val="300"/>
                        </a:spcBef>
                        <a:defRPr sz="1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algn="l" eaLnBrk="0" hangingPunct="0">
                        <a:spcBef>
                          <a:spcPts val="250"/>
                        </a:spcBef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algn="l" eaLnBrk="0" hangingPunct="0">
                        <a:spcBef>
                          <a:spcPts val="450"/>
                        </a:spcBef>
                        <a:defRPr sz="16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algn="l" eaLnBrk="0" hangingPunct="0">
                        <a:spcBef>
                          <a:spcPts val="350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algn="l" eaLnBrk="0" hangingPunct="0">
                        <a:spcBef>
                          <a:spcPts val="300"/>
                        </a:spcBef>
                        <a:defRPr sz="1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algn="l" eaLnBrk="0" hangingPunct="0">
                        <a:spcBef>
                          <a:spcPts val="250"/>
                        </a:spcBef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algn="l" eaLnBrk="0" hangingPunct="0">
                        <a:spcBef>
                          <a:spcPts val="450"/>
                        </a:spcBef>
                        <a:defRPr sz="16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algn="l" eaLnBrk="0" hangingPunct="0">
                        <a:spcBef>
                          <a:spcPts val="350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algn="l" eaLnBrk="0" hangingPunct="0">
                        <a:spcBef>
                          <a:spcPts val="300"/>
                        </a:spcBef>
                        <a:defRPr sz="1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algn="l" eaLnBrk="0" hangingPunct="0">
                        <a:spcBef>
                          <a:spcPts val="250"/>
                        </a:spcBef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946">
                <a:tc gridSpan="4">
                  <a:txBody>
                    <a:bodyPr/>
                    <a:lstStyle>
                      <a:lvl1pPr algn="l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algn="l" eaLnBrk="0" hangingPunct="0">
                        <a:spcBef>
                          <a:spcPts val="450"/>
                        </a:spcBef>
                        <a:defRPr sz="16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algn="l" eaLnBrk="0" hangingPunct="0">
                        <a:spcBef>
                          <a:spcPts val="350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algn="l" eaLnBrk="0" hangingPunct="0">
                        <a:spcBef>
                          <a:spcPts val="300"/>
                        </a:spcBef>
                        <a:defRPr sz="1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algn="l" eaLnBrk="0" hangingPunct="0">
                        <a:spcBef>
                          <a:spcPts val="250"/>
                        </a:spcBef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LED LIGHTS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08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89650">
                <a:tc gridSpan="2">
                  <a:txBody>
                    <a:bodyPr/>
                    <a:lstStyle>
                      <a:lvl1pPr algn="l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algn="l" eaLnBrk="0" hangingPunct="0">
                        <a:spcBef>
                          <a:spcPts val="450"/>
                        </a:spcBef>
                        <a:defRPr sz="16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algn="l" eaLnBrk="0" hangingPunct="0">
                        <a:spcBef>
                          <a:spcPts val="350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algn="l" eaLnBrk="0" hangingPunct="0">
                        <a:spcBef>
                          <a:spcPts val="300"/>
                        </a:spcBef>
                        <a:defRPr sz="1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algn="l" eaLnBrk="0" hangingPunct="0">
                        <a:spcBef>
                          <a:spcPts val="250"/>
                        </a:spcBef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algn="l" eaLnBrk="0" hangingPunct="0">
                        <a:spcBef>
                          <a:spcPts val="450"/>
                        </a:spcBef>
                        <a:defRPr sz="16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algn="l" eaLnBrk="0" hangingPunct="0">
                        <a:spcBef>
                          <a:spcPts val="350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algn="l" eaLnBrk="0" hangingPunct="0">
                        <a:spcBef>
                          <a:spcPts val="300"/>
                        </a:spcBef>
                        <a:defRPr sz="1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algn="l" eaLnBrk="0" hangingPunct="0">
                        <a:spcBef>
                          <a:spcPts val="250"/>
                        </a:spcBef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algn="l" eaLnBrk="0" hangingPunct="0">
                        <a:spcBef>
                          <a:spcPts val="450"/>
                        </a:spcBef>
                        <a:defRPr sz="16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algn="l" eaLnBrk="0" hangingPunct="0">
                        <a:spcBef>
                          <a:spcPts val="350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algn="l" eaLnBrk="0" hangingPunct="0">
                        <a:spcBef>
                          <a:spcPts val="300"/>
                        </a:spcBef>
                        <a:defRPr sz="1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algn="l" eaLnBrk="0" hangingPunct="0">
                        <a:spcBef>
                          <a:spcPts val="250"/>
                        </a:spcBef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18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563" y="4644412"/>
            <a:ext cx="1292416" cy="1058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8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743" y="4638545"/>
            <a:ext cx="1181777" cy="1053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8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058" y="4572100"/>
            <a:ext cx="1240598" cy="1236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8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697" y="1855633"/>
            <a:ext cx="1438275" cy="201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9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048" y="1928659"/>
            <a:ext cx="889000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9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054" y="1855633"/>
            <a:ext cx="1128713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9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5750" y="4638545"/>
            <a:ext cx="1123595" cy="97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ítulo 1">
            <a:extLst>
              <a:ext uri="{FF2B5EF4-FFF2-40B4-BE49-F238E27FC236}">
                <a16:creationId xmlns:a16="http://schemas.microsoft.com/office/drawing/2014/main" id="{A08A8A81-E458-4642-82E9-7DB65A36B958}"/>
              </a:ext>
            </a:extLst>
          </p:cNvPr>
          <p:cNvSpPr txBox="1"/>
          <p:nvPr/>
        </p:nvSpPr>
        <p:spPr>
          <a:xfrm>
            <a:off x="373386" y="283582"/>
            <a:ext cx="10515600" cy="7017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71999" tIns="45720" rIns="91440" bIns="45720" anchor="t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kern="0">
                <a:solidFill>
                  <a:srgbClr val="0A2F87"/>
                </a:solidFill>
                <a:latin typeface="Roboto Thin" pitchFamily="2"/>
              </a:rPr>
              <a:t>Signals</a:t>
            </a:r>
            <a:r>
              <a:rPr lang="en-US" sz="4400" i="0" u="none" strike="noStrike" kern="1200" cap="none" spc="0" baseline="0">
                <a:solidFill>
                  <a:srgbClr val="0A2F87"/>
                </a:solidFill>
                <a:uFillTx/>
                <a:latin typeface="Roboto Thin" panose="02000000000000000000" pitchFamily="2" charset="0"/>
                <a:ea typeface="Roboto Thin" panose="02000000000000000000" pitchFamily="2" charset="0"/>
                <a:cs typeface=""/>
              </a:rPr>
              <a:t> &amp; </a:t>
            </a:r>
            <a:r>
              <a:rPr lang="en-US" sz="4400">
                <a:solidFill>
                  <a:srgbClr val="0A2F87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"/>
              </a:rPr>
              <a:t>Light</a:t>
            </a:r>
            <a:r>
              <a:rPr lang="en-US" sz="4400" i="0" u="none" strike="noStrike" kern="1200" cap="none" spc="0" baseline="0">
                <a:solidFill>
                  <a:srgbClr val="0A2F87"/>
                </a:solidFill>
                <a:uFillTx/>
                <a:latin typeface="Roboto Thin" panose="02000000000000000000" pitchFamily="2" charset="0"/>
                <a:ea typeface="Roboto Thin" panose="02000000000000000000" pitchFamily="2" charset="0"/>
                <a:cs typeface=""/>
              </a:rPr>
              <a:t>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061BE5F-AE74-467F-8552-E66BFA1F7BF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2953" y="1621768"/>
            <a:ext cx="855492" cy="2380376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060BD28-A884-45DE-9922-BE86699C5B3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829" y="4539087"/>
            <a:ext cx="1299616" cy="1302974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74F491BD-3BBF-4C99-BFCC-AF09F74C709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740" y="2282378"/>
            <a:ext cx="1157087" cy="1719766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2BFEC6C2-2B34-46E0-B1E9-FCE36D968BE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39" b="94775" l="26099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186" y="4480823"/>
            <a:ext cx="2476828" cy="1328226"/>
          </a:xfrm>
          <a:prstGeom prst="rect">
            <a:avLst/>
          </a:prstGeom>
        </p:spPr>
      </p:pic>
      <p:sp>
        <p:nvSpPr>
          <p:cNvPr id="17" name="Marcador de pie de página 1">
            <a:extLst>
              <a:ext uri="{FF2B5EF4-FFF2-40B4-BE49-F238E27FC236}">
                <a16:creationId xmlns:a16="http://schemas.microsoft.com/office/drawing/2014/main" id="{92265E00-946D-4D53-BF77-DEFD5093C105}"/>
              </a:ext>
            </a:extLst>
          </p:cNvPr>
          <p:cNvSpPr txBox="1"/>
          <p:nvPr/>
        </p:nvSpPr>
        <p:spPr>
          <a:xfrm>
            <a:off x="4112002" y="6512665"/>
            <a:ext cx="41148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1200" cap="none" spc="0" baseline="0">
                <a:solidFill>
                  <a:srgbClr val="898989"/>
                </a:solidFill>
                <a:uFillTx/>
                <a:latin typeface="Roboto Thin" panose="02000000000000000000" pitchFamily="2" charset="0"/>
                <a:ea typeface="Roboto Thin" panose="02000000000000000000" pitchFamily="2" charset="0"/>
                <a:cs typeface=""/>
              </a:rPr>
              <a:t>Technology To Boost Rail Safety</a:t>
            </a:r>
            <a:endParaRPr lang="es-ES" sz="1000" b="0" i="0" u="none" strike="noStrike" kern="1200" cap="none" spc="0" baseline="0">
              <a:solidFill>
                <a:srgbClr val="898989"/>
              </a:solidFill>
              <a:uFillTx/>
              <a:latin typeface="Roboto Thin" panose="02000000000000000000" pitchFamily="2" charset="0"/>
              <a:ea typeface="Roboto Thin" panose="02000000000000000000" pitchFamily="2" charset="0"/>
              <a:cs typeface=""/>
            </a:endParaRP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4630B0A6-6D79-455B-9D61-320BB7E8F8E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267" y="6276543"/>
            <a:ext cx="685750" cy="53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475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2B1E9-22F3-B1B7-BF59-A1DB57B4D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Conector recto 69">
            <a:extLst>
              <a:ext uri="{FF2B5EF4-FFF2-40B4-BE49-F238E27FC236}">
                <a16:creationId xmlns:a16="http://schemas.microsoft.com/office/drawing/2014/main" id="{08ECD0BE-DF30-BCD1-F3D0-B037531C9F26}"/>
              </a:ext>
            </a:extLst>
          </p:cNvPr>
          <p:cNvCxnSpPr>
            <a:cxnSpLocks/>
            <a:stCxn id="40" idx="2"/>
            <a:endCxn id="29" idx="0"/>
          </p:cNvCxnSpPr>
          <p:nvPr/>
        </p:nvCxnSpPr>
        <p:spPr>
          <a:xfrm flipH="1">
            <a:off x="1691047" y="2847873"/>
            <a:ext cx="1478258" cy="1916736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ector recto 76">
            <a:extLst>
              <a:ext uri="{FF2B5EF4-FFF2-40B4-BE49-F238E27FC236}">
                <a16:creationId xmlns:a16="http://schemas.microsoft.com/office/drawing/2014/main" id="{10F8FF3C-6828-1CB6-3869-2885F09C9662}"/>
              </a:ext>
            </a:extLst>
          </p:cNvPr>
          <p:cNvCxnSpPr>
            <a:cxnSpLocks/>
            <a:stCxn id="30" idx="0"/>
            <a:endCxn id="40" idx="2"/>
          </p:cNvCxnSpPr>
          <p:nvPr/>
        </p:nvCxnSpPr>
        <p:spPr>
          <a:xfrm flipV="1">
            <a:off x="2606687" y="2847873"/>
            <a:ext cx="562618" cy="1916489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ector recto 74">
            <a:extLst>
              <a:ext uri="{FF2B5EF4-FFF2-40B4-BE49-F238E27FC236}">
                <a16:creationId xmlns:a16="http://schemas.microsoft.com/office/drawing/2014/main" id="{4AB1CD60-C6F3-9417-328F-85D3A1235F4A}"/>
              </a:ext>
            </a:extLst>
          </p:cNvPr>
          <p:cNvCxnSpPr>
            <a:cxnSpLocks/>
            <a:stCxn id="31" idx="0"/>
            <a:endCxn id="40" idx="2"/>
          </p:cNvCxnSpPr>
          <p:nvPr/>
        </p:nvCxnSpPr>
        <p:spPr>
          <a:xfrm flipH="1" flipV="1">
            <a:off x="3169305" y="2847873"/>
            <a:ext cx="346513" cy="1916366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ector recto 71">
            <a:extLst>
              <a:ext uri="{FF2B5EF4-FFF2-40B4-BE49-F238E27FC236}">
                <a16:creationId xmlns:a16="http://schemas.microsoft.com/office/drawing/2014/main" id="{D0AE619E-4C06-F2FA-2705-1D31BF0406DC}"/>
              </a:ext>
            </a:extLst>
          </p:cNvPr>
          <p:cNvCxnSpPr>
            <a:cxnSpLocks/>
            <a:stCxn id="32" idx="0"/>
            <a:endCxn id="40" idx="2"/>
          </p:cNvCxnSpPr>
          <p:nvPr/>
        </p:nvCxnSpPr>
        <p:spPr>
          <a:xfrm flipH="1" flipV="1">
            <a:off x="3169305" y="2847873"/>
            <a:ext cx="1291597" cy="1916736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Marcador de pie de página 1">
            <a:extLst>
              <a:ext uri="{FF2B5EF4-FFF2-40B4-BE49-F238E27FC236}">
                <a16:creationId xmlns:a16="http://schemas.microsoft.com/office/drawing/2014/main" id="{E5A025D5-7C2C-7A0A-1516-A826D1CEBAC8}"/>
              </a:ext>
            </a:extLst>
          </p:cNvPr>
          <p:cNvSpPr txBox="1"/>
          <p:nvPr/>
        </p:nvSpPr>
        <p:spPr>
          <a:xfrm>
            <a:off x="4073769" y="6550766"/>
            <a:ext cx="41148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>
                <a:solidFill>
                  <a:srgbClr val="898989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"/>
              </a:rPr>
              <a:t>Technology To Boost Rail Safety</a:t>
            </a:r>
            <a:endParaRPr lang="es-ES" sz="1000">
              <a:solidFill>
                <a:srgbClr val="898989"/>
              </a:solidFill>
              <a:latin typeface="Roboto Thin" panose="02000000000000000000" pitchFamily="2" charset="0"/>
              <a:ea typeface="Roboto Thin" panose="02000000000000000000" pitchFamily="2" charset="0"/>
              <a:cs typeface="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20AAC6B-ADDE-5646-ED09-145D92F4B37C}"/>
              </a:ext>
            </a:extLst>
          </p:cNvPr>
          <p:cNvSpPr txBox="1"/>
          <p:nvPr/>
        </p:nvSpPr>
        <p:spPr>
          <a:xfrm>
            <a:off x="373386" y="283582"/>
            <a:ext cx="10515600" cy="7017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71999" tIns="45720" rIns="91440" bIns="45720" anchor="t" anchorCtr="0" compatLnSpc="1">
            <a:normAutofit fontScale="85000" lnSpcReduction="10000"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kern="0">
                <a:solidFill>
                  <a:srgbClr val="0A2F87"/>
                </a:solidFill>
                <a:latin typeface="Roboto Thin" pitchFamily="2"/>
              </a:rPr>
              <a:t>A road towards digitalization &amp; standardization</a:t>
            </a:r>
            <a:endParaRPr lang="en-US" sz="4400" i="0" u="none" strike="noStrike" kern="1200" cap="none" spc="0" baseline="0">
              <a:solidFill>
                <a:srgbClr val="0A2F87"/>
              </a:solidFill>
              <a:uFillTx/>
              <a:latin typeface="Roboto Thin" panose="02000000000000000000" pitchFamily="2" charset="0"/>
              <a:ea typeface="Roboto Thin" panose="02000000000000000000" pitchFamily="2" charset="0"/>
              <a:cs typeface="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4675E71-12FA-1B5F-9209-3C208E6938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267" y="6276543"/>
            <a:ext cx="685750" cy="530554"/>
          </a:xfrm>
          <a:prstGeom prst="rect">
            <a:avLst/>
          </a:prstGeom>
        </p:spPr>
      </p:pic>
      <p:grpSp>
        <p:nvGrpSpPr>
          <p:cNvPr id="41" name="Grupo 40">
            <a:extLst>
              <a:ext uri="{FF2B5EF4-FFF2-40B4-BE49-F238E27FC236}">
                <a16:creationId xmlns:a16="http://schemas.microsoft.com/office/drawing/2014/main" id="{7163E9E2-E96E-2A6A-AFE5-DEAC14982F76}"/>
              </a:ext>
            </a:extLst>
          </p:cNvPr>
          <p:cNvGrpSpPr>
            <a:grpSpLocks noChangeAspect="1"/>
          </p:cNvGrpSpPr>
          <p:nvPr/>
        </p:nvGrpSpPr>
        <p:grpSpPr>
          <a:xfrm>
            <a:off x="1331047" y="4764609"/>
            <a:ext cx="720000" cy="720000"/>
            <a:chOff x="1485392" y="4649822"/>
            <a:chExt cx="1296000" cy="1296000"/>
          </a:xfrm>
        </p:grpSpPr>
        <p:pic>
          <p:nvPicPr>
            <p:cNvPr id="15" name="Imagen 14">
              <a:hlinkClick r:id="rId3" action="ppaction://hlinksldjump"/>
              <a:extLst>
                <a:ext uri="{FF2B5EF4-FFF2-40B4-BE49-F238E27FC236}">
                  <a16:creationId xmlns:a16="http://schemas.microsoft.com/office/drawing/2014/main" id="{9C84EA80-E9BF-97A5-DA8F-1295A0C4EF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5392" y="4829822"/>
              <a:ext cx="936000" cy="936000"/>
            </a:xfrm>
            <a:prstGeom prst="rect">
              <a:avLst/>
            </a:prstGeom>
          </p:spPr>
        </p:pic>
        <p:sp>
          <p:nvSpPr>
            <p:cNvPr id="29" name="Rectángulo: esquinas redondeadas 28">
              <a:extLst>
                <a:ext uri="{FF2B5EF4-FFF2-40B4-BE49-F238E27FC236}">
                  <a16:creationId xmlns:a16="http://schemas.microsoft.com/office/drawing/2014/main" id="{5AB2B780-5791-7225-ACCD-C2D0AB93BCF6}"/>
                </a:ext>
              </a:extLst>
            </p:cNvPr>
            <p:cNvSpPr/>
            <p:nvPr/>
          </p:nvSpPr>
          <p:spPr>
            <a:xfrm>
              <a:off x="1485392" y="4649822"/>
              <a:ext cx="1296000" cy="1296000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34" name="Grupo 33">
            <a:extLst>
              <a:ext uri="{FF2B5EF4-FFF2-40B4-BE49-F238E27FC236}">
                <a16:creationId xmlns:a16="http://schemas.microsoft.com/office/drawing/2014/main" id="{89A02CD8-E470-86D3-C3B6-8519598D1B37}"/>
              </a:ext>
            </a:extLst>
          </p:cNvPr>
          <p:cNvGrpSpPr>
            <a:grpSpLocks noChangeAspect="1"/>
          </p:cNvGrpSpPr>
          <p:nvPr/>
        </p:nvGrpSpPr>
        <p:grpSpPr>
          <a:xfrm>
            <a:off x="2246687" y="4764362"/>
            <a:ext cx="720000" cy="720000"/>
            <a:chOff x="3672136" y="4649822"/>
            <a:chExt cx="1296000" cy="1296000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D7FC1E8E-8283-1700-418A-8FDA6BC53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2136" y="4829822"/>
              <a:ext cx="936000" cy="936000"/>
            </a:xfrm>
            <a:prstGeom prst="rect">
              <a:avLst/>
            </a:prstGeom>
          </p:spPr>
        </p:pic>
        <p:sp>
          <p:nvSpPr>
            <p:cNvPr id="30" name="Rectángulo: esquinas redondeadas 29">
              <a:extLst>
                <a:ext uri="{FF2B5EF4-FFF2-40B4-BE49-F238E27FC236}">
                  <a16:creationId xmlns:a16="http://schemas.microsoft.com/office/drawing/2014/main" id="{C1B674B8-0E04-99C7-48F2-521790264041}"/>
                </a:ext>
              </a:extLst>
            </p:cNvPr>
            <p:cNvSpPr/>
            <p:nvPr/>
          </p:nvSpPr>
          <p:spPr>
            <a:xfrm>
              <a:off x="3672136" y="4649822"/>
              <a:ext cx="1296000" cy="1296000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67FE1915-D17F-B6B1-4E80-D190652E0360}"/>
              </a:ext>
            </a:extLst>
          </p:cNvPr>
          <p:cNvGrpSpPr>
            <a:grpSpLocks noChangeAspect="1"/>
          </p:cNvGrpSpPr>
          <p:nvPr/>
        </p:nvGrpSpPr>
        <p:grpSpPr>
          <a:xfrm>
            <a:off x="3155818" y="4764239"/>
            <a:ext cx="720000" cy="720000"/>
            <a:chOff x="5093637" y="4649822"/>
            <a:chExt cx="1296000" cy="1296000"/>
          </a:xfrm>
        </p:grpSpPr>
        <p:pic>
          <p:nvPicPr>
            <p:cNvPr id="19" name="Imagen 18" descr="Forma&#10;&#10;El contenido generado por IA puede ser incorrecto.">
              <a:extLst>
                <a:ext uri="{FF2B5EF4-FFF2-40B4-BE49-F238E27FC236}">
                  <a16:creationId xmlns:a16="http://schemas.microsoft.com/office/drawing/2014/main" id="{AA03EC35-BD29-C7F0-290F-A5D100EB6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73637" y="4829822"/>
              <a:ext cx="936000" cy="936000"/>
            </a:xfrm>
            <a:prstGeom prst="rect">
              <a:avLst/>
            </a:prstGeom>
          </p:spPr>
        </p:pic>
        <p:sp>
          <p:nvSpPr>
            <p:cNvPr id="31" name="Rectángulo: esquinas redondeadas 30">
              <a:extLst>
                <a:ext uri="{FF2B5EF4-FFF2-40B4-BE49-F238E27FC236}">
                  <a16:creationId xmlns:a16="http://schemas.microsoft.com/office/drawing/2014/main" id="{7D6F3861-F6D4-A3A5-7473-8974860842BE}"/>
                </a:ext>
              </a:extLst>
            </p:cNvPr>
            <p:cNvSpPr/>
            <p:nvPr/>
          </p:nvSpPr>
          <p:spPr>
            <a:xfrm>
              <a:off x="5093637" y="4649822"/>
              <a:ext cx="1296000" cy="1296000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37" name="Grupo 36">
            <a:extLst>
              <a:ext uri="{FF2B5EF4-FFF2-40B4-BE49-F238E27FC236}">
                <a16:creationId xmlns:a16="http://schemas.microsoft.com/office/drawing/2014/main" id="{86760A7D-D9A7-3B99-8D5F-C37A136B722B}"/>
              </a:ext>
            </a:extLst>
          </p:cNvPr>
          <p:cNvGrpSpPr>
            <a:grpSpLocks noChangeAspect="1"/>
          </p:cNvGrpSpPr>
          <p:nvPr/>
        </p:nvGrpSpPr>
        <p:grpSpPr>
          <a:xfrm>
            <a:off x="4100902" y="4764609"/>
            <a:ext cx="720000" cy="720000"/>
            <a:chOff x="6713933" y="4649822"/>
            <a:chExt cx="1296000" cy="1296000"/>
          </a:xfrm>
        </p:grpSpPr>
        <p:pic>
          <p:nvPicPr>
            <p:cNvPr id="26" name="Imagen 25" descr="Forma&#10;&#10;El contenido generado por IA puede ser incorrecto.">
              <a:extLst>
                <a:ext uri="{FF2B5EF4-FFF2-40B4-BE49-F238E27FC236}">
                  <a16:creationId xmlns:a16="http://schemas.microsoft.com/office/drawing/2014/main" id="{F6D688D6-729B-7A4F-F8CE-91E316CEA9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893933" y="4829822"/>
              <a:ext cx="936000" cy="936000"/>
            </a:xfrm>
            <a:prstGeom prst="rect">
              <a:avLst/>
            </a:prstGeom>
          </p:spPr>
        </p:pic>
        <p:pic>
          <p:nvPicPr>
            <p:cNvPr id="27" name="Imagen 71">
              <a:extLst>
                <a:ext uri="{FF2B5EF4-FFF2-40B4-BE49-F238E27FC236}">
                  <a16:creationId xmlns:a16="http://schemas.microsoft.com/office/drawing/2014/main" id="{44953B8E-6231-1EFB-12F8-2C0ED01C3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5400013" flipH="1">
              <a:off x="7677772" y="5569264"/>
              <a:ext cx="159436" cy="162443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28" name="Imagen 71">
              <a:extLst>
                <a:ext uri="{FF2B5EF4-FFF2-40B4-BE49-F238E27FC236}">
                  <a16:creationId xmlns:a16="http://schemas.microsoft.com/office/drawing/2014/main" id="{0201ACDC-030F-59E5-2210-73BE7A13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5400013" flipH="1">
              <a:off x="7500658" y="5569264"/>
              <a:ext cx="159436" cy="162443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32" name="Rectángulo: esquinas redondeadas 31">
              <a:extLst>
                <a:ext uri="{FF2B5EF4-FFF2-40B4-BE49-F238E27FC236}">
                  <a16:creationId xmlns:a16="http://schemas.microsoft.com/office/drawing/2014/main" id="{735DDFEA-C0ED-852D-08EE-5FCC4E70E9E2}"/>
                </a:ext>
              </a:extLst>
            </p:cNvPr>
            <p:cNvSpPr/>
            <p:nvPr/>
          </p:nvSpPr>
          <p:spPr>
            <a:xfrm>
              <a:off x="6713933" y="4649822"/>
              <a:ext cx="1296000" cy="1296000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43" name="Grupo 42">
            <a:extLst>
              <a:ext uri="{FF2B5EF4-FFF2-40B4-BE49-F238E27FC236}">
                <a16:creationId xmlns:a16="http://schemas.microsoft.com/office/drawing/2014/main" id="{26F48DAC-746A-4E98-2BEB-97A9D01FFA7E}"/>
              </a:ext>
            </a:extLst>
          </p:cNvPr>
          <p:cNvGrpSpPr>
            <a:grpSpLocks noChangeAspect="1"/>
          </p:cNvGrpSpPr>
          <p:nvPr/>
        </p:nvGrpSpPr>
        <p:grpSpPr>
          <a:xfrm>
            <a:off x="2809305" y="2127873"/>
            <a:ext cx="720000" cy="720000"/>
            <a:chOff x="4742582" y="1560178"/>
            <a:chExt cx="1296000" cy="1296000"/>
          </a:xfrm>
        </p:grpSpPr>
        <p:pic>
          <p:nvPicPr>
            <p:cNvPr id="39" name="Imagen 38" descr="Forma&#10;&#10;El contenido generado por IA puede ser incorrecto.">
              <a:extLst>
                <a:ext uri="{FF2B5EF4-FFF2-40B4-BE49-F238E27FC236}">
                  <a16:creationId xmlns:a16="http://schemas.microsoft.com/office/drawing/2014/main" id="{25100260-A3A9-959F-8E21-0BF853821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940582" y="1758178"/>
              <a:ext cx="900000" cy="900000"/>
            </a:xfrm>
            <a:prstGeom prst="rect">
              <a:avLst/>
            </a:prstGeom>
          </p:spPr>
        </p:pic>
        <p:sp>
          <p:nvSpPr>
            <p:cNvPr id="40" name="Rectángulo: esquinas redondeadas 39">
              <a:extLst>
                <a:ext uri="{FF2B5EF4-FFF2-40B4-BE49-F238E27FC236}">
                  <a16:creationId xmlns:a16="http://schemas.microsoft.com/office/drawing/2014/main" id="{EE12357D-F6CA-D526-C470-8FB3678E4314}"/>
                </a:ext>
              </a:extLst>
            </p:cNvPr>
            <p:cNvSpPr/>
            <p:nvPr/>
          </p:nvSpPr>
          <p:spPr>
            <a:xfrm>
              <a:off x="4742582" y="1560178"/>
              <a:ext cx="1296000" cy="1296000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86" name="CuadroTexto 85">
            <a:extLst>
              <a:ext uri="{FF2B5EF4-FFF2-40B4-BE49-F238E27FC236}">
                <a16:creationId xmlns:a16="http://schemas.microsoft.com/office/drawing/2014/main" id="{5383F831-93AC-F58F-EF2F-728BB7831778}"/>
              </a:ext>
            </a:extLst>
          </p:cNvPr>
          <p:cNvSpPr txBox="1"/>
          <p:nvPr/>
        </p:nvSpPr>
        <p:spPr>
          <a:xfrm>
            <a:off x="952908" y="3415252"/>
            <a:ext cx="166422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200">
                <a:solidFill>
                  <a:schemeClr val="accent6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COOPER CABLING</a:t>
            </a:r>
          </a:p>
        </p:txBody>
      </p:sp>
      <p:cxnSp>
        <p:nvCxnSpPr>
          <p:cNvPr id="101" name="Conector recto 100">
            <a:extLst>
              <a:ext uri="{FF2B5EF4-FFF2-40B4-BE49-F238E27FC236}">
                <a16:creationId xmlns:a16="http://schemas.microsoft.com/office/drawing/2014/main" id="{5C8D1FFF-8EB6-493D-A278-D8B7989F7371}"/>
              </a:ext>
            </a:extLst>
          </p:cNvPr>
          <p:cNvCxnSpPr>
            <a:cxnSpLocks/>
          </p:cNvCxnSpPr>
          <p:nvPr/>
        </p:nvCxnSpPr>
        <p:spPr>
          <a:xfrm flipH="1">
            <a:off x="7428350" y="3742317"/>
            <a:ext cx="931" cy="1000814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recto 101">
            <a:extLst>
              <a:ext uri="{FF2B5EF4-FFF2-40B4-BE49-F238E27FC236}">
                <a16:creationId xmlns:a16="http://schemas.microsoft.com/office/drawing/2014/main" id="{AD32B9E2-FD82-BF7B-1102-4C12F5CB6501}"/>
              </a:ext>
            </a:extLst>
          </p:cNvPr>
          <p:cNvCxnSpPr>
            <a:cxnSpLocks/>
          </p:cNvCxnSpPr>
          <p:nvPr/>
        </p:nvCxnSpPr>
        <p:spPr>
          <a:xfrm>
            <a:off x="8341449" y="3742317"/>
            <a:ext cx="0" cy="1000814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ector recto 102">
            <a:extLst>
              <a:ext uri="{FF2B5EF4-FFF2-40B4-BE49-F238E27FC236}">
                <a16:creationId xmlns:a16="http://schemas.microsoft.com/office/drawing/2014/main" id="{D180DB08-21D2-E7CC-DE07-1719B637354D}"/>
              </a:ext>
            </a:extLst>
          </p:cNvPr>
          <p:cNvCxnSpPr>
            <a:cxnSpLocks/>
          </p:cNvCxnSpPr>
          <p:nvPr/>
        </p:nvCxnSpPr>
        <p:spPr>
          <a:xfrm>
            <a:off x="8833902" y="2863098"/>
            <a:ext cx="0" cy="879218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ector recto 103">
            <a:extLst>
              <a:ext uri="{FF2B5EF4-FFF2-40B4-BE49-F238E27FC236}">
                <a16:creationId xmlns:a16="http://schemas.microsoft.com/office/drawing/2014/main" id="{139C722D-38EA-ACD7-EFDA-18E97A6E68CA}"/>
              </a:ext>
            </a:extLst>
          </p:cNvPr>
          <p:cNvCxnSpPr>
            <a:cxnSpLocks/>
          </p:cNvCxnSpPr>
          <p:nvPr/>
        </p:nvCxnSpPr>
        <p:spPr>
          <a:xfrm>
            <a:off x="10180136" y="3742317"/>
            <a:ext cx="0" cy="1000813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ector recto 104">
            <a:extLst>
              <a:ext uri="{FF2B5EF4-FFF2-40B4-BE49-F238E27FC236}">
                <a16:creationId xmlns:a16="http://schemas.microsoft.com/office/drawing/2014/main" id="{200AF469-956D-DDA4-9EC1-3FE5BA82A1C1}"/>
              </a:ext>
            </a:extLst>
          </p:cNvPr>
          <p:cNvCxnSpPr>
            <a:cxnSpLocks/>
          </p:cNvCxnSpPr>
          <p:nvPr/>
        </p:nvCxnSpPr>
        <p:spPr>
          <a:xfrm>
            <a:off x="7428350" y="3742317"/>
            <a:ext cx="2751786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Conector recto 105">
            <a:extLst>
              <a:ext uri="{FF2B5EF4-FFF2-40B4-BE49-F238E27FC236}">
                <a16:creationId xmlns:a16="http://schemas.microsoft.com/office/drawing/2014/main" id="{005976F4-B521-6041-D0DE-63E1419346CC}"/>
              </a:ext>
            </a:extLst>
          </p:cNvPr>
          <p:cNvCxnSpPr>
            <a:cxnSpLocks/>
          </p:cNvCxnSpPr>
          <p:nvPr/>
        </p:nvCxnSpPr>
        <p:spPr>
          <a:xfrm>
            <a:off x="9253618" y="3742317"/>
            <a:ext cx="0" cy="1000813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7" name="Grupo 106">
            <a:extLst>
              <a:ext uri="{FF2B5EF4-FFF2-40B4-BE49-F238E27FC236}">
                <a16:creationId xmlns:a16="http://schemas.microsoft.com/office/drawing/2014/main" id="{14E5FFAC-BFC8-5E0A-E2AC-61B9A9C6EC6F}"/>
              </a:ext>
            </a:extLst>
          </p:cNvPr>
          <p:cNvGrpSpPr>
            <a:grpSpLocks noChangeAspect="1"/>
          </p:cNvGrpSpPr>
          <p:nvPr/>
        </p:nvGrpSpPr>
        <p:grpSpPr>
          <a:xfrm>
            <a:off x="7068350" y="4743131"/>
            <a:ext cx="720000" cy="720000"/>
            <a:chOff x="1485392" y="4649822"/>
            <a:chExt cx="1296000" cy="1296000"/>
          </a:xfrm>
        </p:grpSpPr>
        <p:pic>
          <p:nvPicPr>
            <p:cNvPr id="108" name="Imagen 107">
              <a:hlinkClick r:id="rId3" action="ppaction://hlinksldjump"/>
              <a:extLst>
                <a:ext uri="{FF2B5EF4-FFF2-40B4-BE49-F238E27FC236}">
                  <a16:creationId xmlns:a16="http://schemas.microsoft.com/office/drawing/2014/main" id="{4FDB0E8E-750E-AA66-FC64-0389BDC9E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5392" y="4829822"/>
              <a:ext cx="936000" cy="936000"/>
            </a:xfrm>
            <a:prstGeom prst="rect">
              <a:avLst/>
            </a:prstGeom>
          </p:spPr>
        </p:pic>
        <p:sp>
          <p:nvSpPr>
            <p:cNvPr id="109" name="Rectángulo: esquinas redondeadas 108">
              <a:extLst>
                <a:ext uri="{FF2B5EF4-FFF2-40B4-BE49-F238E27FC236}">
                  <a16:creationId xmlns:a16="http://schemas.microsoft.com/office/drawing/2014/main" id="{7B22F215-E58E-4084-FE94-42B7F931796A}"/>
                </a:ext>
              </a:extLst>
            </p:cNvPr>
            <p:cNvSpPr/>
            <p:nvPr/>
          </p:nvSpPr>
          <p:spPr>
            <a:xfrm>
              <a:off x="1485392" y="4649822"/>
              <a:ext cx="1296000" cy="1296000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110" name="Grupo 109">
            <a:extLst>
              <a:ext uri="{FF2B5EF4-FFF2-40B4-BE49-F238E27FC236}">
                <a16:creationId xmlns:a16="http://schemas.microsoft.com/office/drawing/2014/main" id="{5147D644-3C53-B872-1C2D-8D79E8A96925}"/>
              </a:ext>
            </a:extLst>
          </p:cNvPr>
          <p:cNvGrpSpPr>
            <a:grpSpLocks noChangeAspect="1"/>
          </p:cNvGrpSpPr>
          <p:nvPr/>
        </p:nvGrpSpPr>
        <p:grpSpPr>
          <a:xfrm>
            <a:off x="7977481" y="4743131"/>
            <a:ext cx="720000" cy="720000"/>
            <a:chOff x="3672136" y="4649822"/>
            <a:chExt cx="1296000" cy="1296000"/>
          </a:xfrm>
        </p:grpSpPr>
        <p:pic>
          <p:nvPicPr>
            <p:cNvPr id="111" name="Imagen 110">
              <a:extLst>
                <a:ext uri="{FF2B5EF4-FFF2-40B4-BE49-F238E27FC236}">
                  <a16:creationId xmlns:a16="http://schemas.microsoft.com/office/drawing/2014/main" id="{8203FF9A-FE21-81C5-BB4B-363AD1042F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2136" y="4829822"/>
              <a:ext cx="936000" cy="936000"/>
            </a:xfrm>
            <a:prstGeom prst="rect">
              <a:avLst/>
            </a:prstGeom>
          </p:spPr>
        </p:pic>
        <p:sp>
          <p:nvSpPr>
            <p:cNvPr id="112" name="Rectángulo: esquinas redondeadas 111">
              <a:extLst>
                <a:ext uri="{FF2B5EF4-FFF2-40B4-BE49-F238E27FC236}">
                  <a16:creationId xmlns:a16="http://schemas.microsoft.com/office/drawing/2014/main" id="{53EDED9B-1EB8-3670-8980-39642606A45E}"/>
                </a:ext>
              </a:extLst>
            </p:cNvPr>
            <p:cNvSpPr/>
            <p:nvPr/>
          </p:nvSpPr>
          <p:spPr>
            <a:xfrm>
              <a:off x="3672136" y="4649822"/>
              <a:ext cx="1296000" cy="1296000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113" name="Grupo 112">
            <a:extLst>
              <a:ext uri="{FF2B5EF4-FFF2-40B4-BE49-F238E27FC236}">
                <a16:creationId xmlns:a16="http://schemas.microsoft.com/office/drawing/2014/main" id="{0CB87DBD-AA94-286A-23E2-7BCB8D37B388}"/>
              </a:ext>
            </a:extLst>
          </p:cNvPr>
          <p:cNvGrpSpPr>
            <a:grpSpLocks noChangeAspect="1"/>
          </p:cNvGrpSpPr>
          <p:nvPr/>
        </p:nvGrpSpPr>
        <p:grpSpPr>
          <a:xfrm>
            <a:off x="8885202" y="4743131"/>
            <a:ext cx="720000" cy="720000"/>
            <a:chOff x="5093637" y="4649822"/>
            <a:chExt cx="1296000" cy="1296000"/>
          </a:xfrm>
        </p:grpSpPr>
        <p:pic>
          <p:nvPicPr>
            <p:cNvPr id="114" name="Imagen 113" descr="Forma&#10;&#10;El contenido generado por IA puede ser incorrecto.">
              <a:extLst>
                <a:ext uri="{FF2B5EF4-FFF2-40B4-BE49-F238E27FC236}">
                  <a16:creationId xmlns:a16="http://schemas.microsoft.com/office/drawing/2014/main" id="{FB5C1C82-7F78-BB91-9198-E1470E3EBE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73637" y="4829822"/>
              <a:ext cx="936000" cy="936000"/>
            </a:xfrm>
            <a:prstGeom prst="rect">
              <a:avLst/>
            </a:prstGeom>
          </p:spPr>
        </p:pic>
        <p:sp>
          <p:nvSpPr>
            <p:cNvPr id="115" name="Rectángulo: esquinas redondeadas 114">
              <a:extLst>
                <a:ext uri="{FF2B5EF4-FFF2-40B4-BE49-F238E27FC236}">
                  <a16:creationId xmlns:a16="http://schemas.microsoft.com/office/drawing/2014/main" id="{11C6B90F-6976-4806-3957-854DF4D60CF8}"/>
                </a:ext>
              </a:extLst>
            </p:cNvPr>
            <p:cNvSpPr/>
            <p:nvPr/>
          </p:nvSpPr>
          <p:spPr>
            <a:xfrm>
              <a:off x="5093637" y="4649822"/>
              <a:ext cx="1296000" cy="1296000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116" name="Grupo 115">
            <a:extLst>
              <a:ext uri="{FF2B5EF4-FFF2-40B4-BE49-F238E27FC236}">
                <a16:creationId xmlns:a16="http://schemas.microsoft.com/office/drawing/2014/main" id="{00C56495-AE1B-9234-3537-7E67D7E11BF7}"/>
              </a:ext>
            </a:extLst>
          </p:cNvPr>
          <p:cNvGrpSpPr>
            <a:grpSpLocks noChangeAspect="1"/>
          </p:cNvGrpSpPr>
          <p:nvPr/>
        </p:nvGrpSpPr>
        <p:grpSpPr>
          <a:xfrm>
            <a:off x="9820136" y="4743131"/>
            <a:ext cx="720000" cy="720000"/>
            <a:chOff x="6713933" y="4649822"/>
            <a:chExt cx="1296000" cy="1296000"/>
          </a:xfrm>
        </p:grpSpPr>
        <p:pic>
          <p:nvPicPr>
            <p:cNvPr id="117" name="Imagen 116" descr="Forma&#10;&#10;El contenido generado por IA puede ser incorrecto.">
              <a:extLst>
                <a:ext uri="{FF2B5EF4-FFF2-40B4-BE49-F238E27FC236}">
                  <a16:creationId xmlns:a16="http://schemas.microsoft.com/office/drawing/2014/main" id="{328FAA43-5DAB-6565-CE0F-5FA15778E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893933" y="4829822"/>
              <a:ext cx="936000" cy="936000"/>
            </a:xfrm>
            <a:prstGeom prst="rect">
              <a:avLst/>
            </a:prstGeom>
          </p:spPr>
        </p:pic>
        <p:pic>
          <p:nvPicPr>
            <p:cNvPr id="118" name="Imagen 71">
              <a:extLst>
                <a:ext uri="{FF2B5EF4-FFF2-40B4-BE49-F238E27FC236}">
                  <a16:creationId xmlns:a16="http://schemas.microsoft.com/office/drawing/2014/main" id="{CE14DF8E-0691-218C-9909-3ED8EBBC0D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5400013" flipH="1">
              <a:off x="7677772" y="5569264"/>
              <a:ext cx="159436" cy="162443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19" name="Imagen 71">
              <a:extLst>
                <a:ext uri="{FF2B5EF4-FFF2-40B4-BE49-F238E27FC236}">
                  <a16:creationId xmlns:a16="http://schemas.microsoft.com/office/drawing/2014/main" id="{9B928C80-ADE6-8CA9-243D-106D1114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5400013" flipH="1">
              <a:off x="7500658" y="5569264"/>
              <a:ext cx="159436" cy="162443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20" name="Rectángulo: esquinas redondeadas 119">
              <a:extLst>
                <a:ext uri="{FF2B5EF4-FFF2-40B4-BE49-F238E27FC236}">
                  <a16:creationId xmlns:a16="http://schemas.microsoft.com/office/drawing/2014/main" id="{9AB92346-88E0-8965-FC4D-841A012D731C}"/>
                </a:ext>
              </a:extLst>
            </p:cNvPr>
            <p:cNvSpPr/>
            <p:nvPr/>
          </p:nvSpPr>
          <p:spPr>
            <a:xfrm>
              <a:off x="6713933" y="4649822"/>
              <a:ext cx="1296000" cy="1296000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121" name="Grupo 120">
            <a:extLst>
              <a:ext uri="{FF2B5EF4-FFF2-40B4-BE49-F238E27FC236}">
                <a16:creationId xmlns:a16="http://schemas.microsoft.com/office/drawing/2014/main" id="{62090628-29A4-79BA-4815-9A4FF1BD624B}"/>
              </a:ext>
            </a:extLst>
          </p:cNvPr>
          <p:cNvGrpSpPr>
            <a:grpSpLocks noChangeAspect="1"/>
          </p:cNvGrpSpPr>
          <p:nvPr/>
        </p:nvGrpSpPr>
        <p:grpSpPr>
          <a:xfrm>
            <a:off x="8466182" y="2127873"/>
            <a:ext cx="720000" cy="720000"/>
            <a:chOff x="4742582" y="1560178"/>
            <a:chExt cx="1296000" cy="1296000"/>
          </a:xfrm>
        </p:grpSpPr>
        <p:pic>
          <p:nvPicPr>
            <p:cNvPr id="122" name="Imagen 121" descr="Forma&#10;&#10;El contenido generado por IA puede ser incorrecto.">
              <a:extLst>
                <a:ext uri="{FF2B5EF4-FFF2-40B4-BE49-F238E27FC236}">
                  <a16:creationId xmlns:a16="http://schemas.microsoft.com/office/drawing/2014/main" id="{C7BD430A-0767-EE45-8F7B-964F59037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940582" y="1758178"/>
              <a:ext cx="900000" cy="900000"/>
            </a:xfrm>
            <a:prstGeom prst="rect">
              <a:avLst/>
            </a:prstGeom>
          </p:spPr>
        </p:pic>
        <p:sp>
          <p:nvSpPr>
            <p:cNvPr id="123" name="Rectángulo: esquinas redondeadas 122">
              <a:extLst>
                <a:ext uri="{FF2B5EF4-FFF2-40B4-BE49-F238E27FC236}">
                  <a16:creationId xmlns:a16="http://schemas.microsoft.com/office/drawing/2014/main" id="{B2733982-97AB-D3A0-3016-1C12D1636511}"/>
                </a:ext>
              </a:extLst>
            </p:cNvPr>
            <p:cNvSpPr/>
            <p:nvPr/>
          </p:nvSpPr>
          <p:spPr>
            <a:xfrm>
              <a:off x="4742582" y="1560178"/>
              <a:ext cx="1296000" cy="1296000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24" name="CuadroTexto 123">
            <a:extLst>
              <a:ext uri="{FF2B5EF4-FFF2-40B4-BE49-F238E27FC236}">
                <a16:creationId xmlns:a16="http://schemas.microsoft.com/office/drawing/2014/main" id="{19633722-8193-9C42-77CD-E2286FF09F16}"/>
              </a:ext>
            </a:extLst>
          </p:cNvPr>
          <p:cNvSpPr txBox="1"/>
          <p:nvPr/>
        </p:nvSpPr>
        <p:spPr>
          <a:xfrm>
            <a:off x="7335907" y="3465317"/>
            <a:ext cx="123934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200">
                <a:solidFill>
                  <a:schemeClr val="accent5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IP NETWORK</a:t>
            </a:r>
          </a:p>
        </p:txBody>
      </p:sp>
      <p:sp>
        <p:nvSpPr>
          <p:cNvPr id="147" name="Flecha: a la derecha 146">
            <a:extLst>
              <a:ext uri="{FF2B5EF4-FFF2-40B4-BE49-F238E27FC236}">
                <a16:creationId xmlns:a16="http://schemas.microsoft.com/office/drawing/2014/main" id="{9BEA1E42-3DE7-13EC-1995-980D184FB48E}"/>
              </a:ext>
            </a:extLst>
          </p:cNvPr>
          <p:cNvSpPr/>
          <p:nvPr/>
        </p:nvSpPr>
        <p:spPr>
          <a:xfrm>
            <a:off x="5325419" y="3078480"/>
            <a:ext cx="1238413" cy="792480"/>
          </a:xfrm>
          <a:prstGeom prst="rightArrow">
            <a:avLst>
              <a:gd name="adj1" fmla="val 46154"/>
              <a:gd name="adj2" fmla="val 75000"/>
            </a:avLst>
          </a:prstGeom>
          <a:noFill/>
          <a:ln w="28575">
            <a:solidFill>
              <a:schemeClr val="tx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n>
                <a:solidFill>
                  <a:schemeClr val="tx1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48" name="CuadroTexto 147">
            <a:extLst>
              <a:ext uri="{FF2B5EF4-FFF2-40B4-BE49-F238E27FC236}">
                <a16:creationId xmlns:a16="http://schemas.microsoft.com/office/drawing/2014/main" id="{697F3EE4-54B9-C181-15E3-E1E40F5B592E}"/>
              </a:ext>
            </a:extLst>
          </p:cNvPr>
          <p:cNvSpPr txBox="1"/>
          <p:nvPr/>
        </p:nvSpPr>
        <p:spPr>
          <a:xfrm>
            <a:off x="2150874" y="5572555"/>
            <a:ext cx="166422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20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Wayside</a:t>
            </a:r>
            <a:r>
              <a:rPr lang="es-ES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es-ES" sz="120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Equipment</a:t>
            </a:r>
            <a:endParaRPr lang="es-ES" sz="120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49" name="CuadroTexto 148">
            <a:extLst>
              <a:ext uri="{FF2B5EF4-FFF2-40B4-BE49-F238E27FC236}">
                <a16:creationId xmlns:a16="http://schemas.microsoft.com/office/drawing/2014/main" id="{DB7EE936-6E9C-361F-4B49-965EF77A6253}"/>
              </a:ext>
            </a:extLst>
          </p:cNvPr>
          <p:cNvSpPr txBox="1"/>
          <p:nvPr/>
        </p:nvSpPr>
        <p:spPr>
          <a:xfrm>
            <a:off x="8018643" y="5572555"/>
            <a:ext cx="166422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20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Wayside</a:t>
            </a:r>
            <a:r>
              <a:rPr lang="es-ES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es-ES" sz="120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Equipment</a:t>
            </a:r>
            <a:endParaRPr lang="es-ES" sz="120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51" name="CuadroTexto 150">
            <a:extLst>
              <a:ext uri="{FF2B5EF4-FFF2-40B4-BE49-F238E27FC236}">
                <a16:creationId xmlns:a16="http://schemas.microsoft.com/office/drawing/2014/main" id="{23DAAD11-FC37-1120-1E86-7CF385B96382}"/>
              </a:ext>
            </a:extLst>
          </p:cNvPr>
          <p:cNvSpPr txBox="1"/>
          <p:nvPr/>
        </p:nvSpPr>
        <p:spPr>
          <a:xfrm>
            <a:off x="2611545" y="1824418"/>
            <a:ext cx="166422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INTERLOCKING</a:t>
            </a:r>
          </a:p>
        </p:txBody>
      </p:sp>
      <p:sp>
        <p:nvSpPr>
          <p:cNvPr id="152" name="CuadroTexto 151">
            <a:extLst>
              <a:ext uri="{FF2B5EF4-FFF2-40B4-BE49-F238E27FC236}">
                <a16:creationId xmlns:a16="http://schemas.microsoft.com/office/drawing/2014/main" id="{2E56BAC3-EA93-0BEE-07C6-3EBD6A6D65F0}"/>
              </a:ext>
            </a:extLst>
          </p:cNvPr>
          <p:cNvSpPr txBox="1"/>
          <p:nvPr/>
        </p:nvSpPr>
        <p:spPr>
          <a:xfrm>
            <a:off x="8216118" y="1824418"/>
            <a:ext cx="166422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INTERLOCKING</a:t>
            </a:r>
          </a:p>
        </p:txBody>
      </p:sp>
    </p:spTree>
    <p:extLst>
      <p:ext uri="{BB962C8B-B14F-4D97-AF65-F5344CB8AC3E}">
        <p14:creationId xmlns:p14="http://schemas.microsoft.com/office/powerpoint/2010/main" val="378574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D3B51C1-A41D-011F-E857-8FE1DDF662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0560"/>
            <a:ext cx="3443898" cy="518976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3F32B0A-8F45-7417-8AD8-6AB654C53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3371" y="1783404"/>
            <a:ext cx="3723680" cy="3675034"/>
          </a:xfrm>
          <a:prstGeom prst="rect">
            <a:avLst/>
          </a:prstGeom>
        </p:spPr>
      </p:pic>
      <p:sp>
        <p:nvSpPr>
          <p:cNvPr id="7" name="Marcador de pie de página 1">
            <a:extLst>
              <a:ext uri="{FF2B5EF4-FFF2-40B4-BE49-F238E27FC236}">
                <a16:creationId xmlns:a16="http://schemas.microsoft.com/office/drawing/2014/main" id="{477BD4AE-913A-E0AB-6537-563B686E3F1C}"/>
              </a:ext>
            </a:extLst>
          </p:cNvPr>
          <p:cNvSpPr txBox="1"/>
          <p:nvPr/>
        </p:nvSpPr>
        <p:spPr>
          <a:xfrm>
            <a:off x="4073769" y="6550766"/>
            <a:ext cx="41148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>
                <a:solidFill>
                  <a:srgbClr val="898989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"/>
              </a:rPr>
              <a:t>Technology To Boost Rail Safety</a:t>
            </a:r>
            <a:endParaRPr lang="es-ES" sz="1000">
              <a:solidFill>
                <a:srgbClr val="898989"/>
              </a:solidFill>
              <a:latin typeface="Roboto Thin" panose="02000000000000000000" pitchFamily="2" charset="0"/>
              <a:ea typeface="Roboto Thin" panose="02000000000000000000" pitchFamily="2" charset="0"/>
              <a:cs typeface="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B796A2F5-4EEF-7001-7E89-3F4AF450A5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267" y="6276543"/>
            <a:ext cx="685750" cy="530554"/>
          </a:xfrm>
          <a:prstGeom prst="rect">
            <a:avLst/>
          </a:prstGeom>
        </p:spPr>
      </p:pic>
      <p:sp>
        <p:nvSpPr>
          <p:cNvPr id="4" name="CuadroTexto 5">
            <a:extLst>
              <a:ext uri="{FF2B5EF4-FFF2-40B4-BE49-F238E27FC236}">
                <a16:creationId xmlns:a16="http://schemas.microsoft.com/office/drawing/2014/main" id="{9EE957A5-9B60-ED87-71B0-58B10B83BE91}"/>
              </a:ext>
            </a:extLst>
          </p:cNvPr>
          <p:cNvSpPr txBox="1"/>
          <p:nvPr/>
        </p:nvSpPr>
        <p:spPr>
          <a:xfrm>
            <a:off x="455758" y="1292668"/>
            <a:ext cx="7624685" cy="50911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b="1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Interoperability: </a:t>
            </a: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Standardized interfaces enable multi-vendor integration.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b="1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Open Ecosystem: </a:t>
            </a: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Eliminates vendor lock-in, fostering innovation.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b="1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Modularity</a:t>
            </a: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: Decouples interlocking from field elements for flexible upgrades.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b="1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Cost Efficiency: </a:t>
            </a: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Reduces engineering and cabling costs; lowers lifecycle expenses.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b="1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Future-Proof: </a:t>
            </a: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Supports ETCS and digital </a:t>
            </a:r>
            <a:r>
              <a:rPr lang="en-US" sz="1600" kern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signalling</a:t>
            </a: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 migration.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Safety &amp; Reliability: Maintains SIL-4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CEBFDBD4-31CC-C25D-C75F-0F15EC8ECA98}"/>
              </a:ext>
            </a:extLst>
          </p:cNvPr>
          <p:cNvSpPr txBox="1"/>
          <p:nvPr/>
        </p:nvSpPr>
        <p:spPr>
          <a:xfrm>
            <a:off x="373386" y="283582"/>
            <a:ext cx="10515600" cy="7017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71999" tIns="45720" rIns="91440" bIns="45720" anchor="t" anchorCtr="0" compatLnSpc="1">
            <a:normAutofit fontScale="85000" lnSpcReduction="10000"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kern="0">
                <a:solidFill>
                  <a:srgbClr val="0A2F87"/>
                </a:solidFill>
                <a:latin typeface="Roboto Thin" pitchFamily="2"/>
              </a:rPr>
              <a:t>A road towards digitalization &amp; standardization</a:t>
            </a:r>
            <a:endParaRPr lang="en-US" sz="4400" i="0" u="none" strike="noStrike" kern="1200" cap="none" spc="0" baseline="0">
              <a:solidFill>
                <a:srgbClr val="0A2F87"/>
              </a:solidFill>
              <a:uFillTx/>
              <a:latin typeface="Roboto Thin" panose="02000000000000000000" pitchFamily="2" charset="0"/>
              <a:ea typeface="Roboto Thin" panose="02000000000000000000" pitchFamily="2" charset="0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067591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706F3-C220-2CD1-F38E-69FD664AD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557C65E-9288-83D9-7002-FDCC6AC2C0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0560"/>
            <a:ext cx="3443898" cy="518976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38DE740-9F60-4E70-C70E-F87ABA6EE7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3371" y="1783404"/>
            <a:ext cx="3723680" cy="3675034"/>
          </a:xfrm>
          <a:prstGeom prst="rect">
            <a:avLst/>
          </a:prstGeom>
        </p:spPr>
      </p:pic>
      <p:sp>
        <p:nvSpPr>
          <p:cNvPr id="7" name="Marcador de pie de página 1">
            <a:extLst>
              <a:ext uri="{FF2B5EF4-FFF2-40B4-BE49-F238E27FC236}">
                <a16:creationId xmlns:a16="http://schemas.microsoft.com/office/drawing/2014/main" id="{AD37273D-D6FA-A642-4935-1D9A089A25DB}"/>
              </a:ext>
            </a:extLst>
          </p:cNvPr>
          <p:cNvSpPr txBox="1"/>
          <p:nvPr/>
        </p:nvSpPr>
        <p:spPr>
          <a:xfrm>
            <a:off x="4073769" y="6550766"/>
            <a:ext cx="41148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>
                <a:solidFill>
                  <a:srgbClr val="898989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"/>
              </a:rPr>
              <a:t>Technology To Boost Rail Safety</a:t>
            </a:r>
            <a:endParaRPr lang="es-ES" sz="1000">
              <a:solidFill>
                <a:srgbClr val="898989"/>
              </a:solidFill>
              <a:latin typeface="Roboto Thin" panose="02000000000000000000" pitchFamily="2" charset="0"/>
              <a:ea typeface="Roboto Thin" panose="02000000000000000000" pitchFamily="2" charset="0"/>
              <a:cs typeface="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E9711B92-2F2C-7889-8BF6-96812C5F6D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267" y="6276543"/>
            <a:ext cx="685750" cy="530554"/>
          </a:xfrm>
          <a:prstGeom prst="rect">
            <a:avLst/>
          </a:prstGeom>
        </p:spPr>
      </p:pic>
      <p:sp>
        <p:nvSpPr>
          <p:cNvPr id="15" name="CuadroTexto 5">
            <a:extLst>
              <a:ext uri="{FF2B5EF4-FFF2-40B4-BE49-F238E27FC236}">
                <a16:creationId xmlns:a16="http://schemas.microsoft.com/office/drawing/2014/main" id="{736D8221-7BA3-21CE-E3F0-C4340A1742DE}"/>
              </a:ext>
            </a:extLst>
          </p:cNvPr>
          <p:cNvSpPr txBox="1"/>
          <p:nvPr/>
        </p:nvSpPr>
        <p:spPr>
          <a:xfrm>
            <a:off x="364887" y="983838"/>
            <a:ext cx="6848713" cy="50911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>
              <a:lnSpc>
                <a:spcPct val="200000"/>
              </a:lnSpc>
            </a:pPr>
            <a:r>
              <a:rPr lang="en-US" sz="1600" b="1" u="sng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ELECTRANS Goals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Contribute to standardization and modularity in a open environment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Embrace the adoption of the EULYNX standard across its entire product line.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Full implementation in all product categories by </a:t>
            </a:r>
            <a:r>
              <a:rPr lang="en-US" sz="1600" b="1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end of 2027</a:t>
            </a: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1600" kern="0">
              <a:solidFill>
                <a:schemeClr val="tx1">
                  <a:lumMod val="65000"/>
                  <a:lumOff val="35000"/>
                </a:schemeClr>
              </a:solidFill>
              <a:latin typeface="Raleway Light" panose="020B0403030101060003" pitchFamily="34" charset="0"/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40FE0B6A-AA0A-3B8B-2B85-F205B8B83C54}"/>
              </a:ext>
            </a:extLst>
          </p:cNvPr>
          <p:cNvSpPr/>
          <p:nvPr/>
        </p:nvSpPr>
        <p:spPr>
          <a:xfrm>
            <a:off x="7979320" y="3836203"/>
            <a:ext cx="3551781" cy="1607243"/>
          </a:xfrm>
          <a:prstGeom prst="roundRect">
            <a:avLst/>
          </a:prstGeom>
          <a:noFill/>
          <a:ln w="19050">
            <a:solidFill>
              <a:srgbClr val="003087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A94E8E7D-9006-3545-A324-51750FD62C41}"/>
              </a:ext>
            </a:extLst>
          </p:cNvPr>
          <p:cNvSpPr/>
          <p:nvPr/>
        </p:nvSpPr>
        <p:spPr>
          <a:xfrm>
            <a:off x="9115939" y="2276272"/>
            <a:ext cx="1597457" cy="1229204"/>
          </a:xfrm>
          <a:prstGeom prst="roundRect">
            <a:avLst/>
          </a:prstGeom>
          <a:noFill/>
          <a:ln w="19050">
            <a:solidFill>
              <a:srgbClr val="003087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725B0BD-0F07-CE18-A0FC-0B6DFA2223C7}"/>
              </a:ext>
            </a:extLst>
          </p:cNvPr>
          <p:cNvSpPr txBox="1"/>
          <p:nvPr/>
        </p:nvSpPr>
        <p:spPr>
          <a:xfrm>
            <a:off x="373386" y="283582"/>
            <a:ext cx="10515600" cy="7017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71999" tIns="45720" rIns="91440" bIns="45720" anchor="t" anchorCtr="0" compatLnSpc="1">
            <a:normAutofit fontScale="85000" lnSpcReduction="10000"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kern="0">
                <a:solidFill>
                  <a:srgbClr val="0A2F87"/>
                </a:solidFill>
                <a:latin typeface="Roboto Thin" pitchFamily="2"/>
              </a:rPr>
              <a:t>A road towards digitalization &amp; standardization</a:t>
            </a:r>
            <a:endParaRPr lang="en-US" sz="4400" i="0" u="none" strike="noStrike" kern="1200" cap="none" spc="0" baseline="0">
              <a:solidFill>
                <a:srgbClr val="0A2F87"/>
              </a:solidFill>
              <a:uFillTx/>
              <a:latin typeface="Roboto Thin" panose="02000000000000000000" pitchFamily="2" charset="0"/>
              <a:ea typeface="Roboto Thin" panose="02000000000000000000" pitchFamily="2" charset="0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670350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0D1E31B-A2AB-AB74-93A3-49EB7CDF19F7}"/>
              </a:ext>
            </a:extLst>
          </p:cNvPr>
          <p:cNvSpPr txBox="1"/>
          <p:nvPr/>
        </p:nvSpPr>
        <p:spPr>
          <a:xfrm>
            <a:off x="570689" y="4389881"/>
            <a:ext cx="35006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SIL-4 Wayside Object Controller designed for LED signal control, compliant with EULYNX SCI LS Baseline 4.4.”</a:t>
            </a:r>
            <a:endParaRPr lang="es-ES" sz="1400">
              <a:solidFill>
                <a:schemeClr val="tx1">
                  <a:lumMod val="65000"/>
                  <a:lumOff val="35000"/>
                </a:schemeClr>
              </a:solidFill>
              <a:latin typeface="Raleway Light" pitchFamily="2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13E9100-0908-26AA-40F8-26363F2CA4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80" r="37582"/>
          <a:stretch/>
        </p:blipFill>
        <p:spPr>
          <a:xfrm>
            <a:off x="1146707" y="2413215"/>
            <a:ext cx="1033725" cy="192233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CD59269-774F-4402-B399-8FAAD524C7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22" y="2449352"/>
            <a:ext cx="936000" cy="185766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88470F1-578D-0421-B8C9-634A6BED5B6D}"/>
              </a:ext>
            </a:extLst>
          </p:cNvPr>
          <p:cNvSpPr txBox="1"/>
          <p:nvPr/>
        </p:nvSpPr>
        <p:spPr>
          <a:xfrm>
            <a:off x="7375214" y="4420864"/>
            <a:ext cx="460036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SIL-4 Safety Communication Board with 2oo2 redundant architecture for secure integration within the E-CONTROLLER platform.</a:t>
            </a:r>
          </a:p>
          <a:p>
            <a:pPr lvl="1"/>
            <a:endParaRPr lang="es-ES" sz="1400">
              <a:solidFill>
                <a:schemeClr val="tx1">
                  <a:lumMod val="65000"/>
                  <a:lumOff val="35000"/>
                </a:schemeClr>
              </a:solidFill>
              <a:latin typeface="Raleway Light" pitchFamily="2" charset="0"/>
            </a:endParaRPr>
          </a:p>
          <a:p>
            <a:pPr lvl="2" indent="-285750">
              <a:buFont typeface="Arial" panose="020B0604020202020204" pitchFamily="34" charset="0"/>
              <a:buChar char="•"/>
            </a:pPr>
            <a:r>
              <a:rPr lang="es-ES" sz="1400" err="1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Level</a:t>
            </a:r>
            <a:r>
              <a:rPr lang="es-ES" sz="140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 </a:t>
            </a:r>
            <a:r>
              <a:rPr lang="es-ES" sz="1400" err="1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Crossing</a:t>
            </a:r>
            <a:r>
              <a:rPr lang="es-ES" sz="140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: SCI LC/LX</a:t>
            </a:r>
          </a:p>
          <a:p>
            <a:pPr lvl="2" indent="-285750">
              <a:buFont typeface="Arial" panose="020B0604020202020204" pitchFamily="34" charset="0"/>
              <a:buChar char="•"/>
            </a:pPr>
            <a:r>
              <a:rPr lang="es-ES" sz="1400" err="1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Interlocking</a:t>
            </a:r>
            <a:r>
              <a:rPr lang="es-ES" sz="140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: SCI CC, SCI ILS</a:t>
            </a:r>
          </a:p>
          <a:p>
            <a:pPr lvl="2" indent="-285750">
              <a:buFont typeface="Arial" panose="020B0604020202020204" pitchFamily="34" charset="0"/>
              <a:buChar char="•"/>
            </a:pPr>
            <a:r>
              <a:rPr lang="es-ES" sz="1400" err="1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Axle</a:t>
            </a:r>
            <a:r>
              <a:rPr lang="es-ES" sz="140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 </a:t>
            </a:r>
            <a:r>
              <a:rPr lang="es-ES" sz="1400" err="1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Counter</a:t>
            </a:r>
            <a:r>
              <a:rPr lang="es-ES" sz="140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: SCI TDS</a:t>
            </a:r>
          </a:p>
          <a:p>
            <a:pPr lvl="2" indent="-285750">
              <a:buFont typeface="Arial" panose="020B0604020202020204" pitchFamily="34" charset="0"/>
              <a:buChar char="•"/>
            </a:pPr>
            <a:r>
              <a:rPr lang="es-ES" sz="140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Safety </a:t>
            </a:r>
            <a:r>
              <a:rPr lang="es-ES" sz="1400" err="1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Controller</a:t>
            </a:r>
            <a:r>
              <a:rPr lang="es-ES" sz="140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: SCI IO</a:t>
            </a:r>
          </a:p>
          <a:p>
            <a:endParaRPr lang="es-ES"/>
          </a:p>
        </p:txBody>
      </p:sp>
      <p:sp>
        <p:nvSpPr>
          <p:cNvPr id="9" name="Marcador de pie de página 15">
            <a:extLst>
              <a:ext uri="{FF2B5EF4-FFF2-40B4-BE49-F238E27FC236}">
                <a16:creationId xmlns:a16="http://schemas.microsoft.com/office/drawing/2014/main" id="{41E971EB-F6BC-B386-36C9-7A68B97C8306}"/>
              </a:ext>
            </a:extLst>
          </p:cNvPr>
          <p:cNvSpPr txBox="1">
            <a:spLocks/>
          </p:cNvSpPr>
          <p:nvPr/>
        </p:nvSpPr>
        <p:spPr>
          <a:xfrm>
            <a:off x="7124253" y="1502018"/>
            <a:ext cx="4678639" cy="5071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>
                <a:solidFill>
                  <a:srgbClr val="003087"/>
                </a:solidFill>
                <a:latin typeface="Roboto" panose="02000000000000000000" pitchFamily="2" charset="0"/>
                <a:ea typeface="Roboto" panose="02000000000000000000" pitchFamily="2" charset="0"/>
                <a:cs typeface="Raleway"/>
                <a:sym typeface="Raleway"/>
              </a:rPr>
              <a:t>COM23 </a:t>
            </a:r>
          </a:p>
          <a:p>
            <a:r>
              <a:rPr lang="es-ES" sz="2000">
                <a:solidFill>
                  <a:srgbClr val="003087"/>
                </a:solidFill>
                <a:latin typeface="Roboto" panose="02000000000000000000" pitchFamily="2" charset="0"/>
                <a:ea typeface="Roboto" panose="02000000000000000000" pitchFamily="2" charset="0"/>
                <a:cs typeface="Raleway"/>
                <a:sym typeface="Raleway"/>
              </a:rPr>
              <a:t>Safety </a:t>
            </a:r>
            <a:r>
              <a:rPr lang="es-ES" sz="2000" err="1">
                <a:solidFill>
                  <a:srgbClr val="003087"/>
                </a:solidFill>
                <a:latin typeface="Roboto" panose="02000000000000000000" pitchFamily="2" charset="0"/>
                <a:ea typeface="Roboto" panose="02000000000000000000" pitchFamily="2" charset="0"/>
                <a:cs typeface="Raleway"/>
                <a:sym typeface="Raleway"/>
              </a:rPr>
              <a:t>Communication</a:t>
            </a:r>
            <a:r>
              <a:rPr lang="es-ES" sz="2000">
                <a:solidFill>
                  <a:srgbClr val="003087"/>
                </a:solidFill>
                <a:latin typeface="Roboto" panose="02000000000000000000" pitchFamily="2" charset="0"/>
                <a:ea typeface="Roboto" panose="02000000000000000000" pitchFamily="2" charset="0"/>
                <a:cs typeface="Raleway"/>
                <a:sym typeface="Raleway"/>
              </a:rPr>
              <a:t> </a:t>
            </a:r>
            <a:r>
              <a:rPr lang="es-ES" sz="2000" err="1">
                <a:solidFill>
                  <a:srgbClr val="003087"/>
                </a:solidFill>
                <a:latin typeface="Roboto" panose="02000000000000000000" pitchFamily="2" charset="0"/>
                <a:ea typeface="Roboto" panose="02000000000000000000" pitchFamily="2" charset="0"/>
                <a:cs typeface="Raleway"/>
                <a:sym typeface="Raleway"/>
              </a:rPr>
              <a:t>Board</a:t>
            </a:r>
            <a:endParaRPr lang="es-ES" sz="2000">
              <a:solidFill>
                <a:srgbClr val="003087"/>
              </a:solidFill>
              <a:latin typeface="Roboto" panose="02000000000000000000" pitchFamily="2" charset="0"/>
              <a:ea typeface="Roboto" panose="02000000000000000000" pitchFamily="2" charset="0"/>
              <a:cs typeface="Raleway"/>
              <a:sym typeface="Raleway"/>
            </a:endParaRPr>
          </a:p>
        </p:txBody>
      </p:sp>
      <p:sp>
        <p:nvSpPr>
          <p:cNvPr id="11" name="Marcador de pie de página 1">
            <a:extLst>
              <a:ext uri="{FF2B5EF4-FFF2-40B4-BE49-F238E27FC236}">
                <a16:creationId xmlns:a16="http://schemas.microsoft.com/office/drawing/2014/main" id="{22A21890-6C1E-E6D0-8D06-1EC45966BBB9}"/>
              </a:ext>
            </a:extLst>
          </p:cNvPr>
          <p:cNvSpPr txBox="1"/>
          <p:nvPr/>
        </p:nvSpPr>
        <p:spPr>
          <a:xfrm>
            <a:off x="4038600" y="6563834"/>
            <a:ext cx="41148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>
                <a:solidFill>
                  <a:srgbClr val="898989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"/>
              </a:rPr>
              <a:t>Technology To Boost Rail Safety</a:t>
            </a:r>
            <a:endParaRPr lang="es-ES" sz="1000">
              <a:solidFill>
                <a:srgbClr val="898989"/>
              </a:solidFill>
              <a:latin typeface="Roboto Thin" panose="02000000000000000000" pitchFamily="2" charset="0"/>
              <a:ea typeface="Roboto Thin" panose="02000000000000000000" pitchFamily="2" charset="0"/>
              <a:cs typeface="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10FE1E4-90BC-26CB-AA64-A1BA58F143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05" t="3737" r="24457" b="5415"/>
          <a:stretch/>
        </p:blipFill>
        <p:spPr>
          <a:xfrm>
            <a:off x="2106342" y="2664597"/>
            <a:ext cx="1655020" cy="152864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B8FADE8-C498-649B-F388-A955E82B449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267" y="6276543"/>
            <a:ext cx="685750" cy="530554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609924F4-F974-7494-6AF7-6195A9DCA619}"/>
              </a:ext>
            </a:extLst>
          </p:cNvPr>
          <p:cNvSpPr txBox="1"/>
          <p:nvPr/>
        </p:nvSpPr>
        <p:spPr>
          <a:xfrm>
            <a:off x="373386" y="283582"/>
            <a:ext cx="10515600" cy="7017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71999" tIns="45720" rIns="91440" bIns="45720" anchor="t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kern="0">
                <a:solidFill>
                  <a:srgbClr val="0A2F87"/>
                </a:solidFill>
                <a:latin typeface="Roboto Thin" pitchFamily="2"/>
              </a:rPr>
              <a:t>EULYNX Product Line </a:t>
            </a:r>
            <a:endParaRPr lang="en-US" sz="4400" i="0" u="none" strike="noStrike" kern="1200" cap="none" spc="0" baseline="0">
              <a:solidFill>
                <a:srgbClr val="0A2F87"/>
              </a:solidFill>
              <a:uFillTx/>
              <a:latin typeface="Roboto Thin" panose="02000000000000000000" pitchFamily="2" charset="0"/>
              <a:ea typeface="Roboto Thin" panose="02000000000000000000" pitchFamily="2" charset="0"/>
              <a:cs typeface=""/>
            </a:endParaRPr>
          </a:p>
        </p:txBody>
      </p:sp>
      <p:sp>
        <p:nvSpPr>
          <p:cNvPr id="10" name="CuadroTexto 3">
            <a:extLst>
              <a:ext uri="{FF2B5EF4-FFF2-40B4-BE49-F238E27FC236}">
                <a16:creationId xmlns:a16="http://schemas.microsoft.com/office/drawing/2014/main" id="{8150D9A1-3937-666B-301F-13AA4B745747}"/>
              </a:ext>
            </a:extLst>
          </p:cNvPr>
          <p:cNvSpPr txBox="1"/>
          <p:nvPr/>
        </p:nvSpPr>
        <p:spPr>
          <a:xfrm>
            <a:off x="1220321" y="1403502"/>
            <a:ext cx="2325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200" b="1" err="1">
                <a:solidFill>
                  <a:schemeClr val="bg1">
                    <a:lumMod val="50000"/>
                  </a:schemeClr>
                </a:solidFill>
                <a:latin typeface="Goldman" pitchFamily="2" charset="0"/>
              </a:rPr>
              <a:t>EwOC</a:t>
            </a:r>
            <a:r>
              <a:rPr lang="en-US" sz="3200" b="1">
                <a:solidFill>
                  <a:srgbClr val="646464"/>
                </a:solidFill>
                <a:latin typeface="Goldman" pitchFamily="2" charset="0"/>
              </a:rPr>
              <a:t>  </a:t>
            </a:r>
            <a:r>
              <a:rPr lang="en-US" sz="3200" b="1">
                <a:solidFill>
                  <a:srgbClr val="002887"/>
                </a:solidFill>
                <a:latin typeface="Goldman" pitchFamily="2" charset="0"/>
              </a:rPr>
              <a:t>LS</a:t>
            </a:r>
          </a:p>
        </p:txBody>
      </p:sp>
      <p:sp>
        <p:nvSpPr>
          <p:cNvPr id="13" name="Datos 6">
            <a:extLst>
              <a:ext uri="{FF2B5EF4-FFF2-40B4-BE49-F238E27FC236}">
                <a16:creationId xmlns:a16="http://schemas.microsoft.com/office/drawing/2014/main" id="{996493CF-0D28-095A-86F3-B35513D0395F}"/>
              </a:ext>
            </a:extLst>
          </p:cNvPr>
          <p:cNvSpPr>
            <a:spLocks noChangeAspect="1"/>
          </p:cNvSpPr>
          <p:nvPr/>
        </p:nvSpPr>
        <p:spPr>
          <a:xfrm>
            <a:off x="2750728" y="1349059"/>
            <a:ext cx="828000" cy="672325"/>
          </a:xfrm>
          <a:prstGeom prst="flowChartInputOutput">
            <a:avLst/>
          </a:prstGeom>
          <a:noFill/>
          <a:ln w="9525">
            <a:solidFill>
              <a:srgbClr val="0028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CuadroTexto 3">
            <a:extLst>
              <a:ext uri="{FF2B5EF4-FFF2-40B4-BE49-F238E27FC236}">
                <a16:creationId xmlns:a16="http://schemas.microsoft.com/office/drawing/2014/main" id="{4278253B-E930-226D-DC6E-14F8D3E50F00}"/>
              </a:ext>
            </a:extLst>
          </p:cNvPr>
          <p:cNvSpPr txBox="1"/>
          <p:nvPr/>
        </p:nvSpPr>
        <p:spPr>
          <a:xfrm>
            <a:off x="4465202" y="1408704"/>
            <a:ext cx="2325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200" b="1" err="1">
                <a:solidFill>
                  <a:schemeClr val="bg1">
                    <a:lumMod val="50000"/>
                  </a:schemeClr>
                </a:solidFill>
                <a:latin typeface="Goldman" pitchFamily="2" charset="0"/>
              </a:rPr>
              <a:t>EwOC</a:t>
            </a:r>
            <a:r>
              <a:rPr lang="en-US" sz="3200" b="1">
                <a:solidFill>
                  <a:schemeClr val="bg1">
                    <a:lumMod val="50000"/>
                  </a:schemeClr>
                </a:solidFill>
                <a:latin typeface="Goldman" pitchFamily="2" charset="0"/>
              </a:rPr>
              <a:t> </a:t>
            </a:r>
            <a:r>
              <a:rPr lang="en-US" sz="3200" b="1">
                <a:solidFill>
                  <a:srgbClr val="646464"/>
                </a:solidFill>
                <a:latin typeface="Goldman" pitchFamily="2" charset="0"/>
              </a:rPr>
              <a:t>  </a:t>
            </a:r>
            <a:r>
              <a:rPr lang="en-US" sz="3200" b="1">
                <a:solidFill>
                  <a:srgbClr val="002887"/>
                </a:solidFill>
                <a:latin typeface="Goldman" pitchFamily="2" charset="0"/>
              </a:rPr>
              <a:t>P</a:t>
            </a:r>
          </a:p>
        </p:txBody>
      </p:sp>
      <p:sp>
        <p:nvSpPr>
          <p:cNvPr id="15" name="Datos 6">
            <a:extLst>
              <a:ext uri="{FF2B5EF4-FFF2-40B4-BE49-F238E27FC236}">
                <a16:creationId xmlns:a16="http://schemas.microsoft.com/office/drawing/2014/main" id="{08828DC8-CF80-445C-4FDB-820B85933E1D}"/>
              </a:ext>
            </a:extLst>
          </p:cNvPr>
          <p:cNvSpPr>
            <a:spLocks noChangeAspect="1"/>
          </p:cNvSpPr>
          <p:nvPr/>
        </p:nvSpPr>
        <p:spPr>
          <a:xfrm>
            <a:off x="6151251" y="1349058"/>
            <a:ext cx="828000" cy="672325"/>
          </a:xfrm>
          <a:prstGeom prst="flowChartInputOutput">
            <a:avLst/>
          </a:prstGeom>
          <a:noFill/>
          <a:ln w="9525">
            <a:solidFill>
              <a:srgbClr val="0028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0B2840AE-5895-7D51-A8CE-34404700F2A6}"/>
              </a:ext>
            </a:extLst>
          </p:cNvPr>
          <p:cNvSpPr txBox="1"/>
          <p:nvPr/>
        </p:nvSpPr>
        <p:spPr>
          <a:xfrm>
            <a:off x="4085733" y="4399428"/>
            <a:ext cx="33762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SIL-4 Wayside Object Controller designed for Point Machines control, compliant with EULYNX SCI P Baseline 4.4.”</a:t>
            </a:r>
            <a:endParaRPr lang="es-ES" sz="1400">
              <a:solidFill>
                <a:schemeClr val="tx1">
                  <a:lumMod val="65000"/>
                  <a:lumOff val="35000"/>
                </a:schemeClr>
              </a:solidFill>
              <a:latin typeface="Raleway Light" pitchFamily="2" charset="0"/>
            </a:endParaRPr>
          </a:p>
        </p:txBody>
      </p:sp>
      <p:pic>
        <p:nvPicPr>
          <p:cNvPr id="20" name="Imagen 19" descr="Imagen de la pantalla de un video juego&#10;&#10;El contenido generado por IA puede ser incorrecto.">
            <a:extLst>
              <a:ext uri="{FF2B5EF4-FFF2-40B4-BE49-F238E27FC236}">
                <a16:creationId xmlns:a16="http://schemas.microsoft.com/office/drawing/2014/main" id="{74E76159-4399-3CDD-D0D7-C4EF99CBC1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0101" y="2349962"/>
            <a:ext cx="2484000" cy="198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563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uadro de texto 2"/>
          <p:cNvSpPr txBox="1"/>
          <p:nvPr/>
        </p:nvSpPr>
        <p:spPr>
          <a:xfrm>
            <a:off x="5002125" y="1399396"/>
            <a:ext cx="4926165" cy="4825558"/>
          </a:xfrm>
          <a:prstGeom prst="rect">
            <a:avLst/>
          </a:prstGeom>
          <a:noFill/>
          <a:ln>
            <a:noFill/>
            <a:prstDash/>
          </a:ln>
        </p:spPr>
        <p:txBody>
          <a:bodyPr vert="horz" wrap="square" lIns="68580" tIns="34290" rIns="68580" bIns="34290" anchor="t" anchorCtr="0" compatLnSpc="0">
            <a:noAutofit/>
          </a:bodyPr>
          <a:lstStyle/>
          <a:p>
            <a:pPr marL="135255" marR="64770" algn="just">
              <a:spcBef>
                <a:spcPts val="375"/>
              </a:spcBef>
            </a:pPr>
            <a:endParaRPr lang="es-ES" sz="1350">
              <a:latin typeface="Corbel Light" panose="020B0303020204020204" pitchFamily="34" charset="0"/>
            </a:endParaRPr>
          </a:p>
          <a:p>
            <a:pPr algn="just"/>
            <a:endParaRPr lang="en-US" sz="1350">
              <a:solidFill>
                <a:schemeClr val="tx1">
                  <a:lumMod val="65000"/>
                  <a:lumOff val="35000"/>
                </a:schemeClr>
              </a:solidFill>
              <a:latin typeface="Raleway Light" pitchFamily="2" charset="0"/>
            </a:endParaRPr>
          </a:p>
          <a:p>
            <a:r>
              <a:rPr 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First ELECTRANS Wayside Object Controller using EULYNX SCI_LS secure interface, supporting European standardization.</a:t>
            </a:r>
          </a:p>
          <a:p>
            <a:pPr algn="just"/>
            <a:endParaRPr lang="en-US" sz="1350">
              <a:solidFill>
                <a:schemeClr val="tx1">
                  <a:lumMod val="65000"/>
                  <a:lumOff val="35000"/>
                </a:schemeClr>
              </a:solidFill>
              <a:latin typeface="Raleway Light" pitchFamily="2" charset="0"/>
            </a:endParaRPr>
          </a:p>
          <a:p>
            <a:pPr algn="just"/>
            <a:r>
              <a:rPr 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Designed for Railway, Metro, and LRT applications.</a:t>
            </a:r>
          </a:p>
          <a:p>
            <a:pPr algn="just"/>
            <a:endParaRPr lang="es-ES" sz="1350">
              <a:solidFill>
                <a:schemeClr val="tx1">
                  <a:lumMod val="65000"/>
                  <a:lumOff val="35000"/>
                </a:schemeClr>
              </a:solidFill>
              <a:latin typeface="Raleway Light" pitchFamily="2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135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2oo2 </a:t>
            </a:r>
            <a:r>
              <a:rPr lang="es-ES" sz="1350" err="1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Architecture</a:t>
            </a:r>
            <a:endParaRPr lang="es-ES" sz="1350">
              <a:solidFill>
                <a:schemeClr val="tx1">
                  <a:lumMod val="65000"/>
                  <a:lumOff val="35000"/>
                </a:schemeClr>
              </a:solidFill>
              <a:latin typeface="Raleway Light" pitchFamily="2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135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Safety </a:t>
            </a:r>
            <a:r>
              <a:rPr lang="es-ES" sz="1350" err="1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Integrity</a:t>
            </a:r>
            <a:r>
              <a:rPr lang="es-ES" sz="135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 </a:t>
            </a:r>
            <a:r>
              <a:rPr lang="es-ES" sz="1350" err="1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Level</a:t>
            </a:r>
            <a:r>
              <a:rPr lang="es-ES" sz="135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 SIL-4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Lifetime &gt; 20 years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135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High </a:t>
            </a:r>
            <a:r>
              <a:rPr lang="es-ES" sz="1350" err="1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Availability</a:t>
            </a:r>
            <a:r>
              <a:rPr lang="es-ES" sz="135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 99,9997%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135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MTTR &lt; 30 minutes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Operating Temp. Equipment: - 40ºC to 75ºC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Available in two mechanical formats.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</a:rPr>
              <a:t>Compatible with both existing and new signals. </a:t>
            </a:r>
          </a:p>
          <a:p>
            <a:endParaRPr lang="es-ES" sz="825" kern="150">
              <a:solidFill>
                <a:schemeClr val="bg2">
                  <a:lumMod val="50000"/>
                </a:schemeClr>
              </a:solidFill>
              <a:latin typeface="+mj-lt"/>
              <a:ea typeface="SimSun" panose="02010600030101010101" pitchFamily="2" charset="-122"/>
              <a:cs typeface="Mangal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BE0C29E-C5EC-5C64-D401-D6CA97C976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80" r="37582"/>
          <a:stretch/>
        </p:blipFill>
        <p:spPr>
          <a:xfrm>
            <a:off x="1375331" y="2305551"/>
            <a:ext cx="893346" cy="166128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5115EE0-6ECE-2ED4-C294-BFA2E6899E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05" t="3737" r="24457" b="5415"/>
          <a:stretch/>
        </p:blipFill>
        <p:spPr>
          <a:xfrm>
            <a:off x="2516864" y="2578476"/>
            <a:ext cx="1338227" cy="1236038"/>
          </a:xfrm>
          <a:prstGeom prst="rect">
            <a:avLst/>
          </a:prstGeom>
        </p:spPr>
      </p:pic>
      <p:sp>
        <p:nvSpPr>
          <p:cNvPr id="5" name="Marcador de pie de página 1">
            <a:extLst>
              <a:ext uri="{FF2B5EF4-FFF2-40B4-BE49-F238E27FC236}">
                <a16:creationId xmlns:a16="http://schemas.microsoft.com/office/drawing/2014/main" id="{D663740F-70A1-D3F0-CB38-4EFCD873F34B}"/>
              </a:ext>
            </a:extLst>
          </p:cNvPr>
          <p:cNvSpPr txBox="1"/>
          <p:nvPr/>
        </p:nvSpPr>
        <p:spPr>
          <a:xfrm>
            <a:off x="4038600" y="6557822"/>
            <a:ext cx="41148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>
                <a:solidFill>
                  <a:srgbClr val="898989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"/>
              </a:rPr>
              <a:t>Technology To Boost Rail Safety</a:t>
            </a:r>
            <a:endParaRPr lang="es-ES" sz="1000">
              <a:solidFill>
                <a:srgbClr val="898989"/>
              </a:solidFill>
              <a:latin typeface="Roboto Thin" panose="02000000000000000000" pitchFamily="2" charset="0"/>
              <a:ea typeface="Roboto Thin" panose="02000000000000000000" pitchFamily="2" charset="0"/>
              <a:cs typeface="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D8FBCC8-4357-ED50-E973-ADCEE54AA0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267" y="6276543"/>
            <a:ext cx="685750" cy="53055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ACFDE8D-5BDD-DB4D-D3C3-96273703A314}"/>
              </a:ext>
            </a:extLst>
          </p:cNvPr>
          <p:cNvSpPr txBox="1"/>
          <p:nvPr/>
        </p:nvSpPr>
        <p:spPr>
          <a:xfrm>
            <a:off x="373386" y="283582"/>
            <a:ext cx="10515600" cy="7017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71999" tIns="45720" rIns="91440" bIns="45720" anchor="t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kern="0">
                <a:solidFill>
                  <a:srgbClr val="0A2F87"/>
                </a:solidFill>
                <a:latin typeface="Roboto Thin" pitchFamily="2"/>
              </a:rPr>
              <a:t>EULYNX Product Line </a:t>
            </a:r>
            <a:endParaRPr lang="en-US" sz="4400" i="0" u="none" strike="noStrike" kern="1200" cap="none" spc="0" baseline="0">
              <a:solidFill>
                <a:srgbClr val="0A2F87"/>
              </a:solidFill>
              <a:uFillTx/>
              <a:latin typeface="Roboto Thin" panose="02000000000000000000" pitchFamily="2" charset="0"/>
              <a:ea typeface="Roboto Thin" panose="02000000000000000000" pitchFamily="2" charset="0"/>
              <a:cs typeface=""/>
            </a:endParaRPr>
          </a:p>
        </p:txBody>
      </p:sp>
      <p:sp>
        <p:nvSpPr>
          <p:cNvPr id="7" name="CuadroTexto 3">
            <a:extLst>
              <a:ext uri="{FF2B5EF4-FFF2-40B4-BE49-F238E27FC236}">
                <a16:creationId xmlns:a16="http://schemas.microsoft.com/office/drawing/2014/main" id="{6BFDF57C-3425-5026-9A9E-76245E306DD9}"/>
              </a:ext>
            </a:extLst>
          </p:cNvPr>
          <p:cNvSpPr txBox="1"/>
          <p:nvPr/>
        </p:nvSpPr>
        <p:spPr>
          <a:xfrm>
            <a:off x="1220321" y="1403502"/>
            <a:ext cx="2325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200" b="1" err="1">
                <a:solidFill>
                  <a:schemeClr val="bg1">
                    <a:lumMod val="50000"/>
                  </a:schemeClr>
                </a:solidFill>
                <a:latin typeface="Goldman" pitchFamily="2" charset="0"/>
              </a:rPr>
              <a:t>EwOC</a:t>
            </a:r>
            <a:r>
              <a:rPr lang="en-US" sz="3200" b="1">
                <a:solidFill>
                  <a:srgbClr val="646464"/>
                </a:solidFill>
                <a:latin typeface="Goldman" pitchFamily="2" charset="0"/>
              </a:rPr>
              <a:t>  </a:t>
            </a:r>
            <a:r>
              <a:rPr lang="en-US" sz="3200" b="1">
                <a:solidFill>
                  <a:srgbClr val="002887"/>
                </a:solidFill>
                <a:latin typeface="Goldman" pitchFamily="2" charset="0"/>
              </a:rPr>
              <a:t>LS</a:t>
            </a:r>
          </a:p>
        </p:txBody>
      </p:sp>
      <p:sp>
        <p:nvSpPr>
          <p:cNvPr id="8" name="Datos 6">
            <a:extLst>
              <a:ext uri="{FF2B5EF4-FFF2-40B4-BE49-F238E27FC236}">
                <a16:creationId xmlns:a16="http://schemas.microsoft.com/office/drawing/2014/main" id="{A570B021-9050-5487-C367-EB94C97625CC}"/>
              </a:ext>
            </a:extLst>
          </p:cNvPr>
          <p:cNvSpPr>
            <a:spLocks noChangeAspect="1"/>
          </p:cNvSpPr>
          <p:nvPr/>
        </p:nvSpPr>
        <p:spPr>
          <a:xfrm>
            <a:off x="2750728" y="1349059"/>
            <a:ext cx="828000" cy="672325"/>
          </a:xfrm>
          <a:prstGeom prst="flowChartInputOutput">
            <a:avLst/>
          </a:prstGeom>
          <a:noFill/>
          <a:ln w="9525">
            <a:solidFill>
              <a:srgbClr val="0028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3437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79C15-D56E-AB78-163B-B7F5F3737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uadro de texto 2">
            <a:extLst>
              <a:ext uri="{FF2B5EF4-FFF2-40B4-BE49-F238E27FC236}">
                <a16:creationId xmlns:a16="http://schemas.microsoft.com/office/drawing/2014/main" id="{20047B79-5D4F-CB38-A1D1-CC681AA74374}"/>
              </a:ext>
            </a:extLst>
          </p:cNvPr>
          <p:cNvSpPr txBox="1"/>
          <p:nvPr/>
        </p:nvSpPr>
        <p:spPr>
          <a:xfrm>
            <a:off x="4911325" y="1349059"/>
            <a:ext cx="6391834" cy="5638800"/>
          </a:xfrm>
          <a:prstGeom prst="rect">
            <a:avLst/>
          </a:prstGeom>
          <a:noFill/>
          <a:ln>
            <a:noFill/>
            <a:prstDash/>
          </a:ln>
        </p:spPr>
        <p:txBody>
          <a:bodyPr vert="horz" wrap="square" lIns="68580" tIns="34290" rIns="68580" bIns="34290" anchor="t" anchorCtr="0" compatLnSpc="0">
            <a:noAutofit/>
          </a:bodyPr>
          <a:lstStyle/>
          <a:p>
            <a:r>
              <a:rPr lang="en-US" sz="1350" b="1" u="sng" kern="150" err="1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  <a:ea typeface="SimSun" panose="02010600030101010101" pitchFamily="2" charset="-122"/>
                <a:cs typeface="Mangal"/>
              </a:rPr>
              <a:t>EwOC</a:t>
            </a:r>
            <a:r>
              <a:rPr lang="en-US" sz="1350" b="1" u="sng" kern="15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  <a:ea typeface="SimSun" panose="02010600030101010101" pitchFamily="2" charset="-122"/>
                <a:cs typeface="Mangal"/>
              </a:rPr>
              <a:t> for DC LED signal</a:t>
            </a:r>
          </a:p>
          <a:p>
            <a:endParaRPr lang="en-US" sz="1350" b="1" u="sng" kern="150">
              <a:solidFill>
                <a:schemeClr val="tx1">
                  <a:lumMod val="65000"/>
                  <a:lumOff val="35000"/>
                </a:schemeClr>
              </a:solidFill>
              <a:latin typeface="Raleway Light" pitchFamily="2" charset="0"/>
              <a:ea typeface="SimSun" panose="02010600030101010101" pitchFamily="2" charset="-122"/>
              <a:cs typeface="Mangal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200" kern="15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  <a:ea typeface="SimSun" panose="02010600030101010101" pitchFamily="2" charset="-122"/>
                <a:cs typeface="Mangal"/>
              </a:rPr>
              <a:t>Flexible installation: On signal mast or nearby cabinet.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200" kern="15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  <a:ea typeface="SimSun" panose="02010600030101010101" pitchFamily="2" charset="-122"/>
                <a:cs typeface="Mangal"/>
              </a:rPr>
              <a:t>Direct DC control of LED units (up to 8) without the need of transformer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200" kern="15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  <a:ea typeface="SimSun" panose="02010600030101010101" pitchFamily="2" charset="-122"/>
                <a:cs typeface="Mangal"/>
              </a:rPr>
              <a:t>High brightness: Up to 3,000 cd with dedicated LED modules.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200" kern="15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  <a:ea typeface="SimSun" panose="02010600030101010101" pitchFamily="2" charset="-122"/>
                <a:cs typeface="Mangal"/>
              </a:rPr>
              <a:t>Energy-efficient: Very low power consumption per aspect.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200" kern="15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  <a:ea typeface="SimSun" panose="02010600030101010101" pitchFamily="2" charset="-122"/>
                <a:cs typeface="Mangal"/>
              </a:rPr>
              <a:t>Advanced configurability: Software-based settings.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200" kern="15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  <a:ea typeface="SimSun" panose="02010600030101010101" pitchFamily="2" charset="-122"/>
                <a:cs typeface="Mangal"/>
              </a:rPr>
              <a:t>Integrated alarms: Aspect failure, Internal temperature and humidity supervision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200" kern="15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  <a:ea typeface="SimSun" panose="02010600030101010101" pitchFamily="2" charset="-122"/>
                <a:cs typeface="Mangal"/>
              </a:rPr>
              <a:t>Ideal for new installations with significant wiring savings.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350" kern="150">
              <a:solidFill>
                <a:schemeClr val="tx1">
                  <a:lumMod val="65000"/>
                  <a:lumOff val="35000"/>
                </a:schemeClr>
              </a:solidFill>
              <a:latin typeface="Raleway Light" pitchFamily="2" charset="0"/>
              <a:ea typeface="SimSun" panose="02010600030101010101" pitchFamily="2" charset="-122"/>
              <a:cs typeface="Mangal"/>
            </a:endParaRPr>
          </a:p>
          <a:p>
            <a:r>
              <a:rPr lang="en-US" sz="1350" b="1" u="sng" kern="150" err="1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  <a:ea typeface="SimSun" panose="02010600030101010101" pitchFamily="2" charset="-122"/>
                <a:cs typeface="Mangal"/>
              </a:rPr>
              <a:t>EwOC</a:t>
            </a:r>
            <a:r>
              <a:rPr lang="en-US" sz="1350" b="1" u="sng" kern="15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  <a:ea typeface="SimSun" panose="02010600030101010101" pitchFamily="2" charset="-122"/>
                <a:cs typeface="Mangal"/>
              </a:rPr>
              <a:t> for AC LED signal</a:t>
            </a:r>
          </a:p>
          <a:p>
            <a:pPr algn="just"/>
            <a:endParaRPr lang="en-US" sz="1350" b="1" u="sng" kern="150">
              <a:solidFill>
                <a:schemeClr val="tx1">
                  <a:lumMod val="65000"/>
                  <a:lumOff val="35000"/>
                </a:schemeClr>
              </a:solidFill>
              <a:latin typeface="Raleway Light" pitchFamily="2" charset="0"/>
              <a:ea typeface="SimSun" panose="02010600030101010101" pitchFamily="2" charset="-122"/>
              <a:cs typeface="Mangal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200" kern="15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  <a:ea typeface="SimSun" panose="02010600030101010101" pitchFamily="2" charset="-122"/>
                <a:cs typeface="Mangal"/>
              </a:rPr>
              <a:t>Designed for compatibility with existing LED signal modules in infrastructure.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200" kern="15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  <a:ea typeface="SimSun" panose="02010600030101010101" pitchFamily="2" charset="-122"/>
                <a:cs typeface="Mangal"/>
              </a:rPr>
              <a:t>Ideal for long-distance aspect control (Centralized WOC).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200" kern="15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  <a:ea typeface="SimSun" panose="02010600030101010101" pitchFamily="2" charset="-122"/>
                <a:cs typeface="Mangal"/>
              </a:rPr>
              <a:t>Management up to 8 LED  units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200" kern="15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  <a:ea typeface="SimSun" panose="02010600030101010101" pitchFamily="2" charset="-122"/>
                <a:cs typeface="Mangal"/>
              </a:rPr>
              <a:t>Advanced configurability: Software-based settings.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200" kern="15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  <a:ea typeface="SimSun" panose="02010600030101010101" pitchFamily="2" charset="-122"/>
                <a:cs typeface="Mangal"/>
              </a:rPr>
              <a:t>Integrated alarms: Aspect failure, brightness level monitoring.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350" kern="150">
              <a:solidFill>
                <a:schemeClr val="tx1">
                  <a:lumMod val="65000"/>
                  <a:lumOff val="35000"/>
                </a:schemeClr>
              </a:solidFill>
              <a:latin typeface="Raleway Light" pitchFamily="2" charset="0"/>
              <a:ea typeface="SimSun" panose="02010600030101010101" pitchFamily="2" charset="-122"/>
              <a:cs typeface="Mangal"/>
            </a:endParaRPr>
          </a:p>
          <a:p>
            <a:pPr algn="just"/>
            <a:r>
              <a:rPr lang="en-US" sz="1200" b="1" i="1" kern="15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  <a:ea typeface="SimSun" panose="02010600030101010101" pitchFamily="2" charset="-122"/>
                <a:cs typeface="Mangal"/>
              </a:rPr>
              <a:t>Cybersecurity and Encryption: </a:t>
            </a:r>
            <a:r>
              <a:rPr lang="en-US" sz="1200" i="1" kern="150">
                <a:solidFill>
                  <a:schemeClr val="tx1">
                    <a:lumMod val="65000"/>
                    <a:lumOff val="35000"/>
                  </a:schemeClr>
                </a:solidFill>
                <a:latin typeface="Raleway Light" pitchFamily="2" charset="0"/>
                <a:ea typeface="SimSun" panose="02010600030101010101" pitchFamily="2" charset="-122"/>
                <a:cs typeface="Mangal"/>
              </a:rPr>
              <a:t>In both solutions, communication between the interlocking system and the object controller will be secured by external third-party modules, ensuring point-to-point secure communication.</a:t>
            </a:r>
            <a:endParaRPr lang="es-ES" sz="1200" i="1" kern="150">
              <a:solidFill>
                <a:schemeClr val="tx1">
                  <a:lumMod val="65000"/>
                  <a:lumOff val="35000"/>
                </a:schemeClr>
              </a:solidFill>
              <a:latin typeface="Raleway Light" pitchFamily="2" charset="0"/>
              <a:ea typeface="SimSun" panose="02010600030101010101" pitchFamily="2" charset="-122"/>
              <a:cs typeface="Mangal"/>
            </a:endParaRPr>
          </a:p>
        </p:txBody>
      </p:sp>
      <p:sp>
        <p:nvSpPr>
          <p:cNvPr id="5" name="Marcador de pie de página 1">
            <a:extLst>
              <a:ext uri="{FF2B5EF4-FFF2-40B4-BE49-F238E27FC236}">
                <a16:creationId xmlns:a16="http://schemas.microsoft.com/office/drawing/2014/main" id="{AEAFE7BD-8723-8475-4C6A-D899794F74B3}"/>
              </a:ext>
            </a:extLst>
          </p:cNvPr>
          <p:cNvSpPr txBox="1"/>
          <p:nvPr/>
        </p:nvSpPr>
        <p:spPr>
          <a:xfrm>
            <a:off x="4038600" y="6560873"/>
            <a:ext cx="41148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>
                <a:solidFill>
                  <a:srgbClr val="898989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"/>
              </a:rPr>
              <a:t>Technology To Boost Rail Safety</a:t>
            </a:r>
            <a:endParaRPr lang="es-ES" sz="1000">
              <a:solidFill>
                <a:srgbClr val="898989"/>
              </a:solidFill>
              <a:latin typeface="Roboto Thin" panose="02000000000000000000" pitchFamily="2" charset="0"/>
              <a:ea typeface="Roboto Thin" panose="02000000000000000000" pitchFamily="2" charset="0"/>
              <a:cs typeface="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4A0BCBD-1A85-C62E-4120-454DE4455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267" y="6276543"/>
            <a:ext cx="685750" cy="53055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AB5479F-DEE2-7DF0-C06C-17CF681E16B9}"/>
              </a:ext>
            </a:extLst>
          </p:cNvPr>
          <p:cNvSpPr txBox="1"/>
          <p:nvPr/>
        </p:nvSpPr>
        <p:spPr>
          <a:xfrm>
            <a:off x="373386" y="283582"/>
            <a:ext cx="10515600" cy="7017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71999" tIns="45720" rIns="91440" bIns="45720" anchor="t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kern="0">
                <a:solidFill>
                  <a:srgbClr val="0A2F87"/>
                </a:solidFill>
                <a:latin typeface="Roboto Thin" pitchFamily="2"/>
              </a:rPr>
              <a:t>EULYNX Product Line </a:t>
            </a:r>
            <a:endParaRPr lang="en-US" sz="4400" i="0" u="none" strike="noStrike" kern="1200" cap="none" spc="0" baseline="0">
              <a:solidFill>
                <a:srgbClr val="0A2F87"/>
              </a:solidFill>
              <a:uFillTx/>
              <a:latin typeface="Roboto Thin" panose="02000000000000000000" pitchFamily="2" charset="0"/>
              <a:ea typeface="Roboto Thin" panose="02000000000000000000" pitchFamily="2" charset="0"/>
              <a:cs typeface="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D5905F2-7E4B-3581-8F1A-BB32AD70B9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80" r="37582"/>
          <a:stretch/>
        </p:blipFill>
        <p:spPr>
          <a:xfrm>
            <a:off x="1375331" y="2305551"/>
            <a:ext cx="893346" cy="166128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DFBF625-EBD0-8874-F3AD-3CAB607A53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05" t="3737" r="24457" b="5415"/>
          <a:stretch/>
        </p:blipFill>
        <p:spPr>
          <a:xfrm>
            <a:off x="2516864" y="2578476"/>
            <a:ext cx="1338227" cy="1236038"/>
          </a:xfrm>
          <a:prstGeom prst="rect">
            <a:avLst/>
          </a:prstGeom>
        </p:spPr>
      </p:pic>
      <p:sp>
        <p:nvSpPr>
          <p:cNvPr id="9" name="CuadroTexto 3">
            <a:extLst>
              <a:ext uri="{FF2B5EF4-FFF2-40B4-BE49-F238E27FC236}">
                <a16:creationId xmlns:a16="http://schemas.microsoft.com/office/drawing/2014/main" id="{D8257A94-54FC-3986-5E6B-4B4749CBB2C0}"/>
              </a:ext>
            </a:extLst>
          </p:cNvPr>
          <p:cNvSpPr txBox="1"/>
          <p:nvPr/>
        </p:nvSpPr>
        <p:spPr>
          <a:xfrm>
            <a:off x="1220321" y="1403502"/>
            <a:ext cx="2325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200" b="1" err="1">
                <a:solidFill>
                  <a:schemeClr val="bg1">
                    <a:lumMod val="50000"/>
                  </a:schemeClr>
                </a:solidFill>
                <a:latin typeface="Goldman" pitchFamily="2" charset="0"/>
              </a:rPr>
              <a:t>EwOC</a:t>
            </a:r>
            <a:r>
              <a:rPr lang="en-US" sz="3200" b="1">
                <a:solidFill>
                  <a:srgbClr val="646464"/>
                </a:solidFill>
                <a:latin typeface="Goldman" pitchFamily="2" charset="0"/>
              </a:rPr>
              <a:t>  </a:t>
            </a:r>
            <a:r>
              <a:rPr lang="en-US" sz="3200" b="1">
                <a:solidFill>
                  <a:srgbClr val="002887"/>
                </a:solidFill>
                <a:latin typeface="Goldman" pitchFamily="2" charset="0"/>
              </a:rPr>
              <a:t>LS</a:t>
            </a:r>
          </a:p>
        </p:txBody>
      </p:sp>
      <p:sp>
        <p:nvSpPr>
          <p:cNvPr id="11" name="Datos 6">
            <a:extLst>
              <a:ext uri="{FF2B5EF4-FFF2-40B4-BE49-F238E27FC236}">
                <a16:creationId xmlns:a16="http://schemas.microsoft.com/office/drawing/2014/main" id="{1404E3BB-87F9-3A60-E3DA-5DA460331C69}"/>
              </a:ext>
            </a:extLst>
          </p:cNvPr>
          <p:cNvSpPr>
            <a:spLocks noChangeAspect="1"/>
          </p:cNvSpPr>
          <p:nvPr/>
        </p:nvSpPr>
        <p:spPr>
          <a:xfrm>
            <a:off x="2750728" y="1349059"/>
            <a:ext cx="828000" cy="672325"/>
          </a:xfrm>
          <a:prstGeom prst="flowChartInputOutput">
            <a:avLst/>
          </a:prstGeom>
          <a:noFill/>
          <a:ln w="9525">
            <a:solidFill>
              <a:srgbClr val="0028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2183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5B5D8-3269-F8D1-64E6-50A215909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ie de página 1">
            <a:extLst>
              <a:ext uri="{FF2B5EF4-FFF2-40B4-BE49-F238E27FC236}">
                <a16:creationId xmlns:a16="http://schemas.microsoft.com/office/drawing/2014/main" id="{A068851A-6859-252E-CA80-10E2D4897CF8}"/>
              </a:ext>
            </a:extLst>
          </p:cNvPr>
          <p:cNvSpPr txBox="1"/>
          <p:nvPr/>
        </p:nvSpPr>
        <p:spPr>
          <a:xfrm>
            <a:off x="4038600" y="6560873"/>
            <a:ext cx="41148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>
                <a:solidFill>
                  <a:srgbClr val="898989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"/>
              </a:rPr>
              <a:t>Technology To Boost Rail Safety</a:t>
            </a:r>
            <a:endParaRPr lang="es-ES" sz="1000">
              <a:solidFill>
                <a:srgbClr val="898989"/>
              </a:solidFill>
              <a:latin typeface="Roboto Thin" panose="02000000000000000000" pitchFamily="2" charset="0"/>
              <a:ea typeface="Roboto Thin" panose="02000000000000000000" pitchFamily="2" charset="0"/>
              <a:cs typeface="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FF6C552-63A0-2A00-AED9-FF5EF54E57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267" y="6276543"/>
            <a:ext cx="685750" cy="53055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D909B35-4E98-C08C-A56C-5D40F1F29FD2}"/>
              </a:ext>
            </a:extLst>
          </p:cNvPr>
          <p:cNvSpPr txBox="1"/>
          <p:nvPr/>
        </p:nvSpPr>
        <p:spPr>
          <a:xfrm>
            <a:off x="373386" y="283582"/>
            <a:ext cx="10515600" cy="7017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71999" tIns="45720" rIns="91440" bIns="45720" anchor="t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kern="0">
                <a:solidFill>
                  <a:srgbClr val="0A2F87"/>
                </a:solidFill>
                <a:latin typeface="Roboto Thin" pitchFamily="2"/>
              </a:rPr>
              <a:t>Key Takeaways</a:t>
            </a:r>
            <a:endParaRPr lang="en-US" sz="4400" i="0" u="none" strike="noStrike" kern="1200" cap="none" spc="0" baseline="0">
              <a:solidFill>
                <a:srgbClr val="0A2F87"/>
              </a:solidFill>
              <a:uFillTx/>
              <a:latin typeface="Roboto Thin" panose="02000000000000000000" pitchFamily="2" charset="0"/>
              <a:ea typeface="Roboto Thin" panose="02000000000000000000" pitchFamily="2" charset="0"/>
              <a:cs typeface="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3CAB284-382E-28E8-D17A-07174043AB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0560"/>
            <a:ext cx="3443898" cy="5189768"/>
          </a:xfrm>
          <a:prstGeom prst="rect">
            <a:avLst/>
          </a:prstGeom>
        </p:spPr>
      </p:pic>
      <p:sp>
        <p:nvSpPr>
          <p:cNvPr id="4" name="CuadroTexto 5">
            <a:extLst>
              <a:ext uri="{FF2B5EF4-FFF2-40B4-BE49-F238E27FC236}">
                <a16:creationId xmlns:a16="http://schemas.microsoft.com/office/drawing/2014/main" id="{EF33A27D-A3FD-5301-0CBD-8DB86F22A336}"/>
              </a:ext>
            </a:extLst>
          </p:cNvPr>
          <p:cNvSpPr txBox="1"/>
          <p:nvPr/>
        </p:nvSpPr>
        <p:spPr>
          <a:xfrm>
            <a:off x="455758" y="1292668"/>
            <a:ext cx="10113182" cy="50911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b="1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Interoperability: </a:t>
            </a: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Standardized interfaces enable multi-vendor integration.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b="1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Open Ecosystem: </a:t>
            </a: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Eliminates vendor lock-in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b="1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Modularity: </a:t>
            </a: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Decouples interlocking from field elements for flexible upgrades.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b="1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Cost Efficiency: </a:t>
            </a: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Reduces cabling costs; lowers lifecycle expenses.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b="1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Future-Proof: </a:t>
            </a: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Supports ETCS and digital </a:t>
            </a:r>
            <a:r>
              <a:rPr lang="en-US" sz="1600" kern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signalling</a:t>
            </a: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 migration.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b="1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Legacy Compatibility: </a:t>
            </a: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Ensures integration with existing systems, minimizing initial investment.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b="1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Enhanced Maintenance Data: </a:t>
            </a: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Provides richer diagnostics for predictive and corrective maintenance</a:t>
            </a:r>
            <a:r>
              <a:rPr lang="en-US" sz="1600" b="1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.</a:t>
            </a:r>
            <a:endParaRPr lang="en-US" sz="1600" kern="0">
              <a:solidFill>
                <a:schemeClr val="tx1">
                  <a:lumMod val="65000"/>
                  <a:lumOff val="35000"/>
                </a:schemeClr>
              </a:solidFill>
              <a:latin typeface="Raleway Light" panose="020B040303010106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857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585"/>
            <a:ext cx="3259554" cy="4911970"/>
          </a:xfrm>
          <a:prstGeom prst="rect">
            <a:avLst/>
          </a:prstGeom>
        </p:spPr>
      </p:pic>
      <p:sp>
        <p:nvSpPr>
          <p:cNvPr id="18" name="Marcador de pie de página 1">
            <a:extLst>
              <a:ext uri="{FF2B5EF4-FFF2-40B4-BE49-F238E27FC236}">
                <a16:creationId xmlns:a16="http://schemas.microsoft.com/office/drawing/2014/main" id="{A2795536-DA79-4873-A434-203F48EFFED8}"/>
              </a:ext>
            </a:extLst>
          </p:cNvPr>
          <p:cNvSpPr txBox="1"/>
          <p:nvPr/>
        </p:nvSpPr>
        <p:spPr>
          <a:xfrm>
            <a:off x="4616958" y="6584154"/>
            <a:ext cx="3086100" cy="27384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algn="ctr"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750">
                <a:solidFill>
                  <a:srgbClr val="898989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"/>
              </a:rPr>
              <a:t>Technology To Boost Rail Safety</a:t>
            </a:r>
            <a:endParaRPr lang="es-ES" sz="750">
              <a:solidFill>
                <a:srgbClr val="898989"/>
              </a:solidFill>
              <a:latin typeface="Roboto Thin" panose="02000000000000000000" pitchFamily="2" charset="0"/>
              <a:ea typeface="Roboto Thin" panose="02000000000000000000" pitchFamily="2" charset="0"/>
              <a:cs typeface="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348A6EE-76BD-4C9F-ADAF-52F77893AD82}"/>
              </a:ext>
            </a:extLst>
          </p:cNvPr>
          <p:cNvSpPr txBox="1"/>
          <p:nvPr/>
        </p:nvSpPr>
        <p:spPr>
          <a:xfrm>
            <a:off x="3048000" y="1988724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6000" b="1" kern="0">
                <a:solidFill>
                  <a:srgbClr val="0A2F87"/>
                </a:solidFill>
                <a:latin typeface="Roboto Thin" pitchFamily="2"/>
                <a:ea typeface="Roboto Thin" panose="02000000000000000000" pitchFamily="2" charset="0"/>
                <a:cs typeface=""/>
              </a:rPr>
              <a:t>Thank You</a:t>
            </a:r>
            <a:endParaRPr lang="en-US" sz="6000" b="1" i="0" u="none" strike="noStrike" kern="1200" cap="none" spc="0" baseline="0">
              <a:solidFill>
                <a:srgbClr val="0A2F87"/>
              </a:solidFill>
              <a:uFillTx/>
              <a:latin typeface="Roboto Thin" panose="02000000000000000000" pitchFamily="2" charset="0"/>
              <a:ea typeface="Roboto Thin" panose="02000000000000000000" pitchFamily="2" charset="0"/>
              <a:cs typeface=""/>
            </a:endParaRPr>
          </a:p>
        </p:txBody>
      </p:sp>
      <p:sp>
        <p:nvSpPr>
          <p:cNvPr id="9" name="CuadroTexto 5">
            <a:extLst>
              <a:ext uri="{FF2B5EF4-FFF2-40B4-BE49-F238E27FC236}">
                <a16:creationId xmlns:a16="http://schemas.microsoft.com/office/drawing/2014/main" id="{584269C9-8D95-3EDD-9E76-44C066359EDB}"/>
              </a:ext>
            </a:extLst>
          </p:cNvPr>
          <p:cNvSpPr txBox="1"/>
          <p:nvPr/>
        </p:nvSpPr>
        <p:spPr>
          <a:xfrm>
            <a:off x="4944910" y="1250402"/>
            <a:ext cx="2430195" cy="50911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1600" kern="0">
              <a:solidFill>
                <a:schemeClr val="tx1">
                  <a:lumMod val="65000"/>
                  <a:lumOff val="35000"/>
                </a:schemeClr>
              </a:solidFill>
              <a:latin typeface="Raleway Light" panose="020B0403030101060003" pitchFamily="34" charset="0"/>
              <a:hlinkClick r:id="rId3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1600" kern="0">
              <a:solidFill>
                <a:schemeClr val="tx1">
                  <a:lumMod val="65000"/>
                  <a:lumOff val="35000"/>
                </a:schemeClr>
              </a:solidFill>
              <a:latin typeface="Raleway Light" panose="020B0403030101060003" pitchFamily="34" charset="0"/>
              <a:hlinkClick r:id="rId3"/>
            </a:endParaRPr>
          </a:p>
          <a:p>
            <a:pPr algn="ctr">
              <a:lnSpc>
                <a:spcPct val="150000"/>
              </a:lnSpc>
            </a:pP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www.electrans.es</a:t>
            </a:r>
          </a:p>
          <a:p>
            <a:pPr>
              <a:lnSpc>
                <a:spcPct val="150000"/>
              </a:lnSpc>
            </a:pPr>
            <a:endParaRPr lang="en-US" sz="1600" kern="0">
              <a:solidFill>
                <a:schemeClr val="tx1">
                  <a:lumMod val="65000"/>
                  <a:lumOff val="35000"/>
                </a:schemeClr>
              </a:solidFill>
              <a:latin typeface="Raleway Light" panose="020B0403030101060003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</a:rPr>
              <a:t>José Manuel Yera</a:t>
            </a:r>
            <a:endParaRPr lang="en-US" sz="1600" kern="0">
              <a:solidFill>
                <a:schemeClr val="tx1">
                  <a:lumMod val="65000"/>
                  <a:lumOff val="35000"/>
                </a:schemeClr>
              </a:solidFill>
              <a:latin typeface="Raleway Light" panose="020B0403030101060003" pitchFamily="34" charset="0"/>
              <a:hlinkClick r:id="rId4"/>
            </a:endParaRPr>
          </a:p>
          <a:p>
            <a:pPr algn="ctr">
              <a:lnSpc>
                <a:spcPct val="150000"/>
              </a:lnSpc>
            </a:pPr>
            <a:r>
              <a:rPr 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Raleway Light" panose="020B04030301010600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jmyera@electrans.es</a:t>
            </a:r>
            <a:endParaRPr lang="en-US" sz="1600" kern="0">
              <a:solidFill>
                <a:schemeClr val="tx1">
                  <a:lumMod val="65000"/>
                  <a:lumOff val="35000"/>
                </a:schemeClr>
              </a:solidFill>
              <a:latin typeface="Raleway Light" panose="020B0403030101060003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1600" kern="0">
              <a:solidFill>
                <a:schemeClr val="tx1">
                  <a:lumMod val="65000"/>
                  <a:lumOff val="35000"/>
                </a:schemeClr>
              </a:solidFill>
              <a:latin typeface="Raleway Light" panose="020B0403030101060003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1600" kern="0">
              <a:solidFill>
                <a:schemeClr val="tx1">
                  <a:lumMod val="65000"/>
                  <a:lumOff val="35000"/>
                </a:schemeClr>
              </a:solidFill>
              <a:latin typeface="Raleway Light" panose="020B0403030101060003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1600" kern="0">
              <a:solidFill>
                <a:schemeClr val="tx1">
                  <a:lumMod val="65000"/>
                  <a:lumOff val="35000"/>
                </a:schemeClr>
              </a:solidFill>
              <a:latin typeface="Raleway Light" panose="020B040303010106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533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994bc74-5533-4279-b367-9f319a739609">
      <Terms xmlns="http://schemas.microsoft.com/office/infopath/2007/PartnerControls"/>
    </lcf76f155ced4ddcb4097134ff3c332f>
    <TaxCatchAll xmlns="72e9a99c-fad6-409c-ae25-cf2308a917c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1953EF75C7004CB37BD3807CE1FDFA" ma:contentTypeVersion="14" ma:contentTypeDescription="Create a new document." ma:contentTypeScope="" ma:versionID="96af7e3ce2651f416ab9c7e50f185e96">
  <xsd:schema xmlns:xsd="http://www.w3.org/2001/XMLSchema" xmlns:xs="http://www.w3.org/2001/XMLSchema" xmlns:p="http://schemas.microsoft.com/office/2006/metadata/properties" xmlns:ns2="7994bc74-5533-4279-b367-9f319a739609" xmlns:ns3="72e9a99c-fad6-409c-ae25-cf2308a917ce" targetNamespace="http://schemas.microsoft.com/office/2006/metadata/properties" ma:root="true" ma:fieldsID="d459363473fc5b9d1ca637b10f0c3aed" ns2:_="" ns3:_="">
    <xsd:import namespace="7994bc74-5533-4279-b367-9f319a739609"/>
    <xsd:import namespace="72e9a99c-fad6-409c-ae25-cf2308a917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94bc74-5533-4279-b367-9f319a7396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9fc9314-2b6c-47e9-aa5d-27c52579c0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e9a99c-fad6-409c-ae25-cf2308a917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9c44d65-3f44-4865-be1b-81cf695261ae}" ma:internalName="TaxCatchAll" ma:showField="CatchAllData" ma:web="72e9a99c-fad6-409c-ae25-cf2308a917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D5DE20D-D92E-42F2-8144-C8AA4A7B2B77}">
  <ds:schemaRefs>
    <ds:schemaRef ds:uri="http://schemas.microsoft.com/office/2006/metadata/properties"/>
    <ds:schemaRef ds:uri="http://schemas.microsoft.com/office/infopath/2007/PartnerControls"/>
    <ds:schemaRef ds:uri="7994bc74-5533-4279-b367-9f319a739609"/>
    <ds:schemaRef ds:uri="72e9a99c-fad6-409c-ae25-cf2308a917ce"/>
  </ds:schemaRefs>
</ds:datastoreItem>
</file>

<file path=customXml/itemProps2.xml><?xml version="1.0" encoding="utf-8"?>
<ds:datastoreItem xmlns:ds="http://schemas.openxmlformats.org/officeDocument/2006/customXml" ds:itemID="{AAC483FE-6146-4280-AF28-DE7B967EB4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94bc74-5533-4279-b367-9f319a739609"/>
    <ds:schemaRef ds:uri="72e9a99c-fad6-409c-ae25-cf2308a917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08F69DB-0349-4589-867E-ED332799B6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869</Words>
  <Application>Microsoft Office PowerPoint</Application>
  <PresentationFormat>Widescreen</PresentationFormat>
  <Paragraphs>142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5" baseType="lpstr">
      <vt:lpstr>Raleway Light</vt:lpstr>
      <vt:lpstr>Roboto Thin</vt:lpstr>
      <vt:lpstr>Corbel Light</vt:lpstr>
      <vt:lpstr>Times New Roman</vt:lpstr>
      <vt:lpstr>Raleway Thin</vt:lpstr>
      <vt:lpstr>Calibri</vt:lpstr>
      <vt:lpstr>Roboto</vt:lpstr>
      <vt:lpstr>Goldman</vt:lpstr>
      <vt:lpstr>Arial</vt:lpstr>
      <vt:lpstr>Roboto light</vt:lpstr>
      <vt:lpstr>Raleway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Mihai Dorobat</dc:creator>
  <cp:keywords/>
  <dc:description>generated using python-pptx</dc:description>
  <cp:lastModifiedBy>Lucy Matthews</cp:lastModifiedBy>
  <cp:revision>1</cp:revision>
  <dcterms:created xsi:type="dcterms:W3CDTF">2013-01-27T09:14:16Z</dcterms:created>
  <dcterms:modified xsi:type="dcterms:W3CDTF">2025-11-20T16:09:36Z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0x010100A71953EF75C7004CB37BD3807CE1FDFA</vt:lpwstr>
  </property>
  <property fmtid="{D5CDD505-2E9C-101B-9397-08002B2CF9AE}" pid="3" name="MediaServiceImageTags">
    <vt:lpwstr/>
  </property>
</Properties>
</file>