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7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slideLayouts/slideLayout8.xml" ContentType="application/vnd.openxmlformats-officedocument.presentationml.slideLayout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Masters/notesMaster1.xml" ContentType="application/vnd.openxmlformats-officedocument.presentationml.notesMaster+xml"/>
  <Override PartName="/ppt/charts/style2.xml" ContentType="application/vnd.ms-office.chartstyle+xml"/>
  <Override PartName="/ppt/theme/theme1.xml" ContentType="application/vnd.openxmlformats-officedocument.theme+xml"/>
  <Override PartName="/ppt/charts/colors2.xml" ContentType="application/vnd.ms-office.chartcolorstyle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2" r:id="rId1"/>
  </p:sldMasterIdLst>
  <p:notesMasterIdLst>
    <p:notesMasterId r:id="rId2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557" r:id="rId18"/>
    <p:sldId id="592" r:id="rId19"/>
    <p:sldId id="594" r:id="rId20"/>
    <p:sldId id="605" r:id="rId21"/>
    <p:sldId id="603" r:id="rId22"/>
    <p:sldId id="606" r:id="rId23"/>
    <p:sldId id="539" r:id="rId24"/>
    <p:sldId id="600" r:id="rId25"/>
    <p:sldId id="599" r:id="rId26"/>
    <p:sldId id="357" r:id="rId27"/>
  </p:sldIdLst>
  <p:sldSz cx="18288000" cy="10287000"/>
  <p:notesSz cx="6858000" cy="9144000"/>
  <p:embeddedFontLst>
    <p:embeddedFont>
      <p:font typeface="ABC Social" panose="020B0604020202020204" charset="0"/>
      <p:regular r:id="rId29"/>
      <p:bold r:id="rId30"/>
      <p:boldItalic r:id="rId31"/>
    </p:embeddedFont>
    <p:embeddedFont>
      <p:font typeface="Barlow Light" panose="00000400000000000000" pitchFamily="2" charset="0"/>
      <p:regular r:id="rId32"/>
      <p:bold r:id="rId33"/>
      <p:italic r:id="rId34"/>
      <p:boldItalic r:id="rId35"/>
    </p:embeddedFont>
    <p:embeddedFont>
      <p:font typeface="Inter" panose="020B0604020202020204" charset="0"/>
      <p:regular r:id="rId36"/>
      <p:bold r:id="rId37"/>
      <p:italic r:id="rId38"/>
      <p:boldItalic r:id="rId39"/>
    </p:embeddedFont>
    <p:embeddedFont>
      <p:font typeface="Inter Light" panose="020B0604020202020204" charset="0"/>
      <p:regular r:id="rId40"/>
      <p:bold r:id="rId41"/>
      <p:italic r:id="rId42"/>
      <p:boldItalic r:id="rId43"/>
    </p:embeddedFont>
    <p:embeddedFont>
      <p:font typeface="Inter Medium" panose="020B0604020202020204" charset="0"/>
      <p:regular r:id="rId44"/>
      <p:bold r:id="rId45"/>
      <p:italic r:id="rId46"/>
      <p:boldItalic r:id="rId47"/>
    </p:embeddedFont>
    <p:embeddedFont>
      <p:font typeface="Inter SemiBold" panose="020B0604020202020204" charset="0"/>
      <p:regular r:id="rId48"/>
      <p:bold r:id="rId49"/>
      <p:italic r:id="rId50"/>
      <p:boldItalic r:id="rId51"/>
    </p:embeddedFont>
    <p:embeddedFont>
      <p:font typeface="La Pontaise SemiBold" pitchFamily="2" charset="0"/>
      <p:bold r:id="rId52"/>
    </p:embeddedFont>
    <p:embeddedFont>
      <p:font typeface="Lato" panose="020F0502020204030203" pitchFamily="34" charset="0"/>
      <p:regular r:id="rId53"/>
      <p:bold r:id="rId54"/>
      <p:italic r:id="rId55"/>
      <p:boldItalic r:id="rId5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D9AFF"/>
    <a:srgbClr val="FFFFFF"/>
    <a:srgbClr val="000000"/>
    <a:srgbClr val="999999"/>
    <a:srgbClr val="106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40" d="100"/>
          <a:sy n="40" d="100"/>
        </p:scale>
        <p:origin x="792" y="6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1.fntdata"/><Relationship Id="rId21" Type="http://schemas.openxmlformats.org/officeDocument/2006/relationships/slide" Target="slides/slide20.xml"/><Relationship Id="rId34" Type="http://schemas.openxmlformats.org/officeDocument/2006/relationships/font" Target="fonts/font6.fntdata"/><Relationship Id="rId42" Type="http://schemas.openxmlformats.org/officeDocument/2006/relationships/font" Target="fonts/font14.fntdata"/><Relationship Id="rId47" Type="http://schemas.openxmlformats.org/officeDocument/2006/relationships/font" Target="fonts/font19.fntdata"/><Relationship Id="rId50" Type="http://schemas.openxmlformats.org/officeDocument/2006/relationships/font" Target="fonts/font22.fntdata"/><Relationship Id="rId55" Type="http://schemas.openxmlformats.org/officeDocument/2006/relationships/font" Target="fonts/font27.fntdata"/><Relationship Id="rId63" Type="http://schemas.openxmlformats.org/officeDocument/2006/relationships/customXml" Target="../customXml/item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1.fntdata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37" Type="http://schemas.openxmlformats.org/officeDocument/2006/relationships/font" Target="fonts/font9.fntdata"/><Relationship Id="rId40" Type="http://schemas.openxmlformats.org/officeDocument/2006/relationships/font" Target="fonts/font12.fntdata"/><Relationship Id="rId45" Type="http://schemas.openxmlformats.org/officeDocument/2006/relationships/font" Target="fonts/font17.fntdata"/><Relationship Id="rId53" Type="http://schemas.openxmlformats.org/officeDocument/2006/relationships/font" Target="fonts/font25.fntdata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customXml" Target="../customXml/item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font" Target="fonts/font7.fntdata"/><Relationship Id="rId43" Type="http://schemas.openxmlformats.org/officeDocument/2006/relationships/font" Target="fonts/font15.fntdata"/><Relationship Id="rId48" Type="http://schemas.openxmlformats.org/officeDocument/2006/relationships/font" Target="fonts/font20.fntdata"/><Relationship Id="rId56" Type="http://schemas.openxmlformats.org/officeDocument/2006/relationships/font" Target="fonts/font28.fntdata"/><Relationship Id="rId8" Type="http://schemas.openxmlformats.org/officeDocument/2006/relationships/slide" Target="slides/slide7.xml"/><Relationship Id="rId51" Type="http://schemas.openxmlformats.org/officeDocument/2006/relationships/font" Target="fonts/font23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5.fntdata"/><Relationship Id="rId38" Type="http://schemas.openxmlformats.org/officeDocument/2006/relationships/font" Target="fonts/font10.fntdata"/><Relationship Id="rId46" Type="http://schemas.openxmlformats.org/officeDocument/2006/relationships/font" Target="fonts/font18.fntdata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font" Target="fonts/font13.fntdata"/><Relationship Id="rId54" Type="http://schemas.openxmlformats.org/officeDocument/2006/relationships/font" Target="fonts/font26.fntdata"/><Relationship Id="rId62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36" Type="http://schemas.openxmlformats.org/officeDocument/2006/relationships/font" Target="fonts/font8.fntdata"/><Relationship Id="rId49" Type="http://schemas.openxmlformats.org/officeDocument/2006/relationships/font" Target="fonts/font21.fntdata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font" Target="fonts/font3.fntdata"/><Relationship Id="rId44" Type="http://schemas.openxmlformats.org/officeDocument/2006/relationships/font" Target="fonts/font16.fntdata"/><Relationship Id="rId52" Type="http://schemas.openxmlformats.org/officeDocument/2006/relationships/font" Target="fonts/font24.fntdata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2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Book2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FFC000"/>
            </a:solidFill>
            <a:ln cap="sq">
              <a:noFill/>
            </a:ln>
            <a:effectLst/>
          </c:spPr>
          <c:invertIfNegative val="0"/>
          <c:cat>
            <c:numRef>
              <c:f>Sheet1!$F$8:$F$13</c:f>
              <c:numCache>
                <c:formatCode>General</c:formatCode>
                <c:ptCount val="6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</c:numCache>
            </c:numRef>
          </c:cat>
          <c:val>
            <c:numRef>
              <c:f>Sheet1!$G$8:$G$13</c:f>
              <c:numCache>
                <c:formatCode>General</c:formatCode>
                <c:ptCount val="6"/>
                <c:pt idx="0">
                  <c:v>3000</c:v>
                </c:pt>
                <c:pt idx="1">
                  <c:v>3000</c:v>
                </c:pt>
                <c:pt idx="2">
                  <c:v>3000</c:v>
                </c:pt>
                <c:pt idx="3">
                  <c:v>5000</c:v>
                </c:pt>
                <c:pt idx="4">
                  <c:v>12000</c:v>
                </c:pt>
                <c:pt idx="5">
                  <c:v>7000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C41-4802-8A35-B1D150D384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2037929087"/>
        <c:axId val="2037934367"/>
      </c:barChart>
      <c:catAx>
        <c:axId val="203792908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FCF5D8"/>
                </a:solidFill>
                <a:latin typeface="Abc "/>
                <a:ea typeface="+mn-ea"/>
                <a:cs typeface="+mn-cs"/>
              </a:defRPr>
            </a:pPr>
            <a:endParaRPr lang="en-US"/>
          </a:p>
        </c:txPr>
        <c:crossAx val="2037934367"/>
        <c:crosses val="autoZero"/>
        <c:auto val="1"/>
        <c:lblAlgn val="ctr"/>
        <c:lblOffset val="100"/>
        <c:noMultiLvlLbl val="0"/>
      </c:catAx>
      <c:valAx>
        <c:axId val="2037934367"/>
        <c:scaling>
          <c:orientation val="minMax"/>
          <c:max val="1200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FCF5D8"/>
                </a:solidFill>
                <a:latin typeface="Abc "/>
                <a:ea typeface="+mn-ea"/>
                <a:cs typeface="+mn-cs"/>
              </a:defRPr>
            </a:pPr>
            <a:endParaRPr lang="en-US"/>
          </a:p>
        </c:txPr>
        <c:crossAx val="2037929087"/>
        <c:crosses val="autoZero"/>
        <c:crossBetween val="between"/>
        <c:dispUnits>
          <c:builtInUnit val="thousands"/>
          <c:dispUnitsLbl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rgbClr val="FCF5D8"/>
                    </a:solidFill>
                    <a:latin typeface="Abc "/>
                    <a:ea typeface="+mn-ea"/>
                    <a:cs typeface="+mn-cs"/>
                  </a:defRPr>
                </a:pPr>
                <a:endParaRPr lang="en-US"/>
              </a:p>
            </c:txPr>
          </c:dispUnitsLbl>
        </c:dispUnits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>
          <a:latin typeface="Abc 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FFC305"/>
            </a:solidFill>
            <a:ln cap="rnd">
              <a:noFill/>
              <a:miter lim="800000"/>
            </a:ln>
            <a:effectLst>
              <a:softEdge rad="12700"/>
            </a:effectLst>
          </c:spPr>
          <c:invertIfNegative val="0"/>
          <c:dPt>
            <c:idx val="5"/>
            <c:invertIfNegative val="0"/>
            <c:bubble3D val="0"/>
            <c:spPr>
              <a:solidFill>
                <a:srgbClr val="FFC305"/>
              </a:solidFill>
              <a:ln cap="rnd">
                <a:noFill/>
                <a:miter lim="800000"/>
              </a:ln>
              <a:effectLst>
                <a:outerShdw sx="1000" sy="1000" algn="ctr" rotWithShape="0">
                  <a:srgbClr val="000000">
                    <a:alpha val="43137"/>
                  </a:srgbClr>
                </a:outerShdw>
                <a:softEdge rad="12700"/>
              </a:effectLst>
            </c:spPr>
            <c:extLst>
              <c:ext xmlns:c16="http://schemas.microsoft.com/office/drawing/2014/chart" uri="{C3380CC4-5D6E-409C-BE32-E72D297353CC}">
                <c16:uniqueId val="{00000001-9DB1-4BD2-BC71-37D513570C4F}"/>
              </c:ext>
            </c:extLst>
          </c:dPt>
          <c:dPt>
            <c:idx val="6"/>
            <c:invertIfNegative val="0"/>
            <c:bubble3D val="0"/>
            <c:spPr>
              <a:solidFill>
                <a:srgbClr val="00CD79"/>
              </a:solidFill>
              <a:ln cap="rnd">
                <a:noFill/>
                <a:miter lim="800000"/>
              </a:ln>
              <a:effectLst>
                <a:softEdge rad="12700"/>
              </a:effectLst>
            </c:spPr>
            <c:extLst>
              <c:ext xmlns:c16="http://schemas.microsoft.com/office/drawing/2014/chart" uri="{C3380CC4-5D6E-409C-BE32-E72D297353CC}">
                <c16:uniqueId val="{00000003-9DB1-4BD2-BC71-37D513570C4F}"/>
              </c:ext>
            </c:extLst>
          </c:dPt>
          <c:cat>
            <c:numRef>
              <c:f>Sheet1!$F$8:$F$14</c:f>
              <c:numCache>
                <c:formatCode>General</c:formatCode>
                <c:ptCount val="7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  <c:pt idx="6">
                  <c:v>2026</c:v>
                </c:pt>
              </c:numCache>
            </c:numRef>
          </c:cat>
          <c:val>
            <c:numRef>
              <c:f>Sheet1!$G$8:$G$14</c:f>
              <c:numCache>
                <c:formatCode>General</c:formatCode>
                <c:ptCount val="7"/>
                <c:pt idx="0">
                  <c:v>3000</c:v>
                </c:pt>
                <c:pt idx="1">
                  <c:v>3000</c:v>
                </c:pt>
                <c:pt idx="2">
                  <c:v>3000</c:v>
                </c:pt>
                <c:pt idx="3">
                  <c:v>5000</c:v>
                </c:pt>
                <c:pt idx="4">
                  <c:v>12000</c:v>
                </c:pt>
                <c:pt idx="5">
                  <c:v>7000</c:v>
                </c:pt>
                <c:pt idx="6">
                  <c:v>1500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DB1-4BD2-BC71-37D513570C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2037929087"/>
        <c:axId val="2037934367"/>
      </c:barChart>
      <c:catAx>
        <c:axId val="203792908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FCF5D8"/>
                </a:solidFill>
                <a:latin typeface="Abc "/>
                <a:ea typeface="+mn-ea"/>
                <a:cs typeface="+mn-cs"/>
              </a:defRPr>
            </a:pPr>
            <a:endParaRPr lang="en-US"/>
          </a:p>
        </c:txPr>
        <c:crossAx val="2037934367"/>
        <c:crosses val="autoZero"/>
        <c:auto val="1"/>
        <c:lblAlgn val="ctr"/>
        <c:lblOffset val="100"/>
        <c:noMultiLvlLbl val="0"/>
      </c:catAx>
      <c:valAx>
        <c:axId val="2037934367"/>
        <c:scaling>
          <c:orientation val="minMax"/>
          <c:max val="1200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FCF5D8"/>
                </a:solidFill>
                <a:latin typeface="Abc "/>
                <a:ea typeface="+mn-ea"/>
                <a:cs typeface="+mn-cs"/>
              </a:defRPr>
            </a:pPr>
            <a:endParaRPr lang="en-US"/>
          </a:p>
        </c:txPr>
        <c:crossAx val="2037929087"/>
        <c:crosses val="autoZero"/>
        <c:crossBetween val="between"/>
        <c:dispUnits>
          <c:builtInUnit val="thousands"/>
          <c:dispUnitsLbl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rgbClr val="FCF5D8"/>
                    </a:solidFill>
                    <a:latin typeface="Abc "/>
                    <a:ea typeface="+mn-ea"/>
                    <a:cs typeface="+mn-cs"/>
                  </a:defRPr>
                </a:pPr>
                <a:endParaRPr lang="en-US"/>
              </a:p>
            </c:txPr>
          </c:dispUnitsLbl>
        </c:dispUnits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>
          <a:latin typeface="Abc 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General storyline: 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Eurostar and Sqills have been partners for quite some time. First considerations for an alternative reservation system in 2017, resulting in a go live with S3 Passenger in 2020. Ever since a successful partnership/story;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What is S3 Passenger? Slide containing the short but concrete description of S3 Passenger, followed up by the slide with the “journey search” where I can shortly go over what reservations entail (different modules, capabilities of S3 Passenger);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The essence of the all-in-one solution S3 Passenger is: Inventory -, fare and revenue management (key takeaways we want to bring across for this presentation);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Building the storyline from inventory management, to fare and ultimately revenue management by means of the storyline Eurostar has followed ever since the partnership with Sqills;</a:t>
            </a:r>
            <a:endParaRPr/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Go-live of 2020 we started with the effective inventory management of only the Eurostar trains; </a:t>
            </a:r>
            <a:endParaRPr/>
          </a:p>
          <a:p>
            <a:pPr marL="1371600" lvl="2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High demands (potentially refer also to the often unavailable trains we see daily on their websites between London - Amsterdam);</a:t>
            </a:r>
            <a:endParaRPr/>
          </a:p>
          <a:p>
            <a:pPr marL="1371600" lvl="2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Need for optimal inventory management, where needs and wants from the operator are considered just as important as the passenger preferences;</a:t>
            </a:r>
            <a:endParaRPr/>
          </a:p>
          <a:p>
            <a:pPr marL="1371600" lvl="2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Resulted in 99% peak fill rates for Eurostar in the last year;</a:t>
            </a:r>
            <a:endParaRPr/>
          </a:p>
          <a:p>
            <a:pPr marL="1371600" lvl="2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Optimal usage of inventory management considered the foundation for the next step …</a:t>
            </a:r>
            <a:endParaRPr/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Merger between Eurostar and Thalys, which resulted in the addition of all the Thalys trains and offers to the Eurostar S3 Passenger environment;</a:t>
            </a:r>
            <a:endParaRPr/>
          </a:p>
          <a:p>
            <a:pPr marL="1371600" lvl="2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Pre-existing inventory management made the addition of Thalys to the Eurostar environment a smooth process;</a:t>
            </a:r>
            <a:endParaRPr/>
          </a:p>
          <a:p>
            <a:pPr marL="1371600" lvl="2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However not solely about the network, running trains and thus capacity;</a:t>
            </a:r>
            <a:endParaRPr/>
          </a:p>
          <a:p>
            <a:pPr marL="1371600" lvl="2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Thalys commercial offer to be included in the same environment in which the Eurostar commercial offer already existed - living next to one another;</a:t>
            </a:r>
            <a:endParaRPr/>
          </a:p>
          <a:p>
            <a:pPr marL="1371600" lvl="2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Different commercial offers required - enabled through S3 Passenger because of the wide extent of possibilities to distinguish within different elements of your offer: </a:t>
            </a:r>
            <a:endParaRPr/>
          </a:p>
          <a:p>
            <a:pPr marL="1828800" lvl="3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Individual product offer; </a:t>
            </a:r>
            <a:endParaRPr/>
          </a:p>
          <a:p>
            <a:pPr marL="1828800" lvl="3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Individual pricing strategies;</a:t>
            </a:r>
            <a:endParaRPr/>
          </a:p>
          <a:p>
            <a:pPr marL="1828800" lvl="3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All maintained alongside each other within the S3 Passenger environment;</a:t>
            </a:r>
            <a:endParaRPr/>
          </a:p>
          <a:p>
            <a:pPr marL="2286000" lvl="4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Strength of S3 Passenger - allowing them to live within the same instance, but keeping the separation where needed;</a:t>
            </a:r>
            <a:endParaRPr/>
          </a:p>
          <a:p>
            <a:pPr marL="1371600" lvl="2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Optimal? Probably not. Especially the maintenance of different commercial offers could bring complexity. Desire to revenue manage these different offers as one. Unnecessary level of complexity, especially in the fare domain;</a:t>
            </a:r>
            <a:endParaRPr/>
          </a:p>
          <a:p>
            <a:pPr marL="1371600" lvl="2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Therefore, bringing this together in a New Customer Offer (NCO) - combining the commercial offers of Eurostar and Thalys, and strengthening the possibilities for a simpler maintenance and more effective revenue management;</a:t>
            </a:r>
            <a:endParaRPr/>
          </a:p>
          <a:p>
            <a:pPr marL="1828800" lvl="3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Nonetheless, having ‘wildgroei’ of especially tariffs within your commercial offer is simple to achieve, commercial offer wants customization to tailor revenue management needs;</a:t>
            </a:r>
            <a:endParaRPr/>
          </a:p>
          <a:p>
            <a:pPr marL="2286000" lvl="4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Variety of different conditions on when you want which product and corresponding tariff to be offered to a specific passenger at a specific moment in time, for a specific train, and so on. </a:t>
            </a:r>
            <a:endParaRPr/>
          </a:p>
          <a:p>
            <a:pPr marL="2286000" lvl="4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Great variety in different variables that you want to be affecting what commercial offer you return to the passenger;</a:t>
            </a:r>
            <a:endParaRPr/>
          </a:p>
          <a:p>
            <a:pPr marL="2286000" lvl="4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S3 Passenger can manage - Fare 1.0 tariff configurations with accompanying prices; </a:t>
            </a:r>
            <a:endParaRPr/>
          </a:p>
          <a:p>
            <a:pPr marL="2286000" lvl="4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What happens if your commercial offer is extremely tailor made to match your revenue management strategy, basically including large number of variables in your considerations - potentially thousands of tariffs;</a:t>
            </a:r>
            <a:endParaRPr/>
          </a:p>
          <a:p>
            <a:pPr marL="2286000" lvl="4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We (Sqills) can accommodate, but understand also the downsides to that;</a:t>
            </a:r>
            <a:endParaRPr/>
          </a:p>
          <a:p>
            <a:pPr marL="2743200" lvl="5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Simple changes can require substantial work;</a:t>
            </a:r>
            <a:endParaRPr/>
          </a:p>
          <a:p>
            <a:pPr marL="2743200" lvl="5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Commercial offer thus becomes static in terms of allowing frequent changes to be made to accommodate for potential changes in your strategy</a:t>
            </a:r>
            <a:endParaRPr/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Introduction of S3 Pricing Engine - offering the right product, with the right price, to the right passenger at the right moment in time;</a:t>
            </a:r>
            <a:endParaRPr/>
          </a:p>
          <a:p>
            <a:pPr marL="1371600" lvl="2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Essence lies within the abilities to distinguish your pricing strategy, based on a wide variety of different variables based on your overarching strategy;</a:t>
            </a:r>
            <a:endParaRPr/>
          </a:p>
          <a:p>
            <a:pPr marL="1371600" lvl="2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Key lies within the pricing part, which we want to change based on the inclusion or exclusion of variables - price calculation we want to be dynamic;</a:t>
            </a:r>
            <a:endParaRPr/>
          </a:p>
          <a:p>
            <a:pPr marL="1371600" lvl="2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S3 Pricing Engine</a:t>
            </a:r>
            <a:endParaRPr/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What is the S3 Pricing Engine? What does it do? And how does it work?</a:t>
            </a:r>
            <a:endParaRPr/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Moving Eurostar to the Pricing Engine;</a:t>
            </a:r>
            <a:endParaRPr/>
          </a:p>
          <a:p>
            <a:pPr marL="1371600" lvl="2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Phased approach - main aim at reducing the number of tariffs;</a:t>
            </a:r>
            <a:endParaRPr/>
          </a:p>
          <a:p>
            <a:pPr marL="1371600" lvl="2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Using capabilities of inventory mapping rules (IMR) to ‘remove’ the required need for a one-on-one relationship between booking limits and different price points. Pricing Engine can do this dynamically;</a:t>
            </a:r>
            <a:endParaRPr/>
          </a:p>
          <a:p>
            <a:pPr marL="1371600" lvl="2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Pricing Engine has more to offer - overview of some local predicates, but also extensions through external variables like contracts, CRM levels, loyalty (in the future);</a:t>
            </a:r>
            <a:endParaRPr/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Moving over to Eurostar - what value does the Pricing Engine add on the short term? And what are the plans for the long term?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38d40c5734d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g38d40c5734d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79413" y="685800"/>
            <a:ext cx="6097587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39c5b1cd19d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" name="Google Shape;208;g39c5b1cd19d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79413" y="685800"/>
            <a:ext cx="6097587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38d40c5734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Google Shape;220;g38d40c5734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39dc259730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39dc259730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g38dd5bd3e7c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7" name="Google Shape;377;g38dd5bd3e7c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system - we believe - brings numerous benefits from driving revenue through dynamic prices, yield management &amp; flexible ancillaries - to reducing cost as the central system of record, using self service &amp; automation and having a very transparent business model.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n">
                <a:solidFill>
                  <a:schemeClr val="dk1"/>
                </a:solidFill>
              </a:rPr>
              <a:t>Seat reservation: Increase seat occupancy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n">
                <a:solidFill>
                  <a:schemeClr val="dk1"/>
                </a:solidFill>
              </a:rPr>
              <a:t>Tickets sold in advance: Better planning, better yielding strategies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n">
                <a:solidFill>
                  <a:schemeClr val="dk1"/>
                </a:solidFill>
              </a:rPr>
              <a:t>Tariff and pricing logic: allows for customer segmentation and price differentiation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n">
                <a:solidFill>
                  <a:schemeClr val="dk1"/>
                </a:solidFill>
              </a:rPr>
              <a:t>Multi-channel distribution: visibility and increased sales with full control of prices per sales channel 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n">
                <a:solidFill>
                  <a:schemeClr val="dk1"/>
                </a:solidFill>
              </a:rPr>
              <a:t>After-sales: Increase passenger self-service to reduce operational costs (e.g. call centers) and drive upsell strategies (e.g. add-ons)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n">
                <a:solidFill>
                  <a:schemeClr val="dk1"/>
                </a:solidFill>
              </a:rPr>
              <a:t>Volumes: S3P is 100% horizontally scalable, ready for any kind of peak traffic scenarios (e.g special sales campaigns).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g38d40c5734d_0_2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7" name="Google Shape;427;g38d40c5734d_0_2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g386248d0266_0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5" name="Google Shape;445;g386248d0266_0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High occupancy rates = desire for efficient seat allocation and thus maximising load factor and revenue.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Considering operator interests of optimal seat allocation, but at the same time also considering customer preferences.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S3 Seating algorithm, considering broad range of variables that could affect allocation of seats: 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en">
                <a:solidFill>
                  <a:schemeClr val="dk1"/>
                </a:solidFill>
              </a:rPr>
              <a:t>Seat position;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en">
                <a:solidFill>
                  <a:schemeClr val="dk1"/>
                </a:solidFill>
              </a:rPr>
              <a:t>Service;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en">
                <a:solidFill>
                  <a:schemeClr val="dk1"/>
                </a:solidFill>
              </a:rPr>
              <a:t>Marketing;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en">
                <a:solidFill>
                  <a:schemeClr val="dk1"/>
                </a:solidFill>
              </a:rPr>
              <a:t>Other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g386248d0266_0_1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0" name="Google Shape;460;g386248d0266_0_1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g386346b184b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6" name="Google Shape;466;g386346b184b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g39c5b1cd19d_1_1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5" name="Google Shape;485;g39c5b1cd19d_1_1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g39c5b1cd19d_2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6" name="Google Shape;516;g39c5b1cd19d_2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g38c621e6525_0_12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4" name="Google Shape;524;g38c621e6525_0_12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g39c5b1cd19d_2_2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6" name="Google Shape;556;g39c5b1cd19d_2_2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g39cd08cc996_0_2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2" name="Google Shape;572;g39cd08cc996_0_2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g39c5b1cd19d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2" name="Google Shape;592;g39c5b1cd19d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F96076D-CEFE-4044-9A9B-63F6566898E6}" type="slidenum">
              <a:rPr lang="fr-FR" altLang="en-US" smtClean="0"/>
              <a:pPr>
                <a:defRPr/>
              </a:pPr>
              <a:t>17</a:t>
            </a:fld>
            <a:endParaRPr lang="fr-FR" altLang="en-US" dirty="0"/>
          </a:p>
        </p:txBody>
      </p:sp>
    </p:spTree>
    <p:extLst>
      <p:ext uri="{BB962C8B-B14F-4D97-AF65-F5344CB8AC3E}">
        <p14:creationId xmlns:p14="http://schemas.microsoft.com/office/powerpoint/2010/main" val="337990060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F96076D-CEFE-4044-9A9B-63F6566898E6}" type="slidenum">
              <a:rPr lang="fr-FR" altLang="en-US" smtClean="0"/>
              <a:pPr>
                <a:defRPr/>
              </a:pPr>
              <a:t>23</a:t>
            </a:fld>
            <a:endParaRPr lang="fr-FR" altLang="en-US" dirty="0"/>
          </a:p>
        </p:txBody>
      </p:sp>
    </p:spTree>
    <p:extLst>
      <p:ext uri="{BB962C8B-B14F-4D97-AF65-F5344CB8AC3E}">
        <p14:creationId xmlns:p14="http://schemas.microsoft.com/office/powerpoint/2010/main" val="40490164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jpg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jp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lt2"/>
        </a:solidFill>
        <a:effectLst/>
      </p:bgPr>
    </p:bg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"/>
          <p:cNvSpPr/>
          <p:nvPr/>
        </p:nvSpPr>
        <p:spPr>
          <a:xfrm rot="5400000">
            <a:off x="955600" y="-962100"/>
            <a:ext cx="8153400" cy="10077600"/>
          </a:xfrm>
          <a:prstGeom prst="round1Rect">
            <a:avLst>
              <a:gd name="adj" fmla="val 33565"/>
            </a:avLst>
          </a:prstGeom>
          <a:solidFill>
            <a:srgbClr val="3B044D">
              <a:alpha val="83540"/>
            </a:srgbClr>
          </a:solidFill>
          <a:ln>
            <a:noFill/>
          </a:ln>
          <a:effectLst>
            <a:outerShdw blurRad="800100" dist="180975" dir="5400000" algn="bl" rotWithShape="0">
              <a:srgbClr val="000000">
                <a:alpha val="44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Barlow Light"/>
              <a:ea typeface="Barlow Light"/>
              <a:cs typeface="Barlow Light"/>
              <a:sym typeface="Barlow Light"/>
            </a:endParaRPr>
          </a:p>
        </p:txBody>
      </p:sp>
      <p:pic>
        <p:nvPicPr>
          <p:cNvPr id="14" name="Google Shape;14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46000" y="758700"/>
            <a:ext cx="2199900" cy="1017275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2"/>
          <p:cNvSpPr txBox="1">
            <a:spLocks noGrp="1"/>
          </p:cNvSpPr>
          <p:nvPr>
            <p:ph type="title"/>
          </p:nvPr>
        </p:nvSpPr>
        <p:spPr>
          <a:xfrm>
            <a:off x="743200" y="2029975"/>
            <a:ext cx="8203800" cy="1911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700"/>
              <a:buNone/>
              <a:defRPr sz="6700" b="1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None/>
              <a:defRPr>
                <a:solidFill>
                  <a:schemeClr val="accen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None/>
              <a:defRPr>
                <a:solidFill>
                  <a:schemeClr val="accen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None/>
              <a:defRPr>
                <a:solidFill>
                  <a:schemeClr val="accen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None/>
              <a:defRPr>
                <a:solidFill>
                  <a:schemeClr val="accen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None/>
              <a:defRPr>
                <a:solidFill>
                  <a:schemeClr val="accen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None/>
              <a:defRPr>
                <a:solidFill>
                  <a:schemeClr val="accen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None/>
              <a:defRPr>
                <a:solidFill>
                  <a:schemeClr val="accen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ubTitle" idx="1"/>
          </p:nvPr>
        </p:nvSpPr>
        <p:spPr>
          <a:xfrm>
            <a:off x="743200" y="4297675"/>
            <a:ext cx="8203800" cy="1544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900"/>
              <a:buFont typeface="Inter Light"/>
              <a:buNone/>
              <a:defRPr sz="39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2"/>
          </p:nvPr>
        </p:nvSpPr>
        <p:spPr>
          <a:xfrm>
            <a:off x="743200" y="6126477"/>
            <a:ext cx="6743700" cy="12585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Inter Light"/>
              <a:buNone/>
              <a:defRPr sz="3000">
                <a:solidFill>
                  <a:schemeClr val="accent2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DA" type="tx">
  <p:cSld name="TITLE_AND_BODY">
    <p:bg>
      <p:bgPr>
        <a:solidFill>
          <a:schemeClr val="accent4"/>
        </a:solid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"/>
          <p:cNvSpPr/>
          <p:nvPr/>
        </p:nvSpPr>
        <p:spPr>
          <a:xfrm flipH="1">
            <a:off x="2528450" y="1646550"/>
            <a:ext cx="13231800" cy="6993900"/>
          </a:xfrm>
          <a:prstGeom prst="round1Rect">
            <a:avLst>
              <a:gd name="adj" fmla="val 2151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20" name="Google Shape;20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206575" y="1211550"/>
            <a:ext cx="1875574" cy="867300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3"/>
          <p:cNvSpPr txBox="1">
            <a:spLocks noGrp="1"/>
          </p:cNvSpPr>
          <p:nvPr>
            <p:ph type="title"/>
          </p:nvPr>
        </p:nvSpPr>
        <p:spPr>
          <a:xfrm>
            <a:off x="3001850" y="2629700"/>
            <a:ext cx="12285000" cy="512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sp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None/>
              <a:defRPr sz="3300" b="1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600"/>
              <a:buFont typeface="Inter"/>
              <a:buNone/>
              <a:defRPr b="1">
                <a:latin typeface="Inter"/>
                <a:ea typeface="Inter"/>
                <a:cs typeface="Inter"/>
                <a:sym typeface="Inter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600"/>
              <a:buFont typeface="Inter"/>
              <a:buNone/>
              <a:defRPr b="1">
                <a:latin typeface="Inter"/>
                <a:ea typeface="Inter"/>
                <a:cs typeface="Inter"/>
                <a:sym typeface="Inter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600"/>
              <a:buFont typeface="Inter"/>
              <a:buNone/>
              <a:defRPr b="1">
                <a:latin typeface="Inter"/>
                <a:ea typeface="Inter"/>
                <a:cs typeface="Inter"/>
                <a:sym typeface="Inter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600"/>
              <a:buFont typeface="Inter"/>
              <a:buNone/>
              <a:defRPr b="1">
                <a:latin typeface="Inter"/>
                <a:ea typeface="Inter"/>
                <a:cs typeface="Inter"/>
                <a:sym typeface="Inter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600"/>
              <a:buFont typeface="Inter"/>
              <a:buNone/>
              <a:defRPr b="1">
                <a:latin typeface="Inter"/>
                <a:ea typeface="Inter"/>
                <a:cs typeface="Inter"/>
                <a:sym typeface="Inter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600"/>
              <a:buFont typeface="Inter"/>
              <a:buNone/>
              <a:defRPr b="1">
                <a:latin typeface="Inter"/>
                <a:ea typeface="Inter"/>
                <a:cs typeface="Inter"/>
                <a:sym typeface="Inter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600"/>
              <a:buFont typeface="Inter"/>
              <a:buNone/>
              <a:defRPr b="1">
                <a:latin typeface="Inter"/>
                <a:ea typeface="Inter"/>
                <a:cs typeface="Inter"/>
                <a:sym typeface="Inter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600"/>
              <a:buFont typeface="Inter"/>
              <a:buNone/>
              <a:defRPr b="1">
                <a:latin typeface="Inter"/>
                <a:ea typeface="Inter"/>
                <a:cs typeface="Inter"/>
                <a:sym typeface="Inter"/>
              </a:defRPr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body" idx="1"/>
          </p:nvPr>
        </p:nvSpPr>
        <p:spPr>
          <a:xfrm>
            <a:off x="3278050" y="3553975"/>
            <a:ext cx="11732400" cy="4483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nter Light"/>
              <a:buChar char="●"/>
              <a:defRPr sz="2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marL="914400" lvl="1" indent="-3683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nter Light"/>
              <a:buChar char="○"/>
              <a:defRPr sz="2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2pPr>
            <a:lvl3pPr marL="1371600" lvl="2" indent="-3683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nter Light"/>
              <a:buChar char="■"/>
              <a:defRPr sz="2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3pPr>
            <a:lvl4pPr marL="1828800" lvl="3" indent="-3683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nter Light"/>
              <a:buChar char="●"/>
              <a:defRPr sz="2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4pPr>
            <a:lvl5pPr marL="2286000" lvl="4" indent="-3683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nter Light"/>
              <a:buChar char="○"/>
              <a:defRPr sz="2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5pPr>
            <a:lvl6pPr marL="2743200" lvl="5" indent="-3683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nter Light"/>
              <a:buChar char="■"/>
              <a:defRPr sz="2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6pPr>
            <a:lvl7pPr marL="3200400" lvl="6" indent="-3683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nter Light"/>
              <a:buChar char="●"/>
              <a:defRPr sz="2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7pPr>
            <a:lvl8pPr marL="3657600" lvl="7" indent="-3683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nter Light"/>
              <a:buChar char="○"/>
              <a:defRPr sz="2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8pPr>
            <a:lvl9pPr marL="4114800" lvl="8" indent="-3683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nter Light"/>
              <a:buChar char="■"/>
              <a:defRPr sz="2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>
            <a:endParaRPr/>
          </a:p>
        </p:txBody>
      </p:sp>
      <p:sp>
        <p:nvSpPr>
          <p:cNvPr id="23" name="Google Shape;23;p3"/>
          <p:cNvSpPr/>
          <p:nvPr/>
        </p:nvSpPr>
        <p:spPr>
          <a:xfrm>
            <a:off x="17538300" y="0"/>
            <a:ext cx="752700" cy="10287000"/>
          </a:xfrm>
          <a:prstGeom prst="rect">
            <a:avLst/>
          </a:prstGeom>
          <a:solidFill>
            <a:srgbClr val="DBE6E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roduction">
  <p:cSld name="CUSTOM_7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49400" y="377700"/>
            <a:ext cx="1416899" cy="655201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4"/>
          <p:cNvSpPr/>
          <p:nvPr/>
        </p:nvSpPr>
        <p:spPr>
          <a:xfrm rot="5400000">
            <a:off x="-34500" y="3688200"/>
            <a:ext cx="6633000" cy="5065200"/>
          </a:xfrm>
          <a:prstGeom prst="round1Rect">
            <a:avLst>
              <a:gd name="adj" fmla="val 25780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7" name="Google Shape;27;p4"/>
          <p:cNvSpPr>
            <a:spLocks noGrp="1"/>
          </p:cNvSpPr>
          <p:nvPr>
            <p:ph type="pic" idx="2"/>
          </p:nvPr>
        </p:nvSpPr>
        <p:spPr>
          <a:xfrm>
            <a:off x="1499100" y="1645200"/>
            <a:ext cx="5261700" cy="5757600"/>
          </a:xfrm>
          <a:prstGeom prst="round1Rect">
            <a:avLst>
              <a:gd name="adj" fmla="val 20482"/>
            </a:avLst>
          </a:prstGeom>
          <a:noFill/>
          <a:ln>
            <a:noFill/>
          </a:ln>
        </p:spPr>
      </p:sp>
      <p:sp>
        <p:nvSpPr>
          <p:cNvPr id="28" name="Google Shape;28;p4"/>
          <p:cNvSpPr txBox="1">
            <a:spLocks noGrp="1"/>
          </p:cNvSpPr>
          <p:nvPr>
            <p:ph type="subTitle" idx="1"/>
          </p:nvPr>
        </p:nvSpPr>
        <p:spPr>
          <a:xfrm>
            <a:off x="7510500" y="5617375"/>
            <a:ext cx="8290500" cy="352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Inter Light"/>
              <a:buNone/>
              <a:defRPr sz="3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subTitle" idx="3"/>
          </p:nvPr>
        </p:nvSpPr>
        <p:spPr>
          <a:xfrm>
            <a:off x="7510500" y="2955575"/>
            <a:ext cx="8290500" cy="21840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None/>
              <a:defRPr sz="3300" b="1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9pPr>
          </a:lstStyle>
          <a:p>
            <a:endParaRPr/>
          </a:p>
        </p:txBody>
      </p:sp>
      <p:cxnSp>
        <p:nvCxnSpPr>
          <p:cNvPr id="30" name="Google Shape;30;p4"/>
          <p:cNvCxnSpPr/>
          <p:nvPr/>
        </p:nvCxnSpPr>
        <p:spPr>
          <a:xfrm>
            <a:off x="7529875" y="5378475"/>
            <a:ext cx="5827500" cy="0"/>
          </a:xfrm>
          <a:prstGeom prst="straightConnector1">
            <a:avLst/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1" name="Google Shape;31;p4"/>
          <p:cNvSpPr txBox="1">
            <a:spLocks noGrp="1"/>
          </p:cNvSpPr>
          <p:nvPr>
            <p:ph type="title"/>
          </p:nvPr>
        </p:nvSpPr>
        <p:spPr>
          <a:xfrm>
            <a:off x="2528100" y="448050"/>
            <a:ext cx="14260500" cy="512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None/>
              <a:defRPr sz="3300" b="1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Inter"/>
              <a:buNone/>
              <a:defRPr b="1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Inter"/>
              <a:buNone/>
              <a:defRPr b="1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Inter"/>
              <a:buNone/>
              <a:defRPr b="1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Inter"/>
              <a:buNone/>
              <a:defRPr b="1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Inter"/>
              <a:buNone/>
              <a:defRPr b="1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Inter"/>
              <a:buNone/>
              <a:defRPr b="1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Inter"/>
              <a:buNone/>
              <a:defRPr b="1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Inter"/>
              <a:buNone/>
              <a:defRPr b="1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slide">
  <p:cSld name="CUSTOM_2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Google Shape;33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49400" y="377700"/>
            <a:ext cx="1416899" cy="655201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p5"/>
          <p:cNvSpPr txBox="1">
            <a:spLocks noGrp="1"/>
          </p:cNvSpPr>
          <p:nvPr>
            <p:ph type="title"/>
          </p:nvPr>
        </p:nvSpPr>
        <p:spPr>
          <a:xfrm>
            <a:off x="2528100" y="448050"/>
            <a:ext cx="14260500" cy="512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None/>
              <a:defRPr sz="3300" b="1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Inter"/>
              <a:buNone/>
              <a:defRPr b="1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Inter"/>
              <a:buNone/>
              <a:defRPr b="1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Inter"/>
              <a:buNone/>
              <a:defRPr b="1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Inter"/>
              <a:buNone/>
              <a:defRPr b="1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Inter"/>
              <a:buNone/>
              <a:defRPr b="1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Inter"/>
              <a:buNone/>
              <a:defRPr b="1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Inter"/>
              <a:buNone/>
              <a:defRPr b="1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Inter"/>
              <a:buNone/>
              <a:defRPr b="1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body" idx="1"/>
          </p:nvPr>
        </p:nvSpPr>
        <p:spPr>
          <a:xfrm>
            <a:off x="2528100" y="1645200"/>
            <a:ext cx="14260500" cy="7892100"/>
          </a:xfrm>
          <a:prstGeom prst="rect">
            <a:avLst/>
          </a:prstGeom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nter Light"/>
              <a:buChar char="●"/>
              <a:defRPr sz="2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marL="914400" lvl="1" indent="-36830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nter Light"/>
              <a:buChar char="○"/>
              <a:defRPr sz="2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2pPr>
            <a:lvl3pPr marL="1371600" lvl="2" indent="-36830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nter Light"/>
              <a:buChar char="■"/>
              <a:defRPr sz="2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3pPr>
            <a:lvl4pPr marL="1828800" lvl="3" indent="-36830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nter Light"/>
              <a:buChar char="●"/>
              <a:defRPr sz="2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4pPr>
            <a:lvl5pPr marL="2286000" lvl="4" indent="-36830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nter Light"/>
              <a:buChar char="○"/>
              <a:defRPr sz="2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5pPr>
            <a:lvl6pPr marL="2743200" lvl="5" indent="-36830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nter Light"/>
              <a:buChar char="■"/>
              <a:defRPr sz="2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6pPr>
            <a:lvl7pPr marL="3200400" lvl="6" indent="-36830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nter Light"/>
              <a:buChar char="●"/>
              <a:defRPr sz="2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7pPr>
            <a:lvl8pPr marL="3657600" lvl="7" indent="-36830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nter Light"/>
              <a:buChar char="○"/>
              <a:defRPr sz="2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8pPr>
            <a:lvl9pPr marL="4114800" lvl="8" indent="-36830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nter Light"/>
              <a:buChar char="■"/>
              <a:defRPr sz="2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slide two columns">
  <p:cSld name="CUSTOM_2_3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37;p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49400" y="377700"/>
            <a:ext cx="1416899" cy="655201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6"/>
          <p:cNvSpPr txBox="1">
            <a:spLocks noGrp="1"/>
          </p:cNvSpPr>
          <p:nvPr>
            <p:ph type="title"/>
          </p:nvPr>
        </p:nvSpPr>
        <p:spPr>
          <a:xfrm>
            <a:off x="2528100" y="448050"/>
            <a:ext cx="14260500" cy="512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None/>
              <a:defRPr sz="3300" b="1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Inter"/>
              <a:buNone/>
              <a:defRPr b="1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Inter"/>
              <a:buNone/>
              <a:defRPr b="1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Inter"/>
              <a:buNone/>
              <a:defRPr b="1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Inter"/>
              <a:buNone/>
              <a:defRPr b="1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Inter"/>
              <a:buNone/>
              <a:defRPr b="1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Inter"/>
              <a:buNone/>
              <a:defRPr b="1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Inter"/>
              <a:buNone/>
              <a:defRPr b="1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Inter"/>
              <a:buNone/>
              <a:defRPr b="1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1"/>
          </p:nvPr>
        </p:nvSpPr>
        <p:spPr>
          <a:xfrm>
            <a:off x="2528100" y="1645200"/>
            <a:ext cx="6755400" cy="7892100"/>
          </a:xfrm>
          <a:prstGeom prst="rect">
            <a:avLst/>
          </a:prstGeom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nter Light"/>
              <a:buChar char="●"/>
              <a:defRPr sz="2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marL="914400" lvl="1" indent="-36830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nter Light"/>
              <a:buChar char="○"/>
              <a:defRPr sz="2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2pPr>
            <a:lvl3pPr marL="1371600" lvl="2" indent="-36830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nter Light"/>
              <a:buChar char="■"/>
              <a:defRPr sz="2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3pPr>
            <a:lvl4pPr marL="1828800" lvl="3" indent="-36830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nter Light"/>
              <a:buChar char="●"/>
              <a:defRPr sz="2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4pPr>
            <a:lvl5pPr marL="2286000" lvl="4" indent="-36830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nter Light"/>
              <a:buChar char="○"/>
              <a:defRPr sz="2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5pPr>
            <a:lvl6pPr marL="2743200" lvl="5" indent="-36830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nter Light"/>
              <a:buChar char="■"/>
              <a:defRPr sz="2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6pPr>
            <a:lvl7pPr marL="3200400" lvl="6" indent="-36830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nter Light"/>
              <a:buChar char="●"/>
              <a:defRPr sz="2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7pPr>
            <a:lvl8pPr marL="3657600" lvl="7" indent="-36830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nter Light"/>
              <a:buChar char="○"/>
              <a:defRPr sz="2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8pPr>
            <a:lvl9pPr marL="4114800" lvl="8" indent="-36830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nter Light"/>
              <a:buChar char="■"/>
              <a:defRPr sz="2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2"/>
          </p:nvPr>
        </p:nvSpPr>
        <p:spPr>
          <a:xfrm>
            <a:off x="10033200" y="1645200"/>
            <a:ext cx="6755400" cy="7892100"/>
          </a:xfrm>
          <a:prstGeom prst="rect">
            <a:avLst/>
          </a:prstGeom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nter Light"/>
              <a:buChar char="●"/>
              <a:defRPr sz="2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marL="914400" lvl="1" indent="-36830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nter Light"/>
              <a:buChar char="○"/>
              <a:defRPr sz="2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2pPr>
            <a:lvl3pPr marL="1371600" lvl="2" indent="-36830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nter Light"/>
              <a:buChar char="■"/>
              <a:defRPr sz="2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3pPr>
            <a:lvl4pPr marL="1828800" lvl="3" indent="-36830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nter Light"/>
              <a:buChar char="●"/>
              <a:defRPr sz="2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4pPr>
            <a:lvl5pPr marL="2286000" lvl="4" indent="-36830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nter Light"/>
              <a:buChar char="○"/>
              <a:defRPr sz="2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5pPr>
            <a:lvl6pPr marL="2743200" lvl="5" indent="-36830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nter Light"/>
              <a:buChar char="■"/>
              <a:defRPr sz="2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6pPr>
            <a:lvl7pPr marL="3200400" lvl="6" indent="-36830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nter Light"/>
              <a:buChar char="●"/>
              <a:defRPr sz="2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7pPr>
            <a:lvl8pPr marL="3657600" lvl="7" indent="-36830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nter Light"/>
              <a:buChar char="○"/>
              <a:defRPr sz="2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8pPr>
            <a:lvl9pPr marL="4114800" lvl="8" indent="-36830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nter Light"/>
              <a:buChar char="■"/>
              <a:defRPr sz="2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5848">
          <p15:clr>
            <a:srgbClr val="E46962"/>
          </p15:clr>
        </p15:guide>
        <p15:guide id="2" pos="6320">
          <p15:clr>
            <a:srgbClr val="E46962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slide left">
  <p:cSld name="CUSTOM_2_2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49400" y="377700"/>
            <a:ext cx="1416899" cy="655201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Google Shape;43;p7"/>
          <p:cNvSpPr>
            <a:spLocks noGrp="1"/>
          </p:cNvSpPr>
          <p:nvPr>
            <p:ph type="pic" idx="2"/>
          </p:nvPr>
        </p:nvSpPr>
        <p:spPr>
          <a:xfrm flipH="1">
            <a:off x="10452900" y="1287925"/>
            <a:ext cx="6711000" cy="8621400"/>
          </a:xfrm>
          <a:prstGeom prst="round1Rect">
            <a:avLst>
              <a:gd name="adj" fmla="val 30429"/>
            </a:avLst>
          </a:prstGeom>
          <a:noFill/>
          <a:ln>
            <a:noFill/>
          </a:ln>
        </p:spPr>
      </p:sp>
      <p:sp>
        <p:nvSpPr>
          <p:cNvPr id="44" name="Google Shape;44;p7"/>
          <p:cNvSpPr txBox="1">
            <a:spLocks noGrp="1"/>
          </p:cNvSpPr>
          <p:nvPr>
            <p:ph type="title"/>
          </p:nvPr>
        </p:nvSpPr>
        <p:spPr>
          <a:xfrm>
            <a:off x="2528100" y="448050"/>
            <a:ext cx="14260500" cy="512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None/>
              <a:defRPr sz="3300" b="1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Inter"/>
              <a:buNone/>
              <a:defRPr b="1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Inter"/>
              <a:buNone/>
              <a:defRPr b="1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Inter"/>
              <a:buNone/>
              <a:defRPr b="1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Inter"/>
              <a:buNone/>
              <a:defRPr b="1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Inter"/>
              <a:buNone/>
              <a:defRPr b="1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Inter"/>
              <a:buNone/>
              <a:defRPr b="1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Inter"/>
              <a:buNone/>
              <a:defRPr b="1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Inter"/>
              <a:buNone/>
              <a:defRPr b="1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1"/>
          </p:nvPr>
        </p:nvSpPr>
        <p:spPr>
          <a:xfrm>
            <a:off x="2528100" y="1645200"/>
            <a:ext cx="7155600" cy="7892100"/>
          </a:xfrm>
          <a:prstGeom prst="rect">
            <a:avLst/>
          </a:prstGeom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nter Light"/>
              <a:buChar char="●"/>
              <a:defRPr sz="2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marL="914400" lvl="1" indent="-36830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nter Light"/>
              <a:buChar char="○"/>
              <a:defRPr sz="2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2pPr>
            <a:lvl3pPr marL="1371600" lvl="2" indent="-36830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nter Light"/>
              <a:buChar char="■"/>
              <a:defRPr sz="2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3pPr>
            <a:lvl4pPr marL="1828800" lvl="3" indent="-36830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nter Light"/>
              <a:buChar char="●"/>
              <a:defRPr sz="2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4pPr>
            <a:lvl5pPr marL="2286000" lvl="4" indent="-36830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nter Light"/>
              <a:buChar char="○"/>
              <a:defRPr sz="2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5pPr>
            <a:lvl6pPr marL="2743200" lvl="5" indent="-36830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nter Light"/>
              <a:buChar char="■"/>
              <a:defRPr sz="2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6pPr>
            <a:lvl7pPr marL="3200400" lvl="6" indent="-36830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nter Light"/>
              <a:buChar char="●"/>
              <a:defRPr sz="2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7pPr>
            <a:lvl8pPr marL="3657600" lvl="7" indent="-36830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nter Light"/>
              <a:buChar char="○"/>
              <a:defRPr sz="2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8pPr>
            <a:lvl9pPr marL="4114800" lvl="8" indent="-36830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nter Light"/>
              <a:buChar char="■"/>
              <a:defRPr sz="2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slide right">
  <p:cSld name="CUSTOM_2_2_1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Google Shape;47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49400" y="377700"/>
            <a:ext cx="1416899" cy="655201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Google Shape;48;p8"/>
          <p:cNvSpPr>
            <a:spLocks noGrp="1"/>
          </p:cNvSpPr>
          <p:nvPr>
            <p:ph type="pic" idx="2"/>
          </p:nvPr>
        </p:nvSpPr>
        <p:spPr>
          <a:xfrm>
            <a:off x="407050" y="1287925"/>
            <a:ext cx="6912900" cy="8621400"/>
          </a:xfrm>
          <a:prstGeom prst="round1Rect">
            <a:avLst>
              <a:gd name="adj" fmla="val 30429"/>
            </a:avLst>
          </a:prstGeom>
          <a:noFill/>
          <a:ln>
            <a:noFill/>
          </a:ln>
        </p:spPr>
      </p:sp>
      <p:sp>
        <p:nvSpPr>
          <p:cNvPr id="49" name="Google Shape;49;p8"/>
          <p:cNvSpPr txBox="1">
            <a:spLocks noGrp="1"/>
          </p:cNvSpPr>
          <p:nvPr>
            <p:ph type="title"/>
          </p:nvPr>
        </p:nvSpPr>
        <p:spPr>
          <a:xfrm>
            <a:off x="2528100" y="448050"/>
            <a:ext cx="14260500" cy="512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None/>
              <a:defRPr sz="3300" b="1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Inter"/>
              <a:buNone/>
              <a:defRPr b="1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Inter"/>
              <a:buNone/>
              <a:defRPr b="1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Inter"/>
              <a:buNone/>
              <a:defRPr b="1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Inter"/>
              <a:buNone/>
              <a:defRPr b="1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Inter"/>
              <a:buNone/>
              <a:defRPr b="1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Inter"/>
              <a:buNone/>
              <a:defRPr b="1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Inter"/>
              <a:buNone/>
              <a:defRPr b="1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Inter"/>
              <a:buNone/>
              <a:defRPr b="1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endParaRPr/>
          </a:p>
        </p:txBody>
      </p:sp>
      <p:sp>
        <p:nvSpPr>
          <p:cNvPr id="50" name="Google Shape;50;p8"/>
          <p:cNvSpPr txBox="1">
            <a:spLocks noGrp="1"/>
          </p:cNvSpPr>
          <p:nvPr>
            <p:ph type="body" idx="1"/>
          </p:nvPr>
        </p:nvSpPr>
        <p:spPr>
          <a:xfrm>
            <a:off x="7834750" y="1645200"/>
            <a:ext cx="8953800" cy="7891800"/>
          </a:xfrm>
          <a:prstGeom prst="rect">
            <a:avLst/>
          </a:prstGeom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nter Light"/>
              <a:buChar char="●"/>
              <a:defRPr sz="2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marL="914400" lvl="1" indent="-36830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nter Light"/>
              <a:buChar char="○"/>
              <a:defRPr sz="2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2pPr>
            <a:lvl3pPr marL="1371600" lvl="2" indent="-36830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nter Light"/>
              <a:buChar char="■"/>
              <a:defRPr sz="2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3pPr>
            <a:lvl4pPr marL="1828800" lvl="3" indent="-36830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nter Light"/>
              <a:buChar char="●"/>
              <a:defRPr sz="2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4pPr>
            <a:lvl5pPr marL="2286000" lvl="4" indent="-36830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nter Light"/>
              <a:buChar char="○"/>
              <a:defRPr sz="2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5pPr>
            <a:lvl6pPr marL="2743200" lvl="5" indent="-36830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nter Light"/>
              <a:buChar char="■"/>
              <a:defRPr sz="2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6pPr>
            <a:lvl7pPr marL="3200400" lvl="6" indent="-36830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nter Light"/>
              <a:buChar char="●"/>
              <a:defRPr sz="2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7pPr>
            <a:lvl8pPr marL="3657600" lvl="7" indent="-36830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nter Light"/>
              <a:buChar char="○"/>
              <a:defRPr sz="2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8pPr>
            <a:lvl9pPr marL="4114800" lvl="8" indent="-36830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nter Light"/>
              <a:buChar char="■"/>
              <a:defRPr sz="2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slide two columns">
  <p:cSld name="CUSTOM_2_1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9"/>
          <p:cNvSpPr/>
          <p:nvPr/>
        </p:nvSpPr>
        <p:spPr>
          <a:xfrm rot="-5400000">
            <a:off x="8605300" y="1344750"/>
            <a:ext cx="8671200" cy="9213300"/>
          </a:xfrm>
          <a:prstGeom prst="round1Rect">
            <a:avLst>
              <a:gd name="adj" fmla="val 16838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53" name="Google Shape;53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49400" y="377700"/>
            <a:ext cx="1416899" cy="655201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Google Shape;54;p9"/>
          <p:cNvSpPr txBox="1">
            <a:spLocks noGrp="1"/>
          </p:cNvSpPr>
          <p:nvPr>
            <p:ph type="body" idx="1"/>
          </p:nvPr>
        </p:nvSpPr>
        <p:spPr>
          <a:xfrm>
            <a:off x="2528100" y="2254775"/>
            <a:ext cx="5394900" cy="7086900"/>
          </a:xfrm>
          <a:prstGeom prst="rect">
            <a:avLst/>
          </a:prstGeom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nter Light"/>
              <a:buChar char="●"/>
              <a:defRPr sz="2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marL="914400" lvl="1" indent="-36830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nter Light"/>
              <a:buChar char="○"/>
              <a:defRPr sz="2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2pPr>
            <a:lvl3pPr marL="1371600" lvl="2" indent="-36830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nter Light"/>
              <a:buChar char="■"/>
              <a:defRPr sz="2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3pPr>
            <a:lvl4pPr marL="1828800" lvl="3" indent="-36830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nter Light"/>
              <a:buChar char="●"/>
              <a:defRPr sz="2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4pPr>
            <a:lvl5pPr marL="2286000" lvl="4" indent="-36830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nter Light"/>
              <a:buChar char="○"/>
              <a:defRPr sz="2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5pPr>
            <a:lvl6pPr marL="2743200" lvl="5" indent="-36830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nter Light"/>
              <a:buChar char="■"/>
              <a:defRPr sz="2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6pPr>
            <a:lvl7pPr marL="3200400" lvl="6" indent="-36830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nter Light"/>
              <a:buChar char="●"/>
              <a:defRPr sz="2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7pPr>
            <a:lvl8pPr marL="3657600" lvl="7" indent="-36830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nter Light"/>
              <a:buChar char="○"/>
              <a:defRPr sz="2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8pPr>
            <a:lvl9pPr marL="4114800" lvl="8" indent="-36830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nter Light"/>
              <a:buChar char="■"/>
              <a:defRPr sz="2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>
            <a:endParaRPr/>
          </a:p>
        </p:txBody>
      </p:sp>
      <p:sp>
        <p:nvSpPr>
          <p:cNvPr id="55" name="Google Shape;55;p9"/>
          <p:cNvSpPr txBox="1">
            <a:spLocks noGrp="1"/>
          </p:cNvSpPr>
          <p:nvPr>
            <p:ph type="body" idx="2"/>
          </p:nvPr>
        </p:nvSpPr>
        <p:spPr>
          <a:xfrm>
            <a:off x="9143850" y="2254875"/>
            <a:ext cx="7644900" cy="7086900"/>
          </a:xfrm>
          <a:prstGeom prst="rect">
            <a:avLst/>
          </a:prstGeom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nter Light"/>
              <a:buChar char="●"/>
              <a:defRPr sz="2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marL="914400" lvl="1" indent="-36830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nter Light"/>
              <a:buChar char="○"/>
              <a:defRPr sz="2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2pPr>
            <a:lvl3pPr marL="1371600" lvl="2" indent="-36830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nter Light"/>
              <a:buChar char="■"/>
              <a:defRPr sz="2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3pPr>
            <a:lvl4pPr marL="1828800" lvl="3" indent="-36830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nter Light"/>
              <a:buChar char="●"/>
              <a:defRPr sz="2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4pPr>
            <a:lvl5pPr marL="2286000" lvl="4" indent="-36830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nter Light"/>
              <a:buChar char="○"/>
              <a:defRPr sz="2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5pPr>
            <a:lvl6pPr marL="2743200" lvl="5" indent="-36830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nter Light"/>
              <a:buChar char="■"/>
              <a:defRPr sz="2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6pPr>
            <a:lvl7pPr marL="3200400" lvl="6" indent="-36830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nter Light"/>
              <a:buChar char="●"/>
              <a:defRPr sz="2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7pPr>
            <a:lvl8pPr marL="3657600" lvl="7" indent="-36830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nter Light"/>
              <a:buChar char="○"/>
              <a:defRPr sz="2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8pPr>
            <a:lvl9pPr marL="4114800" lvl="8" indent="-36830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nter Light"/>
              <a:buChar char="■"/>
              <a:defRPr sz="2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title"/>
          </p:nvPr>
        </p:nvSpPr>
        <p:spPr>
          <a:xfrm>
            <a:off x="2528100" y="448050"/>
            <a:ext cx="14260800" cy="512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None/>
              <a:defRPr sz="3300" b="1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Inter"/>
              <a:buNone/>
              <a:defRPr b="1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Inter"/>
              <a:buNone/>
              <a:defRPr b="1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Inter"/>
              <a:buNone/>
              <a:defRPr b="1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Inter"/>
              <a:buNone/>
              <a:defRPr b="1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Inter"/>
              <a:buNone/>
              <a:defRPr b="1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Inter"/>
              <a:buNone/>
              <a:defRPr b="1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Inter"/>
              <a:buNone/>
              <a:defRPr b="1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Inter"/>
              <a:buNone/>
              <a:defRPr b="1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ew chapter">
  <p:cSld name="CUSTOM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0"/>
          <p:cNvSpPr txBox="1">
            <a:spLocks noGrp="1"/>
          </p:cNvSpPr>
          <p:nvPr>
            <p:ph type="title"/>
          </p:nvPr>
        </p:nvSpPr>
        <p:spPr>
          <a:xfrm>
            <a:off x="746200" y="5350225"/>
            <a:ext cx="6045900" cy="1803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None/>
              <a:defRPr sz="5800" b="1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100"/>
              <a:buFont typeface="Inter"/>
              <a:buNone/>
              <a:defRPr sz="5100" b="1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100"/>
              <a:buFont typeface="Inter"/>
              <a:buNone/>
              <a:defRPr sz="5100" b="1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100"/>
              <a:buFont typeface="Inter"/>
              <a:buNone/>
              <a:defRPr sz="5100" b="1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100"/>
              <a:buFont typeface="Inter"/>
              <a:buNone/>
              <a:defRPr sz="5100" b="1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100"/>
              <a:buFont typeface="Inter"/>
              <a:buNone/>
              <a:defRPr sz="5100" b="1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100"/>
              <a:buFont typeface="Inter"/>
              <a:buNone/>
              <a:defRPr sz="5100" b="1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100"/>
              <a:buFont typeface="Inter"/>
              <a:buNone/>
              <a:defRPr sz="5100" b="1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100"/>
              <a:buFont typeface="Inter"/>
              <a:buNone/>
              <a:defRPr sz="5100" b="1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endParaRPr/>
          </a:p>
        </p:txBody>
      </p:sp>
      <p:sp>
        <p:nvSpPr>
          <p:cNvPr id="59" name="Google Shape;59;p10"/>
          <p:cNvSpPr>
            <a:spLocks noGrp="1"/>
          </p:cNvSpPr>
          <p:nvPr>
            <p:ph type="pic" idx="2"/>
          </p:nvPr>
        </p:nvSpPr>
        <p:spPr>
          <a:xfrm flipH="1">
            <a:off x="7166400" y="377700"/>
            <a:ext cx="9997500" cy="9531300"/>
          </a:xfrm>
          <a:prstGeom prst="round1Rect">
            <a:avLst>
              <a:gd name="adj" fmla="val 20482"/>
            </a:avLst>
          </a:prstGeom>
          <a:noFill/>
          <a:ln>
            <a:noFill/>
          </a:ln>
        </p:spPr>
      </p:sp>
      <p:sp>
        <p:nvSpPr>
          <p:cNvPr id="60" name="Google Shape;60;p10"/>
          <p:cNvSpPr>
            <a:spLocks noGrp="1"/>
          </p:cNvSpPr>
          <p:nvPr>
            <p:ph type="pic" idx="3"/>
          </p:nvPr>
        </p:nvSpPr>
        <p:spPr>
          <a:xfrm>
            <a:off x="746200" y="2957825"/>
            <a:ext cx="3822300" cy="2044200"/>
          </a:xfrm>
          <a:prstGeom prst="rect">
            <a:avLst/>
          </a:prstGeom>
          <a:noFill/>
          <a:ln>
            <a:noFill/>
          </a:ln>
        </p:spPr>
      </p:sp>
      <p:pic>
        <p:nvPicPr>
          <p:cNvPr id="61" name="Google Shape;61;p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49400" y="377700"/>
            <a:ext cx="1416899" cy="655201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0"/>
          <p:cNvSpPr txBox="1">
            <a:spLocks noGrp="1"/>
          </p:cNvSpPr>
          <p:nvPr>
            <p:ph type="body" idx="1"/>
          </p:nvPr>
        </p:nvSpPr>
        <p:spPr>
          <a:xfrm>
            <a:off x="749700" y="7328150"/>
            <a:ext cx="5394900" cy="2580900"/>
          </a:xfrm>
          <a:prstGeom prst="rect">
            <a:avLst/>
          </a:prstGeom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nter Light"/>
              <a:buChar char="●"/>
              <a:defRPr sz="2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marL="914400" lvl="1" indent="-36830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nter Light"/>
              <a:buChar char="○"/>
              <a:defRPr sz="2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2pPr>
            <a:lvl3pPr marL="1371600" lvl="2" indent="-36830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nter Light"/>
              <a:buChar char="■"/>
              <a:defRPr sz="2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3pPr>
            <a:lvl4pPr marL="1828800" lvl="3" indent="-36830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nter Light"/>
              <a:buChar char="●"/>
              <a:defRPr sz="2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4pPr>
            <a:lvl5pPr marL="2286000" lvl="4" indent="-36830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nter Light"/>
              <a:buChar char="○"/>
              <a:defRPr sz="2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5pPr>
            <a:lvl6pPr marL="2743200" lvl="5" indent="-36830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nter Light"/>
              <a:buChar char="■"/>
              <a:defRPr sz="2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6pPr>
            <a:lvl7pPr marL="3200400" lvl="6" indent="-36830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nter Light"/>
              <a:buChar char="●"/>
              <a:defRPr sz="2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7pPr>
            <a:lvl8pPr marL="3657600" lvl="7" indent="-36830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nter Light"/>
              <a:buChar char="○"/>
              <a:defRPr sz="2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8pPr>
            <a:lvl9pPr marL="4114800" lvl="8" indent="-36830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nter Light"/>
              <a:buChar char="■"/>
              <a:defRPr sz="2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image">
  <p:cSld name="CUSTOM_3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Google Shape;64;p11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sp>
          <p:nvSpPr>
            <p:cNvPr id="65" name="Google Shape;65;p11"/>
            <p:cNvSpPr/>
            <p:nvPr/>
          </p:nvSpPr>
          <p:spPr>
            <a:xfrm rot="-5400000">
              <a:off x="-4765650" y="4765650"/>
              <a:ext cx="10287000" cy="7557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66" name="Google Shape;66;p11"/>
            <p:cNvSpPr/>
            <p:nvPr/>
          </p:nvSpPr>
          <p:spPr>
            <a:xfrm>
              <a:off x="15431100" y="205975"/>
              <a:ext cx="2311000" cy="2345525"/>
            </a:xfrm>
            <a:custGeom>
              <a:avLst/>
              <a:gdLst/>
              <a:ahLst/>
              <a:cxnLst/>
              <a:rect l="l" t="t" r="r" b="b"/>
              <a:pathLst>
                <a:path w="92440" h="93821" extrusionOk="0">
                  <a:moveTo>
                    <a:pt x="167" y="6882"/>
                  </a:moveTo>
                  <a:lnTo>
                    <a:pt x="6715" y="6882"/>
                  </a:lnTo>
                  <a:lnTo>
                    <a:pt x="8644" y="6953"/>
                  </a:lnTo>
                  <a:lnTo>
                    <a:pt x="10192" y="7025"/>
                  </a:lnTo>
                  <a:lnTo>
                    <a:pt x="11858" y="7144"/>
                  </a:lnTo>
                  <a:lnTo>
                    <a:pt x="13668" y="7287"/>
                  </a:lnTo>
                  <a:lnTo>
                    <a:pt x="15883" y="7525"/>
                  </a:lnTo>
                  <a:lnTo>
                    <a:pt x="18312" y="7882"/>
                  </a:lnTo>
                  <a:lnTo>
                    <a:pt x="20764" y="8287"/>
                  </a:lnTo>
                  <a:lnTo>
                    <a:pt x="23217" y="8811"/>
                  </a:lnTo>
                  <a:lnTo>
                    <a:pt x="25313" y="9358"/>
                  </a:lnTo>
                  <a:lnTo>
                    <a:pt x="27337" y="9906"/>
                  </a:lnTo>
                  <a:lnTo>
                    <a:pt x="30027" y="10692"/>
                  </a:lnTo>
                  <a:lnTo>
                    <a:pt x="32123" y="11454"/>
                  </a:lnTo>
                  <a:lnTo>
                    <a:pt x="34480" y="12335"/>
                  </a:lnTo>
                  <a:lnTo>
                    <a:pt x="37076" y="13407"/>
                  </a:lnTo>
                  <a:lnTo>
                    <a:pt x="39814" y="14669"/>
                  </a:lnTo>
                  <a:lnTo>
                    <a:pt x="42219" y="15883"/>
                  </a:lnTo>
                  <a:lnTo>
                    <a:pt x="44363" y="17026"/>
                  </a:lnTo>
                  <a:lnTo>
                    <a:pt x="46601" y="18360"/>
                  </a:lnTo>
                  <a:lnTo>
                    <a:pt x="49268" y="20050"/>
                  </a:lnTo>
                  <a:lnTo>
                    <a:pt x="51054" y="21289"/>
                  </a:lnTo>
                  <a:lnTo>
                    <a:pt x="53268" y="22908"/>
                  </a:lnTo>
                  <a:lnTo>
                    <a:pt x="55269" y="24527"/>
                  </a:lnTo>
                  <a:lnTo>
                    <a:pt x="57483" y="26384"/>
                  </a:lnTo>
                  <a:lnTo>
                    <a:pt x="59698" y="28408"/>
                  </a:lnTo>
                  <a:lnTo>
                    <a:pt x="61412" y="30099"/>
                  </a:lnTo>
                  <a:lnTo>
                    <a:pt x="63389" y="32195"/>
                  </a:lnTo>
                  <a:lnTo>
                    <a:pt x="65222" y="34314"/>
                  </a:lnTo>
                  <a:lnTo>
                    <a:pt x="66699" y="36052"/>
                  </a:lnTo>
                  <a:lnTo>
                    <a:pt x="68366" y="38172"/>
                  </a:lnTo>
                  <a:lnTo>
                    <a:pt x="69961" y="40434"/>
                  </a:lnTo>
                  <a:lnTo>
                    <a:pt x="72080" y="43601"/>
                  </a:lnTo>
                  <a:lnTo>
                    <a:pt x="73866" y="46696"/>
                  </a:lnTo>
                  <a:lnTo>
                    <a:pt x="75605" y="49887"/>
                  </a:lnTo>
                  <a:lnTo>
                    <a:pt x="77176" y="53221"/>
                  </a:lnTo>
                  <a:lnTo>
                    <a:pt x="78367" y="56079"/>
                  </a:lnTo>
                  <a:lnTo>
                    <a:pt x="79653" y="59436"/>
                  </a:lnTo>
                  <a:lnTo>
                    <a:pt x="80534" y="62151"/>
                  </a:lnTo>
                  <a:lnTo>
                    <a:pt x="81605" y="66056"/>
                  </a:lnTo>
                  <a:lnTo>
                    <a:pt x="82296" y="69175"/>
                  </a:lnTo>
                  <a:lnTo>
                    <a:pt x="82796" y="71509"/>
                  </a:lnTo>
                  <a:lnTo>
                    <a:pt x="83177" y="74081"/>
                  </a:lnTo>
                  <a:lnTo>
                    <a:pt x="83486" y="76391"/>
                  </a:lnTo>
                  <a:lnTo>
                    <a:pt x="83701" y="79010"/>
                  </a:lnTo>
                  <a:lnTo>
                    <a:pt x="83844" y="81391"/>
                  </a:lnTo>
                  <a:lnTo>
                    <a:pt x="83915" y="84201"/>
                  </a:lnTo>
                  <a:lnTo>
                    <a:pt x="83915" y="93821"/>
                  </a:lnTo>
                  <a:lnTo>
                    <a:pt x="92440" y="93821"/>
                  </a:lnTo>
                  <a:lnTo>
                    <a:pt x="9244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67" name="Google Shape;67;p11"/>
            <p:cNvSpPr/>
            <p:nvPr/>
          </p:nvSpPr>
          <p:spPr>
            <a:xfrm>
              <a:off x="0" y="0"/>
              <a:ext cx="18288000" cy="3777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68" name="Google Shape;68;p11"/>
            <p:cNvSpPr/>
            <p:nvPr/>
          </p:nvSpPr>
          <p:spPr>
            <a:xfrm>
              <a:off x="0" y="9909000"/>
              <a:ext cx="18288000" cy="3777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69" name="Google Shape;69;p11"/>
            <p:cNvSpPr/>
            <p:nvPr/>
          </p:nvSpPr>
          <p:spPr>
            <a:xfrm rot="-5400000">
              <a:off x="12766575" y="4765650"/>
              <a:ext cx="10287000" cy="7557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Inter"/>
                <a:ea typeface="Inter"/>
                <a:cs typeface="Inter"/>
                <a:sym typeface="Inter"/>
              </a:endParaRPr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image with text">
  <p:cSld name="CUSTOM_3_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2"/>
          <p:cNvSpPr/>
          <p:nvPr/>
        </p:nvSpPr>
        <p:spPr>
          <a:xfrm rot="5400000">
            <a:off x="2054600" y="6068850"/>
            <a:ext cx="1754700" cy="44052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3B044D">
              <a:alpha val="835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72" name="Google Shape;72;p12"/>
          <p:cNvSpPr txBox="1">
            <a:spLocks noGrp="1"/>
          </p:cNvSpPr>
          <p:nvPr>
            <p:ph type="title"/>
          </p:nvPr>
        </p:nvSpPr>
        <p:spPr>
          <a:xfrm>
            <a:off x="1106750" y="7394325"/>
            <a:ext cx="4027800" cy="1764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Inter Light"/>
              <a:buNone/>
              <a:defRPr sz="24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None/>
              <a:defRPr>
                <a:solidFill>
                  <a:schemeClr val="accen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None/>
              <a:defRPr>
                <a:solidFill>
                  <a:schemeClr val="accen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None/>
              <a:defRPr>
                <a:solidFill>
                  <a:schemeClr val="accen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None/>
              <a:defRPr>
                <a:solidFill>
                  <a:schemeClr val="accen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None/>
              <a:defRPr>
                <a:solidFill>
                  <a:schemeClr val="accen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None/>
              <a:defRPr>
                <a:solidFill>
                  <a:schemeClr val="accen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None/>
              <a:defRPr>
                <a:solidFill>
                  <a:schemeClr val="accen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grpSp>
        <p:nvGrpSpPr>
          <p:cNvPr id="73" name="Google Shape;73;p12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sp>
          <p:nvSpPr>
            <p:cNvPr id="74" name="Google Shape;74;p12"/>
            <p:cNvSpPr/>
            <p:nvPr/>
          </p:nvSpPr>
          <p:spPr>
            <a:xfrm rot="-5400000">
              <a:off x="-4765650" y="4765650"/>
              <a:ext cx="10287000" cy="7557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75" name="Google Shape;75;p12"/>
            <p:cNvSpPr/>
            <p:nvPr/>
          </p:nvSpPr>
          <p:spPr>
            <a:xfrm>
              <a:off x="15431100" y="205975"/>
              <a:ext cx="2311000" cy="2345525"/>
            </a:xfrm>
            <a:custGeom>
              <a:avLst/>
              <a:gdLst/>
              <a:ahLst/>
              <a:cxnLst/>
              <a:rect l="l" t="t" r="r" b="b"/>
              <a:pathLst>
                <a:path w="92440" h="93821" extrusionOk="0">
                  <a:moveTo>
                    <a:pt x="167" y="6882"/>
                  </a:moveTo>
                  <a:lnTo>
                    <a:pt x="6715" y="6882"/>
                  </a:lnTo>
                  <a:lnTo>
                    <a:pt x="8644" y="6953"/>
                  </a:lnTo>
                  <a:lnTo>
                    <a:pt x="10192" y="7025"/>
                  </a:lnTo>
                  <a:lnTo>
                    <a:pt x="11858" y="7144"/>
                  </a:lnTo>
                  <a:lnTo>
                    <a:pt x="13668" y="7287"/>
                  </a:lnTo>
                  <a:lnTo>
                    <a:pt x="15883" y="7525"/>
                  </a:lnTo>
                  <a:lnTo>
                    <a:pt x="18312" y="7882"/>
                  </a:lnTo>
                  <a:lnTo>
                    <a:pt x="20764" y="8287"/>
                  </a:lnTo>
                  <a:lnTo>
                    <a:pt x="23217" y="8811"/>
                  </a:lnTo>
                  <a:lnTo>
                    <a:pt x="25313" y="9358"/>
                  </a:lnTo>
                  <a:lnTo>
                    <a:pt x="27337" y="9906"/>
                  </a:lnTo>
                  <a:lnTo>
                    <a:pt x="30027" y="10692"/>
                  </a:lnTo>
                  <a:lnTo>
                    <a:pt x="32123" y="11454"/>
                  </a:lnTo>
                  <a:lnTo>
                    <a:pt x="34480" y="12335"/>
                  </a:lnTo>
                  <a:lnTo>
                    <a:pt x="37076" y="13407"/>
                  </a:lnTo>
                  <a:lnTo>
                    <a:pt x="39814" y="14669"/>
                  </a:lnTo>
                  <a:lnTo>
                    <a:pt x="42219" y="15883"/>
                  </a:lnTo>
                  <a:lnTo>
                    <a:pt x="44363" y="17026"/>
                  </a:lnTo>
                  <a:lnTo>
                    <a:pt x="46601" y="18360"/>
                  </a:lnTo>
                  <a:lnTo>
                    <a:pt x="49268" y="20050"/>
                  </a:lnTo>
                  <a:lnTo>
                    <a:pt x="51054" y="21289"/>
                  </a:lnTo>
                  <a:lnTo>
                    <a:pt x="53268" y="22908"/>
                  </a:lnTo>
                  <a:lnTo>
                    <a:pt x="55269" y="24527"/>
                  </a:lnTo>
                  <a:lnTo>
                    <a:pt x="57483" y="26384"/>
                  </a:lnTo>
                  <a:lnTo>
                    <a:pt x="59698" y="28408"/>
                  </a:lnTo>
                  <a:lnTo>
                    <a:pt x="61412" y="30099"/>
                  </a:lnTo>
                  <a:lnTo>
                    <a:pt x="63389" y="32195"/>
                  </a:lnTo>
                  <a:lnTo>
                    <a:pt x="65222" y="34314"/>
                  </a:lnTo>
                  <a:lnTo>
                    <a:pt x="66699" y="36052"/>
                  </a:lnTo>
                  <a:lnTo>
                    <a:pt x="68366" y="38172"/>
                  </a:lnTo>
                  <a:lnTo>
                    <a:pt x="69961" y="40434"/>
                  </a:lnTo>
                  <a:lnTo>
                    <a:pt x="72080" y="43601"/>
                  </a:lnTo>
                  <a:lnTo>
                    <a:pt x="73866" y="46696"/>
                  </a:lnTo>
                  <a:lnTo>
                    <a:pt x="75605" y="49887"/>
                  </a:lnTo>
                  <a:lnTo>
                    <a:pt x="77176" y="53221"/>
                  </a:lnTo>
                  <a:lnTo>
                    <a:pt x="78367" y="56079"/>
                  </a:lnTo>
                  <a:lnTo>
                    <a:pt x="79653" y="59436"/>
                  </a:lnTo>
                  <a:lnTo>
                    <a:pt x="80534" y="62151"/>
                  </a:lnTo>
                  <a:lnTo>
                    <a:pt x="81605" y="66056"/>
                  </a:lnTo>
                  <a:lnTo>
                    <a:pt x="82296" y="69175"/>
                  </a:lnTo>
                  <a:lnTo>
                    <a:pt x="82796" y="71509"/>
                  </a:lnTo>
                  <a:lnTo>
                    <a:pt x="83177" y="74081"/>
                  </a:lnTo>
                  <a:lnTo>
                    <a:pt x="83486" y="76391"/>
                  </a:lnTo>
                  <a:lnTo>
                    <a:pt x="83701" y="79010"/>
                  </a:lnTo>
                  <a:lnTo>
                    <a:pt x="83844" y="81391"/>
                  </a:lnTo>
                  <a:lnTo>
                    <a:pt x="83915" y="84201"/>
                  </a:lnTo>
                  <a:lnTo>
                    <a:pt x="83915" y="93821"/>
                  </a:lnTo>
                  <a:lnTo>
                    <a:pt x="92440" y="93821"/>
                  </a:lnTo>
                  <a:lnTo>
                    <a:pt x="9244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76" name="Google Shape;76;p12"/>
            <p:cNvSpPr/>
            <p:nvPr/>
          </p:nvSpPr>
          <p:spPr>
            <a:xfrm>
              <a:off x="0" y="0"/>
              <a:ext cx="18288000" cy="3777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77" name="Google Shape;77;p12"/>
            <p:cNvSpPr/>
            <p:nvPr/>
          </p:nvSpPr>
          <p:spPr>
            <a:xfrm>
              <a:off x="0" y="9909000"/>
              <a:ext cx="18288000" cy="3777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78" name="Google Shape;78;p12"/>
            <p:cNvSpPr/>
            <p:nvPr/>
          </p:nvSpPr>
          <p:spPr>
            <a:xfrm rot="-5400000">
              <a:off x="12766575" y="4765650"/>
              <a:ext cx="10287000" cy="7557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Inter"/>
                <a:ea typeface="Inter"/>
                <a:cs typeface="Inter"/>
                <a:sym typeface="Inter"/>
              </a:endParaRPr>
            </a:p>
          </p:txBody>
        </p: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image with title">
  <p:cSld name="CUSTOM_3_2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3"/>
          <p:cNvSpPr/>
          <p:nvPr/>
        </p:nvSpPr>
        <p:spPr>
          <a:xfrm>
            <a:off x="6559200" y="4266150"/>
            <a:ext cx="5169600" cy="1754700"/>
          </a:xfrm>
          <a:prstGeom prst="roundRect">
            <a:avLst>
              <a:gd name="adj" fmla="val 50000"/>
            </a:avLst>
          </a:prstGeom>
          <a:solidFill>
            <a:srgbClr val="3B044D">
              <a:alpha val="835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1" name="Google Shape;81;p13"/>
          <p:cNvSpPr txBox="1">
            <a:spLocks noGrp="1"/>
          </p:cNvSpPr>
          <p:nvPr>
            <p:ph type="title"/>
          </p:nvPr>
        </p:nvSpPr>
        <p:spPr>
          <a:xfrm>
            <a:off x="6559200" y="4261050"/>
            <a:ext cx="5169600" cy="1764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Inter Light"/>
              <a:buNone/>
              <a:defRPr sz="24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None/>
              <a:defRPr>
                <a:solidFill>
                  <a:schemeClr val="accen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None/>
              <a:defRPr>
                <a:solidFill>
                  <a:schemeClr val="accen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None/>
              <a:defRPr>
                <a:solidFill>
                  <a:schemeClr val="accen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None/>
              <a:defRPr>
                <a:solidFill>
                  <a:schemeClr val="accen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None/>
              <a:defRPr>
                <a:solidFill>
                  <a:schemeClr val="accen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None/>
              <a:defRPr>
                <a:solidFill>
                  <a:schemeClr val="accen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None/>
              <a:defRPr>
                <a:solidFill>
                  <a:schemeClr val="accen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grpSp>
        <p:nvGrpSpPr>
          <p:cNvPr id="82" name="Google Shape;82;p13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sp>
          <p:nvSpPr>
            <p:cNvPr id="83" name="Google Shape;83;p13"/>
            <p:cNvSpPr/>
            <p:nvPr/>
          </p:nvSpPr>
          <p:spPr>
            <a:xfrm rot="-5400000">
              <a:off x="-4765650" y="4765650"/>
              <a:ext cx="10287000" cy="7557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84" name="Google Shape;84;p13"/>
            <p:cNvSpPr/>
            <p:nvPr/>
          </p:nvSpPr>
          <p:spPr>
            <a:xfrm>
              <a:off x="15431100" y="205975"/>
              <a:ext cx="2311000" cy="2345525"/>
            </a:xfrm>
            <a:custGeom>
              <a:avLst/>
              <a:gdLst/>
              <a:ahLst/>
              <a:cxnLst/>
              <a:rect l="l" t="t" r="r" b="b"/>
              <a:pathLst>
                <a:path w="92440" h="93821" extrusionOk="0">
                  <a:moveTo>
                    <a:pt x="167" y="6882"/>
                  </a:moveTo>
                  <a:lnTo>
                    <a:pt x="6715" y="6882"/>
                  </a:lnTo>
                  <a:lnTo>
                    <a:pt x="8644" y="6953"/>
                  </a:lnTo>
                  <a:lnTo>
                    <a:pt x="10192" y="7025"/>
                  </a:lnTo>
                  <a:lnTo>
                    <a:pt x="11858" y="7144"/>
                  </a:lnTo>
                  <a:lnTo>
                    <a:pt x="13668" y="7287"/>
                  </a:lnTo>
                  <a:lnTo>
                    <a:pt x="15883" y="7525"/>
                  </a:lnTo>
                  <a:lnTo>
                    <a:pt x="18312" y="7882"/>
                  </a:lnTo>
                  <a:lnTo>
                    <a:pt x="20764" y="8287"/>
                  </a:lnTo>
                  <a:lnTo>
                    <a:pt x="23217" y="8811"/>
                  </a:lnTo>
                  <a:lnTo>
                    <a:pt x="25313" y="9358"/>
                  </a:lnTo>
                  <a:lnTo>
                    <a:pt x="27337" y="9906"/>
                  </a:lnTo>
                  <a:lnTo>
                    <a:pt x="30027" y="10692"/>
                  </a:lnTo>
                  <a:lnTo>
                    <a:pt x="32123" y="11454"/>
                  </a:lnTo>
                  <a:lnTo>
                    <a:pt x="34480" y="12335"/>
                  </a:lnTo>
                  <a:lnTo>
                    <a:pt x="37076" y="13407"/>
                  </a:lnTo>
                  <a:lnTo>
                    <a:pt x="39814" y="14669"/>
                  </a:lnTo>
                  <a:lnTo>
                    <a:pt x="42219" y="15883"/>
                  </a:lnTo>
                  <a:lnTo>
                    <a:pt x="44363" y="17026"/>
                  </a:lnTo>
                  <a:lnTo>
                    <a:pt x="46601" y="18360"/>
                  </a:lnTo>
                  <a:lnTo>
                    <a:pt x="49268" y="20050"/>
                  </a:lnTo>
                  <a:lnTo>
                    <a:pt x="51054" y="21289"/>
                  </a:lnTo>
                  <a:lnTo>
                    <a:pt x="53268" y="22908"/>
                  </a:lnTo>
                  <a:lnTo>
                    <a:pt x="55269" y="24527"/>
                  </a:lnTo>
                  <a:lnTo>
                    <a:pt x="57483" y="26384"/>
                  </a:lnTo>
                  <a:lnTo>
                    <a:pt x="59698" y="28408"/>
                  </a:lnTo>
                  <a:lnTo>
                    <a:pt x="61412" y="30099"/>
                  </a:lnTo>
                  <a:lnTo>
                    <a:pt x="63389" y="32195"/>
                  </a:lnTo>
                  <a:lnTo>
                    <a:pt x="65222" y="34314"/>
                  </a:lnTo>
                  <a:lnTo>
                    <a:pt x="66699" y="36052"/>
                  </a:lnTo>
                  <a:lnTo>
                    <a:pt x="68366" y="38172"/>
                  </a:lnTo>
                  <a:lnTo>
                    <a:pt x="69961" y="40434"/>
                  </a:lnTo>
                  <a:lnTo>
                    <a:pt x="72080" y="43601"/>
                  </a:lnTo>
                  <a:lnTo>
                    <a:pt x="73866" y="46696"/>
                  </a:lnTo>
                  <a:lnTo>
                    <a:pt x="75605" y="49887"/>
                  </a:lnTo>
                  <a:lnTo>
                    <a:pt x="77176" y="53221"/>
                  </a:lnTo>
                  <a:lnTo>
                    <a:pt x="78367" y="56079"/>
                  </a:lnTo>
                  <a:lnTo>
                    <a:pt x="79653" y="59436"/>
                  </a:lnTo>
                  <a:lnTo>
                    <a:pt x="80534" y="62151"/>
                  </a:lnTo>
                  <a:lnTo>
                    <a:pt x="81605" y="66056"/>
                  </a:lnTo>
                  <a:lnTo>
                    <a:pt x="82296" y="69175"/>
                  </a:lnTo>
                  <a:lnTo>
                    <a:pt x="82796" y="71509"/>
                  </a:lnTo>
                  <a:lnTo>
                    <a:pt x="83177" y="74081"/>
                  </a:lnTo>
                  <a:lnTo>
                    <a:pt x="83486" y="76391"/>
                  </a:lnTo>
                  <a:lnTo>
                    <a:pt x="83701" y="79010"/>
                  </a:lnTo>
                  <a:lnTo>
                    <a:pt x="83844" y="81391"/>
                  </a:lnTo>
                  <a:lnTo>
                    <a:pt x="83915" y="84201"/>
                  </a:lnTo>
                  <a:lnTo>
                    <a:pt x="83915" y="93821"/>
                  </a:lnTo>
                  <a:lnTo>
                    <a:pt x="92440" y="93821"/>
                  </a:lnTo>
                  <a:lnTo>
                    <a:pt x="9244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85" name="Google Shape;85;p13"/>
            <p:cNvSpPr/>
            <p:nvPr/>
          </p:nvSpPr>
          <p:spPr>
            <a:xfrm>
              <a:off x="0" y="0"/>
              <a:ext cx="18288000" cy="3777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86" name="Google Shape;86;p13"/>
            <p:cNvSpPr/>
            <p:nvPr/>
          </p:nvSpPr>
          <p:spPr>
            <a:xfrm>
              <a:off x="0" y="9909000"/>
              <a:ext cx="18288000" cy="3777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87" name="Google Shape;87;p13"/>
            <p:cNvSpPr/>
            <p:nvPr/>
          </p:nvSpPr>
          <p:spPr>
            <a:xfrm rot="-5400000">
              <a:off x="12766575" y="4765650"/>
              <a:ext cx="10287000" cy="7557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Inter"/>
                <a:ea typeface="Inter"/>
                <a:cs typeface="Inter"/>
                <a:sym typeface="Inter"/>
              </a:endParaRPr>
            </a:p>
          </p:txBody>
        </p: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creenshot slide">
  <p:cSld name="CUSTOM_9_1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4"/>
          <p:cNvSpPr/>
          <p:nvPr/>
        </p:nvSpPr>
        <p:spPr>
          <a:xfrm rot="-5400000">
            <a:off x="781800" y="1597925"/>
            <a:ext cx="7907700" cy="7972500"/>
          </a:xfrm>
          <a:prstGeom prst="round1Rect">
            <a:avLst>
              <a:gd name="adj" fmla="val 23502"/>
            </a:avLst>
          </a:prstGeom>
          <a:solidFill>
            <a:srgbClr val="EAF4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90" name="Google Shape;90;p1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49400" y="377700"/>
            <a:ext cx="1416899" cy="655201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4"/>
          <p:cNvSpPr txBox="1">
            <a:spLocks noGrp="1"/>
          </p:cNvSpPr>
          <p:nvPr>
            <p:ph type="sldNum" idx="12"/>
          </p:nvPr>
        </p:nvSpPr>
        <p:spPr>
          <a:xfrm>
            <a:off x="17541600" y="0"/>
            <a:ext cx="749400" cy="71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 sz="2100">
                <a:solidFill>
                  <a:schemeClr val="lt2"/>
                </a:solidFill>
                <a:latin typeface="Inter Medium"/>
                <a:ea typeface="Inter Medium"/>
                <a:cs typeface="Inter Medium"/>
                <a:sym typeface="Inter Medium"/>
              </a:defRPr>
            </a:lvl1pPr>
            <a:lvl2pPr lvl="1" algn="ctr" rtl="0">
              <a:buNone/>
              <a:defRPr sz="2100">
                <a:solidFill>
                  <a:schemeClr val="lt2"/>
                </a:solidFill>
                <a:latin typeface="Inter Medium"/>
                <a:ea typeface="Inter Medium"/>
                <a:cs typeface="Inter Medium"/>
                <a:sym typeface="Inter Medium"/>
              </a:defRPr>
            </a:lvl2pPr>
            <a:lvl3pPr lvl="2" algn="ctr" rtl="0">
              <a:buNone/>
              <a:defRPr sz="2100">
                <a:solidFill>
                  <a:schemeClr val="lt2"/>
                </a:solidFill>
                <a:latin typeface="Inter Medium"/>
                <a:ea typeface="Inter Medium"/>
                <a:cs typeface="Inter Medium"/>
                <a:sym typeface="Inter Medium"/>
              </a:defRPr>
            </a:lvl3pPr>
            <a:lvl4pPr lvl="3" algn="ctr" rtl="0">
              <a:buNone/>
              <a:defRPr sz="2100">
                <a:solidFill>
                  <a:schemeClr val="lt2"/>
                </a:solidFill>
                <a:latin typeface="Inter Medium"/>
                <a:ea typeface="Inter Medium"/>
                <a:cs typeface="Inter Medium"/>
                <a:sym typeface="Inter Medium"/>
              </a:defRPr>
            </a:lvl4pPr>
            <a:lvl5pPr lvl="4" algn="ctr" rtl="0">
              <a:buNone/>
              <a:defRPr sz="2100">
                <a:solidFill>
                  <a:schemeClr val="lt2"/>
                </a:solidFill>
                <a:latin typeface="Inter Medium"/>
                <a:ea typeface="Inter Medium"/>
                <a:cs typeface="Inter Medium"/>
                <a:sym typeface="Inter Medium"/>
              </a:defRPr>
            </a:lvl5pPr>
            <a:lvl6pPr lvl="5" algn="ctr" rtl="0">
              <a:buNone/>
              <a:defRPr sz="2100">
                <a:solidFill>
                  <a:schemeClr val="lt2"/>
                </a:solidFill>
                <a:latin typeface="Inter Medium"/>
                <a:ea typeface="Inter Medium"/>
                <a:cs typeface="Inter Medium"/>
                <a:sym typeface="Inter Medium"/>
              </a:defRPr>
            </a:lvl6pPr>
            <a:lvl7pPr lvl="6" algn="ctr" rtl="0">
              <a:buNone/>
              <a:defRPr sz="2100">
                <a:solidFill>
                  <a:schemeClr val="lt2"/>
                </a:solidFill>
                <a:latin typeface="Inter Medium"/>
                <a:ea typeface="Inter Medium"/>
                <a:cs typeface="Inter Medium"/>
                <a:sym typeface="Inter Medium"/>
              </a:defRPr>
            </a:lvl7pPr>
            <a:lvl8pPr lvl="7" algn="ctr" rtl="0">
              <a:buNone/>
              <a:defRPr sz="2100">
                <a:solidFill>
                  <a:schemeClr val="lt2"/>
                </a:solidFill>
                <a:latin typeface="Inter Medium"/>
                <a:ea typeface="Inter Medium"/>
                <a:cs typeface="Inter Medium"/>
                <a:sym typeface="Inter Medium"/>
              </a:defRPr>
            </a:lvl8pPr>
            <a:lvl9pPr lvl="8" algn="ctr" rtl="0">
              <a:buNone/>
              <a:defRPr sz="2100">
                <a:solidFill>
                  <a:schemeClr val="lt2"/>
                </a:solidFill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2" name="Google Shape;92;p14"/>
          <p:cNvSpPr txBox="1">
            <a:spLocks noGrp="1"/>
          </p:cNvSpPr>
          <p:nvPr>
            <p:ph type="body" idx="1"/>
          </p:nvPr>
        </p:nvSpPr>
        <p:spPr>
          <a:xfrm>
            <a:off x="2528100" y="2399675"/>
            <a:ext cx="5512500" cy="6369000"/>
          </a:xfrm>
          <a:prstGeom prst="rect">
            <a:avLst/>
          </a:prstGeom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36830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nter Light"/>
              <a:buChar char="●"/>
              <a:defRPr sz="2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marL="914400" lvl="1" indent="-36830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nter Light"/>
              <a:buChar char="○"/>
              <a:defRPr sz="2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2pPr>
            <a:lvl3pPr marL="1371600" lvl="2" indent="-36830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nter Light"/>
              <a:buChar char="■"/>
              <a:defRPr sz="2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3pPr>
            <a:lvl4pPr marL="1828800" lvl="3" indent="-36830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nter Light"/>
              <a:buChar char="●"/>
              <a:defRPr sz="2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4pPr>
            <a:lvl5pPr marL="2286000" lvl="4" indent="-36830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nter Light"/>
              <a:buChar char="○"/>
              <a:defRPr sz="2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5pPr>
            <a:lvl6pPr marL="2743200" lvl="5" indent="-36830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nter Light"/>
              <a:buChar char="■"/>
              <a:defRPr sz="2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6pPr>
            <a:lvl7pPr marL="3200400" lvl="6" indent="-36830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nter Light"/>
              <a:buChar char="●"/>
              <a:defRPr sz="2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7pPr>
            <a:lvl8pPr marL="3657600" lvl="7" indent="-36830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nter Light"/>
              <a:buChar char="○"/>
              <a:defRPr sz="2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8pPr>
            <a:lvl9pPr marL="4114800" lvl="8" indent="-36830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nter Light"/>
              <a:buChar char="■"/>
              <a:defRPr sz="2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>
            <a:endParaRPr/>
          </a:p>
        </p:txBody>
      </p:sp>
      <p:sp>
        <p:nvSpPr>
          <p:cNvPr id="93" name="Google Shape;93;p14"/>
          <p:cNvSpPr txBox="1">
            <a:spLocks noGrp="1"/>
          </p:cNvSpPr>
          <p:nvPr>
            <p:ph type="title"/>
          </p:nvPr>
        </p:nvSpPr>
        <p:spPr>
          <a:xfrm>
            <a:off x="2528100" y="448050"/>
            <a:ext cx="14260500" cy="512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None/>
              <a:defRPr sz="3300" b="1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Inter"/>
              <a:buNone/>
              <a:defRPr b="1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Inter"/>
              <a:buNone/>
              <a:defRPr b="1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Inter"/>
              <a:buNone/>
              <a:defRPr b="1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Inter"/>
              <a:buNone/>
              <a:defRPr b="1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Inter"/>
              <a:buNone/>
              <a:defRPr b="1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Inter"/>
              <a:buNone/>
              <a:defRPr b="1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Inter"/>
              <a:buNone/>
              <a:defRPr b="1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Inter"/>
              <a:buNone/>
              <a:defRPr b="1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statement">
  <p:cSld name="CUSTOM_4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49400" y="377700"/>
            <a:ext cx="1416899" cy="655201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5"/>
          <p:cNvSpPr/>
          <p:nvPr/>
        </p:nvSpPr>
        <p:spPr>
          <a:xfrm flipH="1">
            <a:off x="377975" y="1336825"/>
            <a:ext cx="3632400" cy="8581800"/>
          </a:xfrm>
          <a:prstGeom prst="round1Rect">
            <a:avLst>
              <a:gd name="adj" fmla="val 35309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7" name="Google Shape;97;p15"/>
          <p:cNvSpPr txBox="1">
            <a:spLocks noGrp="1"/>
          </p:cNvSpPr>
          <p:nvPr>
            <p:ph type="title"/>
          </p:nvPr>
        </p:nvSpPr>
        <p:spPr>
          <a:xfrm>
            <a:off x="4388075" y="1410600"/>
            <a:ext cx="10932900" cy="43443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Inter Light"/>
              <a:buNone/>
              <a:defRPr sz="5500">
                <a:solidFill>
                  <a:schemeClr val="lt1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5600"/>
              <a:buFont typeface="Inter"/>
              <a:buNone/>
              <a:defRPr b="1">
                <a:latin typeface="Inter"/>
                <a:ea typeface="Inter"/>
                <a:cs typeface="Inter"/>
                <a:sym typeface="Int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5600"/>
              <a:buFont typeface="Inter"/>
              <a:buNone/>
              <a:defRPr b="1">
                <a:latin typeface="Inter"/>
                <a:ea typeface="Inter"/>
                <a:cs typeface="Inter"/>
                <a:sym typeface="Int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5600"/>
              <a:buFont typeface="Inter"/>
              <a:buNone/>
              <a:defRPr b="1">
                <a:latin typeface="Inter"/>
                <a:ea typeface="Inter"/>
                <a:cs typeface="Inter"/>
                <a:sym typeface="Int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5600"/>
              <a:buFont typeface="Inter"/>
              <a:buNone/>
              <a:defRPr b="1">
                <a:latin typeface="Inter"/>
                <a:ea typeface="Inter"/>
                <a:cs typeface="Inter"/>
                <a:sym typeface="Int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5600"/>
              <a:buFont typeface="Inter"/>
              <a:buNone/>
              <a:defRPr b="1">
                <a:latin typeface="Inter"/>
                <a:ea typeface="Inter"/>
                <a:cs typeface="Inter"/>
                <a:sym typeface="Int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5600"/>
              <a:buFont typeface="Inter"/>
              <a:buNone/>
              <a:defRPr b="1">
                <a:latin typeface="Inter"/>
                <a:ea typeface="Inter"/>
                <a:cs typeface="Inter"/>
                <a:sym typeface="Int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5600"/>
              <a:buFont typeface="Inter"/>
              <a:buNone/>
              <a:defRPr b="1">
                <a:latin typeface="Inter"/>
                <a:ea typeface="Inter"/>
                <a:cs typeface="Inter"/>
                <a:sym typeface="Int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5600"/>
              <a:buFont typeface="Inter"/>
              <a:buNone/>
              <a:defRPr b="1">
                <a:latin typeface="Inter"/>
                <a:ea typeface="Inter"/>
                <a:cs typeface="Inter"/>
                <a:sym typeface="Inter"/>
              </a:defRPr>
            </a:lvl9pPr>
          </a:lstStyle>
          <a:p>
            <a:endParaRPr/>
          </a:p>
        </p:txBody>
      </p:sp>
      <p:sp>
        <p:nvSpPr>
          <p:cNvPr id="98" name="Google Shape;98;p15"/>
          <p:cNvSpPr txBox="1">
            <a:spLocks noGrp="1"/>
          </p:cNvSpPr>
          <p:nvPr>
            <p:ph type="subTitle" idx="1"/>
          </p:nvPr>
        </p:nvSpPr>
        <p:spPr>
          <a:xfrm>
            <a:off x="4388075" y="6026475"/>
            <a:ext cx="10932900" cy="237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Inter Light"/>
              <a:buNone/>
              <a:defRPr sz="3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estions">
  <p:cSld name="CUSTOM_4_1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1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49400" y="377700"/>
            <a:ext cx="1416899" cy="655201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6"/>
          <p:cNvSpPr txBox="1"/>
          <p:nvPr/>
        </p:nvSpPr>
        <p:spPr>
          <a:xfrm>
            <a:off x="4388075" y="4098550"/>
            <a:ext cx="6107100" cy="92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500" b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Questions?</a:t>
            </a:r>
            <a:endParaRPr sz="5500" b="1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102" name="Google Shape;102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88075" y="1336825"/>
            <a:ext cx="1730725" cy="2688151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6"/>
          <p:cNvSpPr>
            <a:spLocks noGrp="1"/>
          </p:cNvSpPr>
          <p:nvPr>
            <p:ph type="pic" idx="2"/>
          </p:nvPr>
        </p:nvSpPr>
        <p:spPr>
          <a:xfrm flipH="1">
            <a:off x="378050" y="1327200"/>
            <a:ext cx="3632400" cy="8581800"/>
          </a:xfrm>
          <a:prstGeom prst="round1Rect">
            <a:avLst>
              <a:gd name="adj" fmla="val 36260"/>
            </a:avLst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am slide">
  <p:cSld name="CUSTOM_8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1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728425" y="377700"/>
            <a:ext cx="1416899" cy="65520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7"/>
          <p:cNvSpPr/>
          <p:nvPr/>
        </p:nvSpPr>
        <p:spPr>
          <a:xfrm flipH="1">
            <a:off x="377975" y="377700"/>
            <a:ext cx="3632400" cy="9537600"/>
          </a:xfrm>
          <a:prstGeom prst="round1Rect">
            <a:avLst>
              <a:gd name="adj" fmla="val 35309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07" name="Google Shape;107;p17"/>
          <p:cNvSpPr>
            <a:spLocks noGrp="1"/>
          </p:cNvSpPr>
          <p:nvPr>
            <p:ph type="pic" idx="2"/>
          </p:nvPr>
        </p:nvSpPr>
        <p:spPr>
          <a:xfrm>
            <a:off x="4728425" y="2630000"/>
            <a:ext cx="2088600" cy="2088600"/>
          </a:xfrm>
          <a:prstGeom prst="ellipse">
            <a:avLst/>
          </a:prstGeom>
          <a:noFill/>
          <a:ln>
            <a:noFill/>
          </a:ln>
        </p:spPr>
      </p:sp>
      <p:sp>
        <p:nvSpPr>
          <p:cNvPr id="108" name="Google Shape;108;p17"/>
          <p:cNvSpPr txBox="1">
            <a:spLocks noGrp="1"/>
          </p:cNvSpPr>
          <p:nvPr>
            <p:ph type="subTitle" idx="1"/>
          </p:nvPr>
        </p:nvSpPr>
        <p:spPr>
          <a:xfrm>
            <a:off x="4728425" y="4885850"/>
            <a:ext cx="4752000" cy="365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Inter Medium"/>
              <a:buNone/>
              <a:defRPr sz="1700">
                <a:solidFill>
                  <a:schemeClr val="lt1"/>
                </a:solidFill>
                <a:latin typeface="Inter Medium"/>
                <a:ea typeface="Inter Medium"/>
                <a:cs typeface="Inter Medium"/>
                <a:sym typeface="Inter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09" name="Google Shape;109;p17"/>
          <p:cNvSpPr txBox="1">
            <a:spLocks noGrp="1"/>
          </p:cNvSpPr>
          <p:nvPr>
            <p:ph type="subTitle" idx="3"/>
          </p:nvPr>
        </p:nvSpPr>
        <p:spPr>
          <a:xfrm>
            <a:off x="4728425" y="5175350"/>
            <a:ext cx="4752000" cy="365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Inter Light"/>
              <a:buNone/>
              <a:defRPr sz="17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Inter Light"/>
              <a:buNone/>
              <a:defRPr sz="25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Inter Light"/>
              <a:buNone/>
              <a:defRPr sz="25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Inter Light"/>
              <a:buNone/>
              <a:defRPr sz="25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Inter Light"/>
              <a:buNone/>
              <a:defRPr sz="25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Inter Light"/>
              <a:buNone/>
              <a:defRPr sz="25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Inter Light"/>
              <a:buNone/>
              <a:defRPr sz="25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Inter Light"/>
              <a:buNone/>
              <a:defRPr sz="25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Inter Light"/>
              <a:buNone/>
              <a:defRPr sz="25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>
            <a:endParaRPr/>
          </a:p>
        </p:txBody>
      </p:sp>
      <p:sp>
        <p:nvSpPr>
          <p:cNvPr id="110" name="Google Shape;110;p17"/>
          <p:cNvSpPr>
            <a:spLocks noGrp="1"/>
          </p:cNvSpPr>
          <p:nvPr>
            <p:ph type="pic" idx="4"/>
          </p:nvPr>
        </p:nvSpPr>
        <p:spPr>
          <a:xfrm>
            <a:off x="7318450" y="2630000"/>
            <a:ext cx="2088600" cy="2088600"/>
          </a:xfrm>
          <a:prstGeom prst="ellipse">
            <a:avLst/>
          </a:prstGeom>
          <a:noFill/>
          <a:ln>
            <a:noFill/>
          </a:ln>
        </p:spPr>
      </p:sp>
      <p:sp>
        <p:nvSpPr>
          <p:cNvPr id="111" name="Google Shape;111;p17"/>
          <p:cNvSpPr txBox="1">
            <a:spLocks noGrp="1"/>
          </p:cNvSpPr>
          <p:nvPr>
            <p:ph type="subTitle" idx="5"/>
          </p:nvPr>
        </p:nvSpPr>
        <p:spPr>
          <a:xfrm>
            <a:off x="7318450" y="4885850"/>
            <a:ext cx="4752000" cy="365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Inter Medium"/>
              <a:buNone/>
              <a:defRPr sz="1700">
                <a:solidFill>
                  <a:schemeClr val="lt1"/>
                </a:solidFill>
                <a:latin typeface="Inter Medium"/>
                <a:ea typeface="Inter Medium"/>
                <a:cs typeface="Inter Medium"/>
                <a:sym typeface="Inter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12" name="Google Shape;112;p17"/>
          <p:cNvSpPr txBox="1">
            <a:spLocks noGrp="1"/>
          </p:cNvSpPr>
          <p:nvPr>
            <p:ph type="subTitle" idx="6"/>
          </p:nvPr>
        </p:nvSpPr>
        <p:spPr>
          <a:xfrm>
            <a:off x="7318450" y="5175350"/>
            <a:ext cx="4752000" cy="365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Inter Light"/>
              <a:buNone/>
              <a:defRPr sz="17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Inter Light"/>
              <a:buNone/>
              <a:defRPr sz="25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Inter Light"/>
              <a:buNone/>
              <a:defRPr sz="25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Inter Light"/>
              <a:buNone/>
              <a:defRPr sz="25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Inter Light"/>
              <a:buNone/>
              <a:defRPr sz="25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Inter Light"/>
              <a:buNone/>
              <a:defRPr sz="25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Inter Light"/>
              <a:buNone/>
              <a:defRPr sz="25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Inter Light"/>
              <a:buNone/>
              <a:defRPr sz="25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Inter Light"/>
              <a:buNone/>
              <a:defRPr sz="25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>
            <a:endParaRPr/>
          </a:p>
        </p:txBody>
      </p:sp>
      <p:sp>
        <p:nvSpPr>
          <p:cNvPr id="113" name="Google Shape;113;p17"/>
          <p:cNvSpPr>
            <a:spLocks noGrp="1"/>
          </p:cNvSpPr>
          <p:nvPr>
            <p:ph type="pic" idx="7"/>
          </p:nvPr>
        </p:nvSpPr>
        <p:spPr>
          <a:xfrm>
            <a:off x="9908475" y="2630000"/>
            <a:ext cx="2088600" cy="2088600"/>
          </a:xfrm>
          <a:prstGeom prst="ellipse">
            <a:avLst/>
          </a:prstGeom>
          <a:noFill/>
          <a:ln>
            <a:noFill/>
          </a:ln>
        </p:spPr>
      </p:sp>
      <p:sp>
        <p:nvSpPr>
          <p:cNvPr id="114" name="Google Shape;114;p17"/>
          <p:cNvSpPr>
            <a:spLocks noGrp="1"/>
          </p:cNvSpPr>
          <p:nvPr>
            <p:ph type="pic" idx="8"/>
          </p:nvPr>
        </p:nvSpPr>
        <p:spPr>
          <a:xfrm>
            <a:off x="12498500" y="2630000"/>
            <a:ext cx="2088600" cy="2088600"/>
          </a:xfrm>
          <a:prstGeom prst="ellipse">
            <a:avLst/>
          </a:prstGeom>
          <a:noFill/>
          <a:ln>
            <a:noFill/>
          </a:ln>
        </p:spPr>
      </p:sp>
      <p:sp>
        <p:nvSpPr>
          <p:cNvPr id="115" name="Google Shape;115;p17"/>
          <p:cNvSpPr txBox="1">
            <a:spLocks noGrp="1"/>
          </p:cNvSpPr>
          <p:nvPr>
            <p:ph type="subTitle" idx="9"/>
          </p:nvPr>
        </p:nvSpPr>
        <p:spPr>
          <a:xfrm>
            <a:off x="9908475" y="4885850"/>
            <a:ext cx="4752000" cy="365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Inter Medium"/>
              <a:buNone/>
              <a:defRPr sz="1700">
                <a:solidFill>
                  <a:schemeClr val="lt1"/>
                </a:solidFill>
                <a:latin typeface="Inter Medium"/>
                <a:ea typeface="Inter Medium"/>
                <a:cs typeface="Inter Medium"/>
                <a:sym typeface="Inter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16" name="Google Shape;116;p17"/>
          <p:cNvSpPr txBox="1">
            <a:spLocks noGrp="1"/>
          </p:cNvSpPr>
          <p:nvPr>
            <p:ph type="subTitle" idx="13"/>
          </p:nvPr>
        </p:nvSpPr>
        <p:spPr>
          <a:xfrm>
            <a:off x="9908475" y="5175350"/>
            <a:ext cx="4752000" cy="365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Inter Light"/>
              <a:buNone/>
              <a:defRPr sz="17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Inter Light"/>
              <a:buNone/>
              <a:defRPr sz="25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Inter Light"/>
              <a:buNone/>
              <a:defRPr sz="25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Inter Light"/>
              <a:buNone/>
              <a:defRPr sz="25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Inter Light"/>
              <a:buNone/>
              <a:defRPr sz="25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Inter Light"/>
              <a:buNone/>
              <a:defRPr sz="25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Inter Light"/>
              <a:buNone/>
              <a:defRPr sz="25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Inter Light"/>
              <a:buNone/>
              <a:defRPr sz="25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Inter Light"/>
              <a:buNone/>
              <a:defRPr sz="25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>
            <a:endParaRPr/>
          </a:p>
        </p:txBody>
      </p:sp>
      <p:sp>
        <p:nvSpPr>
          <p:cNvPr id="117" name="Google Shape;117;p17"/>
          <p:cNvSpPr txBox="1">
            <a:spLocks noGrp="1"/>
          </p:cNvSpPr>
          <p:nvPr>
            <p:ph type="subTitle" idx="14"/>
          </p:nvPr>
        </p:nvSpPr>
        <p:spPr>
          <a:xfrm>
            <a:off x="12500825" y="4885850"/>
            <a:ext cx="4752000" cy="365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Inter Medium"/>
              <a:buNone/>
              <a:defRPr sz="1700">
                <a:solidFill>
                  <a:schemeClr val="lt1"/>
                </a:solidFill>
                <a:latin typeface="Inter Medium"/>
                <a:ea typeface="Inter Medium"/>
                <a:cs typeface="Inter Medium"/>
                <a:sym typeface="Inter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18" name="Google Shape;118;p17"/>
          <p:cNvSpPr txBox="1">
            <a:spLocks noGrp="1"/>
          </p:cNvSpPr>
          <p:nvPr>
            <p:ph type="subTitle" idx="15"/>
          </p:nvPr>
        </p:nvSpPr>
        <p:spPr>
          <a:xfrm>
            <a:off x="12500825" y="5175350"/>
            <a:ext cx="4752000" cy="365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Inter Light"/>
              <a:buNone/>
              <a:defRPr sz="17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Inter Light"/>
              <a:buNone/>
              <a:defRPr sz="25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Inter Light"/>
              <a:buNone/>
              <a:defRPr sz="25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Inter Light"/>
              <a:buNone/>
              <a:defRPr sz="25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Inter Light"/>
              <a:buNone/>
              <a:defRPr sz="25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Inter Light"/>
              <a:buNone/>
              <a:defRPr sz="25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Inter Light"/>
              <a:buNone/>
              <a:defRPr sz="25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Inter Light"/>
              <a:buNone/>
              <a:defRPr sz="25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Inter Light"/>
              <a:buNone/>
              <a:defRPr sz="25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>
            <a:endParaRPr/>
          </a:p>
        </p:txBody>
      </p:sp>
      <p:sp>
        <p:nvSpPr>
          <p:cNvPr id="119" name="Google Shape;119;p17"/>
          <p:cNvSpPr>
            <a:spLocks noGrp="1"/>
          </p:cNvSpPr>
          <p:nvPr>
            <p:ph type="pic" idx="16"/>
          </p:nvPr>
        </p:nvSpPr>
        <p:spPr>
          <a:xfrm>
            <a:off x="4728425" y="6354525"/>
            <a:ext cx="2088600" cy="2088600"/>
          </a:xfrm>
          <a:prstGeom prst="ellipse">
            <a:avLst/>
          </a:prstGeom>
          <a:noFill/>
          <a:ln>
            <a:noFill/>
          </a:ln>
        </p:spPr>
      </p:sp>
      <p:sp>
        <p:nvSpPr>
          <p:cNvPr id="120" name="Google Shape;120;p17"/>
          <p:cNvSpPr txBox="1">
            <a:spLocks noGrp="1"/>
          </p:cNvSpPr>
          <p:nvPr>
            <p:ph type="subTitle" idx="17"/>
          </p:nvPr>
        </p:nvSpPr>
        <p:spPr>
          <a:xfrm>
            <a:off x="4728425" y="8610375"/>
            <a:ext cx="4752000" cy="365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Inter Medium"/>
              <a:buNone/>
              <a:defRPr sz="1700">
                <a:solidFill>
                  <a:schemeClr val="lt1"/>
                </a:solidFill>
                <a:latin typeface="Inter Medium"/>
                <a:ea typeface="Inter Medium"/>
                <a:cs typeface="Inter Medium"/>
                <a:sym typeface="Inter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21" name="Google Shape;121;p17"/>
          <p:cNvSpPr txBox="1">
            <a:spLocks noGrp="1"/>
          </p:cNvSpPr>
          <p:nvPr>
            <p:ph type="subTitle" idx="18"/>
          </p:nvPr>
        </p:nvSpPr>
        <p:spPr>
          <a:xfrm>
            <a:off x="4728425" y="8899875"/>
            <a:ext cx="4752000" cy="365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Inter Light"/>
              <a:buNone/>
              <a:defRPr sz="17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Inter Light"/>
              <a:buNone/>
              <a:defRPr sz="25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Inter Light"/>
              <a:buNone/>
              <a:defRPr sz="25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Inter Light"/>
              <a:buNone/>
              <a:defRPr sz="25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Inter Light"/>
              <a:buNone/>
              <a:defRPr sz="25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Inter Light"/>
              <a:buNone/>
              <a:defRPr sz="25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Inter Light"/>
              <a:buNone/>
              <a:defRPr sz="25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Inter Light"/>
              <a:buNone/>
              <a:defRPr sz="25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Inter Light"/>
              <a:buNone/>
              <a:defRPr sz="25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>
            <a:endParaRPr/>
          </a:p>
        </p:txBody>
      </p:sp>
      <p:sp>
        <p:nvSpPr>
          <p:cNvPr id="122" name="Google Shape;122;p17"/>
          <p:cNvSpPr>
            <a:spLocks noGrp="1"/>
          </p:cNvSpPr>
          <p:nvPr>
            <p:ph type="pic" idx="19"/>
          </p:nvPr>
        </p:nvSpPr>
        <p:spPr>
          <a:xfrm>
            <a:off x="7318450" y="6354525"/>
            <a:ext cx="2088600" cy="2088600"/>
          </a:xfrm>
          <a:prstGeom prst="ellipse">
            <a:avLst/>
          </a:prstGeom>
          <a:noFill/>
          <a:ln>
            <a:noFill/>
          </a:ln>
        </p:spPr>
      </p:sp>
      <p:sp>
        <p:nvSpPr>
          <p:cNvPr id="123" name="Google Shape;123;p17"/>
          <p:cNvSpPr txBox="1">
            <a:spLocks noGrp="1"/>
          </p:cNvSpPr>
          <p:nvPr>
            <p:ph type="subTitle" idx="20"/>
          </p:nvPr>
        </p:nvSpPr>
        <p:spPr>
          <a:xfrm>
            <a:off x="7318450" y="8610375"/>
            <a:ext cx="4752000" cy="365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Inter Medium"/>
              <a:buNone/>
              <a:defRPr sz="1700">
                <a:solidFill>
                  <a:schemeClr val="lt1"/>
                </a:solidFill>
                <a:latin typeface="Inter Medium"/>
                <a:ea typeface="Inter Medium"/>
                <a:cs typeface="Inter Medium"/>
                <a:sym typeface="Inter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24" name="Google Shape;124;p17"/>
          <p:cNvSpPr txBox="1">
            <a:spLocks noGrp="1"/>
          </p:cNvSpPr>
          <p:nvPr>
            <p:ph type="subTitle" idx="21"/>
          </p:nvPr>
        </p:nvSpPr>
        <p:spPr>
          <a:xfrm>
            <a:off x="7318450" y="8899875"/>
            <a:ext cx="4752000" cy="365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Inter Light"/>
              <a:buNone/>
              <a:defRPr sz="17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Inter Light"/>
              <a:buNone/>
              <a:defRPr sz="25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Inter Light"/>
              <a:buNone/>
              <a:defRPr sz="25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Inter Light"/>
              <a:buNone/>
              <a:defRPr sz="25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Inter Light"/>
              <a:buNone/>
              <a:defRPr sz="25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Inter Light"/>
              <a:buNone/>
              <a:defRPr sz="25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Inter Light"/>
              <a:buNone/>
              <a:defRPr sz="25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Inter Light"/>
              <a:buNone/>
              <a:defRPr sz="25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Inter Light"/>
              <a:buNone/>
              <a:defRPr sz="25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>
            <a:endParaRPr/>
          </a:p>
        </p:txBody>
      </p:sp>
      <p:sp>
        <p:nvSpPr>
          <p:cNvPr id="125" name="Google Shape;125;p17"/>
          <p:cNvSpPr>
            <a:spLocks noGrp="1"/>
          </p:cNvSpPr>
          <p:nvPr>
            <p:ph type="pic" idx="22"/>
          </p:nvPr>
        </p:nvSpPr>
        <p:spPr>
          <a:xfrm>
            <a:off x="9908475" y="6354525"/>
            <a:ext cx="2088600" cy="2088600"/>
          </a:xfrm>
          <a:prstGeom prst="ellipse">
            <a:avLst/>
          </a:prstGeom>
          <a:noFill/>
          <a:ln>
            <a:noFill/>
          </a:ln>
        </p:spPr>
      </p:sp>
      <p:sp>
        <p:nvSpPr>
          <p:cNvPr id="126" name="Google Shape;126;p17"/>
          <p:cNvSpPr>
            <a:spLocks noGrp="1"/>
          </p:cNvSpPr>
          <p:nvPr>
            <p:ph type="pic" idx="23"/>
          </p:nvPr>
        </p:nvSpPr>
        <p:spPr>
          <a:xfrm>
            <a:off x="12498500" y="6354525"/>
            <a:ext cx="2088600" cy="2088600"/>
          </a:xfrm>
          <a:prstGeom prst="ellipse">
            <a:avLst/>
          </a:prstGeom>
          <a:noFill/>
          <a:ln>
            <a:noFill/>
          </a:ln>
        </p:spPr>
      </p:sp>
      <p:sp>
        <p:nvSpPr>
          <p:cNvPr id="127" name="Google Shape;127;p17"/>
          <p:cNvSpPr txBox="1">
            <a:spLocks noGrp="1"/>
          </p:cNvSpPr>
          <p:nvPr>
            <p:ph type="subTitle" idx="24"/>
          </p:nvPr>
        </p:nvSpPr>
        <p:spPr>
          <a:xfrm>
            <a:off x="9908475" y="8610375"/>
            <a:ext cx="4752000" cy="365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Inter Medium"/>
              <a:buNone/>
              <a:defRPr sz="1700">
                <a:solidFill>
                  <a:schemeClr val="lt1"/>
                </a:solidFill>
                <a:latin typeface="Inter Medium"/>
                <a:ea typeface="Inter Medium"/>
                <a:cs typeface="Inter Medium"/>
                <a:sym typeface="Inter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28" name="Google Shape;128;p17"/>
          <p:cNvSpPr txBox="1">
            <a:spLocks noGrp="1"/>
          </p:cNvSpPr>
          <p:nvPr>
            <p:ph type="subTitle" idx="25"/>
          </p:nvPr>
        </p:nvSpPr>
        <p:spPr>
          <a:xfrm>
            <a:off x="9908475" y="8899875"/>
            <a:ext cx="4752000" cy="365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Inter Light"/>
              <a:buNone/>
              <a:defRPr sz="17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Inter Light"/>
              <a:buNone/>
              <a:defRPr sz="25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Inter Light"/>
              <a:buNone/>
              <a:defRPr sz="25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Inter Light"/>
              <a:buNone/>
              <a:defRPr sz="25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Inter Light"/>
              <a:buNone/>
              <a:defRPr sz="25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Inter Light"/>
              <a:buNone/>
              <a:defRPr sz="25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Inter Light"/>
              <a:buNone/>
              <a:defRPr sz="25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Inter Light"/>
              <a:buNone/>
              <a:defRPr sz="25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Inter Light"/>
              <a:buNone/>
              <a:defRPr sz="25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>
            <a:endParaRPr/>
          </a:p>
        </p:txBody>
      </p:sp>
      <p:sp>
        <p:nvSpPr>
          <p:cNvPr id="129" name="Google Shape;129;p17"/>
          <p:cNvSpPr txBox="1">
            <a:spLocks noGrp="1"/>
          </p:cNvSpPr>
          <p:nvPr>
            <p:ph type="subTitle" idx="26"/>
          </p:nvPr>
        </p:nvSpPr>
        <p:spPr>
          <a:xfrm>
            <a:off x="12500825" y="8610375"/>
            <a:ext cx="4752000" cy="365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Inter Medium"/>
              <a:buNone/>
              <a:defRPr sz="1700">
                <a:solidFill>
                  <a:schemeClr val="lt1"/>
                </a:solidFill>
                <a:latin typeface="Inter Medium"/>
                <a:ea typeface="Inter Medium"/>
                <a:cs typeface="Inter Medium"/>
                <a:sym typeface="Inter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30" name="Google Shape;130;p17"/>
          <p:cNvSpPr txBox="1">
            <a:spLocks noGrp="1"/>
          </p:cNvSpPr>
          <p:nvPr>
            <p:ph type="subTitle" idx="27"/>
          </p:nvPr>
        </p:nvSpPr>
        <p:spPr>
          <a:xfrm>
            <a:off x="12500825" y="8899875"/>
            <a:ext cx="4752000" cy="365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Inter Light"/>
              <a:buNone/>
              <a:defRPr sz="17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Inter Light"/>
              <a:buNone/>
              <a:defRPr sz="25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Inter Light"/>
              <a:buNone/>
              <a:defRPr sz="25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Inter Light"/>
              <a:buNone/>
              <a:defRPr sz="25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Inter Light"/>
              <a:buNone/>
              <a:defRPr sz="25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Inter Light"/>
              <a:buNone/>
              <a:defRPr sz="25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Inter Light"/>
              <a:buNone/>
              <a:defRPr sz="25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Inter Light"/>
              <a:buNone/>
              <a:defRPr sz="25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Inter Light"/>
              <a:buNone/>
              <a:defRPr sz="25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>
            <a:endParaRPr/>
          </a:p>
        </p:txBody>
      </p:sp>
      <p:sp>
        <p:nvSpPr>
          <p:cNvPr id="131" name="Google Shape;131;p17"/>
          <p:cNvSpPr txBox="1">
            <a:spLocks noGrp="1"/>
          </p:cNvSpPr>
          <p:nvPr>
            <p:ph type="subTitle" idx="28"/>
          </p:nvPr>
        </p:nvSpPr>
        <p:spPr>
          <a:xfrm>
            <a:off x="4728425" y="9352400"/>
            <a:ext cx="4752000" cy="365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 Light"/>
              <a:buNone/>
              <a:defRPr sz="16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Light"/>
              <a:buNone/>
              <a:defRPr sz="24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Light"/>
              <a:buNone/>
              <a:defRPr sz="24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Light"/>
              <a:buNone/>
              <a:defRPr sz="24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Light"/>
              <a:buNone/>
              <a:defRPr sz="24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Light"/>
              <a:buNone/>
              <a:defRPr sz="24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Light"/>
              <a:buNone/>
              <a:defRPr sz="24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Light"/>
              <a:buNone/>
              <a:defRPr sz="24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Light"/>
              <a:buNone/>
              <a:defRPr sz="24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>
            <a:endParaRPr/>
          </a:p>
        </p:txBody>
      </p:sp>
      <p:sp>
        <p:nvSpPr>
          <p:cNvPr id="132" name="Google Shape;132;p17"/>
          <p:cNvSpPr txBox="1">
            <a:spLocks noGrp="1"/>
          </p:cNvSpPr>
          <p:nvPr>
            <p:ph type="subTitle" idx="29"/>
          </p:nvPr>
        </p:nvSpPr>
        <p:spPr>
          <a:xfrm>
            <a:off x="7318450" y="9352400"/>
            <a:ext cx="4752000" cy="365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 Light"/>
              <a:buNone/>
              <a:defRPr sz="16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Light"/>
              <a:buNone/>
              <a:defRPr sz="24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Light"/>
              <a:buNone/>
              <a:defRPr sz="24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Light"/>
              <a:buNone/>
              <a:defRPr sz="24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Light"/>
              <a:buNone/>
              <a:defRPr sz="24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Light"/>
              <a:buNone/>
              <a:defRPr sz="24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Light"/>
              <a:buNone/>
              <a:defRPr sz="24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Light"/>
              <a:buNone/>
              <a:defRPr sz="24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Light"/>
              <a:buNone/>
              <a:defRPr sz="24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>
            <a:endParaRPr/>
          </a:p>
        </p:txBody>
      </p:sp>
      <p:sp>
        <p:nvSpPr>
          <p:cNvPr id="133" name="Google Shape;133;p17"/>
          <p:cNvSpPr txBox="1">
            <a:spLocks noGrp="1"/>
          </p:cNvSpPr>
          <p:nvPr>
            <p:ph type="subTitle" idx="30"/>
          </p:nvPr>
        </p:nvSpPr>
        <p:spPr>
          <a:xfrm>
            <a:off x="9908475" y="9352400"/>
            <a:ext cx="4752000" cy="365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 Light"/>
              <a:buNone/>
              <a:defRPr sz="16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Light"/>
              <a:buNone/>
              <a:defRPr sz="24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Light"/>
              <a:buNone/>
              <a:defRPr sz="24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Light"/>
              <a:buNone/>
              <a:defRPr sz="24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Light"/>
              <a:buNone/>
              <a:defRPr sz="24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Light"/>
              <a:buNone/>
              <a:defRPr sz="24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Light"/>
              <a:buNone/>
              <a:defRPr sz="24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Light"/>
              <a:buNone/>
              <a:defRPr sz="24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Light"/>
              <a:buNone/>
              <a:defRPr sz="24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>
            <a:endParaRPr/>
          </a:p>
        </p:txBody>
      </p:sp>
      <p:sp>
        <p:nvSpPr>
          <p:cNvPr id="134" name="Google Shape;134;p17"/>
          <p:cNvSpPr txBox="1">
            <a:spLocks noGrp="1"/>
          </p:cNvSpPr>
          <p:nvPr>
            <p:ph type="subTitle" idx="31"/>
          </p:nvPr>
        </p:nvSpPr>
        <p:spPr>
          <a:xfrm>
            <a:off x="12500825" y="9352400"/>
            <a:ext cx="4752000" cy="365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 Light"/>
              <a:buNone/>
              <a:defRPr sz="16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Light"/>
              <a:buNone/>
              <a:defRPr sz="24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Light"/>
              <a:buNone/>
              <a:defRPr sz="24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Light"/>
              <a:buNone/>
              <a:defRPr sz="24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Light"/>
              <a:buNone/>
              <a:defRPr sz="24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Light"/>
              <a:buNone/>
              <a:defRPr sz="24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Light"/>
              <a:buNone/>
              <a:defRPr sz="24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Light"/>
              <a:buNone/>
              <a:defRPr sz="24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Light"/>
              <a:buNone/>
              <a:defRPr sz="24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>
            <a:endParaRPr/>
          </a:p>
        </p:txBody>
      </p:sp>
      <p:sp>
        <p:nvSpPr>
          <p:cNvPr id="135" name="Google Shape;135;p17"/>
          <p:cNvSpPr txBox="1">
            <a:spLocks noGrp="1"/>
          </p:cNvSpPr>
          <p:nvPr>
            <p:ph type="subTitle" idx="32"/>
          </p:nvPr>
        </p:nvSpPr>
        <p:spPr>
          <a:xfrm>
            <a:off x="4728425" y="5627875"/>
            <a:ext cx="4752000" cy="365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 Light"/>
              <a:buNone/>
              <a:defRPr sz="16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Light"/>
              <a:buNone/>
              <a:defRPr sz="24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Light"/>
              <a:buNone/>
              <a:defRPr sz="24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Light"/>
              <a:buNone/>
              <a:defRPr sz="24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Light"/>
              <a:buNone/>
              <a:defRPr sz="24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Light"/>
              <a:buNone/>
              <a:defRPr sz="24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Light"/>
              <a:buNone/>
              <a:defRPr sz="24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Light"/>
              <a:buNone/>
              <a:defRPr sz="24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Light"/>
              <a:buNone/>
              <a:defRPr sz="24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>
            <a:endParaRPr/>
          </a:p>
        </p:txBody>
      </p:sp>
      <p:sp>
        <p:nvSpPr>
          <p:cNvPr id="136" name="Google Shape;136;p17"/>
          <p:cNvSpPr txBox="1">
            <a:spLocks noGrp="1"/>
          </p:cNvSpPr>
          <p:nvPr>
            <p:ph type="subTitle" idx="33"/>
          </p:nvPr>
        </p:nvSpPr>
        <p:spPr>
          <a:xfrm>
            <a:off x="7318450" y="5627875"/>
            <a:ext cx="4752000" cy="365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 Light"/>
              <a:buNone/>
              <a:defRPr sz="16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Light"/>
              <a:buNone/>
              <a:defRPr sz="24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Light"/>
              <a:buNone/>
              <a:defRPr sz="24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Light"/>
              <a:buNone/>
              <a:defRPr sz="24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Light"/>
              <a:buNone/>
              <a:defRPr sz="24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Light"/>
              <a:buNone/>
              <a:defRPr sz="24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Light"/>
              <a:buNone/>
              <a:defRPr sz="24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Light"/>
              <a:buNone/>
              <a:defRPr sz="24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Light"/>
              <a:buNone/>
              <a:defRPr sz="24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>
            <a:endParaRPr/>
          </a:p>
        </p:txBody>
      </p:sp>
      <p:sp>
        <p:nvSpPr>
          <p:cNvPr id="137" name="Google Shape;137;p17"/>
          <p:cNvSpPr txBox="1">
            <a:spLocks noGrp="1"/>
          </p:cNvSpPr>
          <p:nvPr>
            <p:ph type="subTitle" idx="34"/>
          </p:nvPr>
        </p:nvSpPr>
        <p:spPr>
          <a:xfrm>
            <a:off x="9908475" y="5627875"/>
            <a:ext cx="4752000" cy="365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 Light"/>
              <a:buNone/>
              <a:defRPr sz="16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Light"/>
              <a:buNone/>
              <a:defRPr sz="24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Light"/>
              <a:buNone/>
              <a:defRPr sz="24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Light"/>
              <a:buNone/>
              <a:defRPr sz="24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Light"/>
              <a:buNone/>
              <a:defRPr sz="24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Light"/>
              <a:buNone/>
              <a:defRPr sz="24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Light"/>
              <a:buNone/>
              <a:defRPr sz="24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Light"/>
              <a:buNone/>
              <a:defRPr sz="24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Light"/>
              <a:buNone/>
              <a:defRPr sz="24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>
            <a:endParaRPr/>
          </a:p>
        </p:txBody>
      </p:sp>
      <p:sp>
        <p:nvSpPr>
          <p:cNvPr id="138" name="Google Shape;138;p17"/>
          <p:cNvSpPr txBox="1">
            <a:spLocks noGrp="1"/>
          </p:cNvSpPr>
          <p:nvPr>
            <p:ph type="subTitle" idx="35"/>
          </p:nvPr>
        </p:nvSpPr>
        <p:spPr>
          <a:xfrm>
            <a:off x="12500825" y="5627875"/>
            <a:ext cx="4752000" cy="365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 Light"/>
              <a:buNone/>
              <a:defRPr sz="16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Light"/>
              <a:buNone/>
              <a:defRPr sz="24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Light"/>
              <a:buNone/>
              <a:defRPr sz="24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Light"/>
              <a:buNone/>
              <a:defRPr sz="24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Light"/>
              <a:buNone/>
              <a:defRPr sz="24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Light"/>
              <a:buNone/>
              <a:defRPr sz="24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Light"/>
              <a:buNone/>
              <a:defRPr sz="24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Light"/>
              <a:buNone/>
              <a:defRPr sz="24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Light"/>
              <a:buNone/>
              <a:defRPr sz="24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>
            <a:endParaRPr/>
          </a:p>
        </p:txBody>
      </p:sp>
      <p:sp>
        <p:nvSpPr>
          <p:cNvPr id="139" name="Google Shape;139;p17"/>
          <p:cNvSpPr txBox="1">
            <a:spLocks noGrp="1"/>
          </p:cNvSpPr>
          <p:nvPr>
            <p:ph type="title"/>
          </p:nvPr>
        </p:nvSpPr>
        <p:spPr>
          <a:xfrm>
            <a:off x="4728424" y="1475125"/>
            <a:ext cx="12060300" cy="655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None/>
              <a:defRPr sz="3300" b="1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Inter"/>
              <a:buNone/>
              <a:defRPr b="1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Inter"/>
              <a:buNone/>
              <a:defRPr b="1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Inter"/>
              <a:buNone/>
              <a:defRPr b="1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Inter"/>
              <a:buNone/>
              <a:defRPr b="1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Inter"/>
              <a:buNone/>
              <a:defRPr b="1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Inter"/>
              <a:buNone/>
              <a:defRPr b="1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Inter"/>
              <a:buNone/>
              <a:defRPr b="1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Inter"/>
              <a:buNone/>
              <a:defRPr b="1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 you slide">
  <p:cSld name="CUSTOM_8_1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8"/>
          <p:cNvSpPr/>
          <p:nvPr/>
        </p:nvSpPr>
        <p:spPr>
          <a:xfrm flipH="1">
            <a:off x="1473000" y="244575"/>
            <a:ext cx="16594200" cy="9904800"/>
          </a:xfrm>
          <a:prstGeom prst="round1Rect">
            <a:avLst>
              <a:gd name="adj" fmla="val 0"/>
            </a:avLst>
          </a:prstGeom>
          <a:solidFill>
            <a:srgbClr val="EAF4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142" name="Google Shape;142;p1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017775" y="2860599"/>
            <a:ext cx="2254996" cy="1042751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18"/>
          <p:cNvSpPr>
            <a:spLocks noGrp="1"/>
          </p:cNvSpPr>
          <p:nvPr>
            <p:ph type="pic" idx="2"/>
          </p:nvPr>
        </p:nvSpPr>
        <p:spPr>
          <a:xfrm flipH="1">
            <a:off x="377700" y="377850"/>
            <a:ext cx="4118100" cy="9531300"/>
          </a:xfrm>
          <a:prstGeom prst="round1Rect">
            <a:avLst>
              <a:gd name="adj" fmla="val 46549"/>
            </a:avLst>
          </a:prstGeom>
          <a:noFill/>
          <a:ln>
            <a:noFill/>
          </a:ln>
        </p:spPr>
      </p:sp>
      <p:grpSp>
        <p:nvGrpSpPr>
          <p:cNvPr id="144" name="Google Shape;144;p18"/>
          <p:cNvGrpSpPr/>
          <p:nvPr/>
        </p:nvGrpSpPr>
        <p:grpSpPr>
          <a:xfrm flipH="1">
            <a:off x="0" y="0"/>
            <a:ext cx="18288000" cy="10287000"/>
            <a:chOff x="0" y="0"/>
            <a:chExt cx="18288000" cy="10287000"/>
          </a:xfrm>
        </p:grpSpPr>
        <p:sp>
          <p:nvSpPr>
            <p:cNvPr id="145" name="Google Shape;145;p18"/>
            <p:cNvSpPr/>
            <p:nvPr/>
          </p:nvSpPr>
          <p:spPr>
            <a:xfrm>
              <a:off x="15812100" y="205975"/>
              <a:ext cx="2311000" cy="2345525"/>
            </a:xfrm>
            <a:custGeom>
              <a:avLst/>
              <a:gdLst/>
              <a:ahLst/>
              <a:cxnLst/>
              <a:rect l="l" t="t" r="r" b="b"/>
              <a:pathLst>
                <a:path w="92440" h="93821" extrusionOk="0">
                  <a:moveTo>
                    <a:pt x="167" y="6882"/>
                  </a:moveTo>
                  <a:lnTo>
                    <a:pt x="6715" y="6882"/>
                  </a:lnTo>
                  <a:lnTo>
                    <a:pt x="8644" y="6953"/>
                  </a:lnTo>
                  <a:lnTo>
                    <a:pt x="10192" y="7025"/>
                  </a:lnTo>
                  <a:lnTo>
                    <a:pt x="11858" y="7144"/>
                  </a:lnTo>
                  <a:lnTo>
                    <a:pt x="13668" y="7287"/>
                  </a:lnTo>
                  <a:lnTo>
                    <a:pt x="15883" y="7525"/>
                  </a:lnTo>
                  <a:lnTo>
                    <a:pt x="18312" y="7882"/>
                  </a:lnTo>
                  <a:lnTo>
                    <a:pt x="20764" y="8287"/>
                  </a:lnTo>
                  <a:lnTo>
                    <a:pt x="23217" y="8811"/>
                  </a:lnTo>
                  <a:lnTo>
                    <a:pt x="25313" y="9358"/>
                  </a:lnTo>
                  <a:lnTo>
                    <a:pt x="27337" y="9906"/>
                  </a:lnTo>
                  <a:lnTo>
                    <a:pt x="30027" y="10692"/>
                  </a:lnTo>
                  <a:lnTo>
                    <a:pt x="32123" y="11454"/>
                  </a:lnTo>
                  <a:lnTo>
                    <a:pt x="34480" y="12335"/>
                  </a:lnTo>
                  <a:lnTo>
                    <a:pt x="37076" y="13407"/>
                  </a:lnTo>
                  <a:lnTo>
                    <a:pt x="39814" y="14669"/>
                  </a:lnTo>
                  <a:lnTo>
                    <a:pt x="42219" y="15883"/>
                  </a:lnTo>
                  <a:lnTo>
                    <a:pt x="44363" y="17026"/>
                  </a:lnTo>
                  <a:lnTo>
                    <a:pt x="46601" y="18360"/>
                  </a:lnTo>
                  <a:lnTo>
                    <a:pt x="49268" y="20050"/>
                  </a:lnTo>
                  <a:lnTo>
                    <a:pt x="51054" y="21289"/>
                  </a:lnTo>
                  <a:lnTo>
                    <a:pt x="53268" y="22908"/>
                  </a:lnTo>
                  <a:lnTo>
                    <a:pt x="55269" y="24527"/>
                  </a:lnTo>
                  <a:lnTo>
                    <a:pt x="57483" y="26384"/>
                  </a:lnTo>
                  <a:lnTo>
                    <a:pt x="59698" y="28408"/>
                  </a:lnTo>
                  <a:lnTo>
                    <a:pt x="61412" y="30099"/>
                  </a:lnTo>
                  <a:lnTo>
                    <a:pt x="63389" y="32195"/>
                  </a:lnTo>
                  <a:lnTo>
                    <a:pt x="65222" y="34314"/>
                  </a:lnTo>
                  <a:lnTo>
                    <a:pt x="66699" y="36052"/>
                  </a:lnTo>
                  <a:lnTo>
                    <a:pt x="68366" y="38172"/>
                  </a:lnTo>
                  <a:lnTo>
                    <a:pt x="69961" y="40434"/>
                  </a:lnTo>
                  <a:lnTo>
                    <a:pt x="72080" y="43601"/>
                  </a:lnTo>
                  <a:lnTo>
                    <a:pt x="73866" y="46696"/>
                  </a:lnTo>
                  <a:lnTo>
                    <a:pt x="75605" y="49887"/>
                  </a:lnTo>
                  <a:lnTo>
                    <a:pt x="77176" y="53221"/>
                  </a:lnTo>
                  <a:lnTo>
                    <a:pt x="78367" y="56079"/>
                  </a:lnTo>
                  <a:lnTo>
                    <a:pt x="79653" y="59436"/>
                  </a:lnTo>
                  <a:lnTo>
                    <a:pt x="80534" y="62151"/>
                  </a:lnTo>
                  <a:lnTo>
                    <a:pt x="81605" y="66056"/>
                  </a:lnTo>
                  <a:lnTo>
                    <a:pt x="82296" y="69175"/>
                  </a:lnTo>
                  <a:lnTo>
                    <a:pt x="82796" y="71509"/>
                  </a:lnTo>
                  <a:lnTo>
                    <a:pt x="83177" y="74081"/>
                  </a:lnTo>
                  <a:lnTo>
                    <a:pt x="83486" y="76391"/>
                  </a:lnTo>
                  <a:lnTo>
                    <a:pt x="83701" y="79010"/>
                  </a:lnTo>
                  <a:lnTo>
                    <a:pt x="83844" y="81391"/>
                  </a:lnTo>
                  <a:lnTo>
                    <a:pt x="83915" y="84201"/>
                  </a:lnTo>
                  <a:lnTo>
                    <a:pt x="83915" y="93821"/>
                  </a:lnTo>
                  <a:lnTo>
                    <a:pt x="92440" y="93821"/>
                  </a:lnTo>
                  <a:lnTo>
                    <a:pt x="9244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</p:sp>
        <p:sp>
          <p:nvSpPr>
            <p:cNvPr id="146" name="Google Shape;146;p18"/>
            <p:cNvSpPr/>
            <p:nvPr/>
          </p:nvSpPr>
          <p:spPr>
            <a:xfrm>
              <a:off x="0" y="9909000"/>
              <a:ext cx="18288000" cy="377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147" name="Google Shape;147;p18"/>
            <p:cNvSpPr/>
            <p:nvPr/>
          </p:nvSpPr>
          <p:spPr>
            <a:xfrm rot="-5400000">
              <a:off x="-4954650" y="4954650"/>
              <a:ext cx="10287000" cy="377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148" name="Google Shape;148;p18"/>
            <p:cNvSpPr/>
            <p:nvPr/>
          </p:nvSpPr>
          <p:spPr>
            <a:xfrm rot="-5400000">
              <a:off x="12955650" y="4954650"/>
              <a:ext cx="10287000" cy="377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149" name="Google Shape;149;p18"/>
            <p:cNvSpPr/>
            <p:nvPr/>
          </p:nvSpPr>
          <p:spPr>
            <a:xfrm>
              <a:off x="0" y="0"/>
              <a:ext cx="18288000" cy="377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150" name="Google Shape;150;p18"/>
          <p:cNvSpPr txBox="1">
            <a:spLocks noGrp="1"/>
          </p:cNvSpPr>
          <p:nvPr>
            <p:ph type="title"/>
          </p:nvPr>
        </p:nvSpPr>
        <p:spPr>
          <a:xfrm>
            <a:off x="5017775" y="4166725"/>
            <a:ext cx="11925600" cy="114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"/>
              <a:buNone/>
              <a:defRPr sz="6500" b="1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18"/>
          <p:cNvSpPr txBox="1">
            <a:spLocks noGrp="1"/>
          </p:cNvSpPr>
          <p:nvPr>
            <p:ph type="subTitle" idx="1"/>
          </p:nvPr>
        </p:nvSpPr>
        <p:spPr>
          <a:xfrm>
            <a:off x="5017775" y="5170650"/>
            <a:ext cx="7050900" cy="1230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1pPr>
            <a:lvl2pPr lvl="1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creenshot slide 1">
  <p:cSld name="CUSTOM_9_1_1"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9"/>
          <p:cNvSpPr/>
          <p:nvPr/>
        </p:nvSpPr>
        <p:spPr>
          <a:xfrm rot="-5400000">
            <a:off x="781800" y="1597925"/>
            <a:ext cx="7907700" cy="7972500"/>
          </a:xfrm>
          <a:prstGeom prst="round1Rect">
            <a:avLst>
              <a:gd name="adj" fmla="val 23502"/>
            </a:avLst>
          </a:prstGeom>
          <a:solidFill>
            <a:srgbClr val="EAF4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154" name="Google Shape;154;p1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49400" y="377700"/>
            <a:ext cx="1416899" cy="655201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19"/>
          <p:cNvSpPr txBox="1">
            <a:spLocks noGrp="1"/>
          </p:cNvSpPr>
          <p:nvPr>
            <p:ph type="sldNum" idx="12"/>
          </p:nvPr>
        </p:nvSpPr>
        <p:spPr>
          <a:xfrm>
            <a:off x="17541600" y="0"/>
            <a:ext cx="749400" cy="71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buNone/>
              <a:defRPr sz="2100">
                <a:solidFill>
                  <a:schemeClr val="lt2"/>
                </a:solidFill>
                <a:latin typeface="Inter Medium"/>
                <a:ea typeface="Inter Medium"/>
                <a:cs typeface="Inter Medium"/>
                <a:sym typeface="Inter Medium"/>
              </a:defRPr>
            </a:lvl1pPr>
            <a:lvl2pPr lvl="1" algn="ctr">
              <a:buNone/>
              <a:defRPr sz="2100">
                <a:solidFill>
                  <a:schemeClr val="lt2"/>
                </a:solidFill>
                <a:latin typeface="Inter Medium"/>
                <a:ea typeface="Inter Medium"/>
                <a:cs typeface="Inter Medium"/>
                <a:sym typeface="Inter Medium"/>
              </a:defRPr>
            </a:lvl2pPr>
            <a:lvl3pPr lvl="2" algn="ctr">
              <a:buNone/>
              <a:defRPr sz="2100">
                <a:solidFill>
                  <a:schemeClr val="lt2"/>
                </a:solidFill>
                <a:latin typeface="Inter Medium"/>
                <a:ea typeface="Inter Medium"/>
                <a:cs typeface="Inter Medium"/>
                <a:sym typeface="Inter Medium"/>
              </a:defRPr>
            </a:lvl3pPr>
            <a:lvl4pPr lvl="3" algn="ctr">
              <a:buNone/>
              <a:defRPr sz="2100">
                <a:solidFill>
                  <a:schemeClr val="lt2"/>
                </a:solidFill>
                <a:latin typeface="Inter Medium"/>
                <a:ea typeface="Inter Medium"/>
                <a:cs typeface="Inter Medium"/>
                <a:sym typeface="Inter Medium"/>
              </a:defRPr>
            </a:lvl4pPr>
            <a:lvl5pPr lvl="4" algn="ctr">
              <a:buNone/>
              <a:defRPr sz="2100">
                <a:solidFill>
                  <a:schemeClr val="lt2"/>
                </a:solidFill>
                <a:latin typeface="Inter Medium"/>
                <a:ea typeface="Inter Medium"/>
                <a:cs typeface="Inter Medium"/>
                <a:sym typeface="Inter Medium"/>
              </a:defRPr>
            </a:lvl5pPr>
            <a:lvl6pPr lvl="5" algn="ctr">
              <a:buNone/>
              <a:defRPr sz="2100">
                <a:solidFill>
                  <a:schemeClr val="lt2"/>
                </a:solidFill>
                <a:latin typeface="Inter Medium"/>
                <a:ea typeface="Inter Medium"/>
                <a:cs typeface="Inter Medium"/>
                <a:sym typeface="Inter Medium"/>
              </a:defRPr>
            </a:lvl6pPr>
            <a:lvl7pPr lvl="6" algn="ctr">
              <a:buNone/>
              <a:defRPr sz="2100">
                <a:solidFill>
                  <a:schemeClr val="lt2"/>
                </a:solidFill>
                <a:latin typeface="Inter Medium"/>
                <a:ea typeface="Inter Medium"/>
                <a:cs typeface="Inter Medium"/>
                <a:sym typeface="Inter Medium"/>
              </a:defRPr>
            </a:lvl7pPr>
            <a:lvl8pPr lvl="7" algn="ctr">
              <a:buNone/>
              <a:defRPr sz="2100">
                <a:solidFill>
                  <a:schemeClr val="lt2"/>
                </a:solidFill>
                <a:latin typeface="Inter Medium"/>
                <a:ea typeface="Inter Medium"/>
                <a:cs typeface="Inter Medium"/>
                <a:sym typeface="Inter Medium"/>
              </a:defRPr>
            </a:lvl8pPr>
            <a:lvl9pPr lvl="8" algn="ctr">
              <a:buNone/>
              <a:defRPr sz="2100">
                <a:solidFill>
                  <a:schemeClr val="lt2"/>
                </a:solidFill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56" name="Google Shape;156;p19"/>
          <p:cNvSpPr txBox="1">
            <a:spLocks noGrp="1"/>
          </p:cNvSpPr>
          <p:nvPr>
            <p:ph type="body" idx="1"/>
          </p:nvPr>
        </p:nvSpPr>
        <p:spPr>
          <a:xfrm>
            <a:off x="2528100" y="2399675"/>
            <a:ext cx="5512500" cy="6369000"/>
          </a:xfrm>
          <a:prstGeom prst="rect">
            <a:avLst/>
          </a:prstGeom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36830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nter Light"/>
              <a:buChar char="●"/>
              <a:defRPr sz="2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marL="914400" lvl="1" indent="-36830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nter Light"/>
              <a:buChar char="○"/>
              <a:defRPr sz="2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2pPr>
            <a:lvl3pPr marL="1371600" lvl="2" indent="-36830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nter Light"/>
              <a:buChar char="■"/>
              <a:defRPr sz="2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3pPr>
            <a:lvl4pPr marL="1828800" lvl="3" indent="-36830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nter Light"/>
              <a:buChar char="●"/>
              <a:defRPr sz="2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4pPr>
            <a:lvl5pPr marL="2286000" lvl="4" indent="-36830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nter Light"/>
              <a:buChar char="○"/>
              <a:defRPr sz="2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5pPr>
            <a:lvl6pPr marL="2743200" lvl="5" indent="-36830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nter Light"/>
              <a:buChar char="■"/>
              <a:defRPr sz="2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6pPr>
            <a:lvl7pPr marL="3200400" lvl="6" indent="-36830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nter Light"/>
              <a:buChar char="●"/>
              <a:defRPr sz="2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7pPr>
            <a:lvl8pPr marL="3657600" lvl="7" indent="-36830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nter Light"/>
              <a:buChar char="○"/>
              <a:defRPr sz="2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8pPr>
            <a:lvl9pPr marL="4114800" lvl="8" indent="-36830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nter Light"/>
              <a:buChar char="■"/>
              <a:defRPr sz="2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>
            <a:endParaRPr/>
          </a:p>
        </p:txBody>
      </p:sp>
      <p:sp>
        <p:nvSpPr>
          <p:cNvPr id="157" name="Google Shape;157;p19"/>
          <p:cNvSpPr txBox="1">
            <a:spLocks noGrp="1"/>
          </p:cNvSpPr>
          <p:nvPr>
            <p:ph type="title"/>
          </p:nvPr>
        </p:nvSpPr>
        <p:spPr>
          <a:xfrm>
            <a:off x="2528100" y="448050"/>
            <a:ext cx="14260500" cy="512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None/>
              <a:defRPr sz="3300" b="1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Inter"/>
              <a:buNone/>
              <a:defRPr b="1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Inter"/>
              <a:buNone/>
              <a:defRPr b="1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Inter"/>
              <a:buNone/>
              <a:defRPr b="1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Inter"/>
              <a:buNone/>
              <a:defRPr b="1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Inter"/>
              <a:buNone/>
              <a:defRPr b="1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Inter"/>
              <a:buNone/>
              <a:defRPr b="1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Inter"/>
              <a:buNone/>
              <a:defRPr b="1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Inter"/>
              <a:buNone/>
              <a:defRPr b="1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endParaRPr/>
          </a:p>
        </p:txBody>
      </p:sp>
      <p:sp>
        <p:nvSpPr>
          <p:cNvPr id="158" name="Google Shape;158;p19"/>
          <p:cNvSpPr txBox="1"/>
          <p:nvPr/>
        </p:nvSpPr>
        <p:spPr>
          <a:xfrm>
            <a:off x="6" y="9704400"/>
            <a:ext cx="9627600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" sz="1800" i="1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rPr>
              <a:t>Confidential - all rights reserved</a:t>
            </a:r>
            <a:endParaRPr sz="1800" i="1" u="none" strike="noStrike" cap="none">
              <a:solidFill>
                <a:schemeClr val="dk1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slide 1">
  <p:cSld name="CUSTOM_2_4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0"/>
          <p:cNvSpPr txBox="1">
            <a:spLocks noGrp="1"/>
          </p:cNvSpPr>
          <p:nvPr>
            <p:ph type="title"/>
          </p:nvPr>
        </p:nvSpPr>
        <p:spPr>
          <a:xfrm>
            <a:off x="2528100" y="448050"/>
            <a:ext cx="14260500" cy="512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None/>
              <a:defRPr sz="3300" b="1">
                <a:solidFill>
                  <a:schemeClr val="l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Inter"/>
              <a:buNone/>
              <a:defRPr b="1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Inter"/>
              <a:buNone/>
              <a:defRPr b="1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Inter"/>
              <a:buNone/>
              <a:defRPr b="1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Inter"/>
              <a:buNone/>
              <a:defRPr b="1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Inter"/>
              <a:buNone/>
              <a:defRPr b="1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Inter"/>
              <a:buNone/>
              <a:defRPr b="1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Inter"/>
              <a:buNone/>
              <a:defRPr b="1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Inter"/>
              <a:buNone/>
              <a:defRPr b="1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&quot;Why&quot; Introduction Slide">
  <p:cSld name="TITLE_AND_BODY_1">
    <p:bg>
      <p:bgPr>
        <a:solidFill>
          <a:schemeClr val="accent4"/>
        </a:solidFill>
        <a:effectLst/>
      </p:bgPr>
    </p:bg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1"/>
          <p:cNvSpPr/>
          <p:nvPr/>
        </p:nvSpPr>
        <p:spPr>
          <a:xfrm flipH="1">
            <a:off x="1855650" y="1569750"/>
            <a:ext cx="13827000" cy="7579800"/>
          </a:xfrm>
          <a:prstGeom prst="round1Rect">
            <a:avLst>
              <a:gd name="adj" fmla="val 2151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50" tIns="91450" rIns="91450" bIns="914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163" name="Google Shape;163;p2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826756" y="1128033"/>
            <a:ext cx="1875579" cy="867300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21"/>
          <p:cNvSpPr txBox="1">
            <a:spLocks noGrp="1"/>
          </p:cNvSpPr>
          <p:nvPr>
            <p:ph type="title"/>
          </p:nvPr>
        </p:nvSpPr>
        <p:spPr>
          <a:xfrm>
            <a:off x="2480931" y="3138813"/>
            <a:ext cx="12285000" cy="512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None/>
              <a:defRPr sz="3400" b="1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600"/>
              <a:buFont typeface="Inter"/>
              <a:buNone/>
              <a:defRPr b="1">
                <a:latin typeface="Inter"/>
                <a:ea typeface="Inter"/>
                <a:cs typeface="Inter"/>
                <a:sym typeface="Inter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5600"/>
              <a:buFont typeface="Inter"/>
              <a:buNone/>
              <a:defRPr b="1">
                <a:latin typeface="Inter"/>
                <a:ea typeface="Inter"/>
                <a:cs typeface="Inter"/>
                <a:sym typeface="Inter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5600"/>
              <a:buFont typeface="Inter"/>
              <a:buNone/>
              <a:defRPr b="1">
                <a:latin typeface="Inter"/>
                <a:ea typeface="Inter"/>
                <a:cs typeface="Inter"/>
                <a:sym typeface="Inter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5600"/>
              <a:buFont typeface="Inter"/>
              <a:buNone/>
              <a:defRPr b="1">
                <a:latin typeface="Inter"/>
                <a:ea typeface="Inter"/>
                <a:cs typeface="Inter"/>
                <a:sym typeface="Inter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5600"/>
              <a:buFont typeface="Inter"/>
              <a:buNone/>
              <a:defRPr b="1">
                <a:latin typeface="Inter"/>
                <a:ea typeface="Inter"/>
                <a:cs typeface="Inter"/>
                <a:sym typeface="Inter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5600"/>
              <a:buFont typeface="Inter"/>
              <a:buNone/>
              <a:defRPr b="1">
                <a:latin typeface="Inter"/>
                <a:ea typeface="Inter"/>
                <a:cs typeface="Inter"/>
                <a:sym typeface="Inter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5600"/>
              <a:buFont typeface="Inter"/>
              <a:buNone/>
              <a:defRPr b="1">
                <a:latin typeface="Inter"/>
                <a:ea typeface="Inter"/>
                <a:cs typeface="Inter"/>
                <a:sym typeface="Inter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5600"/>
              <a:buFont typeface="Inter"/>
              <a:buNone/>
              <a:defRPr b="1">
                <a:latin typeface="Inter"/>
                <a:ea typeface="Inter"/>
                <a:cs typeface="Inter"/>
                <a:sym typeface="Inter"/>
              </a:defRPr>
            </a:lvl9pPr>
          </a:lstStyle>
          <a:p>
            <a:endParaRPr/>
          </a:p>
        </p:txBody>
      </p:sp>
      <p:sp>
        <p:nvSpPr>
          <p:cNvPr id="165" name="Google Shape;165;p21"/>
          <p:cNvSpPr txBox="1">
            <a:spLocks noGrp="1"/>
          </p:cNvSpPr>
          <p:nvPr>
            <p:ph type="body" idx="1"/>
          </p:nvPr>
        </p:nvSpPr>
        <p:spPr>
          <a:xfrm>
            <a:off x="2898350" y="3995025"/>
            <a:ext cx="11732400" cy="2905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nter Light"/>
              <a:buChar char="●"/>
              <a:defRPr sz="2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marL="914400" lvl="1" indent="-3683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nter Light"/>
              <a:buChar char="○"/>
              <a:defRPr sz="2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2pPr>
            <a:lvl3pPr marL="1371600" lvl="2" indent="-3683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nter Light"/>
              <a:buChar char="■"/>
              <a:defRPr sz="2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3pPr>
            <a:lvl4pPr marL="1828800" lvl="3" indent="-3683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nter Light"/>
              <a:buChar char="●"/>
              <a:defRPr sz="2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4pPr>
            <a:lvl5pPr marL="2286000" lvl="4" indent="-3683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nter Light"/>
              <a:buChar char="○"/>
              <a:defRPr sz="2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5pPr>
            <a:lvl6pPr marL="2743200" lvl="5" indent="-3683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nter Light"/>
              <a:buChar char="■"/>
              <a:defRPr sz="2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6pPr>
            <a:lvl7pPr marL="3200400" lvl="6" indent="-3683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nter Light"/>
              <a:buChar char="●"/>
              <a:defRPr sz="2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7pPr>
            <a:lvl8pPr marL="3657600" lvl="7" indent="-3683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nter Light"/>
              <a:buChar char="○"/>
              <a:defRPr sz="2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8pPr>
            <a:lvl9pPr marL="4114800" lvl="8" indent="-3683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nter Light"/>
              <a:buChar char="■"/>
              <a:defRPr sz="2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>
            <a:endParaRPr/>
          </a:p>
        </p:txBody>
      </p:sp>
      <p:sp>
        <p:nvSpPr>
          <p:cNvPr id="166" name="Google Shape;166;p21"/>
          <p:cNvSpPr/>
          <p:nvPr/>
        </p:nvSpPr>
        <p:spPr>
          <a:xfrm>
            <a:off x="17538300" y="0"/>
            <a:ext cx="753000" cy="10287000"/>
          </a:xfrm>
          <a:prstGeom prst="rect">
            <a:avLst/>
          </a:prstGeom>
          <a:solidFill>
            <a:srgbClr val="DBE6E7"/>
          </a:solidFill>
          <a:ln>
            <a:noFill/>
          </a:ln>
        </p:spPr>
        <p:txBody>
          <a:bodyPr spcFirstLastPara="1" wrap="square" lIns="91450" tIns="91450" rIns="91450" bIns="914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latin typeface="Inter"/>
              <a:ea typeface="Inter"/>
              <a:cs typeface="Inter"/>
              <a:sym typeface="Inter"/>
            </a:endParaRPr>
          </a:p>
        </p:txBody>
      </p:sp>
      <p:cxnSp>
        <p:nvCxnSpPr>
          <p:cNvPr id="167" name="Google Shape;167;p21"/>
          <p:cNvCxnSpPr/>
          <p:nvPr/>
        </p:nvCxnSpPr>
        <p:spPr>
          <a:xfrm>
            <a:off x="4736000" y="3733800"/>
            <a:ext cx="8056800" cy="0"/>
          </a:xfrm>
          <a:prstGeom prst="straightConnector1">
            <a:avLst/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Navy Cover + image">
  <p:cSld name="1_Navy Cover + image"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2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37150" tIns="68550" rIns="137150" bIns="6855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0" name="Google Shape;170;p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715508" y="3127616"/>
            <a:ext cx="11656047" cy="7065759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22"/>
          <p:cNvSpPr txBox="1">
            <a:spLocks noGrp="1"/>
          </p:cNvSpPr>
          <p:nvPr>
            <p:ph type="title"/>
          </p:nvPr>
        </p:nvSpPr>
        <p:spPr>
          <a:xfrm>
            <a:off x="8866625" y="1099680"/>
            <a:ext cx="8172600" cy="286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0" bIns="68550" anchor="ctr" anchorCtr="0">
            <a:no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F5D8"/>
              </a:buClr>
              <a:buSzPts val="6600"/>
              <a:buFont typeface="Arial"/>
              <a:buNone/>
              <a:defRPr sz="6600" b="1" i="0">
                <a:solidFill>
                  <a:srgbClr val="FCF5D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>
            <a:endParaRPr/>
          </a:p>
        </p:txBody>
      </p:sp>
      <p:pic>
        <p:nvPicPr>
          <p:cNvPr id="172" name="Google Shape;172;p22" descr="A black and white sign&#10;&#10;Description automatically generated with low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63095" y="8822151"/>
            <a:ext cx="4144935" cy="944177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22"/>
          <p:cNvSpPr/>
          <p:nvPr/>
        </p:nvSpPr>
        <p:spPr>
          <a:xfrm>
            <a:off x="0" y="0"/>
            <a:ext cx="10943153" cy="8521106"/>
          </a:xfrm>
          <a:custGeom>
            <a:avLst/>
            <a:gdLst/>
            <a:ahLst/>
            <a:cxnLst/>
            <a:rect l="l" t="t" r="r" b="b"/>
            <a:pathLst>
              <a:path w="7295435" h="5680737" extrusionOk="0">
                <a:moveTo>
                  <a:pt x="0" y="0"/>
                </a:moveTo>
                <a:lnTo>
                  <a:pt x="2767711" y="0"/>
                </a:lnTo>
                <a:lnTo>
                  <a:pt x="2796911" y="26011"/>
                </a:lnTo>
                <a:cubicBezTo>
                  <a:pt x="3238037" y="418962"/>
                  <a:pt x="6779709" y="3573844"/>
                  <a:pt x="7185005" y="3934697"/>
                </a:cubicBezTo>
                <a:cubicBezTo>
                  <a:pt x="7209023" y="3957413"/>
                  <a:pt x="7222928" y="3968772"/>
                  <a:pt x="7222928" y="3968772"/>
                </a:cubicBezTo>
                <a:cubicBezTo>
                  <a:pt x="7253266" y="3999060"/>
                  <a:pt x="7294980" y="4038182"/>
                  <a:pt x="7294980" y="4076042"/>
                </a:cubicBezTo>
                <a:cubicBezTo>
                  <a:pt x="7301301" y="4142928"/>
                  <a:pt x="7240625" y="4151762"/>
                  <a:pt x="7187534" y="4169430"/>
                </a:cubicBezTo>
                <a:cubicBezTo>
                  <a:pt x="7171101" y="4175740"/>
                  <a:pt x="5607433" y="4515218"/>
                  <a:pt x="5607433" y="4515218"/>
                </a:cubicBezTo>
                <a:lnTo>
                  <a:pt x="0" y="568073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137150" tIns="68550" rIns="137150" bIns="6855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22"/>
          <p:cNvSpPr txBox="1">
            <a:spLocks noGrp="1"/>
          </p:cNvSpPr>
          <p:nvPr>
            <p:ph type="body" idx="1"/>
          </p:nvPr>
        </p:nvSpPr>
        <p:spPr>
          <a:xfrm>
            <a:off x="14062486" y="8691449"/>
            <a:ext cx="29574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419100" algn="r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rgbClr val="FCF5D8"/>
              </a:buClr>
              <a:buSzPts val="3000"/>
              <a:buChar char="●"/>
              <a:defRPr sz="3000" b="0" i="0">
                <a:solidFill>
                  <a:srgbClr val="FCF5D8"/>
                </a:solidFill>
              </a:defRPr>
            </a:lvl1pPr>
            <a:lvl2pPr marL="914400" lvl="1" indent="-4191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FCF5D8"/>
              </a:buClr>
              <a:buSzPts val="3000"/>
              <a:buChar char="○"/>
              <a:defRPr sz="3000">
                <a:solidFill>
                  <a:srgbClr val="FCF5D8"/>
                </a:solidFill>
              </a:defRPr>
            </a:lvl2pPr>
            <a:lvl3pPr marL="1371600" lvl="2" indent="-4191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FCF5D8"/>
              </a:buClr>
              <a:buSzPts val="3000"/>
              <a:buChar char="■"/>
              <a:defRPr sz="3000">
                <a:solidFill>
                  <a:srgbClr val="FCF5D8"/>
                </a:solidFill>
              </a:defRPr>
            </a:lvl3pPr>
            <a:lvl4pPr marL="1828800" lvl="3" indent="-4191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FCF5D8"/>
              </a:buClr>
              <a:buSzPts val="3000"/>
              <a:buChar char="●"/>
              <a:defRPr sz="3000">
                <a:solidFill>
                  <a:srgbClr val="FCF5D8"/>
                </a:solidFill>
              </a:defRPr>
            </a:lvl4pPr>
            <a:lvl5pPr marL="2286000" lvl="4" indent="-4191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FCF5D8"/>
              </a:buClr>
              <a:buSzPts val="3000"/>
              <a:buChar char="○"/>
              <a:defRPr sz="3000">
                <a:solidFill>
                  <a:srgbClr val="FCF5D8"/>
                </a:solidFill>
              </a:defRPr>
            </a:lvl5pPr>
            <a:lvl6pPr marL="2743200" lvl="5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■"/>
              <a:defRPr/>
            </a:lvl6pPr>
            <a:lvl7pPr marL="3200400" lvl="6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●"/>
              <a:defRPr/>
            </a:lvl7pPr>
            <a:lvl8pPr marL="3657600" lvl="7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○"/>
              <a:defRPr/>
            </a:lvl8pPr>
            <a:lvl9pPr marL="4114800" lvl="8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■"/>
              <a:defRPr/>
            </a:lvl9pPr>
          </a:lstStyle>
          <a:p>
            <a:endParaRPr/>
          </a:p>
        </p:txBody>
      </p:sp>
      <p:sp>
        <p:nvSpPr>
          <p:cNvPr id="175" name="Google Shape;175;p22"/>
          <p:cNvSpPr txBox="1">
            <a:spLocks noGrp="1"/>
          </p:cNvSpPr>
          <p:nvPr>
            <p:ph type="body" idx="2"/>
          </p:nvPr>
        </p:nvSpPr>
        <p:spPr>
          <a:xfrm>
            <a:off x="14052098" y="9314058"/>
            <a:ext cx="29574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419100" algn="r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rgbClr val="FCF5D8"/>
              </a:buClr>
              <a:buSzPts val="3000"/>
              <a:buChar char="●"/>
              <a:defRPr sz="3000" b="0" i="0">
                <a:solidFill>
                  <a:srgbClr val="FCF5D8"/>
                </a:solidFill>
              </a:defRPr>
            </a:lvl1pPr>
            <a:lvl2pPr marL="914400" lvl="1" indent="-4191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FCF5D8"/>
              </a:buClr>
              <a:buSzPts val="3000"/>
              <a:buChar char="○"/>
              <a:defRPr sz="3000">
                <a:solidFill>
                  <a:srgbClr val="FCF5D8"/>
                </a:solidFill>
              </a:defRPr>
            </a:lvl2pPr>
            <a:lvl3pPr marL="1371600" lvl="2" indent="-4191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FCF5D8"/>
              </a:buClr>
              <a:buSzPts val="3000"/>
              <a:buChar char="■"/>
              <a:defRPr sz="3000">
                <a:solidFill>
                  <a:srgbClr val="FCF5D8"/>
                </a:solidFill>
              </a:defRPr>
            </a:lvl3pPr>
            <a:lvl4pPr marL="1828800" lvl="3" indent="-4191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FCF5D8"/>
              </a:buClr>
              <a:buSzPts val="3000"/>
              <a:buChar char="●"/>
              <a:defRPr sz="3000">
                <a:solidFill>
                  <a:srgbClr val="FCF5D8"/>
                </a:solidFill>
              </a:defRPr>
            </a:lvl4pPr>
            <a:lvl5pPr marL="2286000" lvl="4" indent="-4191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FCF5D8"/>
              </a:buClr>
              <a:buSzPts val="3000"/>
              <a:buChar char="○"/>
              <a:defRPr sz="3000">
                <a:solidFill>
                  <a:srgbClr val="FCF5D8"/>
                </a:solidFill>
              </a:defRPr>
            </a:lvl5pPr>
            <a:lvl6pPr marL="2743200" lvl="5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■"/>
              <a:defRPr/>
            </a:lvl6pPr>
            <a:lvl7pPr marL="3200400" lvl="6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●"/>
              <a:defRPr/>
            </a:lvl7pPr>
            <a:lvl8pPr marL="3657600" lvl="7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○"/>
              <a:defRPr/>
            </a:lvl8pPr>
            <a:lvl9pPr marL="4114800" lvl="8" indent="-4000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 header only NAVY">
  <p:cSld name="Blank header only NAVY">
    <p:bg>
      <p:bgPr>
        <a:solidFill>
          <a:srgbClr val="106DFF"/>
        </a:solidFill>
        <a:effectLst/>
      </p:bgPr>
    </p:bg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Google Shape;177;p23"/>
          <p:cNvPicPr preferRelativeResize="0"/>
          <p:nvPr/>
        </p:nvPicPr>
        <p:blipFill rotWithShape="1">
          <a:blip r:embed="rId2">
            <a:alphaModFix/>
          </a:blip>
          <a:srcRect r="21017"/>
          <a:stretch/>
        </p:blipFill>
        <p:spPr>
          <a:xfrm>
            <a:off x="13140444" y="598103"/>
            <a:ext cx="5147563" cy="45105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Footer only">
  <p:cSld name="Footer only">
    <p:bg>
      <p:bgPr>
        <a:solidFill>
          <a:schemeClr val="accent3"/>
        </a:solidFill>
        <a:effectLst/>
      </p:bgPr>
    </p:bg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 Cover">
  <p:cSld name="Back Cover">
    <p:bg>
      <p:bgPr>
        <a:solidFill>
          <a:srgbClr val="106DFF"/>
        </a:solidFill>
        <a:effectLst/>
      </p:bgPr>
    </p:bg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5"/>
          <p:cNvSpPr/>
          <p:nvPr userDrawn="1"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002060"/>
          </a:solidFill>
          <a:ln w="19050" cap="flat" cmpd="sng">
            <a:solidFill>
              <a:srgbClr val="0B4FB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37150" tIns="68550" rIns="137150" bIns="6855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 b="0" i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1" name="Google Shape;181;p2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flipH="1">
            <a:off x="4" y="1816689"/>
            <a:ext cx="17552237" cy="8470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5" descr="A black and white sign&#10;&#10;Description automatically generated with low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78652" y="8937578"/>
            <a:ext cx="3417859" cy="778556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25"/>
          <p:cNvSpPr txBox="1"/>
          <p:nvPr/>
        </p:nvSpPr>
        <p:spPr>
          <a:xfrm>
            <a:off x="8198604" y="786435"/>
            <a:ext cx="9214200" cy="420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600" b="1" i="0">
                <a:solidFill>
                  <a:srgbClr val="FCF5D8"/>
                </a:solidFill>
                <a:latin typeface="Arial"/>
                <a:ea typeface="Arial"/>
                <a:cs typeface="Arial"/>
                <a:sym typeface="Arial"/>
              </a:rPr>
              <a:t>Merci</a:t>
            </a:r>
            <a:endParaRPr sz="2100"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600" b="1" i="0">
                <a:solidFill>
                  <a:srgbClr val="FCF5D8"/>
                </a:solidFill>
                <a:latin typeface="Arial"/>
                <a:ea typeface="Arial"/>
                <a:cs typeface="Arial"/>
                <a:sym typeface="Arial"/>
              </a:rPr>
              <a:t>Thank you</a:t>
            </a:r>
            <a:endParaRPr sz="2100"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600" b="1" i="0">
                <a:solidFill>
                  <a:srgbClr val="FCF5D8"/>
                </a:solidFill>
                <a:latin typeface="Arial"/>
                <a:ea typeface="Arial"/>
                <a:cs typeface="Arial"/>
                <a:sym typeface="Arial"/>
              </a:rPr>
              <a:t>Danke</a:t>
            </a:r>
            <a:endParaRPr sz="6600" b="1" i="0">
              <a:solidFill>
                <a:srgbClr val="FCF5D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600" b="1" i="0">
                <a:solidFill>
                  <a:srgbClr val="FCF5D8"/>
                </a:solidFill>
                <a:latin typeface="Arial"/>
                <a:ea typeface="Arial"/>
                <a:cs typeface="Arial"/>
                <a:sym typeface="Arial"/>
              </a:rPr>
              <a:t>Dank je wel</a:t>
            </a:r>
            <a:endParaRPr sz="6600" b="1" i="0">
              <a:solidFill>
                <a:srgbClr val="FCF5D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Navy Cover + imag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A0852D5-2C68-5370-6B1E-8F24771C4CEB}"/>
              </a:ext>
            </a:extLst>
          </p:cNvPr>
          <p:cNvSpPr/>
          <p:nvPr userDrawn="1"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0028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00" b="0" i="0" dirty="0">
              <a:latin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C9EABE1-11A3-3083-617C-7326442DD9C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15509" y="3127615"/>
            <a:ext cx="11656046" cy="7065759"/>
          </a:xfrm>
          <a:prstGeom prst="rect">
            <a:avLst/>
          </a:prstGeom>
        </p:spPr>
      </p:pic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241E4E17-B634-25D9-8169-6F7ED3AB92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66625" y="1099680"/>
            <a:ext cx="8172450" cy="2860071"/>
          </a:xfrm>
          <a:prstGeom prst="rect">
            <a:avLst/>
          </a:prstGeom>
        </p:spPr>
        <p:txBody>
          <a:bodyPr vert="horz" wrap="square" lIns="91440" tIns="45720" rIns="0" bIns="45720" rtlCol="0" anchor="ctr">
            <a:noAutofit/>
          </a:bodyPr>
          <a:lstStyle>
            <a:lvl1pPr algn="r">
              <a:defRPr sz="6600" b="1" i="0" spc="-225">
                <a:solidFill>
                  <a:srgbClr val="FCF5D8"/>
                </a:solidFill>
                <a:latin typeface="La Pontaise SemiBold" pitchFamily="2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add presentation title</a:t>
            </a:r>
            <a:endParaRPr lang="en-US" dirty="0"/>
          </a:p>
        </p:txBody>
      </p:sp>
      <p:pic>
        <p:nvPicPr>
          <p:cNvPr id="17" name="Picture 16" descr="A black and white sign&#10;&#10;Description automatically generated with low confidence">
            <a:extLst>
              <a:ext uri="{FF2B5EF4-FFF2-40B4-BE49-F238E27FC236}">
                <a16:creationId xmlns:a16="http://schemas.microsoft.com/office/drawing/2014/main" id="{6063029E-3FD2-0A8E-C610-F54E2323CE8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3095" y="8822152"/>
            <a:ext cx="4144935" cy="944177"/>
          </a:xfrm>
          <a:prstGeom prst="rect">
            <a:avLst/>
          </a:prstGeom>
        </p:spPr>
      </p:pic>
      <p:sp>
        <p:nvSpPr>
          <p:cNvPr id="18" name="Freeform 17">
            <a:extLst>
              <a:ext uri="{FF2B5EF4-FFF2-40B4-BE49-F238E27FC236}">
                <a16:creationId xmlns:a16="http://schemas.microsoft.com/office/drawing/2014/main" id="{0ED6662A-E18E-B76B-4A9C-1B9FB3D1D35C}"/>
              </a:ext>
            </a:extLst>
          </p:cNvPr>
          <p:cNvSpPr/>
          <p:nvPr userDrawn="1"/>
        </p:nvSpPr>
        <p:spPr>
          <a:xfrm>
            <a:off x="1" y="1"/>
            <a:ext cx="10943153" cy="8521106"/>
          </a:xfrm>
          <a:custGeom>
            <a:avLst/>
            <a:gdLst>
              <a:gd name="connsiteX0" fmla="*/ 0 w 7295435"/>
              <a:gd name="connsiteY0" fmla="*/ 0 h 5680737"/>
              <a:gd name="connsiteX1" fmla="*/ 2767711 w 7295435"/>
              <a:gd name="connsiteY1" fmla="*/ 0 h 5680737"/>
              <a:gd name="connsiteX2" fmla="*/ 2796911 w 7295435"/>
              <a:gd name="connsiteY2" fmla="*/ 26011 h 5680737"/>
              <a:gd name="connsiteX3" fmla="*/ 7185005 w 7295435"/>
              <a:gd name="connsiteY3" fmla="*/ 3934697 h 5680737"/>
              <a:gd name="connsiteX4" fmla="*/ 7222928 w 7295435"/>
              <a:gd name="connsiteY4" fmla="*/ 3968772 h 5680737"/>
              <a:gd name="connsiteX5" fmla="*/ 7294980 w 7295435"/>
              <a:gd name="connsiteY5" fmla="*/ 4076042 h 5680737"/>
              <a:gd name="connsiteX6" fmla="*/ 7187534 w 7295435"/>
              <a:gd name="connsiteY6" fmla="*/ 4169430 h 5680737"/>
              <a:gd name="connsiteX7" fmla="*/ 5607433 w 7295435"/>
              <a:gd name="connsiteY7" fmla="*/ 4515218 h 5680737"/>
              <a:gd name="connsiteX8" fmla="*/ 0 w 7295435"/>
              <a:gd name="connsiteY8" fmla="*/ 5680737 h 5680737"/>
              <a:gd name="connsiteX9" fmla="*/ 0 w 7295435"/>
              <a:gd name="connsiteY9" fmla="*/ 0 h 5680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295435" h="5680737">
                <a:moveTo>
                  <a:pt x="0" y="0"/>
                </a:moveTo>
                <a:lnTo>
                  <a:pt x="2767711" y="0"/>
                </a:lnTo>
                <a:lnTo>
                  <a:pt x="2796911" y="26011"/>
                </a:lnTo>
                <a:cubicBezTo>
                  <a:pt x="3238037" y="418962"/>
                  <a:pt x="6779709" y="3573844"/>
                  <a:pt x="7185005" y="3934697"/>
                </a:cubicBezTo>
                <a:cubicBezTo>
                  <a:pt x="7209023" y="3957413"/>
                  <a:pt x="7222928" y="3968772"/>
                  <a:pt x="7222928" y="3968772"/>
                </a:cubicBezTo>
                <a:cubicBezTo>
                  <a:pt x="7253266" y="3999060"/>
                  <a:pt x="7294980" y="4038182"/>
                  <a:pt x="7294980" y="4076042"/>
                </a:cubicBezTo>
                <a:cubicBezTo>
                  <a:pt x="7301301" y="4142928"/>
                  <a:pt x="7240625" y="4151762"/>
                  <a:pt x="7187534" y="4169430"/>
                </a:cubicBezTo>
                <a:cubicBezTo>
                  <a:pt x="7171101" y="4175740"/>
                  <a:pt x="5607433" y="4515218"/>
                  <a:pt x="5607433" y="4515218"/>
                </a:cubicBezTo>
                <a:lnTo>
                  <a:pt x="0" y="5680737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2100" b="0" i="0" dirty="0">
              <a:latin typeface="Arial" panose="020B0604020202020204" pitchFamily="34" charset="0"/>
            </a:endParaRPr>
          </a:p>
        </p:txBody>
      </p:sp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33F1972D-DEB5-1CA1-B6AF-52C87907ACE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062487" y="8691449"/>
            <a:ext cx="2957513" cy="431007"/>
          </a:xfrm>
        </p:spPr>
        <p:txBody>
          <a:bodyPr lIns="0" tIns="0" rIns="0" bIns="0" anchor="ctr" anchorCtr="0">
            <a:noAutofit/>
          </a:bodyPr>
          <a:lstStyle>
            <a:lvl1pPr algn="r">
              <a:defRPr sz="3000" b="0" i="0">
                <a:solidFill>
                  <a:srgbClr val="FCF5D8"/>
                </a:solidFill>
              </a:defRPr>
            </a:lvl1pPr>
            <a:lvl2pPr>
              <a:defRPr sz="3000">
                <a:solidFill>
                  <a:srgbClr val="FCF5D8"/>
                </a:solidFill>
              </a:defRPr>
            </a:lvl2pPr>
            <a:lvl3pPr>
              <a:defRPr sz="3000">
                <a:solidFill>
                  <a:srgbClr val="FCF5D8"/>
                </a:solidFill>
              </a:defRPr>
            </a:lvl3pPr>
            <a:lvl4pPr>
              <a:defRPr sz="3000">
                <a:solidFill>
                  <a:srgbClr val="FCF5D8"/>
                </a:solidFill>
              </a:defRPr>
            </a:lvl4pPr>
            <a:lvl5pPr>
              <a:defRPr sz="3000">
                <a:solidFill>
                  <a:srgbClr val="FCF5D8"/>
                </a:solidFill>
              </a:defRPr>
            </a:lvl5pPr>
          </a:lstStyle>
          <a:p>
            <a:pPr lvl="0"/>
            <a:r>
              <a:rPr lang="en-GB" dirty="0"/>
              <a:t>Department</a:t>
            </a:r>
            <a:endParaRPr lang="en-US" dirty="0"/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69146F47-21F7-1514-A11C-99E47A89E20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4052098" y="9314058"/>
            <a:ext cx="2957513" cy="431007"/>
          </a:xfrm>
        </p:spPr>
        <p:txBody>
          <a:bodyPr lIns="0" tIns="0" rIns="0" bIns="0" anchor="ctr" anchorCtr="0">
            <a:noAutofit/>
          </a:bodyPr>
          <a:lstStyle>
            <a:lvl1pPr algn="r">
              <a:defRPr sz="3000" b="0" i="0">
                <a:solidFill>
                  <a:srgbClr val="FCF5D8"/>
                </a:solidFill>
              </a:defRPr>
            </a:lvl1pPr>
            <a:lvl2pPr>
              <a:defRPr sz="3000">
                <a:solidFill>
                  <a:srgbClr val="FCF5D8"/>
                </a:solidFill>
              </a:defRPr>
            </a:lvl2pPr>
            <a:lvl3pPr>
              <a:defRPr sz="3000">
                <a:solidFill>
                  <a:srgbClr val="FCF5D8"/>
                </a:solidFill>
              </a:defRPr>
            </a:lvl3pPr>
            <a:lvl4pPr>
              <a:defRPr sz="3000">
                <a:solidFill>
                  <a:srgbClr val="FCF5D8"/>
                </a:solidFill>
              </a:defRPr>
            </a:lvl4pPr>
            <a:lvl5pPr>
              <a:defRPr sz="3000">
                <a:solidFill>
                  <a:srgbClr val="FCF5D8"/>
                </a:solidFill>
              </a:defRPr>
            </a:lvl5pPr>
          </a:lstStyle>
          <a:p>
            <a:pPr lvl="0"/>
            <a:r>
              <a:rPr lang="en-GB" dirty="0"/>
              <a:t>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9869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Inter"/>
              <a:buNone/>
              <a:defRPr sz="5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623400" y="2304950"/>
            <a:ext cx="17041200" cy="68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6830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nter Light"/>
              <a:buChar char="●"/>
              <a:defRPr sz="2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marL="914400" lvl="1" indent="-36830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nter Light"/>
              <a:buChar char="○"/>
              <a:defRPr sz="2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2pPr>
            <a:lvl3pPr marL="1371600" lvl="2" indent="-36830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nter Light"/>
              <a:buChar char="■"/>
              <a:defRPr sz="2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3pPr>
            <a:lvl4pPr marL="1828800" lvl="3" indent="-36830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nter Light"/>
              <a:buChar char="●"/>
              <a:defRPr sz="2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4pPr>
            <a:lvl5pPr marL="2286000" lvl="4" indent="-36830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nter Light"/>
              <a:buChar char="○"/>
              <a:defRPr sz="2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5pPr>
            <a:lvl6pPr marL="2743200" lvl="5" indent="-36830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nter Light"/>
              <a:buChar char="■"/>
              <a:defRPr sz="2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6pPr>
            <a:lvl7pPr marL="3200400" lvl="6" indent="-36830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nter Light"/>
              <a:buChar char="●"/>
              <a:defRPr sz="2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7pPr>
            <a:lvl8pPr marL="3657600" lvl="7" indent="-36830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nter Light"/>
              <a:buChar char="○"/>
              <a:defRPr sz="2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8pPr>
            <a:lvl9pPr marL="4114800" lvl="8" indent="-36830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nter Light"/>
              <a:buChar char="■"/>
              <a:defRPr sz="2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/>
          <p:nvPr/>
        </p:nvSpPr>
        <p:spPr>
          <a:xfrm>
            <a:off x="17538300" y="0"/>
            <a:ext cx="749700" cy="10287000"/>
          </a:xfrm>
          <a:prstGeom prst="rect">
            <a:avLst/>
          </a:prstGeom>
          <a:solidFill>
            <a:srgbClr val="EAF4F5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" name="Google Shape;9;p1"/>
          <p:cNvSpPr txBox="1"/>
          <p:nvPr/>
        </p:nvSpPr>
        <p:spPr>
          <a:xfrm rot="-5400000">
            <a:off x="13452600" y="5083300"/>
            <a:ext cx="8921100" cy="74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914400" lvl="0" indent="45720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8900AC"/>
                </a:solidFill>
                <a:latin typeface="Inter"/>
                <a:ea typeface="Inter"/>
                <a:cs typeface="Inter"/>
                <a:sym typeface="Inter"/>
              </a:rPr>
              <a:t>Leveraging dynamic pricing</a:t>
            </a:r>
            <a:r>
              <a:rPr lang="en" sz="1800">
                <a:solidFill>
                  <a:srgbClr val="8900AC"/>
                </a:solidFill>
                <a:latin typeface="Inter Light"/>
                <a:ea typeface="Inter Light"/>
                <a:cs typeface="Inter Light"/>
                <a:sym typeface="Inter Light"/>
              </a:rPr>
              <a:t>  |</a:t>
            </a:r>
            <a:r>
              <a:rPr lang="en" sz="1800">
                <a:solidFill>
                  <a:srgbClr val="8900AC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" sz="1800">
                <a:solidFill>
                  <a:srgbClr val="8900AC"/>
                </a:solidFill>
                <a:latin typeface="Inter Light"/>
                <a:ea typeface="Inter Light"/>
                <a:cs typeface="Inter Light"/>
                <a:sym typeface="Inter Light"/>
              </a:rPr>
              <a:t> Sqills x Eurostar  |</a:t>
            </a:r>
            <a:r>
              <a:rPr lang="en" sz="1800">
                <a:solidFill>
                  <a:srgbClr val="8900AC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" sz="1800">
                <a:solidFill>
                  <a:srgbClr val="8900AC"/>
                </a:solidFill>
                <a:latin typeface="Inter Light"/>
                <a:ea typeface="Inter Light"/>
                <a:cs typeface="Inter Light"/>
                <a:sym typeface="Inter Light"/>
              </a:rPr>
              <a:t> November 2025 </a:t>
            </a:r>
            <a:endParaRPr sz="1800">
              <a:solidFill>
                <a:srgbClr val="8900AC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10" name="Google Shape;10;p1"/>
          <p:cNvSpPr/>
          <p:nvPr/>
        </p:nvSpPr>
        <p:spPr>
          <a:xfrm rot="10800000">
            <a:off x="17539625" y="0"/>
            <a:ext cx="749400" cy="7494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B000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1" name="Google Shape;11;p1"/>
          <p:cNvSpPr txBox="1"/>
          <p:nvPr/>
        </p:nvSpPr>
        <p:spPr>
          <a:xfrm>
            <a:off x="17541600" y="0"/>
            <a:ext cx="749400" cy="71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2100">
                <a:solidFill>
                  <a:srgbClr val="FFFFFF"/>
                </a:solidFill>
                <a:latin typeface="Inter Medium"/>
                <a:ea typeface="Inter Medium"/>
                <a:cs typeface="Inter Medium"/>
                <a:sym typeface="Inter Medium"/>
              </a:rPr>
              <a:t>‹#›</a:t>
            </a:fld>
            <a:endParaRPr sz="2100">
              <a:solidFill>
                <a:srgbClr val="FFFFFF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3" r:id="rId25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10575">
          <p15:clr>
            <a:srgbClr val="E46962"/>
          </p15:clr>
        </p15:guide>
        <p15:guide id="2" orient="horz" pos="6008">
          <p15:clr>
            <a:srgbClr val="E46962"/>
          </p15:clr>
        </p15:guide>
        <p15:guide id="3" pos="472">
          <p15:clr>
            <a:srgbClr val="E46962"/>
          </p15:clr>
        </p15:guide>
        <p15:guide id="4" orient="horz" pos="1036">
          <p15:clr>
            <a:srgbClr val="E46962"/>
          </p15:clr>
        </p15:guide>
        <p15:guide id="5" pos="1593">
          <p15:clr>
            <a:srgbClr val="E46962"/>
          </p15:clr>
        </p15:guide>
        <p15:guide id="6" pos="5524">
          <p15:clr>
            <a:srgbClr val="E46962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11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14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4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18" Type="http://schemas.openxmlformats.org/officeDocument/2006/relationships/image" Target="../media/image32.png"/><Relationship Id="rId26" Type="http://schemas.openxmlformats.org/officeDocument/2006/relationships/image" Target="../media/image39.png"/><Relationship Id="rId3" Type="http://schemas.openxmlformats.org/officeDocument/2006/relationships/image" Target="../media/image17.png"/><Relationship Id="rId21" Type="http://schemas.openxmlformats.org/officeDocument/2006/relationships/image" Target="../media/image34.pn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17" Type="http://schemas.openxmlformats.org/officeDocument/2006/relationships/image" Target="../media/image31.png"/><Relationship Id="rId25" Type="http://schemas.openxmlformats.org/officeDocument/2006/relationships/image" Target="../media/image38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30.png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24" Type="http://schemas.openxmlformats.org/officeDocument/2006/relationships/image" Target="../media/image37.png"/><Relationship Id="rId5" Type="http://schemas.openxmlformats.org/officeDocument/2006/relationships/image" Target="../media/image19.png"/><Relationship Id="rId15" Type="http://schemas.openxmlformats.org/officeDocument/2006/relationships/image" Target="../media/image29.png"/><Relationship Id="rId23" Type="http://schemas.openxmlformats.org/officeDocument/2006/relationships/image" Target="../media/image36.png"/><Relationship Id="rId10" Type="http://schemas.openxmlformats.org/officeDocument/2006/relationships/image" Target="../media/image24.png"/><Relationship Id="rId19" Type="http://schemas.openxmlformats.org/officeDocument/2006/relationships/image" Target="../media/image33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Relationship Id="rId14" Type="http://schemas.openxmlformats.org/officeDocument/2006/relationships/image" Target="../media/image28.png"/><Relationship Id="rId22" Type="http://schemas.openxmlformats.org/officeDocument/2006/relationships/image" Target="../media/image3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50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12" Type="http://schemas.openxmlformats.org/officeDocument/2006/relationships/image" Target="../media/image4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3.png"/><Relationship Id="rId11" Type="http://schemas.openxmlformats.org/officeDocument/2006/relationships/image" Target="../media/image48.png"/><Relationship Id="rId5" Type="http://schemas.openxmlformats.org/officeDocument/2006/relationships/image" Target="../media/image42.png"/><Relationship Id="rId10" Type="http://schemas.openxmlformats.org/officeDocument/2006/relationships/image" Target="../media/image47.png"/><Relationship Id="rId4" Type="http://schemas.openxmlformats.org/officeDocument/2006/relationships/image" Target="../media/image41.png"/><Relationship Id="rId9" Type="http://schemas.openxmlformats.org/officeDocument/2006/relationships/image" Target="../media/image4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6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sv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2.xml"/><Relationship Id="rId4" Type="http://schemas.openxmlformats.org/officeDocument/2006/relationships/chart" Target="../charts/char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svg"/><Relationship Id="rId7" Type="http://schemas.openxmlformats.org/officeDocument/2006/relationships/image" Target="../media/image72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sv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sv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sv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7" Type="http://schemas.openxmlformats.org/officeDocument/2006/relationships/image" Target="../media/image8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68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sv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6"/>
          <p:cNvSpPr txBox="1">
            <a:spLocks noGrp="1"/>
          </p:cNvSpPr>
          <p:nvPr>
            <p:ph type="title"/>
          </p:nvPr>
        </p:nvSpPr>
        <p:spPr>
          <a:xfrm>
            <a:off x="743200" y="2029975"/>
            <a:ext cx="8203800" cy="1911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Leveraging </a:t>
            </a:r>
            <a:r>
              <a:rPr lang="en">
                <a:solidFill>
                  <a:schemeClr val="accent1"/>
                </a:solidFill>
              </a:rPr>
              <a:t>dynamic pricing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189" name="Google Shape;189;p26"/>
          <p:cNvSpPr txBox="1">
            <a:spLocks noGrp="1"/>
          </p:cNvSpPr>
          <p:nvPr>
            <p:ph type="subTitle" idx="1"/>
          </p:nvPr>
        </p:nvSpPr>
        <p:spPr>
          <a:xfrm>
            <a:off x="743200" y="4297675"/>
            <a:ext cx="8203800" cy="1544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Eurostar creates value through Sqills’ Pricing Engine</a:t>
            </a:r>
            <a:endParaRPr/>
          </a:p>
        </p:txBody>
      </p:sp>
      <p:sp>
        <p:nvSpPr>
          <p:cNvPr id="190" name="Google Shape;190;p26"/>
          <p:cNvSpPr txBox="1">
            <a:spLocks noGrp="1"/>
          </p:cNvSpPr>
          <p:nvPr>
            <p:ph type="subTitle" idx="2"/>
          </p:nvPr>
        </p:nvSpPr>
        <p:spPr>
          <a:xfrm>
            <a:off x="743200" y="6126477"/>
            <a:ext cx="6743700" cy="12585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November 2025</a:t>
            </a:r>
            <a:endParaRPr/>
          </a:p>
        </p:txBody>
      </p:sp>
      <p:sp>
        <p:nvSpPr>
          <p:cNvPr id="191" name="Google Shape;191;p26"/>
          <p:cNvSpPr/>
          <p:nvPr/>
        </p:nvSpPr>
        <p:spPr>
          <a:xfrm>
            <a:off x="17538300" y="0"/>
            <a:ext cx="752700" cy="787200"/>
          </a:xfrm>
          <a:prstGeom prst="rect">
            <a:avLst/>
          </a:prstGeom>
          <a:solidFill>
            <a:srgbClr val="EAF4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192" name="Google Shape;192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642650" y="277201"/>
            <a:ext cx="565800" cy="4418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3" name="Google Shape;193;p26"/>
          <p:cNvCxnSpPr/>
          <p:nvPr/>
        </p:nvCxnSpPr>
        <p:spPr>
          <a:xfrm>
            <a:off x="17631750" y="894050"/>
            <a:ext cx="565800" cy="0"/>
          </a:xfrm>
          <a:prstGeom prst="straightConnector1">
            <a:avLst/>
          </a:prstGeom>
          <a:noFill/>
          <a:ln w="19050" cap="flat" cmpd="sng">
            <a:solidFill>
              <a:srgbClr val="92B1B3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" name="Google Shape;198;p27" title="Sanne ter Braak.jpg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11363" t="39" b="39"/>
          <a:stretch/>
        </p:blipFill>
        <p:spPr>
          <a:xfrm>
            <a:off x="0" y="-21000"/>
            <a:ext cx="9162000" cy="10329000"/>
          </a:xfrm>
          <a:prstGeom prst="flowChartDelay">
            <a:avLst/>
          </a:prstGeom>
          <a:solidFill>
            <a:srgbClr val="D8D8D8"/>
          </a:solidFill>
          <a:ln>
            <a:noFill/>
          </a:ln>
        </p:spPr>
      </p:pic>
      <p:pic>
        <p:nvPicPr>
          <p:cNvPr id="199" name="Google Shape;199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0550" y="647100"/>
            <a:ext cx="1530834" cy="707849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27"/>
          <p:cNvSpPr/>
          <p:nvPr/>
        </p:nvSpPr>
        <p:spPr>
          <a:xfrm>
            <a:off x="10890263" y="4972200"/>
            <a:ext cx="5867700" cy="933300"/>
          </a:xfrm>
          <a:prstGeom prst="roundRect">
            <a:avLst>
              <a:gd name="adj" fmla="val 50000"/>
            </a:avLst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37150" tIns="137150" rIns="137150" bIns="1371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accent1"/>
                </a:solidFill>
                <a:latin typeface="Inter"/>
                <a:ea typeface="Inter"/>
                <a:cs typeface="Inter"/>
                <a:sym typeface="Inter"/>
              </a:rPr>
              <a:t>Sanne ter Braak</a:t>
            </a:r>
            <a:endParaRPr sz="3600">
              <a:solidFill>
                <a:schemeClr val="accen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01" name="Google Shape;201;p27"/>
          <p:cNvSpPr/>
          <p:nvPr/>
        </p:nvSpPr>
        <p:spPr>
          <a:xfrm>
            <a:off x="10207800" y="5905500"/>
            <a:ext cx="7232400" cy="9333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txBody>
          <a:bodyPr spcFirstLastPara="1" wrap="square" lIns="137150" tIns="137150" rIns="137150" bIns="1371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" sz="3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rPr>
            </a:br>
            <a:r>
              <a:rPr lang="en" sz="3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rPr>
              <a:t>Business Consultant </a:t>
            </a:r>
            <a:br>
              <a:rPr lang="en" sz="3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rPr>
            </a:br>
            <a:endParaRPr sz="3000">
              <a:solidFill>
                <a:schemeClr val="dk1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202" name="Google Shape;202;p27"/>
          <p:cNvSpPr txBox="1">
            <a:spLocks noGrp="1"/>
          </p:cNvSpPr>
          <p:nvPr>
            <p:ph type="title"/>
          </p:nvPr>
        </p:nvSpPr>
        <p:spPr>
          <a:xfrm>
            <a:off x="10607850" y="3967050"/>
            <a:ext cx="6550200" cy="5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en" sz="5300" b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Introduction</a:t>
            </a:r>
            <a:endParaRPr sz="5300" b="1" i="0" u="none" strike="noStrike" cap="none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03" name="Google Shape;203;p27"/>
          <p:cNvSpPr/>
          <p:nvPr/>
        </p:nvSpPr>
        <p:spPr>
          <a:xfrm>
            <a:off x="17538300" y="0"/>
            <a:ext cx="752700" cy="787200"/>
          </a:xfrm>
          <a:prstGeom prst="rect">
            <a:avLst/>
          </a:prstGeom>
          <a:solidFill>
            <a:srgbClr val="EAF4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204" name="Google Shape;204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7642650" y="277201"/>
            <a:ext cx="565800" cy="441850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27"/>
          <p:cNvSpPr/>
          <p:nvPr/>
        </p:nvSpPr>
        <p:spPr>
          <a:xfrm>
            <a:off x="17342250" y="-645275"/>
            <a:ext cx="1675200" cy="115287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Inter Light"/>
              <a:ea typeface="Inter Light"/>
              <a:cs typeface="Inter Light"/>
              <a:sym typeface="Inter Ligh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Google Shape;210;p28" title="small size_FT_0618 - Copy.JPG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11504" t="39" b="39"/>
          <a:stretch/>
        </p:blipFill>
        <p:spPr>
          <a:xfrm>
            <a:off x="0" y="-45425"/>
            <a:ext cx="9147900" cy="10329000"/>
          </a:xfrm>
          <a:prstGeom prst="flowChartDelay">
            <a:avLst/>
          </a:prstGeom>
          <a:solidFill>
            <a:srgbClr val="D8D8D8"/>
          </a:solidFill>
          <a:ln>
            <a:noFill/>
          </a:ln>
        </p:spPr>
      </p:pic>
      <p:sp>
        <p:nvSpPr>
          <p:cNvPr id="211" name="Google Shape;211;p28"/>
          <p:cNvSpPr/>
          <p:nvPr/>
        </p:nvSpPr>
        <p:spPr>
          <a:xfrm>
            <a:off x="10890263" y="4972200"/>
            <a:ext cx="5867700" cy="933300"/>
          </a:xfrm>
          <a:prstGeom prst="roundRect">
            <a:avLst>
              <a:gd name="adj" fmla="val 50000"/>
            </a:avLst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37150" tIns="137150" rIns="137150" bIns="1371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accent1"/>
                </a:solidFill>
                <a:latin typeface="Inter"/>
                <a:ea typeface="Inter"/>
                <a:cs typeface="Inter"/>
                <a:sym typeface="Inter"/>
              </a:rPr>
              <a:t>Christos Roussakis</a:t>
            </a:r>
            <a:endParaRPr sz="3600">
              <a:solidFill>
                <a:schemeClr val="accen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12" name="Google Shape;212;p28"/>
          <p:cNvSpPr/>
          <p:nvPr/>
        </p:nvSpPr>
        <p:spPr>
          <a:xfrm>
            <a:off x="10207800" y="5905500"/>
            <a:ext cx="7232400" cy="9333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txBody>
          <a:bodyPr spcFirstLastPara="1" wrap="square" lIns="137150" tIns="137150" rIns="137150" bIns="1371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rPr>
              <a:t>Senior Pricing Manager</a:t>
            </a:r>
            <a:endParaRPr sz="3000">
              <a:solidFill>
                <a:schemeClr val="dk1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213" name="Google Shape;213;p28"/>
          <p:cNvSpPr txBox="1">
            <a:spLocks noGrp="1"/>
          </p:cNvSpPr>
          <p:nvPr>
            <p:ph type="title"/>
          </p:nvPr>
        </p:nvSpPr>
        <p:spPr>
          <a:xfrm>
            <a:off x="10607850" y="3967050"/>
            <a:ext cx="6550200" cy="5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en" sz="5300" b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Introduction</a:t>
            </a:r>
            <a:endParaRPr sz="5300" b="1" i="0" u="none" strike="noStrike" cap="none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14" name="Google Shape;214;p28"/>
          <p:cNvSpPr/>
          <p:nvPr/>
        </p:nvSpPr>
        <p:spPr>
          <a:xfrm>
            <a:off x="17538300" y="0"/>
            <a:ext cx="752700" cy="787200"/>
          </a:xfrm>
          <a:prstGeom prst="rect">
            <a:avLst/>
          </a:prstGeom>
          <a:solidFill>
            <a:srgbClr val="EAF4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215" name="Google Shape;215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642650" y="277201"/>
            <a:ext cx="565800" cy="441850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28"/>
          <p:cNvSpPr/>
          <p:nvPr/>
        </p:nvSpPr>
        <p:spPr>
          <a:xfrm>
            <a:off x="17342250" y="-645275"/>
            <a:ext cx="1675200" cy="115287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Inter Light"/>
              <a:ea typeface="Inter Light"/>
              <a:cs typeface="Inter Light"/>
              <a:sym typeface="Inter Light"/>
            </a:endParaRPr>
          </a:p>
        </p:txBody>
      </p:sp>
      <p:pic>
        <p:nvPicPr>
          <p:cNvPr id="217" name="Google Shape;217;p28" title="Logo-eurostar-white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9700" y="719052"/>
            <a:ext cx="2250604" cy="512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29"/>
          <p:cNvSpPr txBox="1">
            <a:spLocks noGrp="1"/>
          </p:cNvSpPr>
          <p:nvPr>
            <p:ph type="title"/>
          </p:nvPr>
        </p:nvSpPr>
        <p:spPr>
          <a:xfrm>
            <a:off x="6559200" y="4261050"/>
            <a:ext cx="5169600" cy="1764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Successful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&amp;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partnership since 2018</a:t>
            </a:r>
            <a:endParaRPr/>
          </a:p>
        </p:txBody>
      </p:sp>
      <p:pic>
        <p:nvPicPr>
          <p:cNvPr id="223" name="Google Shape;223;p29" title="Sqills-logo-diap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511750" y="4937523"/>
            <a:ext cx="883451" cy="4119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29" title="Logo-eurostar-white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102700" y="4937525"/>
            <a:ext cx="1810458" cy="411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0"/>
          <p:cNvSpPr/>
          <p:nvPr/>
        </p:nvSpPr>
        <p:spPr>
          <a:xfrm rot="2700000" flipH="1">
            <a:off x="16604956" y="8045612"/>
            <a:ext cx="1519137" cy="1198875"/>
          </a:xfrm>
          <a:custGeom>
            <a:avLst/>
            <a:gdLst/>
            <a:ahLst/>
            <a:cxnLst/>
            <a:rect l="l" t="t" r="r" b="b"/>
            <a:pathLst>
              <a:path w="15" h="10" extrusionOk="0">
                <a:moveTo>
                  <a:pt x="15" y="6"/>
                </a:moveTo>
                <a:cubicBezTo>
                  <a:pt x="13" y="4"/>
                  <a:pt x="10" y="4"/>
                  <a:pt x="10" y="1"/>
                </a:cubicBezTo>
                <a:cubicBezTo>
                  <a:pt x="5" y="0"/>
                  <a:pt x="4" y="0"/>
                  <a:pt x="2" y="5"/>
                </a:cubicBezTo>
                <a:cubicBezTo>
                  <a:pt x="2" y="6"/>
                  <a:pt x="0" y="9"/>
                  <a:pt x="1" y="9"/>
                </a:cubicBezTo>
                <a:cubicBezTo>
                  <a:pt x="3" y="10"/>
                  <a:pt x="5" y="10"/>
                  <a:pt x="6" y="9"/>
                </a:cubicBezTo>
                <a:cubicBezTo>
                  <a:pt x="8" y="8"/>
                  <a:pt x="9" y="7"/>
                  <a:pt x="11" y="7"/>
                </a:cubicBezTo>
                <a:cubicBezTo>
                  <a:pt x="11" y="7"/>
                  <a:pt x="15" y="7"/>
                  <a:pt x="15" y="6"/>
                </a:cubicBezTo>
                <a:cubicBezTo>
                  <a:pt x="14" y="6"/>
                  <a:pt x="15" y="7"/>
                  <a:pt x="15" y="6"/>
                </a:cubicBezTo>
                <a:close/>
              </a:path>
            </a:pathLst>
          </a:custGeom>
          <a:solidFill>
            <a:srgbClr val="EAF4F5"/>
          </a:solidFill>
          <a:ln>
            <a:noFill/>
          </a:ln>
        </p:spPr>
        <p:txBody>
          <a:bodyPr spcFirstLastPara="1" wrap="square" lIns="34300" tIns="17150" rIns="34300" bIns="171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30" name="Google Shape;230;p30"/>
          <p:cNvSpPr/>
          <p:nvPr/>
        </p:nvSpPr>
        <p:spPr>
          <a:xfrm>
            <a:off x="10282695" y="11338208"/>
            <a:ext cx="28996" cy="40289"/>
          </a:xfrm>
          <a:custGeom>
            <a:avLst/>
            <a:gdLst/>
            <a:ahLst/>
            <a:cxnLst/>
            <a:rect l="l" t="t" r="r" b="b"/>
            <a:pathLst>
              <a:path w="2" h="2" extrusionOk="0">
                <a:moveTo>
                  <a:pt x="2" y="2"/>
                </a:moveTo>
                <a:cubicBezTo>
                  <a:pt x="2" y="1"/>
                  <a:pt x="1" y="1"/>
                  <a:pt x="1" y="0"/>
                </a:cubicBezTo>
                <a:cubicBezTo>
                  <a:pt x="0" y="1"/>
                  <a:pt x="0" y="1"/>
                  <a:pt x="0" y="2"/>
                </a:cubicBezTo>
                <a:cubicBezTo>
                  <a:pt x="1" y="2"/>
                  <a:pt x="2" y="2"/>
                  <a:pt x="2" y="2"/>
                </a:cubicBezTo>
                <a:close/>
              </a:path>
            </a:pathLst>
          </a:custGeom>
          <a:solidFill>
            <a:srgbClr val="EAEAEA"/>
          </a:solidFill>
          <a:ln>
            <a:noFill/>
          </a:ln>
        </p:spPr>
        <p:txBody>
          <a:bodyPr spcFirstLastPara="1" wrap="square" lIns="34300" tIns="17150" rIns="34300" bIns="171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31" name="Google Shape;231;p30"/>
          <p:cNvSpPr/>
          <p:nvPr/>
        </p:nvSpPr>
        <p:spPr>
          <a:xfrm>
            <a:off x="7079897" y="-2044978"/>
            <a:ext cx="69089" cy="28439"/>
          </a:xfrm>
          <a:custGeom>
            <a:avLst/>
            <a:gdLst/>
            <a:ahLst/>
            <a:cxnLst/>
            <a:rect l="l" t="t" r="r" b="b"/>
            <a:pathLst>
              <a:path w="6" h="2" extrusionOk="0">
                <a:moveTo>
                  <a:pt x="6" y="1"/>
                </a:moveTo>
                <a:cubicBezTo>
                  <a:pt x="6" y="2"/>
                  <a:pt x="0" y="2"/>
                  <a:pt x="0" y="1"/>
                </a:cubicBezTo>
                <a:cubicBezTo>
                  <a:pt x="0" y="0"/>
                  <a:pt x="6" y="0"/>
                  <a:pt x="6" y="1"/>
                </a:cubicBezTo>
                <a:close/>
              </a:path>
            </a:pathLst>
          </a:custGeom>
          <a:solidFill>
            <a:srgbClr val="EAEAEA"/>
          </a:solidFill>
          <a:ln>
            <a:noFill/>
          </a:ln>
        </p:spPr>
        <p:txBody>
          <a:bodyPr spcFirstLastPara="1" wrap="square" lIns="34300" tIns="17150" rIns="34300" bIns="171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32" name="Google Shape;232;p30"/>
          <p:cNvSpPr/>
          <p:nvPr/>
        </p:nvSpPr>
        <p:spPr>
          <a:xfrm>
            <a:off x="4276546" y="12122956"/>
            <a:ext cx="93140" cy="120719"/>
          </a:xfrm>
          <a:custGeom>
            <a:avLst/>
            <a:gdLst/>
            <a:ahLst/>
            <a:cxnLst/>
            <a:rect l="l" t="t" r="r" b="b"/>
            <a:pathLst>
              <a:path w="4" h="4" extrusionOk="0">
                <a:moveTo>
                  <a:pt x="2" y="4"/>
                </a:moveTo>
                <a:cubicBezTo>
                  <a:pt x="0" y="4"/>
                  <a:pt x="1" y="1"/>
                  <a:pt x="1" y="0"/>
                </a:cubicBezTo>
                <a:cubicBezTo>
                  <a:pt x="2" y="0"/>
                  <a:pt x="4" y="4"/>
                  <a:pt x="2" y="4"/>
                </a:cubicBezTo>
                <a:cubicBezTo>
                  <a:pt x="1" y="4"/>
                  <a:pt x="4" y="4"/>
                  <a:pt x="2" y="4"/>
                </a:cubicBezTo>
                <a:close/>
              </a:path>
            </a:pathLst>
          </a:custGeom>
          <a:solidFill>
            <a:srgbClr val="EAEAEA"/>
          </a:solidFill>
          <a:ln>
            <a:noFill/>
          </a:ln>
        </p:spPr>
        <p:txBody>
          <a:bodyPr spcFirstLastPara="1" wrap="square" lIns="34300" tIns="17150" rIns="34300" bIns="171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33" name="Google Shape;233;p30"/>
          <p:cNvSpPr/>
          <p:nvPr/>
        </p:nvSpPr>
        <p:spPr>
          <a:xfrm>
            <a:off x="-12953725" y="3152123"/>
            <a:ext cx="165783" cy="170663"/>
          </a:xfrm>
          <a:custGeom>
            <a:avLst/>
            <a:gdLst/>
            <a:ahLst/>
            <a:cxnLst/>
            <a:rect l="l" t="t" r="r" b="b"/>
            <a:pathLst>
              <a:path w="5" h="4" extrusionOk="0">
                <a:moveTo>
                  <a:pt x="4" y="1"/>
                </a:moveTo>
                <a:cubicBezTo>
                  <a:pt x="3" y="0"/>
                  <a:pt x="0" y="4"/>
                  <a:pt x="1" y="4"/>
                </a:cubicBezTo>
                <a:cubicBezTo>
                  <a:pt x="1" y="4"/>
                  <a:pt x="5" y="1"/>
                  <a:pt x="4" y="1"/>
                </a:cubicBezTo>
                <a:close/>
              </a:path>
            </a:pathLst>
          </a:custGeom>
          <a:solidFill>
            <a:srgbClr val="EAEAEA"/>
          </a:solidFill>
          <a:ln>
            <a:noFill/>
          </a:ln>
        </p:spPr>
        <p:txBody>
          <a:bodyPr spcFirstLastPara="1" wrap="square" lIns="34300" tIns="17150" rIns="34300" bIns="171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34" name="Google Shape;234;p30"/>
          <p:cNvSpPr/>
          <p:nvPr/>
        </p:nvSpPr>
        <p:spPr>
          <a:xfrm>
            <a:off x="-12721615" y="3109450"/>
            <a:ext cx="33163" cy="42671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0" y="0"/>
                </a:moveTo>
                <a:cubicBezTo>
                  <a:pt x="0" y="1"/>
                  <a:pt x="1" y="1"/>
                  <a:pt x="1" y="1"/>
                </a:cubicBezTo>
                <a:cubicBezTo>
                  <a:pt x="1" y="0"/>
                  <a:pt x="0" y="0"/>
                  <a:pt x="0" y="0"/>
                </a:cubicBezTo>
                <a:close/>
              </a:path>
            </a:pathLst>
          </a:custGeom>
          <a:solidFill>
            <a:srgbClr val="EAEAEA"/>
          </a:solidFill>
          <a:ln>
            <a:noFill/>
          </a:ln>
        </p:spPr>
        <p:txBody>
          <a:bodyPr spcFirstLastPara="1" wrap="square" lIns="34300" tIns="17150" rIns="34300" bIns="171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35" name="Google Shape;235;p30"/>
          <p:cNvSpPr/>
          <p:nvPr/>
        </p:nvSpPr>
        <p:spPr>
          <a:xfrm>
            <a:off x="-942322" y="-2253525"/>
            <a:ext cx="122826" cy="85311"/>
          </a:xfrm>
          <a:custGeom>
            <a:avLst/>
            <a:gdLst/>
            <a:ahLst/>
            <a:cxnLst/>
            <a:rect l="l" t="t" r="r" b="b"/>
            <a:pathLst>
              <a:path w="11" h="6" extrusionOk="0">
                <a:moveTo>
                  <a:pt x="9" y="4"/>
                </a:moveTo>
                <a:cubicBezTo>
                  <a:pt x="11" y="5"/>
                  <a:pt x="11" y="6"/>
                  <a:pt x="9" y="5"/>
                </a:cubicBezTo>
                <a:cubicBezTo>
                  <a:pt x="7" y="5"/>
                  <a:pt x="4" y="4"/>
                  <a:pt x="3" y="4"/>
                </a:cubicBezTo>
                <a:cubicBezTo>
                  <a:pt x="2" y="3"/>
                  <a:pt x="0" y="0"/>
                  <a:pt x="2" y="1"/>
                </a:cubicBezTo>
                <a:cubicBezTo>
                  <a:pt x="4" y="2"/>
                  <a:pt x="7" y="3"/>
                  <a:pt x="9" y="4"/>
                </a:cubicBezTo>
                <a:cubicBezTo>
                  <a:pt x="11" y="5"/>
                  <a:pt x="7" y="3"/>
                  <a:pt x="9" y="4"/>
                </a:cubicBezTo>
                <a:close/>
              </a:path>
            </a:pathLst>
          </a:custGeom>
          <a:solidFill>
            <a:srgbClr val="EAEAEA"/>
          </a:solidFill>
          <a:ln>
            <a:noFill/>
          </a:ln>
        </p:spPr>
        <p:txBody>
          <a:bodyPr spcFirstLastPara="1" wrap="square" lIns="34300" tIns="17150" rIns="34300" bIns="171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36" name="Google Shape;236;p30"/>
          <p:cNvSpPr/>
          <p:nvPr/>
        </p:nvSpPr>
        <p:spPr>
          <a:xfrm>
            <a:off x="892424" y="-2196649"/>
            <a:ext cx="65255" cy="56876"/>
          </a:xfrm>
          <a:custGeom>
            <a:avLst/>
            <a:gdLst/>
            <a:ahLst/>
            <a:cxnLst/>
            <a:rect l="l" t="t" r="r" b="b"/>
            <a:pathLst>
              <a:path w="6" h="4" extrusionOk="0">
                <a:moveTo>
                  <a:pt x="5" y="3"/>
                </a:moveTo>
                <a:cubicBezTo>
                  <a:pt x="4" y="4"/>
                  <a:pt x="0" y="0"/>
                  <a:pt x="1" y="0"/>
                </a:cubicBezTo>
                <a:cubicBezTo>
                  <a:pt x="2" y="0"/>
                  <a:pt x="6" y="2"/>
                  <a:pt x="5" y="3"/>
                </a:cubicBezTo>
                <a:close/>
              </a:path>
            </a:pathLst>
          </a:custGeom>
          <a:solidFill>
            <a:srgbClr val="EAEAEA"/>
          </a:solidFill>
          <a:ln>
            <a:noFill/>
          </a:ln>
        </p:spPr>
        <p:txBody>
          <a:bodyPr spcFirstLastPara="1" wrap="square" lIns="34300" tIns="17150" rIns="34300" bIns="171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37" name="Google Shape;237;p30"/>
          <p:cNvSpPr/>
          <p:nvPr/>
        </p:nvSpPr>
        <p:spPr>
          <a:xfrm>
            <a:off x="980709" y="-2139777"/>
            <a:ext cx="57575" cy="14221"/>
          </a:xfrm>
          <a:custGeom>
            <a:avLst/>
            <a:gdLst/>
            <a:ahLst/>
            <a:cxnLst/>
            <a:rect l="l" t="t" r="r" b="b"/>
            <a:pathLst>
              <a:path w="5" h="1" extrusionOk="0">
                <a:moveTo>
                  <a:pt x="4" y="1"/>
                </a:moveTo>
                <a:cubicBezTo>
                  <a:pt x="2" y="1"/>
                  <a:pt x="0" y="0"/>
                  <a:pt x="2" y="0"/>
                </a:cubicBezTo>
                <a:cubicBezTo>
                  <a:pt x="3" y="0"/>
                  <a:pt x="5" y="1"/>
                  <a:pt x="4" y="1"/>
                </a:cubicBezTo>
                <a:close/>
              </a:path>
            </a:pathLst>
          </a:custGeom>
          <a:solidFill>
            <a:srgbClr val="EAEAEA"/>
          </a:solidFill>
          <a:ln>
            <a:noFill/>
          </a:ln>
        </p:spPr>
        <p:txBody>
          <a:bodyPr spcFirstLastPara="1" wrap="square" lIns="34300" tIns="17150" rIns="34300" bIns="171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238" name="Google Shape;238;p30"/>
          <p:cNvGrpSpPr/>
          <p:nvPr/>
        </p:nvGrpSpPr>
        <p:grpSpPr>
          <a:xfrm>
            <a:off x="-4832918" y="-3201563"/>
            <a:ext cx="25034481" cy="14921504"/>
            <a:chOff x="-4832918" y="-3201563"/>
            <a:chExt cx="25034481" cy="14921504"/>
          </a:xfrm>
        </p:grpSpPr>
        <p:grpSp>
          <p:nvGrpSpPr>
            <p:cNvPr id="239" name="Google Shape;239;p30"/>
            <p:cNvGrpSpPr/>
            <p:nvPr/>
          </p:nvGrpSpPr>
          <p:grpSpPr>
            <a:xfrm rot="-151382">
              <a:off x="-4520970" y="-2958619"/>
              <a:ext cx="11354923" cy="14435616"/>
              <a:chOff x="-6676875" y="-4937525"/>
              <a:chExt cx="14832525" cy="17587375"/>
            </a:xfrm>
          </p:grpSpPr>
          <p:sp>
            <p:nvSpPr>
              <p:cNvPr id="240" name="Google Shape;240;p30"/>
              <p:cNvSpPr/>
              <p:nvPr/>
            </p:nvSpPr>
            <p:spPr>
              <a:xfrm>
                <a:off x="6080757" y="10320808"/>
                <a:ext cx="343837" cy="179161"/>
              </a:xfrm>
              <a:custGeom>
                <a:avLst/>
                <a:gdLst/>
                <a:ahLst/>
                <a:cxnLst/>
                <a:rect l="l" t="t" r="r" b="b"/>
                <a:pathLst>
                  <a:path w="10" h="4" extrusionOk="0">
                    <a:moveTo>
                      <a:pt x="9" y="2"/>
                    </a:moveTo>
                    <a:cubicBezTo>
                      <a:pt x="7" y="1"/>
                      <a:pt x="6" y="0"/>
                      <a:pt x="4" y="0"/>
                    </a:cubicBezTo>
                    <a:cubicBezTo>
                      <a:pt x="3" y="0"/>
                      <a:pt x="0" y="1"/>
                      <a:pt x="1" y="3"/>
                    </a:cubicBezTo>
                    <a:cubicBezTo>
                      <a:pt x="2" y="4"/>
                      <a:pt x="9" y="2"/>
                      <a:pt x="9" y="2"/>
                    </a:cubicBezTo>
                    <a:cubicBezTo>
                      <a:pt x="6" y="1"/>
                      <a:pt x="10" y="3"/>
                      <a:pt x="9" y="2"/>
                    </a:cubicBezTo>
                    <a:close/>
                  </a:path>
                </a:pathLst>
              </a:custGeom>
              <a:solidFill>
                <a:srgbClr val="E0ECEC"/>
              </a:solidFill>
              <a:ln w="38100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34300" tIns="17150" rIns="34300" bIns="1715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41" name="Google Shape;241;p30"/>
              <p:cNvSpPr/>
              <p:nvPr/>
            </p:nvSpPr>
            <p:spPr>
              <a:xfrm>
                <a:off x="4124430" y="10276013"/>
                <a:ext cx="391267" cy="223957"/>
              </a:xfrm>
              <a:custGeom>
                <a:avLst/>
                <a:gdLst/>
                <a:ahLst/>
                <a:cxnLst/>
                <a:rect l="l" t="t" r="r" b="b"/>
                <a:pathLst>
                  <a:path w="11" h="5" extrusionOk="0">
                    <a:moveTo>
                      <a:pt x="10" y="4"/>
                    </a:moveTo>
                    <a:cubicBezTo>
                      <a:pt x="10" y="1"/>
                      <a:pt x="2" y="0"/>
                      <a:pt x="0" y="2"/>
                    </a:cubicBezTo>
                    <a:cubicBezTo>
                      <a:pt x="0" y="2"/>
                      <a:pt x="4" y="5"/>
                      <a:pt x="5" y="5"/>
                    </a:cubicBezTo>
                    <a:cubicBezTo>
                      <a:pt x="6" y="5"/>
                      <a:pt x="11" y="4"/>
                      <a:pt x="10" y="4"/>
                    </a:cubicBezTo>
                    <a:cubicBezTo>
                      <a:pt x="10" y="3"/>
                      <a:pt x="11" y="5"/>
                      <a:pt x="10" y="4"/>
                    </a:cubicBezTo>
                    <a:close/>
                  </a:path>
                </a:pathLst>
              </a:custGeom>
              <a:solidFill>
                <a:srgbClr val="E0ECEC"/>
              </a:solidFill>
              <a:ln w="38100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34300" tIns="17150" rIns="34300" bIns="1715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42" name="Google Shape;242;p30"/>
              <p:cNvSpPr/>
              <p:nvPr/>
            </p:nvSpPr>
            <p:spPr>
              <a:xfrm>
                <a:off x="3057353" y="9275720"/>
                <a:ext cx="1802195" cy="791289"/>
              </a:xfrm>
              <a:custGeom>
                <a:avLst/>
                <a:gdLst/>
                <a:ahLst/>
                <a:cxnLst/>
                <a:rect l="l" t="t" r="r" b="b"/>
                <a:pathLst>
                  <a:path w="52" h="18" extrusionOk="0">
                    <a:moveTo>
                      <a:pt x="52" y="16"/>
                    </a:moveTo>
                    <a:cubicBezTo>
                      <a:pt x="52" y="17"/>
                      <a:pt x="42" y="17"/>
                      <a:pt x="41" y="17"/>
                    </a:cubicBezTo>
                    <a:cubicBezTo>
                      <a:pt x="39" y="17"/>
                      <a:pt x="37" y="18"/>
                      <a:pt x="35" y="17"/>
                    </a:cubicBezTo>
                    <a:cubicBezTo>
                      <a:pt x="34" y="16"/>
                      <a:pt x="41" y="15"/>
                      <a:pt x="37" y="14"/>
                    </a:cubicBezTo>
                    <a:cubicBezTo>
                      <a:pt x="35" y="13"/>
                      <a:pt x="33" y="13"/>
                      <a:pt x="32" y="11"/>
                    </a:cubicBezTo>
                    <a:cubicBezTo>
                      <a:pt x="30" y="9"/>
                      <a:pt x="31" y="8"/>
                      <a:pt x="28" y="8"/>
                    </a:cubicBezTo>
                    <a:cubicBezTo>
                      <a:pt x="24" y="9"/>
                      <a:pt x="23" y="6"/>
                      <a:pt x="20" y="5"/>
                    </a:cubicBezTo>
                    <a:cubicBezTo>
                      <a:pt x="19" y="5"/>
                      <a:pt x="15" y="6"/>
                      <a:pt x="14" y="5"/>
                    </a:cubicBezTo>
                    <a:cubicBezTo>
                      <a:pt x="14" y="4"/>
                      <a:pt x="16" y="4"/>
                      <a:pt x="16" y="3"/>
                    </a:cubicBezTo>
                    <a:cubicBezTo>
                      <a:pt x="16" y="2"/>
                      <a:pt x="9" y="3"/>
                      <a:pt x="8" y="3"/>
                    </a:cubicBezTo>
                    <a:cubicBezTo>
                      <a:pt x="8" y="4"/>
                      <a:pt x="0" y="7"/>
                      <a:pt x="0" y="6"/>
                    </a:cubicBezTo>
                    <a:cubicBezTo>
                      <a:pt x="0" y="4"/>
                      <a:pt x="4" y="2"/>
                      <a:pt x="6" y="2"/>
                    </a:cubicBezTo>
                    <a:cubicBezTo>
                      <a:pt x="9" y="0"/>
                      <a:pt x="12" y="0"/>
                      <a:pt x="16" y="0"/>
                    </a:cubicBezTo>
                    <a:cubicBezTo>
                      <a:pt x="18" y="0"/>
                      <a:pt x="22" y="0"/>
                      <a:pt x="24" y="1"/>
                    </a:cubicBezTo>
                    <a:cubicBezTo>
                      <a:pt x="26" y="2"/>
                      <a:pt x="28" y="4"/>
                      <a:pt x="31" y="4"/>
                    </a:cubicBezTo>
                    <a:cubicBezTo>
                      <a:pt x="31" y="4"/>
                      <a:pt x="31" y="3"/>
                      <a:pt x="32" y="4"/>
                    </a:cubicBezTo>
                    <a:cubicBezTo>
                      <a:pt x="33" y="5"/>
                      <a:pt x="33" y="5"/>
                      <a:pt x="34" y="5"/>
                    </a:cubicBezTo>
                    <a:cubicBezTo>
                      <a:pt x="35" y="6"/>
                      <a:pt x="37" y="7"/>
                      <a:pt x="38" y="8"/>
                    </a:cubicBezTo>
                    <a:cubicBezTo>
                      <a:pt x="40" y="9"/>
                      <a:pt x="44" y="9"/>
                      <a:pt x="45" y="11"/>
                    </a:cubicBezTo>
                    <a:cubicBezTo>
                      <a:pt x="47" y="13"/>
                      <a:pt x="52" y="13"/>
                      <a:pt x="52" y="16"/>
                    </a:cubicBezTo>
                    <a:close/>
                  </a:path>
                </a:pathLst>
              </a:custGeom>
              <a:solidFill>
                <a:srgbClr val="E0ECEC"/>
              </a:solidFill>
              <a:ln w="38100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34300" tIns="17150" rIns="34300" bIns="1715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43" name="Google Shape;243;p30"/>
              <p:cNvSpPr/>
              <p:nvPr/>
            </p:nvSpPr>
            <p:spPr>
              <a:xfrm>
                <a:off x="4124430" y="8797960"/>
                <a:ext cx="142280" cy="164233"/>
              </a:xfrm>
              <a:custGeom>
                <a:avLst/>
                <a:gdLst/>
                <a:ahLst/>
                <a:cxnLst/>
                <a:rect l="l" t="t" r="r" b="b"/>
                <a:pathLst>
                  <a:path w="4" h="4" extrusionOk="0">
                    <a:moveTo>
                      <a:pt x="2" y="4"/>
                    </a:moveTo>
                    <a:cubicBezTo>
                      <a:pt x="0" y="4"/>
                      <a:pt x="1" y="1"/>
                      <a:pt x="1" y="0"/>
                    </a:cubicBezTo>
                    <a:cubicBezTo>
                      <a:pt x="2" y="0"/>
                      <a:pt x="4" y="4"/>
                      <a:pt x="2" y="4"/>
                    </a:cubicBezTo>
                    <a:cubicBezTo>
                      <a:pt x="1" y="4"/>
                      <a:pt x="4" y="4"/>
                      <a:pt x="2" y="4"/>
                    </a:cubicBezTo>
                    <a:close/>
                  </a:path>
                </a:pathLst>
              </a:custGeom>
              <a:solidFill>
                <a:srgbClr val="E0ECEC"/>
              </a:solidFill>
              <a:ln w="38100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34300" tIns="17150" rIns="34300" bIns="1715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44" name="Google Shape;244;p30"/>
              <p:cNvSpPr/>
              <p:nvPr/>
            </p:nvSpPr>
            <p:spPr>
              <a:xfrm>
                <a:off x="5001816" y="9708681"/>
                <a:ext cx="71142" cy="89583"/>
              </a:xfrm>
              <a:custGeom>
                <a:avLst/>
                <a:gdLst/>
                <a:ahLst/>
                <a:cxnLst/>
                <a:rect l="l" t="t" r="r" b="b"/>
                <a:pathLst>
                  <a:path w="2" h="2" extrusionOk="0">
                    <a:moveTo>
                      <a:pt x="2" y="1"/>
                    </a:moveTo>
                    <a:cubicBezTo>
                      <a:pt x="2" y="0"/>
                      <a:pt x="0" y="0"/>
                      <a:pt x="0" y="1"/>
                    </a:cubicBezTo>
                    <a:cubicBezTo>
                      <a:pt x="0" y="1"/>
                      <a:pt x="2" y="2"/>
                      <a:pt x="2" y="1"/>
                    </a:cubicBezTo>
                    <a:close/>
                  </a:path>
                </a:pathLst>
              </a:custGeom>
              <a:solidFill>
                <a:srgbClr val="E0ECEC"/>
              </a:solidFill>
              <a:ln w="38100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34300" tIns="17150" rIns="34300" bIns="1715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45" name="Google Shape;245;p30"/>
              <p:cNvSpPr/>
              <p:nvPr/>
            </p:nvSpPr>
            <p:spPr>
              <a:xfrm>
                <a:off x="7088560" y="3258980"/>
                <a:ext cx="201557" cy="447894"/>
              </a:xfrm>
              <a:custGeom>
                <a:avLst/>
                <a:gdLst/>
                <a:ahLst/>
                <a:cxnLst/>
                <a:rect l="l" t="t" r="r" b="b"/>
                <a:pathLst>
                  <a:path w="6" h="10" extrusionOk="0">
                    <a:moveTo>
                      <a:pt x="3" y="8"/>
                    </a:moveTo>
                    <a:cubicBezTo>
                      <a:pt x="2" y="10"/>
                      <a:pt x="0" y="9"/>
                      <a:pt x="0" y="7"/>
                    </a:cubicBezTo>
                    <a:cubicBezTo>
                      <a:pt x="1" y="6"/>
                      <a:pt x="3" y="3"/>
                      <a:pt x="4" y="2"/>
                    </a:cubicBezTo>
                    <a:cubicBezTo>
                      <a:pt x="6" y="0"/>
                      <a:pt x="6" y="3"/>
                      <a:pt x="6" y="4"/>
                    </a:cubicBezTo>
                    <a:cubicBezTo>
                      <a:pt x="6" y="6"/>
                      <a:pt x="3" y="6"/>
                      <a:pt x="3" y="8"/>
                    </a:cubicBezTo>
                    <a:cubicBezTo>
                      <a:pt x="2" y="10"/>
                      <a:pt x="3" y="8"/>
                      <a:pt x="3" y="8"/>
                    </a:cubicBezTo>
                    <a:close/>
                  </a:path>
                </a:pathLst>
              </a:custGeom>
              <a:solidFill>
                <a:srgbClr val="E0ECEC"/>
              </a:solidFill>
              <a:ln w="38100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34300" tIns="17150" rIns="34300" bIns="1715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46" name="Google Shape;246;p30"/>
              <p:cNvSpPr/>
              <p:nvPr/>
            </p:nvSpPr>
            <p:spPr>
              <a:xfrm>
                <a:off x="7183420" y="3482930"/>
                <a:ext cx="248987" cy="179161"/>
              </a:xfrm>
              <a:custGeom>
                <a:avLst/>
                <a:gdLst/>
                <a:ahLst/>
                <a:cxnLst/>
                <a:rect l="l" t="t" r="r" b="b"/>
                <a:pathLst>
                  <a:path w="7" h="4" extrusionOk="0">
                    <a:moveTo>
                      <a:pt x="3" y="4"/>
                    </a:moveTo>
                    <a:cubicBezTo>
                      <a:pt x="0" y="4"/>
                      <a:pt x="3" y="0"/>
                      <a:pt x="5" y="1"/>
                    </a:cubicBezTo>
                    <a:cubicBezTo>
                      <a:pt x="7" y="1"/>
                      <a:pt x="4" y="4"/>
                      <a:pt x="3" y="4"/>
                    </a:cubicBezTo>
                    <a:cubicBezTo>
                      <a:pt x="2" y="4"/>
                      <a:pt x="4" y="4"/>
                      <a:pt x="3" y="4"/>
                    </a:cubicBezTo>
                    <a:close/>
                  </a:path>
                </a:pathLst>
              </a:custGeom>
              <a:solidFill>
                <a:srgbClr val="E0ECEC"/>
              </a:solidFill>
              <a:ln w="38100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34300" tIns="17150" rIns="34300" bIns="1715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47" name="Google Shape;247;p30"/>
              <p:cNvSpPr/>
              <p:nvPr/>
            </p:nvSpPr>
            <p:spPr>
              <a:xfrm>
                <a:off x="6495729" y="3303764"/>
                <a:ext cx="521686" cy="313525"/>
              </a:xfrm>
              <a:custGeom>
                <a:avLst/>
                <a:gdLst/>
                <a:ahLst/>
                <a:cxnLst/>
                <a:rect l="l" t="t" r="r" b="b"/>
                <a:pathLst>
                  <a:path w="15" h="7" extrusionOk="0">
                    <a:moveTo>
                      <a:pt x="11" y="6"/>
                    </a:moveTo>
                    <a:cubicBezTo>
                      <a:pt x="10" y="6"/>
                      <a:pt x="10" y="6"/>
                      <a:pt x="10" y="5"/>
                    </a:cubicBezTo>
                    <a:cubicBezTo>
                      <a:pt x="10" y="5"/>
                      <a:pt x="8" y="6"/>
                      <a:pt x="7" y="5"/>
                    </a:cubicBezTo>
                    <a:cubicBezTo>
                      <a:pt x="7" y="4"/>
                      <a:pt x="0" y="1"/>
                      <a:pt x="3" y="0"/>
                    </a:cubicBezTo>
                    <a:cubicBezTo>
                      <a:pt x="4" y="0"/>
                      <a:pt x="5" y="2"/>
                      <a:pt x="6" y="2"/>
                    </a:cubicBezTo>
                    <a:cubicBezTo>
                      <a:pt x="7" y="3"/>
                      <a:pt x="7" y="2"/>
                      <a:pt x="8" y="3"/>
                    </a:cubicBezTo>
                    <a:cubicBezTo>
                      <a:pt x="9" y="4"/>
                      <a:pt x="13" y="2"/>
                      <a:pt x="15" y="3"/>
                    </a:cubicBezTo>
                    <a:cubicBezTo>
                      <a:pt x="14" y="3"/>
                      <a:pt x="12" y="6"/>
                      <a:pt x="11" y="6"/>
                    </a:cubicBezTo>
                    <a:cubicBezTo>
                      <a:pt x="9" y="7"/>
                      <a:pt x="12" y="6"/>
                      <a:pt x="11" y="6"/>
                    </a:cubicBezTo>
                    <a:close/>
                  </a:path>
                </a:pathLst>
              </a:custGeom>
              <a:solidFill>
                <a:srgbClr val="E0ECEC"/>
              </a:solidFill>
              <a:ln w="38100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34300" tIns="17150" rIns="34300" bIns="1715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48" name="Google Shape;248;p30"/>
              <p:cNvSpPr/>
              <p:nvPr/>
            </p:nvSpPr>
            <p:spPr>
              <a:xfrm>
                <a:off x="6602453" y="2437825"/>
                <a:ext cx="545390" cy="343394"/>
              </a:xfrm>
              <a:custGeom>
                <a:avLst/>
                <a:gdLst/>
                <a:ahLst/>
                <a:cxnLst/>
                <a:rect l="l" t="t" r="r" b="b"/>
                <a:pathLst>
                  <a:path w="16" h="8" extrusionOk="0">
                    <a:moveTo>
                      <a:pt x="13" y="6"/>
                    </a:moveTo>
                    <a:cubicBezTo>
                      <a:pt x="11" y="8"/>
                      <a:pt x="1" y="4"/>
                      <a:pt x="0" y="2"/>
                    </a:cubicBezTo>
                    <a:cubicBezTo>
                      <a:pt x="0" y="0"/>
                      <a:pt x="16" y="4"/>
                      <a:pt x="13" y="6"/>
                    </a:cubicBezTo>
                    <a:cubicBezTo>
                      <a:pt x="12" y="7"/>
                      <a:pt x="14" y="5"/>
                      <a:pt x="13" y="6"/>
                    </a:cubicBezTo>
                    <a:close/>
                  </a:path>
                </a:pathLst>
              </a:custGeom>
              <a:solidFill>
                <a:srgbClr val="E0ECEC"/>
              </a:solidFill>
              <a:ln w="38100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34300" tIns="17150" rIns="34300" bIns="1715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49" name="Google Shape;249;p30"/>
              <p:cNvSpPr/>
              <p:nvPr/>
            </p:nvSpPr>
            <p:spPr>
              <a:xfrm>
                <a:off x="6424609" y="-1249853"/>
                <a:ext cx="106707" cy="253802"/>
              </a:xfrm>
              <a:custGeom>
                <a:avLst/>
                <a:gdLst/>
                <a:ahLst/>
                <a:cxnLst/>
                <a:rect l="l" t="t" r="r" b="b"/>
                <a:pathLst>
                  <a:path w="3" h="6" extrusionOk="0">
                    <a:moveTo>
                      <a:pt x="3" y="4"/>
                    </a:moveTo>
                    <a:cubicBezTo>
                      <a:pt x="3" y="3"/>
                      <a:pt x="1" y="0"/>
                      <a:pt x="1" y="1"/>
                    </a:cubicBezTo>
                    <a:cubicBezTo>
                      <a:pt x="1" y="1"/>
                      <a:pt x="1" y="1"/>
                      <a:pt x="1" y="2"/>
                    </a:cubicBezTo>
                    <a:cubicBezTo>
                      <a:pt x="1" y="2"/>
                      <a:pt x="0" y="2"/>
                      <a:pt x="0" y="2"/>
                    </a:cubicBezTo>
                    <a:cubicBezTo>
                      <a:pt x="0" y="2"/>
                      <a:pt x="3" y="6"/>
                      <a:pt x="3" y="4"/>
                    </a:cubicBezTo>
                    <a:cubicBezTo>
                      <a:pt x="3" y="3"/>
                      <a:pt x="3" y="6"/>
                      <a:pt x="3" y="4"/>
                    </a:cubicBezTo>
                    <a:close/>
                  </a:path>
                </a:pathLst>
              </a:custGeom>
              <a:solidFill>
                <a:srgbClr val="E0ECEC"/>
              </a:solidFill>
              <a:ln w="38100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34300" tIns="17150" rIns="34300" bIns="1715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50" name="Google Shape;250;p30"/>
              <p:cNvSpPr/>
              <p:nvPr/>
            </p:nvSpPr>
            <p:spPr>
              <a:xfrm>
                <a:off x="5902925" y="-816878"/>
                <a:ext cx="106707" cy="134365"/>
              </a:xfrm>
              <a:custGeom>
                <a:avLst/>
                <a:gdLst/>
                <a:ahLst/>
                <a:cxnLst/>
                <a:rect l="l" t="t" r="r" b="b"/>
                <a:pathLst>
                  <a:path w="3" h="3" extrusionOk="0">
                    <a:moveTo>
                      <a:pt x="2" y="1"/>
                    </a:moveTo>
                    <a:cubicBezTo>
                      <a:pt x="2" y="0"/>
                      <a:pt x="0" y="2"/>
                      <a:pt x="0" y="2"/>
                    </a:cubicBezTo>
                    <a:cubicBezTo>
                      <a:pt x="1" y="3"/>
                      <a:pt x="3" y="2"/>
                      <a:pt x="2" y="1"/>
                    </a:cubicBezTo>
                    <a:close/>
                  </a:path>
                </a:pathLst>
              </a:custGeom>
              <a:solidFill>
                <a:srgbClr val="E0ECEC"/>
              </a:solidFill>
              <a:ln w="38100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34300" tIns="17150" rIns="34300" bIns="1715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51" name="Google Shape;251;p30"/>
              <p:cNvSpPr/>
              <p:nvPr/>
            </p:nvSpPr>
            <p:spPr>
              <a:xfrm>
                <a:off x="3507891" y="1512182"/>
                <a:ext cx="237133" cy="179161"/>
              </a:xfrm>
              <a:custGeom>
                <a:avLst/>
                <a:gdLst/>
                <a:ahLst/>
                <a:cxnLst/>
                <a:rect l="l" t="t" r="r" b="b"/>
                <a:pathLst>
                  <a:path w="7" h="4" extrusionOk="0">
                    <a:moveTo>
                      <a:pt x="7" y="3"/>
                    </a:moveTo>
                    <a:cubicBezTo>
                      <a:pt x="7" y="0"/>
                      <a:pt x="3" y="0"/>
                      <a:pt x="1" y="1"/>
                    </a:cubicBezTo>
                    <a:cubicBezTo>
                      <a:pt x="0" y="1"/>
                      <a:pt x="7" y="4"/>
                      <a:pt x="7" y="3"/>
                    </a:cubicBezTo>
                    <a:cubicBezTo>
                      <a:pt x="7" y="0"/>
                      <a:pt x="7" y="4"/>
                      <a:pt x="7" y="3"/>
                    </a:cubicBezTo>
                    <a:close/>
                  </a:path>
                </a:pathLst>
              </a:custGeom>
              <a:solidFill>
                <a:srgbClr val="E0ECEC"/>
              </a:solidFill>
              <a:ln w="38100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34300" tIns="17150" rIns="34300" bIns="1715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52" name="Google Shape;252;p30"/>
              <p:cNvSpPr/>
              <p:nvPr/>
            </p:nvSpPr>
            <p:spPr>
              <a:xfrm>
                <a:off x="3887295" y="452164"/>
                <a:ext cx="213411" cy="268729"/>
              </a:xfrm>
              <a:custGeom>
                <a:avLst/>
                <a:gdLst/>
                <a:ahLst/>
                <a:cxnLst/>
                <a:rect l="l" t="t" r="r" b="b"/>
                <a:pathLst>
                  <a:path w="6" h="6" extrusionOk="0">
                    <a:moveTo>
                      <a:pt x="3" y="5"/>
                    </a:moveTo>
                    <a:cubicBezTo>
                      <a:pt x="2" y="4"/>
                      <a:pt x="1" y="4"/>
                      <a:pt x="0" y="3"/>
                    </a:cubicBezTo>
                    <a:cubicBezTo>
                      <a:pt x="1" y="3"/>
                      <a:pt x="3" y="0"/>
                      <a:pt x="4" y="2"/>
                    </a:cubicBezTo>
                    <a:cubicBezTo>
                      <a:pt x="6" y="3"/>
                      <a:pt x="5" y="6"/>
                      <a:pt x="3" y="5"/>
                    </a:cubicBezTo>
                    <a:cubicBezTo>
                      <a:pt x="2" y="4"/>
                      <a:pt x="4" y="6"/>
                      <a:pt x="3" y="5"/>
                    </a:cubicBezTo>
                    <a:close/>
                  </a:path>
                </a:pathLst>
              </a:custGeom>
              <a:solidFill>
                <a:srgbClr val="E0ECEC"/>
              </a:solidFill>
              <a:ln w="38100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34300" tIns="17150" rIns="34300" bIns="1715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53" name="Google Shape;253;p30"/>
              <p:cNvSpPr/>
              <p:nvPr/>
            </p:nvSpPr>
            <p:spPr>
              <a:xfrm>
                <a:off x="3780592" y="-1429014"/>
                <a:ext cx="213411" cy="313525"/>
              </a:xfrm>
              <a:custGeom>
                <a:avLst/>
                <a:gdLst/>
                <a:ahLst/>
                <a:cxnLst/>
                <a:rect l="l" t="t" r="r" b="b"/>
                <a:pathLst>
                  <a:path w="6" h="7" extrusionOk="0">
                    <a:moveTo>
                      <a:pt x="3" y="6"/>
                    </a:moveTo>
                    <a:cubicBezTo>
                      <a:pt x="0" y="7"/>
                      <a:pt x="1" y="0"/>
                      <a:pt x="4" y="1"/>
                    </a:cubicBezTo>
                    <a:cubicBezTo>
                      <a:pt x="6" y="1"/>
                      <a:pt x="5" y="6"/>
                      <a:pt x="3" y="6"/>
                    </a:cubicBezTo>
                    <a:cubicBezTo>
                      <a:pt x="2" y="6"/>
                      <a:pt x="6" y="6"/>
                      <a:pt x="3" y="6"/>
                    </a:cubicBezTo>
                    <a:close/>
                  </a:path>
                </a:pathLst>
              </a:custGeom>
              <a:solidFill>
                <a:srgbClr val="E0ECEC"/>
              </a:solidFill>
              <a:ln w="38100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34300" tIns="17150" rIns="34300" bIns="1715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54" name="Google Shape;254;p30"/>
              <p:cNvSpPr/>
              <p:nvPr/>
            </p:nvSpPr>
            <p:spPr>
              <a:xfrm>
                <a:off x="3187764" y="-1608171"/>
                <a:ext cx="414979" cy="268729"/>
              </a:xfrm>
              <a:custGeom>
                <a:avLst/>
                <a:gdLst/>
                <a:ahLst/>
                <a:cxnLst/>
                <a:rect l="l" t="t" r="r" b="b"/>
                <a:pathLst>
                  <a:path w="12" h="6" extrusionOk="0">
                    <a:moveTo>
                      <a:pt x="4" y="6"/>
                    </a:moveTo>
                    <a:cubicBezTo>
                      <a:pt x="2" y="6"/>
                      <a:pt x="0" y="5"/>
                      <a:pt x="1" y="3"/>
                    </a:cubicBezTo>
                    <a:cubicBezTo>
                      <a:pt x="2" y="1"/>
                      <a:pt x="5" y="1"/>
                      <a:pt x="8" y="0"/>
                    </a:cubicBezTo>
                    <a:cubicBezTo>
                      <a:pt x="12" y="0"/>
                      <a:pt x="6" y="6"/>
                      <a:pt x="4" y="6"/>
                    </a:cubicBezTo>
                    <a:close/>
                  </a:path>
                </a:pathLst>
              </a:custGeom>
              <a:solidFill>
                <a:srgbClr val="E0ECEC"/>
              </a:solidFill>
              <a:ln w="38100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34300" tIns="17150" rIns="34300" bIns="1715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55" name="Google Shape;255;p30"/>
              <p:cNvSpPr/>
              <p:nvPr/>
            </p:nvSpPr>
            <p:spPr>
              <a:xfrm>
                <a:off x="4065144" y="-1772399"/>
                <a:ext cx="237133" cy="119437"/>
              </a:xfrm>
              <a:custGeom>
                <a:avLst/>
                <a:gdLst/>
                <a:ahLst/>
                <a:cxnLst/>
                <a:rect l="l" t="t" r="r" b="b"/>
                <a:pathLst>
                  <a:path w="7" h="3" extrusionOk="0">
                    <a:moveTo>
                      <a:pt x="5" y="3"/>
                    </a:moveTo>
                    <a:cubicBezTo>
                      <a:pt x="4" y="3"/>
                      <a:pt x="0" y="0"/>
                      <a:pt x="3" y="0"/>
                    </a:cubicBezTo>
                    <a:cubicBezTo>
                      <a:pt x="4" y="0"/>
                      <a:pt x="6" y="0"/>
                      <a:pt x="7" y="1"/>
                    </a:cubicBezTo>
                    <a:cubicBezTo>
                      <a:pt x="7" y="1"/>
                      <a:pt x="6" y="3"/>
                      <a:pt x="5" y="3"/>
                    </a:cubicBezTo>
                    <a:cubicBezTo>
                      <a:pt x="4" y="3"/>
                      <a:pt x="7" y="3"/>
                      <a:pt x="5" y="3"/>
                    </a:cubicBezTo>
                    <a:close/>
                  </a:path>
                </a:pathLst>
              </a:custGeom>
              <a:solidFill>
                <a:srgbClr val="E0ECEC"/>
              </a:solidFill>
              <a:ln w="38100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34300" tIns="17150" rIns="34300" bIns="1715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56" name="Google Shape;256;p30"/>
              <p:cNvSpPr/>
              <p:nvPr/>
            </p:nvSpPr>
            <p:spPr>
              <a:xfrm>
                <a:off x="2594930" y="-2653260"/>
                <a:ext cx="1185656" cy="1045100"/>
              </a:xfrm>
              <a:custGeom>
                <a:avLst/>
                <a:gdLst/>
                <a:ahLst/>
                <a:cxnLst/>
                <a:rect l="l" t="t" r="r" b="b"/>
                <a:pathLst>
                  <a:path w="34" h="24" extrusionOk="0">
                    <a:moveTo>
                      <a:pt x="31" y="21"/>
                    </a:moveTo>
                    <a:cubicBezTo>
                      <a:pt x="30" y="20"/>
                      <a:pt x="27" y="19"/>
                      <a:pt x="25" y="18"/>
                    </a:cubicBezTo>
                    <a:cubicBezTo>
                      <a:pt x="24" y="18"/>
                      <a:pt x="25" y="17"/>
                      <a:pt x="24" y="16"/>
                    </a:cubicBezTo>
                    <a:cubicBezTo>
                      <a:pt x="24" y="16"/>
                      <a:pt x="22" y="17"/>
                      <a:pt x="22" y="17"/>
                    </a:cubicBezTo>
                    <a:cubicBezTo>
                      <a:pt x="20" y="17"/>
                      <a:pt x="20" y="15"/>
                      <a:pt x="18" y="16"/>
                    </a:cubicBezTo>
                    <a:cubicBezTo>
                      <a:pt x="18" y="17"/>
                      <a:pt x="17" y="18"/>
                      <a:pt x="16" y="19"/>
                    </a:cubicBezTo>
                    <a:cubicBezTo>
                      <a:pt x="14" y="20"/>
                      <a:pt x="13" y="22"/>
                      <a:pt x="11" y="23"/>
                    </a:cubicBezTo>
                    <a:cubicBezTo>
                      <a:pt x="8" y="24"/>
                      <a:pt x="10" y="20"/>
                      <a:pt x="8" y="19"/>
                    </a:cubicBezTo>
                    <a:cubicBezTo>
                      <a:pt x="8" y="18"/>
                      <a:pt x="3" y="19"/>
                      <a:pt x="2" y="19"/>
                    </a:cubicBezTo>
                    <a:cubicBezTo>
                      <a:pt x="0" y="19"/>
                      <a:pt x="4" y="16"/>
                      <a:pt x="4" y="16"/>
                    </a:cubicBezTo>
                    <a:cubicBezTo>
                      <a:pt x="6" y="14"/>
                      <a:pt x="5" y="12"/>
                      <a:pt x="5" y="10"/>
                    </a:cubicBezTo>
                    <a:cubicBezTo>
                      <a:pt x="5" y="8"/>
                      <a:pt x="5" y="5"/>
                      <a:pt x="6" y="3"/>
                    </a:cubicBezTo>
                    <a:cubicBezTo>
                      <a:pt x="7" y="0"/>
                      <a:pt x="10" y="0"/>
                      <a:pt x="11" y="3"/>
                    </a:cubicBezTo>
                    <a:cubicBezTo>
                      <a:pt x="11" y="4"/>
                      <a:pt x="11" y="6"/>
                      <a:pt x="12" y="5"/>
                    </a:cubicBezTo>
                    <a:cubicBezTo>
                      <a:pt x="13" y="5"/>
                      <a:pt x="13" y="4"/>
                      <a:pt x="14" y="4"/>
                    </a:cubicBezTo>
                    <a:cubicBezTo>
                      <a:pt x="15" y="5"/>
                      <a:pt x="16" y="6"/>
                      <a:pt x="17" y="6"/>
                    </a:cubicBezTo>
                    <a:cubicBezTo>
                      <a:pt x="18" y="7"/>
                      <a:pt x="19" y="7"/>
                      <a:pt x="20" y="7"/>
                    </a:cubicBezTo>
                    <a:cubicBezTo>
                      <a:pt x="21" y="8"/>
                      <a:pt x="23" y="9"/>
                      <a:pt x="25" y="10"/>
                    </a:cubicBezTo>
                    <a:cubicBezTo>
                      <a:pt x="28" y="11"/>
                      <a:pt x="28" y="12"/>
                      <a:pt x="28" y="15"/>
                    </a:cubicBezTo>
                    <a:cubicBezTo>
                      <a:pt x="28" y="16"/>
                      <a:pt x="30" y="16"/>
                      <a:pt x="30" y="15"/>
                    </a:cubicBezTo>
                    <a:cubicBezTo>
                      <a:pt x="32" y="15"/>
                      <a:pt x="32" y="16"/>
                      <a:pt x="33" y="17"/>
                    </a:cubicBezTo>
                    <a:cubicBezTo>
                      <a:pt x="34" y="17"/>
                      <a:pt x="34" y="17"/>
                      <a:pt x="34" y="18"/>
                    </a:cubicBezTo>
                    <a:cubicBezTo>
                      <a:pt x="33" y="19"/>
                      <a:pt x="33" y="21"/>
                      <a:pt x="31" y="21"/>
                    </a:cubicBezTo>
                    <a:cubicBezTo>
                      <a:pt x="30" y="20"/>
                      <a:pt x="33" y="21"/>
                      <a:pt x="31" y="21"/>
                    </a:cubicBezTo>
                    <a:close/>
                  </a:path>
                </a:pathLst>
              </a:custGeom>
              <a:solidFill>
                <a:srgbClr val="E0ECEC"/>
              </a:solidFill>
              <a:ln w="38100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34300" tIns="17150" rIns="34300" bIns="1715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57" name="Google Shape;257;p30"/>
              <p:cNvSpPr/>
              <p:nvPr/>
            </p:nvSpPr>
            <p:spPr>
              <a:xfrm>
                <a:off x="3057353" y="-2742849"/>
                <a:ext cx="237133" cy="223957"/>
              </a:xfrm>
              <a:custGeom>
                <a:avLst/>
                <a:gdLst/>
                <a:ahLst/>
                <a:cxnLst/>
                <a:rect l="l" t="t" r="r" b="b"/>
                <a:pathLst>
                  <a:path w="7" h="5" extrusionOk="0">
                    <a:moveTo>
                      <a:pt x="5" y="4"/>
                    </a:moveTo>
                    <a:cubicBezTo>
                      <a:pt x="3" y="5"/>
                      <a:pt x="0" y="0"/>
                      <a:pt x="1" y="0"/>
                    </a:cubicBezTo>
                    <a:cubicBezTo>
                      <a:pt x="2" y="1"/>
                      <a:pt x="7" y="3"/>
                      <a:pt x="5" y="4"/>
                    </a:cubicBezTo>
                    <a:close/>
                  </a:path>
                </a:pathLst>
              </a:custGeom>
              <a:solidFill>
                <a:srgbClr val="E0ECEC"/>
              </a:solidFill>
              <a:ln w="38100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34300" tIns="17150" rIns="34300" bIns="1715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58" name="Google Shape;258;p30"/>
              <p:cNvSpPr/>
              <p:nvPr/>
            </p:nvSpPr>
            <p:spPr>
              <a:xfrm>
                <a:off x="2986198" y="-2698052"/>
                <a:ext cx="130426" cy="223957"/>
              </a:xfrm>
              <a:custGeom>
                <a:avLst/>
                <a:gdLst/>
                <a:ahLst/>
                <a:cxnLst/>
                <a:rect l="l" t="t" r="r" b="b"/>
                <a:pathLst>
                  <a:path w="4" h="5" extrusionOk="0">
                    <a:moveTo>
                      <a:pt x="3" y="4"/>
                    </a:moveTo>
                    <a:cubicBezTo>
                      <a:pt x="1" y="5"/>
                      <a:pt x="0" y="2"/>
                      <a:pt x="0" y="1"/>
                    </a:cubicBezTo>
                    <a:cubicBezTo>
                      <a:pt x="1" y="0"/>
                      <a:pt x="4" y="3"/>
                      <a:pt x="3" y="4"/>
                    </a:cubicBezTo>
                    <a:close/>
                  </a:path>
                </a:pathLst>
              </a:custGeom>
              <a:solidFill>
                <a:srgbClr val="E0ECEC"/>
              </a:solidFill>
              <a:ln w="38100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34300" tIns="17150" rIns="34300" bIns="1715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59" name="Google Shape;259;p30"/>
              <p:cNvSpPr/>
              <p:nvPr/>
            </p:nvSpPr>
            <p:spPr>
              <a:xfrm>
                <a:off x="5381220" y="-1518575"/>
                <a:ext cx="213411" cy="89583"/>
              </a:xfrm>
              <a:custGeom>
                <a:avLst/>
                <a:gdLst/>
                <a:ahLst/>
                <a:cxnLst/>
                <a:rect l="l" t="t" r="r" b="b"/>
                <a:pathLst>
                  <a:path w="6" h="2" extrusionOk="0">
                    <a:moveTo>
                      <a:pt x="5" y="1"/>
                    </a:moveTo>
                    <a:cubicBezTo>
                      <a:pt x="5" y="2"/>
                      <a:pt x="0" y="0"/>
                      <a:pt x="1" y="0"/>
                    </a:cubicBezTo>
                    <a:cubicBezTo>
                      <a:pt x="3" y="0"/>
                      <a:pt x="6" y="0"/>
                      <a:pt x="5" y="1"/>
                    </a:cubicBezTo>
                    <a:close/>
                  </a:path>
                </a:pathLst>
              </a:custGeom>
              <a:solidFill>
                <a:srgbClr val="E0ECEC"/>
              </a:solidFill>
              <a:ln w="38100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34300" tIns="17150" rIns="34300" bIns="1715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60" name="Google Shape;260;p30"/>
              <p:cNvSpPr/>
              <p:nvPr/>
            </p:nvSpPr>
            <p:spPr>
              <a:xfrm>
                <a:off x="-4530846" y="2213888"/>
                <a:ext cx="1007799" cy="836085"/>
              </a:xfrm>
              <a:custGeom>
                <a:avLst/>
                <a:gdLst/>
                <a:ahLst/>
                <a:cxnLst/>
                <a:rect l="l" t="t" r="r" b="b"/>
                <a:pathLst>
                  <a:path w="29" h="19" extrusionOk="0">
                    <a:moveTo>
                      <a:pt x="27" y="16"/>
                    </a:moveTo>
                    <a:cubicBezTo>
                      <a:pt x="26" y="15"/>
                      <a:pt x="25" y="13"/>
                      <a:pt x="24" y="12"/>
                    </a:cubicBezTo>
                    <a:cubicBezTo>
                      <a:pt x="23" y="10"/>
                      <a:pt x="21" y="10"/>
                      <a:pt x="19" y="10"/>
                    </a:cubicBezTo>
                    <a:cubicBezTo>
                      <a:pt x="17" y="8"/>
                      <a:pt x="17" y="4"/>
                      <a:pt x="14" y="3"/>
                    </a:cubicBezTo>
                    <a:cubicBezTo>
                      <a:pt x="13" y="3"/>
                      <a:pt x="10" y="3"/>
                      <a:pt x="8" y="2"/>
                    </a:cubicBezTo>
                    <a:cubicBezTo>
                      <a:pt x="7" y="1"/>
                      <a:pt x="5" y="0"/>
                      <a:pt x="2" y="0"/>
                    </a:cubicBezTo>
                    <a:cubicBezTo>
                      <a:pt x="0" y="0"/>
                      <a:pt x="1" y="2"/>
                      <a:pt x="3" y="2"/>
                    </a:cubicBezTo>
                    <a:cubicBezTo>
                      <a:pt x="4" y="2"/>
                      <a:pt x="4" y="2"/>
                      <a:pt x="5" y="3"/>
                    </a:cubicBezTo>
                    <a:cubicBezTo>
                      <a:pt x="5" y="3"/>
                      <a:pt x="6" y="4"/>
                      <a:pt x="6" y="4"/>
                    </a:cubicBezTo>
                    <a:cubicBezTo>
                      <a:pt x="5" y="4"/>
                      <a:pt x="4" y="3"/>
                      <a:pt x="4" y="2"/>
                    </a:cubicBezTo>
                    <a:cubicBezTo>
                      <a:pt x="4" y="2"/>
                      <a:pt x="4" y="4"/>
                      <a:pt x="4" y="4"/>
                    </a:cubicBezTo>
                    <a:cubicBezTo>
                      <a:pt x="4" y="6"/>
                      <a:pt x="6" y="6"/>
                      <a:pt x="7" y="6"/>
                    </a:cubicBezTo>
                    <a:cubicBezTo>
                      <a:pt x="7" y="6"/>
                      <a:pt x="12" y="9"/>
                      <a:pt x="12" y="9"/>
                    </a:cubicBezTo>
                    <a:cubicBezTo>
                      <a:pt x="12" y="9"/>
                      <a:pt x="11" y="9"/>
                      <a:pt x="10" y="10"/>
                    </a:cubicBezTo>
                    <a:cubicBezTo>
                      <a:pt x="10" y="10"/>
                      <a:pt x="14" y="10"/>
                      <a:pt x="14" y="10"/>
                    </a:cubicBezTo>
                    <a:cubicBezTo>
                      <a:pt x="16" y="11"/>
                      <a:pt x="14" y="12"/>
                      <a:pt x="14" y="12"/>
                    </a:cubicBezTo>
                    <a:cubicBezTo>
                      <a:pt x="15" y="13"/>
                      <a:pt x="18" y="12"/>
                      <a:pt x="19" y="12"/>
                    </a:cubicBezTo>
                    <a:cubicBezTo>
                      <a:pt x="14" y="13"/>
                      <a:pt x="29" y="19"/>
                      <a:pt x="27" y="16"/>
                    </a:cubicBezTo>
                    <a:cubicBezTo>
                      <a:pt x="26" y="15"/>
                      <a:pt x="28" y="18"/>
                      <a:pt x="27" y="16"/>
                    </a:cubicBezTo>
                    <a:close/>
                  </a:path>
                </a:pathLst>
              </a:custGeom>
              <a:solidFill>
                <a:srgbClr val="E0ECEC"/>
              </a:solidFill>
              <a:ln w="38100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34300" tIns="17150" rIns="34300" bIns="1715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61" name="Google Shape;261;p30"/>
              <p:cNvSpPr/>
              <p:nvPr/>
            </p:nvSpPr>
            <p:spPr>
              <a:xfrm>
                <a:off x="-5325223" y="1243444"/>
                <a:ext cx="450544" cy="612128"/>
              </a:xfrm>
              <a:custGeom>
                <a:avLst/>
                <a:gdLst/>
                <a:ahLst/>
                <a:cxnLst/>
                <a:rect l="l" t="t" r="r" b="b"/>
                <a:pathLst>
                  <a:path w="13" h="14" extrusionOk="0">
                    <a:moveTo>
                      <a:pt x="11" y="14"/>
                    </a:moveTo>
                    <a:cubicBezTo>
                      <a:pt x="11" y="14"/>
                      <a:pt x="11" y="14"/>
                      <a:pt x="11" y="14"/>
                    </a:cubicBezTo>
                    <a:cubicBezTo>
                      <a:pt x="11" y="13"/>
                      <a:pt x="9" y="11"/>
                      <a:pt x="8" y="11"/>
                    </a:cubicBezTo>
                    <a:cubicBezTo>
                      <a:pt x="7" y="9"/>
                      <a:pt x="8" y="8"/>
                      <a:pt x="7" y="7"/>
                    </a:cubicBezTo>
                    <a:cubicBezTo>
                      <a:pt x="6" y="6"/>
                      <a:pt x="6" y="6"/>
                      <a:pt x="6" y="5"/>
                    </a:cubicBezTo>
                    <a:cubicBezTo>
                      <a:pt x="5" y="3"/>
                      <a:pt x="6" y="3"/>
                      <a:pt x="7" y="2"/>
                    </a:cubicBezTo>
                    <a:cubicBezTo>
                      <a:pt x="9" y="0"/>
                      <a:pt x="3" y="3"/>
                      <a:pt x="4" y="4"/>
                    </a:cubicBezTo>
                    <a:cubicBezTo>
                      <a:pt x="3" y="3"/>
                      <a:pt x="6" y="1"/>
                      <a:pt x="6" y="1"/>
                    </a:cubicBezTo>
                    <a:cubicBezTo>
                      <a:pt x="5" y="0"/>
                      <a:pt x="1" y="0"/>
                      <a:pt x="1" y="0"/>
                    </a:cubicBezTo>
                    <a:cubicBezTo>
                      <a:pt x="0" y="1"/>
                      <a:pt x="2" y="5"/>
                      <a:pt x="3" y="6"/>
                    </a:cubicBezTo>
                    <a:cubicBezTo>
                      <a:pt x="5" y="8"/>
                      <a:pt x="8" y="13"/>
                      <a:pt x="11" y="14"/>
                    </a:cubicBezTo>
                    <a:cubicBezTo>
                      <a:pt x="13" y="14"/>
                      <a:pt x="8" y="13"/>
                      <a:pt x="11" y="14"/>
                    </a:cubicBezTo>
                    <a:close/>
                  </a:path>
                </a:pathLst>
              </a:custGeom>
              <a:solidFill>
                <a:srgbClr val="E0ECEC"/>
              </a:solidFill>
              <a:ln w="38100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34300" tIns="17150" rIns="34300" bIns="1715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62" name="Google Shape;262;p30"/>
              <p:cNvSpPr/>
              <p:nvPr/>
            </p:nvSpPr>
            <p:spPr>
              <a:xfrm>
                <a:off x="-5289653" y="541738"/>
                <a:ext cx="142280" cy="179161"/>
              </a:xfrm>
              <a:custGeom>
                <a:avLst/>
                <a:gdLst/>
                <a:ahLst/>
                <a:cxnLst/>
                <a:rect l="l" t="t" r="r" b="b"/>
                <a:pathLst>
                  <a:path w="4" h="4" extrusionOk="0">
                    <a:moveTo>
                      <a:pt x="3" y="3"/>
                    </a:moveTo>
                    <a:cubicBezTo>
                      <a:pt x="2" y="2"/>
                      <a:pt x="0" y="2"/>
                      <a:pt x="2" y="1"/>
                    </a:cubicBezTo>
                    <a:cubicBezTo>
                      <a:pt x="3" y="0"/>
                      <a:pt x="4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2" y="2"/>
                      <a:pt x="4" y="4"/>
                      <a:pt x="3" y="3"/>
                    </a:cubicBezTo>
                    <a:close/>
                  </a:path>
                </a:pathLst>
              </a:custGeom>
              <a:solidFill>
                <a:srgbClr val="E0ECEC"/>
              </a:solidFill>
              <a:ln w="38100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34300" tIns="17150" rIns="34300" bIns="1715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63" name="Google Shape;263;p30"/>
              <p:cNvSpPr/>
              <p:nvPr/>
            </p:nvSpPr>
            <p:spPr>
              <a:xfrm>
                <a:off x="-5467510" y="332732"/>
                <a:ext cx="213411" cy="253802"/>
              </a:xfrm>
              <a:custGeom>
                <a:avLst/>
                <a:gdLst/>
                <a:ahLst/>
                <a:cxnLst/>
                <a:rect l="l" t="t" r="r" b="b"/>
                <a:pathLst>
                  <a:path w="6" h="6" extrusionOk="0">
                    <a:moveTo>
                      <a:pt x="5" y="2"/>
                    </a:moveTo>
                    <a:cubicBezTo>
                      <a:pt x="4" y="2"/>
                      <a:pt x="1" y="0"/>
                      <a:pt x="0" y="1"/>
                    </a:cubicBezTo>
                    <a:cubicBezTo>
                      <a:pt x="1" y="0"/>
                      <a:pt x="2" y="4"/>
                      <a:pt x="1" y="3"/>
                    </a:cubicBezTo>
                    <a:cubicBezTo>
                      <a:pt x="1" y="4"/>
                      <a:pt x="1" y="5"/>
                      <a:pt x="1" y="6"/>
                    </a:cubicBezTo>
                    <a:cubicBezTo>
                      <a:pt x="1" y="5"/>
                      <a:pt x="5" y="4"/>
                      <a:pt x="5" y="5"/>
                    </a:cubicBezTo>
                    <a:cubicBezTo>
                      <a:pt x="5" y="4"/>
                      <a:pt x="4" y="4"/>
                      <a:pt x="3" y="3"/>
                    </a:cubicBezTo>
                    <a:cubicBezTo>
                      <a:pt x="4" y="4"/>
                      <a:pt x="6" y="2"/>
                      <a:pt x="5" y="2"/>
                    </a:cubicBezTo>
                    <a:cubicBezTo>
                      <a:pt x="4" y="2"/>
                      <a:pt x="6" y="2"/>
                      <a:pt x="5" y="2"/>
                    </a:cubicBezTo>
                    <a:close/>
                  </a:path>
                </a:pathLst>
              </a:custGeom>
              <a:solidFill>
                <a:srgbClr val="E0ECEC"/>
              </a:solidFill>
              <a:ln w="38100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34300" tIns="17150" rIns="34300" bIns="1715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64" name="Google Shape;264;p30"/>
              <p:cNvSpPr/>
              <p:nvPr/>
            </p:nvSpPr>
            <p:spPr>
              <a:xfrm>
                <a:off x="-5562360" y="407374"/>
                <a:ext cx="130426" cy="268729"/>
              </a:xfrm>
              <a:custGeom>
                <a:avLst/>
                <a:gdLst/>
                <a:ahLst/>
                <a:cxnLst/>
                <a:rect l="l" t="t" r="r" b="b"/>
                <a:pathLst>
                  <a:path w="4" h="6" extrusionOk="0">
                    <a:moveTo>
                      <a:pt x="2" y="0"/>
                    </a:moveTo>
                    <a:cubicBezTo>
                      <a:pt x="0" y="0"/>
                      <a:pt x="2" y="1"/>
                      <a:pt x="2" y="2"/>
                    </a:cubicBezTo>
                    <a:cubicBezTo>
                      <a:pt x="2" y="3"/>
                      <a:pt x="1" y="5"/>
                      <a:pt x="2" y="5"/>
                    </a:cubicBezTo>
                    <a:cubicBezTo>
                      <a:pt x="3" y="6"/>
                      <a:pt x="3" y="3"/>
                      <a:pt x="3" y="3"/>
                    </a:cubicBezTo>
                    <a:cubicBezTo>
                      <a:pt x="3" y="2"/>
                      <a:pt x="4" y="0"/>
                      <a:pt x="2" y="0"/>
                    </a:cubicBezTo>
                    <a:close/>
                  </a:path>
                </a:pathLst>
              </a:custGeom>
              <a:solidFill>
                <a:srgbClr val="E0ECEC"/>
              </a:solidFill>
              <a:ln w="38100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34300" tIns="17150" rIns="34300" bIns="1715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65" name="Google Shape;265;p30"/>
              <p:cNvSpPr/>
              <p:nvPr/>
            </p:nvSpPr>
            <p:spPr>
              <a:xfrm>
                <a:off x="-5775778" y="153554"/>
                <a:ext cx="177845" cy="477749"/>
              </a:xfrm>
              <a:custGeom>
                <a:avLst/>
                <a:gdLst/>
                <a:ahLst/>
                <a:cxnLst/>
                <a:rect l="l" t="t" r="r" b="b"/>
                <a:pathLst>
                  <a:path w="5" h="11" extrusionOk="0">
                    <a:moveTo>
                      <a:pt x="4" y="10"/>
                    </a:moveTo>
                    <a:cubicBezTo>
                      <a:pt x="4" y="9"/>
                      <a:pt x="2" y="6"/>
                      <a:pt x="2" y="6"/>
                    </a:cubicBezTo>
                    <a:cubicBezTo>
                      <a:pt x="4" y="4"/>
                      <a:pt x="0" y="4"/>
                      <a:pt x="1" y="3"/>
                    </a:cubicBezTo>
                    <a:cubicBezTo>
                      <a:pt x="2" y="0"/>
                      <a:pt x="5" y="5"/>
                      <a:pt x="5" y="5"/>
                    </a:cubicBezTo>
                    <a:cubicBezTo>
                      <a:pt x="5" y="6"/>
                      <a:pt x="5" y="11"/>
                      <a:pt x="4" y="10"/>
                    </a:cubicBezTo>
                    <a:cubicBezTo>
                      <a:pt x="4" y="9"/>
                      <a:pt x="5" y="11"/>
                      <a:pt x="4" y="10"/>
                    </a:cubicBezTo>
                    <a:close/>
                  </a:path>
                </a:pathLst>
              </a:custGeom>
              <a:solidFill>
                <a:srgbClr val="E0ECEC"/>
              </a:solidFill>
              <a:ln w="38100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34300" tIns="17150" rIns="34300" bIns="1715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66" name="Google Shape;266;p30"/>
              <p:cNvSpPr/>
              <p:nvPr/>
            </p:nvSpPr>
            <p:spPr>
              <a:xfrm>
                <a:off x="-5918059" y="-25603"/>
                <a:ext cx="248987" cy="313525"/>
              </a:xfrm>
              <a:custGeom>
                <a:avLst/>
                <a:gdLst/>
                <a:ahLst/>
                <a:cxnLst/>
                <a:rect l="l" t="t" r="r" b="b"/>
                <a:pathLst>
                  <a:path w="7" h="7" extrusionOk="0">
                    <a:moveTo>
                      <a:pt x="4" y="6"/>
                    </a:moveTo>
                    <a:cubicBezTo>
                      <a:pt x="2" y="4"/>
                      <a:pt x="1" y="4"/>
                      <a:pt x="2" y="3"/>
                    </a:cubicBezTo>
                    <a:cubicBezTo>
                      <a:pt x="2" y="2"/>
                      <a:pt x="0" y="2"/>
                      <a:pt x="0" y="2"/>
                    </a:cubicBezTo>
                    <a:cubicBezTo>
                      <a:pt x="0" y="1"/>
                      <a:pt x="4" y="0"/>
                      <a:pt x="5" y="1"/>
                    </a:cubicBezTo>
                    <a:cubicBezTo>
                      <a:pt x="5" y="1"/>
                      <a:pt x="3" y="2"/>
                      <a:pt x="4" y="3"/>
                    </a:cubicBezTo>
                    <a:cubicBezTo>
                      <a:pt x="5" y="3"/>
                      <a:pt x="7" y="4"/>
                      <a:pt x="7" y="4"/>
                    </a:cubicBezTo>
                    <a:cubicBezTo>
                      <a:pt x="7" y="5"/>
                      <a:pt x="5" y="5"/>
                      <a:pt x="5" y="5"/>
                    </a:cubicBezTo>
                    <a:cubicBezTo>
                      <a:pt x="4" y="5"/>
                      <a:pt x="5" y="7"/>
                      <a:pt x="4" y="6"/>
                    </a:cubicBezTo>
                    <a:cubicBezTo>
                      <a:pt x="2" y="5"/>
                      <a:pt x="4" y="6"/>
                      <a:pt x="4" y="6"/>
                    </a:cubicBezTo>
                    <a:close/>
                  </a:path>
                </a:pathLst>
              </a:custGeom>
              <a:solidFill>
                <a:srgbClr val="E0ECEC"/>
              </a:solidFill>
              <a:ln w="38100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34300" tIns="17150" rIns="34300" bIns="1715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67" name="Google Shape;267;p30"/>
              <p:cNvSpPr/>
              <p:nvPr/>
            </p:nvSpPr>
            <p:spPr>
              <a:xfrm>
                <a:off x="-5669072" y="-25603"/>
                <a:ext cx="237133" cy="403108"/>
              </a:xfrm>
              <a:custGeom>
                <a:avLst/>
                <a:gdLst/>
                <a:ahLst/>
                <a:cxnLst/>
                <a:rect l="l" t="t" r="r" b="b"/>
                <a:pathLst>
                  <a:path w="7" h="9" extrusionOk="0">
                    <a:moveTo>
                      <a:pt x="3" y="8"/>
                    </a:moveTo>
                    <a:cubicBezTo>
                      <a:pt x="4" y="7"/>
                      <a:pt x="5" y="7"/>
                      <a:pt x="4" y="6"/>
                    </a:cubicBezTo>
                    <a:cubicBezTo>
                      <a:pt x="4" y="5"/>
                      <a:pt x="2" y="5"/>
                      <a:pt x="2" y="4"/>
                    </a:cubicBezTo>
                    <a:cubicBezTo>
                      <a:pt x="3" y="3"/>
                      <a:pt x="0" y="0"/>
                      <a:pt x="3" y="1"/>
                    </a:cubicBezTo>
                    <a:cubicBezTo>
                      <a:pt x="6" y="2"/>
                      <a:pt x="6" y="3"/>
                      <a:pt x="6" y="5"/>
                    </a:cubicBezTo>
                    <a:cubicBezTo>
                      <a:pt x="7" y="7"/>
                      <a:pt x="3" y="8"/>
                      <a:pt x="3" y="8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4" y="7"/>
                      <a:pt x="2" y="9"/>
                      <a:pt x="3" y="8"/>
                    </a:cubicBezTo>
                    <a:close/>
                  </a:path>
                </a:pathLst>
              </a:custGeom>
              <a:solidFill>
                <a:srgbClr val="E0ECEC"/>
              </a:solidFill>
              <a:ln w="38100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34300" tIns="17150" rIns="34300" bIns="1715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68" name="Google Shape;268;p30"/>
              <p:cNvSpPr/>
              <p:nvPr/>
            </p:nvSpPr>
            <p:spPr>
              <a:xfrm>
                <a:off x="-5740216" y="63980"/>
                <a:ext cx="106707" cy="44787"/>
              </a:xfrm>
              <a:custGeom>
                <a:avLst/>
                <a:gdLst/>
                <a:ahLst/>
                <a:cxnLst/>
                <a:rect l="l" t="t" r="r" b="b"/>
                <a:pathLst>
                  <a:path w="3" h="1" extrusionOk="0">
                    <a:moveTo>
                      <a:pt x="2" y="1"/>
                    </a:moveTo>
                    <a:cubicBezTo>
                      <a:pt x="1" y="1"/>
                      <a:pt x="0" y="1"/>
                      <a:pt x="0" y="0"/>
                    </a:cubicBezTo>
                    <a:cubicBezTo>
                      <a:pt x="0" y="0"/>
                      <a:pt x="2" y="0"/>
                      <a:pt x="3" y="0"/>
                    </a:cubicBezTo>
                    <a:cubicBezTo>
                      <a:pt x="3" y="0"/>
                      <a:pt x="2" y="1"/>
                      <a:pt x="2" y="1"/>
                    </a:cubicBezTo>
                    <a:close/>
                  </a:path>
                </a:pathLst>
              </a:custGeom>
              <a:solidFill>
                <a:srgbClr val="E0ECEC"/>
              </a:solidFill>
              <a:ln w="38100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34300" tIns="17150" rIns="34300" bIns="1715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69" name="Google Shape;269;p30"/>
              <p:cNvSpPr/>
              <p:nvPr/>
            </p:nvSpPr>
            <p:spPr>
              <a:xfrm>
                <a:off x="3330047" y="3617297"/>
                <a:ext cx="248987" cy="134379"/>
              </a:xfrm>
              <a:custGeom>
                <a:avLst/>
                <a:gdLst/>
                <a:ahLst/>
                <a:cxnLst/>
                <a:rect l="l" t="t" r="r" b="b"/>
                <a:pathLst>
                  <a:path w="7" h="3" extrusionOk="0">
                    <a:moveTo>
                      <a:pt x="7" y="1"/>
                    </a:moveTo>
                    <a:cubicBezTo>
                      <a:pt x="7" y="0"/>
                      <a:pt x="0" y="0"/>
                      <a:pt x="1" y="0"/>
                    </a:cubicBezTo>
                    <a:cubicBezTo>
                      <a:pt x="2" y="0"/>
                      <a:pt x="6" y="3"/>
                      <a:pt x="7" y="1"/>
                    </a:cubicBezTo>
                    <a:close/>
                  </a:path>
                </a:pathLst>
              </a:custGeom>
              <a:solidFill>
                <a:srgbClr val="E0ECEC"/>
              </a:solidFill>
              <a:ln w="38100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34300" tIns="17150" rIns="34300" bIns="1715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70" name="Google Shape;270;p30"/>
              <p:cNvSpPr/>
              <p:nvPr/>
            </p:nvSpPr>
            <p:spPr>
              <a:xfrm>
                <a:off x="2571219" y="11022514"/>
                <a:ext cx="758823" cy="1060018"/>
              </a:xfrm>
              <a:custGeom>
                <a:avLst/>
                <a:gdLst/>
                <a:ahLst/>
                <a:cxnLst/>
                <a:rect l="l" t="t" r="r" b="b"/>
                <a:pathLst>
                  <a:path w="22" h="24" extrusionOk="0">
                    <a:moveTo>
                      <a:pt x="15" y="23"/>
                    </a:moveTo>
                    <a:cubicBezTo>
                      <a:pt x="16" y="24"/>
                      <a:pt x="17" y="24"/>
                      <a:pt x="19" y="24"/>
                    </a:cubicBezTo>
                    <a:cubicBezTo>
                      <a:pt x="17" y="21"/>
                      <a:pt x="19" y="20"/>
                      <a:pt x="19" y="17"/>
                    </a:cubicBezTo>
                    <a:cubicBezTo>
                      <a:pt x="19" y="15"/>
                      <a:pt x="20" y="12"/>
                      <a:pt x="20" y="10"/>
                    </a:cubicBezTo>
                    <a:cubicBezTo>
                      <a:pt x="20" y="9"/>
                      <a:pt x="21" y="8"/>
                      <a:pt x="21" y="7"/>
                    </a:cubicBezTo>
                    <a:cubicBezTo>
                      <a:pt x="22" y="6"/>
                      <a:pt x="21" y="5"/>
                      <a:pt x="22" y="3"/>
                    </a:cubicBezTo>
                    <a:cubicBezTo>
                      <a:pt x="22" y="0"/>
                      <a:pt x="18" y="4"/>
                      <a:pt x="17" y="4"/>
                    </a:cubicBezTo>
                    <a:cubicBezTo>
                      <a:pt x="15" y="4"/>
                      <a:pt x="14" y="3"/>
                      <a:pt x="12" y="5"/>
                    </a:cubicBezTo>
                    <a:cubicBezTo>
                      <a:pt x="12" y="5"/>
                      <a:pt x="10" y="9"/>
                      <a:pt x="9" y="8"/>
                    </a:cubicBezTo>
                    <a:cubicBezTo>
                      <a:pt x="7" y="8"/>
                      <a:pt x="6" y="8"/>
                      <a:pt x="4" y="9"/>
                    </a:cubicBezTo>
                    <a:cubicBezTo>
                      <a:pt x="4" y="10"/>
                      <a:pt x="4" y="12"/>
                      <a:pt x="3" y="12"/>
                    </a:cubicBezTo>
                    <a:cubicBezTo>
                      <a:pt x="3" y="13"/>
                      <a:pt x="1" y="13"/>
                      <a:pt x="0" y="13"/>
                    </a:cubicBezTo>
                    <a:cubicBezTo>
                      <a:pt x="2" y="15"/>
                      <a:pt x="4" y="18"/>
                      <a:pt x="6" y="19"/>
                    </a:cubicBezTo>
                    <a:cubicBezTo>
                      <a:pt x="7" y="21"/>
                      <a:pt x="9" y="22"/>
                      <a:pt x="11" y="22"/>
                    </a:cubicBezTo>
                    <a:cubicBezTo>
                      <a:pt x="12" y="22"/>
                      <a:pt x="14" y="22"/>
                      <a:pt x="15" y="23"/>
                    </a:cubicBezTo>
                    <a:cubicBezTo>
                      <a:pt x="16" y="23"/>
                      <a:pt x="15" y="22"/>
                      <a:pt x="15" y="23"/>
                    </a:cubicBezTo>
                    <a:close/>
                  </a:path>
                </a:pathLst>
              </a:custGeom>
              <a:solidFill>
                <a:srgbClr val="E0ECEC"/>
              </a:solidFill>
              <a:ln w="38100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34300" tIns="17150" rIns="34300" bIns="1715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71" name="Google Shape;271;p30"/>
              <p:cNvSpPr/>
              <p:nvPr/>
            </p:nvSpPr>
            <p:spPr>
              <a:xfrm>
                <a:off x="2808360" y="11992940"/>
                <a:ext cx="592824" cy="656910"/>
              </a:xfrm>
              <a:custGeom>
                <a:avLst/>
                <a:gdLst/>
                <a:ahLst/>
                <a:cxnLst/>
                <a:rect l="l" t="t" r="r" b="b"/>
                <a:pathLst>
                  <a:path w="17" h="15" extrusionOk="0">
                    <a:moveTo>
                      <a:pt x="16" y="10"/>
                    </a:moveTo>
                    <a:cubicBezTo>
                      <a:pt x="16" y="9"/>
                      <a:pt x="16" y="8"/>
                      <a:pt x="17" y="8"/>
                    </a:cubicBezTo>
                    <a:cubicBezTo>
                      <a:pt x="16" y="7"/>
                      <a:pt x="16" y="6"/>
                      <a:pt x="15" y="6"/>
                    </a:cubicBezTo>
                    <a:cubicBezTo>
                      <a:pt x="14" y="5"/>
                      <a:pt x="13" y="2"/>
                      <a:pt x="12" y="2"/>
                    </a:cubicBezTo>
                    <a:cubicBezTo>
                      <a:pt x="10" y="2"/>
                      <a:pt x="9" y="2"/>
                      <a:pt x="8" y="1"/>
                    </a:cubicBezTo>
                    <a:cubicBezTo>
                      <a:pt x="7" y="0"/>
                      <a:pt x="4" y="0"/>
                      <a:pt x="3" y="0"/>
                    </a:cubicBezTo>
                    <a:cubicBezTo>
                      <a:pt x="4" y="1"/>
                      <a:pt x="0" y="6"/>
                      <a:pt x="3" y="6"/>
                    </a:cubicBezTo>
                    <a:cubicBezTo>
                      <a:pt x="4" y="6"/>
                      <a:pt x="4" y="8"/>
                      <a:pt x="6" y="7"/>
                    </a:cubicBezTo>
                    <a:cubicBezTo>
                      <a:pt x="7" y="6"/>
                      <a:pt x="4" y="5"/>
                      <a:pt x="4" y="5"/>
                    </a:cubicBezTo>
                    <a:cubicBezTo>
                      <a:pt x="5" y="5"/>
                      <a:pt x="7" y="6"/>
                      <a:pt x="7" y="7"/>
                    </a:cubicBezTo>
                    <a:cubicBezTo>
                      <a:pt x="8" y="9"/>
                      <a:pt x="10" y="8"/>
                      <a:pt x="11" y="10"/>
                    </a:cubicBezTo>
                    <a:cubicBezTo>
                      <a:pt x="12" y="11"/>
                      <a:pt x="12" y="13"/>
                      <a:pt x="14" y="14"/>
                    </a:cubicBezTo>
                    <a:cubicBezTo>
                      <a:pt x="17" y="15"/>
                      <a:pt x="17" y="12"/>
                      <a:pt x="16" y="10"/>
                    </a:cubicBezTo>
                    <a:cubicBezTo>
                      <a:pt x="16" y="9"/>
                      <a:pt x="16" y="11"/>
                      <a:pt x="16" y="10"/>
                    </a:cubicBezTo>
                    <a:close/>
                  </a:path>
                </a:pathLst>
              </a:custGeom>
              <a:solidFill>
                <a:srgbClr val="E0ECEC"/>
              </a:solidFill>
              <a:ln w="38100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34300" tIns="17150" rIns="34300" bIns="1715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72" name="Google Shape;272;p30"/>
              <p:cNvSpPr/>
              <p:nvPr/>
            </p:nvSpPr>
            <p:spPr>
              <a:xfrm>
                <a:off x="2144386" y="11246453"/>
                <a:ext cx="391267" cy="388190"/>
              </a:xfrm>
              <a:custGeom>
                <a:avLst/>
                <a:gdLst/>
                <a:ahLst/>
                <a:cxnLst/>
                <a:rect l="l" t="t" r="r" b="b"/>
                <a:pathLst>
                  <a:path w="11" h="9" extrusionOk="0">
                    <a:moveTo>
                      <a:pt x="4" y="1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1"/>
                      <a:pt x="1" y="3"/>
                      <a:pt x="0" y="4"/>
                    </a:cubicBezTo>
                    <a:cubicBezTo>
                      <a:pt x="2" y="5"/>
                      <a:pt x="11" y="9"/>
                      <a:pt x="11" y="5"/>
                    </a:cubicBezTo>
                    <a:cubicBezTo>
                      <a:pt x="11" y="2"/>
                      <a:pt x="6" y="3"/>
                      <a:pt x="4" y="1"/>
                    </a:cubicBezTo>
                    <a:close/>
                  </a:path>
                </a:pathLst>
              </a:custGeom>
              <a:solidFill>
                <a:srgbClr val="E0ECEC"/>
              </a:solidFill>
              <a:ln w="38100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34300" tIns="17150" rIns="34300" bIns="1715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73" name="Google Shape;273;p30"/>
              <p:cNvSpPr/>
              <p:nvPr/>
            </p:nvSpPr>
            <p:spPr>
              <a:xfrm>
                <a:off x="1729407" y="10455186"/>
                <a:ext cx="699550" cy="1015221"/>
              </a:xfrm>
              <a:custGeom>
                <a:avLst/>
                <a:gdLst/>
                <a:ahLst/>
                <a:cxnLst/>
                <a:rect l="l" t="t" r="r" b="b"/>
                <a:pathLst>
                  <a:path w="20" h="23" extrusionOk="0">
                    <a:moveTo>
                      <a:pt x="16" y="16"/>
                    </a:moveTo>
                    <a:cubicBezTo>
                      <a:pt x="16" y="14"/>
                      <a:pt x="19" y="13"/>
                      <a:pt x="20" y="12"/>
                    </a:cubicBezTo>
                    <a:cubicBezTo>
                      <a:pt x="17" y="11"/>
                      <a:pt x="16" y="11"/>
                      <a:pt x="16" y="8"/>
                    </a:cubicBezTo>
                    <a:cubicBezTo>
                      <a:pt x="16" y="7"/>
                      <a:pt x="17" y="2"/>
                      <a:pt x="16" y="1"/>
                    </a:cubicBezTo>
                    <a:cubicBezTo>
                      <a:pt x="15" y="0"/>
                      <a:pt x="10" y="1"/>
                      <a:pt x="8" y="1"/>
                    </a:cubicBezTo>
                    <a:cubicBezTo>
                      <a:pt x="6" y="1"/>
                      <a:pt x="6" y="4"/>
                      <a:pt x="7" y="6"/>
                    </a:cubicBezTo>
                    <a:cubicBezTo>
                      <a:pt x="8" y="7"/>
                      <a:pt x="12" y="10"/>
                      <a:pt x="8" y="10"/>
                    </a:cubicBezTo>
                    <a:cubicBezTo>
                      <a:pt x="7" y="10"/>
                      <a:pt x="5" y="10"/>
                      <a:pt x="4" y="10"/>
                    </a:cubicBezTo>
                    <a:cubicBezTo>
                      <a:pt x="2" y="10"/>
                      <a:pt x="2" y="14"/>
                      <a:pt x="2" y="15"/>
                    </a:cubicBezTo>
                    <a:cubicBezTo>
                      <a:pt x="0" y="21"/>
                      <a:pt x="8" y="20"/>
                      <a:pt x="12" y="21"/>
                    </a:cubicBezTo>
                    <a:cubicBezTo>
                      <a:pt x="13" y="23"/>
                      <a:pt x="16" y="17"/>
                      <a:pt x="16" y="16"/>
                    </a:cubicBezTo>
                    <a:close/>
                  </a:path>
                </a:pathLst>
              </a:custGeom>
              <a:solidFill>
                <a:srgbClr val="E0ECEC"/>
              </a:solidFill>
              <a:ln w="38100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34300" tIns="17150" rIns="34300" bIns="1715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74" name="Google Shape;274;p30"/>
              <p:cNvSpPr/>
              <p:nvPr/>
            </p:nvSpPr>
            <p:spPr>
              <a:xfrm>
                <a:off x="-2503371" y="6991450"/>
                <a:ext cx="5205027" cy="4210226"/>
              </a:xfrm>
              <a:custGeom>
                <a:avLst/>
                <a:gdLst/>
                <a:ahLst/>
                <a:cxnLst/>
                <a:rect l="l" t="t" r="r" b="b"/>
                <a:pathLst>
                  <a:path w="150" h="96" extrusionOk="0">
                    <a:moveTo>
                      <a:pt x="126" y="89"/>
                    </a:moveTo>
                    <a:cubicBezTo>
                      <a:pt x="127" y="89"/>
                      <a:pt x="134" y="90"/>
                      <a:pt x="132" y="88"/>
                    </a:cubicBezTo>
                    <a:cubicBezTo>
                      <a:pt x="131" y="86"/>
                      <a:pt x="129" y="85"/>
                      <a:pt x="128" y="83"/>
                    </a:cubicBezTo>
                    <a:cubicBezTo>
                      <a:pt x="128" y="83"/>
                      <a:pt x="129" y="80"/>
                      <a:pt x="130" y="80"/>
                    </a:cubicBezTo>
                    <a:cubicBezTo>
                      <a:pt x="131" y="79"/>
                      <a:pt x="136" y="80"/>
                      <a:pt x="138" y="80"/>
                    </a:cubicBezTo>
                    <a:cubicBezTo>
                      <a:pt x="141" y="80"/>
                      <a:pt x="140" y="75"/>
                      <a:pt x="144" y="78"/>
                    </a:cubicBezTo>
                    <a:cubicBezTo>
                      <a:pt x="145" y="76"/>
                      <a:pt x="146" y="75"/>
                      <a:pt x="146" y="73"/>
                    </a:cubicBezTo>
                    <a:cubicBezTo>
                      <a:pt x="146" y="71"/>
                      <a:pt x="145" y="69"/>
                      <a:pt x="146" y="68"/>
                    </a:cubicBezTo>
                    <a:cubicBezTo>
                      <a:pt x="147" y="66"/>
                      <a:pt x="150" y="64"/>
                      <a:pt x="150" y="63"/>
                    </a:cubicBezTo>
                    <a:cubicBezTo>
                      <a:pt x="149" y="61"/>
                      <a:pt x="148" y="61"/>
                      <a:pt x="146" y="61"/>
                    </a:cubicBezTo>
                    <a:cubicBezTo>
                      <a:pt x="143" y="61"/>
                      <a:pt x="139" y="61"/>
                      <a:pt x="136" y="62"/>
                    </a:cubicBezTo>
                    <a:cubicBezTo>
                      <a:pt x="134" y="62"/>
                      <a:pt x="133" y="63"/>
                      <a:pt x="132" y="64"/>
                    </a:cubicBezTo>
                    <a:cubicBezTo>
                      <a:pt x="131" y="66"/>
                      <a:pt x="132" y="68"/>
                      <a:pt x="131" y="70"/>
                    </a:cubicBezTo>
                    <a:cubicBezTo>
                      <a:pt x="131" y="71"/>
                      <a:pt x="126" y="76"/>
                      <a:pt x="126" y="76"/>
                    </a:cubicBezTo>
                    <a:cubicBezTo>
                      <a:pt x="122" y="75"/>
                      <a:pt x="118" y="76"/>
                      <a:pt x="114" y="78"/>
                    </a:cubicBezTo>
                    <a:cubicBezTo>
                      <a:pt x="112" y="78"/>
                      <a:pt x="111" y="77"/>
                      <a:pt x="110" y="76"/>
                    </a:cubicBezTo>
                    <a:cubicBezTo>
                      <a:pt x="109" y="75"/>
                      <a:pt x="107" y="75"/>
                      <a:pt x="105" y="74"/>
                    </a:cubicBezTo>
                    <a:cubicBezTo>
                      <a:pt x="103" y="74"/>
                      <a:pt x="103" y="71"/>
                      <a:pt x="102" y="69"/>
                    </a:cubicBezTo>
                    <a:cubicBezTo>
                      <a:pt x="101" y="67"/>
                      <a:pt x="99" y="66"/>
                      <a:pt x="98" y="64"/>
                    </a:cubicBezTo>
                    <a:cubicBezTo>
                      <a:pt x="97" y="60"/>
                      <a:pt x="95" y="55"/>
                      <a:pt x="96" y="51"/>
                    </a:cubicBezTo>
                    <a:cubicBezTo>
                      <a:pt x="96" y="48"/>
                      <a:pt x="95" y="44"/>
                      <a:pt x="97" y="41"/>
                    </a:cubicBezTo>
                    <a:cubicBezTo>
                      <a:pt x="98" y="40"/>
                      <a:pt x="98" y="39"/>
                      <a:pt x="98" y="38"/>
                    </a:cubicBezTo>
                    <a:cubicBezTo>
                      <a:pt x="99" y="36"/>
                      <a:pt x="97" y="37"/>
                      <a:pt x="96" y="36"/>
                    </a:cubicBezTo>
                    <a:cubicBezTo>
                      <a:pt x="94" y="36"/>
                      <a:pt x="92" y="35"/>
                      <a:pt x="90" y="35"/>
                    </a:cubicBezTo>
                    <a:cubicBezTo>
                      <a:pt x="89" y="34"/>
                      <a:pt x="87" y="32"/>
                      <a:pt x="87" y="30"/>
                    </a:cubicBezTo>
                    <a:cubicBezTo>
                      <a:pt x="87" y="27"/>
                      <a:pt x="84" y="26"/>
                      <a:pt x="82" y="24"/>
                    </a:cubicBezTo>
                    <a:cubicBezTo>
                      <a:pt x="81" y="22"/>
                      <a:pt x="81" y="20"/>
                      <a:pt x="80" y="18"/>
                    </a:cubicBezTo>
                    <a:cubicBezTo>
                      <a:pt x="79" y="17"/>
                      <a:pt x="77" y="17"/>
                      <a:pt x="75" y="17"/>
                    </a:cubicBezTo>
                    <a:cubicBezTo>
                      <a:pt x="74" y="16"/>
                      <a:pt x="72" y="16"/>
                      <a:pt x="71" y="17"/>
                    </a:cubicBezTo>
                    <a:cubicBezTo>
                      <a:pt x="71" y="18"/>
                      <a:pt x="70" y="20"/>
                      <a:pt x="68" y="20"/>
                    </a:cubicBezTo>
                    <a:cubicBezTo>
                      <a:pt x="66" y="20"/>
                      <a:pt x="63" y="18"/>
                      <a:pt x="62" y="16"/>
                    </a:cubicBezTo>
                    <a:cubicBezTo>
                      <a:pt x="61" y="13"/>
                      <a:pt x="61" y="12"/>
                      <a:pt x="59" y="10"/>
                    </a:cubicBezTo>
                    <a:cubicBezTo>
                      <a:pt x="57" y="9"/>
                      <a:pt x="54" y="6"/>
                      <a:pt x="52" y="6"/>
                    </a:cubicBezTo>
                    <a:cubicBezTo>
                      <a:pt x="51" y="5"/>
                      <a:pt x="45" y="5"/>
                      <a:pt x="45" y="6"/>
                    </a:cubicBezTo>
                    <a:cubicBezTo>
                      <a:pt x="43" y="9"/>
                      <a:pt x="42" y="8"/>
                      <a:pt x="39" y="8"/>
                    </a:cubicBezTo>
                    <a:cubicBezTo>
                      <a:pt x="35" y="8"/>
                      <a:pt x="32" y="8"/>
                      <a:pt x="29" y="8"/>
                    </a:cubicBezTo>
                    <a:cubicBezTo>
                      <a:pt x="28" y="8"/>
                      <a:pt x="25" y="6"/>
                      <a:pt x="23" y="5"/>
                    </a:cubicBezTo>
                    <a:cubicBezTo>
                      <a:pt x="20" y="4"/>
                      <a:pt x="17" y="3"/>
                      <a:pt x="13" y="1"/>
                    </a:cubicBezTo>
                    <a:cubicBezTo>
                      <a:pt x="9" y="0"/>
                      <a:pt x="4" y="1"/>
                      <a:pt x="0" y="2"/>
                    </a:cubicBezTo>
                    <a:cubicBezTo>
                      <a:pt x="1" y="7"/>
                      <a:pt x="5" y="11"/>
                      <a:pt x="7" y="16"/>
                    </a:cubicBezTo>
                    <a:cubicBezTo>
                      <a:pt x="8" y="18"/>
                      <a:pt x="11" y="20"/>
                      <a:pt x="13" y="21"/>
                    </a:cubicBezTo>
                    <a:cubicBezTo>
                      <a:pt x="14" y="23"/>
                      <a:pt x="16" y="26"/>
                      <a:pt x="15" y="28"/>
                    </a:cubicBezTo>
                    <a:cubicBezTo>
                      <a:pt x="15" y="28"/>
                      <a:pt x="8" y="26"/>
                      <a:pt x="12" y="29"/>
                    </a:cubicBezTo>
                    <a:cubicBezTo>
                      <a:pt x="13" y="30"/>
                      <a:pt x="14" y="31"/>
                      <a:pt x="15" y="32"/>
                    </a:cubicBezTo>
                    <a:cubicBezTo>
                      <a:pt x="17" y="32"/>
                      <a:pt x="18" y="32"/>
                      <a:pt x="19" y="33"/>
                    </a:cubicBezTo>
                    <a:cubicBezTo>
                      <a:pt x="21" y="34"/>
                      <a:pt x="23" y="36"/>
                      <a:pt x="25" y="38"/>
                    </a:cubicBezTo>
                    <a:cubicBezTo>
                      <a:pt x="26" y="39"/>
                      <a:pt x="25" y="41"/>
                      <a:pt x="24" y="42"/>
                    </a:cubicBezTo>
                    <a:cubicBezTo>
                      <a:pt x="23" y="43"/>
                      <a:pt x="25" y="44"/>
                      <a:pt x="26" y="44"/>
                    </a:cubicBezTo>
                    <a:cubicBezTo>
                      <a:pt x="29" y="46"/>
                      <a:pt x="31" y="48"/>
                      <a:pt x="33" y="50"/>
                    </a:cubicBezTo>
                    <a:cubicBezTo>
                      <a:pt x="34" y="51"/>
                      <a:pt x="35" y="53"/>
                      <a:pt x="36" y="53"/>
                    </a:cubicBezTo>
                    <a:cubicBezTo>
                      <a:pt x="37" y="53"/>
                      <a:pt x="38" y="51"/>
                      <a:pt x="37" y="50"/>
                    </a:cubicBezTo>
                    <a:cubicBezTo>
                      <a:pt x="37" y="49"/>
                      <a:pt x="36" y="48"/>
                      <a:pt x="36" y="47"/>
                    </a:cubicBezTo>
                    <a:cubicBezTo>
                      <a:pt x="35" y="46"/>
                      <a:pt x="33" y="47"/>
                      <a:pt x="32" y="46"/>
                    </a:cubicBezTo>
                    <a:cubicBezTo>
                      <a:pt x="30" y="44"/>
                      <a:pt x="32" y="44"/>
                      <a:pt x="32" y="42"/>
                    </a:cubicBezTo>
                    <a:cubicBezTo>
                      <a:pt x="32" y="42"/>
                      <a:pt x="30" y="40"/>
                      <a:pt x="30" y="39"/>
                    </a:cubicBezTo>
                    <a:cubicBezTo>
                      <a:pt x="28" y="37"/>
                      <a:pt x="28" y="34"/>
                      <a:pt x="26" y="32"/>
                    </a:cubicBezTo>
                    <a:cubicBezTo>
                      <a:pt x="24" y="31"/>
                      <a:pt x="22" y="29"/>
                      <a:pt x="21" y="27"/>
                    </a:cubicBezTo>
                    <a:cubicBezTo>
                      <a:pt x="21" y="26"/>
                      <a:pt x="21" y="24"/>
                      <a:pt x="20" y="23"/>
                    </a:cubicBezTo>
                    <a:cubicBezTo>
                      <a:pt x="19" y="22"/>
                      <a:pt x="18" y="21"/>
                      <a:pt x="17" y="20"/>
                    </a:cubicBezTo>
                    <a:cubicBezTo>
                      <a:pt x="16" y="18"/>
                      <a:pt x="15" y="17"/>
                      <a:pt x="13" y="16"/>
                    </a:cubicBezTo>
                    <a:cubicBezTo>
                      <a:pt x="12" y="15"/>
                      <a:pt x="12" y="13"/>
                      <a:pt x="12" y="12"/>
                    </a:cubicBezTo>
                    <a:cubicBezTo>
                      <a:pt x="12" y="11"/>
                      <a:pt x="10" y="6"/>
                      <a:pt x="11" y="5"/>
                    </a:cubicBezTo>
                    <a:cubicBezTo>
                      <a:pt x="12" y="4"/>
                      <a:pt x="13" y="7"/>
                      <a:pt x="14" y="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7" y="6"/>
                      <a:pt x="17" y="7"/>
                      <a:pt x="18" y="8"/>
                    </a:cubicBezTo>
                    <a:cubicBezTo>
                      <a:pt x="19" y="8"/>
                      <a:pt x="20" y="8"/>
                      <a:pt x="20" y="9"/>
                    </a:cubicBezTo>
                    <a:cubicBezTo>
                      <a:pt x="20" y="11"/>
                      <a:pt x="21" y="13"/>
                      <a:pt x="22" y="15"/>
                    </a:cubicBezTo>
                    <a:cubicBezTo>
                      <a:pt x="22" y="16"/>
                      <a:pt x="23" y="18"/>
                      <a:pt x="23" y="19"/>
                    </a:cubicBezTo>
                    <a:cubicBezTo>
                      <a:pt x="23" y="20"/>
                      <a:pt x="22" y="21"/>
                      <a:pt x="22" y="22"/>
                    </a:cubicBezTo>
                    <a:cubicBezTo>
                      <a:pt x="23" y="22"/>
                      <a:pt x="23" y="20"/>
                      <a:pt x="23" y="20"/>
                    </a:cubicBezTo>
                    <a:cubicBezTo>
                      <a:pt x="24" y="19"/>
                      <a:pt x="25" y="22"/>
                      <a:pt x="26" y="22"/>
                    </a:cubicBezTo>
                    <a:cubicBezTo>
                      <a:pt x="27" y="23"/>
                      <a:pt x="32" y="26"/>
                      <a:pt x="32" y="27"/>
                    </a:cubicBezTo>
                    <a:cubicBezTo>
                      <a:pt x="32" y="29"/>
                      <a:pt x="33" y="30"/>
                      <a:pt x="34" y="30"/>
                    </a:cubicBezTo>
                    <a:cubicBezTo>
                      <a:pt x="35" y="31"/>
                      <a:pt x="35" y="32"/>
                      <a:pt x="36" y="33"/>
                    </a:cubicBezTo>
                    <a:cubicBezTo>
                      <a:pt x="37" y="34"/>
                      <a:pt x="38" y="33"/>
                      <a:pt x="38" y="34"/>
                    </a:cubicBezTo>
                    <a:cubicBezTo>
                      <a:pt x="39" y="35"/>
                      <a:pt x="37" y="36"/>
                      <a:pt x="38" y="38"/>
                    </a:cubicBezTo>
                    <a:cubicBezTo>
                      <a:pt x="40" y="39"/>
                      <a:pt x="42" y="40"/>
                      <a:pt x="44" y="42"/>
                    </a:cubicBezTo>
                    <a:cubicBezTo>
                      <a:pt x="45" y="43"/>
                      <a:pt x="45" y="44"/>
                      <a:pt x="46" y="45"/>
                    </a:cubicBezTo>
                    <a:cubicBezTo>
                      <a:pt x="47" y="46"/>
                      <a:pt x="48" y="46"/>
                      <a:pt x="49" y="48"/>
                    </a:cubicBezTo>
                    <a:cubicBezTo>
                      <a:pt x="51" y="49"/>
                      <a:pt x="52" y="51"/>
                      <a:pt x="54" y="53"/>
                    </a:cubicBezTo>
                    <a:cubicBezTo>
                      <a:pt x="55" y="54"/>
                      <a:pt x="56" y="55"/>
                      <a:pt x="57" y="56"/>
                    </a:cubicBezTo>
                    <a:cubicBezTo>
                      <a:pt x="58" y="58"/>
                      <a:pt x="56" y="58"/>
                      <a:pt x="56" y="59"/>
                    </a:cubicBezTo>
                    <a:cubicBezTo>
                      <a:pt x="56" y="60"/>
                      <a:pt x="59" y="59"/>
                      <a:pt x="59" y="61"/>
                    </a:cubicBezTo>
                    <a:cubicBezTo>
                      <a:pt x="58" y="63"/>
                      <a:pt x="57" y="63"/>
                      <a:pt x="58" y="65"/>
                    </a:cubicBezTo>
                    <a:cubicBezTo>
                      <a:pt x="58" y="65"/>
                      <a:pt x="56" y="67"/>
                      <a:pt x="57" y="68"/>
                    </a:cubicBezTo>
                    <a:cubicBezTo>
                      <a:pt x="58" y="69"/>
                      <a:pt x="59" y="71"/>
                      <a:pt x="60" y="72"/>
                    </a:cubicBezTo>
                    <a:cubicBezTo>
                      <a:pt x="61" y="73"/>
                      <a:pt x="62" y="73"/>
                      <a:pt x="63" y="73"/>
                    </a:cubicBezTo>
                    <a:cubicBezTo>
                      <a:pt x="66" y="74"/>
                      <a:pt x="66" y="76"/>
                      <a:pt x="68" y="77"/>
                    </a:cubicBezTo>
                    <a:cubicBezTo>
                      <a:pt x="71" y="79"/>
                      <a:pt x="75" y="79"/>
                      <a:pt x="77" y="81"/>
                    </a:cubicBezTo>
                    <a:cubicBezTo>
                      <a:pt x="81" y="83"/>
                      <a:pt x="85" y="85"/>
                      <a:pt x="89" y="86"/>
                    </a:cubicBezTo>
                    <a:cubicBezTo>
                      <a:pt x="92" y="88"/>
                      <a:pt x="97" y="90"/>
                      <a:pt x="101" y="91"/>
                    </a:cubicBezTo>
                    <a:cubicBezTo>
                      <a:pt x="105" y="91"/>
                      <a:pt x="108" y="87"/>
                      <a:pt x="113" y="88"/>
                    </a:cubicBezTo>
                    <a:cubicBezTo>
                      <a:pt x="117" y="89"/>
                      <a:pt x="120" y="93"/>
                      <a:pt x="123" y="96"/>
                    </a:cubicBezTo>
                    <a:cubicBezTo>
                      <a:pt x="123" y="95"/>
                      <a:pt x="124" y="90"/>
                      <a:pt x="126" y="89"/>
                    </a:cubicBezTo>
                    <a:cubicBezTo>
                      <a:pt x="127" y="89"/>
                      <a:pt x="125" y="89"/>
                      <a:pt x="126" y="89"/>
                    </a:cubicBezTo>
                    <a:close/>
                  </a:path>
                </a:pathLst>
              </a:custGeom>
              <a:solidFill>
                <a:srgbClr val="E0ECEC"/>
              </a:solidFill>
              <a:ln w="38100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34300" tIns="17150" rIns="34300" bIns="1715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75" name="Google Shape;275;p30"/>
              <p:cNvSpPr/>
              <p:nvPr/>
            </p:nvSpPr>
            <p:spPr>
              <a:xfrm>
                <a:off x="2251101" y="10903079"/>
                <a:ext cx="1043376" cy="701706"/>
              </a:xfrm>
              <a:custGeom>
                <a:avLst/>
                <a:gdLst/>
                <a:ahLst/>
                <a:cxnLst/>
                <a:rect l="l" t="t" r="r" b="b"/>
                <a:pathLst>
                  <a:path w="30" h="16" extrusionOk="0">
                    <a:moveTo>
                      <a:pt x="12" y="15"/>
                    </a:moveTo>
                    <a:cubicBezTo>
                      <a:pt x="13" y="15"/>
                      <a:pt x="13" y="14"/>
                      <a:pt x="13" y="13"/>
                    </a:cubicBezTo>
                    <a:cubicBezTo>
                      <a:pt x="13" y="12"/>
                      <a:pt x="15" y="11"/>
                      <a:pt x="16" y="11"/>
                    </a:cubicBezTo>
                    <a:cubicBezTo>
                      <a:pt x="18" y="10"/>
                      <a:pt x="18" y="12"/>
                      <a:pt x="20" y="10"/>
                    </a:cubicBezTo>
                    <a:cubicBezTo>
                      <a:pt x="21" y="9"/>
                      <a:pt x="22" y="6"/>
                      <a:pt x="24" y="7"/>
                    </a:cubicBezTo>
                    <a:cubicBezTo>
                      <a:pt x="27" y="7"/>
                      <a:pt x="27" y="6"/>
                      <a:pt x="30" y="5"/>
                    </a:cubicBezTo>
                    <a:cubicBezTo>
                      <a:pt x="26" y="3"/>
                      <a:pt x="25" y="0"/>
                      <a:pt x="20" y="1"/>
                    </a:cubicBezTo>
                    <a:cubicBezTo>
                      <a:pt x="18" y="1"/>
                      <a:pt x="16" y="2"/>
                      <a:pt x="14" y="2"/>
                    </a:cubicBezTo>
                    <a:cubicBezTo>
                      <a:pt x="12" y="2"/>
                      <a:pt x="10" y="1"/>
                      <a:pt x="8" y="1"/>
                    </a:cubicBezTo>
                    <a:cubicBezTo>
                      <a:pt x="5" y="2"/>
                      <a:pt x="4" y="2"/>
                      <a:pt x="2" y="4"/>
                    </a:cubicBezTo>
                    <a:cubicBezTo>
                      <a:pt x="2" y="5"/>
                      <a:pt x="0" y="7"/>
                      <a:pt x="1" y="9"/>
                    </a:cubicBezTo>
                    <a:cubicBezTo>
                      <a:pt x="4" y="11"/>
                      <a:pt x="8" y="9"/>
                      <a:pt x="8" y="14"/>
                    </a:cubicBezTo>
                    <a:cubicBezTo>
                      <a:pt x="8" y="14"/>
                      <a:pt x="10" y="14"/>
                      <a:pt x="10" y="14"/>
                    </a:cubicBezTo>
                    <a:cubicBezTo>
                      <a:pt x="10" y="14"/>
                      <a:pt x="9" y="16"/>
                      <a:pt x="9" y="16"/>
                    </a:cubicBezTo>
                    <a:cubicBezTo>
                      <a:pt x="10" y="16"/>
                      <a:pt x="12" y="16"/>
                      <a:pt x="12" y="15"/>
                    </a:cubicBezTo>
                    <a:close/>
                  </a:path>
                </a:pathLst>
              </a:custGeom>
              <a:solidFill>
                <a:srgbClr val="E0ECEC"/>
              </a:solidFill>
              <a:ln w="38100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34300" tIns="17150" rIns="34300" bIns="1715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76" name="Google Shape;276;p30"/>
              <p:cNvSpPr/>
              <p:nvPr/>
            </p:nvSpPr>
            <p:spPr>
              <a:xfrm>
                <a:off x="2251101" y="10320808"/>
                <a:ext cx="248987" cy="656910"/>
              </a:xfrm>
              <a:custGeom>
                <a:avLst/>
                <a:gdLst/>
                <a:ahLst/>
                <a:cxnLst/>
                <a:rect l="l" t="t" r="r" b="b"/>
                <a:pathLst>
                  <a:path w="7" h="15" extrusionOk="0">
                    <a:moveTo>
                      <a:pt x="5" y="1"/>
                    </a:moveTo>
                    <a:cubicBezTo>
                      <a:pt x="4" y="0"/>
                      <a:pt x="2" y="3"/>
                      <a:pt x="2" y="4"/>
                    </a:cubicBezTo>
                    <a:cubicBezTo>
                      <a:pt x="1" y="5"/>
                      <a:pt x="1" y="4"/>
                      <a:pt x="1" y="6"/>
                    </a:cubicBezTo>
                    <a:cubicBezTo>
                      <a:pt x="1" y="7"/>
                      <a:pt x="0" y="15"/>
                      <a:pt x="2" y="14"/>
                    </a:cubicBezTo>
                    <a:cubicBezTo>
                      <a:pt x="2" y="13"/>
                      <a:pt x="5" y="10"/>
                      <a:pt x="6" y="8"/>
                    </a:cubicBezTo>
                    <a:cubicBezTo>
                      <a:pt x="6" y="5"/>
                      <a:pt x="6" y="4"/>
                      <a:pt x="7" y="2"/>
                    </a:cubicBezTo>
                    <a:cubicBezTo>
                      <a:pt x="7" y="1"/>
                      <a:pt x="6" y="1"/>
                      <a:pt x="5" y="1"/>
                    </a:cubicBezTo>
                    <a:cubicBezTo>
                      <a:pt x="4" y="0"/>
                      <a:pt x="6" y="1"/>
                      <a:pt x="5" y="1"/>
                    </a:cubicBezTo>
                    <a:close/>
                  </a:path>
                </a:pathLst>
              </a:custGeom>
              <a:solidFill>
                <a:srgbClr val="E0ECEC"/>
              </a:solidFill>
              <a:ln w="38100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34300" tIns="17150" rIns="34300" bIns="1715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77" name="Google Shape;277;p30"/>
              <p:cNvSpPr/>
              <p:nvPr/>
            </p:nvSpPr>
            <p:spPr>
              <a:xfrm>
                <a:off x="4859527" y="9932620"/>
                <a:ext cx="450544" cy="477749"/>
              </a:xfrm>
              <a:custGeom>
                <a:avLst/>
                <a:gdLst/>
                <a:ahLst/>
                <a:cxnLst/>
                <a:rect l="l" t="t" r="r" b="b"/>
                <a:pathLst>
                  <a:path w="13" h="11" extrusionOk="0">
                    <a:moveTo>
                      <a:pt x="12" y="3"/>
                    </a:moveTo>
                    <a:cubicBezTo>
                      <a:pt x="10" y="3"/>
                      <a:pt x="8" y="0"/>
                      <a:pt x="6" y="1"/>
                    </a:cubicBezTo>
                    <a:cubicBezTo>
                      <a:pt x="3" y="2"/>
                      <a:pt x="7" y="3"/>
                      <a:pt x="7" y="5"/>
                    </a:cubicBezTo>
                    <a:cubicBezTo>
                      <a:pt x="8" y="6"/>
                      <a:pt x="10" y="8"/>
                      <a:pt x="9" y="9"/>
                    </a:cubicBezTo>
                    <a:cubicBezTo>
                      <a:pt x="8" y="10"/>
                      <a:pt x="7" y="10"/>
                      <a:pt x="6" y="10"/>
                    </a:cubicBezTo>
                    <a:cubicBezTo>
                      <a:pt x="4" y="9"/>
                      <a:pt x="6" y="9"/>
                      <a:pt x="5" y="8"/>
                    </a:cubicBezTo>
                    <a:cubicBezTo>
                      <a:pt x="5" y="8"/>
                      <a:pt x="0" y="9"/>
                      <a:pt x="0" y="9"/>
                    </a:cubicBezTo>
                    <a:cubicBezTo>
                      <a:pt x="0" y="11"/>
                      <a:pt x="2" y="11"/>
                      <a:pt x="3" y="11"/>
                    </a:cubicBezTo>
                    <a:cubicBezTo>
                      <a:pt x="6" y="10"/>
                      <a:pt x="9" y="11"/>
                      <a:pt x="13" y="11"/>
                    </a:cubicBezTo>
                    <a:cubicBezTo>
                      <a:pt x="13" y="8"/>
                      <a:pt x="12" y="5"/>
                      <a:pt x="12" y="3"/>
                    </a:cubicBezTo>
                    <a:cubicBezTo>
                      <a:pt x="11" y="3"/>
                      <a:pt x="12" y="5"/>
                      <a:pt x="12" y="3"/>
                    </a:cubicBezTo>
                    <a:close/>
                  </a:path>
                </a:pathLst>
              </a:custGeom>
              <a:solidFill>
                <a:srgbClr val="E0ECEC"/>
              </a:solidFill>
              <a:ln w="38100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34300" tIns="17150" rIns="34300" bIns="1715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78" name="Google Shape;278;p30"/>
              <p:cNvSpPr/>
              <p:nvPr/>
            </p:nvSpPr>
            <p:spPr>
              <a:xfrm>
                <a:off x="5274517" y="9932620"/>
                <a:ext cx="628401" cy="656910"/>
              </a:xfrm>
              <a:custGeom>
                <a:avLst/>
                <a:gdLst/>
                <a:ahLst/>
                <a:cxnLst/>
                <a:rect l="l" t="t" r="r" b="b"/>
                <a:pathLst>
                  <a:path w="18" h="15" extrusionOk="0">
                    <a:moveTo>
                      <a:pt x="14" y="7"/>
                    </a:moveTo>
                    <a:cubicBezTo>
                      <a:pt x="12" y="6"/>
                      <a:pt x="10" y="4"/>
                      <a:pt x="8" y="3"/>
                    </a:cubicBezTo>
                    <a:cubicBezTo>
                      <a:pt x="7" y="2"/>
                      <a:pt x="2" y="0"/>
                      <a:pt x="1" y="1"/>
                    </a:cubicBezTo>
                    <a:cubicBezTo>
                      <a:pt x="1" y="1"/>
                      <a:pt x="3" y="3"/>
                      <a:pt x="0" y="3"/>
                    </a:cubicBezTo>
                    <a:cubicBezTo>
                      <a:pt x="0" y="5"/>
                      <a:pt x="1" y="7"/>
                      <a:pt x="1" y="10"/>
                    </a:cubicBezTo>
                    <a:cubicBezTo>
                      <a:pt x="1" y="11"/>
                      <a:pt x="1" y="11"/>
                      <a:pt x="2" y="12"/>
                    </a:cubicBezTo>
                    <a:cubicBezTo>
                      <a:pt x="3" y="15"/>
                      <a:pt x="3" y="11"/>
                      <a:pt x="4" y="10"/>
                    </a:cubicBezTo>
                    <a:cubicBezTo>
                      <a:pt x="6" y="8"/>
                      <a:pt x="11" y="10"/>
                      <a:pt x="13" y="10"/>
                    </a:cubicBezTo>
                    <a:cubicBezTo>
                      <a:pt x="15" y="10"/>
                      <a:pt x="15" y="11"/>
                      <a:pt x="17" y="10"/>
                    </a:cubicBezTo>
                    <a:cubicBezTo>
                      <a:pt x="18" y="8"/>
                      <a:pt x="17" y="7"/>
                      <a:pt x="14" y="7"/>
                    </a:cubicBezTo>
                    <a:cubicBezTo>
                      <a:pt x="12" y="7"/>
                      <a:pt x="16" y="7"/>
                      <a:pt x="14" y="7"/>
                    </a:cubicBezTo>
                    <a:close/>
                  </a:path>
                </a:pathLst>
              </a:custGeom>
              <a:solidFill>
                <a:srgbClr val="E0ECEC"/>
              </a:solidFill>
              <a:ln w="38100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34300" tIns="17150" rIns="34300" bIns="1715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79" name="Google Shape;279;p30"/>
              <p:cNvSpPr/>
              <p:nvPr/>
            </p:nvSpPr>
            <p:spPr>
              <a:xfrm>
                <a:off x="-3866883" y="2602050"/>
                <a:ext cx="10042488" cy="6270552"/>
              </a:xfrm>
              <a:custGeom>
                <a:avLst/>
                <a:gdLst/>
                <a:ahLst/>
                <a:cxnLst/>
                <a:rect l="l" t="t" r="r" b="b"/>
                <a:pathLst>
                  <a:path w="289" h="143" extrusionOk="0">
                    <a:moveTo>
                      <a:pt x="68" y="108"/>
                    </a:moveTo>
                    <a:cubicBezTo>
                      <a:pt x="71" y="108"/>
                      <a:pt x="74" y="108"/>
                      <a:pt x="78" y="108"/>
                    </a:cubicBezTo>
                    <a:cubicBezTo>
                      <a:pt x="79" y="108"/>
                      <a:pt x="81" y="108"/>
                      <a:pt x="82" y="108"/>
                    </a:cubicBezTo>
                    <a:cubicBezTo>
                      <a:pt x="83" y="108"/>
                      <a:pt x="83" y="106"/>
                      <a:pt x="84" y="106"/>
                    </a:cubicBezTo>
                    <a:cubicBezTo>
                      <a:pt x="85" y="105"/>
                      <a:pt x="91" y="105"/>
                      <a:pt x="91" y="106"/>
                    </a:cubicBezTo>
                    <a:cubicBezTo>
                      <a:pt x="94" y="108"/>
                      <a:pt x="97" y="110"/>
                      <a:pt x="100" y="112"/>
                    </a:cubicBezTo>
                    <a:cubicBezTo>
                      <a:pt x="100" y="112"/>
                      <a:pt x="101" y="115"/>
                      <a:pt x="101" y="116"/>
                    </a:cubicBezTo>
                    <a:cubicBezTo>
                      <a:pt x="102" y="118"/>
                      <a:pt x="102" y="118"/>
                      <a:pt x="105" y="119"/>
                    </a:cubicBezTo>
                    <a:cubicBezTo>
                      <a:pt x="107" y="120"/>
                      <a:pt x="108" y="121"/>
                      <a:pt x="109" y="119"/>
                    </a:cubicBezTo>
                    <a:cubicBezTo>
                      <a:pt x="110" y="116"/>
                      <a:pt x="111" y="116"/>
                      <a:pt x="114" y="117"/>
                    </a:cubicBezTo>
                    <a:cubicBezTo>
                      <a:pt x="116" y="117"/>
                      <a:pt x="119" y="118"/>
                      <a:pt x="119" y="120"/>
                    </a:cubicBezTo>
                    <a:cubicBezTo>
                      <a:pt x="121" y="123"/>
                      <a:pt x="123" y="124"/>
                      <a:pt x="125" y="127"/>
                    </a:cubicBezTo>
                    <a:cubicBezTo>
                      <a:pt x="127" y="129"/>
                      <a:pt x="126" y="133"/>
                      <a:pt x="129" y="134"/>
                    </a:cubicBezTo>
                    <a:cubicBezTo>
                      <a:pt x="131" y="136"/>
                      <a:pt x="135" y="136"/>
                      <a:pt x="137" y="137"/>
                    </a:cubicBezTo>
                    <a:cubicBezTo>
                      <a:pt x="137" y="136"/>
                      <a:pt x="135" y="129"/>
                      <a:pt x="135" y="129"/>
                    </a:cubicBezTo>
                    <a:cubicBezTo>
                      <a:pt x="137" y="130"/>
                      <a:pt x="136" y="127"/>
                      <a:pt x="137" y="127"/>
                    </a:cubicBezTo>
                    <a:cubicBezTo>
                      <a:pt x="137" y="126"/>
                      <a:pt x="139" y="126"/>
                      <a:pt x="140" y="125"/>
                    </a:cubicBezTo>
                    <a:cubicBezTo>
                      <a:pt x="141" y="125"/>
                      <a:pt x="142" y="122"/>
                      <a:pt x="142" y="122"/>
                    </a:cubicBezTo>
                    <a:cubicBezTo>
                      <a:pt x="143" y="123"/>
                      <a:pt x="144" y="123"/>
                      <a:pt x="145" y="122"/>
                    </a:cubicBezTo>
                    <a:cubicBezTo>
                      <a:pt x="147" y="121"/>
                      <a:pt x="148" y="121"/>
                      <a:pt x="149" y="119"/>
                    </a:cubicBezTo>
                    <a:cubicBezTo>
                      <a:pt x="151" y="118"/>
                      <a:pt x="148" y="118"/>
                      <a:pt x="148" y="117"/>
                    </a:cubicBezTo>
                    <a:cubicBezTo>
                      <a:pt x="148" y="117"/>
                      <a:pt x="151" y="118"/>
                      <a:pt x="152" y="117"/>
                    </a:cubicBezTo>
                    <a:cubicBezTo>
                      <a:pt x="154" y="116"/>
                      <a:pt x="155" y="116"/>
                      <a:pt x="157" y="116"/>
                    </a:cubicBezTo>
                    <a:cubicBezTo>
                      <a:pt x="159" y="116"/>
                      <a:pt x="160" y="119"/>
                      <a:pt x="162" y="118"/>
                    </a:cubicBezTo>
                    <a:cubicBezTo>
                      <a:pt x="165" y="116"/>
                      <a:pt x="166" y="118"/>
                      <a:pt x="168" y="119"/>
                    </a:cubicBezTo>
                    <a:cubicBezTo>
                      <a:pt x="170" y="120"/>
                      <a:pt x="171" y="118"/>
                      <a:pt x="172" y="118"/>
                    </a:cubicBezTo>
                    <a:cubicBezTo>
                      <a:pt x="173" y="117"/>
                      <a:pt x="176" y="119"/>
                      <a:pt x="176" y="120"/>
                    </a:cubicBezTo>
                    <a:cubicBezTo>
                      <a:pt x="177" y="121"/>
                      <a:pt x="178" y="120"/>
                      <a:pt x="177" y="119"/>
                    </a:cubicBezTo>
                    <a:cubicBezTo>
                      <a:pt x="177" y="119"/>
                      <a:pt x="176" y="118"/>
                      <a:pt x="175" y="118"/>
                    </a:cubicBezTo>
                    <a:cubicBezTo>
                      <a:pt x="174" y="117"/>
                      <a:pt x="176" y="117"/>
                      <a:pt x="176" y="117"/>
                    </a:cubicBezTo>
                    <a:cubicBezTo>
                      <a:pt x="175" y="115"/>
                      <a:pt x="175" y="114"/>
                      <a:pt x="173" y="115"/>
                    </a:cubicBezTo>
                    <a:cubicBezTo>
                      <a:pt x="173" y="115"/>
                      <a:pt x="169" y="115"/>
                      <a:pt x="171" y="113"/>
                    </a:cubicBezTo>
                    <a:cubicBezTo>
                      <a:pt x="173" y="113"/>
                      <a:pt x="174" y="114"/>
                      <a:pt x="175" y="114"/>
                    </a:cubicBezTo>
                    <a:cubicBezTo>
                      <a:pt x="178" y="113"/>
                      <a:pt x="180" y="113"/>
                      <a:pt x="183" y="113"/>
                    </a:cubicBezTo>
                    <a:cubicBezTo>
                      <a:pt x="184" y="113"/>
                      <a:pt x="183" y="113"/>
                      <a:pt x="184" y="114"/>
                    </a:cubicBezTo>
                    <a:cubicBezTo>
                      <a:pt x="184" y="114"/>
                      <a:pt x="185" y="114"/>
                      <a:pt x="186" y="113"/>
                    </a:cubicBezTo>
                    <a:cubicBezTo>
                      <a:pt x="188" y="113"/>
                      <a:pt x="190" y="113"/>
                      <a:pt x="192" y="113"/>
                    </a:cubicBezTo>
                    <a:cubicBezTo>
                      <a:pt x="194" y="113"/>
                      <a:pt x="194" y="115"/>
                      <a:pt x="196" y="116"/>
                    </a:cubicBezTo>
                    <a:cubicBezTo>
                      <a:pt x="198" y="118"/>
                      <a:pt x="200" y="116"/>
                      <a:pt x="202" y="115"/>
                    </a:cubicBezTo>
                    <a:cubicBezTo>
                      <a:pt x="203" y="115"/>
                      <a:pt x="209" y="121"/>
                      <a:pt x="209" y="122"/>
                    </a:cubicBezTo>
                    <a:cubicBezTo>
                      <a:pt x="210" y="123"/>
                      <a:pt x="208" y="125"/>
                      <a:pt x="209" y="126"/>
                    </a:cubicBezTo>
                    <a:cubicBezTo>
                      <a:pt x="210" y="128"/>
                      <a:pt x="209" y="128"/>
                      <a:pt x="210" y="130"/>
                    </a:cubicBezTo>
                    <a:cubicBezTo>
                      <a:pt x="210" y="131"/>
                      <a:pt x="211" y="132"/>
                      <a:pt x="211" y="132"/>
                    </a:cubicBezTo>
                    <a:cubicBezTo>
                      <a:pt x="212" y="132"/>
                      <a:pt x="212" y="133"/>
                      <a:pt x="213" y="133"/>
                    </a:cubicBezTo>
                    <a:cubicBezTo>
                      <a:pt x="214" y="134"/>
                      <a:pt x="213" y="136"/>
                      <a:pt x="214" y="137"/>
                    </a:cubicBezTo>
                    <a:cubicBezTo>
                      <a:pt x="215" y="138"/>
                      <a:pt x="216" y="138"/>
                      <a:pt x="217" y="140"/>
                    </a:cubicBezTo>
                    <a:cubicBezTo>
                      <a:pt x="219" y="143"/>
                      <a:pt x="218" y="140"/>
                      <a:pt x="220" y="141"/>
                    </a:cubicBezTo>
                    <a:cubicBezTo>
                      <a:pt x="220" y="141"/>
                      <a:pt x="220" y="143"/>
                      <a:pt x="220" y="143"/>
                    </a:cubicBezTo>
                    <a:cubicBezTo>
                      <a:pt x="221" y="143"/>
                      <a:pt x="222" y="136"/>
                      <a:pt x="222" y="135"/>
                    </a:cubicBezTo>
                    <a:cubicBezTo>
                      <a:pt x="222" y="132"/>
                      <a:pt x="221" y="130"/>
                      <a:pt x="220" y="126"/>
                    </a:cubicBezTo>
                    <a:cubicBezTo>
                      <a:pt x="218" y="123"/>
                      <a:pt x="218" y="120"/>
                      <a:pt x="217" y="117"/>
                    </a:cubicBezTo>
                    <a:cubicBezTo>
                      <a:pt x="215" y="115"/>
                      <a:pt x="214" y="111"/>
                      <a:pt x="215" y="108"/>
                    </a:cubicBezTo>
                    <a:cubicBezTo>
                      <a:pt x="216" y="105"/>
                      <a:pt x="218" y="103"/>
                      <a:pt x="221" y="101"/>
                    </a:cubicBezTo>
                    <a:cubicBezTo>
                      <a:pt x="222" y="100"/>
                      <a:pt x="223" y="100"/>
                      <a:pt x="224" y="99"/>
                    </a:cubicBezTo>
                    <a:cubicBezTo>
                      <a:pt x="225" y="98"/>
                      <a:pt x="226" y="96"/>
                      <a:pt x="227" y="96"/>
                    </a:cubicBezTo>
                    <a:cubicBezTo>
                      <a:pt x="229" y="94"/>
                      <a:pt x="232" y="94"/>
                      <a:pt x="234" y="92"/>
                    </a:cubicBezTo>
                    <a:cubicBezTo>
                      <a:pt x="235" y="91"/>
                      <a:pt x="236" y="89"/>
                      <a:pt x="238" y="89"/>
                    </a:cubicBezTo>
                    <a:cubicBezTo>
                      <a:pt x="238" y="89"/>
                      <a:pt x="242" y="89"/>
                      <a:pt x="241" y="87"/>
                    </a:cubicBezTo>
                    <a:cubicBezTo>
                      <a:pt x="241" y="87"/>
                      <a:pt x="238" y="88"/>
                      <a:pt x="238" y="88"/>
                    </a:cubicBezTo>
                    <a:cubicBezTo>
                      <a:pt x="238" y="87"/>
                      <a:pt x="240" y="88"/>
                      <a:pt x="239" y="86"/>
                    </a:cubicBezTo>
                    <a:cubicBezTo>
                      <a:pt x="239" y="86"/>
                      <a:pt x="238" y="85"/>
                      <a:pt x="239" y="85"/>
                    </a:cubicBezTo>
                    <a:cubicBezTo>
                      <a:pt x="239" y="84"/>
                      <a:pt x="239" y="85"/>
                      <a:pt x="240" y="84"/>
                    </a:cubicBezTo>
                    <a:cubicBezTo>
                      <a:pt x="239" y="85"/>
                      <a:pt x="241" y="86"/>
                      <a:pt x="241" y="85"/>
                    </a:cubicBezTo>
                    <a:cubicBezTo>
                      <a:pt x="242" y="85"/>
                      <a:pt x="245" y="83"/>
                      <a:pt x="244" y="82"/>
                    </a:cubicBezTo>
                    <a:cubicBezTo>
                      <a:pt x="244" y="83"/>
                      <a:pt x="238" y="82"/>
                      <a:pt x="239" y="81"/>
                    </a:cubicBezTo>
                    <a:cubicBezTo>
                      <a:pt x="239" y="80"/>
                      <a:pt x="240" y="82"/>
                      <a:pt x="241" y="81"/>
                    </a:cubicBezTo>
                    <a:cubicBezTo>
                      <a:pt x="241" y="81"/>
                      <a:pt x="243" y="80"/>
                      <a:pt x="243" y="80"/>
                    </a:cubicBezTo>
                    <a:cubicBezTo>
                      <a:pt x="243" y="80"/>
                      <a:pt x="242" y="79"/>
                      <a:pt x="242" y="78"/>
                    </a:cubicBezTo>
                    <a:cubicBezTo>
                      <a:pt x="243" y="77"/>
                      <a:pt x="243" y="76"/>
                      <a:pt x="241" y="76"/>
                    </a:cubicBezTo>
                    <a:cubicBezTo>
                      <a:pt x="241" y="76"/>
                      <a:pt x="237" y="74"/>
                      <a:pt x="237" y="74"/>
                    </a:cubicBezTo>
                    <a:cubicBezTo>
                      <a:pt x="238" y="73"/>
                      <a:pt x="239" y="74"/>
                      <a:pt x="240" y="74"/>
                    </a:cubicBezTo>
                    <a:cubicBezTo>
                      <a:pt x="241" y="73"/>
                      <a:pt x="239" y="71"/>
                      <a:pt x="238" y="71"/>
                    </a:cubicBezTo>
                    <a:cubicBezTo>
                      <a:pt x="237" y="70"/>
                      <a:pt x="236" y="69"/>
                      <a:pt x="236" y="68"/>
                    </a:cubicBezTo>
                    <a:cubicBezTo>
                      <a:pt x="235" y="67"/>
                      <a:pt x="238" y="65"/>
                      <a:pt x="237" y="64"/>
                    </a:cubicBezTo>
                    <a:cubicBezTo>
                      <a:pt x="238" y="65"/>
                      <a:pt x="237" y="66"/>
                      <a:pt x="237" y="67"/>
                    </a:cubicBezTo>
                    <a:cubicBezTo>
                      <a:pt x="237" y="67"/>
                      <a:pt x="239" y="69"/>
                      <a:pt x="239" y="69"/>
                    </a:cubicBezTo>
                    <a:cubicBezTo>
                      <a:pt x="241" y="67"/>
                      <a:pt x="239" y="62"/>
                      <a:pt x="242" y="61"/>
                    </a:cubicBezTo>
                    <a:cubicBezTo>
                      <a:pt x="241" y="61"/>
                      <a:pt x="241" y="66"/>
                      <a:pt x="242" y="67"/>
                    </a:cubicBezTo>
                    <a:cubicBezTo>
                      <a:pt x="242" y="69"/>
                      <a:pt x="244" y="69"/>
                      <a:pt x="244" y="71"/>
                    </a:cubicBezTo>
                    <a:cubicBezTo>
                      <a:pt x="244" y="72"/>
                      <a:pt x="241" y="74"/>
                      <a:pt x="242" y="75"/>
                    </a:cubicBezTo>
                    <a:cubicBezTo>
                      <a:pt x="242" y="75"/>
                      <a:pt x="248" y="69"/>
                      <a:pt x="247" y="67"/>
                    </a:cubicBezTo>
                    <a:cubicBezTo>
                      <a:pt x="247" y="65"/>
                      <a:pt x="245" y="64"/>
                      <a:pt x="245" y="62"/>
                    </a:cubicBezTo>
                    <a:cubicBezTo>
                      <a:pt x="244" y="61"/>
                      <a:pt x="245" y="58"/>
                      <a:pt x="247" y="59"/>
                    </a:cubicBezTo>
                    <a:cubicBezTo>
                      <a:pt x="246" y="58"/>
                      <a:pt x="245" y="61"/>
                      <a:pt x="246" y="62"/>
                    </a:cubicBezTo>
                    <a:cubicBezTo>
                      <a:pt x="248" y="64"/>
                      <a:pt x="248" y="65"/>
                      <a:pt x="250" y="62"/>
                    </a:cubicBezTo>
                    <a:cubicBezTo>
                      <a:pt x="251" y="61"/>
                      <a:pt x="253" y="58"/>
                      <a:pt x="252" y="56"/>
                    </a:cubicBezTo>
                    <a:cubicBezTo>
                      <a:pt x="252" y="56"/>
                      <a:pt x="251" y="55"/>
                      <a:pt x="252" y="54"/>
                    </a:cubicBezTo>
                    <a:cubicBezTo>
                      <a:pt x="252" y="54"/>
                      <a:pt x="253" y="52"/>
                      <a:pt x="253" y="52"/>
                    </a:cubicBezTo>
                    <a:cubicBezTo>
                      <a:pt x="253" y="52"/>
                      <a:pt x="253" y="54"/>
                      <a:pt x="253" y="54"/>
                    </a:cubicBezTo>
                    <a:cubicBezTo>
                      <a:pt x="253" y="54"/>
                      <a:pt x="258" y="51"/>
                      <a:pt x="260" y="51"/>
                    </a:cubicBezTo>
                    <a:cubicBezTo>
                      <a:pt x="261" y="50"/>
                      <a:pt x="263" y="51"/>
                      <a:pt x="264" y="51"/>
                    </a:cubicBezTo>
                    <a:cubicBezTo>
                      <a:pt x="266" y="50"/>
                      <a:pt x="265" y="49"/>
                      <a:pt x="265" y="48"/>
                    </a:cubicBezTo>
                    <a:cubicBezTo>
                      <a:pt x="266" y="48"/>
                      <a:pt x="266" y="50"/>
                      <a:pt x="267" y="50"/>
                    </a:cubicBezTo>
                    <a:cubicBezTo>
                      <a:pt x="267" y="50"/>
                      <a:pt x="269" y="49"/>
                      <a:pt x="269" y="49"/>
                    </a:cubicBezTo>
                    <a:cubicBezTo>
                      <a:pt x="271" y="51"/>
                      <a:pt x="275" y="46"/>
                      <a:pt x="272" y="46"/>
                    </a:cubicBezTo>
                    <a:cubicBezTo>
                      <a:pt x="272" y="46"/>
                      <a:pt x="272" y="48"/>
                      <a:pt x="271" y="48"/>
                    </a:cubicBezTo>
                    <a:cubicBezTo>
                      <a:pt x="270" y="48"/>
                      <a:pt x="268" y="44"/>
                      <a:pt x="268" y="44"/>
                    </a:cubicBezTo>
                    <a:cubicBezTo>
                      <a:pt x="269" y="43"/>
                      <a:pt x="268" y="42"/>
                      <a:pt x="269" y="41"/>
                    </a:cubicBezTo>
                    <a:cubicBezTo>
                      <a:pt x="270" y="39"/>
                      <a:pt x="271" y="37"/>
                      <a:pt x="272" y="36"/>
                    </a:cubicBezTo>
                    <a:cubicBezTo>
                      <a:pt x="273" y="36"/>
                      <a:pt x="274" y="35"/>
                      <a:pt x="274" y="35"/>
                    </a:cubicBezTo>
                    <a:cubicBezTo>
                      <a:pt x="276" y="36"/>
                      <a:pt x="277" y="33"/>
                      <a:pt x="278" y="32"/>
                    </a:cubicBezTo>
                    <a:cubicBezTo>
                      <a:pt x="278" y="32"/>
                      <a:pt x="280" y="33"/>
                      <a:pt x="281" y="32"/>
                    </a:cubicBezTo>
                    <a:cubicBezTo>
                      <a:pt x="283" y="31"/>
                      <a:pt x="285" y="31"/>
                      <a:pt x="286" y="30"/>
                    </a:cubicBezTo>
                    <a:cubicBezTo>
                      <a:pt x="287" y="30"/>
                      <a:pt x="289" y="29"/>
                      <a:pt x="288" y="28"/>
                    </a:cubicBezTo>
                    <a:cubicBezTo>
                      <a:pt x="286" y="26"/>
                      <a:pt x="286" y="25"/>
                      <a:pt x="285" y="24"/>
                    </a:cubicBezTo>
                    <a:cubicBezTo>
                      <a:pt x="281" y="23"/>
                      <a:pt x="287" y="14"/>
                      <a:pt x="281" y="14"/>
                    </a:cubicBezTo>
                    <a:cubicBezTo>
                      <a:pt x="280" y="13"/>
                      <a:pt x="279" y="15"/>
                      <a:pt x="278" y="14"/>
                    </a:cubicBezTo>
                    <a:cubicBezTo>
                      <a:pt x="277" y="13"/>
                      <a:pt x="277" y="12"/>
                      <a:pt x="276" y="13"/>
                    </a:cubicBezTo>
                    <a:cubicBezTo>
                      <a:pt x="275" y="14"/>
                      <a:pt x="274" y="16"/>
                      <a:pt x="273" y="17"/>
                    </a:cubicBezTo>
                    <a:cubicBezTo>
                      <a:pt x="272" y="18"/>
                      <a:pt x="272" y="20"/>
                      <a:pt x="271" y="21"/>
                    </a:cubicBezTo>
                    <a:cubicBezTo>
                      <a:pt x="271" y="23"/>
                      <a:pt x="270" y="26"/>
                      <a:pt x="268" y="26"/>
                    </a:cubicBezTo>
                    <a:cubicBezTo>
                      <a:pt x="266" y="26"/>
                      <a:pt x="266" y="28"/>
                      <a:pt x="264" y="28"/>
                    </a:cubicBezTo>
                    <a:cubicBezTo>
                      <a:pt x="259" y="28"/>
                      <a:pt x="254" y="28"/>
                      <a:pt x="249" y="28"/>
                    </a:cubicBezTo>
                    <a:cubicBezTo>
                      <a:pt x="247" y="28"/>
                      <a:pt x="247" y="28"/>
                      <a:pt x="246" y="29"/>
                    </a:cubicBezTo>
                    <a:cubicBezTo>
                      <a:pt x="245" y="31"/>
                      <a:pt x="241" y="33"/>
                      <a:pt x="241" y="34"/>
                    </a:cubicBezTo>
                    <a:cubicBezTo>
                      <a:pt x="242" y="37"/>
                      <a:pt x="239" y="39"/>
                      <a:pt x="237" y="39"/>
                    </a:cubicBezTo>
                    <a:cubicBezTo>
                      <a:pt x="235" y="39"/>
                      <a:pt x="234" y="38"/>
                      <a:pt x="232" y="38"/>
                    </a:cubicBezTo>
                    <a:cubicBezTo>
                      <a:pt x="230" y="38"/>
                      <a:pt x="228" y="39"/>
                      <a:pt x="227" y="39"/>
                    </a:cubicBezTo>
                    <a:cubicBezTo>
                      <a:pt x="227" y="39"/>
                      <a:pt x="227" y="42"/>
                      <a:pt x="228" y="42"/>
                    </a:cubicBezTo>
                    <a:cubicBezTo>
                      <a:pt x="227" y="43"/>
                      <a:pt x="226" y="44"/>
                      <a:pt x="224" y="45"/>
                    </a:cubicBezTo>
                    <a:cubicBezTo>
                      <a:pt x="222" y="46"/>
                      <a:pt x="219" y="48"/>
                      <a:pt x="216" y="49"/>
                    </a:cubicBezTo>
                    <a:cubicBezTo>
                      <a:pt x="213" y="50"/>
                      <a:pt x="210" y="50"/>
                      <a:pt x="207" y="49"/>
                    </a:cubicBezTo>
                    <a:cubicBezTo>
                      <a:pt x="206" y="48"/>
                      <a:pt x="205" y="47"/>
                      <a:pt x="206" y="46"/>
                    </a:cubicBezTo>
                    <a:cubicBezTo>
                      <a:pt x="206" y="46"/>
                      <a:pt x="207" y="44"/>
                      <a:pt x="208" y="44"/>
                    </a:cubicBezTo>
                    <a:cubicBezTo>
                      <a:pt x="208" y="44"/>
                      <a:pt x="208" y="45"/>
                      <a:pt x="208" y="46"/>
                    </a:cubicBezTo>
                    <a:cubicBezTo>
                      <a:pt x="210" y="42"/>
                      <a:pt x="211" y="39"/>
                      <a:pt x="209" y="35"/>
                    </a:cubicBezTo>
                    <a:cubicBezTo>
                      <a:pt x="208" y="34"/>
                      <a:pt x="206" y="36"/>
                      <a:pt x="205" y="36"/>
                    </a:cubicBezTo>
                    <a:cubicBezTo>
                      <a:pt x="204" y="37"/>
                      <a:pt x="204" y="36"/>
                      <a:pt x="203" y="36"/>
                    </a:cubicBezTo>
                    <a:cubicBezTo>
                      <a:pt x="202" y="35"/>
                      <a:pt x="204" y="34"/>
                      <a:pt x="204" y="34"/>
                    </a:cubicBezTo>
                    <a:cubicBezTo>
                      <a:pt x="208" y="30"/>
                      <a:pt x="205" y="26"/>
                      <a:pt x="201" y="25"/>
                    </a:cubicBezTo>
                    <a:cubicBezTo>
                      <a:pt x="198" y="24"/>
                      <a:pt x="198" y="25"/>
                      <a:pt x="196" y="26"/>
                    </a:cubicBezTo>
                    <a:cubicBezTo>
                      <a:pt x="196" y="27"/>
                      <a:pt x="196" y="27"/>
                      <a:pt x="196" y="28"/>
                    </a:cubicBezTo>
                    <a:cubicBezTo>
                      <a:pt x="196" y="29"/>
                      <a:pt x="194" y="28"/>
                      <a:pt x="193" y="28"/>
                    </a:cubicBezTo>
                    <a:cubicBezTo>
                      <a:pt x="192" y="28"/>
                      <a:pt x="190" y="36"/>
                      <a:pt x="190" y="37"/>
                    </a:cubicBezTo>
                    <a:cubicBezTo>
                      <a:pt x="191" y="42"/>
                      <a:pt x="192" y="45"/>
                      <a:pt x="188" y="47"/>
                    </a:cubicBezTo>
                    <a:cubicBezTo>
                      <a:pt x="188" y="48"/>
                      <a:pt x="185" y="49"/>
                      <a:pt x="185" y="48"/>
                    </a:cubicBezTo>
                    <a:cubicBezTo>
                      <a:pt x="185" y="46"/>
                      <a:pt x="184" y="44"/>
                      <a:pt x="184" y="42"/>
                    </a:cubicBezTo>
                    <a:cubicBezTo>
                      <a:pt x="184" y="41"/>
                      <a:pt x="186" y="30"/>
                      <a:pt x="186" y="30"/>
                    </a:cubicBezTo>
                    <a:cubicBezTo>
                      <a:pt x="185" y="30"/>
                      <a:pt x="183" y="32"/>
                      <a:pt x="183" y="31"/>
                    </a:cubicBezTo>
                    <a:cubicBezTo>
                      <a:pt x="183" y="30"/>
                      <a:pt x="186" y="26"/>
                      <a:pt x="187" y="25"/>
                    </a:cubicBezTo>
                    <a:cubicBezTo>
                      <a:pt x="188" y="23"/>
                      <a:pt x="191" y="23"/>
                      <a:pt x="193" y="22"/>
                    </a:cubicBezTo>
                    <a:cubicBezTo>
                      <a:pt x="196" y="22"/>
                      <a:pt x="199" y="23"/>
                      <a:pt x="202" y="23"/>
                    </a:cubicBezTo>
                    <a:cubicBezTo>
                      <a:pt x="205" y="23"/>
                      <a:pt x="201" y="20"/>
                      <a:pt x="199" y="20"/>
                    </a:cubicBezTo>
                    <a:cubicBezTo>
                      <a:pt x="197" y="20"/>
                      <a:pt x="199" y="17"/>
                      <a:pt x="196" y="17"/>
                    </a:cubicBezTo>
                    <a:cubicBezTo>
                      <a:pt x="194" y="18"/>
                      <a:pt x="192" y="19"/>
                      <a:pt x="189" y="19"/>
                    </a:cubicBezTo>
                    <a:cubicBezTo>
                      <a:pt x="187" y="19"/>
                      <a:pt x="185" y="17"/>
                      <a:pt x="183" y="16"/>
                    </a:cubicBezTo>
                    <a:cubicBezTo>
                      <a:pt x="183" y="16"/>
                      <a:pt x="180" y="16"/>
                      <a:pt x="181" y="15"/>
                    </a:cubicBezTo>
                    <a:cubicBezTo>
                      <a:pt x="182" y="15"/>
                      <a:pt x="184" y="14"/>
                      <a:pt x="184" y="13"/>
                    </a:cubicBezTo>
                    <a:cubicBezTo>
                      <a:pt x="184" y="13"/>
                      <a:pt x="176" y="16"/>
                      <a:pt x="175" y="16"/>
                    </a:cubicBezTo>
                    <a:cubicBezTo>
                      <a:pt x="174" y="17"/>
                      <a:pt x="173" y="18"/>
                      <a:pt x="172" y="18"/>
                    </a:cubicBezTo>
                    <a:cubicBezTo>
                      <a:pt x="170" y="18"/>
                      <a:pt x="170" y="16"/>
                      <a:pt x="168" y="16"/>
                    </a:cubicBezTo>
                    <a:cubicBezTo>
                      <a:pt x="167" y="16"/>
                      <a:pt x="162" y="18"/>
                      <a:pt x="165" y="15"/>
                    </a:cubicBezTo>
                    <a:cubicBezTo>
                      <a:pt x="168" y="13"/>
                      <a:pt x="171" y="11"/>
                      <a:pt x="174" y="9"/>
                    </a:cubicBezTo>
                    <a:cubicBezTo>
                      <a:pt x="172" y="9"/>
                      <a:pt x="170" y="7"/>
                      <a:pt x="168" y="9"/>
                    </a:cubicBezTo>
                    <a:cubicBezTo>
                      <a:pt x="165" y="10"/>
                      <a:pt x="164" y="8"/>
                      <a:pt x="161" y="7"/>
                    </a:cubicBezTo>
                    <a:cubicBezTo>
                      <a:pt x="160" y="7"/>
                      <a:pt x="159" y="6"/>
                      <a:pt x="158" y="5"/>
                    </a:cubicBezTo>
                    <a:cubicBezTo>
                      <a:pt x="156" y="5"/>
                      <a:pt x="155" y="6"/>
                      <a:pt x="153" y="6"/>
                    </a:cubicBezTo>
                    <a:cubicBezTo>
                      <a:pt x="152" y="5"/>
                      <a:pt x="150" y="5"/>
                      <a:pt x="150" y="3"/>
                    </a:cubicBezTo>
                    <a:cubicBezTo>
                      <a:pt x="150" y="3"/>
                      <a:pt x="148" y="0"/>
                      <a:pt x="148" y="1"/>
                    </a:cubicBezTo>
                    <a:cubicBezTo>
                      <a:pt x="147" y="1"/>
                      <a:pt x="148" y="4"/>
                      <a:pt x="147" y="4"/>
                    </a:cubicBezTo>
                    <a:cubicBezTo>
                      <a:pt x="146" y="4"/>
                      <a:pt x="145" y="4"/>
                      <a:pt x="145" y="4"/>
                    </a:cubicBezTo>
                    <a:cubicBezTo>
                      <a:pt x="142" y="4"/>
                      <a:pt x="139" y="4"/>
                      <a:pt x="136" y="4"/>
                    </a:cubicBezTo>
                    <a:cubicBezTo>
                      <a:pt x="125" y="4"/>
                      <a:pt x="115" y="4"/>
                      <a:pt x="105" y="4"/>
                    </a:cubicBezTo>
                    <a:cubicBezTo>
                      <a:pt x="80" y="4"/>
                      <a:pt x="55" y="4"/>
                      <a:pt x="30" y="4"/>
                    </a:cubicBezTo>
                    <a:cubicBezTo>
                      <a:pt x="24" y="4"/>
                      <a:pt x="17" y="4"/>
                      <a:pt x="11" y="4"/>
                    </a:cubicBezTo>
                    <a:cubicBezTo>
                      <a:pt x="12" y="5"/>
                      <a:pt x="14" y="13"/>
                      <a:pt x="11" y="14"/>
                    </a:cubicBezTo>
                    <a:cubicBezTo>
                      <a:pt x="9" y="14"/>
                      <a:pt x="8" y="14"/>
                      <a:pt x="10" y="12"/>
                    </a:cubicBezTo>
                    <a:cubicBezTo>
                      <a:pt x="12" y="9"/>
                      <a:pt x="9" y="9"/>
                      <a:pt x="7" y="9"/>
                    </a:cubicBezTo>
                    <a:cubicBezTo>
                      <a:pt x="5" y="9"/>
                      <a:pt x="2" y="7"/>
                      <a:pt x="1" y="7"/>
                    </a:cubicBezTo>
                    <a:cubicBezTo>
                      <a:pt x="0" y="8"/>
                      <a:pt x="2" y="12"/>
                      <a:pt x="2" y="12"/>
                    </a:cubicBezTo>
                    <a:cubicBezTo>
                      <a:pt x="3" y="15"/>
                      <a:pt x="4" y="16"/>
                      <a:pt x="4" y="18"/>
                    </a:cubicBezTo>
                    <a:cubicBezTo>
                      <a:pt x="4" y="19"/>
                      <a:pt x="7" y="21"/>
                      <a:pt x="8" y="21"/>
                    </a:cubicBezTo>
                    <a:cubicBezTo>
                      <a:pt x="7" y="21"/>
                      <a:pt x="6" y="21"/>
                      <a:pt x="5" y="22"/>
                    </a:cubicBezTo>
                    <a:cubicBezTo>
                      <a:pt x="4" y="23"/>
                      <a:pt x="5" y="24"/>
                      <a:pt x="5" y="25"/>
                    </a:cubicBezTo>
                    <a:cubicBezTo>
                      <a:pt x="5" y="28"/>
                      <a:pt x="5" y="30"/>
                      <a:pt x="4" y="32"/>
                    </a:cubicBezTo>
                    <a:cubicBezTo>
                      <a:pt x="4" y="35"/>
                      <a:pt x="3" y="37"/>
                      <a:pt x="2" y="40"/>
                    </a:cubicBezTo>
                    <a:cubicBezTo>
                      <a:pt x="1" y="43"/>
                      <a:pt x="3" y="46"/>
                      <a:pt x="4" y="49"/>
                    </a:cubicBezTo>
                    <a:cubicBezTo>
                      <a:pt x="4" y="52"/>
                      <a:pt x="3" y="54"/>
                      <a:pt x="3" y="56"/>
                    </a:cubicBezTo>
                    <a:cubicBezTo>
                      <a:pt x="3" y="57"/>
                      <a:pt x="4" y="58"/>
                      <a:pt x="4" y="59"/>
                    </a:cubicBezTo>
                    <a:cubicBezTo>
                      <a:pt x="5" y="60"/>
                      <a:pt x="5" y="62"/>
                      <a:pt x="5" y="63"/>
                    </a:cubicBezTo>
                    <a:cubicBezTo>
                      <a:pt x="6" y="66"/>
                      <a:pt x="9" y="67"/>
                      <a:pt x="10" y="70"/>
                    </a:cubicBezTo>
                    <a:cubicBezTo>
                      <a:pt x="11" y="72"/>
                      <a:pt x="11" y="71"/>
                      <a:pt x="12" y="70"/>
                    </a:cubicBezTo>
                    <a:cubicBezTo>
                      <a:pt x="12" y="70"/>
                      <a:pt x="13" y="73"/>
                      <a:pt x="13" y="73"/>
                    </a:cubicBezTo>
                    <a:cubicBezTo>
                      <a:pt x="13" y="73"/>
                      <a:pt x="12" y="72"/>
                      <a:pt x="12" y="73"/>
                    </a:cubicBezTo>
                    <a:cubicBezTo>
                      <a:pt x="12" y="74"/>
                      <a:pt x="12" y="75"/>
                      <a:pt x="13" y="76"/>
                    </a:cubicBezTo>
                    <a:cubicBezTo>
                      <a:pt x="14" y="76"/>
                      <a:pt x="14" y="76"/>
                      <a:pt x="15" y="77"/>
                    </a:cubicBezTo>
                    <a:cubicBezTo>
                      <a:pt x="16" y="78"/>
                      <a:pt x="14" y="79"/>
                      <a:pt x="15" y="80"/>
                    </a:cubicBezTo>
                    <a:cubicBezTo>
                      <a:pt x="17" y="83"/>
                      <a:pt x="21" y="85"/>
                      <a:pt x="21" y="88"/>
                    </a:cubicBezTo>
                    <a:cubicBezTo>
                      <a:pt x="22" y="90"/>
                      <a:pt x="23" y="90"/>
                      <a:pt x="25" y="91"/>
                    </a:cubicBezTo>
                    <a:cubicBezTo>
                      <a:pt x="27" y="92"/>
                      <a:pt x="29" y="93"/>
                      <a:pt x="31" y="93"/>
                    </a:cubicBezTo>
                    <a:cubicBezTo>
                      <a:pt x="33" y="93"/>
                      <a:pt x="35" y="95"/>
                      <a:pt x="36" y="96"/>
                    </a:cubicBezTo>
                    <a:cubicBezTo>
                      <a:pt x="36" y="97"/>
                      <a:pt x="40" y="101"/>
                      <a:pt x="39" y="102"/>
                    </a:cubicBezTo>
                    <a:cubicBezTo>
                      <a:pt x="43" y="101"/>
                      <a:pt x="48" y="100"/>
                      <a:pt x="52" y="101"/>
                    </a:cubicBezTo>
                    <a:cubicBezTo>
                      <a:pt x="58" y="103"/>
                      <a:pt x="63" y="106"/>
                      <a:pt x="68" y="108"/>
                    </a:cubicBezTo>
                    <a:close/>
                  </a:path>
                </a:pathLst>
              </a:custGeom>
              <a:solidFill>
                <a:srgbClr val="E0ECEC"/>
              </a:solidFill>
              <a:ln w="38100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34300" tIns="17150" rIns="34300" bIns="1715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80" name="Google Shape;280;p30"/>
              <p:cNvSpPr/>
              <p:nvPr/>
            </p:nvSpPr>
            <p:spPr>
              <a:xfrm>
                <a:off x="-6676875" y="-4937525"/>
                <a:ext cx="14832525" cy="9599922"/>
              </a:xfrm>
              <a:custGeom>
                <a:avLst/>
                <a:gdLst/>
                <a:ahLst/>
                <a:cxnLst/>
                <a:rect l="l" t="t" r="r" b="b"/>
                <a:pathLst>
                  <a:path w="427" h="219" extrusionOk="0">
                    <a:moveTo>
                      <a:pt x="229" y="174"/>
                    </a:moveTo>
                    <a:cubicBezTo>
                      <a:pt x="229" y="174"/>
                      <a:pt x="229" y="173"/>
                      <a:pt x="229" y="173"/>
                    </a:cubicBezTo>
                    <a:cubicBezTo>
                      <a:pt x="229" y="173"/>
                      <a:pt x="232" y="177"/>
                      <a:pt x="232" y="177"/>
                    </a:cubicBezTo>
                    <a:cubicBezTo>
                      <a:pt x="234" y="177"/>
                      <a:pt x="235" y="178"/>
                      <a:pt x="236" y="178"/>
                    </a:cubicBezTo>
                    <a:cubicBezTo>
                      <a:pt x="238" y="178"/>
                      <a:pt x="238" y="177"/>
                      <a:pt x="239" y="178"/>
                    </a:cubicBezTo>
                    <a:cubicBezTo>
                      <a:pt x="242" y="179"/>
                      <a:pt x="244" y="180"/>
                      <a:pt x="246" y="181"/>
                    </a:cubicBezTo>
                    <a:cubicBezTo>
                      <a:pt x="247" y="182"/>
                      <a:pt x="248" y="181"/>
                      <a:pt x="249" y="181"/>
                    </a:cubicBezTo>
                    <a:cubicBezTo>
                      <a:pt x="250" y="180"/>
                      <a:pt x="251" y="180"/>
                      <a:pt x="252" y="180"/>
                    </a:cubicBezTo>
                    <a:cubicBezTo>
                      <a:pt x="253" y="180"/>
                      <a:pt x="254" y="181"/>
                      <a:pt x="255" y="181"/>
                    </a:cubicBezTo>
                    <a:cubicBezTo>
                      <a:pt x="257" y="181"/>
                      <a:pt x="258" y="180"/>
                      <a:pt x="259" y="179"/>
                    </a:cubicBezTo>
                    <a:cubicBezTo>
                      <a:pt x="260" y="178"/>
                      <a:pt x="263" y="175"/>
                      <a:pt x="264" y="175"/>
                    </a:cubicBezTo>
                    <a:cubicBezTo>
                      <a:pt x="264" y="175"/>
                      <a:pt x="265" y="176"/>
                      <a:pt x="265" y="176"/>
                    </a:cubicBezTo>
                    <a:cubicBezTo>
                      <a:pt x="267" y="176"/>
                      <a:pt x="268" y="176"/>
                      <a:pt x="269" y="176"/>
                    </a:cubicBezTo>
                    <a:cubicBezTo>
                      <a:pt x="273" y="176"/>
                      <a:pt x="272" y="179"/>
                      <a:pt x="274" y="181"/>
                    </a:cubicBezTo>
                    <a:cubicBezTo>
                      <a:pt x="275" y="182"/>
                      <a:pt x="279" y="181"/>
                      <a:pt x="279" y="183"/>
                    </a:cubicBezTo>
                    <a:cubicBezTo>
                      <a:pt x="279" y="185"/>
                      <a:pt x="280" y="187"/>
                      <a:pt x="281" y="189"/>
                    </a:cubicBezTo>
                    <a:cubicBezTo>
                      <a:pt x="281" y="194"/>
                      <a:pt x="290" y="193"/>
                      <a:pt x="293" y="194"/>
                    </a:cubicBezTo>
                    <a:cubicBezTo>
                      <a:pt x="295" y="194"/>
                      <a:pt x="298" y="194"/>
                      <a:pt x="299" y="195"/>
                    </a:cubicBezTo>
                    <a:cubicBezTo>
                      <a:pt x="300" y="196"/>
                      <a:pt x="305" y="201"/>
                      <a:pt x="304" y="201"/>
                    </a:cubicBezTo>
                    <a:cubicBezTo>
                      <a:pt x="302" y="203"/>
                      <a:pt x="302" y="203"/>
                      <a:pt x="300" y="202"/>
                    </a:cubicBezTo>
                    <a:cubicBezTo>
                      <a:pt x="299" y="201"/>
                      <a:pt x="295" y="199"/>
                      <a:pt x="295" y="199"/>
                    </a:cubicBezTo>
                    <a:cubicBezTo>
                      <a:pt x="295" y="200"/>
                      <a:pt x="298" y="201"/>
                      <a:pt x="297" y="203"/>
                    </a:cubicBezTo>
                    <a:cubicBezTo>
                      <a:pt x="296" y="204"/>
                      <a:pt x="295" y="206"/>
                      <a:pt x="295" y="207"/>
                    </a:cubicBezTo>
                    <a:cubicBezTo>
                      <a:pt x="295" y="209"/>
                      <a:pt x="295" y="210"/>
                      <a:pt x="294" y="211"/>
                    </a:cubicBezTo>
                    <a:cubicBezTo>
                      <a:pt x="294" y="212"/>
                      <a:pt x="291" y="213"/>
                      <a:pt x="291" y="213"/>
                    </a:cubicBezTo>
                    <a:cubicBezTo>
                      <a:pt x="290" y="214"/>
                      <a:pt x="287" y="219"/>
                      <a:pt x="291" y="219"/>
                    </a:cubicBezTo>
                    <a:cubicBezTo>
                      <a:pt x="292" y="219"/>
                      <a:pt x="294" y="217"/>
                      <a:pt x="296" y="215"/>
                    </a:cubicBezTo>
                    <a:cubicBezTo>
                      <a:pt x="298" y="214"/>
                      <a:pt x="299" y="216"/>
                      <a:pt x="301" y="215"/>
                    </a:cubicBezTo>
                    <a:cubicBezTo>
                      <a:pt x="304" y="215"/>
                      <a:pt x="305" y="213"/>
                      <a:pt x="308" y="213"/>
                    </a:cubicBezTo>
                    <a:cubicBezTo>
                      <a:pt x="308" y="211"/>
                      <a:pt x="308" y="212"/>
                      <a:pt x="306" y="211"/>
                    </a:cubicBezTo>
                    <a:cubicBezTo>
                      <a:pt x="305" y="211"/>
                      <a:pt x="305" y="210"/>
                      <a:pt x="306" y="210"/>
                    </a:cubicBezTo>
                    <a:cubicBezTo>
                      <a:pt x="307" y="208"/>
                      <a:pt x="308" y="207"/>
                      <a:pt x="311" y="207"/>
                    </a:cubicBezTo>
                    <a:cubicBezTo>
                      <a:pt x="312" y="207"/>
                      <a:pt x="315" y="205"/>
                      <a:pt x="317" y="206"/>
                    </a:cubicBezTo>
                    <a:cubicBezTo>
                      <a:pt x="319" y="207"/>
                      <a:pt x="320" y="203"/>
                      <a:pt x="322" y="206"/>
                    </a:cubicBezTo>
                    <a:cubicBezTo>
                      <a:pt x="324" y="204"/>
                      <a:pt x="325" y="203"/>
                      <a:pt x="327" y="201"/>
                    </a:cubicBezTo>
                    <a:cubicBezTo>
                      <a:pt x="329" y="200"/>
                      <a:pt x="330" y="200"/>
                      <a:pt x="332" y="200"/>
                    </a:cubicBezTo>
                    <a:cubicBezTo>
                      <a:pt x="335" y="200"/>
                      <a:pt x="339" y="200"/>
                      <a:pt x="342" y="200"/>
                    </a:cubicBezTo>
                    <a:cubicBezTo>
                      <a:pt x="345" y="200"/>
                      <a:pt x="346" y="201"/>
                      <a:pt x="347" y="199"/>
                    </a:cubicBezTo>
                    <a:cubicBezTo>
                      <a:pt x="348" y="198"/>
                      <a:pt x="349" y="199"/>
                      <a:pt x="350" y="198"/>
                    </a:cubicBezTo>
                    <a:cubicBezTo>
                      <a:pt x="351" y="196"/>
                      <a:pt x="352" y="195"/>
                      <a:pt x="352" y="193"/>
                    </a:cubicBezTo>
                    <a:cubicBezTo>
                      <a:pt x="353" y="191"/>
                      <a:pt x="353" y="190"/>
                      <a:pt x="354" y="188"/>
                    </a:cubicBezTo>
                    <a:cubicBezTo>
                      <a:pt x="355" y="187"/>
                      <a:pt x="356" y="186"/>
                      <a:pt x="357" y="185"/>
                    </a:cubicBezTo>
                    <a:cubicBezTo>
                      <a:pt x="358" y="184"/>
                      <a:pt x="359" y="187"/>
                      <a:pt x="361" y="186"/>
                    </a:cubicBezTo>
                    <a:cubicBezTo>
                      <a:pt x="363" y="184"/>
                      <a:pt x="365" y="187"/>
                      <a:pt x="365" y="189"/>
                    </a:cubicBezTo>
                    <a:cubicBezTo>
                      <a:pt x="365" y="190"/>
                      <a:pt x="364" y="196"/>
                      <a:pt x="366" y="196"/>
                    </a:cubicBezTo>
                    <a:cubicBezTo>
                      <a:pt x="367" y="197"/>
                      <a:pt x="368" y="199"/>
                      <a:pt x="369" y="201"/>
                    </a:cubicBezTo>
                    <a:cubicBezTo>
                      <a:pt x="370" y="199"/>
                      <a:pt x="381" y="196"/>
                      <a:pt x="381" y="196"/>
                    </a:cubicBezTo>
                    <a:cubicBezTo>
                      <a:pt x="381" y="195"/>
                      <a:pt x="380" y="195"/>
                      <a:pt x="380" y="194"/>
                    </a:cubicBezTo>
                    <a:cubicBezTo>
                      <a:pt x="380" y="194"/>
                      <a:pt x="382" y="196"/>
                      <a:pt x="382" y="196"/>
                    </a:cubicBezTo>
                    <a:cubicBezTo>
                      <a:pt x="382" y="197"/>
                      <a:pt x="380" y="197"/>
                      <a:pt x="380" y="197"/>
                    </a:cubicBezTo>
                    <a:cubicBezTo>
                      <a:pt x="380" y="197"/>
                      <a:pt x="386" y="198"/>
                      <a:pt x="386" y="198"/>
                    </a:cubicBezTo>
                    <a:cubicBezTo>
                      <a:pt x="386" y="198"/>
                      <a:pt x="386" y="198"/>
                      <a:pt x="386" y="198"/>
                    </a:cubicBezTo>
                    <a:cubicBezTo>
                      <a:pt x="386" y="198"/>
                      <a:pt x="386" y="199"/>
                      <a:pt x="386" y="199"/>
                    </a:cubicBezTo>
                    <a:cubicBezTo>
                      <a:pt x="385" y="199"/>
                      <a:pt x="384" y="199"/>
                      <a:pt x="383" y="200"/>
                    </a:cubicBezTo>
                    <a:cubicBezTo>
                      <a:pt x="383" y="201"/>
                      <a:pt x="382" y="198"/>
                      <a:pt x="382" y="198"/>
                    </a:cubicBezTo>
                    <a:cubicBezTo>
                      <a:pt x="381" y="198"/>
                      <a:pt x="381" y="199"/>
                      <a:pt x="381" y="199"/>
                    </a:cubicBezTo>
                    <a:cubicBezTo>
                      <a:pt x="381" y="199"/>
                      <a:pt x="381" y="198"/>
                      <a:pt x="380" y="199"/>
                    </a:cubicBezTo>
                    <a:cubicBezTo>
                      <a:pt x="379" y="200"/>
                      <a:pt x="378" y="200"/>
                      <a:pt x="377" y="201"/>
                    </a:cubicBezTo>
                    <a:cubicBezTo>
                      <a:pt x="375" y="202"/>
                      <a:pt x="371" y="205"/>
                      <a:pt x="373" y="208"/>
                    </a:cubicBezTo>
                    <a:cubicBezTo>
                      <a:pt x="376" y="210"/>
                      <a:pt x="378" y="208"/>
                      <a:pt x="379" y="207"/>
                    </a:cubicBezTo>
                    <a:cubicBezTo>
                      <a:pt x="380" y="206"/>
                      <a:pt x="384" y="203"/>
                      <a:pt x="384" y="202"/>
                    </a:cubicBezTo>
                    <a:cubicBezTo>
                      <a:pt x="384" y="203"/>
                      <a:pt x="386" y="204"/>
                      <a:pt x="387" y="203"/>
                    </a:cubicBezTo>
                    <a:cubicBezTo>
                      <a:pt x="387" y="202"/>
                      <a:pt x="390" y="201"/>
                      <a:pt x="391" y="201"/>
                    </a:cubicBezTo>
                    <a:cubicBezTo>
                      <a:pt x="393" y="200"/>
                      <a:pt x="395" y="199"/>
                      <a:pt x="397" y="199"/>
                    </a:cubicBezTo>
                    <a:cubicBezTo>
                      <a:pt x="398" y="199"/>
                      <a:pt x="398" y="199"/>
                      <a:pt x="398" y="198"/>
                    </a:cubicBezTo>
                    <a:cubicBezTo>
                      <a:pt x="397" y="197"/>
                      <a:pt x="398" y="197"/>
                      <a:pt x="398" y="197"/>
                    </a:cubicBezTo>
                    <a:cubicBezTo>
                      <a:pt x="398" y="196"/>
                      <a:pt x="396" y="197"/>
                      <a:pt x="395" y="196"/>
                    </a:cubicBezTo>
                    <a:cubicBezTo>
                      <a:pt x="394" y="196"/>
                      <a:pt x="395" y="194"/>
                      <a:pt x="393" y="196"/>
                    </a:cubicBezTo>
                    <a:cubicBezTo>
                      <a:pt x="391" y="197"/>
                      <a:pt x="387" y="196"/>
                      <a:pt x="385" y="195"/>
                    </a:cubicBezTo>
                    <a:cubicBezTo>
                      <a:pt x="384" y="195"/>
                      <a:pt x="385" y="193"/>
                      <a:pt x="384" y="193"/>
                    </a:cubicBezTo>
                    <a:cubicBezTo>
                      <a:pt x="384" y="193"/>
                      <a:pt x="382" y="193"/>
                      <a:pt x="381" y="192"/>
                    </a:cubicBezTo>
                    <a:cubicBezTo>
                      <a:pt x="380" y="192"/>
                      <a:pt x="380" y="189"/>
                      <a:pt x="380" y="188"/>
                    </a:cubicBezTo>
                    <a:cubicBezTo>
                      <a:pt x="380" y="187"/>
                      <a:pt x="378" y="188"/>
                      <a:pt x="377" y="187"/>
                    </a:cubicBezTo>
                    <a:cubicBezTo>
                      <a:pt x="377" y="187"/>
                      <a:pt x="379" y="185"/>
                      <a:pt x="379" y="185"/>
                    </a:cubicBezTo>
                    <a:cubicBezTo>
                      <a:pt x="380" y="184"/>
                      <a:pt x="380" y="181"/>
                      <a:pt x="378" y="181"/>
                    </a:cubicBezTo>
                    <a:cubicBezTo>
                      <a:pt x="378" y="181"/>
                      <a:pt x="376" y="185"/>
                      <a:pt x="375" y="183"/>
                    </a:cubicBezTo>
                    <a:cubicBezTo>
                      <a:pt x="375" y="181"/>
                      <a:pt x="374" y="182"/>
                      <a:pt x="373" y="181"/>
                    </a:cubicBezTo>
                    <a:cubicBezTo>
                      <a:pt x="373" y="180"/>
                      <a:pt x="376" y="181"/>
                      <a:pt x="376" y="181"/>
                    </a:cubicBezTo>
                    <a:cubicBezTo>
                      <a:pt x="378" y="181"/>
                      <a:pt x="379" y="180"/>
                      <a:pt x="380" y="180"/>
                    </a:cubicBezTo>
                    <a:cubicBezTo>
                      <a:pt x="381" y="179"/>
                      <a:pt x="382" y="179"/>
                      <a:pt x="383" y="179"/>
                    </a:cubicBezTo>
                    <a:cubicBezTo>
                      <a:pt x="384" y="178"/>
                      <a:pt x="382" y="176"/>
                      <a:pt x="382" y="176"/>
                    </a:cubicBezTo>
                    <a:cubicBezTo>
                      <a:pt x="382" y="176"/>
                      <a:pt x="383" y="176"/>
                      <a:pt x="383" y="176"/>
                    </a:cubicBezTo>
                    <a:cubicBezTo>
                      <a:pt x="383" y="176"/>
                      <a:pt x="379" y="174"/>
                      <a:pt x="379" y="174"/>
                    </a:cubicBezTo>
                    <a:cubicBezTo>
                      <a:pt x="377" y="173"/>
                      <a:pt x="375" y="173"/>
                      <a:pt x="373" y="174"/>
                    </a:cubicBezTo>
                    <a:cubicBezTo>
                      <a:pt x="369" y="175"/>
                      <a:pt x="366" y="176"/>
                      <a:pt x="363" y="178"/>
                    </a:cubicBezTo>
                    <a:cubicBezTo>
                      <a:pt x="360" y="179"/>
                      <a:pt x="358" y="181"/>
                      <a:pt x="355" y="183"/>
                    </a:cubicBezTo>
                    <a:cubicBezTo>
                      <a:pt x="354" y="184"/>
                      <a:pt x="353" y="185"/>
                      <a:pt x="352" y="187"/>
                    </a:cubicBezTo>
                    <a:cubicBezTo>
                      <a:pt x="352" y="187"/>
                      <a:pt x="348" y="189"/>
                      <a:pt x="348" y="189"/>
                    </a:cubicBezTo>
                    <a:cubicBezTo>
                      <a:pt x="348" y="188"/>
                      <a:pt x="353" y="184"/>
                      <a:pt x="354" y="183"/>
                    </a:cubicBezTo>
                    <a:cubicBezTo>
                      <a:pt x="354" y="182"/>
                      <a:pt x="355" y="181"/>
                      <a:pt x="354" y="180"/>
                    </a:cubicBezTo>
                    <a:cubicBezTo>
                      <a:pt x="353" y="180"/>
                      <a:pt x="351" y="179"/>
                      <a:pt x="350" y="179"/>
                    </a:cubicBezTo>
                    <a:cubicBezTo>
                      <a:pt x="351" y="179"/>
                      <a:pt x="353" y="180"/>
                      <a:pt x="354" y="180"/>
                    </a:cubicBezTo>
                    <a:cubicBezTo>
                      <a:pt x="356" y="181"/>
                      <a:pt x="358" y="178"/>
                      <a:pt x="359" y="177"/>
                    </a:cubicBezTo>
                    <a:cubicBezTo>
                      <a:pt x="360" y="176"/>
                      <a:pt x="361" y="174"/>
                      <a:pt x="363" y="173"/>
                    </a:cubicBezTo>
                    <a:cubicBezTo>
                      <a:pt x="365" y="173"/>
                      <a:pt x="367" y="174"/>
                      <a:pt x="368" y="172"/>
                    </a:cubicBezTo>
                    <a:cubicBezTo>
                      <a:pt x="369" y="168"/>
                      <a:pt x="371" y="167"/>
                      <a:pt x="375" y="167"/>
                    </a:cubicBezTo>
                    <a:cubicBezTo>
                      <a:pt x="379" y="167"/>
                      <a:pt x="383" y="167"/>
                      <a:pt x="387" y="167"/>
                    </a:cubicBezTo>
                    <a:cubicBezTo>
                      <a:pt x="394" y="167"/>
                      <a:pt x="404" y="169"/>
                      <a:pt x="409" y="163"/>
                    </a:cubicBezTo>
                    <a:cubicBezTo>
                      <a:pt x="411" y="161"/>
                      <a:pt x="412" y="160"/>
                      <a:pt x="414" y="160"/>
                    </a:cubicBezTo>
                    <a:cubicBezTo>
                      <a:pt x="416" y="160"/>
                      <a:pt x="418" y="160"/>
                      <a:pt x="421" y="158"/>
                    </a:cubicBezTo>
                    <a:cubicBezTo>
                      <a:pt x="422" y="158"/>
                      <a:pt x="425" y="156"/>
                      <a:pt x="425" y="155"/>
                    </a:cubicBezTo>
                    <a:cubicBezTo>
                      <a:pt x="427" y="152"/>
                      <a:pt x="422" y="153"/>
                      <a:pt x="422" y="152"/>
                    </a:cubicBezTo>
                    <a:cubicBezTo>
                      <a:pt x="422" y="151"/>
                      <a:pt x="424" y="151"/>
                      <a:pt x="424" y="151"/>
                    </a:cubicBezTo>
                    <a:cubicBezTo>
                      <a:pt x="425" y="150"/>
                      <a:pt x="424" y="149"/>
                      <a:pt x="424" y="148"/>
                    </a:cubicBezTo>
                    <a:cubicBezTo>
                      <a:pt x="424" y="148"/>
                      <a:pt x="425" y="147"/>
                      <a:pt x="425" y="147"/>
                    </a:cubicBezTo>
                    <a:cubicBezTo>
                      <a:pt x="425" y="146"/>
                      <a:pt x="423" y="145"/>
                      <a:pt x="423" y="145"/>
                    </a:cubicBezTo>
                    <a:cubicBezTo>
                      <a:pt x="422" y="144"/>
                      <a:pt x="421" y="144"/>
                      <a:pt x="421" y="143"/>
                    </a:cubicBezTo>
                    <a:cubicBezTo>
                      <a:pt x="420" y="143"/>
                      <a:pt x="418" y="146"/>
                      <a:pt x="417" y="144"/>
                    </a:cubicBezTo>
                    <a:cubicBezTo>
                      <a:pt x="417" y="144"/>
                      <a:pt x="419" y="143"/>
                      <a:pt x="418" y="143"/>
                    </a:cubicBezTo>
                    <a:cubicBezTo>
                      <a:pt x="418" y="142"/>
                      <a:pt x="417" y="141"/>
                      <a:pt x="416" y="141"/>
                    </a:cubicBezTo>
                    <a:cubicBezTo>
                      <a:pt x="415" y="140"/>
                      <a:pt x="411" y="141"/>
                      <a:pt x="410" y="142"/>
                    </a:cubicBezTo>
                    <a:cubicBezTo>
                      <a:pt x="409" y="144"/>
                      <a:pt x="406" y="145"/>
                      <a:pt x="404" y="146"/>
                    </a:cubicBezTo>
                    <a:cubicBezTo>
                      <a:pt x="403" y="146"/>
                      <a:pt x="400" y="144"/>
                      <a:pt x="400" y="143"/>
                    </a:cubicBezTo>
                    <a:cubicBezTo>
                      <a:pt x="400" y="142"/>
                      <a:pt x="403" y="145"/>
                      <a:pt x="403" y="145"/>
                    </a:cubicBezTo>
                    <a:cubicBezTo>
                      <a:pt x="404" y="145"/>
                      <a:pt x="408" y="142"/>
                      <a:pt x="408" y="142"/>
                    </a:cubicBezTo>
                    <a:cubicBezTo>
                      <a:pt x="408" y="142"/>
                      <a:pt x="406" y="141"/>
                      <a:pt x="406" y="141"/>
                    </a:cubicBezTo>
                    <a:cubicBezTo>
                      <a:pt x="409" y="140"/>
                      <a:pt x="412" y="140"/>
                      <a:pt x="415" y="139"/>
                    </a:cubicBezTo>
                    <a:cubicBezTo>
                      <a:pt x="415" y="139"/>
                      <a:pt x="417" y="138"/>
                      <a:pt x="416" y="137"/>
                    </a:cubicBezTo>
                    <a:cubicBezTo>
                      <a:pt x="416" y="137"/>
                      <a:pt x="414" y="135"/>
                      <a:pt x="414" y="135"/>
                    </a:cubicBezTo>
                    <a:cubicBezTo>
                      <a:pt x="412" y="136"/>
                      <a:pt x="410" y="136"/>
                      <a:pt x="409" y="134"/>
                    </a:cubicBezTo>
                    <a:cubicBezTo>
                      <a:pt x="408" y="134"/>
                      <a:pt x="404" y="137"/>
                      <a:pt x="404" y="136"/>
                    </a:cubicBezTo>
                    <a:cubicBezTo>
                      <a:pt x="404" y="136"/>
                      <a:pt x="407" y="133"/>
                      <a:pt x="404" y="134"/>
                    </a:cubicBezTo>
                    <a:cubicBezTo>
                      <a:pt x="404" y="134"/>
                      <a:pt x="400" y="135"/>
                      <a:pt x="400" y="135"/>
                    </a:cubicBezTo>
                    <a:cubicBezTo>
                      <a:pt x="401" y="133"/>
                      <a:pt x="404" y="133"/>
                      <a:pt x="402" y="130"/>
                    </a:cubicBezTo>
                    <a:cubicBezTo>
                      <a:pt x="402" y="130"/>
                      <a:pt x="398" y="128"/>
                      <a:pt x="398" y="128"/>
                    </a:cubicBezTo>
                    <a:cubicBezTo>
                      <a:pt x="396" y="128"/>
                      <a:pt x="396" y="126"/>
                      <a:pt x="394" y="126"/>
                    </a:cubicBezTo>
                    <a:cubicBezTo>
                      <a:pt x="395" y="126"/>
                      <a:pt x="392" y="122"/>
                      <a:pt x="392" y="122"/>
                    </a:cubicBezTo>
                    <a:cubicBezTo>
                      <a:pt x="392" y="122"/>
                      <a:pt x="393" y="123"/>
                      <a:pt x="394" y="123"/>
                    </a:cubicBezTo>
                    <a:cubicBezTo>
                      <a:pt x="395" y="124"/>
                      <a:pt x="395" y="122"/>
                      <a:pt x="396" y="122"/>
                    </a:cubicBezTo>
                    <a:cubicBezTo>
                      <a:pt x="400" y="121"/>
                      <a:pt x="393" y="118"/>
                      <a:pt x="392" y="117"/>
                    </a:cubicBezTo>
                    <a:cubicBezTo>
                      <a:pt x="392" y="118"/>
                      <a:pt x="394" y="116"/>
                      <a:pt x="394" y="116"/>
                    </a:cubicBezTo>
                    <a:cubicBezTo>
                      <a:pt x="395" y="115"/>
                      <a:pt x="393" y="115"/>
                      <a:pt x="392" y="114"/>
                    </a:cubicBezTo>
                    <a:cubicBezTo>
                      <a:pt x="392" y="114"/>
                      <a:pt x="391" y="113"/>
                      <a:pt x="390" y="113"/>
                    </a:cubicBezTo>
                    <a:cubicBezTo>
                      <a:pt x="390" y="113"/>
                      <a:pt x="388" y="113"/>
                      <a:pt x="388" y="113"/>
                    </a:cubicBezTo>
                    <a:cubicBezTo>
                      <a:pt x="389" y="112"/>
                      <a:pt x="391" y="113"/>
                      <a:pt x="390" y="110"/>
                    </a:cubicBezTo>
                    <a:cubicBezTo>
                      <a:pt x="389" y="110"/>
                      <a:pt x="386" y="111"/>
                      <a:pt x="386" y="111"/>
                    </a:cubicBezTo>
                    <a:cubicBezTo>
                      <a:pt x="386" y="110"/>
                      <a:pt x="389" y="110"/>
                      <a:pt x="388" y="108"/>
                    </a:cubicBezTo>
                    <a:cubicBezTo>
                      <a:pt x="388" y="107"/>
                      <a:pt x="388" y="106"/>
                      <a:pt x="387" y="105"/>
                    </a:cubicBezTo>
                    <a:cubicBezTo>
                      <a:pt x="387" y="105"/>
                      <a:pt x="386" y="106"/>
                      <a:pt x="386" y="105"/>
                    </a:cubicBezTo>
                    <a:cubicBezTo>
                      <a:pt x="386" y="106"/>
                      <a:pt x="384" y="102"/>
                      <a:pt x="384" y="102"/>
                    </a:cubicBezTo>
                    <a:cubicBezTo>
                      <a:pt x="383" y="100"/>
                      <a:pt x="382" y="99"/>
                      <a:pt x="382" y="98"/>
                    </a:cubicBezTo>
                    <a:cubicBezTo>
                      <a:pt x="381" y="96"/>
                      <a:pt x="381" y="94"/>
                      <a:pt x="379" y="97"/>
                    </a:cubicBezTo>
                    <a:cubicBezTo>
                      <a:pt x="379" y="97"/>
                      <a:pt x="378" y="101"/>
                      <a:pt x="379" y="100"/>
                    </a:cubicBezTo>
                    <a:cubicBezTo>
                      <a:pt x="375" y="101"/>
                      <a:pt x="377" y="101"/>
                      <a:pt x="378" y="104"/>
                    </a:cubicBezTo>
                    <a:cubicBezTo>
                      <a:pt x="378" y="103"/>
                      <a:pt x="377" y="103"/>
                      <a:pt x="377" y="104"/>
                    </a:cubicBezTo>
                    <a:cubicBezTo>
                      <a:pt x="376" y="104"/>
                      <a:pt x="376" y="104"/>
                      <a:pt x="375" y="105"/>
                    </a:cubicBezTo>
                    <a:cubicBezTo>
                      <a:pt x="375" y="105"/>
                      <a:pt x="377" y="106"/>
                      <a:pt x="377" y="106"/>
                    </a:cubicBezTo>
                    <a:cubicBezTo>
                      <a:pt x="376" y="107"/>
                      <a:pt x="374" y="106"/>
                      <a:pt x="374" y="107"/>
                    </a:cubicBezTo>
                    <a:cubicBezTo>
                      <a:pt x="373" y="108"/>
                      <a:pt x="375" y="110"/>
                      <a:pt x="373" y="111"/>
                    </a:cubicBezTo>
                    <a:cubicBezTo>
                      <a:pt x="374" y="111"/>
                      <a:pt x="372" y="107"/>
                      <a:pt x="370" y="109"/>
                    </a:cubicBezTo>
                    <a:cubicBezTo>
                      <a:pt x="370" y="110"/>
                      <a:pt x="366" y="113"/>
                      <a:pt x="366" y="113"/>
                    </a:cubicBezTo>
                    <a:cubicBezTo>
                      <a:pt x="365" y="113"/>
                      <a:pt x="365" y="112"/>
                      <a:pt x="365" y="111"/>
                    </a:cubicBezTo>
                    <a:cubicBezTo>
                      <a:pt x="364" y="111"/>
                      <a:pt x="364" y="112"/>
                      <a:pt x="364" y="112"/>
                    </a:cubicBezTo>
                    <a:cubicBezTo>
                      <a:pt x="363" y="111"/>
                      <a:pt x="364" y="111"/>
                      <a:pt x="364" y="110"/>
                    </a:cubicBezTo>
                    <a:cubicBezTo>
                      <a:pt x="364" y="111"/>
                      <a:pt x="357" y="116"/>
                      <a:pt x="357" y="115"/>
                    </a:cubicBezTo>
                    <a:cubicBezTo>
                      <a:pt x="356" y="114"/>
                      <a:pt x="360" y="113"/>
                      <a:pt x="361" y="113"/>
                    </a:cubicBezTo>
                    <a:cubicBezTo>
                      <a:pt x="363" y="111"/>
                      <a:pt x="363" y="110"/>
                      <a:pt x="362" y="108"/>
                    </a:cubicBezTo>
                    <a:cubicBezTo>
                      <a:pt x="361" y="107"/>
                      <a:pt x="358" y="107"/>
                      <a:pt x="357" y="107"/>
                    </a:cubicBezTo>
                    <a:cubicBezTo>
                      <a:pt x="356" y="107"/>
                      <a:pt x="356" y="108"/>
                      <a:pt x="356" y="108"/>
                    </a:cubicBezTo>
                    <a:cubicBezTo>
                      <a:pt x="355" y="110"/>
                      <a:pt x="353" y="108"/>
                      <a:pt x="352" y="108"/>
                    </a:cubicBezTo>
                    <a:cubicBezTo>
                      <a:pt x="353" y="108"/>
                      <a:pt x="355" y="106"/>
                      <a:pt x="355" y="106"/>
                    </a:cubicBezTo>
                    <a:cubicBezTo>
                      <a:pt x="355" y="106"/>
                      <a:pt x="356" y="107"/>
                      <a:pt x="356" y="107"/>
                    </a:cubicBezTo>
                    <a:cubicBezTo>
                      <a:pt x="355" y="107"/>
                      <a:pt x="357" y="105"/>
                      <a:pt x="357" y="105"/>
                    </a:cubicBezTo>
                    <a:cubicBezTo>
                      <a:pt x="358" y="103"/>
                      <a:pt x="356" y="104"/>
                      <a:pt x="355" y="103"/>
                    </a:cubicBezTo>
                    <a:cubicBezTo>
                      <a:pt x="355" y="103"/>
                      <a:pt x="356" y="98"/>
                      <a:pt x="354" y="99"/>
                    </a:cubicBezTo>
                    <a:cubicBezTo>
                      <a:pt x="355" y="98"/>
                      <a:pt x="356" y="98"/>
                      <a:pt x="355" y="96"/>
                    </a:cubicBezTo>
                    <a:cubicBezTo>
                      <a:pt x="353" y="95"/>
                      <a:pt x="357" y="94"/>
                      <a:pt x="356" y="92"/>
                    </a:cubicBezTo>
                    <a:cubicBezTo>
                      <a:pt x="356" y="91"/>
                      <a:pt x="354" y="93"/>
                      <a:pt x="353" y="92"/>
                    </a:cubicBezTo>
                    <a:cubicBezTo>
                      <a:pt x="352" y="91"/>
                      <a:pt x="350" y="91"/>
                      <a:pt x="349" y="91"/>
                    </a:cubicBezTo>
                    <a:cubicBezTo>
                      <a:pt x="347" y="90"/>
                      <a:pt x="346" y="90"/>
                      <a:pt x="345" y="88"/>
                    </a:cubicBezTo>
                    <a:cubicBezTo>
                      <a:pt x="345" y="86"/>
                      <a:pt x="342" y="87"/>
                      <a:pt x="342" y="85"/>
                    </a:cubicBezTo>
                    <a:cubicBezTo>
                      <a:pt x="342" y="84"/>
                      <a:pt x="340" y="85"/>
                      <a:pt x="340" y="85"/>
                    </a:cubicBezTo>
                    <a:cubicBezTo>
                      <a:pt x="341" y="83"/>
                      <a:pt x="339" y="83"/>
                      <a:pt x="338" y="82"/>
                    </a:cubicBezTo>
                    <a:cubicBezTo>
                      <a:pt x="336" y="81"/>
                      <a:pt x="336" y="80"/>
                      <a:pt x="334" y="81"/>
                    </a:cubicBezTo>
                    <a:cubicBezTo>
                      <a:pt x="332" y="82"/>
                      <a:pt x="331" y="83"/>
                      <a:pt x="329" y="82"/>
                    </a:cubicBezTo>
                    <a:cubicBezTo>
                      <a:pt x="327" y="81"/>
                      <a:pt x="326" y="83"/>
                      <a:pt x="324" y="82"/>
                    </a:cubicBezTo>
                    <a:cubicBezTo>
                      <a:pt x="322" y="80"/>
                      <a:pt x="320" y="80"/>
                      <a:pt x="318" y="80"/>
                    </a:cubicBezTo>
                    <a:cubicBezTo>
                      <a:pt x="316" y="80"/>
                      <a:pt x="314" y="80"/>
                      <a:pt x="313" y="82"/>
                    </a:cubicBezTo>
                    <a:cubicBezTo>
                      <a:pt x="312" y="84"/>
                      <a:pt x="315" y="85"/>
                      <a:pt x="315" y="86"/>
                    </a:cubicBezTo>
                    <a:cubicBezTo>
                      <a:pt x="316" y="87"/>
                      <a:pt x="315" y="90"/>
                      <a:pt x="314" y="91"/>
                    </a:cubicBezTo>
                    <a:cubicBezTo>
                      <a:pt x="314" y="92"/>
                      <a:pt x="314" y="91"/>
                      <a:pt x="313" y="92"/>
                    </a:cubicBezTo>
                    <a:cubicBezTo>
                      <a:pt x="313" y="92"/>
                      <a:pt x="315" y="94"/>
                      <a:pt x="315" y="94"/>
                    </a:cubicBezTo>
                    <a:cubicBezTo>
                      <a:pt x="315" y="96"/>
                      <a:pt x="316" y="98"/>
                      <a:pt x="316" y="99"/>
                    </a:cubicBezTo>
                    <a:cubicBezTo>
                      <a:pt x="316" y="100"/>
                      <a:pt x="316" y="100"/>
                      <a:pt x="316" y="101"/>
                    </a:cubicBezTo>
                    <a:cubicBezTo>
                      <a:pt x="316" y="102"/>
                      <a:pt x="315" y="101"/>
                      <a:pt x="315" y="101"/>
                    </a:cubicBezTo>
                    <a:cubicBezTo>
                      <a:pt x="314" y="102"/>
                      <a:pt x="314" y="104"/>
                      <a:pt x="314" y="104"/>
                    </a:cubicBezTo>
                    <a:cubicBezTo>
                      <a:pt x="313" y="105"/>
                      <a:pt x="312" y="106"/>
                      <a:pt x="312" y="107"/>
                    </a:cubicBezTo>
                    <a:cubicBezTo>
                      <a:pt x="311" y="109"/>
                      <a:pt x="311" y="109"/>
                      <a:pt x="312" y="110"/>
                    </a:cubicBezTo>
                    <a:cubicBezTo>
                      <a:pt x="315" y="112"/>
                      <a:pt x="318" y="114"/>
                      <a:pt x="320" y="116"/>
                    </a:cubicBezTo>
                    <a:cubicBezTo>
                      <a:pt x="321" y="119"/>
                      <a:pt x="322" y="124"/>
                      <a:pt x="321" y="127"/>
                    </a:cubicBezTo>
                    <a:cubicBezTo>
                      <a:pt x="319" y="131"/>
                      <a:pt x="313" y="133"/>
                      <a:pt x="310" y="135"/>
                    </a:cubicBezTo>
                    <a:cubicBezTo>
                      <a:pt x="309" y="136"/>
                      <a:pt x="308" y="136"/>
                      <a:pt x="307" y="137"/>
                    </a:cubicBezTo>
                    <a:cubicBezTo>
                      <a:pt x="304" y="138"/>
                      <a:pt x="308" y="141"/>
                      <a:pt x="308" y="143"/>
                    </a:cubicBezTo>
                    <a:cubicBezTo>
                      <a:pt x="308" y="143"/>
                      <a:pt x="309" y="145"/>
                      <a:pt x="309" y="146"/>
                    </a:cubicBezTo>
                    <a:cubicBezTo>
                      <a:pt x="309" y="148"/>
                      <a:pt x="309" y="149"/>
                      <a:pt x="310" y="151"/>
                    </a:cubicBezTo>
                    <a:cubicBezTo>
                      <a:pt x="311" y="153"/>
                      <a:pt x="311" y="154"/>
                      <a:pt x="309" y="156"/>
                    </a:cubicBezTo>
                    <a:cubicBezTo>
                      <a:pt x="309" y="156"/>
                      <a:pt x="310" y="160"/>
                      <a:pt x="309" y="161"/>
                    </a:cubicBezTo>
                    <a:cubicBezTo>
                      <a:pt x="308" y="161"/>
                      <a:pt x="307" y="157"/>
                      <a:pt x="306" y="159"/>
                    </a:cubicBezTo>
                    <a:cubicBezTo>
                      <a:pt x="305" y="161"/>
                      <a:pt x="307" y="164"/>
                      <a:pt x="307" y="164"/>
                    </a:cubicBezTo>
                    <a:cubicBezTo>
                      <a:pt x="307" y="163"/>
                      <a:pt x="301" y="158"/>
                      <a:pt x="298" y="161"/>
                    </a:cubicBezTo>
                    <a:cubicBezTo>
                      <a:pt x="299" y="160"/>
                      <a:pt x="302" y="159"/>
                      <a:pt x="300" y="157"/>
                    </a:cubicBezTo>
                    <a:cubicBezTo>
                      <a:pt x="299" y="156"/>
                      <a:pt x="298" y="155"/>
                      <a:pt x="297" y="155"/>
                    </a:cubicBezTo>
                    <a:cubicBezTo>
                      <a:pt x="297" y="154"/>
                      <a:pt x="295" y="154"/>
                      <a:pt x="294" y="154"/>
                    </a:cubicBezTo>
                    <a:cubicBezTo>
                      <a:pt x="294" y="153"/>
                      <a:pt x="295" y="153"/>
                      <a:pt x="294" y="151"/>
                    </a:cubicBezTo>
                    <a:cubicBezTo>
                      <a:pt x="293" y="150"/>
                      <a:pt x="292" y="148"/>
                      <a:pt x="293" y="146"/>
                    </a:cubicBezTo>
                    <a:cubicBezTo>
                      <a:pt x="294" y="143"/>
                      <a:pt x="291" y="142"/>
                      <a:pt x="291" y="140"/>
                    </a:cubicBezTo>
                    <a:cubicBezTo>
                      <a:pt x="291" y="138"/>
                      <a:pt x="293" y="137"/>
                      <a:pt x="292" y="135"/>
                    </a:cubicBezTo>
                    <a:cubicBezTo>
                      <a:pt x="290" y="133"/>
                      <a:pt x="286" y="133"/>
                      <a:pt x="283" y="133"/>
                    </a:cubicBezTo>
                    <a:cubicBezTo>
                      <a:pt x="282" y="133"/>
                      <a:pt x="281" y="133"/>
                      <a:pt x="279" y="133"/>
                    </a:cubicBezTo>
                    <a:cubicBezTo>
                      <a:pt x="279" y="133"/>
                      <a:pt x="277" y="135"/>
                      <a:pt x="277" y="135"/>
                    </a:cubicBezTo>
                    <a:cubicBezTo>
                      <a:pt x="277" y="134"/>
                      <a:pt x="278" y="134"/>
                      <a:pt x="277" y="133"/>
                    </a:cubicBezTo>
                    <a:cubicBezTo>
                      <a:pt x="277" y="132"/>
                      <a:pt x="276" y="131"/>
                      <a:pt x="275" y="131"/>
                    </a:cubicBezTo>
                    <a:cubicBezTo>
                      <a:pt x="273" y="130"/>
                      <a:pt x="271" y="130"/>
                      <a:pt x="269" y="129"/>
                    </a:cubicBezTo>
                    <a:cubicBezTo>
                      <a:pt x="266" y="128"/>
                      <a:pt x="264" y="125"/>
                      <a:pt x="261" y="123"/>
                    </a:cubicBezTo>
                    <a:cubicBezTo>
                      <a:pt x="259" y="122"/>
                      <a:pt x="257" y="121"/>
                      <a:pt x="256" y="121"/>
                    </a:cubicBezTo>
                    <a:cubicBezTo>
                      <a:pt x="254" y="121"/>
                      <a:pt x="252" y="119"/>
                      <a:pt x="250" y="119"/>
                    </a:cubicBezTo>
                    <a:cubicBezTo>
                      <a:pt x="249" y="119"/>
                      <a:pt x="240" y="121"/>
                      <a:pt x="240" y="121"/>
                    </a:cubicBezTo>
                    <a:cubicBezTo>
                      <a:pt x="240" y="120"/>
                      <a:pt x="241" y="120"/>
                      <a:pt x="242" y="119"/>
                    </a:cubicBezTo>
                    <a:cubicBezTo>
                      <a:pt x="242" y="118"/>
                      <a:pt x="241" y="117"/>
                      <a:pt x="241" y="117"/>
                    </a:cubicBezTo>
                    <a:cubicBezTo>
                      <a:pt x="240" y="114"/>
                      <a:pt x="239" y="112"/>
                      <a:pt x="238" y="110"/>
                    </a:cubicBezTo>
                    <a:cubicBezTo>
                      <a:pt x="237" y="108"/>
                      <a:pt x="236" y="108"/>
                      <a:pt x="234" y="108"/>
                    </a:cubicBezTo>
                    <a:cubicBezTo>
                      <a:pt x="231" y="108"/>
                      <a:pt x="230" y="108"/>
                      <a:pt x="230" y="105"/>
                    </a:cubicBezTo>
                    <a:cubicBezTo>
                      <a:pt x="231" y="103"/>
                      <a:pt x="230" y="100"/>
                      <a:pt x="230" y="98"/>
                    </a:cubicBezTo>
                    <a:cubicBezTo>
                      <a:pt x="231" y="95"/>
                      <a:pt x="233" y="93"/>
                      <a:pt x="234" y="90"/>
                    </a:cubicBezTo>
                    <a:cubicBezTo>
                      <a:pt x="235" y="88"/>
                      <a:pt x="235" y="87"/>
                      <a:pt x="237" y="86"/>
                    </a:cubicBezTo>
                    <a:cubicBezTo>
                      <a:pt x="238" y="86"/>
                      <a:pt x="237" y="85"/>
                      <a:pt x="237" y="84"/>
                    </a:cubicBezTo>
                    <a:cubicBezTo>
                      <a:pt x="238" y="84"/>
                      <a:pt x="240" y="82"/>
                      <a:pt x="240" y="82"/>
                    </a:cubicBezTo>
                    <a:cubicBezTo>
                      <a:pt x="240" y="82"/>
                      <a:pt x="240" y="82"/>
                      <a:pt x="239" y="81"/>
                    </a:cubicBezTo>
                    <a:cubicBezTo>
                      <a:pt x="239" y="81"/>
                      <a:pt x="240" y="81"/>
                      <a:pt x="240" y="81"/>
                    </a:cubicBezTo>
                    <a:cubicBezTo>
                      <a:pt x="240" y="79"/>
                      <a:pt x="242" y="80"/>
                      <a:pt x="243" y="80"/>
                    </a:cubicBezTo>
                    <a:cubicBezTo>
                      <a:pt x="244" y="80"/>
                      <a:pt x="244" y="79"/>
                      <a:pt x="244" y="79"/>
                    </a:cubicBezTo>
                    <a:cubicBezTo>
                      <a:pt x="245" y="77"/>
                      <a:pt x="243" y="78"/>
                      <a:pt x="242" y="77"/>
                    </a:cubicBezTo>
                    <a:cubicBezTo>
                      <a:pt x="242" y="77"/>
                      <a:pt x="244" y="77"/>
                      <a:pt x="244" y="77"/>
                    </a:cubicBezTo>
                    <a:cubicBezTo>
                      <a:pt x="245" y="76"/>
                      <a:pt x="246" y="77"/>
                      <a:pt x="246" y="77"/>
                    </a:cubicBezTo>
                    <a:cubicBezTo>
                      <a:pt x="248" y="79"/>
                      <a:pt x="248" y="77"/>
                      <a:pt x="250" y="76"/>
                    </a:cubicBezTo>
                    <a:cubicBezTo>
                      <a:pt x="252" y="74"/>
                      <a:pt x="248" y="72"/>
                      <a:pt x="246" y="71"/>
                    </a:cubicBezTo>
                    <a:cubicBezTo>
                      <a:pt x="245" y="71"/>
                      <a:pt x="241" y="72"/>
                      <a:pt x="241" y="72"/>
                    </a:cubicBezTo>
                    <a:cubicBezTo>
                      <a:pt x="240" y="70"/>
                      <a:pt x="243" y="70"/>
                      <a:pt x="240" y="69"/>
                    </a:cubicBezTo>
                    <a:cubicBezTo>
                      <a:pt x="239" y="69"/>
                      <a:pt x="234" y="69"/>
                      <a:pt x="234" y="68"/>
                    </a:cubicBezTo>
                    <a:cubicBezTo>
                      <a:pt x="234" y="67"/>
                      <a:pt x="236" y="67"/>
                      <a:pt x="236" y="67"/>
                    </a:cubicBezTo>
                    <a:cubicBezTo>
                      <a:pt x="237" y="66"/>
                      <a:pt x="237" y="67"/>
                      <a:pt x="238" y="67"/>
                    </a:cubicBezTo>
                    <a:cubicBezTo>
                      <a:pt x="237" y="68"/>
                      <a:pt x="240" y="68"/>
                      <a:pt x="240" y="68"/>
                    </a:cubicBezTo>
                    <a:cubicBezTo>
                      <a:pt x="242" y="68"/>
                      <a:pt x="245" y="70"/>
                      <a:pt x="246" y="70"/>
                    </a:cubicBezTo>
                    <a:cubicBezTo>
                      <a:pt x="247" y="70"/>
                      <a:pt x="248" y="71"/>
                      <a:pt x="249" y="71"/>
                    </a:cubicBezTo>
                    <a:cubicBezTo>
                      <a:pt x="251" y="72"/>
                      <a:pt x="250" y="71"/>
                      <a:pt x="251" y="71"/>
                    </a:cubicBezTo>
                    <a:cubicBezTo>
                      <a:pt x="252" y="71"/>
                      <a:pt x="255" y="71"/>
                      <a:pt x="254" y="70"/>
                    </a:cubicBezTo>
                    <a:cubicBezTo>
                      <a:pt x="253" y="69"/>
                      <a:pt x="254" y="67"/>
                      <a:pt x="255" y="66"/>
                    </a:cubicBezTo>
                    <a:cubicBezTo>
                      <a:pt x="255" y="67"/>
                      <a:pt x="258" y="68"/>
                      <a:pt x="258" y="68"/>
                    </a:cubicBezTo>
                    <a:cubicBezTo>
                      <a:pt x="260" y="68"/>
                      <a:pt x="261" y="68"/>
                      <a:pt x="263" y="67"/>
                    </a:cubicBezTo>
                    <a:cubicBezTo>
                      <a:pt x="264" y="66"/>
                      <a:pt x="265" y="64"/>
                      <a:pt x="266" y="63"/>
                    </a:cubicBezTo>
                    <a:cubicBezTo>
                      <a:pt x="267" y="62"/>
                      <a:pt x="269" y="61"/>
                      <a:pt x="268" y="59"/>
                    </a:cubicBezTo>
                    <a:cubicBezTo>
                      <a:pt x="267" y="57"/>
                      <a:pt x="264" y="58"/>
                      <a:pt x="263" y="58"/>
                    </a:cubicBezTo>
                    <a:cubicBezTo>
                      <a:pt x="260" y="58"/>
                      <a:pt x="258" y="57"/>
                      <a:pt x="256" y="56"/>
                    </a:cubicBezTo>
                    <a:cubicBezTo>
                      <a:pt x="255" y="55"/>
                      <a:pt x="254" y="54"/>
                      <a:pt x="252" y="53"/>
                    </a:cubicBezTo>
                    <a:cubicBezTo>
                      <a:pt x="252" y="53"/>
                      <a:pt x="247" y="53"/>
                      <a:pt x="247" y="53"/>
                    </a:cubicBezTo>
                    <a:cubicBezTo>
                      <a:pt x="247" y="52"/>
                      <a:pt x="252" y="53"/>
                      <a:pt x="253" y="53"/>
                    </a:cubicBezTo>
                    <a:cubicBezTo>
                      <a:pt x="255" y="53"/>
                      <a:pt x="255" y="52"/>
                      <a:pt x="257" y="53"/>
                    </a:cubicBezTo>
                    <a:cubicBezTo>
                      <a:pt x="261" y="55"/>
                      <a:pt x="265" y="59"/>
                      <a:pt x="269" y="56"/>
                    </a:cubicBezTo>
                    <a:cubicBezTo>
                      <a:pt x="271" y="54"/>
                      <a:pt x="272" y="53"/>
                      <a:pt x="273" y="51"/>
                    </a:cubicBezTo>
                    <a:cubicBezTo>
                      <a:pt x="274" y="50"/>
                      <a:pt x="268" y="49"/>
                      <a:pt x="271" y="47"/>
                    </a:cubicBezTo>
                    <a:cubicBezTo>
                      <a:pt x="272" y="47"/>
                      <a:pt x="275" y="47"/>
                      <a:pt x="276" y="48"/>
                    </a:cubicBezTo>
                    <a:cubicBezTo>
                      <a:pt x="279" y="48"/>
                      <a:pt x="279" y="50"/>
                      <a:pt x="282" y="48"/>
                    </a:cubicBezTo>
                    <a:cubicBezTo>
                      <a:pt x="282" y="48"/>
                      <a:pt x="285" y="49"/>
                      <a:pt x="284" y="47"/>
                    </a:cubicBezTo>
                    <a:cubicBezTo>
                      <a:pt x="283" y="46"/>
                      <a:pt x="279" y="44"/>
                      <a:pt x="278" y="44"/>
                    </a:cubicBezTo>
                    <a:cubicBezTo>
                      <a:pt x="280" y="43"/>
                      <a:pt x="282" y="45"/>
                      <a:pt x="284" y="45"/>
                    </a:cubicBezTo>
                    <a:cubicBezTo>
                      <a:pt x="285" y="45"/>
                      <a:pt x="287" y="50"/>
                      <a:pt x="289" y="49"/>
                    </a:cubicBezTo>
                    <a:cubicBezTo>
                      <a:pt x="289" y="49"/>
                      <a:pt x="288" y="48"/>
                      <a:pt x="288" y="48"/>
                    </a:cubicBezTo>
                    <a:cubicBezTo>
                      <a:pt x="289" y="47"/>
                      <a:pt x="290" y="47"/>
                      <a:pt x="292" y="46"/>
                    </a:cubicBezTo>
                    <a:cubicBezTo>
                      <a:pt x="293" y="45"/>
                      <a:pt x="296" y="42"/>
                      <a:pt x="297" y="41"/>
                    </a:cubicBezTo>
                    <a:cubicBezTo>
                      <a:pt x="297" y="38"/>
                      <a:pt x="295" y="38"/>
                      <a:pt x="293" y="36"/>
                    </a:cubicBezTo>
                    <a:cubicBezTo>
                      <a:pt x="293" y="36"/>
                      <a:pt x="290" y="30"/>
                      <a:pt x="290" y="31"/>
                    </a:cubicBezTo>
                    <a:cubicBezTo>
                      <a:pt x="291" y="30"/>
                      <a:pt x="295" y="30"/>
                      <a:pt x="296" y="30"/>
                    </a:cubicBezTo>
                    <a:cubicBezTo>
                      <a:pt x="299" y="29"/>
                      <a:pt x="294" y="28"/>
                      <a:pt x="294" y="27"/>
                    </a:cubicBezTo>
                    <a:cubicBezTo>
                      <a:pt x="293" y="26"/>
                      <a:pt x="297" y="26"/>
                      <a:pt x="297" y="25"/>
                    </a:cubicBezTo>
                    <a:cubicBezTo>
                      <a:pt x="297" y="25"/>
                      <a:pt x="287" y="21"/>
                      <a:pt x="287" y="21"/>
                    </a:cubicBezTo>
                    <a:cubicBezTo>
                      <a:pt x="288" y="21"/>
                      <a:pt x="290" y="20"/>
                      <a:pt x="291" y="20"/>
                    </a:cubicBezTo>
                    <a:cubicBezTo>
                      <a:pt x="288" y="20"/>
                      <a:pt x="285" y="19"/>
                      <a:pt x="282" y="19"/>
                    </a:cubicBezTo>
                    <a:cubicBezTo>
                      <a:pt x="280" y="19"/>
                      <a:pt x="277" y="20"/>
                      <a:pt x="276" y="19"/>
                    </a:cubicBezTo>
                    <a:cubicBezTo>
                      <a:pt x="278" y="20"/>
                      <a:pt x="275" y="21"/>
                      <a:pt x="276" y="23"/>
                    </a:cubicBezTo>
                    <a:cubicBezTo>
                      <a:pt x="277" y="24"/>
                      <a:pt x="280" y="25"/>
                      <a:pt x="280" y="26"/>
                    </a:cubicBezTo>
                    <a:cubicBezTo>
                      <a:pt x="280" y="26"/>
                      <a:pt x="278" y="27"/>
                      <a:pt x="278" y="27"/>
                    </a:cubicBezTo>
                    <a:cubicBezTo>
                      <a:pt x="278" y="27"/>
                      <a:pt x="280" y="28"/>
                      <a:pt x="279" y="28"/>
                    </a:cubicBezTo>
                    <a:cubicBezTo>
                      <a:pt x="277" y="29"/>
                      <a:pt x="276" y="27"/>
                      <a:pt x="275" y="31"/>
                    </a:cubicBezTo>
                    <a:cubicBezTo>
                      <a:pt x="274" y="33"/>
                      <a:pt x="274" y="35"/>
                      <a:pt x="273" y="37"/>
                    </a:cubicBezTo>
                    <a:cubicBezTo>
                      <a:pt x="272" y="37"/>
                      <a:pt x="271" y="38"/>
                      <a:pt x="271" y="39"/>
                    </a:cubicBezTo>
                    <a:cubicBezTo>
                      <a:pt x="271" y="40"/>
                      <a:pt x="270" y="40"/>
                      <a:pt x="270" y="41"/>
                    </a:cubicBezTo>
                    <a:cubicBezTo>
                      <a:pt x="267" y="42"/>
                      <a:pt x="268" y="43"/>
                      <a:pt x="266" y="40"/>
                    </a:cubicBezTo>
                    <a:cubicBezTo>
                      <a:pt x="265" y="39"/>
                      <a:pt x="262" y="37"/>
                      <a:pt x="262" y="35"/>
                    </a:cubicBezTo>
                    <a:cubicBezTo>
                      <a:pt x="262" y="35"/>
                      <a:pt x="262" y="32"/>
                      <a:pt x="263" y="32"/>
                    </a:cubicBezTo>
                    <a:cubicBezTo>
                      <a:pt x="263" y="32"/>
                      <a:pt x="265" y="33"/>
                      <a:pt x="265" y="31"/>
                    </a:cubicBezTo>
                    <a:cubicBezTo>
                      <a:pt x="264" y="29"/>
                      <a:pt x="264" y="28"/>
                      <a:pt x="262" y="26"/>
                    </a:cubicBezTo>
                    <a:cubicBezTo>
                      <a:pt x="260" y="25"/>
                      <a:pt x="258" y="23"/>
                      <a:pt x="256" y="25"/>
                    </a:cubicBezTo>
                    <a:cubicBezTo>
                      <a:pt x="255" y="26"/>
                      <a:pt x="255" y="28"/>
                      <a:pt x="255" y="30"/>
                    </a:cubicBezTo>
                    <a:cubicBezTo>
                      <a:pt x="255" y="31"/>
                      <a:pt x="251" y="31"/>
                      <a:pt x="251" y="30"/>
                    </a:cubicBezTo>
                    <a:cubicBezTo>
                      <a:pt x="251" y="29"/>
                      <a:pt x="251" y="26"/>
                      <a:pt x="250" y="25"/>
                    </a:cubicBezTo>
                    <a:cubicBezTo>
                      <a:pt x="246" y="22"/>
                      <a:pt x="251" y="25"/>
                      <a:pt x="251" y="24"/>
                    </a:cubicBezTo>
                    <a:cubicBezTo>
                      <a:pt x="252" y="24"/>
                      <a:pt x="253" y="23"/>
                      <a:pt x="252" y="23"/>
                    </a:cubicBezTo>
                    <a:cubicBezTo>
                      <a:pt x="252" y="22"/>
                      <a:pt x="251" y="21"/>
                      <a:pt x="250" y="22"/>
                    </a:cubicBezTo>
                    <a:cubicBezTo>
                      <a:pt x="249" y="23"/>
                      <a:pt x="249" y="21"/>
                      <a:pt x="248" y="21"/>
                    </a:cubicBezTo>
                    <a:cubicBezTo>
                      <a:pt x="247" y="20"/>
                      <a:pt x="246" y="22"/>
                      <a:pt x="245" y="21"/>
                    </a:cubicBezTo>
                    <a:cubicBezTo>
                      <a:pt x="243" y="20"/>
                      <a:pt x="242" y="21"/>
                      <a:pt x="243" y="18"/>
                    </a:cubicBezTo>
                    <a:cubicBezTo>
                      <a:pt x="243" y="18"/>
                      <a:pt x="243" y="18"/>
                      <a:pt x="244" y="18"/>
                    </a:cubicBezTo>
                    <a:cubicBezTo>
                      <a:pt x="244" y="17"/>
                      <a:pt x="244" y="17"/>
                      <a:pt x="244" y="16"/>
                    </a:cubicBezTo>
                    <a:cubicBezTo>
                      <a:pt x="245" y="16"/>
                      <a:pt x="245" y="16"/>
                      <a:pt x="246" y="16"/>
                    </a:cubicBezTo>
                    <a:cubicBezTo>
                      <a:pt x="245" y="16"/>
                      <a:pt x="244" y="13"/>
                      <a:pt x="244" y="13"/>
                    </a:cubicBezTo>
                    <a:cubicBezTo>
                      <a:pt x="243" y="11"/>
                      <a:pt x="241" y="11"/>
                      <a:pt x="241" y="10"/>
                    </a:cubicBezTo>
                    <a:cubicBezTo>
                      <a:pt x="239" y="9"/>
                      <a:pt x="240" y="9"/>
                      <a:pt x="239" y="7"/>
                    </a:cubicBezTo>
                    <a:cubicBezTo>
                      <a:pt x="239" y="5"/>
                      <a:pt x="237" y="4"/>
                      <a:pt x="237" y="3"/>
                    </a:cubicBezTo>
                    <a:cubicBezTo>
                      <a:pt x="236" y="1"/>
                      <a:pt x="234" y="1"/>
                      <a:pt x="232" y="1"/>
                    </a:cubicBezTo>
                    <a:cubicBezTo>
                      <a:pt x="231" y="1"/>
                      <a:pt x="232" y="0"/>
                      <a:pt x="230" y="0"/>
                    </a:cubicBezTo>
                    <a:cubicBezTo>
                      <a:pt x="229" y="0"/>
                      <a:pt x="228" y="0"/>
                      <a:pt x="228" y="2"/>
                    </a:cubicBezTo>
                    <a:cubicBezTo>
                      <a:pt x="228" y="2"/>
                      <a:pt x="225" y="3"/>
                      <a:pt x="225" y="3"/>
                    </a:cubicBezTo>
                    <a:cubicBezTo>
                      <a:pt x="226" y="3"/>
                      <a:pt x="228" y="3"/>
                      <a:pt x="228" y="4"/>
                    </a:cubicBezTo>
                    <a:cubicBezTo>
                      <a:pt x="228" y="4"/>
                      <a:pt x="226" y="5"/>
                      <a:pt x="226" y="5"/>
                    </a:cubicBezTo>
                    <a:cubicBezTo>
                      <a:pt x="225" y="6"/>
                      <a:pt x="224" y="4"/>
                      <a:pt x="223" y="6"/>
                    </a:cubicBezTo>
                    <a:cubicBezTo>
                      <a:pt x="222" y="6"/>
                      <a:pt x="221" y="9"/>
                      <a:pt x="221" y="10"/>
                    </a:cubicBezTo>
                    <a:cubicBezTo>
                      <a:pt x="222" y="10"/>
                      <a:pt x="224" y="10"/>
                      <a:pt x="225" y="11"/>
                    </a:cubicBezTo>
                    <a:cubicBezTo>
                      <a:pt x="224" y="10"/>
                      <a:pt x="222" y="14"/>
                      <a:pt x="222" y="15"/>
                    </a:cubicBezTo>
                    <a:cubicBezTo>
                      <a:pt x="222" y="16"/>
                      <a:pt x="224" y="18"/>
                      <a:pt x="225" y="19"/>
                    </a:cubicBezTo>
                    <a:cubicBezTo>
                      <a:pt x="226" y="19"/>
                      <a:pt x="228" y="21"/>
                      <a:pt x="229" y="21"/>
                    </a:cubicBezTo>
                    <a:cubicBezTo>
                      <a:pt x="231" y="20"/>
                      <a:pt x="231" y="20"/>
                      <a:pt x="232" y="21"/>
                    </a:cubicBezTo>
                    <a:cubicBezTo>
                      <a:pt x="233" y="21"/>
                      <a:pt x="235" y="23"/>
                      <a:pt x="235" y="23"/>
                    </a:cubicBezTo>
                    <a:cubicBezTo>
                      <a:pt x="234" y="24"/>
                      <a:pt x="233" y="22"/>
                      <a:pt x="233" y="24"/>
                    </a:cubicBezTo>
                    <a:cubicBezTo>
                      <a:pt x="233" y="26"/>
                      <a:pt x="232" y="26"/>
                      <a:pt x="232" y="27"/>
                    </a:cubicBezTo>
                    <a:cubicBezTo>
                      <a:pt x="231" y="29"/>
                      <a:pt x="233" y="29"/>
                      <a:pt x="234" y="28"/>
                    </a:cubicBezTo>
                    <a:cubicBezTo>
                      <a:pt x="234" y="28"/>
                      <a:pt x="236" y="25"/>
                      <a:pt x="236" y="26"/>
                    </a:cubicBezTo>
                    <a:cubicBezTo>
                      <a:pt x="237" y="27"/>
                      <a:pt x="236" y="29"/>
                      <a:pt x="236" y="30"/>
                    </a:cubicBezTo>
                    <a:cubicBezTo>
                      <a:pt x="235" y="31"/>
                      <a:pt x="234" y="31"/>
                      <a:pt x="233" y="31"/>
                    </a:cubicBezTo>
                    <a:cubicBezTo>
                      <a:pt x="233" y="32"/>
                      <a:pt x="233" y="33"/>
                      <a:pt x="232" y="34"/>
                    </a:cubicBezTo>
                    <a:cubicBezTo>
                      <a:pt x="231" y="34"/>
                      <a:pt x="229" y="34"/>
                      <a:pt x="228" y="35"/>
                    </a:cubicBezTo>
                    <a:cubicBezTo>
                      <a:pt x="227" y="35"/>
                      <a:pt x="226" y="37"/>
                      <a:pt x="226" y="37"/>
                    </a:cubicBezTo>
                    <a:cubicBezTo>
                      <a:pt x="227" y="38"/>
                      <a:pt x="228" y="39"/>
                      <a:pt x="228" y="41"/>
                    </a:cubicBezTo>
                    <a:cubicBezTo>
                      <a:pt x="228" y="42"/>
                      <a:pt x="227" y="41"/>
                      <a:pt x="226" y="40"/>
                    </a:cubicBezTo>
                    <a:cubicBezTo>
                      <a:pt x="226" y="40"/>
                      <a:pt x="225" y="40"/>
                      <a:pt x="225" y="41"/>
                    </a:cubicBezTo>
                    <a:cubicBezTo>
                      <a:pt x="224" y="41"/>
                      <a:pt x="222" y="40"/>
                      <a:pt x="222" y="39"/>
                    </a:cubicBezTo>
                    <a:cubicBezTo>
                      <a:pt x="222" y="38"/>
                      <a:pt x="224" y="35"/>
                      <a:pt x="224" y="34"/>
                    </a:cubicBezTo>
                    <a:cubicBezTo>
                      <a:pt x="225" y="32"/>
                      <a:pt x="222" y="34"/>
                      <a:pt x="222" y="34"/>
                    </a:cubicBezTo>
                    <a:cubicBezTo>
                      <a:pt x="221" y="34"/>
                      <a:pt x="218" y="32"/>
                      <a:pt x="217" y="31"/>
                    </a:cubicBezTo>
                    <a:cubicBezTo>
                      <a:pt x="215" y="30"/>
                      <a:pt x="216" y="32"/>
                      <a:pt x="214" y="32"/>
                    </a:cubicBezTo>
                    <a:cubicBezTo>
                      <a:pt x="213" y="32"/>
                      <a:pt x="210" y="31"/>
                      <a:pt x="212" y="33"/>
                    </a:cubicBezTo>
                    <a:cubicBezTo>
                      <a:pt x="213" y="34"/>
                      <a:pt x="213" y="35"/>
                      <a:pt x="215" y="35"/>
                    </a:cubicBezTo>
                    <a:cubicBezTo>
                      <a:pt x="216" y="35"/>
                      <a:pt x="218" y="35"/>
                      <a:pt x="218" y="37"/>
                    </a:cubicBezTo>
                    <a:cubicBezTo>
                      <a:pt x="220" y="41"/>
                      <a:pt x="214" y="36"/>
                      <a:pt x="213" y="35"/>
                    </a:cubicBezTo>
                    <a:cubicBezTo>
                      <a:pt x="211" y="35"/>
                      <a:pt x="211" y="37"/>
                      <a:pt x="209" y="37"/>
                    </a:cubicBezTo>
                    <a:cubicBezTo>
                      <a:pt x="207" y="37"/>
                      <a:pt x="206" y="36"/>
                      <a:pt x="204" y="36"/>
                    </a:cubicBezTo>
                    <a:cubicBezTo>
                      <a:pt x="200" y="37"/>
                      <a:pt x="197" y="37"/>
                      <a:pt x="193" y="37"/>
                    </a:cubicBezTo>
                    <a:cubicBezTo>
                      <a:pt x="190" y="36"/>
                      <a:pt x="186" y="34"/>
                      <a:pt x="182" y="33"/>
                    </a:cubicBezTo>
                    <a:cubicBezTo>
                      <a:pt x="181" y="33"/>
                      <a:pt x="179" y="33"/>
                      <a:pt x="178" y="32"/>
                    </a:cubicBezTo>
                    <a:cubicBezTo>
                      <a:pt x="177" y="30"/>
                      <a:pt x="177" y="28"/>
                      <a:pt x="176" y="28"/>
                    </a:cubicBezTo>
                    <a:cubicBezTo>
                      <a:pt x="174" y="27"/>
                      <a:pt x="172" y="28"/>
                      <a:pt x="171" y="28"/>
                    </a:cubicBezTo>
                    <a:cubicBezTo>
                      <a:pt x="168" y="29"/>
                      <a:pt x="166" y="29"/>
                      <a:pt x="164" y="29"/>
                    </a:cubicBezTo>
                    <a:cubicBezTo>
                      <a:pt x="163" y="30"/>
                      <a:pt x="161" y="31"/>
                      <a:pt x="161" y="32"/>
                    </a:cubicBezTo>
                    <a:cubicBezTo>
                      <a:pt x="161" y="32"/>
                      <a:pt x="165" y="34"/>
                      <a:pt x="166" y="34"/>
                    </a:cubicBezTo>
                    <a:cubicBezTo>
                      <a:pt x="166" y="34"/>
                      <a:pt x="165" y="31"/>
                      <a:pt x="167" y="32"/>
                    </a:cubicBezTo>
                    <a:cubicBezTo>
                      <a:pt x="168" y="32"/>
                      <a:pt x="168" y="33"/>
                      <a:pt x="169" y="32"/>
                    </a:cubicBezTo>
                    <a:cubicBezTo>
                      <a:pt x="170" y="32"/>
                      <a:pt x="176" y="28"/>
                      <a:pt x="176" y="30"/>
                    </a:cubicBezTo>
                    <a:cubicBezTo>
                      <a:pt x="176" y="31"/>
                      <a:pt x="173" y="32"/>
                      <a:pt x="172" y="33"/>
                    </a:cubicBezTo>
                    <a:cubicBezTo>
                      <a:pt x="171" y="34"/>
                      <a:pt x="169" y="34"/>
                      <a:pt x="167" y="34"/>
                    </a:cubicBezTo>
                    <a:cubicBezTo>
                      <a:pt x="166" y="35"/>
                      <a:pt x="163" y="37"/>
                      <a:pt x="165" y="38"/>
                    </a:cubicBezTo>
                    <a:cubicBezTo>
                      <a:pt x="167" y="38"/>
                      <a:pt x="167" y="39"/>
                      <a:pt x="166" y="41"/>
                    </a:cubicBezTo>
                    <a:cubicBezTo>
                      <a:pt x="166" y="42"/>
                      <a:pt x="168" y="42"/>
                      <a:pt x="168" y="43"/>
                    </a:cubicBezTo>
                    <a:cubicBezTo>
                      <a:pt x="169" y="44"/>
                      <a:pt x="169" y="46"/>
                      <a:pt x="167" y="44"/>
                    </a:cubicBezTo>
                    <a:cubicBezTo>
                      <a:pt x="165" y="42"/>
                      <a:pt x="167" y="46"/>
                      <a:pt x="166" y="45"/>
                    </a:cubicBezTo>
                    <a:cubicBezTo>
                      <a:pt x="165" y="45"/>
                      <a:pt x="163" y="42"/>
                      <a:pt x="162" y="43"/>
                    </a:cubicBezTo>
                    <a:cubicBezTo>
                      <a:pt x="164" y="42"/>
                      <a:pt x="167" y="43"/>
                      <a:pt x="164" y="41"/>
                    </a:cubicBezTo>
                    <a:cubicBezTo>
                      <a:pt x="165" y="41"/>
                      <a:pt x="166" y="40"/>
                      <a:pt x="164" y="39"/>
                    </a:cubicBezTo>
                    <a:cubicBezTo>
                      <a:pt x="166" y="40"/>
                      <a:pt x="161" y="40"/>
                      <a:pt x="162" y="40"/>
                    </a:cubicBezTo>
                    <a:cubicBezTo>
                      <a:pt x="162" y="39"/>
                      <a:pt x="162" y="39"/>
                      <a:pt x="163" y="39"/>
                    </a:cubicBezTo>
                    <a:cubicBezTo>
                      <a:pt x="163" y="38"/>
                      <a:pt x="160" y="40"/>
                      <a:pt x="160" y="40"/>
                    </a:cubicBezTo>
                    <a:cubicBezTo>
                      <a:pt x="159" y="40"/>
                      <a:pt x="160" y="38"/>
                      <a:pt x="159" y="37"/>
                    </a:cubicBezTo>
                    <a:cubicBezTo>
                      <a:pt x="159" y="37"/>
                      <a:pt x="157" y="37"/>
                      <a:pt x="157" y="37"/>
                    </a:cubicBezTo>
                    <a:cubicBezTo>
                      <a:pt x="155" y="37"/>
                      <a:pt x="155" y="34"/>
                      <a:pt x="153" y="35"/>
                    </a:cubicBezTo>
                    <a:cubicBezTo>
                      <a:pt x="151" y="37"/>
                      <a:pt x="150" y="37"/>
                      <a:pt x="147" y="37"/>
                    </a:cubicBezTo>
                    <a:cubicBezTo>
                      <a:pt x="143" y="37"/>
                      <a:pt x="140" y="37"/>
                      <a:pt x="136" y="37"/>
                    </a:cubicBezTo>
                    <a:cubicBezTo>
                      <a:pt x="135" y="37"/>
                      <a:pt x="128" y="37"/>
                      <a:pt x="128" y="36"/>
                    </a:cubicBezTo>
                    <a:cubicBezTo>
                      <a:pt x="127" y="36"/>
                      <a:pt x="130" y="34"/>
                      <a:pt x="131" y="33"/>
                    </a:cubicBezTo>
                    <a:cubicBezTo>
                      <a:pt x="132" y="32"/>
                      <a:pt x="133" y="33"/>
                      <a:pt x="135" y="33"/>
                    </a:cubicBezTo>
                    <a:cubicBezTo>
                      <a:pt x="136" y="32"/>
                      <a:pt x="133" y="30"/>
                      <a:pt x="133" y="30"/>
                    </a:cubicBezTo>
                    <a:cubicBezTo>
                      <a:pt x="131" y="28"/>
                      <a:pt x="130" y="28"/>
                      <a:pt x="128" y="27"/>
                    </a:cubicBezTo>
                    <a:cubicBezTo>
                      <a:pt x="127" y="27"/>
                      <a:pt x="126" y="26"/>
                      <a:pt x="125" y="27"/>
                    </a:cubicBezTo>
                    <a:cubicBezTo>
                      <a:pt x="124" y="28"/>
                      <a:pt x="123" y="29"/>
                      <a:pt x="122" y="28"/>
                    </a:cubicBezTo>
                    <a:cubicBezTo>
                      <a:pt x="119" y="26"/>
                      <a:pt x="116" y="26"/>
                      <a:pt x="113" y="25"/>
                    </a:cubicBezTo>
                    <a:cubicBezTo>
                      <a:pt x="109" y="24"/>
                      <a:pt x="106" y="24"/>
                      <a:pt x="102" y="22"/>
                    </a:cubicBezTo>
                    <a:cubicBezTo>
                      <a:pt x="99" y="20"/>
                      <a:pt x="97" y="19"/>
                      <a:pt x="93" y="19"/>
                    </a:cubicBezTo>
                    <a:cubicBezTo>
                      <a:pt x="92" y="19"/>
                      <a:pt x="91" y="19"/>
                      <a:pt x="90" y="20"/>
                    </a:cubicBezTo>
                    <a:cubicBezTo>
                      <a:pt x="89" y="21"/>
                      <a:pt x="88" y="23"/>
                      <a:pt x="87" y="23"/>
                    </a:cubicBezTo>
                    <a:cubicBezTo>
                      <a:pt x="86" y="23"/>
                      <a:pt x="83" y="24"/>
                      <a:pt x="83" y="23"/>
                    </a:cubicBezTo>
                    <a:cubicBezTo>
                      <a:pt x="83" y="22"/>
                      <a:pt x="85" y="21"/>
                      <a:pt x="85" y="20"/>
                    </a:cubicBezTo>
                    <a:cubicBezTo>
                      <a:pt x="85" y="20"/>
                      <a:pt x="82" y="21"/>
                      <a:pt x="82" y="20"/>
                    </a:cubicBezTo>
                    <a:cubicBezTo>
                      <a:pt x="83" y="19"/>
                      <a:pt x="83" y="18"/>
                      <a:pt x="82" y="17"/>
                    </a:cubicBezTo>
                    <a:cubicBezTo>
                      <a:pt x="82" y="15"/>
                      <a:pt x="78" y="17"/>
                      <a:pt x="78" y="18"/>
                    </a:cubicBezTo>
                    <a:cubicBezTo>
                      <a:pt x="78" y="18"/>
                      <a:pt x="80" y="17"/>
                      <a:pt x="80" y="18"/>
                    </a:cubicBezTo>
                    <a:cubicBezTo>
                      <a:pt x="81" y="18"/>
                      <a:pt x="77" y="20"/>
                      <a:pt x="80" y="20"/>
                    </a:cubicBezTo>
                    <a:cubicBezTo>
                      <a:pt x="79" y="20"/>
                      <a:pt x="78" y="20"/>
                      <a:pt x="78" y="22"/>
                    </a:cubicBezTo>
                    <a:cubicBezTo>
                      <a:pt x="78" y="23"/>
                      <a:pt x="77" y="24"/>
                      <a:pt x="76" y="23"/>
                    </a:cubicBezTo>
                    <a:cubicBezTo>
                      <a:pt x="73" y="22"/>
                      <a:pt x="72" y="21"/>
                      <a:pt x="71" y="18"/>
                    </a:cubicBezTo>
                    <a:cubicBezTo>
                      <a:pt x="70" y="16"/>
                      <a:pt x="68" y="15"/>
                      <a:pt x="66" y="13"/>
                    </a:cubicBezTo>
                    <a:cubicBezTo>
                      <a:pt x="65" y="13"/>
                      <a:pt x="64" y="11"/>
                      <a:pt x="63" y="12"/>
                    </a:cubicBezTo>
                    <a:cubicBezTo>
                      <a:pt x="63" y="14"/>
                      <a:pt x="66" y="15"/>
                      <a:pt x="67" y="16"/>
                    </a:cubicBezTo>
                    <a:cubicBezTo>
                      <a:pt x="67" y="15"/>
                      <a:pt x="63" y="16"/>
                      <a:pt x="63" y="17"/>
                    </a:cubicBezTo>
                    <a:cubicBezTo>
                      <a:pt x="62" y="18"/>
                      <a:pt x="63" y="18"/>
                      <a:pt x="62" y="19"/>
                    </a:cubicBezTo>
                    <a:cubicBezTo>
                      <a:pt x="61" y="19"/>
                      <a:pt x="60" y="21"/>
                      <a:pt x="59" y="20"/>
                    </a:cubicBezTo>
                    <a:cubicBezTo>
                      <a:pt x="59" y="20"/>
                      <a:pt x="59" y="19"/>
                      <a:pt x="59" y="19"/>
                    </a:cubicBezTo>
                    <a:cubicBezTo>
                      <a:pt x="59" y="18"/>
                      <a:pt x="54" y="20"/>
                      <a:pt x="54" y="21"/>
                    </a:cubicBezTo>
                    <a:cubicBezTo>
                      <a:pt x="53" y="22"/>
                      <a:pt x="52" y="23"/>
                      <a:pt x="50" y="24"/>
                    </a:cubicBezTo>
                    <a:cubicBezTo>
                      <a:pt x="49" y="25"/>
                      <a:pt x="50" y="22"/>
                      <a:pt x="49" y="22"/>
                    </a:cubicBezTo>
                    <a:cubicBezTo>
                      <a:pt x="48" y="22"/>
                      <a:pt x="47" y="23"/>
                      <a:pt x="46" y="23"/>
                    </a:cubicBezTo>
                    <a:cubicBezTo>
                      <a:pt x="45" y="23"/>
                      <a:pt x="45" y="25"/>
                      <a:pt x="44" y="25"/>
                    </a:cubicBezTo>
                    <a:cubicBezTo>
                      <a:pt x="43" y="25"/>
                      <a:pt x="40" y="27"/>
                      <a:pt x="41" y="27"/>
                    </a:cubicBezTo>
                    <a:cubicBezTo>
                      <a:pt x="41" y="28"/>
                      <a:pt x="43" y="28"/>
                      <a:pt x="40" y="29"/>
                    </a:cubicBezTo>
                    <a:cubicBezTo>
                      <a:pt x="40" y="29"/>
                      <a:pt x="37" y="29"/>
                      <a:pt x="37" y="28"/>
                    </a:cubicBezTo>
                    <a:cubicBezTo>
                      <a:pt x="37" y="27"/>
                      <a:pt x="40" y="26"/>
                      <a:pt x="40" y="26"/>
                    </a:cubicBezTo>
                    <a:cubicBezTo>
                      <a:pt x="41" y="24"/>
                      <a:pt x="43" y="23"/>
                      <a:pt x="44" y="22"/>
                    </a:cubicBezTo>
                    <a:cubicBezTo>
                      <a:pt x="46" y="21"/>
                      <a:pt x="47" y="21"/>
                      <a:pt x="49" y="22"/>
                    </a:cubicBezTo>
                    <a:cubicBezTo>
                      <a:pt x="48" y="22"/>
                      <a:pt x="56" y="18"/>
                      <a:pt x="56" y="18"/>
                    </a:cubicBezTo>
                    <a:cubicBezTo>
                      <a:pt x="58" y="17"/>
                      <a:pt x="57" y="16"/>
                      <a:pt x="56" y="16"/>
                    </a:cubicBezTo>
                    <a:cubicBezTo>
                      <a:pt x="54" y="16"/>
                      <a:pt x="52" y="16"/>
                      <a:pt x="50" y="17"/>
                    </a:cubicBezTo>
                    <a:cubicBezTo>
                      <a:pt x="49" y="17"/>
                      <a:pt x="49" y="19"/>
                      <a:pt x="47" y="19"/>
                    </a:cubicBezTo>
                    <a:cubicBezTo>
                      <a:pt x="46" y="19"/>
                      <a:pt x="44" y="20"/>
                      <a:pt x="43" y="20"/>
                    </a:cubicBezTo>
                    <a:cubicBezTo>
                      <a:pt x="41" y="20"/>
                      <a:pt x="36" y="25"/>
                      <a:pt x="35" y="24"/>
                    </a:cubicBezTo>
                    <a:cubicBezTo>
                      <a:pt x="34" y="24"/>
                      <a:pt x="36" y="23"/>
                      <a:pt x="36" y="22"/>
                    </a:cubicBezTo>
                    <a:cubicBezTo>
                      <a:pt x="36" y="22"/>
                      <a:pt x="33" y="21"/>
                      <a:pt x="33" y="21"/>
                    </a:cubicBezTo>
                    <a:cubicBezTo>
                      <a:pt x="33" y="21"/>
                      <a:pt x="30" y="23"/>
                      <a:pt x="29" y="23"/>
                    </a:cubicBezTo>
                    <a:cubicBezTo>
                      <a:pt x="28" y="23"/>
                      <a:pt x="26" y="24"/>
                      <a:pt x="25" y="25"/>
                    </a:cubicBezTo>
                    <a:cubicBezTo>
                      <a:pt x="24" y="25"/>
                      <a:pt x="26" y="26"/>
                      <a:pt x="26" y="26"/>
                    </a:cubicBezTo>
                    <a:cubicBezTo>
                      <a:pt x="27" y="26"/>
                      <a:pt x="26" y="27"/>
                      <a:pt x="26" y="27"/>
                    </a:cubicBezTo>
                    <a:cubicBezTo>
                      <a:pt x="26" y="28"/>
                      <a:pt x="30" y="27"/>
                      <a:pt x="30" y="27"/>
                    </a:cubicBezTo>
                    <a:cubicBezTo>
                      <a:pt x="31" y="26"/>
                      <a:pt x="33" y="25"/>
                      <a:pt x="34" y="24"/>
                    </a:cubicBezTo>
                    <a:cubicBezTo>
                      <a:pt x="29" y="26"/>
                      <a:pt x="34" y="27"/>
                      <a:pt x="33" y="29"/>
                    </a:cubicBezTo>
                    <a:cubicBezTo>
                      <a:pt x="33" y="29"/>
                      <a:pt x="32" y="28"/>
                      <a:pt x="32" y="28"/>
                    </a:cubicBezTo>
                    <a:cubicBezTo>
                      <a:pt x="30" y="27"/>
                      <a:pt x="29" y="28"/>
                      <a:pt x="28" y="29"/>
                    </a:cubicBezTo>
                    <a:cubicBezTo>
                      <a:pt x="27" y="29"/>
                      <a:pt x="23" y="28"/>
                      <a:pt x="21" y="28"/>
                    </a:cubicBezTo>
                    <a:cubicBezTo>
                      <a:pt x="19" y="28"/>
                      <a:pt x="16" y="26"/>
                      <a:pt x="14" y="25"/>
                    </a:cubicBezTo>
                    <a:cubicBezTo>
                      <a:pt x="13" y="25"/>
                      <a:pt x="12" y="24"/>
                      <a:pt x="11" y="24"/>
                    </a:cubicBezTo>
                    <a:cubicBezTo>
                      <a:pt x="10" y="23"/>
                      <a:pt x="9" y="21"/>
                      <a:pt x="10" y="21"/>
                    </a:cubicBezTo>
                    <a:cubicBezTo>
                      <a:pt x="9" y="21"/>
                      <a:pt x="7" y="21"/>
                      <a:pt x="6" y="22"/>
                    </a:cubicBezTo>
                    <a:cubicBezTo>
                      <a:pt x="4" y="22"/>
                      <a:pt x="2" y="22"/>
                      <a:pt x="0" y="21"/>
                    </a:cubicBezTo>
                    <a:cubicBezTo>
                      <a:pt x="0" y="41"/>
                      <a:pt x="0" y="61"/>
                      <a:pt x="0" y="80"/>
                    </a:cubicBezTo>
                    <a:cubicBezTo>
                      <a:pt x="0" y="85"/>
                      <a:pt x="0" y="89"/>
                      <a:pt x="0" y="94"/>
                    </a:cubicBezTo>
                    <a:cubicBezTo>
                      <a:pt x="0" y="95"/>
                      <a:pt x="0" y="96"/>
                      <a:pt x="0" y="97"/>
                    </a:cubicBezTo>
                    <a:cubicBezTo>
                      <a:pt x="0" y="99"/>
                      <a:pt x="2" y="97"/>
                      <a:pt x="3" y="97"/>
                    </a:cubicBezTo>
                    <a:cubicBezTo>
                      <a:pt x="5" y="98"/>
                      <a:pt x="5" y="97"/>
                      <a:pt x="7" y="97"/>
                    </a:cubicBezTo>
                    <a:cubicBezTo>
                      <a:pt x="9" y="97"/>
                      <a:pt x="9" y="98"/>
                      <a:pt x="10" y="99"/>
                    </a:cubicBezTo>
                    <a:cubicBezTo>
                      <a:pt x="11" y="101"/>
                      <a:pt x="16" y="107"/>
                      <a:pt x="18" y="107"/>
                    </a:cubicBezTo>
                    <a:cubicBezTo>
                      <a:pt x="19" y="107"/>
                      <a:pt x="21" y="106"/>
                      <a:pt x="22" y="105"/>
                    </a:cubicBezTo>
                    <a:cubicBezTo>
                      <a:pt x="23" y="104"/>
                      <a:pt x="22" y="103"/>
                      <a:pt x="23" y="102"/>
                    </a:cubicBezTo>
                    <a:cubicBezTo>
                      <a:pt x="24" y="102"/>
                      <a:pt x="28" y="101"/>
                      <a:pt x="28" y="102"/>
                    </a:cubicBezTo>
                    <a:cubicBezTo>
                      <a:pt x="30" y="104"/>
                      <a:pt x="32" y="105"/>
                      <a:pt x="33" y="107"/>
                    </a:cubicBezTo>
                    <a:cubicBezTo>
                      <a:pt x="35" y="109"/>
                      <a:pt x="37" y="110"/>
                      <a:pt x="38" y="112"/>
                    </a:cubicBezTo>
                    <a:cubicBezTo>
                      <a:pt x="39" y="113"/>
                      <a:pt x="39" y="114"/>
                      <a:pt x="40" y="116"/>
                    </a:cubicBezTo>
                    <a:cubicBezTo>
                      <a:pt x="42" y="118"/>
                      <a:pt x="43" y="122"/>
                      <a:pt x="46" y="124"/>
                    </a:cubicBezTo>
                    <a:cubicBezTo>
                      <a:pt x="48" y="126"/>
                      <a:pt x="52" y="127"/>
                      <a:pt x="54" y="128"/>
                    </a:cubicBezTo>
                    <a:cubicBezTo>
                      <a:pt x="56" y="129"/>
                      <a:pt x="53" y="130"/>
                      <a:pt x="54" y="132"/>
                    </a:cubicBezTo>
                    <a:cubicBezTo>
                      <a:pt x="55" y="132"/>
                      <a:pt x="56" y="132"/>
                      <a:pt x="56" y="133"/>
                    </a:cubicBezTo>
                    <a:cubicBezTo>
                      <a:pt x="56" y="133"/>
                      <a:pt x="55" y="136"/>
                      <a:pt x="56" y="135"/>
                    </a:cubicBezTo>
                    <a:cubicBezTo>
                      <a:pt x="55" y="136"/>
                      <a:pt x="53" y="136"/>
                      <a:pt x="53" y="138"/>
                    </a:cubicBezTo>
                    <a:cubicBezTo>
                      <a:pt x="52" y="139"/>
                      <a:pt x="55" y="141"/>
                      <a:pt x="56" y="141"/>
                    </a:cubicBezTo>
                    <a:cubicBezTo>
                      <a:pt x="56" y="141"/>
                      <a:pt x="54" y="143"/>
                      <a:pt x="54" y="143"/>
                    </a:cubicBezTo>
                    <a:cubicBezTo>
                      <a:pt x="54" y="143"/>
                      <a:pt x="53" y="142"/>
                      <a:pt x="53" y="141"/>
                    </a:cubicBezTo>
                    <a:cubicBezTo>
                      <a:pt x="52" y="141"/>
                      <a:pt x="53" y="143"/>
                      <a:pt x="53" y="143"/>
                    </a:cubicBezTo>
                    <a:cubicBezTo>
                      <a:pt x="54" y="144"/>
                      <a:pt x="53" y="145"/>
                      <a:pt x="54" y="146"/>
                    </a:cubicBezTo>
                    <a:cubicBezTo>
                      <a:pt x="55" y="148"/>
                      <a:pt x="55" y="148"/>
                      <a:pt x="57" y="147"/>
                    </a:cubicBezTo>
                    <a:cubicBezTo>
                      <a:pt x="57" y="147"/>
                      <a:pt x="58" y="147"/>
                      <a:pt x="58" y="147"/>
                    </a:cubicBezTo>
                    <a:cubicBezTo>
                      <a:pt x="59" y="147"/>
                      <a:pt x="59" y="145"/>
                      <a:pt x="59" y="145"/>
                    </a:cubicBezTo>
                    <a:cubicBezTo>
                      <a:pt x="59" y="145"/>
                      <a:pt x="60" y="147"/>
                      <a:pt x="61" y="147"/>
                    </a:cubicBezTo>
                    <a:cubicBezTo>
                      <a:pt x="61" y="147"/>
                      <a:pt x="60" y="149"/>
                      <a:pt x="60" y="150"/>
                    </a:cubicBezTo>
                    <a:cubicBezTo>
                      <a:pt x="59" y="151"/>
                      <a:pt x="59" y="152"/>
                      <a:pt x="61" y="151"/>
                    </a:cubicBezTo>
                    <a:cubicBezTo>
                      <a:pt x="61" y="150"/>
                      <a:pt x="62" y="150"/>
                      <a:pt x="62" y="150"/>
                    </a:cubicBezTo>
                    <a:cubicBezTo>
                      <a:pt x="63" y="150"/>
                      <a:pt x="63" y="149"/>
                      <a:pt x="63" y="149"/>
                    </a:cubicBezTo>
                    <a:cubicBezTo>
                      <a:pt x="65" y="148"/>
                      <a:pt x="64" y="151"/>
                      <a:pt x="64" y="152"/>
                    </a:cubicBezTo>
                    <a:cubicBezTo>
                      <a:pt x="64" y="153"/>
                      <a:pt x="65" y="154"/>
                      <a:pt x="66" y="154"/>
                    </a:cubicBezTo>
                    <a:cubicBezTo>
                      <a:pt x="67" y="154"/>
                      <a:pt x="68" y="152"/>
                      <a:pt x="69" y="152"/>
                    </a:cubicBezTo>
                    <a:cubicBezTo>
                      <a:pt x="69" y="152"/>
                      <a:pt x="68" y="153"/>
                      <a:pt x="68" y="153"/>
                    </a:cubicBezTo>
                    <a:cubicBezTo>
                      <a:pt x="68" y="153"/>
                      <a:pt x="70" y="154"/>
                      <a:pt x="70" y="154"/>
                    </a:cubicBezTo>
                    <a:cubicBezTo>
                      <a:pt x="70" y="154"/>
                      <a:pt x="63" y="156"/>
                      <a:pt x="66" y="158"/>
                    </a:cubicBezTo>
                    <a:cubicBezTo>
                      <a:pt x="66" y="158"/>
                      <a:pt x="72" y="157"/>
                      <a:pt x="71" y="158"/>
                    </a:cubicBezTo>
                    <a:cubicBezTo>
                      <a:pt x="71" y="158"/>
                      <a:pt x="66" y="158"/>
                      <a:pt x="67" y="160"/>
                    </a:cubicBezTo>
                    <a:cubicBezTo>
                      <a:pt x="67" y="160"/>
                      <a:pt x="69" y="160"/>
                      <a:pt x="69" y="160"/>
                    </a:cubicBezTo>
                    <a:cubicBezTo>
                      <a:pt x="68" y="161"/>
                      <a:pt x="66" y="161"/>
                      <a:pt x="67" y="162"/>
                    </a:cubicBezTo>
                    <a:cubicBezTo>
                      <a:pt x="69" y="163"/>
                      <a:pt x="71" y="163"/>
                      <a:pt x="72" y="163"/>
                    </a:cubicBezTo>
                    <a:cubicBezTo>
                      <a:pt x="74" y="163"/>
                      <a:pt x="73" y="164"/>
                      <a:pt x="74" y="164"/>
                    </a:cubicBezTo>
                    <a:cubicBezTo>
                      <a:pt x="76" y="165"/>
                      <a:pt x="76" y="162"/>
                      <a:pt x="77" y="162"/>
                    </a:cubicBezTo>
                    <a:cubicBezTo>
                      <a:pt x="78" y="162"/>
                      <a:pt x="77" y="164"/>
                      <a:pt x="77" y="164"/>
                    </a:cubicBezTo>
                    <a:cubicBezTo>
                      <a:pt x="76" y="165"/>
                      <a:pt x="76" y="165"/>
                      <a:pt x="77" y="166"/>
                    </a:cubicBezTo>
                    <a:cubicBezTo>
                      <a:pt x="80" y="168"/>
                      <a:pt x="81" y="163"/>
                      <a:pt x="81" y="163"/>
                    </a:cubicBezTo>
                    <a:cubicBezTo>
                      <a:pt x="81" y="163"/>
                      <a:pt x="81" y="166"/>
                      <a:pt x="80" y="166"/>
                    </a:cubicBezTo>
                    <a:cubicBezTo>
                      <a:pt x="80" y="167"/>
                      <a:pt x="82" y="166"/>
                      <a:pt x="83" y="166"/>
                    </a:cubicBezTo>
                    <a:cubicBezTo>
                      <a:pt x="82" y="168"/>
                      <a:pt x="81" y="169"/>
                      <a:pt x="83" y="170"/>
                    </a:cubicBezTo>
                    <a:cubicBezTo>
                      <a:pt x="85" y="171"/>
                      <a:pt x="86" y="168"/>
                      <a:pt x="86" y="168"/>
                    </a:cubicBezTo>
                    <a:cubicBezTo>
                      <a:pt x="86" y="168"/>
                      <a:pt x="86" y="169"/>
                      <a:pt x="86" y="170"/>
                    </a:cubicBezTo>
                    <a:cubicBezTo>
                      <a:pt x="87" y="172"/>
                      <a:pt x="86" y="171"/>
                      <a:pt x="85" y="171"/>
                    </a:cubicBezTo>
                    <a:cubicBezTo>
                      <a:pt x="84" y="172"/>
                      <a:pt x="90" y="173"/>
                      <a:pt x="89" y="171"/>
                    </a:cubicBezTo>
                    <a:cubicBezTo>
                      <a:pt x="91" y="174"/>
                      <a:pt x="90" y="176"/>
                      <a:pt x="94" y="176"/>
                    </a:cubicBezTo>
                    <a:cubicBezTo>
                      <a:pt x="97" y="176"/>
                      <a:pt x="99" y="176"/>
                      <a:pt x="102" y="176"/>
                    </a:cubicBezTo>
                    <a:cubicBezTo>
                      <a:pt x="113" y="176"/>
                      <a:pt x="123" y="176"/>
                      <a:pt x="133" y="176"/>
                    </a:cubicBezTo>
                    <a:cubicBezTo>
                      <a:pt x="158" y="176"/>
                      <a:pt x="183" y="176"/>
                      <a:pt x="208" y="176"/>
                    </a:cubicBezTo>
                    <a:cubicBezTo>
                      <a:pt x="213" y="176"/>
                      <a:pt x="218" y="176"/>
                      <a:pt x="223" y="176"/>
                    </a:cubicBezTo>
                    <a:cubicBezTo>
                      <a:pt x="224" y="176"/>
                      <a:pt x="229" y="177"/>
                      <a:pt x="229" y="174"/>
                    </a:cubicBezTo>
                    <a:close/>
                    <a:moveTo>
                      <a:pt x="112" y="54"/>
                    </a:moveTo>
                    <a:cubicBezTo>
                      <a:pt x="110" y="54"/>
                      <a:pt x="108" y="53"/>
                      <a:pt x="106" y="54"/>
                    </a:cubicBezTo>
                    <a:cubicBezTo>
                      <a:pt x="104" y="57"/>
                      <a:pt x="108" y="56"/>
                      <a:pt x="108" y="57"/>
                    </a:cubicBezTo>
                    <a:cubicBezTo>
                      <a:pt x="108" y="56"/>
                      <a:pt x="100" y="60"/>
                      <a:pt x="100" y="60"/>
                    </a:cubicBezTo>
                    <a:cubicBezTo>
                      <a:pt x="98" y="59"/>
                      <a:pt x="107" y="53"/>
                      <a:pt x="99" y="56"/>
                    </a:cubicBezTo>
                    <a:cubicBezTo>
                      <a:pt x="98" y="56"/>
                      <a:pt x="97" y="57"/>
                      <a:pt x="97" y="57"/>
                    </a:cubicBezTo>
                    <a:cubicBezTo>
                      <a:pt x="96" y="58"/>
                      <a:pt x="97" y="59"/>
                      <a:pt x="96" y="60"/>
                    </a:cubicBezTo>
                    <a:cubicBezTo>
                      <a:pt x="95" y="60"/>
                      <a:pt x="88" y="59"/>
                      <a:pt x="88" y="59"/>
                    </a:cubicBezTo>
                    <a:cubicBezTo>
                      <a:pt x="88" y="58"/>
                      <a:pt x="91" y="59"/>
                      <a:pt x="91" y="58"/>
                    </a:cubicBezTo>
                    <a:cubicBezTo>
                      <a:pt x="92" y="57"/>
                      <a:pt x="91" y="57"/>
                      <a:pt x="92" y="56"/>
                    </a:cubicBezTo>
                    <a:cubicBezTo>
                      <a:pt x="92" y="55"/>
                      <a:pt x="94" y="54"/>
                      <a:pt x="94" y="54"/>
                    </a:cubicBezTo>
                    <a:cubicBezTo>
                      <a:pt x="94" y="53"/>
                      <a:pt x="91" y="52"/>
                      <a:pt x="94" y="52"/>
                    </a:cubicBezTo>
                    <a:cubicBezTo>
                      <a:pt x="94" y="52"/>
                      <a:pt x="98" y="53"/>
                      <a:pt x="98" y="52"/>
                    </a:cubicBezTo>
                    <a:cubicBezTo>
                      <a:pt x="98" y="51"/>
                      <a:pt x="93" y="50"/>
                      <a:pt x="92" y="50"/>
                    </a:cubicBezTo>
                    <a:cubicBezTo>
                      <a:pt x="91" y="50"/>
                      <a:pt x="89" y="51"/>
                      <a:pt x="87" y="51"/>
                    </a:cubicBezTo>
                    <a:cubicBezTo>
                      <a:pt x="86" y="51"/>
                      <a:pt x="84" y="50"/>
                      <a:pt x="82" y="51"/>
                    </a:cubicBezTo>
                    <a:cubicBezTo>
                      <a:pt x="81" y="51"/>
                      <a:pt x="79" y="53"/>
                      <a:pt x="80" y="51"/>
                    </a:cubicBezTo>
                    <a:cubicBezTo>
                      <a:pt x="81" y="49"/>
                      <a:pt x="83" y="50"/>
                      <a:pt x="84" y="49"/>
                    </a:cubicBezTo>
                    <a:cubicBezTo>
                      <a:pt x="86" y="49"/>
                      <a:pt x="89" y="48"/>
                      <a:pt x="91" y="47"/>
                    </a:cubicBezTo>
                    <a:cubicBezTo>
                      <a:pt x="95" y="46"/>
                      <a:pt x="99" y="46"/>
                      <a:pt x="102" y="44"/>
                    </a:cubicBezTo>
                    <a:cubicBezTo>
                      <a:pt x="104" y="44"/>
                      <a:pt x="107" y="43"/>
                      <a:pt x="108" y="45"/>
                    </a:cubicBezTo>
                    <a:cubicBezTo>
                      <a:pt x="109" y="46"/>
                      <a:pt x="105" y="47"/>
                      <a:pt x="104" y="48"/>
                    </a:cubicBezTo>
                    <a:cubicBezTo>
                      <a:pt x="102" y="49"/>
                      <a:pt x="110" y="49"/>
                      <a:pt x="111" y="49"/>
                    </a:cubicBezTo>
                    <a:cubicBezTo>
                      <a:pt x="111" y="49"/>
                      <a:pt x="113" y="49"/>
                      <a:pt x="113" y="49"/>
                    </a:cubicBezTo>
                    <a:cubicBezTo>
                      <a:pt x="114" y="48"/>
                      <a:pt x="116" y="46"/>
                      <a:pt x="117" y="47"/>
                    </a:cubicBezTo>
                    <a:cubicBezTo>
                      <a:pt x="118" y="48"/>
                      <a:pt x="113" y="54"/>
                      <a:pt x="112" y="54"/>
                    </a:cubicBezTo>
                    <a:cubicBezTo>
                      <a:pt x="110" y="54"/>
                      <a:pt x="114" y="54"/>
                      <a:pt x="112" y="54"/>
                    </a:cubicBezTo>
                    <a:close/>
                    <a:moveTo>
                      <a:pt x="157" y="78"/>
                    </a:moveTo>
                    <a:cubicBezTo>
                      <a:pt x="157" y="78"/>
                      <a:pt x="152" y="78"/>
                      <a:pt x="153" y="78"/>
                    </a:cubicBezTo>
                    <a:cubicBezTo>
                      <a:pt x="153" y="79"/>
                      <a:pt x="155" y="78"/>
                      <a:pt x="155" y="79"/>
                    </a:cubicBezTo>
                    <a:cubicBezTo>
                      <a:pt x="155" y="80"/>
                      <a:pt x="151" y="81"/>
                      <a:pt x="150" y="81"/>
                    </a:cubicBezTo>
                    <a:cubicBezTo>
                      <a:pt x="148" y="81"/>
                      <a:pt x="147" y="83"/>
                      <a:pt x="145" y="84"/>
                    </a:cubicBezTo>
                    <a:cubicBezTo>
                      <a:pt x="145" y="84"/>
                      <a:pt x="141" y="84"/>
                      <a:pt x="142" y="85"/>
                    </a:cubicBezTo>
                    <a:cubicBezTo>
                      <a:pt x="142" y="86"/>
                      <a:pt x="145" y="86"/>
                      <a:pt x="142" y="88"/>
                    </a:cubicBezTo>
                    <a:cubicBezTo>
                      <a:pt x="141" y="88"/>
                      <a:pt x="137" y="88"/>
                      <a:pt x="137" y="89"/>
                    </a:cubicBezTo>
                    <a:cubicBezTo>
                      <a:pt x="136" y="89"/>
                      <a:pt x="137" y="90"/>
                      <a:pt x="137" y="90"/>
                    </a:cubicBezTo>
                    <a:cubicBezTo>
                      <a:pt x="137" y="92"/>
                      <a:pt x="135" y="92"/>
                      <a:pt x="134" y="92"/>
                    </a:cubicBezTo>
                    <a:cubicBezTo>
                      <a:pt x="131" y="93"/>
                      <a:pt x="128" y="93"/>
                      <a:pt x="125" y="93"/>
                    </a:cubicBezTo>
                    <a:cubicBezTo>
                      <a:pt x="125" y="93"/>
                      <a:pt x="120" y="90"/>
                      <a:pt x="120" y="90"/>
                    </a:cubicBezTo>
                    <a:cubicBezTo>
                      <a:pt x="122" y="89"/>
                      <a:pt x="125" y="90"/>
                      <a:pt x="126" y="89"/>
                    </a:cubicBezTo>
                    <a:cubicBezTo>
                      <a:pt x="127" y="89"/>
                      <a:pt x="126" y="87"/>
                      <a:pt x="127" y="87"/>
                    </a:cubicBezTo>
                    <a:cubicBezTo>
                      <a:pt x="128" y="85"/>
                      <a:pt x="130" y="86"/>
                      <a:pt x="131" y="85"/>
                    </a:cubicBezTo>
                    <a:cubicBezTo>
                      <a:pt x="132" y="85"/>
                      <a:pt x="130" y="83"/>
                      <a:pt x="130" y="83"/>
                    </a:cubicBezTo>
                    <a:cubicBezTo>
                      <a:pt x="128" y="82"/>
                      <a:pt x="128" y="82"/>
                      <a:pt x="128" y="81"/>
                    </a:cubicBezTo>
                    <a:cubicBezTo>
                      <a:pt x="128" y="79"/>
                      <a:pt x="126" y="80"/>
                      <a:pt x="126" y="79"/>
                    </a:cubicBezTo>
                    <a:cubicBezTo>
                      <a:pt x="125" y="78"/>
                      <a:pt x="128" y="79"/>
                      <a:pt x="128" y="79"/>
                    </a:cubicBezTo>
                    <a:cubicBezTo>
                      <a:pt x="131" y="80"/>
                      <a:pt x="134" y="81"/>
                      <a:pt x="136" y="82"/>
                    </a:cubicBezTo>
                    <a:cubicBezTo>
                      <a:pt x="138" y="84"/>
                      <a:pt x="142" y="83"/>
                      <a:pt x="144" y="82"/>
                    </a:cubicBezTo>
                    <a:cubicBezTo>
                      <a:pt x="147" y="81"/>
                      <a:pt x="148" y="78"/>
                      <a:pt x="152" y="77"/>
                    </a:cubicBezTo>
                    <a:cubicBezTo>
                      <a:pt x="153" y="76"/>
                      <a:pt x="155" y="76"/>
                      <a:pt x="157" y="77"/>
                    </a:cubicBezTo>
                    <a:cubicBezTo>
                      <a:pt x="157" y="77"/>
                      <a:pt x="160" y="78"/>
                      <a:pt x="160" y="78"/>
                    </a:cubicBezTo>
                    <a:cubicBezTo>
                      <a:pt x="160" y="78"/>
                      <a:pt x="158" y="78"/>
                      <a:pt x="157" y="78"/>
                    </a:cubicBezTo>
                    <a:close/>
                    <a:moveTo>
                      <a:pt x="222" y="165"/>
                    </a:moveTo>
                    <a:cubicBezTo>
                      <a:pt x="221" y="167"/>
                      <a:pt x="219" y="163"/>
                      <a:pt x="219" y="162"/>
                    </a:cubicBezTo>
                    <a:cubicBezTo>
                      <a:pt x="219" y="160"/>
                      <a:pt x="221" y="159"/>
                      <a:pt x="221" y="157"/>
                    </a:cubicBezTo>
                    <a:cubicBezTo>
                      <a:pt x="220" y="156"/>
                      <a:pt x="219" y="159"/>
                      <a:pt x="218" y="158"/>
                    </a:cubicBezTo>
                    <a:cubicBezTo>
                      <a:pt x="218" y="157"/>
                      <a:pt x="218" y="154"/>
                      <a:pt x="216" y="154"/>
                    </a:cubicBezTo>
                    <a:cubicBezTo>
                      <a:pt x="216" y="154"/>
                      <a:pt x="216" y="156"/>
                      <a:pt x="215" y="156"/>
                    </a:cubicBezTo>
                    <a:cubicBezTo>
                      <a:pt x="214" y="155"/>
                      <a:pt x="214" y="154"/>
                      <a:pt x="213" y="153"/>
                    </a:cubicBezTo>
                    <a:cubicBezTo>
                      <a:pt x="212" y="152"/>
                      <a:pt x="211" y="151"/>
                      <a:pt x="210" y="150"/>
                    </a:cubicBezTo>
                    <a:cubicBezTo>
                      <a:pt x="209" y="149"/>
                      <a:pt x="212" y="149"/>
                      <a:pt x="212" y="148"/>
                    </a:cubicBezTo>
                    <a:cubicBezTo>
                      <a:pt x="211" y="147"/>
                      <a:pt x="209" y="148"/>
                      <a:pt x="209" y="147"/>
                    </a:cubicBezTo>
                    <a:cubicBezTo>
                      <a:pt x="209" y="146"/>
                      <a:pt x="210" y="143"/>
                      <a:pt x="210" y="142"/>
                    </a:cubicBezTo>
                    <a:cubicBezTo>
                      <a:pt x="212" y="140"/>
                      <a:pt x="217" y="147"/>
                      <a:pt x="217" y="148"/>
                    </a:cubicBezTo>
                    <a:cubicBezTo>
                      <a:pt x="218" y="150"/>
                      <a:pt x="219" y="151"/>
                      <a:pt x="219" y="153"/>
                    </a:cubicBezTo>
                    <a:cubicBezTo>
                      <a:pt x="220" y="155"/>
                      <a:pt x="220" y="154"/>
                      <a:pt x="221" y="156"/>
                    </a:cubicBezTo>
                    <a:cubicBezTo>
                      <a:pt x="221" y="157"/>
                      <a:pt x="222" y="158"/>
                      <a:pt x="222" y="159"/>
                    </a:cubicBezTo>
                    <a:cubicBezTo>
                      <a:pt x="223" y="161"/>
                      <a:pt x="222" y="163"/>
                      <a:pt x="222" y="165"/>
                    </a:cubicBezTo>
                    <a:cubicBezTo>
                      <a:pt x="221" y="166"/>
                      <a:pt x="222" y="164"/>
                      <a:pt x="222" y="165"/>
                    </a:cubicBezTo>
                    <a:close/>
                  </a:path>
                </a:pathLst>
              </a:custGeom>
              <a:solidFill>
                <a:srgbClr val="E0ECEC"/>
              </a:solidFill>
              <a:ln w="38100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34300" tIns="17150" rIns="34300" bIns="1715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81" name="Google Shape;281;p30"/>
              <p:cNvSpPr/>
              <p:nvPr/>
            </p:nvSpPr>
            <p:spPr>
              <a:xfrm>
                <a:off x="-5431956" y="586375"/>
                <a:ext cx="320129" cy="522545"/>
              </a:xfrm>
              <a:custGeom>
                <a:avLst/>
                <a:gdLst/>
                <a:ahLst/>
                <a:cxnLst/>
                <a:rect l="l" t="t" r="r" b="b"/>
                <a:pathLst>
                  <a:path w="9" h="12" extrusionOk="0">
                    <a:moveTo>
                      <a:pt x="9" y="11"/>
                    </a:moveTo>
                    <a:cubicBezTo>
                      <a:pt x="8" y="8"/>
                      <a:pt x="7" y="4"/>
                      <a:pt x="5" y="2"/>
                    </a:cubicBezTo>
                    <a:cubicBezTo>
                      <a:pt x="4" y="1"/>
                      <a:pt x="3" y="0"/>
                      <a:pt x="2" y="2"/>
                    </a:cubicBezTo>
                    <a:cubicBezTo>
                      <a:pt x="2" y="2"/>
                      <a:pt x="0" y="2"/>
                      <a:pt x="0" y="3"/>
                    </a:cubicBezTo>
                    <a:cubicBezTo>
                      <a:pt x="1" y="4"/>
                      <a:pt x="3" y="3"/>
                      <a:pt x="3" y="5"/>
                    </a:cubicBezTo>
                    <a:cubicBezTo>
                      <a:pt x="3" y="6"/>
                      <a:pt x="3" y="6"/>
                      <a:pt x="3" y="7"/>
                    </a:cubicBezTo>
                    <a:cubicBezTo>
                      <a:pt x="3" y="8"/>
                      <a:pt x="4" y="7"/>
                      <a:pt x="4" y="7"/>
                    </a:cubicBezTo>
                    <a:cubicBezTo>
                      <a:pt x="5" y="8"/>
                      <a:pt x="3" y="8"/>
                      <a:pt x="3" y="8"/>
                    </a:cubicBezTo>
                    <a:cubicBezTo>
                      <a:pt x="3" y="9"/>
                      <a:pt x="5" y="11"/>
                      <a:pt x="6" y="11"/>
                    </a:cubicBezTo>
                    <a:cubicBezTo>
                      <a:pt x="6" y="11"/>
                      <a:pt x="2" y="7"/>
                      <a:pt x="6" y="9"/>
                    </a:cubicBezTo>
                    <a:cubicBezTo>
                      <a:pt x="7" y="9"/>
                      <a:pt x="9" y="12"/>
                      <a:pt x="9" y="11"/>
                    </a:cubicBezTo>
                    <a:cubicBezTo>
                      <a:pt x="8" y="10"/>
                      <a:pt x="9" y="12"/>
                      <a:pt x="9" y="11"/>
                    </a:cubicBezTo>
                    <a:close/>
                  </a:path>
                </a:pathLst>
              </a:custGeom>
              <a:solidFill>
                <a:srgbClr val="E0ECEC"/>
              </a:solidFill>
              <a:ln w="38100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34300" tIns="17150" rIns="34300" bIns="1715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</p:grpSp>
        <p:grpSp>
          <p:nvGrpSpPr>
            <p:cNvPr id="282" name="Google Shape;282;p30"/>
            <p:cNvGrpSpPr/>
            <p:nvPr/>
          </p:nvGrpSpPr>
          <p:grpSpPr>
            <a:xfrm>
              <a:off x="6020179" y="-1205711"/>
              <a:ext cx="14181385" cy="10561059"/>
              <a:chOff x="5367442" y="-1464874"/>
              <a:chExt cx="14832533" cy="11011426"/>
            </a:xfrm>
          </p:grpSpPr>
          <p:sp>
            <p:nvSpPr>
              <p:cNvPr id="283" name="Google Shape;283;p30"/>
              <p:cNvSpPr/>
              <p:nvPr/>
            </p:nvSpPr>
            <p:spPr>
              <a:xfrm>
                <a:off x="5707518" y="142324"/>
                <a:ext cx="78480" cy="46678"/>
              </a:xfrm>
              <a:custGeom>
                <a:avLst/>
                <a:gdLst/>
                <a:ahLst/>
                <a:cxnLst/>
                <a:rect l="l" t="t" r="r" b="b"/>
                <a:pathLst>
                  <a:path w="9" h="4" extrusionOk="0">
                    <a:moveTo>
                      <a:pt x="4" y="3"/>
                    </a:moveTo>
                    <a:cubicBezTo>
                      <a:pt x="4" y="3"/>
                      <a:pt x="1" y="2"/>
                      <a:pt x="1" y="2"/>
                    </a:cubicBezTo>
                    <a:cubicBezTo>
                      <a:pt x="1" y="2"/>
                      <a:pt x="4" y="2"/>
                      <a:pt x="5" y="2"/>
                    </a:cubicBezTo>
                    <a:cubicBezTo>
                      <a:pt x="3" y="1"/>
                      <a:pt x="1" y="2"/>
                      <a:pt x="0" y="0"/>
                    </a:cubicBezTo>
                    <a:cubicBezTo>
                      <a:pt x="1" y="1"/>
                      <a:pt x="8" y="0"/>
                      <a:pt x="9" y="2"/>
                    </a:cubicBezTo>
                    <a:cubicBezTo>
                      <a:pt x="9" y="2"/>
                      <a:pt x="6" y="2"/>
                      <a:pt x="5" y="2"/>
                    </a:cubicBezTo>
                    <a:cubicBezTo>
                      <a:pt x="5" y="2"/>
                      <a:pt x="7" y="4"/>
                      <a:pt x="4" y="3"/>
                    </a:cubicBezTo>
                    <a:cubicBezTo>
                      <a:pt x="3" y="3"/>
                      <a:pt x="6" y="4"/>
                      <a:pt x="4" y="3"/>
                    </a:cubicBezTo>
                    <a:close/>
                  </a:path>
                </a:pathLst>
              </a:custGeom>
              <a:solidFill>
                <a:srgbClr val="E0ECEC"/>
              </a:solidFill>
              <a:ln w="38100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34300" tIns="17150" rIns="34300" bIns="1715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84" name="Google Shape;284;p30"/>
              <p:cNvSpPr/>
              <p:nvPr/>
            </p:nvSpPr>
            <p:spPr>
              <a:xfrm>
                <a:off x="10708053" y="3103055"/>
                <a:ext cx="1394383" cy="2677219"/>
              </a:xfrm>
              <a:custGeom>
                <a:avLst/>
                <a:gdLst/>
                <a:ahLst/>
                <a:cxnLst/>
                <a:rect l="l" t="t" r="r" b="b"/>
                <a:pathLst>
                  <a:path w="40" h="60" extrusionOk="0">
                    <a:moveTo>
                      <a:pt x="15" y="0"/>
                    </a:moveTo>
                    <a:cubicBezTo>
                      <a:pt x="12" y="0"/>
                      <a:pt x="10" y="1"/>
                      <a:pt x="7" y="0"/>
                    </a:cubicBezTo>
                    <a:cubicBezTo>
                      <a:pt x="6" y="0"/>
                      <a:pt x="5" y="0"/>
                      <a:pt x="5" y="1"/>
                    </a:cubicBezTo>
                    <a:cubicBezTo>
                      <a:pt x="6" y="3"/>
                      <a:pt x="5" y="2"/>
                      <a:pt x="4" y="3"/>
                    </a:cubicBezTo>
                    <a:cubicBezTo>
                      <a:pt x="5" y="2"/>
                      <a:pt x="5" y="4"/>
                      <a:pt x="5" y="4"/>
                    </a:cubicBezTo>
                    <a:cubicBezTo>
                      <a:pt x="4" y="6"/>
                      <a:pt x="1" y="5"/>
                      <a:pt x="2" y="8"/>
                    </a:cubicBezTo>
                    <a:cubicBezTo>
                      <a:pt x="4" y="10"/>
                      <a:pt x="3" y="11"/>
                      <a:pt x="2" y="13"/>
                    </a:cubicBezTo>
                    <a:cubicBezTo>
                      <a:pt x="2" y="15"/>
                      <a:pt x="4" y="15"/>
                      <a:pt x="5" y="14"/>
                    </a:cubicBezTo>
                    <a:cubicBezTo>
                      <a:pt x="4" y="15"/>
                      <a:pt x="5" y="15"/>
                      <a:pt x="5" y="16"/>
                    </a:cubicBezTo>
                    <a:cubicBezTo>
                      <a:pt x="5" y="15"/>
                      <a:pt x="3" y="18"/>
                      <a:pt x="3" y="18"/>
                    </a:cubicBezTo>
                    <a:cubicBezTo>
                      <a:pt x="2" y="18"/>
                      <a:pt x="0" y="18"/>
                      <a:pt x="0" y="20"/>
                    </a:cubicBezTo>
                    <a:cubicBezTo>
                      <a:pt x="1" y="20"/>
                      <a:pt x="2" y="18"/>
                      <a:pt x="3" y="19"/>
                    </a:cubicBezTo>
                    <a:cubicBezTo>
                      <a:pt x="3" y="20"/>
                      <a:pt x="3" y="21"/>
                      <a:pt x="3" y="21"/>
                    </a:cubicBezTo>
                    <a:cubicBezTo>
                      <a:pt x="2" y="22"/>
                      <a:pt x="2" y="23"/>
                      <a:pt x="2" y="23"/>
                    </a:cubicBezTo>
                    <a:cubicBezTo>
                      <a:pt x="2" y="24"/>
                      <a:pt x="3" y="22"/>
                      <a:pt x="4" y="22"/>
                    </a:cubicBezTo>
                    <a:cubicBezTo>
                      <a:pt x="4" y="21"/>
                      <a:pt x="5" y="23"/>
                      <a:pt x="5" y="23"/>
                    </a:cubicBezTo>
                    <a:cubicBezTo>
                      <a:pt x="6" y="23"/>
                      <a:pt x="5" y="19"/>
                      <a:pt x="4" y="19"/>
                    </a:cubicBezTo>
                    <a:cubicBezTo>
                      <a:pt x="5" y="19"/>
                      <a:pt x="7" y="20"/>
                      <a:pt x="7" y="19"/>
                    </a:cubicBezTo>
                    <a:cubicBezTo>
                      <a:pt x="7" y="19"/>
                      <a:pt x="6" y="20"/>
                      <a:pt x="6" y="20"/>
                    </a:cubicBezTo>
                    <a:cubicBezTo>
                      <a:pt x="6" y="21"/>
                      <a:pt x="7" y="22"/>
                      <a:pt x="7" y="23"/>
                    </a:cubicBezTo>
                    <a:cubicBezTo>
                      <a:pt x="7" y="24"/>
                      <a:pt x="4" y="27"/>
                      <a:pt x="7" y="27"/>
                    </a:cubicBezTo>
                    <a:cubicBezTo>
                      <a:pt x="7" y="27"/>
                      <a:pt x="10" y="27"/>
                      <a:pt x="11" y="27"/>
                    </a:cubicBezTo>
                    <a:cubicBezTo>
                      <a:pt x="12" y="26"/>
                      <a:pt x="15" y="26"/>
                      <a:pt x="15" y="26"/>
                    </a:cubicBezTo>
                    <a:cubicBezTo>
                      <a:pt x="14" y="28"/>
                      <a:pt x="13" y="28"/>
                      <a:pt x="14" y="30"/>
                    </a:cubicBezTo>
                    <a:cubicBezTo>
                      <a:pt x="15" y="33"/>
                      <a:pt x="15" y="31"/>
                      <a:pt x="16" y="32"/>
                    </a:cubicBezTo>
                    <a:cubicBezTo>
                      <a:pt x="16" y="33"/>
                      <a:pt x="15" y="35"/>
                      <a:pt x="16" y="36"/>
                    </a:cubicBezTo>
                    <a:cubicBezTo>
                      <a:pt x="17" y="38"/>
                      <a:pt x="14" y="38"/>
                      <a:pt x="13" y="38"/>
                    </a:cubicBezTo>
                    <a:cubicBezTo>
                      <a:pt x="11" y="39"/>
                      <a:pt x="10" y="37"/>
                      <a:pt x="8" y="39"/>
                    </a:cubicBezTo>
                    <a:cubicBezTo>
                      <a:pt x="7" y="41"/>
                      <a:pt x="12" y="40"/>
                      <a:pt x="11" y="41"/>
                    </a:cubicBezTo>
                    <a:cubicBezTo>
                      <a:pt x="11" y="41"/>
                      <a:pt x="9" y="42"/>
                      <a:pt x="9" y="42"/>
                    </a:cubicBezTo>
                    <a:cubicBezTo>
                      <a:pt x="9" y="43"/>
                      <a:pt x="10" y="43"/>
                      <a:pt x="9" y="44"/>
                    </a:cubicBezTo>
                    <a:cubicBezTo>
                      <a:pt x="8" y="45"/>
                      <a:pt x="7" y="46"/>
                      <a:pt x="5" y="47"/>
                    </a:cubicBezTo>
                    <a:cubicBezTo>
                      <a:pt x="4" y="48"/>
                      <a:pt x="6" y="49"/>
                      <a:pt x="6" y="49"/>
                    </a:cubicBezTo>
                    <a:cubicBezTo>
                      <a:pt x="7" y="49"/>
                      <a:pt x="9" y="48"/>
                      <a:pt x="9" y="48"/>
                    </a:cubicBezTo>
                    <a:cubicBezTo>
                      <a:pt x="9" y="49"/>
                      <a:pt x="12" y="49"/>
                      <a:pt x="13" y="50"/>
                    </a:cubicBezTo>
                    <a:cubicBezTo>
                      <a:pt x="15" y="50"/>
                      <a:pt x="17" y="48"/>
                      <a:pt x="18" y="48"/>
                    </a:cubicBezTo>
                    <a:cubicBezTo>
                      <a:pt x="18" y="48"/>
                      <a:pt x="16" y="53"/>
                      <a:pt x="13" y="52"/>
                    </a:cubicBezTo>
                    <a:cubicBezTo>
                      <a:pt x="12" y="51"/>
                      <a:pt x="11" y="52"/>
                      <a:pt x="10" y="52"/>
                    </a:cubicBezTo>
                    <a:cubicBezTo>
                      <a:pt x="8" y="52"/>
                      <a:pt x="9" y="51"/>
                      <a:pt x="8" y="51"/>
                    </a:cubicBezTo>
                    <a:cubicBezTo>
                      <a:pt x="8" y="51"/>
                      <a:pt x="8" y="54"/>
                      <a:pt x="7" y="55"/>
                    </a:cubicBezTo>
                    <a:cubicBezTo>
                      <a:pt x="7" y="55"/>
                      <a:pt x="6" y="56"/>
                      <a:pt x="5" y="57"/>
                    </a:cubicBezTo>
                    <a:cubicBezTo>
                      <a:pt x="5" y="57"/>
                      <a:pt x="3" y="58"/>
                      <a:pt x="3" y="59"/>
                    </a:cubicBezTo>
                    <a:cubicBezTo>
                      <a:pt x="3" y="59"/>
                      <a:pt x="5" y="59"/>
                      <a:pt x="5" y="59"/>
                    </a:cubicBezTo>
                    <a:cubicBezTo>
                      <a:pt x="5" y="59"/>
                      <a:pt x="4" y="59"/>
                      <a:pt x="5" y="60"/>
                    </a:cubicBezTo>
                    <a:cubicBezTo>
                      <a:pt x="5" y="60"/>
                      <a:pt x="7" y="57"/>
                      <a:pt x="8" y="57"/>
                    </a:cubicBezTo>
                    <a:cubicBezTo>
                      <a:pt x="9" y="57"/>
                      <a:pt x="11" y="58"/>
                      <a:pt x="12" y="57"/>
                    </a:cubicBezTo>
                    <a:cubicBezTo>
                      <a:pt x="14" y="57"/>
                      <a:pt x="13" y="55"/>
                      <a:pt x="15" y="55"/>
                    </a:cubicBezTo>
                    <a:cubicBezTo>
                      <a:pt x="16" y="54"/>
                      <a:pt x="17" y="55"/>
                      <a:pt x="19" y="55"/>
                    </a:cubicBezTo>
                    <a:cubicBezTo>
                      <a:pt x="20" y="56"/>
                      <a:pt x="21" y="54"/>
                      <a:pt x="23" y="55"/>
                    </a:cubicBezTo>
                    <a:cubicBezTo>
                      <a:pt x="24" y="56"/>
                      <a:pt x="26" y="55"/>
                      <a:pt x="27" y="54"/>
                    </a:cubicBezTo>
                    <a:cubicBezTo>
                      <a:pt x="29" y="54"/>
                      <a:pt x="32" y="54"/>
                      <a:pt x="34" y="54"/>
                    </a:cubicBezTo>
                    <a:cubicBezTo>
                      <a:pt x="34" y="54"/>
                      <a:pt x="38" y="51"/>
                      <a:pt x="38" y="51"/>
                    </a:cubicBezTo>
                    <a:cubicBezTo>
                      <a:pt x="37" y="50"/>
                      <a:pt x="33" y="51"/>
                      <a:pt x="33" y="50"/>
                    </a:cubicBezTo>
                    <a:cubicBezTo>
                      <a:pt x="33" y="49"/>
                      <a:pt x="37" y="46"/>
                      <a:pt x="38" y="46"/>
                    </a:cubicBezTo>
                    <a:cubicBezTo>
                      <a:pt x="39" y="44"/>
                      <a:pt x="40" y="40"/>
                      <a:pt x="36" y="40"/>
                    </a:cubicBezTo>
                    <a:cubicBezTo>
                      <a:pt x="35" y="40"/>
                      <a:pt x="33" y="41"/>
                      <a:pt x="32" y="41"/>
                    </a:cubicBezTo>
                    <a:cubicBezTo>
                      <a:pt x="30" y="40"/>
                      <a:pt x="32" y="40"/>
                      <a:pt x="32" y="39"/>
                    </a:cubicBezTo>
                    <a:cubicBezTo>
                      <a:pt x="32" y="38"/>
                      <a:pt x="32" y="37"/>
                      <a:pt x="31" y="36"/>
                    </a:cubicBezTo>
                    <a:cubicBezTo>
                      <a:pt x="31" y="36"/>
                      <a:pt x="27" y="35"/>
                      <a:pt x="28" y="34"/>
                    </a:cubicBezTo>
                    <a:cubicBezTo>
                      <a:pt x="28" y="34"/>
                      <a:pt x="30" y="35"/>
                      <a:pt x="30" y="34"/>
                    </a:cubicBezTo>
                    <a:cubicBezTo>
                      <a:pt x="31" y="33"/>
                      <a:pt x="30" y="32"/>
                      <a:pt x="29" y="31"/>
                    </a:cubicBezTo>
                    <a:cubicBezTo>
                      <a:pt x="26" y="29"/>
                      <a:pt x="25" y="29"/>
                      <a:pt x="23" y="25"/>
                    </a:cubicBezTo>
                    <a:cubicBezTo>
                      <a:pt x="22" y="23"/>
                      <a:pt x="21" y="21"/>
                      <a:pt x="18" y="19"/>
                    </a:cubicBezTo>
                    <a:cubicBezTo>
                      <a:pt x="17" y="18"/>
                      <a:pt x="13" y="20"/>
                      <a:pt x="12" y="18"/>
                    </a:cubicBezTo>
                    <a:cubicBezTo>
                      <a:pt x="12" y="18"/>
                      <a:pt x="18" y="17"/>
                      <a:pt x="17" y="16"/>
                    </a:cubicBezTo>
                    <a:cubicBezTo>
                      <a:pt x="17" y="16"/>
                      <a:pt x="15" y="17"/>
                      <a:pt x="14" y="16"/>
                    </a:cubicBezTo>
                    <a:cubicBezTo>
                      <a:pt x="14" y="16"/>
                      <a:pt x="18" y="15"/>
                      <a:pt x="18" y="15"/>
                    </a:cubicBezTo>
                    <a:cubicBezTo>
                      <a:pt x="19" y="14"/>
                      <a:pt x="22" y="9"/>
                      <a:pt x="21" y="8"/>
                    </a:cubicBezTo>
                    <a:cubicBezTo>
                      <a:pt x="20" y="6"/>
                      <a:pt x="17" y="6"/>
                      <a:pt x="15" y="6"/>
                    </a:cubicBezTo>
                    <a:cubicBezTo>
                      <a:pt x="14" y="7"/>
                      <a:pt x="9" y="7"/>
                      <a:pt x="9" y="7"/>
                    </a:cubicBezTo>
                    <a:cubicBezTo>
                      <a:pt x="9" y="7"/>
                      <a:pt x="11" y="6"/>
                      <a:pt x="11" y="6"/>
                    </a:cubicBezTo>
                    <a:cubicBezTo>
                      <a:pt x="11" y="6"/>
                      <a:pt x="9" y="5"/>
                      <a:pt x="9" y="6"/>
                    </a:cubicBezTo>
                    <a:cubicBezTo>
                      <a:pt x="9" y="5"/>
                      <a:pt x="18" y="1"/>
                      <a:pt x="15" y="0"/>
                    </a:cubicBezTo>
                    <a:cubicBezTo>
                      <a:pt x="14" y="0"/>
                      <a:pt x="17" y="1"/>
                      <a:pt x="15" y="0"/>
                    </a:cubicBezTo>
                    <a:close/>
                  </a:path>
                </a:pathLst>
              </a:custGeom>
              <a:solidFill>
                <a:srgbClr val="E0ECEC"/>
              </a:solidFill>
              <a:ln w="38100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34300" tIns="17150" rIns="34300" bIns="1715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85" name="Google Shape;285;p30"/>
              <p:cNvSpPr/>
              <p:nvPr/>
            </p:nvSpPr>
            <p:spPr>
              <a:xfrm>
                <a:off x="20158797" y="1787725"/>
                <a:ext cx="41178" cy="102512"/>
              </a:xfrm>
              <a:custGeom>
                <a:avLst/>
                <a:gdLst/>
                <a:ahLst/>
                <a:cxnLst/>
                <a:rect l="l" t="t" r="r" b="b"/>
                <a:pathLst>
                  <a:path w="3" h="5" extrusionOk="0">
                    <a:moveTo>
                      <a:pt x="1" y="3"/>
                    </a:moveTo>
                    <a:cubicBezTo>
                      <a:pt x="0" y="2"/>
                      <a:pt x="2" y="0"/>
                      <a:pt x="3" y="1"/>
                    </a:cubicBezTo>
                    <a:cubicBezTo>
                      <a:pt x="3" y="2"/>
                      <a:pt x="2" y="5"/>
                      <a:pt x="1" y="5"/>
                    </a:cubicBezTo>
                    <a:cubicBezTo>
                      <a:pt x="1" y="5"/>
                      <a:pt x="1" y="3"/>
                      <a:pt x="1" y="3"/>
                    </a:cubicBezTo>
                    <a:cubicBezTo>
                      <a:pt x="0" y="2"/>
                      <a:pt x="1" y="3"/>
                      <a:pt x="1" y="3"/>
                    </a:cubicBezTo>
                    <a:close/>
                  </a:path>
                </a:pathLst>
              </a:custGeom>
              <a:solidFill>
                <a:srgbClr val="E0ECEC"/>
              </a:solidFill>
              <a:ln w="38100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34300" tIns="17150" rIns="34300" bIns="1715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86" name="Google Shape;286;p30"/>
              <p:cNvSpPr/>
              <p:nvPr/>
            </p:nvSpPr>
            <p:spPr>
              <a:xfrm>
                <a:off x="13258474" y="7686105"/>
                <a:ext cx="202600" cy="484011"/>
              </a:xfrm>
              <a:custGeom>
                <a:avLst/>
                <a:gdLst/>
                <a:ahLst/>
                <a:cxnLst/>
                <a:rect l="l" t="t" r="r" b="b"/>
                <a:pathLst>
                  <a:path w="6" h="11" extrusionOk="0">
                    <a:moveTo>
                      <a:pt x="5" y="1"/>
                    </a:moveTo>
                    <a:cubicBezTo>
                      <a:pt x="5" y="3"/>
                      <a:pt x="6" y="5"/>
                      <a:pt x="5" y="7"/>
                    </a:cubicBezTo>
                    <a:cubicBezTo>
                      <a:pt x="4" y="8"/>
                      <a:pt x="5" y="11"/>
                      <a:pt x="3" y="10"/>
                    </a:cubicBezTo>
                    <a:cubicBezTo>
                      <a:pt x="1" y="8"/>
                      <a:pt x="0" y="6"/>
                      <a:pt x="1" y="4"/>
                    </a:cubicBezTo>
                    <a:cubicBezTo>
                      <a:pt x="1" y="3"/>
                      <a:pt x="5" y="0"/>
                      <a:pt x="5" y="1"/>
                    </a:cubicBezTo>
                    <a:cubicBezTo>
                      <a:pt x="5" y="2"/>
                      <a:pt x="5" y="0"/>
                      <a:pt x="5" y="1"/>
                    </a:cubicBezTo>
                    <a:close/>
                  </a:path>
                </a:pathLst>
              </a:custGeom>
              <a:solidFill>
                <a:srgbClr val="E0ECEC"/>
              </a:solidFill>
              <a:ln w="38100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34300" tIns="17150" rIns="34300" bIns="1715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87" name="Google Shape;287;p30"/>
              <p:cNvSpPr/>
              <p:nvPr/>
            </p:nvSpPr>
            <p:spPr>
              <a:xfrm>
                <a:off x="13186963" y="8124756"/>
                <a:ext cx="309867" cy="665520"/>
              </a:xfrm>
              <a:custGeom>
                <a:avLst/>
                <a:gdLst/>
                <a:ahLst/>
                <a:cxnLst/>
                <a:rect l="l" t="t" r="r" b="b"/>
                <a:pathLst>
                  <a:path w="9" h="15" extrusionOk="0">
                    <a:moveTo>
                      <a:pt x="7" y="3"/>
                    </a:moveTo>
                    <a:cubicBezTo>
                      <a:pt x="6" y="3"/>
                      <a:pt x="7" y="0"/>
                      <a:pt x="5" y="2"/>
                    </a:cubicBezTo>
                    <a:cubicBezTo>
                      <a:pt x="2" y="4"/>
                      <a:pt x="3" y="4"/>
                      <a:pt x="0" y="2"/>
                    </a:cubicBezTo>
                    <a:cubicBezTo>
                      <a:pt x="0" y="2"/>
                      <a:pt x="1" y="8"/>
                      <a:pt x="1" y="8"/>
                    </a:cubicBezTo>
                    <a:cubicBezTo>
                      <a:pt x="2" y="10"/>
                      <a:pt x="2" y="11"/>
                      <a:pt x="2" y="13"/>
                    </a:cubicBezTo>
                    <a:cubicBezTo>
                      <a:pt x="2" y="14"/>
                      <a:pt x="2" y="15"/>
                      <a:pt x="4" y="14"/>
                    </a:cubicBezTo>
                    <a:cubicBezTo>
                      <a:pt x="6" y="13"/>
                      <a:pt x="8" y="13"/>
                      <a:pt x="8" y="10"/>
                    </a:cubicBezTo>
                    <a:cubicBezTo>
                      <a:pt x="8" y="9"/>
                      <a:pt x="9" y="3"/>
                      <a:pt x="7" y="3"/>
                    </a:cubicBezTo>
                    <a:close/>
                  </a:path>
                </a:pathLst>
              </a:custGeom>
              <a:solidFill>
                <a:srgbClr val="E0ECEC"/>
              </a:solidFill>
              <a:ln w="38100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34300" tIns="17150" rIns="34300" bIns="1715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88" name="Google Shape;288;p30"/>
              <p:cNvSpPr/>
              <p:nvPr/>
            </p:nvSpPr>
            <p:spPr>
              <a:xfrm>
                <a:off x="13913967" y="8926402"/>
                <a:ext cx="560135" cy="438638"/>
              </a:xfrm>
              <a:custGeom>
                <a:avLst/>
                <a:gdLst/>
                <a:ahLst/>
                <a:cxnLst/>
                <a:rect l="l" t="t" r="r" b="b"/>
                <a:pathLst>
                  <a:path w="16" h="10" extrusionOk="0">
                    <a:moveTo>
                      <a:pt x="5" y="1"/>
                    </a:moveTo>
                    <a:cubicBezTo>
                      <a:pt x="4" y="1"/>
                      <a:pt x="1" y="1"/>
                      <a:pt x="0" y="2"/>
                    </a:cubicBezTo>
                    <a:cubicBezTo>
                      <a:pt x="0" y="3"/>
                      <a:pt x="2" y="4"/>
                      <a:pt x="3" y="5"/>
                    </a:cubicBezTo>
                    <a:cubicBezTo>
                      <a:pt x="5" y="5"/>
                      <a:pt x="7" y="6"/>
                      <a:pt x="8" y="7"/>
                    </a:cubicBezTo>
                    <a:cubicBezTo>
                      <a:pt x="10" y="8"/>
                      <a:pt x="12" y="10"/>
                      <a:pt x="14" y="8"/>
                    </a:cubicBezTo>
                    <a:cubicBezTo>
                      <a:pt x="16" y="7"/>
                      <a:pt x="12" y="6"/>
                      <a:pt x="13" y="4"/>
                    </a:cubicBezTo>
                    <a:cubicBezTo>
                      <a:pt x="13" y="4"/>
                      <a:pt x="16" y="2"/>
                      <a:pt x="15" y="1"/>
                    </a:cubicBezTo>
                    <a:cubicBezTo>
                      <a:pt x="15" y="0"/>
                      <a:pt x="11" y="1"/>
                      <a:pt x="11" y="1"/>
                    </a:cubicBezTo>
                    <a:cubicBezTo>
                      <a:pt x="9" y="2"/>
                      <a:pt x="7" y="1"/>
                      <a:pt x="5" y="1"/>
                    </a:cubicBezTo>
                    <a:close/>
                  </a:path>
                </a:pathLst>
              </a:custGeom>
              <a:solidFill>
                <a:srgbClr val="E0ECEC"/>
              </a:solidFill>
              <a:ln w="38100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34300" tIns="17150" rIns="34300" bIns="1715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89" name="Google Shape;289;p30"/>
              <p:cNvSpPr/>
              <p:nvPr/>
            </p:nvSpPr>
            <p:spPr>
              <a:xfrm>
                <a:off x="15487127" y="3057682"/>
                <a:ext cx="250276" cy="317635"/>
              </a:xfrm>
              <a:custGeom>
                <a:avLst/>
                <a:gdLst/>
                <a:ahLst/>
                <a:cxnLst/>
                <a:rect l="l" t="t" r="r" b="b"/>
                <a:pathLst>
                  <a:path w="7" h="7" extrusionOk="0">
                    <a:moveTo>
                      <a:pt x="1" y="4"/>
                    </a:moveTo>
                    <a:cubicBezTo>
                      <a:pt x="1" y="3"/>
                      <a:pt x="0" y="1"/>
                      <a:pt x="1" y="1"/>
                    </a:cubicBezTo>
                    <a:cubicBezTo>
                      <a:pt x="2" y="1"/>
                      <a:pt x="7" y="0"/>
                      <a:pt x="7" y="1"/>
                    </a:cubicBezTo>
                    <a:cubicBezTo>
                      <a:pt x="7" y="2"/>
                      <a:pt x="2" y="6"/>
                      <a:pt x="1" y="4"/>
                    </a:cubicBezTo>
                    <a:cubicBezTo>
                      <a:pt x="1" y="1"/>
                      <a:pt x="2" y="7"/>
                      <a:pt x="1" y="4"/>
                    </a:cubicBezTo>
                    <a:close/>
                  </a:path>
                </a:pathLst>
              </a:custGeom>
              <a:solidFill>
                <a:srgbClr val="E0ECEC"/>
              </a:solidFill>
              <a:ln w="38100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34300" tIns="17150" rIns="34300" bIns="1715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90" name="Google Shape;290;p30"/>
              <p:cNvSpPr/>
              <p:nvPr/>
            </p:nvSpPr>
            <p:spPr>
              <a:xfrm>
                <a:off x="15522877" y="2936680"/>
                <a:ext cx="178766" cy="121003"/>
              </a:xfrm>
              <a:custGeom>
                <a:avLst/>
                <a:gdLst/>
                <a:ahLst/>
                <a:cxnLst/>
                <a:rect l="l" t="t" r="r" b="b"/>
                <a:pathLst>
                  <a:path w="5" h="3" extrusionOk="0">
                    <a:moveTo>
                      <a:pt x="3" y="2"/>
                    </a:moveTo>
                    <a:cubicBezTo>
                      <a:pt x="2" y="2"/>
                      <a:pt x="0" y="1"/>
                      <a:pt x="0" y="1"/>
                    </a:cubicBezTo>
                    <a:cubicBezTo>
                      <a:pt x="0" y="1"/>
                      <a:pt x="4" y="0"/>
                      <a:pt x="4" y="1"/>
                    </a:cubicBezTo>
                    <a:cubicBezTo>
                      <a:pt x="5" y="2"/>
                      <a:pt x="4" y="3"/>
                      <a:pt x="3" y="2"/>
                    </a:cubicBezTo>
                    <a:cubicBezTo>
                      <a:pt x="1" y="2"/>
                      <a:pt x="5" y="3"/>
                      <a:pt x="3" y="2"/>
                    </a:cubicBezTo>
                    <a:close/>
                  </a:path>
                </a:pathLst>
              </a:custGeom>
              <a:solidFill>
                <a:srgbClr val="E0ECEC"/>
              </a:solidFill>
              <a:ln w="38100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34300" tIns="17150" rIns="34300" bIns="1715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91" name="Google Shape;291;p30"/>
              <p:cNvSpPr/>
              <p:nvPr/>
            </p:nvSpPr>
            <p:spPr>
              <a:xfrm>
                <a:off x="14795884" y="3239182"/>
                <a:ext cx="202600" cy="438638"/>
              </a:xfrm>
              <a:custGeom>
                <a:avLst/>
                <a:gdLst/>
                <a:ahLst/>
                <a:cxnLst/>
                <a:rect l="l" t="t" r="r" b="b"/>
                <a:pathLst>
                  <a:path w="6" h="10" extrusionOk="0">
                    <a:moveTo>
                      <a:pt x="6" y="2"/>
                    </a:moveTo>
                    <a:cubicBezTo>
                      <a:pt x="6" y="0"/>
                      <a:pt x="0" y="10"/>
                      <a:pt x="3" y="9"/>
                    </a:cubicBezTo>
                    <a:cubicBezTo>
                      <a:pt x="4" y="9"/>
                      <a:pt x="6" y="3"/>
                      <a:pt x="6" y="2"/>
                    </a:cubicBezTo>
                    <a:cubicBezTo>
                      <a:pt x="6" y="1"/>
                      <a:pt x="6" y="3"/>
                      <a:pt x="6" y="2"/>
                    </a:cubicBezTo>
                    <a:close/>
                  </a:path>
                </a:pathLst>
              </a:custGeom>
              <a:solidFill>
                <a:srgbClr val="E0ECEC"/>
              </a:solidFill>
              <a:ln w="38100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34300" tIns="17150" rIns="34300" bIns="1715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92" name="Google Shape;292;p30"/>
              <p:cNvSpPr/>
              <p:nvPr/>
            </p:nvSpPr>
            <p:spPr>
              <a:xfrm>
                <a:off x="15105760" y="2482905"/>
                <a:ext cx="143016" cy="181509"/>
              </a:xfrm>
              <a:custGeom>
                <a:avLst/>
                <a:gdLst/>
                <a:ahLst/>
                <a:cxnLst/>
                <a:rect l="l" t="t" r="r" b="b"/>
                <a:pathLst>
                  <a:path w="4" h="4" extrusionOk="0">
                    <a:moveTo>
                      <a:pt x="3" y="3"/>
                    </a:moveTo>
                    <a:cubicBezTo>
                      <a:pt x="2" y="3"/>
                      <a:pt x="0" y="2"/>
                      <a:pt x="1" y="1"/>
                    </a:cubicBezTo>
                    <a:cubicBezTo>
                      <a:pt x="2" y="1"/>
                      <a:pt x="3" y="0"/>
                      <a:pt x="3" y="0"/>
                    </a:cubicBezTo>
                    <a:cubicBezTo>
                      <a:pt x="4" y="0"/>
                      <a:pt x="4" y="2"/>
                      <a:pt x="3" y="3"/>
                    </a:cubicBezTo>
                    <a:cubicBezTo>
                      <a:pt x="2" y="4"/>
                      <a:pt x="4" y="2"/>
                      <a:pt x="3" y="3"/>
                    </a:cubicBezTo>
                    <a:close/>
                  </a:path>
                </a:pathLst>
              </a:custGeom>
              <a:solidFill>
                <a:srgbClr val="E0ECEC"/>
              </a:solidFill>
              <a:ln w="38100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34300" tIns="17150" rIns="34300" bIns="1715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93" name="Google Shape;293;p30"/>
              <p:cNvSpPr/>
              <p:nvPr/>
            </p:nvSpPr>
            <p:spPr>
              <a:xfrm>
                <a:off x="13711355" y="3859323"/>
                <a:ext cx="202600" cy="408392"/>
              </a:xfrm>
              <a:custGeom>
                <a:avLst/>
                <a:gdLst/>
                <a:ahLst/>
                <a:cxnLst/>
                <a:rect l="l" t="t" r="r" b="b"/>
                <a:pathLst>
                  <a:path w="6" h="9" extrusionOk="0">
                    <a:moveTo>
                      <a:pt x="6" y="2"/>
                    </a:moveTo>
                    <a:cubicBezTo>
                      <a:pt x="6" y="1"/>
                      <a:pt x="6" y="4"/>
                      <a:pt x="6" y="4"/>
                    </a:cubicBezTo>
                    <a:cubicBezTo>
                      <a:pt x="6" y="6"/>
                      <a:pt x="6" y="8"/>
                      <a:pt x="5" y="9"/>
                    </a:cubicBezTo>
                    <a:cubicBezTo>
                      <a:pt x="5" y="9"/>
                      <a:pt x="0" y="5"/>
                      <a:pt x="0" y="3"/>
                    </a:cubicBezTo>
                    <a:cubicBezTo>
                      <a:pt x="0" y="3"/>
                      <a:pt x="2" y="2"/>
                      <a:pt x="3" y="3"/>
                    </a:cubicBezTo>
                    <a:cubicBezTo>
                      <a:pt x="4" y="4"/>
                      <a:pt x="5" y="4"/>
                      <a:pt x="6" y="2"/>
                    </a:cubicBezTo>
                    <a:cubicBezTo>
                      <a:pt x="6" y="0"/>
                      <a:pt x="6" y="3"/>
                      <a:pt x="6" y="2"/>
                    </a:cubicBezTo>
                    <a:close/>
                  </a:path>
                </a:pathLst>
              </a:custGeom>
              <a:solidFill>
                <a:srgbClr val="E0ECEC"/>
              </a:solidFill>
              <a:ln w="38100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34300" tIns="17150" rIns="34300" bIns="1715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94" name="Google Shape;294;p30"/>
              <p:cNvSpPr/>
              <p:nvPr/>
            </p:nvSpPr>
            <p:spPr>
              <a:xfrm>
                <a:off x="13461092" y="3950081"/>
                <a:ext cx="286025" cy="363009"/>
              </a:xfrm>
              <a:custGeom>
                <a:avLst/>
                <a:gdLst/>
                <a:ahLst/>
                <a:cxnLst/>
                <a:rect l="l" t="t" r="r" b="b"/>
                <a:pathLst>
                  <a:path w="8" h="8" extrusionOk="0">
                    <a:moveTo>
                      <a:pt x="6" y="7"/>
                    </a:moveTo>
                    <a:cubicBezTo>
                      <a:pt x="5" y="8"/>
                      <a:pt x="0" y="5"/>
                      <a:pt x="1" y="4"/>
                    </a:cubicBezTo>
                    <a:cubicBezTo>
                      <a:pt x="3" y="0"/>
                      <a:pt x="8" y="5"/>
                      <a:pt x="6" y="7"/>
                    </a:cubicBezTo>
                    <a:cubicBezTo>
                      <a:pt x="5" y="8"/>
                      <a:pt x="7" y="6"/>
                      <a:pt x="6" y="7"/>
                    </a:cubicBezTo>
                    <a:close/>
                  </a:path>
                </a:pathLst>
              </a:custGeom>
              <a:solidFill>
                <a:srgbClr val="E0ECEC"/>
              </a:solidFill>
              <a:ln w="38100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34300" tIns="17150" rIns="34300" bIns="1715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95" name="Google Shape;295;p30"/>
              <p:cNvSpPr/>
              <p:nvPr/>
            </p:nvSpPr>
            <p:spPr>
              <a:xfrm>
                <a:off x="12209701" y="8533137"/>
                <a:ext cx="166850" cy="166386"/>
              </a:xfrm>
              <a:custGeom>
                <a:avLst/>
                <a:gdLst/>
                <a:ahLst/>
                <a:cxnLst/>
                <a:rect l="l" t="t" r="r" b="b"/>
                <a:pathLst>
                  <a:path w="5" h="4" extrusionOk="0">
                    <a:moveTo>
                      <a:pt x="4" y="2"/>
                    </a:moveTo>
                    <a:cubicBezTo>
                      <a:pt x="5" y="1"/>
                      <a:pt x="4" y="4"/>
                      <a:pt x="3" y="3"/>
                    </a:cubicBezTo>
                    <a:cubicBezTo>
                      <a:pt x="3" y="3"/>
                      <a:pt x="0" y="2"/>
                      <a:pt x="0" y="2"/>
                    </a:cubicBezTo>
                    <a:cubicBezTo>
                      <a:pt x="0" y="2"/>
                      <a:pt x="3" y="0"/>
                      <a:pt x="4" y="0"/>
                    </a:cubicBezTo>
                    <a:cubicBezTo>
                      <a:pt x="4" y="0"/>
                      <a:pt x="3" y="2"/>
                      <a:pt x="4" y="2"/>
                    </a:cubicBezTo>
                    <a:cubicBezTo>
                      <a:pt x="5" y="1"/>
                      <a:pt x="3" y="2"/>
                      <a:pt x="4" y="2"/>
                    </a:cubicBezTo>
                    <a:close/>
                  </a:path>
                </a:pathLst>
              </a:custGeom>
              <a:solidFill>
                <a:srgbClr val="E0ECEC"/>
              </a:solidFill>
              <a:ln w="38100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34300" tIns="17150" rIns="34300" bIns="1715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96" name="Google Shape;296;p30"/>
              <p:cNvSpPr/>
              <p:nvPr/>
            </p:nvSpPr>
            <p:spPr>
              <a:xfrm>
                <a:off x="10493516" y="3103055"/>
                <a:ext cx="214515" cy="272252"/>
              </a:xfrm>
              <a:custGeom>
                <a:avLst/>
                <a:gdLst/>
                <a:ahLst/>
                <a:cxnLst/>
                <a:rect l="l" t="t" r="r" b="b"/>
                <a:pathLst>
                  <a:path w="6" h="6" extrusionOk="0">
                    <a:moveTo>
                      <a:pt x="5" y="1"/>
                    </a:moveTo>
                    <a:cubicBezTo>
                      <a:pt x="6" y="2"/>
                      <a:pt x="4" y="3"/>
                      <a:pt x="4" y="5"/>
                    </a:cubicBezTo>
                    <a:cubicBezTo>
                      <a:pt x="3" y="6"/>
                      <a:pt x="2" y="6"/>
                      <a:pt x="1" y="5"/>
                    </a:cubicBezTo>
                    <a:cubicBezTo>
                      <a:pt x="0" y="4"/>
                      <a:pt x="5" y="0"/>
                      <a:pt x="5" y="1"/>
                    </a:cubicBezTo>
                    <a:cubicBezTo>
                      <a:pt x="6" y="2"/>
                      <a:pt x="5" y="0"/>
                      <a:pt x="5" y="1"/>
                    </a:cubicBezTo>
                    <a:close/>
                  </a:path>
                </a:pathLst>
              </a:custGeom>
              <a:solidFill>
                <a:srgbClr val="E0ECEC"/>
              </a:solidFill>
              <a:ln w="38100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34300" tIns="17150" rIns="34300" bIns="1715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97" name="Google Shape;297;p30"/>
              <p:cNvSpPr/>
              <p:nvPr/>
            </p:nvSpPr>
            <p:spPr>
              <a:xfrm>
                <a:off x="10600797" y="3420687"/>
                <a:ext cx="107259" cy="136126"/>
              </a:xfrm>
              <a:custGeom>
                <a:avLst/>
                <a:gdLst/>
                <a:ahLst/>
                <a:cxnLst/>
                <a:rect l="l" t="t" r="r" b="b"/>
                <a:pathLst>
                  <a:path w="3" h="3" extrusionOk="0">
                    <a:moveTo>
                      <a:pt x="3" y="1"/>
                    </a:moveTo>
                    <a:cubicBezTo>
                      <a:pt x="2" y="1"/>
                      <a:pt x="0" y="1"/>
                      <a:pt x="0" y="2"/>
                    </a:cubicBezTo>
                    <a:cubicBezTo>
                      <a:pt x="0" y="3"/>
                      <a:pt x="2" y="3"/>
                      <a:pt x="2" y="3"/>
                    </a:cubicBezTo>
                    <a:cubicBezTo>
                      <a:pt x="3" y="3"/>
                      <a:pt x="3" y="0"/>
                      <a:pt x="3" y="1"/>
                    </a:cubicBezTo>
                    <a:cubicBezTo>
                      <a:pt x="2" y="1"/>
                      <a:pt x="3" y="1"/>
                      <a:pt x="3" y="1"/>
                    </a:cubicBezTo>
                    <a:close/>
                  </a:path>
                </a:pathLst>
              </a:custGeom>
              <a:solidFill>
                <a:srgbClr val="E0ECEC"/>
              </a:solidFill>
              <a:ln w="38100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34300" tIns="17150" rIns="34300" bIns="1715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98" name="Google Shape;298;p30"/>
              <p:cNvSpPr/>
              <p:nvPr/>
            </p:nvSpPr>
            <p:spPr>
              <a:xfrm>
                <a:off x="10708053" y="3556830"/>
                <a:ext cx="59591" cy="45374"/>
              </a:xfrm>
              <a:custGeom>
                <a:avLst/>
                <a:gdLst/>
                <a:ahLst/>
                <a:cxnLst/>
                <a:rect l="l" t="t" r="r" b="b"/>
                <a:pathLst>
                  <a:path w="2" h="1" extrusionOk="0">
                    <a:moveTo>
                      <a:pt x="2" y="0"/>
                    </a:moveTo>
                    <a:cubicBezTo>
                      <a:pt x="1" y="0"/>
                      <a:pt x="0" y="1"/>
                      <a:pt x="1" y="1"/>
                    </a:cubicBezTo>
                    <a:cubicBezTo>
                      <a:pt x="2" y="1"/>
                      <a:pt x="2" y="0"/>
                      <a:pt x="2" y="0"/>
                    </a:cubicBezTo>
                    <a:close/>
                  </a:path>
                </a:pathLst>
              </a:custGeom>
              <a:solidFill>
                <a:srgbClr val="E0ECEC"/>
              </a:solidFill>
              <a:ln w="38100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34300" tIns="17150" rIns="34300" bIns="1715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99" name="Google Shape;299;p30"/>
              <p:cNvSpPr/>
              <p:nvPr/>
            </p:nvSpPr>
            <p:spPr>
              <a:xfrm>
                <a:off x="10708053" y="3677835"/>
                <a:ext cx="35749" cy="90757"/>
              </a:xfrm>
              <a:custGeom>
                <a:avLst/>
                <a:gdLst/>
                <a:ahLst/>
                <a:cxnLst/>
                <a:rect l="l" t="t" r="r" b="b"/>
                <a:pathLst>
                  <a:path w="1" h="2" extrusionOk="0">
                    <a:moveTo>
                      <a:pt x="1" y="0"/>
                    </a:moveTo>
                    <a:cubicBezTo>
                      <a:pt x="1" y="1"/>
                      <a:pt x="0" y="2"/>
                      <a:pt x="0" y="2"/>
                    </a:cubicBezTo>
                    <a:cubicBezTo>
                      <a:pt x="1" y="2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E0ECEC"/>
              </a:solidFill>
              <a:ln w="38100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34300" tIns="17150" rIns="34300" bIns="1715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300" name="Google Shape;300;p30"/>
              <p:cNvSpPr/>
              <p:nvPr/>
            </p:nvSpPr>
            <p:spPr>
              <a:xfrm>
                <a:off x="10708053" y="3768577"/>
                <a:ext cx="59591" cy="45374"/>
              </a:xfrm>
              <a:custGeom>
                <a:avLst/>
                <a:gdLst/>
                <a:ahLst/>
                <a:cxnLst/>
                <a:rect l="l" t="t" r="r" b="b"/>
                <a:pathLst>
                  <a:path w="2" h="1" extrusionOk="0">
                    <a:moveTo>
                      <a:pt x="2" y="0"/>
                    </a:moveTo>
                    <a:cubicBezTo>
                      <a:pt x="1" y="0"/>
                      <a:pt x="0" y="1"/>
                      <a:pt x="1" y="1"/>
                    </a:cubicBezTo>
                    <a:cubicBezTo>
                      <a:pt x="2" y="1"/>
                      <a:pt x="2" y="0"/>
                      <a:pt x="2" y="0"/>
                    </a:cubicBezTo>
                    <a:close/>
                  </a:path>
                </a:pathLst>
              </a:custGeom>
              <a:solidFill>
                <a:srgbClr val="E0ECEC"/>
              </a:solidFill>
              <a:ln w="38100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34300" tIns="17150" rIns="34300" bIns="1715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301" name="Google Shape;301;p30"/>
              <p:cNvSpPr/>
              <p:nvPr/>
            </p:nvSpPr>
            <p:spPr>
              <a:xfrm>
                <a:off x="10982161" y="4434092"/>
                <a:ext cx="35749" cy="90757"/>
              </a:xfrm>
              <a:custGeom>
                <a:avLst/>
                <a:gdLst/>
                <a:ahLst/>
                <a:cxnLst/>
                <a:rect l="l" t="t" r="r" b="b"/>
                <a:pathLst>
                  <a:path w="1" h="2" extrusionOk="0">
                    <a:moveTo>
                      <a:pt x="0" y="0"/>
                    </a:moveTo>
                    <a:cubicBezTo>
                      <a:pt x="0" y="1"/>
                      <a:pt x="0" y="2"/>
                      <a:pt x="0" y="2"/>
                    </a:cubicBezTo>
                    <a:cubicBezTo>
                      <a:pt x="0" y="2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E0ECEC"/>
              </a:solidFill>
              <a:ln w="38100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34300" tIns="17150" rIns="34300" bIns="1715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302" name="Google Shape;302;p30"/>
              <p:cNvSpPr/>
              <p:nvPr/>
            </p:nvSpPr>
            <p:spPr>
              <a:xfrm>
                <a:off x="11506551" y="2437535"/>
                <a:ext cx="71510" cy="181509"/>
              </a:xfrm>
              <a:custGeom>
                <a:avLst/>
                <a:gdLst/>
                <a:ahLst/>
                <a:cxnLst/>
                <a:rect l="l" t="t" r="r" b="b"/>
                <a:pathLst>
                  <a:path w="2" h="4" extrusionOk="0">
                    <a:moveTo>
                      <a:pt x="1" y="4"/>
                    </a:moveTo>
                    <a:cubicBezTo>
                      <a:pt x="0" y="3"/>
                      <a:pt x="0" y="1"/>
                      <a:pt x="2" y="1"/>
                    </a:cubicBezTo>
                    <a:cubicBezTo>
                      <a:pt x="2" y="0"/>
                      <a:pt x="2" y="4"/>
                      <a:pt x="1" y="4"/>
                    </a:cubicBezTo>
                    <a:cubicBezTo>
                      <a:pt x="0" y="3"/>
                      <a:pt x="1" y="4"/>
                      <a:pt x="1" y="4"/>
                    </a:cubicBezTo>
                    <a:close/>
                  </a:path>
                </a:pathLst>
              </a:custGeom>
              <a:solidFill>
                <a:srgbClr val="E0ECEC"/>
              </a:solidFill>
              <a:ln w="38100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34300" tIns="17150" rIns="34300" bIns="1715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303" name="Google Shape;303;p30"/>
              <p:cNvSpPr/>
              <p:nvPr/>
            </p:nvSpPr>
            <p:spPr>
              <a:xfrm>
                <a:off x="14581368" y="-360701"/>
                <a:ext cx="12000" cy="16200"/>
              </a:xfrm>
              <a:prstGeom prst="rect">
                <a:avLst/>
              </a:prstGeom>
              <a:solidFill>
                <a:srgbClr val="E0ECEC"/>
              </a:solidFill>
              <a:ln w="38100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34300" tIns="17150" rIns="34300" bIns="1715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304" name="Google Shape;304;p30"/>
              <p:cNvSpPr/>
              <p:nvPr/>
            </p:nvSpPr>
            <p:spPr>
              <a:xfrm>
                <a:off x="13913964" y="5417267"/>
                <a:ext cx="1084535" cy="756287"/>
              </a:xfrm>
              <a:custGeom>
                <a:avLst/>
                <a:gdLst/>
                <a:ahLst/>
                <a:cxnLst/>
                <a:rect l="l" t="t" r="r" b="b"/>
                <a:pathLst>
                  <a:path w="31" h="17" extrusionOk="0">
                    <a:moveTo>
                      <a:pt x="10" y="17"/>
                    </a:moveTo>
                    <a:cubicBezTo>
                      <a:pt x="12" y="17"/>
                      <a:pt x="11" y="14"/>
                      <a:pt x="13" y="14"/>
                    </a:cubicBezTo>
                    <a:cubicBezTo>
                      <a:pt x="15" y="14"/>
                      <a:pt x="16" y="16"/>
                      <a:pt x="18" y="16"/>
                    </a:cubicBezTo>
                    <a:cubicBezTo>
                      <a:pt x="19" y="16"/>
                      <a:pt x="20" y="16"/>
                      <a:pt x="21" y="16"/>
                    </a:cubicBezTo>
                    <a:cubicBezTo>
                      <a:pt x="22" y="16"/>
                      <a:pt x="23" y="15"/>
                      <a:pt x="23" y="15"/>
                    </a:cubicBezTo>
                    <a:cubicBezTo>
                      <a:pt x="26" y="14"/>
                      <a:pt x="27" y="13"/>
                      <a:pt x="29" y="11"/>
                    </a:cubicBezTo>
                    <a:cubicBezTo>
                      <a:pt x="31" y="9"/>
                      <a:pt x="29" y="8"/>
                      <a:pt x="27" y="7"/>
                    </a:cubicBezTo>
                    <a:cubicBezTo>
                      <a:pt x="25" y="6"/>
                      <a:pt x="22" y="3"/>
                      <a:pt x="21" y="5"/>
                    </a:cubicBezTo>
                    <a:cubicBezTo>
                      <a:pt x="19" y="8"/>
                      <a:pt x="18" y="4"/>
                      <a:pt x="17" y="3"/>
                    </a:cubicBezTo>
                    <a:cubicBezTo>
                      <a:pt x="16" y="2"/>
                      <a:pt x="13" y="3"/>
                      <a:pt x="13" y="0"/>
                    </a:cubicBezTo>
                    <a:cubicBezTo>
                      <a:pt x="13" y="1"/>
                      <a:pt x="12" y="3"/>
                      <a:pt x="11" y="2"/>
                    </a:cubicBezTo>
                    <a:cubicBezTo>
                      <a:pt x="9" y="0"/>
                      <a:pt x="9" y="0"/>
                      <a:pt x="8" y="2"/>
                    </a:cubicBezTo>
                    <a:cubicBezTo>
                      <a:pt x="7" y="3"/>
                      <a:pt x="0" y="5"/>
                      <a:pt x="0" y="6"/>
                    </a:cubicBezTo>
                    <a:cubicBezTo>
                      <a:pt x="0" y="6"/>
                      <a:pt x="1" y="9"/>
                      <a:pt x="2" y="10"/>
                    </a:cubicBezTo>
                    <a:cubicBezTo>
                      <a:pt x="2" y="11"/>
                      <a:pt x="3" y="12"/>
                      <a:pt x="4" y="13"/>
                    </a:cubicBezTo>
                    <a:cubicBezTo>
                      <a:pt x="6" y="14"/>
                      <a:pt x="8" y="17"/>
                      <a:pt x="10" y="17"/>
                    </a:cubicBezTo>
                    <a:close/>
                  </a:path>
                </a:pathLst>
              </a:custGeom>
              <a:solidFill>
                <a:srgbClr val="E0ECEC"/>
              </a:solidFill>
              <a:ln w="38100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34300" tIns="17150" rIns="34300" bIns="1715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305" name="Google Shape;305;p30"/>
              <p:cNvSpPr/>
              <p:nvPr/>
            </p:nvSpPr>
            <p:spPr>
              <a:xfrm>
                <a:off x="13425327" y="6037414"/>
                <a:ext cx="1299039" cy="710904"/>
              </a:xfrm>
              <a:custGeom>
                <a:avLst/>
                <a:gdLst/>
                <a:ahLst/>
                <a:cxnLst/>
                <a:rect l="l" t="t" r="r" b="b"/>
                <a:pathLst>
                  <a:path w="37" h="16" extrusionOk="0">
                    <a:moveTo>
                      <a:pt x="32" y="2"/>
                    </a:moveTo>
                    <a:cubicBezTo>
                      <a:pt x="30" y="2"/>
                      <a:pt x="28" y="0"/>
                      <a:pt x="27" y="0"/>
                    </a:cubicBezTo>
                    <a:cubicBezTo>
                      <a:pt x="25" y="0"/>
                      <a:pt x="26" y="3"/>
                      <a:pt x="24" y="3"/>
                    </a:cubicBezTo>
                    <a:cubicBezTo>
                      <a:pt x="22" y="3"/>
                      <a:pt x="22" y="2"/>
                      <a:pt x="20" y="3"/>
                    </a:cubicBezTo>
                    <a:cubicBezTo>
                      <a:pt x="20" y="3"/>
                      <a:pt x="16" y="6"/>
                      <a:pt x="17" y="7"/>
                    </a:cubicBezTo>
                    <a:cubicBezTo>
                      <a:pt x="17" y="8"/>
                      <a:pt x="19" y="10"/>
                      <a:pt x="16" y="9"/>
                    </a:cubicBezTo>
                    <a:cubicBezTo>
                      <a:pt x="15" y="9"/>
                      <a:pt x="14" y="8"/>
                      <a:pt x="13" y="9"/>
                    </a:cubicBezTo>
                    <a:cubicBezTo>
                      <a:pt x="12" y="9"/>
                      <a:pt x="10" y="10"/>
                      <a:pt x="9" y="10"/>
                    </a:cubicBezTo>
                    <a:cubicBezTo>
                      <a:pt x="7" y="10"/>
                      <a:pt x="6" y="8"/>
                      <a:pt x="5" y="11"/>
                    </a:cubicBezTo>
                    <a:cubicBezTo>
                      <a:pt x="5" y="11"/>
                      <a:pt x="1" y="9"/>
                      <a:pt x="0" y="9"/>
                    </a:cubicBezTo>
                    <a:cubicBezTo>
                      <a:pt x="0" y="11"/>
                      <a:pt x="1" y="12"/>
                      <a:pt x="4" y="13"/>
                    </a:cubicBezTo>
                    <a:cubicBezTo>
                      <a:pt x="5" y="13"/>
                      <a:pt x="5" y="13"/>
                      <a:pt x="6" y="13"/>
                    </a:cubicBezTo>
                    <a:cubicBezTo>
                      <a:pt x="7" y="13"/>
                      <a:pt x="7" y="15"/>
                      <a:pt x="8" y="14"/>
                    </a:cubicBezTo>
                    <a:cubicBezTo>
                      <a:pt x="10" y="13"/>
                      <a:pt x="10" y="13"/>
                      <a:pt x="12" y="13"/>
                    </a:cubicBezTo>
                    <a:cubicBezTo>
                      <a:pt x="14" y="13"/>
                      <a:pt x="13" y="14"/>
                      <a:pt x="15" y="15"/>
                    </a:cubicBezTo>
                    <a:cubicBezTo>
                      <a:pt x="17" y="16"/>
                      <a:pt x="20" y="16"/>
                      <a:pt x="22" y="16"/>
                    </a:cubicBezTo>
                    <a:cubicBezTo>
                      <a:pt x="25" y="16"/>
                      <a:pt x="26" y="14"/>
                      <a:pt x="29" y="14"/>
                    </a:cubicBezTo>
                    <a:cubicBezTo>
                      <a:pt x="31" y="14"/>
                      <a:pt x="33" y="13"/>
                      <a:pt x="33" y="12"/>
                    </a:cubicBezTo>
                    <a:cubicBezTo>
                      <a:pt x="34" y="11"/>
                      <a:pt x="34" y="10"/>
                      <a:pt x="34" y="9"/>
                    </a:cubicBezTo>
                    <a:cubicBezTo>
                      <a:pt x="34" y="7"/>
                      <a:pt x="35" y="9"/>
                      <a:pt x="36" y="8"/>
                    </a:cubicBezTo>
                    <a:cubicBezTo>
                      <a:pt x="37" y="6"/>
                      <a:pt x="36" y="3"/>
                      <a:pt x="36" y="2"/>
                    </a:cubicBezTo>
                    <a:cubicBezTo>
                      <a:pt x="34" y="2"/>
                      <a:pt x="33" y="2"/>
                      <a:pt x="32" y="2"/>
                    </a:cubicBezTo>
                    <a:close/>
                  </a:path>
                </a:pathLst>
              </a:custGeom>
              <a:solidFill>
                <a:srgbClr val="E0ECEC"/>
              </a:solidFill>
              <a:ln w="38100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34300" tIns="17150" rIns="34300" bIns="1715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306" name="Google Shape;306;p30"/>
              <p:cNvSpPr/>
              <p:nvPr/>
            </p:nvSpPr>
            <p:spPr>
              <a:xfrm>
                <a:off x="12972443" y="6566808"/>
                <a:ext cx="1990286" cy="2450336"/>
              </a:xfrm>
              <a:custGeom>
                <a:avLst/>
                <a:gdLst/>
                <a:ahLst/>
                <a:cxnLst/>
                <a:rect l="l" t="t" r="r" b="b"/>
                <a:pathLst>
                  <a:path w="57" h="55" extrusionOk="0">
                    <a:moveTo>
                      <a:pt x="37" y="10"/>
                    </a:moveTo>
                    <a:cubicBezTo>
                      <a:pt x="38" y="9"/>
                      <a:pt x="40" y="10"/>
                      <a:pt x="41" y="9"/>
                    </a:cubicBezTo>
                    <a:cubicBezTo>
                      <a:pt x="43" y="8"/>
                      <a:pt x="42" y="7"/>
                      <a:pt x="43" y="6"/>
                    </a:cubicBezTo>
                    <a:cubicBezTo>
                      <a:pt x="43" y="5"/>
                      <a:pt x="44" y="4"/>
                      <a:pt x="45" y="4"/>
                    </a:cubicBezTo>
                    <a:cubicBezTo>
                      <a:pt x="46" y="3"/>
                      <a:pt x="45" y="3"/>
                      <a:pt x="45" y="1"/>
                    </a:cubicBezTo>
                    <a:cubicBezTo>
                      <a:pt x="44" y="2"/>
                      <a:pt x="43" y="2"/>
                      <a:pt x="41" y="2"/>
                    </a:cubicBezTo>
                    <a:cubicBezTo>
                      <a:pt x="39" y="2"/>
                      <a:pt x="37" y="5"/>
                      <a:pt x="36" y="4"/>
                    </a:cubicBezTo>
                    <a:cubicBezTo>
                      <a:pt x="33" y="3"/>
                      <a:pt x="28" y="4"/>
                      <a:pt x="27" y="1"/>
                    </a:cubicBezTo>
                    <a:cubicBezTo>
                      <a:pt x="26" y="0"/>
                      <a:pt x="23" y="1"/>
                      <a:pt x="22" y="1"/>
                    </a:cubicBezTo>
                    <a:cubicBezTo>
                      <a:pt x="20" y="3"/>
                      <a:pt x="20" y="1"/>
                      <a:pt x="19" y="1"/>
                    </a:cubicBezTo>
                    <a:cubicBezTo>
                      <a:pt x="18" y="1"/>
                      <a:pt x="18" y="3"/>
                      <a:pt x="18" y="3"/>
                    </a:cubicBezTo>
                    <a:cubicBezTo>
                      <a:pt x="18" y="3"/>
                      <a:pt x="17" y="4"/>
                      <a:pt x="17" y="4"/>
                    </a:cubicBezTo>
                    <a:cubicBezTo>
                      <a:pt x="17" y="5"/>
                      <a:pt x="16" y="5"/>
                      <a:pt x="15" y="5"/>
                    </a:cubicBezTo>
                    <a:cubicBezTo>
                      <a:pt x="15" y="5"/>
                      <a:pt x="14" y="5"/>
                      <a:pt x="13" y="5"/>
                    </a:cubicBezTo>
                    <a:cubicBezTo>
                      <a:pt x="13" y="5"/>
                      <a:pt x="13" y="5"/>
                      <a:pt x="12" y="4"/>
                    </a:cubicBezTo>
                    <a:cubicBezTo>
                      <a:pt x="12" y="4"/>
                      <a:pt x="11" y="7"/>
                      <a:pt x="11" y="8"/>
                    </a:cubicBezTo>
                    <a:cubicBezTo>
                      <a:pt x="11" y="9"/>
                      <a:pt x="9" y="6"/>
                      <a:pt x="9" y="5"/>
                    </a:cubicBezTo>
                    <a:cubicBezTo>
                      <a:pt x="7" y="4"/>
                      <a:pt x="6" y="7"/>
                      <a:pt x="5" y="7"/>
                    </a:cubicBezTo>
                    <a:cubicBezTo>
                      <a:pt x="3" y="7"/>
                      <a:pt x="1" y="7"/>
                      <a:pt x="0" y="7"/>
                    </a:cubicBezTo>
                    <a:cubicBezTo>
                      <a:pt x="0" y="8"/>
                      <a:pt x="1" y="9"/>
                      <a:pt x="1" y="10"/>
                    </a:cubicBezTo>
                    <a:cubicBezTo>
                      <a:pt x="1" y="12"/>
                      <a:pt x="0" y="12"/>
                      <a:pt x="0" y="14"/>
                    </a:cubicBezTo>
                    <a:cubicBezTo>
                      <a:pt x="0" y="15"/>
                      <a:pt x="0" y="18"/>
                      <a:pt x="2" y="18"/>
                    </a:cubicBezTo>
                    <a:cubicBezTo>
                      <a:pt x="3" y="19"/>
                      <a:pt x="4" y="18"/>
                      <a:pt x="4" y="21"/>
                    </a:cubicBezTo>
                    <a:cubicBezTo>
                      <a:pt x="6" y="20"/>
                      <a:pt x="10" y="16"/>
                      <a:pt x="12" y="17"/>
                    </a:cubicBezTo>
                    <a:cubicBezTo>
                      <a:pt x="13" y="18"/>
                      <a:pt x="14" y="19"/>
                      <a:pt x="15" y="19"/>
                    </a:cubicBezTo>
                    <a:cubicBezTo>
                      <a:pt x="16" y="19"/>
                      <a:pt x="17" y="21"/>
                      <a:pt x="17" y="22"/>
                    </a:cubicBezTo>
                    <a:cubicBezTo>
                      <a:pt x="18" y="23"/>
                      <a:pt x="18" y="24"/>
                      <a:pt x="18" y="25"/>
                    </a:cubicBezTo>
                    <a:cubicBezTo>
                      <a:pt x="19" y="26"/>
                      <a:pt x="20" y="27"/>
                      <a:pt x="21" y="28"/>
                    </a:cubicBezTo>
                    <a:cubicBezTo>
                      <a:pt x="23" y="29"/>
                      <a:pt x="25" y="31"/>
                      <a:pt x="28" y="33"/>
                    </a:cubicBezTo>
                    <a:cubicBezTo>
                      <a:pt x="30" y="35"/>
                      <a:pt x="31" y="35"/>
                      <a:pt x="33" y="36"/>
                    </a:cubicBezTo>
                    <a:cubicBezTo>
                      <a:pt x="36" y="38"/>
                      <a:pt x="38" y="41"/>
                      <a:pt x="42" y="42"/>
                    </a:cubicBezTo>
                    <a:cubicBezTo>
                      <a:pt x="44" y="43"/>
                      <a:pt x="44" y="46"/>
                      <a:pt x="45" y="48"/>
                    </a:cubicBezTo>
                    <a:cubicBezTo>
                      <a:pt x="45" y="50"/>
                      <a:pt x="42" y="52"/>
                      <a:pt x="43" y="55"/>
                    </a:cubicBezTo>
                    <a:cubicBezTo>
                      <a:pt x="43" y="54"/>
                      <a:pt x="49" y="49"/>
                      <a:pt x="49" y="48"/>
                    </a:cubicBezTo>
                    <a:cubicBezTo>
                      <a:pt x="50" y="47"/>
                      <a:pt x="47" y="45"/>
                      <a:pt x="47" y="45"/>
                    </a:cubicBezTo>
                    <a:cubicBezTo>
                      <a:pt x="45" y="43"/>
                      <a:pt x="49" y="39"/>
                      <a:pt x="50" y="40"/>
                    </a:cubicBezTo>
                    <a:cubicBezTo>
                      <a:pt x="51" y="41"/>
                      <a:pt x="52" y="41"/>
                      <a:pt x="53" y="41"/>
                    </a:cubicBezTo>
                    <a:cubicBezTo>
                      <a:pt x="54" y="42"/>
                      <a:pt x="54" y="43"/>
                      <a:pt x="55" y="44"/>
                    </a:cubicBezTo>
                    <a:cubicBezTo>
                      <a:pt x="57" y="44"/>
                      <a:pt x="54" y="40"/>
                      <a:pt x="53" y="39"/>
                    </a:cubicBezTo>
                    <a:cubicBezTo>
                      <a:pt x="51" y="37"/>
                      <a:pt x="47" y="37"/>
                      <a:pt x="44" y="35"/>
                    </a:cubicBezTo>
                    <a:cubicBezTo>
                      <a:pt x="43" y="34"/>
                      <a:pt x="46" y="32"/>
                      <a:pt x="44" y="32"/>
                    </a:cubicBezTo>
                    <a:cubicBezTo>
                      <a:pt x="43" y="31"/>
                      <a:pt x="41" y="32"/>
                      <a:pt x="39" y="31"/>
                    </a:cubicBezTo>
                    <a:cubicBezTo>
                      <a:pt x="37" y="30"/>
                      <a:pt x="36" y="28"/>
                      <a:pt x="35" y="26"/>
                    </a:cubicBezTo>
                    <a:cubicBezTo>
                      <a:pt x="34" y="24"/>
                      <a:pt x="34" y="22"/>
                      <a:pt x="32" y="21"/>
                    </a:cubicBezTo>
                    <a:cubicBezTo>
                      <a:pt x="31" y="20"/>
                      <a:pt x="27" y="19"/>
                      <a:pt x="27" y="17"/>
                    </a:cubicBezTo>
                    <a:cubicBezTo>
                      <a:pt x="27" y="16"/>
                      <a:pt x="27" y="15"/>
                      <a:pt x="27" y="15"/>
                    </a:cubicBezTo>
                    <a:cubicBezTo>
                      <a:pt x="28" y="13"/>
                      <a:pt x="28" y="13"/>
                      <a:pt x="28" y="12"/>
                    </a:cubicBezTo>
                    <a:cubicBezTo>
                      <a:pt x="27" y="9"/>
                      <a:pt x="30" y="10"/>
                      <a:pt x="30" y="9"/>
                    </a:cubicBezTo>
                    <a:cubicBezTo>
                      <a:pt x="31" y="8"/>
                      <a:pt x="32" y="8"/>
                      <a:pt x="32" y="8"/>
                    </a:cubicBezTo>
                    <a:cubicBezTo>
                      <a:pt x="34" y="8"/>
                      <a:pt x="34" y="9"/>
                      <a:pt x="34" y="10"/>
                    </a:cubicBezTo>
                    <a:cubicBezTo>
                      <a:pt x="35" y="10"/>
                      <a:pt x="36" y="10"/>
                      <a:pt x="37" y="10"/>
                    </a:cubicBezTo>
                    <a:cubicBezTo>
                      <a:pt x="37" y="9"/>
                      <a:pt x="36" y="10"/>
                      <a:pt x="37" y="10"/>
                    </a:cubicBezTo>
                    <a:close/>
                  </a:path>
                </a:pathLst>
              </a:custGeom>
              <a:solidFill>
                <a:srgbClr val="E0ECEC"/>
              </a:solidFill>
              <a:ln w="38100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34300" tIns="17150" rIns="34300" bIns="1715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307" name="Google Shape;307;p30"/>
              <p:cNvSpPr/>
              <p:nvPr/>
            </p:nvSpPr>
            <p:spPr>
              <a:xfrm>
                <a:off x="14128478" y="6702940"/>
                <a:ext cx="941511" cy="1119296"/>
              </a:xfrm>
              <a:custGeom>
                <a:avLst/>
                <a:gdLst/>
                <a:ahLst/>
                <a:cxnLst/>
                <a:rect l="l" t="t" r="r" b="b"/>
                <a:pathLst>
                  <a:path w="27" h="25" extrusionOk="0">
                    <a:moveTo>
                      <a:pt x="12" y="10"/>
                    </a:moveTo>
                    <a:cubicBezTo>
                      <a:pt x="15" y="10"/>
                      <a:pt x="18" y="8"/>
                      <a:pt x="21" y="9"/>
                    </a:cubicBezTo>
                    <a:cubicBezTo>
                      <a:pt x="23" y="9"/>
                      <a:pt x="25" y="10"/>
                      <a:pt x="27" y="11"/>
                    </a:cubicBezTo>
                    <a:cubicBezTo>
                      <a:pt x="26" y="9"/>
                      <a:pt x="26" y="7"/>
                      <a:pt x="25" y="4"/>
                    </a:cubicBezTo>
                    <a:cubicBezTo>
                      <a:pt x="22" y="6"/>
                      <a:pt x="19" y="4"/>
                      <a:pt x="17" y="3"/>
                    </a:cubicBezTo>
                    <a:cubicBezTo>
                      <a:pt x="15" y="2"/>
                      <a:pt x="14" y="2"/>
                      <a:pt x="13" y="0"/>
                    </a:cubicBezTo>
                    <a:cubicBezTo>
                      <a:pt x="13" y="0"/>
                      <a:pt x="11" y="1"/>
                      <a:pt x="11" y="2"/>
                    </a:cubicBezTo>
                    <a:cubicBezTo>
                      <a:pt x="9" y="3"/>
                      <a:pt x="10" y="8"/>
                      <a:pt x="6" y="7"/>
                    </a:cubicBezTo>
                    <a:cubicBezTo>
                      <a:pt x="4" y="6"/>
                      <a:pt x="2" y="7"/>
                      <a:pt x="1" y="7"/>
                    </a:cubicBezTo>
                    <a:cubicBezTo>
                      <a:pt x="0" y="8"/>
                      <a:pt x="1" y="11"/>
                      <a:pt x="1" y="11"/>
                    </a:cubicBezTo>
                    <a:cubicBezTo>
                      <a:pt x="1" y="11"/>
                      <a:pt x="3" y="10"/>
                      <a:pt x="3" y="10"/>
                    </a:cubicBezTo>
                    <a:cubicBezTo>
                      <a:pt x="4" y="10"/>
                      <a:pt x="4" y="12"/>
                      <a:pt x="4" y="13"/>
                    </a:cubicBezTo>
                    <a:cubicBezTo>
                      <a:pt x="4" y="11"/>
                      <a:pt x="5" y="8"/>
                      <a:pt x="6" y="10"/>
                    </a:cubicBezTo>
                    <a:cubicBezTo>
                      <a:pt x="7" y="13"/>
                      <a:pt x="9" y="15"/>
                      <a:pt x="11" y="17"/>
                    </a:cubicBezTo>
                    <a:cubicBezTo>
                      <a:pt x="14" y="20"/>
                      <a:pt x="19" y="22"/>
                      <a:pt x="23" y="25"/>
                    </a:cubicBezTo>
                    <a:cubicBezTo>
                      <a:pt x="23" y="23"/>
                      <a:pt x="23" y="23"/>
                      <a:pt x="21" y="22"/>
                    </a:cubicBezTo>
                    <a:cubicBezTo>
                      <a:pt x="19" y="21"/>
                      <a:pt x="17" y="20"/>
                      <a:pt x="16" y="19"/>
                    </a:cubicBezTo>
                    <a:cubicBezTo>
                      <a:pt x="14" y="17"/>
                      <a:pt x="9" y="10"/>
                      <a:pt x="12" y="10"/>
                    </a:cubicBezTo>
                    <a:close/>
                  </a:path>
                </a:pathLst>
              </a:custGeom>
              <a:solidFill>
                <a:srgbClr val="E0ECEC"/>
              </a:solidFill>
              <a:ln w="38100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34300" tIns="17150" rIns="34300" bIns="1715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308" name="Google Shape;308;p30"/>
              <p:cNvSpPr/>
              <p:nvPr/>
            </p:nvSpPr>
            <p:spPr>
              <a:xfrm>
                <a:off x="10910650" y="5417267"/>
                <a:ext cx="2312067" cy="2525970"/>
              </a:xfrm>
              <a:custGeom>
                <a:avLst/>
                <a:gdLst/>
                <a:ahLst/>
                <a:cxnLst/>
                <a:rect l="l" t="t" r="r" b="b"/>
                <a:pathLst>
                  <a:path w="66" h="57" extrusionOk="0">
                    <a:moveTo>
                      <a:pt x="59" y="31"/>
                    </a:moveTo>
                    <a:cubicBezTo>
                      <a:pt x="58" y="29"/>
                      <a:pt x="55" y="33"/>
                      <a:pt x="56" y="30"/>
                    </a:cubicBezTo>
                    <a:cubicBezTo>
                      <a:pt x="56" y="29"/>
                      <a:pt x="59" y="24"/>
                      <a:pt x="60" y="24"/>
                    </a:cubicBezTo>
                    <a:cubicBezTo>
                      <a:pt x="61" y="23"/>
                      <a:pt x="62" y="25"/>
                      <a:pt x="63" y="23"/>
                    </a:cubicBezTo>
                    <a:cubicBezTo>
                      <a:pt x="64" y="20"/>
                      <a:pt x="63" y="18"/>
                      <a:pt x="65" y="15"/>
                    </a:cubicBezTo>
                    <a:cubicBezTo>
                      <a:pt x="66" y="13"/>
                      <a:pt x="61" y="13"/>
                      <a:pt x="60" y="13"/>
                    </a:cubicBezTo>
                    <a:cubicBezTo>
                      <a:pt x="58" y="13"/>
                      <a:pt x="57" y="12"/>
                      <a:pt x="57" y="11"/>
                    </a:cubicBezTo>
                    <a:cubicBezTo>
                      <a:pt x="56" y="11"/>
                      <a:pt x="55" y="11"/>
                      <a:pt x="55" y="11"/>
                    </a:cubicBezTo>
                    <a:cubicBezTo>
                      <a:pt x="53" y="11"/>
                      <a:pt x="48" y="9"/>
                      <a:pt x="48" y="7"/>
                    </a:cubicBezTo>
                    <a:cubicBezTo>
                      <a:pt x="47" y="10"/>
                      <a:pt x="44" y="5"/>
                      <a:pt x="43" y="5"/>
                    </a:cubicBezTo>
                    <a:cubicBezTo>
                      <a:pt x="41" y="4"/>
                      <a:pt x="39" y="3"/>
                      <a:pt x="38" y="1"/>
                    </a:cubicBezTo>
                    <a:cubicBezTo>
                      <a:pt x="37" y="0"/>
                      <a:pt x="35" y="0"/>
                      <a:pt x="34" y="1"/>
                    </a:cubicBezTo>
                    <a:cubicBezTo>
                      <a:pt x="33" y="2"/>
                      <a:pt x="32" y="4"/>
                      <a:pt x="33" y="5"/>
                    </a:cubicBezTo>
                    <a:cubicBezTo>
                      <a:pt x="33" y="6"/>
                      <a:pt x="31" y="7"/>
                      <a:pt x="30" y="8"/>
                    </a:cubicBezTo>
                    <a:cubicBezTo>
                      <a:pt x="29" y="8"/>
                      <a:pt x="27" y="8"/>
                      <a:pt x="26" y="10"/>
                    </a:cubicBezTo>
                    <a:cubicBezTo>
                      <a:pt x="26" y="11"/>
                      <a:pt x="25" y="12"/>
                      <a:pt x="24" y="12"/>
                    </a:cubicBezTo>
                    <a:cubicBezTo>
                      <a:pt x="22" y="12"/>
                      <a:pt x="21" y="12"/>
                      <a:pt x="20" y="11"/>
                    </a:cubicBezTo>
                    <a:cubicBezTo>
                      <a:pt x="18" y="11"/>
                      <a:pt x="18" y="10"/>
                      <a:pt x="16" y="10"/>
                    </a:cubicBezTo>
                    <a:cubicBezTo>
                      <a:pt x="14" y="9"/>
                      <a:pt x="20" y="16"/>
                      <a:pt x="16" y="16"/>
                    </a:cubicBezTo>
                    <a:cubicBezTo>
                      <a:pt x="13" y="16"/>
                      <a:pt x="11" y="17"/>
                      <a:pt x="9" y="15"/>
                    </a:cubicBezTo>
                    <a:cubicBezTo>
                      <a:pt x="8" y="14"/>
                      <a:pt x="1" y="16"/>
                      <a:pt x="1" y="17"/>
                    </a:cubicBezTo>
                    <a:cubicBezTo>
                      <a:pt x="1" y="18"/>
                      <a:pt x="4" y="18"/>
                      <a:pt x="2" y="19"/>
                    </a:cubicBezTo>
                    <a:cubicBezTo>
                      <a:pt x="0" y="20"/>
                      <a:pt x="3" y="21"/>
                      <a:pt x="4" y="21"/>
                    </a:cubicBezTo>
                    <a:cubicBezTo>
                      <a:pt x="6" y="22"/>
                      <a:pt x="15" y="23"/>
                      <a:pt x="15" y="25"/>
                    </a:cubicBezTo>
                    <a:cubicBezTo>
                      <a:pt x="15" y="26"/>
                      <a:pt x="13" y="26"/>
                      <a:pt x="14" y="28"/>
                    </a:cubicBezTo>
                    <a:cubicBezTo>
                      <a:pt x="16" y="30"/>
                      <a:pt x="17" y="30"/>
                      <a:pt x="19" y="31"/>
                    </a:cubicBezTo>
                    <a:cubicBezTo>
                      <a:pt x="21" y="32"/>
                      <a:pt x="18" y="34"/>
                      <a:pt x="20" y="35"/>
                    </a:cubicBezTo>
                    <a:cubicBezTo>
                      <a:pt x="20" y="35"/>
                      <a:pt x="22" y="38"/>
                      <a:pt x="22" y="38"/>
                    </a:cubicBezTo>
                    <a:cubicBezTo>
                      <a:pt x="21" y="39"/>
                      <a:pt x="20" y="36"/>
                      <a:pt x="19" y="36"/>
                    </a:cubicBezTo>
                    <a:cubicBezTo>
                      <a:pt x="18" y="36"/>
                      <a:pt x="19" y="48"/>
                      <a:pt x="16" y="49"/>
                    </a:cubicBezTo>
                    <a:cubicBezTo>
                      <a:pt x="19" y="51"/>
                      <a:pt x="23" y="54"/>
                      <a:pt x="27" y="53"/>
                    </a:cubicBezTo>
                    <a:cubicBezTo>
                      <a:pt x="28" y="53"/>
                      <a:pt x="29" y="52"/>
                      <a:pt x="30" y="53"/>
                    </a:cubicBezTo>
                    <a:cubicBezTo>
                      <a:pt x="31" y="53"/>
                      <a:pt x="32" y="54"/>
                      <a:pt x="33" y="55"/>
                    </a:cubicBezTo>
                    <a:cubicBezTo>
                      <a:pt x="35" y="56"/>
                      <a:pt x="41" y="57"/>
                      <a:pt x="40" y="54"/>
                    </a:cubicBezTo>
                    <a:cubicBezTo>
                      <a:pt x="39" y="49"/>
                      <a:pt x="44" y="47"/>
                      <a:pt x="47" y="48"/>
                    </a:cubicBezTo>
                    <a:cubicBezTo>
                      <a:pt x="51" y="49"/>
                      <a:pt x="53" y="52"/>
                      <a:pt x="57" y="50"/>
                    </a:cubicBezTo>
                    <a:cubicBezTo>
                      <a:pt x="59" y="49"/>
                      <a:pt x="60" y="48"/>
                      <a:pt x="62" y="47"/>
                    </a:cubicBezTo>
                    <a:cubicBezTo>
                      <a:pt x="62" y="47"/>
                      <a:pt x="64" y="45"/>
                      <a:pt x="62" y="45"/>
                    </a:cubicBezTo>
                    <a:cubicBezTo>
                      <a:pt x="60" y="44"/>
                      <a:pt x="58" y="40"/>
                      <a:pt x="59" y="38"/>
                    </a:cubicBezTo>
                    <a:cubicBezTo>
                      <a:pt x="61" y="36"/>
                      <a:pt x="60" y="36"/>
                      <a:pt x="59" y="34"/>
                    </a:cubicBezTo>
                    <a:cubicBezTo>
                      <a:pt x="59" y="33"/>
                      <a:pt x="59" y="32"/>
                      <a:pt x="59" y="31"/>
                    </a:cubicBezTo>
                    <a:cubicBezTo>
                      <a:pt x="58" y="30"/>
                      <a:pt x="59" y="32"/>
                      <a:pt x="59" y="31"/>
                    </a:cubicBezTo>
                    <a:close/>
                  </a:path>
                </a:pathLst>
              </a:custGeom>
              <a:solidFill>
                <a:srgbClr val="E0ECEC"/>
              </a:solidFill>
              <a:ln w="38100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34300" tIns="17150" rIns="34300" bIns="1715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309" name="Google Shape;309;p30"/>
              <p:cNvSpPr/>
              <p:nvPr/>
            </p:nvSpPr>
            <p:spPr>
              <a:xfrm>
                <a:off x="12829424" y="6400436"/>
                <a:ext cx="774657" cy="665520"/>
              </a:xfrm>
              <a:custGeom>
                <a:avLst/>
                <a:gdLst/>
                <a:ahLst/>
                <a:cxnLst/>
                <a:rect l="l" t="t" r="r" b="b"/>
                <a:pathLst>
                  <a:path w="22" h="15" extrusionOk="0">
                    <a:moveTo>
                      <a:pt x="17" y="1"/>
                    </a:moveTo>
                    <a:cubicBezTo>
                      <a:pt x="14" y="0"/>
                      <a:pt x="12" y="1"/>
                      <a:pt x="9" y="1"/>
                    </a:cubicBezTo>
                    <a:cubicBezTo>
                      <a:pt x="7" y="1"/>
                      <a:pt x="9" y="1"/>
                      <a:pt x="8" y="2"/>
                    </a:cubicBezTo>
                    <a:cubicBezTo>
                      <a:pt x="7" y="2"/>
                      <a:pt x="5" y="2"/>
                      <a:pt x="5" y="2"/>
                    </a:cubicBezTo>
                    <a:cubicBezTo>
                      <a:pt x="4" y="2"/>
                      <a:pt x="3" y="5"/>
                      <a:pt x="3" y="5"/>
                    </a:cubicBezTo>
                    <a:cubicBezTo>
                      <a:pt x="2" y="6"/>
                      <a:pt x="0" y="10"/>
                      <a:pt x="1" y="9"/>
                    </a:cubicBezTo>
                    <a:cubicBezTo>
                      <a:pt x="3" y="9"/>
                      <a:pt x="3" y="8"/>
                      <a:pt x="4" y="10"/>
                    </a:cubicBezTo>
                    <a:cubicBezTo>
                      <a:pt x="4" y="12"/>
                      <a:pt x="5" y="11"/>
                      <a:pt x="7" y="11"/>
                    </a:cubicBezTo>
                    <a:cubicBezTo>
                      <a:pt x="8" y="11"/>
                      <a:pt x="10" y="11"/>
                      <a:pt x="11" y="10"/>
                    </a:cubicBezTo>
                    <a:cubicBezTo>
                      <a:pt x="12" y="8"/>
                      <a:pt x="13" y="9"/>
                      <a:pt x="13" y="10"/>
                    </a:cubicBezTo>
                    <a:cubicBezTo>
                      <a:pt x="16" y="15"/>
                      <a:pt x="15" y="8"/>
                      <a:pt x="16" y="8"/>
                    </a:cubicBezTo>
                    <a:cubicBezTo>
                      <a:pt x="17" y="8"/>
                      <a:pt x="17" y="9"/>
                      <a:pt x="18" y="9"/>
                    </a:cubicBezTo>
                    <a:cubicBezTo>
                      <a:pt x="19" y="9"/>
                      <a:pt x="20" y="9"/>
                      <a:pt x="21" y="8"/>
                    </a:cubicBezTo>
                    <a:cubicBezTo>
                      <a:pt x="22" y="7"/>
                      <a:pt x="22" y="7"/>
                      <a:pt x="22" y="5"/>
                    </a:cubicBezTo>
                    <a:cubicBezTo>
                      <a:pt x="22" y="5"/>
                      <a:pt x="19" y="4"/>
                      <a:pt x="18" y="4"/>
                    </a:cubicBezTo>
                    <a:cubicBezTo>
                      <a:pt x="17" y="3"/>
                      <a:pt x="17" y="2"/>
                      <a:pt x="17" y="1"/>
                    </a:cubicBezTo>
                    <a:close/>
                  </a:path>
                </a:pathLst>
              </a:custGeom>
              <a:solidFill>
                <a:srgbClr val="E0ECEC"/>
              </a:solidFill>
              <a:ln w="38100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34300" tIns="17150" rIns="34300" bIns="1715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310" name="Google Shape;310;p30"/>
              <p:cNvSpPr/>
              <p:nvPr/>
            </p:nvSpPr>
            <p:spPr>
              <a:xfrm>
                <a:off x="12173948" y="5326510"/>
                <a:ext cx="726989" cy="574768"/>
              </a:xfrm>
              <a:custGeom>
                <a:avLst/>
                <a:gdLst/>
                <a:ahLst/>
                <a:cxnLst/>
                <a:rect l="l" t="t" r="r" b="b"/>
                <a:pathLst>
                  <a:path w="21" h="13" extrusionOk="0">
                    <a:moveTo>
                      <a:pt x="19" y="9"/>
                    </a:moveTo>
                    <a:cubicBezTo>
                      <a:pt x="18" y="9"/>
                      <a:pt x="21" y="7"/>
                      <a:pt x="20" y="6"/>
                    </a:cubicBezTo>
                    <a:cubicBezTo>
                      <a:pt x="20" y="5"/>
                      <a:pt x="19" y="3"/>
                      <a:pt x="18" y="3"/>
                    </a:cubicBezTo>
                    <a:cubicBezTo>
                      <a:pt x="17" y="2"/>
                      <a:pt x="15" y="0"/>
                      <a:pt x="13" y="0"/>
                    </a:cubicBezTo>
                    <a:cubicBezTo>
                      <a:pt x="11" y="0"/>
                      <a:pt x="10" y="1"/>
                      <a:pt x="8" y="1"/>
                    </a:cubicBezTo>
                    <a:cubicBezTo>
                      <a:pt x="6" y="1"/>
                      <a:pt x="5" y="0"/>
                      <a:pt x="3" y="1"/>
                    </a:cubicBezTo>
                    <a:cubicBezTo>
                      <a:pt x="0" y="3"/>
                      <a:pt x="3" y="5"/>
                      <a:pt x="5" y="6"/>
                    </a:cubicBezTo>
                    <a:cubicBezTo>
                      <a:pt x="7" y="7"/>
                      <a:pt x="8" y="7"/>
                      <a:pt x="10" y="9"/>
                    </a:cubicBezTo>
                    <a:cubicBezTo>
                      <a:pt x="10" y="10"/>
                      <a:pt x="12" y="10"/>
                      <a:pt x="12" y="9"/>
                    </a:cubicBezTo>
                    <a:cubicBezTo>
                      <a:pt x="12" y="10"/>
                      <a:pt x="17" y="13"/>
                      <a:pt x="18" y="13"/>
                    </a:cubicBezTo>
                    <a:cubicBezTo>
                      <a:pt x="18" y="11"/>
                      <a:pt x="18" y="10"/>
                      <a:pt x="19" y="9"/>
                    </a:cubicBezTo>
                    <a:cubicBezTo>
                      <a:pt x="19" y="9"/>
                      <a:pt x="17" y="10"/>
                      <a:pt x="19" y="9"/>
                    </a:cubicBezTo>
                    <a:close/>
                  </a:path>
                </a:pathLst>
              </a:custGeom>
              <a:solidFill>
                <a:srgbClr val="E0ECEC"/>
              </a:solidFill>
              <a:ln w="38100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34300" tIns="17150" rIns="34300" bIns="1715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311" name="Google Shape;311;p30"/>
              <p:cNvSpPr/>
              <p:nvPr/>
            </p:nvSpPr>
            <p:spPr>
              <a:xfrm>
                <a:off x="12769843" y="5734901"/>
                <a:ext cx="131101" cy="166386"/>
              </a:xfrm>
              <a:custGeom>
                <a:avLst/>
                <a:gdLst/>
                <a:ahLst/>
                <a:cxnLst/>
                <a:rect l="l" t="t" r="r" b="b"/>
                <a:pathLst>
                  <a:path w="4" h="4" extrusionOk="0">
                    <a:moveTo>
                      <a:pt x="2" y="0"/>
                    </a:moveTo>
                    <a:cubicBezTo>
                      <a:pt x="1" y="0"/>
                      <a:pt x="1" y="2"/>
                      <a:pt x="1" y="3"/>
                    </a:cubicBezTo>
                    <a:cubicBezTo>
                      <a:pt x="1" y="4"/>
                      <a:pt x="3" y="4"/>
                      <a:pt x="4" y="4"/>
                    </a:cubicBezTo>
                    <a:cubicBezTo>
                      <a:pt x="4" y="2"/>
                      <a:pt x="4" y="1"/>
                      <a:pt x="2" y="0"/>
                    </a:cubicBezTo>
                    <a:cubicBezTo>
                      <a:pt x="0" y="1"/>
                      <a:pt x="3" y="1"/>
                      <a:pt x="2" y="0"/>
                    </a:cubicBezTo>
                    <a:close/>
                  </a:path>
                </a:pathLst>
              </a:custGeom>
              <a:solidFill>
                <a:srgbClr val="E0ECEC"/>
              </a:solidFill>
              <a:ln w="38100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34300" tIns="17150" rIns="34300" bIns="1715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312" name="Google Shape;312;p30"/>
              <p:cNvSpPr/>
              <p:nvPr/>
            </p:nvSpPr>
            <p:spPr>
              <a:xfrm>
                <a:off x="12340804" y="4706363"/>
                <a:ext cx="703170" cy="801670"/>
              </a:xfrm>
              <a:custGeom>
                <a:avLst/>
                <a:gdLst/>
                <a:ahLst/>
                <a:cxnLst/>
                <a:rect l="l" t="t" r="r" b="b"/>
                <a:pathLst>
                  <a:path w="20" h="18" extrusionOk="0">
                    <a:moveTo>
                      <a:pt x="5" y="14"/>
                    </a:moveTo>
                    <a:cubicBezTo>
                      <a:pt x="7" y="12"/>
                      <a:pt x="13" y="16"/>
                      <a:pt x="14" y="18"/>
                    </a:cubicBezTo>
                    <a:cubicBezTo>
                      <a:pt x="15" y="16"/>
                      <a:pt x="15" y="14"/>
                      <a:pt x="14" y="13"/>
                    </a:cubicBezTo>
                    <a:cubicBezTo>
                      <a:pt x="13" y="9"/>
                      <a:pt x="15" y="11"/>
                      <a:pt x="17" y="11"/>
                    </a:cubicBezTo>
                    <a:cubicBezTo>
                      <a:pt x="19" y="10"/>
                      <a:pt x="19" y="8"/>
                      <a:pt x="18" y="6"/>
                    </a:cubicBezTo>
                    <a:cubicBezTo>
                      <a:pt x="18" y="6"/>
                      <a:pt x="20" y="5"/>
                      <a:pt x="20" y="5"/>
                    </a:cubicBezTo>
                    <a:cubicBezTo>
                      <a:pt x="20" y="3"/>
                      <a:pt x="20" y="2"/>
                      <a:pt x="19" y="0"/>
                    </a:cubicBezTo>
                    <a:cubicBezTo>
                      <a:pt x="19" y="0"/>
                      <a:pt x="15" y="1"/>
                      <a:pt x="15" y="1"/>
                    </a:cubicBezTo>
                    <a:cubicBezTo>
                      <a:pt x="13" y="1"/>
                      <a:pt x="12" y="1"/>
                      <a:pt x="10" y="3"/>
                    </a:cubicBezTo>
                    <a:cubicBezTo>
                      <a:pt x="10" y="3"/>
                      <a:pt x="13" y="5"/>
                      <a:pt x="12" y="6"/>
                    </a:cubicBezTo>
                    <a:cubicBezTo>
                      <a:pt x="10" y="8"/>
                      <a:pt x="9" y="4"/>
                      <a:pt x="10" y="4"/>
                    </a:cubicBezTo>
                    <a:cubicBezTo>
                      <a:pt x="10" y="4"/>
                      <a:pt x="7" y="5"/>
                      <a:pt x="7" y="6"/>
                    </a:cubicBezTo>
                    <a:cubicBezTo>
                      <a:pt x="7" y="7"/>
                      <a:pt x="6" y="7"/>
                      <a:pt x="5" y="8"/>
                    </a:cubicBezTo>
                    <a:cubicBezTo>
                      <a:pt x="5" y="9"/>
                      <a:pt x="3" y="12"/>
                      <a:pt x="5" y="12"/>
                    </a:cubicBezTo>
                    <a:cubicBezTo>
                      <a:pt x="5" y="12"/>
                      <a:pt x="4" y="12"/>
                      <a:pt x="3" y="12"/>
                    </a:cubicBezTo>
                    <a:cubicBezTo>
                      <a:pt x="3" y="12"/>
                      <a:pt x="4" y="12"/>
                      <a:pt x="4" y="12"/>
                    </a:cubicBezTo>
                    <a:cubicBezTo>
                      <a:pt x="4" y="12"/>
                      <a:pt x="3" y="12"/>
                      <a:pt x="3" y="12"/>
                    </a:cubicBezTo>
                    <a:cubicBezTo>
                      <a:pt x="2" y="13"/>
                      <a:pt x="4" y="14"/>
                      <a:pt x="4" y="14"/>
                    </a:cubicBezTo>
                    <a:cubicBezTo>
                      <a:pt x="4" y="13"/>
                      <a:pt x="2" y="13"/>
                      <a:pt x="2" y="13"/>
                    </a:cubicBezTo>
                    <a:cubicBezTo>
                      <a:pt x="2" y="13"/>
                      <a:pt x="3" y="14"/>
                      <a:pt x="3" y="14"/>
                    </a:cubicBezTo>
                    <a:cubicBezTo>
                      <a:pt x="3" y="14"/>
                      <a:pt x="2" y="13"/>
                      <a:pt x="1" y="14"/>
                    </a:cubicBezTo>
                    <a:cubicBezTo>
                      <a:pt x="1" y="14"/>
                      <a:pt x="2" y="15"/>
                      <a:pt x="2" y="15"/>
                    </a:cubicBezTo>
                    <a:cubicBezTo>
                      <a:pt x="2" y="14"/>
                      <a:pt x="1" y="14"/>
                      <a:pt x="0" y="15"/>
                    </a:cubicBezTo>
                    <a:cubicBezTo>
                      <a:pt x="1" y="15"/>
                      <a:pt x="4" y="16"/>
                      <a:pt x="5" y="14"/>
                    </a:cubicBezTo>
                    <a:cubicBezTo>
                      <a:pt x="5" y="14"/>
                      <a:pt x="5" y="15"/>
                      <a:pt x="5" y="14"/>
                    </a:cubicBezTo>
                    <a:close/>
                  </a:path>
                </a:pathLst>
              </a:custGeom>
              <a:solidFill>
                <a:srgbClr val="E0ECEC"/>
              </a:solidFill>
              <a:ln w="38100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34300" tIns="17150" rIns="34300" bIns="1715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313" name="Google Shape;313;p30"/>
              <p:cNvSpPr/>
              <p:nvPr/>
            </p:nvSpPr>
            <p:spPr>
              <a:xfrm>
                <a:off x="13186963" y="3375308"/>
                <a:ext cx="524385" cy="983160"/>
              </a:xfrm>
              <a:custGeom>
                <a:avLst/>
                <a:gdLst/>
                <a:ahLst/>
                <a:cxnLst/>
                <a:rect l="l" t="t" r="r" b="b"/>
                <a:pathLst>
                  <a:path w="15" h="22" extrusionOk="0">
                    <a:moveTo>
                      <a:pt x="10" y="21"/>
                    </a:moveTo>
                    <a:cubicBezTo>
                      <a:pt x="10" y="20"/>
                      <a:pt x="6" y="18"/>
                      <a:pt x="8" y="17"/>
                    </a:cubicBezTo>
                    <a:cubicBezTo>
                      <a:pt x="9" y="16"/>
                      <a:pt x="9" y="13"/>
                      <a:pt x="11" y="12"/>
                    </a:cubicBezTo>
                    <a:cubicBezTo>
                      <a:pt x="11" y="12"/>
                      <a:pt x="11" y="13"/>
                      <a:pt x="11" y="13"/>
                    </a:cubicBezTo>
                    <a:cubicBezTo>
                      <a:pt x="12" y="13"/>
                      <a:pt x="15" y="11"/>
                      <a:pt x="15" y="10"/>
                    </a:cubicBezTo>
                    <a:cubicBezTo>
                      <a:pt x="15" y="9"/>
                      <a:pt x="11" y="9"/>
                      <a:pt x="11" y="7"/>
                    </a:cubicBezTo>
                    <a:cubicBezTo>
                      <a:pt x="11" y="6"/>
                      <a:pt x="10" y="6"/>
                      <a:pt x="10" y="5"/>
                    </a:cubicBezTo>
                    <a:cubicBezTo>
                      <a:pt x="10" y="4"/>
                      <a:pt x="12" y="5"/>
                      <a:pt x="12" y="4"/>
                    </a:cubicBezTo>
                    <a:cubicBezTo>
                      <a:pt x="12" y="3"/>
                      <a:pt x="12" y="2"/>
                      <a:pt x="12" y="1"/>
                    </a:cubicBezTo>
                    <a:cubicBezTo>
                      <a:pt x="12" y="0"/>
                      <a:pt x="12" y="1"/>
                      <a:pt x="11" y="1"/>
                    </a:cubicBezTo>
                    <a:cubicBezTo>
                      <a:pt x="8" y="1"/>
                      <a:pt x="9" y="2"/>
                      <a:pt x="7" y="4"/>
                    </a:cubicBezTo>
                    <a:cubicBezTo>
                      <a:pt x="6" y="5"/>
                      <a:pt x="3" y="3"/>
                      <a:pt x="2" y="5"/>
                    </a:cubicBezTo>
                    <a:cubicBezTo>
                      <a:pt x="0" y="7"/>
                      <a:pt x="3" y="7"/>
                      <a:pt x="4" y="6"/>
                    </a:cubicBezTo>
                    <a:cubicBezTo>
                      <a:pt x="5" y="5"/>
                      <a:pt x="7" y="6"/>
                      <a:pt x="6" y="8"/>
                    </a:cubicBezTo>
                    <a:cubicBezTo>
                      <a:pt x="6" y="7"/>
                      <a:pt x="4" y="6"/>
                      <a:pt x="4" y="8"/>
                    </a:cubicBezTo>
                    <a:cubicBezTo>
                      <a:pt x="3" y="8"/>
                      <a:pt x="2" y="9"/>
                      <a:pt x="2" y="8"/>
                    </a:cubicBezTo>
                    <a:cubicBezTo>
                      <a:pt x="2" y="9"/>
                      <a:pt x="0" y="7"/>
                      <a:pt x="0" y="9"/>
                    </a:cubicBezTo>
                    <a:cubicBezTo>
                      <a:pt x="0" y="11"/>
                      <a:pt x="0" y="12"/>
                      <a:pt x="0" y="14"/>
                    </a:cubicBezTo>
                    <a:cubicBezTo>
                      <a:pt x="1" y="15"/>
                      <a:pt x="2" y="15"/>
                      <a:pt x="2" y="16"/>
                    </a:cubicBezTo>
                    <a:cubicBezTo>
                      <a:pt x="3" y="18"/>
                      <a:pt x="1" y="19"/>
                      <a:pt x="2" y="20"/>
                    </a:cubicBezTo>
                    <a:cubicBezTo>
                      <a:pt x="4" y="22"/>
                      <a:pt x="8" y="21"/>
                      <a:pt x="10" y="21"/>
                    </a:cubicBezTo>
                    <a:close/>
                  </a:path>
                </a:pathLst>
              </a:custGeom>
              <a:solidFill>
                <a:srgbClr val="E0ECEC"/>
              </a:solidFill>
              <a:ln w="38100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34300" tIns="17150" rIns="34300" bIns="1715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314" name="Google Shape;314;p30"/>
              <p:cNvSpPr/>
              <p:nvPr/>
            </p:nvSpPr>
            <p:spPr>
              <a:xfrm>
                <a:off x="12805599" y="4267734"/>
                <a:ext cx="1561241" cy="2299088"/>
              </a:xfrm>
              <a:custGeom>
                <a:avLst/>
                <a:gdLst/>
                <a:ahLst/>
                <a:cxnLst/>
                <a:rect l="l" t="t" r="r" b="b"/>
                <a:pathLst>
                  <a:path w="45" h="52" extrusionOk="0">
                    <a:moveTo>
                      <a:pt x="44" y="24"/>
                    </a:moveTo>
                    <a:cubicBezTo>
                      <a:pt x="43" y="22"/>
                      <a:pt x="43" y="20"/>
                      <a:pt x="43" y="18"/>
                    </a:cubicBezTo>
                    <a:cubicBezTo>
                      <a:pt x="42" y="16"/>
                      <a:pt x="41" y="15"/>
                      <a:pt x="42" y="12"/>
                    </a:cubicBezTo>
                    <a:cubicBezTo>
                      <a:pt x="43" y="10"/>
                      <a:pt x="42" y="8"/>
                      <a:pt x="41" y="7"/>
                    </a:cubicBezTo>
                    <a:cubicBezTo>
                      <a:pt x="40" y="6"/>
                      <a:pt x="38" y="5"/>
                      <a:pt x="38" y="4"/>
                    </a:cubicBezTo>
                    <a:cubicBezTo>
                      <a:pt x="38" y="4"/>
                      <a:pt x="39" y="3"/>
                      <a:pt x="38" y="2"/>
                    </a:cubicBezTo>
                    <a:cubicBezTo>
                      <a:pt x="37" y="2"/>
                      <a:pt x="37" y="5"/>
                      <a:pt x="37" y="5"/>
                    </a:cubicBezTo>
                    <a:cubicBezTo>
                      <a:pt x="35" y="5"/>
                      <a:pt x="35" y="4"/>
                      <a:pt x="33" y="4"/>
                    </a:cubicBezTo>
                    <a:cubicBezTo>
                      <a:pt x="31" y="5"/>
                      <a:pt x="28" y="7"/>
                      <a:pt x="25" y="7"/>
                    </a:cubicBezTo>
                    <a:cubicBezTo>
                      <a:pt x="24" y="6"/>
                      <a:pt x="26" y="5"/>
                      <a:pt x="26" y="4"/>
                    </a:cubicBezTo>
                    <a:cubicBezTo>
                      <a:pt x="24" y="4"/>
                      <a:pt x="23" y="5"/>
                      <a:pt x="21" y="4"/>
                    </a:cubicBezTo>
                    <a:cubicBezTo>
                      <a:pt x="20" y="3"/>
                      <a:pt x="23" y="1"/>
                      <a:pt x="20" y="1"/>
                    </a:cubicBezTo>
                    <a:cubicBezTo>
                      <a:pt x="18" y="1"/>
                      <a:pt x="16" y="1"/>
                      <a:pt x="13" y="0"/>
                    </a:cubicBezTo>
                    <a:cubicBezTo>
                      <a:pt x="14" y="1"/>
                      <a:pt x="15" y="1"/>
                      <a:pt x="15" y="3"/>
                    </a:cubicBezTo>
                    <a:cubicBezTo>
                      <a:pt x="14" y="4"/>
                      <a:pt x="14" y="4"/>
                      <a:pt x="15" y="6"/>
                    </a:cubicBezTo>
                    <a:cubicBezTo>
                      <a:pt x="15" y="8"/>
                      <a:pt x="15" y="7"/>
                      <a:pt x="17" y="7"/>
                    </a:cubicBezTo>
                    <a:cubicBezTo>
                      <a:pt x="18" y="7"/>
                      <a:pt x="19" y="8"/>
                      <a:pt x="20" y="9"/>
                    </a:cubicBezTo>
                    <a:cubicBezTo>
                      <a:pt x="19" y="8"/>
                      <a:pt x="16" y="8"/>
                      <a:pt x="15" y="8"/>
                    </a:cubicBezTo>
                    <a:cubicBezTo>
                      <a:pt x="15" y="8"/>
                      <a:pt x="14" y="8"/>
                      <a:pt x="14" y="8"/>
                    </a:cubicBezTo>
                    <a:cubicBezTo>
                      <a:pt x="13" y="9"/>
                      <a:pt x="14" y="10"/>
                      <a:pt x="13" y="10"/>
                    </a:cubicBezTo>
                    <a:cubicBezTo>
                      <a:pt x="11" y="11"/>
                      <a:pt x="7" y="6"/>
                      <a:pt x="6" y="10"/>
                    </a:cubicBezTo>
                    <a:cubicBezTo>
                      <a:pt x="7" y="12"/>
                      <a:pt x="8" y="14"/>
                      <a:pt x="6" y="15"/>
                    </a:cubicBezTo>
                    <a:cubicBezTo>
                      <a:pt x="5" y="17"/>
                      <a:pt x="5" y="15"/>
                      <a:pt x="6" y="17"/>
                    </a:cubicBezTo>
                    <a:cubicBezTo>
                      <a:pt x="6" y="22"/>
                      <a:pt x="0" y="20"/>
                      <a:pt x="1" y="22"/>
                    </a:cubicBezTo>
                    <a:cubicBezTo>
                      <a:pt x="1" y="23"/>
                      <a:pt x="2" y="24"/>
                      <a:pt x="2" y="26"/>
                    </a:cubicBezTo>
                    <a:cubicBezTo>
                      <a:pt x="2" y="28"/>
                      <a:pt x="1" y="28"/>
                      <a:pt x="2" y="30"/>
                    </a:cubicBezTo>
                    <a:cubicBezTo>
                      <a:pt x="3" y="31"/>
                      <a:pt x="0" y="33"/>
                      <a:pt x="1" y="33"/>
                    </a:cubicBezTo>
                    <a:cubicBezTo>
                      <a:pt x="3" y="34"/>
                      <a:pt x="2" y="36"/>
                      <a:pt x="3" y="37"/>
                    </a:cubicBezTo>
                    <a:cubicBezTo>
                      <a:pt x="4" y="40"/>
                      <a:pt x="8" y="39"/>
                      <a:pt x="11" y="40"/>
                    </a:cubicBezTo>
                    <a:cubicBezTo>
                      <a:pt x="11" y="40"/>
                      <a:pt x="9" y="48"/>
                      <a:pt x="9" y="49"/>
                    </a:cubicBezTo>
                    <a:cubicBezTo>
                      <a:pt x="13" y="49"/>
                      <a:pt x="15" y="48"/>
                      <a:pt x="19" y="49"/>
                    </a:cubicBezTo>
                    <a:cubicBezTo>
                      <a:pt x="19" y="49"/>
                      <a:pt x="23" y="52"/>
                      <a:pt x="23" y="51"/>
                    </a:cubicBezTo>
                    <a:cubicBezTo>
                      <a:pt x="24" y="49"/>
                      <a:pt x="25" y="49"/>
                      <a:pt x="26" y="50"/>
                    </a:cubicBezTo>
                    <a:cubicBezTo>
                      <a:pt x="27" y="51"/>
                      <a:pt x="32" y="48"/>
                      <a:pt x="33" y="49"/>
                    </a:cubicBezTo>
                    <a:cubicBezTo>
                      <a:pt x="33" y="49"/>
                      <a:pt x="37" y="50"/>
                      <a:pt x="36" y="49"/>
                    </a:cubicBezTo>
                    <a:cubicBezTo>
                      <a:pt x="35" y="46"/>
                      <a:pt x="34" y="46"/>
                      <a:pt x="36" y="45"/>
                    </a:cubicBezTo>
                    <a:cubicBezTo>
                      <a:pt x="38" y="43"/>
                      <a:pt x="38" y="43"/>
                      <a:pt x="40" y="43"/>
                    </a:cubicBezTo>
                    <a:cubicBezTo>
                      <a:pt x="41" y="42"/>
                      <a:pt x="36" y="38"/>
                      <a:pt x="35" y="37"/>
                    </a:cubicBezTo>
                    <a:cubicBezTo>
                      <a:pt x="34" y="37"/>
                      <a:pt x="31" y="32"/>
                      <a:pt x="32" y="31"/>
                    </a:cubicBezTo>
                    <a:cubicBezTo>
                      <a:pt x="36" y="30"/>
                      <a:pt x="38" y="29"/>
                      <a:pt x="41" y="26"/>
                    </a:cubicBezTo>
                    <a:cubicBezTo>
                      <a:pt x="42" y="25"/>
                      <a:pt x="43" y="29"/>
                      <a:pt x="44" y="28"/>
                    </a:cubicBezTo>
                    <a:cubicBezTo>
                      <a:pt x="45" y="27"/>
                      <a:pt x="45" y="25"/>
                      <a:pt x="44" y="24"/>
                    </a:cubicBezTo>
                    <a:cubicBezTo>
                      <a:pt x="44" y="23"/>
                      <a:pt x="44" y="24"/>
                      <a:pt x="44" y="24"/>
                    </a:cubicBezTo>
                    <a:close/>
                  </a:path>
                </a:pathLst>
              </a:custGeom>
              <a:solidFill>
                <a:srgbClr val="E0ECEC"/>
              </a:solidFill>
              <a:ln w="38100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34300" tIns="17150" rIns="34300" bIns="1715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315" name="Google Shape;315;p30"/>
              <p:cNvSpPr/>
              <p:nvPr/>
            </p:nvSpPr>
            <p:spPr>
              <a:xfrm>
                <a:off x="14581365" y="5855904"/>
                <a:ext cx="1048774" cy="544518"/>
              </a:xfrm>
              <a:custGeom>
                <a:avLst/>
                <a:gdLst/>
                <a:ahLst/>
                <a:cxnLst/>
                <a:rect l="l" t="t" r="r" b="b"/>
                <a:pathLst>
                  <a:path w="30" h="12" extrusionOk="0">
                    <a:moveTo>
                      <a:pt x="30" y="4"/>
                    </a:moveTo>
                    <a:cubicBezTo>
                      <a:pt x="27" y="2"/>
                      <a:pt x="26" y="0"/>
                      <a:pt x="22" y="0"/>
                    </a:cubicBezTo>
                    <a:cubicBezTo>
                      <a:pt x="20" y="0"/>
                      <a:pt x="19" y="0"/>
                      <a:pt x="17" y="0"/>
                    </a:cubicBezTo>
                    <a:cubicBezTo>
                      <a:pt x="15" y="0"/>
                      <a:pt x="15" y="1"/>
                      <a:pt x="14" y="1"/>
                    </a:cubicBezTo>
                    <a:cubicBezTo>
                      <a:pt x="13" y="1"/>
                      <a:pt x="12" y="0"/>
                      <a:pt x="11" y="0"/>
                    </a:cubicBezTo>
                    <a:cubicBezTo>
                      <a:pt x="10" y="1"/>
                      <a:pt x="9" y="2"/>
                      <a:pt x="8" y="3"/>
                    </a:cubicBezTo>
                    <a:cubicBezTo>
                      <a:pt x="6" y="5"/>
                      <a:pt x="0" y="4"/>
                      <a:pt x="3" y="9"/>
                    </a:cubicBezTo>
                    <a:cubicBezTo>
                      <a:pt x="4" y="11"/>
                      <a:pt x="8" y="12"/>
                      <a:pt x="11" y="11"/>
                    </a:cubicBezTo>
                    <a:cubicBezTo>
                      <a:pt x="12" y="11"/>
                      <a:pt x="12" y="9"/>
                      <a:pt x="13" y="9"/>
                    </a:cubicBezTo>
                    <a:cubicBezTo>
                      <a:pt x="15" y="9"/>
                      <a:pt x="17" y="9"/>
                      <a:pt x="18" y="9"/>
                    </a:cubicBezTo>
                    <a:cubicBezTo>
                      <a:pt x="19" y="9"/>
                      <a:pt x="19" y="7"/>
                      <a:pt x="19" y="6"/>
                    </a:cubicBezTo>
                    <a:cubicBezTo>
                      <a:pt x="20" y="5"/>
                      <a:pt x="23" y="7"/>
                      <a:pt x="24" y="7"/>
                    </a:cubicBezTo>
                    <a:cubicBezTo>
                      <a:pt x="25" y="7"/>
                      <a:pt x="27" y="7"/>
                      <a:pt x="28" y="7"/>
                    </a:cubicBezTo>
                    <a:cubicBezTo>
                      <a:pt x="29" y="7"/>
                      <a:pt x="29" y="5"/>
                      <a:pt x="30" y="4"/>
                    </a:cubicBezTo>
                    <a:close/>
                  </a:path>
                </a:pathLst>
              </a:custGeom>
              <a:solidFill>
                <a:srgbClr val="E0ECEC"/>
              </a:solidFill>
              <a:ln w="38100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34300" tIns="17150" rIns="34300" bIns="1715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316" name="Google Shape;316;p30"/>
              <p:cNvSpPr/>
              <p:nvPr/>
            </p:nvSpPr>
            <p:spPr>
              <a:xfrm>
                <a:off x="15737390" y="3859329"/>
                <a:ext cx="1644670" cy="1557947"/>
              </a:xfrm>
              <a:custGeom>
                <a:avLst/>
                <a:gdLst/>
                <a:ahLst/>
                <a:cxnLst/>
                <a:rect l="l" t="t" r="r" b="b"/>
                <a:pathLst>
                  <a:path w="47" h="35" extrusionOk="0">
                    <a:moveTo>
                      <a:pt x="11" y="29"/>
                    </a:moveTo>
                    <a:cubicBezTo>
                      <a:pt x="14" y="29"/>
                      <a:pt x="16" y="30"/>
                      <a:pt x="18" y="30"/>
                    </a:cubicBezTo>
                    <a:cubicBezTo>
                      <a:pt x="18" y="30"/>
                      <a:pt x="23" y="33"/>
                      <a:pt x="23" y="33"/>
                    </a:cubicBezTo>
                    <a:cubicBezTo>
                      <a:pt x="23" y="32"/>
                      <a:pt x="24" y="29"/>
                      <a:pt x="25" y="31"/>
                    </a:cubicBezTo>
                    <a:cubicBezTo>
                      <a:pt x="27" y="34"/>
                      <a:pt x="28" y="29"/>
                      <a:pt x="29" y="32"/>
                    </a:cubicBezTo>
                    <a:cubicBezTo>
                      <a:pt x="30" y="34"/>
                      <a:pt x="32" y="32"/>
                      <a:pt x="33" y="32"/>
                    </a:cubicBezTo>
                    <a:cubicBezTo>
                      <a:pt x="34" y="31"/>
                      <a:pt x="36" y="35"/>
                      <a:pt x="36" y="33"/>
                    </a:cubicBezTo>
                    <a:cubicBezTo>
                      <a:pt x="37" y="31"/>
                      <a:pt x="36" y="29"/>
                      <a:pt x="38" y="28"/>
                    </a:cubicBezTo>
                    <a:cubicBezTo>
                      <a:pt x="39" y="28"/>
                      <a:pt x="41" y="27"/>
                      <a:pt x="42" y="27"/>
                    </a:cubicBezTo>
                    <a:cubicBezTo>
                      <a:pt x="41" y="26"/>
                      <a:pt x="40" y="24"/>
                      <a:pt x="40" y="22"/>
                    </a:cubicBezTo>
                    <a:cubicBezTo>
                      <a:pt x="40" y="20"/>
                      <a:pt x="42" y="22"/>
                      <a:pt x="44" y="21"/>
                    </a:cubicBezTo>
                    <a:cubicBezTo>
                      <a:pt x="46" y="21"/>
                      <a:pt x="47" y="19"/>
                      <a:pt x="45" y="17"/>
                    </a:cubicBezTo>
                    <a:cubicBezTo>
                      <a:pt x="44" y="16"/>
                      <a:pt x="43" y="17"/>
                      <a:pt x="42" y="15"/>
                    </a:cubicBezTo>
                    <a:cubicBezTo>
                      <a:pt x="41" y="14"/>
                      <a:pt x="40" y="13"/>
                      <a:pt x="39" y="11"/>
                    </a:cubicBezTo>
                    <a:cubicBezTo>
                      <a:pt x="38" y="10"/>
                      <a:pt x="38" y="8"/>
                      <a:pt x="38" y="6"/>
                    </a:cubicBezTo>
                    <a:cubicBezTo>
                      <a:pt x="39" y="4"/>
                      <a:pt x="36" y="2"/>
                      <a:pt x="35" y="2"/>
                    </a:cubicBezTo>
                    <a:cubicBezTo>
                      <a:pt x="34" y="1"/>
                      <a:pt x="34" y="2"/>
                      <a:pt x="33" y="2"/>
                    </a:cubicBezTo>
                    <a:cubicBezTo>
                      <a:pt x="31" y="3"/>
                      <a:pt x="31" y="2"/>
                      <a:pt x="30" y="1"/>
                    </a:cubicBezTo>
                    <a:cubicBezTo>
                      <a:pt x="29" y="0"/>
                      <a:pt x="29" y="2"/>
                      <a:pt x="28" y="2"/>
                    </a:cubicBezTo>
                    <a:cubicBezTo>
                      <a:pt x="27" y="2"/>
                      <a:pt x="25" y="0"/>
                      <a:pt x="25" y="0"/>
                    </a:cubicBezTo>
                    <a:cubicBezTo>
                      <a:pt x="23" y="0"/>
                      <a:pt x="23" y="2"/>
                      <a:pt x="22" y="2"/>
                    </a:cubicBezTo>
                    <a:cubicBezTo>
                      <a:pt x="20" y="3"/>
                      <a:pt x="19" y="3"/>
                      <a:pt x="17" y="3"/>
                    </a:cubicBezTo>
                    <a:cubicBezTo>
                      <a:pt x="16" y="4"/>
                      <a:pt x="17" y="6"/>
                      <a:pt x="17" y="6"/>
                    </a:cubicBezTo>
                    <a:cubicBezTo>
                      <a:pt x="16" y="8"/>
                      <a:pt x="13" y="7"/>
                      <a:pt x="13" y="9"/>
                    </a:cubicBezTo>
                    <a:cubicBezTo>
                      <a:pt x="12" y="10"/>
                      <a:pt x="12" y="11"/>
                      <a:pt x="12" y="13"/>
                    </a:cubicBezTo>
                    <a:cubicBezTo>
                      <a:pt x="12" y="14"/>
                      <a:pt x="9" y="14"/>
                      <a:pt x="8" y="14"/>
                    </a:cubicBezTo>
                    <a:cubicBezTo>
                      <a:pt x="5" y="15"/>
                      <a:pt x="4" y="16"/>
                      <a:pt x="1" y="16"/>
                    </a:cubicBezTo>
                    <a:cubicBezTo>
                      <a:pt x="2" y="19"/>
                      <a:pt x="5" y="21"/>
                      <a:pt x="2" y="24"/>
                    </a:cubicBezTo>
                    <a:cubicBezTo>
                      <a:pt x="0" y="25"/>
                      <a:pt x="0" y="26"/>
                      <a:pt x="1" y="27"/>
                    </a:cubicBezTo>
                    <a:cubicBezTo>
                      <a:pt x="3" y="28"/>
                      <a:pt x="1" y="30"/>
                      <a:pt x="1" y="31"/>
                    </a:cubicBezTo>
                    <a:cubicBezTo>
                      <a:pt x="3" y="31"/>
                      <a:pt x="4" y="31"/>
                      <a:pt x="5" y="30"/>
                    </a:cubicBezTo>
                    <a:cubicBezTo>
                      <a:pt x="7" y="29"/>
                      <a:pt x="10" y="29"/>
                      <a:pt x="11" y="29"/>
                    </a:cubicBezTo>
                    <a:close/>
                  </a:path>
                </a:pathLst>
              </a:custGeom>
              <a:solidFill>
                <a:srgbClr val="E0ECEC"/>
              </a:solidFill>
              <a:ln w="38100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34300" tIns="17150" rIns="34300" bIns="1715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317" name="Google Shape;317;p30"/>
              <p:cNvSpPr/>
              <p:nvPr/>
            </p:nvSpPr>
            <p:spPr>
              <a:xfrm>
                <a:off x="15356027" y="3768577"/>
                <a:ext cx="1013014" cy="847044"/>
              </a:xfrm>
              <a:custGeom>
                <a:avLst/>
                <a:gdLst/>
                <a:ahLst/>
                <a:cxnLst/>
                <a:rect l="l" t="t" r="r" b="b"/>
                <a:pathLst>
                  <a:path w="29" h="19" extrusionOk="0">
                    <a:moveTo>
                      <a:pt x="16" y="18"/>
                    </a:moveTo>
                    <a:cubicBezTo>
                      <a:pt x="18" y="16"/>
                      <a:pt x="21" y="16"/>
                      <a:pt x="23" y="15"/>
                    </a:cubicBezTo>
                    <a:cubicBezTo>
                      <a:pt x="23" y="14"/>
                      <a:pt x="23" y="13"/>
                      <a:pt x="23" y="12"/>
                    </a:cubicBezTo>
                    <a:cubicBezTo>
                      <a:pt x="24" y="10"/>
                      <a:pt x="25" y="10"/>
                      <a:pt x="27" y="9"/>
                    </a:cubicBezTo>
                    <a:cubicBezTo>
                      <a:pt x="29" y="8"/>
                      <a:pt x="28" y="5"/>
                      <a:pt x="26" y="4"/>
                    </a:cubicBezTo>
                    <a:cubicBezTo>
                      <a:pt x="24" y="3"/>
                      <a:pt x="22" y="2"/>
                      <a:pt x="19" y="1"/>
                    </a:cubicBezTo>
                    <a:cubicBezTo>
                      <a:pt x="17" y="0"/>
                      <a:pt x="13" y="1"/>
                      <a:pt x="10" y="1"/>
                    </a:cubicBezTo>
                    <a:cubicBezTo>
                      <a:pt x="8" y="1"/>
                      <a:pt x="0" y="0"/>
                      <a:pt x="0" y="4"/>
                    </a:cubicBezTo>
                    <a:cubicBezTo>
                      <a:pt x="0" y="4"/>
                      <a:pt x="1" y="5"/>
                      <a:pt x="1" y="6"/>
                    </a:cubicBezTo>
                    <a:cubicBezTo>
                      <a:pt x="2" y="7"/>
                      <a:pt x="1" y="8"/>
                      <a:pt x="2" y="9"/>
                    </a:cubicBezTo>
                    <a:cubicBezTo>
                      <a:pt x="3" y="9"/>
                      <a:pt x="4" y="11"/>
                      <a:pt x="5" y="10"/>
                    </a:cubicBezTo>
                    <a:cubicBezTo>
                      <a:pt x="7" y="10"/>
                      <a:pt x="9" y="9"/>
                      <a:pt x="9" y="11"/>
                    </a:cubicBezTo>
                    <a:cubicBezTo>
                      <a:pt x="9" y="12"/>
                      <a:pt x="9" y="14"/>
                      <a:pt x="8" y="15"/>
                    </a:cubicBezTo>
                    <a:cubicBezTo>
                      <a:pt x="11" y="15"/>
                      <a:pt x="11" y="15"/>
                      <a:pt x="12" y="18"/>
                    </a:cubicBezTo>
                    <a:cubicBezTo>
                      <a:pt x="13" y="18"/>
                      <a:pt x="16" y="18"/>
                      <a:pt x="16" y="18"/>
                    </a:cubicBezTo>
                    <a:cubicBezTo>
                      <a:pt x="17" y="17"/>
                      <a:pt x="15" y="19"/>
                      <a:pt x="16" y="18"/>
                    </a:cubicBezTo>
                    <a:close/>
                  </a:path>
                </a:pathLst>
              </a:custGeom>
              <a:solidFill>
                <a:srgbClr val="E0ECEC"/>
              </a:solidFill>
              <a:ln w="38100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34300" tIns="17150" rIns="34300" bIns="1715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318" name="Google Shape;318;p30"/>
              <p:cNvSpPr/>
              <p:nvPr/>
            </p:nvSpPr>
            <p:spPr>
              <a:xfrm>
                <a:off x="15356027" y="3239182"/>
                <a:ext cx="1251385" cy="801670"/>
              </a:xfrm>
              <a:custGeom>
                <a:avLst/>
                <a:gdLst/>
                <a:ahLst/>
                <a:cxnLst/>
                <a:rect l="l" t="t" r="r" b="b"/>
                <a:pathLst>
                  <a:path w="36" h="18" extrusionOk="0">
                    <a:moveTo>
                      <a:pt x="11" y="13"/>
                    </a:moveTo>
                    <a:cubicBezTo>
                      <a:pt x="14" y="13"/>
                      <a:pt x="16" y="12"/>
                      <a:pt x="19" y="12"/>
                    </a:cubicBezTo>
                    <a:cubicBezTo>
                      <a:pt x="20" y="12"/>
                      <a:pt x="24" y="14"/>
                      <a:pt x="25" y="15"/>
                    </a:cubicBezTo>
                    <a:cubicBezTo>
                      <a:pt x="26" y="16"/>
                      <a:pt x="27" y="18"/>
                      <a:pt x="29" y="17"/>
                    </a:cubicBezTo>
                    <a:cubicBezTo>
                      <a:pt x="30" y="17"/>
                      <a:pt x="31" y="16"/>
                      <a:pt x="33" y="16"/>
                    </a:cubicBezTo>
                    <a:cubicBezTo>
                      <a:pt x="34" y="16"/>
                      <a:pt x="34" y="14"/>
                      <a:pt x="36" y="14"/>
                    </a:cubicBezTo>
                    <a:cubicBezTo>
                      <a:pt x="35" y="12"/>
                      <a:pt x="33" y="9"/>
                      <a:pt x="34" y="8"/>
                    </a:cubicBezTo>
                    <a:cubicBezTo>
                      <a:pt x="35" y="6"/>
                      <a:pt x="32" y="4"/>
                      <a:pt x="31" y="4"/>
                    </a:cubicBezTo>
                    <a:cubicBezTo>
                      <a:pt x="29" y="3"/>
                      <a:pt x="27" y="5"/>
                      <a:pt x="25" y="3"/>
                    </a:cubicBezTo>
                    <a:cubicBezTo>
                      <a:pt x="22" y="1"/>
                      <a:pt x="21" y="0"/>
                      <a:pt x="18" y="1"/>
                    </a:cubicBezTo>
                    <a:cubicBezTo>
                      <a:pt x="16" y="2"/>
                      <a:pt x="17" y="3"/>
                      <a:pt x="17" y="5"/>
                    </a:cubicBezTo>
                    <a:cubicBezTo>
                      <a:pt x="16" y="6"/>
                      <a:pt x="16" y="7"/>
                      <a:pt x="15" y="7"/>
                    </a:cubicBezTo>
                    <a:cubicBezTo>
                      <a:pt x="12" y="9"/>
                      <a:pt x="10" y="5"/>
                      <a:pt x="8" y="4"/>
                    </a:cubicBezTo>
                    <a:cubicBezTo>
                      <a:pt x="3" y="0"/>
                      <a:pt x="0" y="11"/>
                      <a:pt x="0" y="15"/>
                    </a:cubicBezTo>
                    <a:cubicBezTo>
                      <a:pt x="4" y="13"/>
                      <a:pt x="7" y="13"/>
                      <a:pt x="11" y="13"/>
                    </a:cubicBezTo>
                    <a:close/>
                  </a:path>
                </a:pathLst>
              </a:custGeom>
              <a:solidFill>
                <a:srgbClr val="E0ECEC"/>
              </a:solidFill>
              <a:ln w="38100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34300" tIns="17150" rIns="34300" bIns="1715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319" name="Google Shape;319;p30"/>
              <p:cNvSpPr/>
              <p:nvPr/>
            </p:nvSpPr>
            <p:spPr>
              <a:xfrm>
                <a:off x="15737390" y="2755171"/>
                <a:ext cx="834259" cy="665520"/>
              </a:xfrm>
              <a:custGeom>
                <a:avLst/>
                <a:gdLst/>
                <a:ahLst/>
                <a:cxnLst/>
                <a:rect l="l" t="t" r="r" b="b"/>
                <a:pathLst>
                  <a:path w="24" h="15" extrusionOk="0">
                    <a:moveTo>
                      <a:pt x="16" y="15"/>
                    </a:moveTo>
                    <a:cubicBezTo>
                      <a:pt x="17" y="15"/>
                      <a:pt x="19" y="15"/>
                      <a:pt x="20" y="15"/>
                    </a:cubicBezTo>
                    <a:cubicBezTo>
                      <a:pt x="20" y="14"/>
                      <a:pt x="22" y="14"/>
                      <a:pt x="22" y="13"/>
                    </a:cubicBezTo>
                    <a:cubicBezTo>
                      <a:pt x="22" y="12"/>
                      <a:pt x="22" y="11"/>
                      <a:pt x="22" y="10"/>
                    </a:cubicBezTo>
                    <a:cubicBezTo>
                      <a:pt x="21" y="8"/>
                      <a:pt x="20" y="7"/>
                      <a:pt x="21" y="5"/>
                    </a:cubicBezTo>
                    <a:cubicBezTo>
                      <a:pt x="23" y="4"/>
                      <a:pt x="24" y="2"/>
                      <a:pt x="24" y="0"/>
                    </a:cubicBezTo>
                    <a:cubicBezTo>
                      <a:pt x="22" y="3"/>
                      <a:pt x="15" y="0"/>
                      <a:pt x="12" y="0"/>
                    </a:cubicBezTo>
                    <a:cubicBezTo>
                      <a:pt x="10" y="0"/>
                      <a:pt x="8" y="0"/>
                      <a:pt x="6" y="1"/>
                    </a:cubicBezTo>
                    <a:cubicBezTo>
                      <a:pt x="5" y="1"/>
                      <a:pt x="0" y="5"/>
                      <a:pt x="0" y="5"/>
                    </a:cubicBezTo>
                    <a:cubicBezTo>
                      <a:pt x="0" y="6"/>
                      <a:pt x="3" y="5"/>
                      <a:pt x="2" y="6"/>
                    </a:cubicBezTo>
                    <a:cubicBezTo>
                      <a:pt x="2" y="7"/>
                      <a:pt x="2" y="7"/>
                      <a:pt x="2" y="8"/>
                    </a:cubicBezTo>
                    <a:cubicBezTo>
                      <a:pt x="3" y="10"/>
                      <a:pt x="7" y="9"/>
                      <a:pt x="7" y="9"/>
                    </a:cubicBezTo>
                    <a:cubicBezTo>
                      <a:pt x="7" y="10"/>
                      <a:pt x="6" y="12"/>
                      <a:pt x="6" y="13"/>
                    </a:cubicBezTo>
                    <a:cubicBezTo>
                      <a:pt x="7" y="12"/>
                      <a:pt x="9" y="11"/>
                      <a:pt x="11" y="12"/>
                    </a:cubicBezTo>
                    <a:cubicBezTo>
                      <a:pt x="13" y="13"/>
                      <a:pt x="14" y="15"/>
                      <a:pt x="16" y="15"/>
                    </a:cubicBezTo>
                    <a:close/>
                  </a:path>
                </a:pathLst>
              </a:custGeom>
              <a:solidFill>
                <a:srgbClr val="E0ECEC"/>
              </a:solidFill>
              <a:ln w="38100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34300" tIns="17150" rIns="34300" bIns="1715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320" name="Google Shape;320;p30"/>
              <p:cNvSpPr/>
              <p:nvPr/>
            </p:nvSpPr>
            <p:spPr>
              <a:xfrm>
                <a:off x="15105757" y="4131595"/>
                <a:ext cx="560142" cy="347895"/>
              </a:xfrm>
              <a:custGeom>
                <a:avLst/>
                <a:gdLst/>
                <a:ahLst/>
                <a:cxnLst/>
                <a:rect l="l" t="t" r="r" b="b"/>
                <a:pathLst>
                  <a:path w="16" h="8" extrusionOk="0">
                    <a:moveTo>
                      <a:pt x="16" y="4"/>
                    </a:moveTo>
                    <a:cubicBezTo>
                      <a:pt x="16" y="1"/>
                      <a:pt x="14" y="2"/>
                      <a:pt x="12" y="2"/>
                    </a:cubicBezTo>
                    <a:cubicBezTo>
                      <a:pt x="11" y="3"/>
                      <a:pt x="10" y="1"/>
                      <a:pt x="8" y="0"/>
                    </a:cubicBezTo>
                    <a:cubicBezTo>
                      <a:pt x="8" y="1"/>
                      <a:pt x="8" y="2"/>
                      <a:pt x="7" y="3"/>
                    </a:cubicBezTo>
                    <a:cubicBezTo>
                      <a:pt x="6" y="3"/>
                      <a:pt x="7" y="1"/>
                      <a:pt x="5" y="2"/>
                    </a:cubicBezTo>
                    <a:cubicBezTo>
                      <a:pt x="4" y="2"/>
                      <a:pt x="2" y="2"/>
                      <a:pt x="2" y="3"/>
                    </a:cubicBezTo>
                    <a:cubicBezTo>
                      <a:pt x="1" y="5"/>
                      <a:pt x="2" y="6"/>
                      <a:pt x="0" y="5"/>
                    </a:cubicBezTo>
                    <a:cubicBezTo>
                      <a:pt x="0" y="5"/>
                      <a:pt x="0" y="5"/>
                      <a:pt x="0" y="6"/>
                    </a:cubicBezTo>
                    <a:cubicBezTo>
                      <a:pt x="0" y="6"/>
                      <a:pt x="1" y="6"/>
                      <a:pt x="2" y="6"/>
                    </a:cubicBezTo>
                    <a:cubicBezTo>
                      <a:pt x="4" y="7"/>
                      <a:pt x="6" y="7"/>
                      <a:pt x="8" y="7"/>
                    </a:cubicBezTo>
                    <a:cubicBezTo>
                      <a:pt x="10" y="7"/>
                      <a:pt x="16" y="8"/>
                      <a:pt x="16" y="4"/>
                    </a:cubicBezTo>
                    <a:close/>
                  </a:path>
                </a:pathLst>
              </a:custGeom>
              <a:solidFill>
                <a:srgbClr val="E0ECEC"/>
              </a:solidFill>
              <a:ln w="38100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34300" tIns="17150" rIns="34300" bIns="1715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321" name="Google Shape;321;p30"/>
              <p:cNvSpPr/>
              <p:nvPr/>
            </p:nvSpPr>
            <p:spPr>
              <a:xfrm>
                <a:off x="14235736" y="4222337"/>
                <a:ext cx="1668500" cy="1860450"/>
              </a:xfrm>
              <a:custGeom>
                <a:avLst/>
                <a:gdLst/>
                <a:ahLst/>
                <a:cxnLst/>
                <a:rect l="l" t="t" r="r" b="b"/>
                <a:pathLst>
                  <a:path w="48" h="42" extrusionOk="0">
                    <a:moveTo>
                      <a:pt x="1" y="12"/>
                    </a:moveTo>
                    <a:cubicBezTo>
                      <a:pt x="1" y="13"/>
                      <a:pt x="0" y="15"/>
                      <a:pt x="0" y="16"/>
                    </a:cubicBezTo>
                    <a:cubicBezTo>
                      <a:pt x="1" y="17"/>
                      <a:pt x="2" y="19"/>
                      <a:pt x="2" y="20"/>
                    </a:cubicBezTo>
                    <a:cubicBezTo>
                      <a:pt x="2" y="22"/>
                      <a:pt x="3" y="25"/>
                      <a:pt x="4" y="27"/>
                    </a:cubicBezTo>
                    <a:cubicBezTo>
                      <a:pt x="5" y="30"/>
                      <a:pt x="8" y="29"/>
                      <a:pt x="9" y="31"/>
                    </a:cubicBezTo>
                    <a:cubicBezTo>
                      <a:pt x="9" y="31"/>
                      <a:pt x="9" y="33"/>
                      <a:pt x="10" y="33"/>
                    </a:cubicBezTo>
                    <a:cubicBezTo>
                      <a:pt x="11" y="34"/>
                      <a:pt x="12" y="32"/>
                      <a:pt x="13" y="32"/>
                    </a:cubicBezTo>
                    <a:cubicBezTo>
                      <a:pt x="15" y="31"/>
                      <a:pt x="19" y="35"/>
                      <a:pt x="21" y="36"/>
                    </a:cubicBezTo>
                    <a:cubicBezTo>
                      <a:pt x="22" y="37"/>
                      <a:pt x="23" y="39"/>
                      <a:pt x="25" y="37"/>
                    </a:cubicBezTo>
                    <a:cubicBezTo>
                      <a:pt x="26" y="36"/>
                      <a:pt x="31" y="37"/>
                      <a:pt x="33" y="37"/>
                    </a:cubicBezTo>
                    <a:cubicBezTo>
                      <a:pt x="36" y="37"/>
                      <a:pt x="37" y="39"/>
                      <a:pt x="39" y="41"/>
                    </a:cubicBezTo>
                    <a:cubicBezTo>
                      <a:pt x="40" y="42"/>
                      <a:pt x="40" y="36"/>
                      <a:pt x="41" y="35"/>
                    </a:cubicBezTo>
                    <a:cubicBezTo>
                      <a:pt x="42" y="34"/>
                      <a:pt x="43" y="33"/>
                      <a:pt x="44" y="32"/>
                    </a:cubicBezTo>
                    <a:cubicBezTo>
                      <a:pt x="45" y="32"/>
                      <a:pt x="48" y="32"/>
                      <a:pt x="48" y="31"/>
                    </a:cubicBezTo>
                    <a:cubicBezTo>
                      <a:pt x="47" y="28"/>
                      <a:pt x="47" y="27"/>
                      <a:pt x="45" y="26"/>
                    </a:cubicBezTo>
                    <a:cubicBezTo>
                      <a:pt x="43" y="24"/>
                      <a:pt x="46" y="21"/>
                      <a:pt x="44" y="19"/>
                    </a:cubicBezTo>
                    <a:cubicBezTo>
                      <a:pt x="42" y="18"/>
                      <a:pt x="47" y="14"/>
                      <a:pt x="46" y="12"/>
                    </a:cubicBezTo>
                    <a:cubicBezTo>
                      <a:pt x="45" y="10"/>
                      <a:pt x="44" y="9"/>
                      <a:pt x="44" y="7"/>
                    </a:cubicBezTo>
                    <a:cubicBezTo>
                      <a:pt x="44" y="6"/>
                      <a:pt x="44" y="5"/>
                      <a:pt x="42" y="5"/>
                    </a:cubicBezTo>
                    <a:cubicBezTo>
                      <a:pt x="37" y="3"/>
                      <a:pt x="30" y="6"/>
                      <a:pt x="25" y="4"/>
                    </a:cubicBezTo>
                    <a:cubicBezTo>
                      <a:pt x="25" y="7"/>
                      <a:pt x="21" y="2"/>
                      <a:pt x="20" y="2"/>
                    </a:cubicBezTo>
                    <a:cubicBezTo>
                      <a:pt x="17" y="0"/>
                      <a:pt x="15" y="2"/>
                      <a:pt x="13" y="4"/>
                    </a:cubicBezTo>
                    <a:cubicBezTo>
                      <a:pt x="10" y="5"/>
                      <a:pt x="8" y="6"/>
                      <a:pt x="6" y="6"/>
                    </a:cubicBezTo>
                    <a:cubicBezTo>
                      <a:pt x="5" y="7"/>
                      <a:pt x="3" y="7"/>
                      <a:pt x="2" y="7"/>
                    </a:cubicBezTo>
                    <a:cubicBezTo>
                      <a:pt x="1" y="8"/>
                      <a:pt x="3" y="9"/>
                      <a:pt x="1" y="9"/>
                    </a:cubicBezTo>
                    <a:cubicBezTo>
                      <a:pt x="1" y="10"/>
                      <a:pt x="1" y="11"/>
                      <a:pt x="1" y="12"/>
                    </a:cubicBezTo>
                    <a:cubicBezTo>
                      <a:pt x="1" y="14"/>
                      <a:pt x="1" y="12"/>
                      <a:pt x="1" y="12"/>
                    </a:cubicBezTo>
                    <a:close/>
                  </a:path>
                </a:pathLst>
              </a:custGeom>
              <a:solidFill>
                <a:srgbClr val="E0ECEC"/>
              </a:solidFill>
              <a:ln w="38100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34300" tIns="17150" rIns="34300" bIns="1715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322" name="Google Shape;322;p30"/>
              <p:cNvSpPr/>
              <p:nvPr/>
            </p:nvSpPr>
            <p:spPr>
              <a:xfrm>
                <a:off x="15248751" y="6173554"/>
                <a:ext cx="1608916" cy="1331055"/>
              </a:xfrm>
              <a:custGeom>
                <a:avLst/>
                <a:gdLst/>
                <a:ahLst/>
                <a:cxnLst/>
                <a:rect l="l" t="t" r="r" b="b"/>
                <a:pathLst>
                  <a:path w="46" h="30" extrusionOk="0">
                    <a:moveTo>
                      <a:pt x="38" y="13"/>
                    </a:moveTo>
                    <a:cubicBezTo>
                      <a:pt x="39" y="10"/>
                      <a:pt x="36" y="8"/>
                      <a:pt x="35" y="6"/>
                    </a:cubicBezTo>
                    <a:cubicBezTo>
                      <a:pt x="33" y="5"/>
                      <a:pt x="32" y="2"/>
                      <a:pt x="32" y="0"/>
                    </a:cubicBezTo>
                    <a:cubicBezTo>
                      <a:pt x="29" y="1"/>
                      <a:pt x="26" y="4"/>
                      <a:pt x="22" y="4"/>
                    </a:cubicBezTo>
                    <a:cubicBezTo>
                      <a:pt x="21" y="4"/>
                      <a:pt x="19" y="3"/>
                      <a:pt x="18" y="3"/>
                    </a:cubicBezTo>
                    <a:cubicBezTo>
                      <a:pt x="16" y="3"/>
                      <a:pt x="14" y="3"/>
                      <a:pt x="12" y="3"/>
                    </a:cubicBezTo>
                    <a:cubicBezTo>
                      <a:pt x="12" y="3"/>
                      <a:pt x="9" y="6"/>
                      <a:pt x="8" y="6"/>
                    </a:cubicBezTo>
                    <a:cubicBezTo>
                      <a:pt x="7" y="9"/>
                      <a:pt x="5" y="11"/>
                      <a:pt x="4" y="14"/>
                    </a:cubicBezTo>
                    <a:cubicBezTo>
                      <a:pt x="3" y="14"/>
                      <a:pt x="1" y="14"/>
                      <a:pt x="0" y="15"/>
                    </a:cubicBezTo>
                    <a:cubicBezTo>
                      <a:pt x="0" y="16"/>
                      <a:pt x="3" y="17"/>
                      <a:pt x="3" y="18"/>
                    </a:cubicBezTo>
                    <a:cubicBezTo>
                      <a:pt x="3" y="20"/>
                      <a:pt x="4" y="20"/>
                      <a:pt x="5" y="22"/>
                    </a:cubicBezTo>
                    <a:cubicBezTo>
                      <a:pt x="5" y="24"/>
                      <a:pt x="6" y="24"/>
                      <a:pt x="8" y="24"/>
                    </a:cubicBezTo>
                    <a:cubicBezTo>
                      <a:pt x="9" y="24"/>
                      <a:pt x="11" y="24"/>
                      <a:pt x="11" y="25"/>
                    </a:cubicBezTo>
                    <a:cubicBezTo>
                      <a:pt x="11" y="26"/>
                      <a:pt x="11" y="27"/>
                      <a:pt x="11" y="28"/>
                    </a:cubicBezTo>
                    <a:cubicBezTo>
                      <a:pt x="13" y="30"/>
                      <a:pt x="18" y="30"/>
                      <a:pt x="21" y="30"/>
                    </a:cubicBezTo>
                    <a:cubicBezTo>
                      <a:pt x="24" y="30"/>
                      <a:pt x="26" y="30"/>
                      <a:pt x="28" y="28"/>
                    </a:cubicBezTo>
                    <a:cubicBezTo>
                      <a:pt x="32" y="26"/>
                      <a:pt x="36" y="28"/>
                      <a:pt x="40" y="30"/>
                    </a:cubicBezTo>
                    <a:cubicBezTo>
                      <a:pt x="40" y="28"/>
                      <a:pt x="40" y="25"/>
                      <a:pt x="41" y="23"/>
                    </a:cubicBezTo>
                    <a:cubicBezTo>
                      <a:pt x="42" y="22"/>
                      <a:pt x="45" y="24"/>
                      <a:pt x="46" y="20"/>
                    </a:cubicBezTo>
                    <a:cubicBezTo>
                      <a:pt x="43" y="18"/>
                      <a:pt x="42" y="20"/>
                      <a:pt x="39" y="20"/>
                    </a:cubicBezTo>
                    <a:cubicBezTo>
                      <a:pt x="37" y="19"/>
                      <a:pt x="37" y="14"/>
                      <a:pt x="38" y="13"/>
                    </a:cubicBezTo>
                    <a:cubicBezTo>
                      <a:pt x="39" y="11"/>
                      <a:pt x="37" y="15"/>
                      <a:pt x="38" y="13"/>
                    </a:cubicBezTo>
                    <a:close/>
                  </a:path>
                </a:pathLst>
              </a:custGeom>
              <a:solidFill>
                <a:srgbClr val="E0ECEC"/>
              </a:solidFill>
              <a:ln w="38100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34300" tIns="17150" rIns="34300" bIns="1715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323" name="Google Shape;323;p30"/>
              <p:cNvSpPr/>
              <p:nvPr/>
            </p:nvSpPr>
            <p:spPr>
              <a:xfrm>
                <a:off x="16369038" y="6128172"/>
                <a:ext cx="583973" cy="892427"/>
              </a:xfrm>
              <a:custGeom>
                <a:avLst/>
                <a:gdLst/>
                <a:ahLst/>
                <a:cxnLst/>
                <a:rect l="l" t="t" r="r" b="b"/>
                <a:pathLst>
                  <a:path w="17" h="20" extrusionOk="0">
                    <a:moveTo>
                      <a:pt x="14" y="10"/>
                    </a:moveTo>
                    <a:cubicBezTo>
                      <a:pt x="12" y="8"/>
                      <a:pt x="11" y="4"/>
                      <a:pt x="9" y="3"/>
                    </a:cubicBezTo>
                    <a:cubicBezTo>
                      <a:pt x="8" y="3"/>
                      <a:pt x="0" y="0"/>
                      <a:pt x="0" y="1"/>
                    </a:cubicBezTo>
                    <a:cubicBezTo>
                      <a:pt x="1" y="5"/>
                      <a:pt x="3" y="7"/>
                      <a:pt x="5" y="10"/>
                    </a:cubicBezTo>
                    <a:cubicBezTo>
                      <a:pt x="7" y="13"/>
                      <a:pt x="4" y="17"/>
                      <a:pt x="7" y="20"/>
                    </a:cubicBezTo>
                    <a:cubicBezTo>
                      <a:pt x="8" y="19"/>
                      <a:pt x="9" y="16"/>
                      <a:pt x="10" y="14"/>
                    </a:cubicBezTo>
                    <a:cubicBezTo>
                      <a:pt x="12" y="13"/>
                      <a:pt x="13" y="14"/>
                      <a:pt x="14" y="14"/>
                    </a:cubicBezTo>
                    <a:cubicBezTo>
                      <a:pt x="17" y="14"/>
                      <a:pt x="14" y="10"/>
                      <a:pt x="14" y="10"/>
                    </a:cubicBezTo>
                    <a:cubicBezTo>
                      <a:pt x="13" y="9"/>
                      <a:pt x="14" y="10"/>
                      <a:pt x="14" y="10"/>
                    </a:cubicBezTo>
                    <a:close/>
                  </a:path>
                </a:pathLst>
              </a:custGeom>
              <a:solidFill>
                <a:srgbClr val="E0ECEC"/>
              </a:solidFill>
              <a:ln w="38100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34300" tIns="17150" rIns="34300" bIns="1715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324" name="Google Shape;324;p30"/>
              <p:cNvSpPr/>
              <p:nvPr/>
            </p:nvSpPr>
            <p:spPr>
              <a:xfrm>
                <a:off x="16607403" y="6612183"/>
                <a:ext cx="345616" cy="453765"/>
              </a:xfrm>
              <a:custGeom>
                <a:avLst/>
                <a:gdLst/>
                <a:ahLst/>
                <a:cxnLst/>
                <a:rect l="l" t="t" r="r" b="b"/>
                <a:pathLst>
                  <a:path w="10" h="10" extrusionOk="0">
                    <a:moveTo>
                      <a:pt x="7" y="9"/>
                    </a:moveTo>
                    <a:cubicBezTo>
                      <a:pt x="6" y="8"/>
                      <a:pt x="6" y="8"/>
                      <a:pt x="7" y="7"/>
                    </a:cubicBezTo>
                    <a:cubicBezTo>
                      <a:pt x="8" y="6"/>
                      <a:pt x="9" y="5"/>
                      <a:pt x="10" y="4"/>
                    </a:cubicBezTo>
                    <a:cubicBezTo>
                      <a:pt x="10" y="4"/>
                      <a:pt x="8" y="2"/>
                      <a:pt x="8" y="1"/>
                    </a:cubicBezTo>
                    <a:cubicBezTo>
                      <a:pt x="8" y="5"/>
                      <a:pt x="3" y="0"/>
                      <a:pt x="3" y="4"/>
                    </a:cubicBezTo>
                    <a:cubicBezTo>
                      <a:pt x="3" y="6"/>
                      <a:pt x="1" y="8"/>
                      <a:pt x="0" y="9"/>
                    </a:cubicBezTo>
                    <a:cubicBezTo>
                      <a:pt x="0" y="10"/>
                      <a:pt x="2" y="9"/>
                      <a:pt x="3" y="9"/>
                    </a:cubicBezTo>
                    <a:cubicBezTo>
                      <a:pt x="5" y="9"/>
                      <a:pt x="6" y="9"/>
                      <a:pt x="7" y="10"/>
                    </a:cubicBezTo>
                    <a:cubicBezTo>
                      <a:pt x="7" y="10"/>
                      <a:pt x="7" y="9"/>
                      <a:pt x="7" y="9"/>
                    </a:cubicBezTo>
                    <a:cubicBezTo>
                      <a:pt x="6" y="8"/>
                      <a:pt x="7" y="9"/>
                      <a:pt x="7" y="9"/>
                    </a:cubicBezTo>
                    <a:close/>
                  </a:path>
                </a:pathLst>
              </a:custGeom>
              <a:solidFill>
                <a:srgbClr val="E0ECEC"/>
              </a:solidFill>
              <a:ln w="38100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34300" tIns="17150" rIns="34300" bIns="1715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325" name="Google Shape;325;p30"/>
              <p:cNvSpPr/>
              <p:nvPr/>
            </p:nvSpPr>
            <p:spPr>
              <a:xfrm>
                <a:off x="15558630" y="7323087"/>
                <a:ext cx="1120284" cy="847044"/>
              </a:xfrm>
              <a:custGeom>
                <a:avLst/>
                <a:gdLst/>
                <a:ahLst/>
                <a:cxnLst/>
                <a:rect l="l" t="t" r="r" b="b"/>
                <a:pathLst>
                  <a:path w="32" h="19" extrusionOk="0">
                    <a:moveTo>
                      <a:pt x="17" y="4"/>
                    </a:moveTo>
                    <a:cubicBezTo>
                      <a:pt x="13" y="4"/>
                      <a:pt x="3" y="6"/>
                      <a:pt x="2" y="0"/>
                    </a:cubicBezTo>
                    <a:cubicBezTo>
                      <a:pt x="1" y="2"/>
                      <a:pt x="0" y="4"/>
                      <a:pt x="2" y="5"/>
                    </a:cubicBezTo>
                    <a:cubicBezTo>
                      <a:pt x="3" y="6"/>
                      <a:pt x="4" y="7"/>
                      <a:pt x="3" y="8"/>
                    </a:cubicBezTo>
                    <a:cubicBezTo>
                      <a:pt x="2" y="9"/>
                      <a:pt x="1" y="9"/>
                      <a:pt x="1" y="11"/>
                    </a:cubicBezTo>
                    <a:cubicBezTo>
                      <a:pt x="2" y="13"/>
                      <a:pt x="3" y="14"/>
                      <a:pt x="3" y="17"/>
                    </a:cubicBezTo>
                    <a:cubicBezTo>
                      <a:pt x="5" y="17"/>
                      <a:pt x="7" y="17"/>
                      <a:pt x="9" y="17"/>
                    </a:cubicBezTo>
                    <a:cubicBezTo>
                      <a:pt x="11" y="17"/>
                      <a:pt x="14" y="19"/>
                      <a:pt x="16" y="18"/>
                    </a:cubicBezTo>
                    <a:cubicBezTo>
                      <a:pt x="18" y="18"/>
                      <a:pt x="20" y="16"/>
                      <a:pt x="21" y="15"/>
                    </a:cubicBezTo>
                    <a:cubicBezTo>
                      <a:pt x="23" y="13"/>
                      <a:pt x="25" y="14"/>
                      <a:pt x="28" y="14"/>
                    </a:cubicBezTo>
                    <a:cubicBezTo>
                      <a:pt x="27" y="12"/>
                      <a:pt x="27" y="11"/>
                      <a:pt x="28" y="8"/>
                    </a:cubicBezTo>
                    <a:cubicBezTo>
                      <a:pt x="29" y="6"/>
                      <a:pt x="32" y="4"/>
                      <a:pt x="29" y="3"/>
                    </a:cubicBezTo>
                    <a:cubicBezTo>
                      <a:pt x="27" y="2"/>
                      <a:pt x="24" y="1"/>
                      <a:pt x="21" y="2"/>
                    </a:cubicBezTo>
                    <a:cubicBezTo>
                      <a:pt x="19" y="2"/>
                      <a:pt x="18" y="4"/>
                      <a:pt x="17" y="4"/>
                    </a:cubicBezTo>
                    <a:close/>
                  </a:path>
                </a:pathLst>
              </a:custGeom>
              <a:solidFill>
                <a:srgbClr val="E0ECEC"/>
              </a:solidFill>
              <a:ln w="38100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34300" tIns="17150" rIns="34300" bIns="1715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326" name="Google Shape;326;p30"/>
              <p:cNvSpPr/>
              <p:nvPr/>
            </p:nvSpPr>
            <p:spPr>
              <a:xfrm>
                <a:off x="14474098" y="7111333"/>
                <a:ext cx="631652" cy="665520"/>
              </a:xfrm>
              <a:custGeom>
                <a:avLst/>
                <a:gdLst/>
                <a:ahLst/>
                <a:cxnLst/>
                <a:rect l="l" t="t" r="r" b="b"/>
                <a:pathLst>
                  <a:path w="18" h="15" extrusionOk="0">
                    <a:moveTo>
                      <a:pt x="10" y="0"/>
                    </a:moveTo>
                    <a:cubicBezTo>
                      <a:pt x="8" y="0"/>
                      <a:pt x="0" y="0"/>
                      <a:pt x="1" y="2"/>
                    </a:cubicBezTo>
                    <a:cubicBezTo>
                      <a:pt x="1" y="3"/>
                      <a:pt x="3" y="7"/>
                      <a:pt x="4" y="8"/>
                    </a:cubicBezTo>
                    <a:cubicBezTo>
                      <a:pt x="6" y="11"/>
                      <a:pt x="10" y="13"/>
                      <a:pt x="13" y="15"/>
                    </a:cubicBezTo>
                    <a:cubicBezTo>
                      <a:pt x="13" y="13"/>
                      <a:pt x="13" y="11"/>
                      <a:pt x="15" y="10"/>
                    </a:cubicBezTo>
                    <a:cubicBezTo>
                      <a:pt x="17" y="9"/>
                      <a:pt x="18" y="8"/>
                      <a:pt x="17" y="6"/>
                    </a:cubicBezTo>
                    <a:cubicBezTo>
                      <a:pt x="17" y="4"/>
                      <a:pt x="17" y="3"/>
                      <a:pt x="16" y="2"/>
                    </a:cubicBezTo>
                    <a:cubicBezTo>
                      <a:pt x="14" y="1"/>
                      <a:pt x="12" y="0"/>
                      <a:pt x="10" y="0"/>
                    </a:cubicBezTo>
                    <a:close/>
                  </a:path>
                </a:pathLst>
              </a:custGeom>
              <a:solidFill>
                <a:srgbClr val="E0ECEC"/>
              </a:solidFill>
              <a:ln w="38100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34300" tIns="17150" rIns="34300" bIns="1715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327" name="Google Shape;327;p30"/>
              <p:cNvSpPr/>
              <p:nvPr/>
            </p:nvSpPr>
            <p:spPr>
              <a:xfrm>
                <a:off x="14926973" y="6793690"/>
                <a:ext cx="774657" cy="1194915"/>
              </a:xfrm>
              <a:custGeom>
                <a:avLst/>
                <a:gdLst/>
                <a:ahLst/>
                <a:cxnLst/>
                <a:rect l="l" t="t" r="r" b="b"/>
                <a:pathLst>
                  <a:path w="22" h="27" extrusionOk="0">
                    <a:moveTo>
                      <a:pt x="21" y="19"/>
                    </a:moveTo>
                    <a:cubicBezTo>
                      <a:pt x="22" y="18"/>
                      <a:pt x="21" y="18"/>
                      <a:pt x="20" y="17"/>
                    </a:cubicBezTo>
                    <a:cubicBezTo>
                      <a:pt x="19" y="16"/>
                      <a:pt x="19" y="15"/>
                      <a:pt x="19" y="13"/>
                    </a:cubicBezTo>
                    <a:cubicBezTo>
                      <a:pt x="21" y="10"/>
                      <a:pt x="18" y="10"/>
                      <a:pt x="15" y="10"/>
                    </a:cubicBezTo>
                    <a:cubicBezTo>
                      <a:pt x="14" y="10"/>
                      <a:pt x="14" y="9"/>
                      <a:pt x="14" y="8"/>
                    </a:cubicBezTo>
                    <a:cubicBezTo>
                      <a:pt x="13" y="6"/>
                      <a:pt x="12" y="7"/>
                      <a:pt x="12" y="5"/>
                    </a:cubicBezTo>
                    <a:cubicBezTo>
                      <a:pt x="11" y="2"/>
                      <a:pt x="9" y="0"/>
                      <a:pt x="5" y="1"/>
                    </a:cubicBezTo>
                    <a:cubicBezTo>
                      <a:pt x="2" y="2"/>
                      <a:pt x="2" y="2"/>
                      <a:pt x="2" y="4"/>
                    </a:cubicBezTo>
                    <a:cubicBezTo>
                      <a:pt x="3" y="7"/>
                      <a:pt x="4" y="10"/>
                      <a:pt x="4" y="14"/>
                    </a:cubicBezTo>
                    <a:cubicBezTo>
                      <a:pt x="5" y="17"/>
                      <a:pt x="2" y="16"/>
                      <a:pt x="1" y="19"/>
                    </a:cubicBezTo>
                    <a:cubicBezTo>
                      <a:pt x="0" y="20"/>
                      <a:pt x="0" y="22"/>
                      <a:pt x="0" y="23"/>
                    </a:cubicBezTo>
                    <a:cubicBezTo>
                      <a:pt x="0" y="25"/>
                      <a:pt x="3" y="26"/>
                      <a:pt x="4" y="27"/>
                    </a:cubicBezTo>
                    <a:cubicBezTo>
                      <a:pt x="4" y="26"/>
                      <a:pt x="4" y="23"/>
                      <a:pt x="6" y="23"/>
                    </a:cubicBezTo>
                    <a:cubicBezTo>
                      <a:pt x="8" y="23"/>
                      <a:pt x="9" y="24"/>
                      <a:pt x="10" y="26"/>
                    </a:cubicBezTo>
                    <a:cubicBezTo>
                      <a:pt x="11" y="26"/>
                      <a:pt x="18" y="24"/>
                      <a:pt x="20" y="24"/>
                    </a:cubicBezTo>
                    <a:cubicBezTo>
                      <a:pt x="18" y="22"/>
                      <a:pt x="20" y="21"/>
                      <a:pt x="21" y="19"/>
                    </a:cubicBezTo>
                    <a:cubicBezTo>
                      <a:pt x="22" y="18"/>
                      <a:pt x="20" y="20"/>
                      <a:pt x="21" y="19"/>
                    </a:cubicBezTo>
                    <a:close/>
                  </a:path>
                </a:pathLst>
              </a:custGeom>
              <a:solidFill>
                <a:srgbClr val="E0ECEC"/>
              </a:solidFill>
              <a:ln w="38100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34300" tIns="17150" rIns="34300" bIns="1715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328" name="Google Shape;328;p30"/>
              <p:cNvSpPr/>
              <p:nvPr/>
            </p:nvSpPr>
            <p:spPr>
              <a:xfrm>
                <a:off x="14509853" y="6082800"/>
                <a:ext cx="1227551" cy="847044"/>
              </a:xfrm>
              <a:custGeom>
                <a:avLst/>
                <a:gdLst/>
                <a:ahLst/>
                <a:cxnLst/>
                <a:rect l="l" t="t" r="r" b="b"/>
                <a:pathLst>
                  <a:path w="35" h="19" extrusionOk="0">
                    <a:moveTo>
                      <a:pt x="30" y="3"/>
                    </a:moveTo>
                    <a:cubicBezTo>
                      <a:pt x="30" y="2"/>
                      <a:pt x="25" y="2"/>
                      <a:pt x="24" y="1"/>
                    </a:cubicBezTo>
                    <a:cubicBezTo>
                      <a:pt x="20" y="0"/>
                      <a:pt x="22" y="4"/>
                      <a:pt x="19" y="4"/>
                    </a:cubicBezTo>
                    <a:cubicBezTo>
                      <a:pt x="18" y="3"/>
                      <a:pt x="17" y="4"/>
                      <a:pt x="15" y="4"/>
                    </a:cubicBezTo>
                    <a:cubicBezTo>
                      <a:pt x="14" y="4"/>
                      <a:pt x="14" y="6"/>
                      <a:pt x="13" y="6"/>
                    </a:cubicBezTo>
                    <a:cubicBezTo>
                      <a:pt x="9" y="8"/>
                      <a:pt x="7" y="6"/>
                      <a:pt x="5" y="4"/>
                    </a:cubicBezTo>
                    <a:cubicBezTo>
                      <a:pt x="5" y="5"/>
                      <a:pt x="5" y="6"/>
                      <a:pt x="5" y="7"/>
                    </a:cubicBezTo>
                    <a:cubicBezTo>
                      <a:pt x="4" y="8"/>
                      <a:pt x="3" y="6"/>
                      <a:pt x="3" y="8"/>
                    </a:cubicBezTo>
                    <a:cubicBezTo>
                      <a:pt x="3" y="11"/>
                      <a:pt x="0" y="13"/>
                      <a:pt x="3" y="15"/>
                    </a:cubicBezTo>
                    <a:cubicBezTo>
                      <a:pt x="5" y="17"/>
                      <a:pt x="8" y="19"/>
                      <a:pt x="11" y="19"/>
                    </a:cubicBezTo>
                    <a:cubicBezTo>
                      <a:pt x="15" y="19"/>
                      <a:pt x="17" y="16"/>
                      <a:pt x="21" y="17"/>
                    </a:cubicBezTo>
                    <a:cubicBezTo>
                      <a:pt x="21" y="16"/>
                      <a:pt x="24" y="16"/>
                      <a:pt x="25" y="15"/>
                    </a:cubicBezTo>
                    <a:cubicBezTo>
                      <a:pt x="26" y="13"/>
                      <a:pt x="27" y="11"/>
                      <a:pt x="29" y="9"/>
                    </a:cubicBezTo>
                    <a:cubicBezTo>
                      <a:pt x="30" y="7"/>
                      <a:pt x="31" y="7"/>
                      <a:pt x="33" y="6"/>
                    </a:cubicBezTo>
                    <a:cubicBezTo>
                      <a:pt x="35" y="4"/>
                      <a:pt x="30" y="4"/>
                      <a:pt x="30" y="3"/>
                    </a:cubicBezTo>
                    <a:cubicBezTo>
                      <a:pt x="30" y="3"/>
                      <a:pt x="30" y="4"/>
                      <a:pt x="30" y="3"/>
                    </a:cubicBezTo>
                    <a:close/>
                  </a:path>
                </a:pathLst>
              </a:custGeom>
              <a:solidFill>
                <a:srgbClr val="E0ECEC"/>
              </a:solidFill>
              <a:ln w="38100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34300" tIns="17150" rIns="34300" bIns="1715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329" name="Google Shape;329;p30"/>
              <p:cNvSpPr/>
              <p:nvPr/>
            </p:nvSpPr>
            <p:spPr>
              <a:xfrm>
                <a:off x="15212998" y="7988620"/>
                <a:ext cx="1084535" cy="1421807"/>
              </a:xfrm>
              <a:custGeom>
                <a:avLst/>
                <a:gdLst/>
                <a:ahLst/>
                <a:cxnLst/>
                <a:rect l="l" t="t" r="r" b="b"/>
                <a:pathLst>
                  <a:path w="31" h="32" extrusionOk="0">
                    <a:moveTo>
                      <a:pt x="31" y="0"/>
                    </a:moveTo>
                    <a:cubicBezTo>
                      <a:pt x="28" y="2"/>
                      <a:pt x="27" y="4"/>
                      <a:pt x="23" y="3"/>
                    </a:cubicBezTo>
                    <a:cubicBezTo>
                      <a:pt x="21" y="2"/>
                      <a:pt x="15" y="1"/>
                      <a:pt x="13" y="2"/>
                    </a:cubicBezTo>
                    <a:cubicBezTo>
                      <a:pt x="13" y="5"/>
                      <a:pt x="10" y="3"/>
                      <a:pt x="9" y="4"/>
                    </a:cubicBezTo>
                    <a:cubicBezTo>
                      <a:pt x="8" y="5"/>
                      <a:pt x="7" y="5"/>
                      <a:pt x="6" y="5"/>
                    </a:cubicBezTo>
                    <a:cubicBezTo>
                      <a:pt x="4" y="6"/>
                      <a:pt x="4" y="7"/>
                      <a:pt x="4" y="8"/>
                    </a:cubicBezTo>
                    <a:cubicBezTo>
                      <a:pt x="3" y="9"/>
                      <a:pt x="3" y="10"/>
                      <a:pt x="2" y="11"/>
                    </a:cubicBezTo>
                    <a:cubicBezTo>
                      <a:pt x="0" y="13"/>
                      <a:pt x="0" y="13"/>
                      <a:pt x="2" y="15"/>
                    </a:cubicBezTo>
                    <a:cubicBezTo>
                      <a:pt x="3" y="16"/>
                      <a:pt x="4" y="16"/>
                      <a:pt x="4" y="17"/>
                    </a:cubicBezTo>
                    <a:cubicBezTo>
                      <a:pt x="4" y="19"/>
                      <a:pt x="4" y="20"/>
                      <a:pt x="5" y="22"/>
                    </a:cubicBezTo>
                    <a:cubicBezTo>
                      <a:pt x="5" y="23"/>
                      <a:pt x="5" y="24"/>
                      <a:pt x="6" y="25"/>
                    </a:cubicBezTo>
                    <a:cubicBezTo>
                      <a:pt x="8" y="26"/>
                      <a:pt x="6" y="27"/>
                      <a:pt x="7" y="28"/>
                    </a:cubicBezTo>
                    <a:cubicBezTo>
                      <a:pt x="7" y="30"/>
                      <a:pt x="8" y="29"/>
                      <a:pt x="8" y="29"/>
                    </a:cubicBezTo>
                    <a:cubicBezTo>
                      <a:pt x="10" y="29"/>
                      <a:pt x="10" y="30"/>
                      <a:pt x="10" y="31"/>
                    </a:cubicBezTo>
                    <a:cubicBezTo>
                      <a:pt x="11" y="31"/>
                      <a:pt x="12" y="30"/>
                      <a:pt x="12" y="30"/>
                    </a:cubicBezTo>
                    <a:cubicBezTo>
                      <a:pt x="13" y="29"/>
                      <a:pt x="13" y="31"/>
                      <a:pt x="13" y="31"/>
                    </a:cubicBezTo>
                    <a:cubicBezTo>
                      <a:pt x="14" y="32"/>
                      <a:pt x="13" y="25"/>
                      <a:pt x="13" y="26"/>
                    </a:cubicBezTo>
                    <a:cubicBezTo>
                      <a:pt x="13" y="25"/>
                      <a:pt x="16" y="26"/>
                      <a:pt x="17" y="26"/>
                    </a:cubicBezTo>
                    <a:cubicBezTo>
                      <a:pt x="17" y="25"/>
                      <a:pt x="14" y="24"/>
                      <a:pt x="14" y="23"/>
                    </a:cubicBezTo>
                    <a:cubicBezTo>
                      <a:pt x="15" y="21"/>
                      <a:pt x="17" y="23"/>
                      <a:pt x="17" y="24"/>
                    </a:cubicBezTo>
                    <a:cubicBezTo>
                      <a:pt x="19" y="25"/>
                      <a:pt x="18" y="23"/>
                      <a:pt x="18" y="22"/>
                    </a:cubicBezTo>
                    <a:cubicBezTo>
                      <a:pt x="18" y="21"/>
                      <a:pt x="21" y="23"/>
                      <a:pt x="21" y="23"/>
                    </a:cubicBezTo>
                    <a:cubicBezTo>
                      <a:pt x="21" y="22"/>
                      <a:pt x="19" y="19"/>
                      <a:pt x="19" y="19"/>
                    </a:cubicBezTo>
                    <a:cubicBezTo>
                      <a:pt x="18" y="18"/>
                      <a:pt x="16" y="18"/>
                      <a:pt x="15" y="17"/>
                    </a:cubicBezTo>
                    <a:cubicBezTo>
                      <a:pt x="15" y="17"/>
                      <a:pt x="15" y="15"/>
                      <a:pt x="15" y="16"/>
                    </a:cubicBezTo>
                    <a:cubicBezTo>
                      <a:pt x="14" y="14"/>
                      <a:pt x="11" y="12"/>
                      <a:pt x="11" y="10"/>
                    </a:cubicBezTo>
                    <a:cubicBezTo>
                      <a:pt x="12" y="6"/>
                      <a:pt x="15" y="10"/>
                      <a:pt x="16" y="11"/>
                    </a:cubicBezTo>
                    <a:cubicBezTo>
                      <a:pt x="16" y="11"/>
                      <a:pt x="16" y="10"/>
                      <a:pt x="16" y="10"/>
                    </a:cubicBezTo>
                    <a:cubicBezTo>
                      <a:pt x="17" y="9"/>
                      <a:pt x="18" y="10"/>
                      <a:pt x="18" y="11"/>
                    </a:cubicBezTo>
                    <a:cubicBezTo>
                      <a:pt x="18" y="11"/>
                      <a:pt x="17" y="9"/>
                      <a:pt x="17" y="9"/>
                    </a:cubicBezTo>
                    <a:cubicBezTo>
                      <a:pt x="18" y="9"/>
                      <a:pt x="20" y="10"/>
                      <a:pt x="21" y="10"/>
                    </a:cubicBezTo>
                    <a:cubicBezTo>
                      <a:pt x="21" y="9"/>
                      <a:pt x="17" y="9"/>
                      <a:pt x="17" y="7"/>
                    </a:cubicBezTo>
                    <a:cubicBezTo>
                      <a:pt x="17" y="7"/>
                      <a:pt x="21" y="5"/>
                      <a:pt x="22" y="5"/>
                    </a:cubicBezTo>
                    <a:cubicBezTo>
                      <a:pt x="22" y="5"/>
                      <a:pt x="21" y="7"/>
                      <a:pt x="21" y="7"/>
                    </a:cubicBezTo>
                    <a:cubicBezTo>
                      <a:pt x="21" y="7"/>
                      <a:pt x="24" y="5"/>
                      <a:pt x="25" y="5"/>
                    </a:cubicBezTo>
                    <a:cubicBezTo>
                      <a:pt x="26" y="5"/>
                      <a:pt x="27" y="6"/>
                      <a:pt x="29" y="7"/>
                    </a:cubicBezTo>
                    <a:cubicBezTo>
                      <a:pt x="30" y="5"/>
                      <a:pt x="31" y="2"/>
                      <a:pt x="31" y="0"/>
                    </a:cubicBezTo>
                    <a:close/>
                  </a:path>
                </a:pathLst>
              </a:custGeom>
              <a:solidFill>
                <a:srgbClr val="E0ECEC"/>
              </a:solidFill>
              <a:ln w="38100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34300" tIns="17150" rIns="34300" bIns="1715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330" name="Google Shape;330;p30"/>
              <p:cNvSpPr/>
              <p:nvPr/>
            </p:nvSpPr>
            <p:spPr>
              <a:xfrm>
                <a:off x="16190277" y="7912975"/>
                <a:ext cx="524385" cy="438638"/>
              </a:xfrm>
              <a:custGeom>
                <a:avLst/>
                <a:gdLst/>
                <a:ahLst/>
                <a:cxnLst/>
                <a:rect l="l" t="t" r="r" b="b"/>
                <a:pathLst>
                  <a:path w="15" h="10" extrusionOk="0">
                    <a:moveTo>
                      <a:pt x="15" y="6"/>
                    </a:moveTo>
                    <a:cubicBezTo>
                      <a:pt x="13" y="4"/>
                      <a:pt x="10" y="4"/>
                      <a:pt x="10" y="1"/>
                    </a:cubicBezTo>
                    <a:cubicBezTo>
                      <a:pt x="5" y="0"/>
                      <a:pt x="4" y="0"/>
                      <a:pt x="2" y="5"/>
                    </a:cubicBezTo>
                    <a:cubicBezTo>
                      <a:pt x="2" y="6"/>
                      <a:pt x="0" y="9"/>
                      <a:pt x="1" y="9"/>
                    </a:cubicBezTo>
                    <a:cubicBezTo>
                      <a:pt x="3" y="10"/>
                      <a:pt x="5" y="10"/>
                      <a:pt x="6" y="9"/>
                    </a:cubicBezTo>
                    <a:cubicBezTo>
                      <a:pt x="8" y="8"/>
                      <a:pt x="9" y="7"/>
                      <a:pt x="11" y="7"/>
                    </a:cubicBezTo>
                    <a:cubicBezTo>
                      <a:pt x="11" y="7"/>
                      <a:pt x="15" y="7"/>
                      <a:pt x="15" y="6"/>
                    </a:cubicBezTo>
                    <a:cubicBezTo>
                      <a:pt x="14" y="6"/>
                      <a:pt x="15" y="7"/>
                      <a:pt x="15" y="6"/>
                    </a:cubicBezTo>
                    <a:close/>
                  </a:path>
                </a:pathLst>
              </a:custGeom>
              <a:solidFill>
                <a:srgbClr val="E0ECEC"/>
              </a:solidFill>
              <a:ln w="38100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34300" tIns="17150" rIns="34300" bIns="1715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331" name="Google Shape;331;p30"/>
              <p:cNvSpPr/>
              <p:nvPr/>
            </p:nvSpPr>
            <p:spPr>
              <a:xfrm>
                <a:off x="15069996" y="7776862"/>
                <a:ext cx="309867" cy="801670"/>
              </a:xfrm>
              <a:custGeom>
                <a:avLst/>
                <a:gdLst/>
                <a:ahLst/>
                <a:cxnLst/>
                <a:rect l="l" t="t" r="r" b="b"/>
                <a:pathLst>
                  <a:path w="9" h="18" extrusionOk="0">
                    <a:moveTo>
                      <a:pt x="6" y="16"/>
                    </a:moveTo>
                    <a:cubicBezTo>
                      <a:pt x="7" y="14"/>
                      <a:pt x="9" y="12"/>
                      <a:pt x="7" y="11"/>
                    </a:cubicBezTo>
                    <a:cubicBezTo>
                      <a:pt x="6" y="10"/>
                      <a:pt x="5" y="8"/>
                      <a:pt x="6" y="6"/>
                    </a:cubicBezTo>
                    <a:cubicBezTo>
                      <a:pt x="6" y="6"/>
                      <a:pt x="7" y="4"/>
                      <a:pt x="7" y="4"/>
                    </a:cubicBezTo>
                    <a:cubicBezTo>
                      <a:pt x="6" y="3"/>
                      <a:pt x="4" y="1"/>
                      <a:pt x="3" y="1"/>
                    </a:cubicBezTo>
                    <a:cubicBezTo>
                      <a:pt x="0" y="0"/>
                      <a:pt x="0" y="7"/>
                      <a:pt x="0" y="9"/>
                    </a:cubicBezTo>
                    <a:cubicBezTo>
                      <a:pt x="0" y="13"/>
                      <a:pt x="2" y="15"/>
                      <a:pt x="4" y="18"/>
                    </a:cubicBezTo>
                    <a:cubicBezTo>
                      <a:pt x="5" y="17"/>
                      <a:pt x="6" y="16"/>
                      <a:pt x="6" y="16"/>
                    </a:cubicBezTo>
                    <a:cubicBezTo>
                      <a:pt x="7" y="14"/>
                      <a:pt x="6" y="16"/>
                      <a:pt x="6" y="16"/>
                    </a:cubicBezTo>
                    <a:close/>
                  </a:path>
                </a:pathLst>
              </a:custGeom>
              <a:solidFill>
                <a:srgbClr val="E0ECEC"/>
              </a:solidFill>
              <a:ln w="38100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34300" tIns="17150" rIns="34300" bIns="1715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332" name="Google Shape;332;p30"/>
              <p:cNvSpPr/>
              <p:nvPr/>
            </p:nvSpPr>
            <p:spPr>
              <a:xfrm>
                <a:off x="15248751" y="7867619"/>
                <a:ext cx="452876" cy="393278"/>
              </a:xfrm>
              <a:custGeom>
                <a:avLst/>
                <a:gdLst/>
                <a:ahLst/>
                <a:cxnLst/>
                <a:rect l="l" t="t" r="r" b="b"/>
                <a:pathLst>
                  <a:path w="13" h="9" extrusionOk="0">
                    <a:moveTo>
                      <a:pt x="11" y="0"/>
                    </a:moveTo>
                    <a:cubicBezTo>
                      <a:pt x="9" y="0"/>
                      <a:pt x="2" y="0"/>
                      <a:pt x="2" y="2"/>
                    </a:cubicBezTo>
                    <a:cubicBezTo>
                      <a:pt x="0" y="4"/>
                      <a:pt x="0" y="8"/>
                      <a:pt x="3" y="9"/>
                    </a:cubicBezTo>
                    <a:cubicBezTo>
                      <a:pt x="4" y="8"/>
                      <a:pt x="6" y="9"/>
                      <a:pt x="7" y="8"/>
                    </a:cubicBezTo>
                    <a:cubicBezTo>
                      <a:pt x="8" y="8"/>
                      <a:pt x="9" y="6"/>
                      <a:pt x="10" y="7"/>
                    </a:cubicBezTo>
                    <a:cubicBezTo>
                      <a:pt x="13" y="9"/>
                      <a:pt x="11" y="1"/>
                      <a:pt x="11" y="0"/>
                    </a:cubicBezTo>
                    <a:close/>
                  </a:path>
                </a:pathLst>
              </a:custGeom>
              <a:solidFill>
                <a:srgbClr val="E0ECEC"/>
              </a:solidFill>
              <a:ln w="38100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34300" tIns="17150" rIns="34300" bIns="1715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333" name="Google Shape;333;p30"/>
              <p:cNvSpPr/>
              <p:nvPr/>
            </p:nvSpPr>
            <p:spPr>
              <a:xfrm>
                <a:off x="13711353" y="-663212"/>
                <a:ext cx="2192889" cy="4794822"/>
              </a:xfrm>
              <a:custGeom>
                <a:avLst/>
                <a:gdLst/>
                <a:ahLst/>
                <a:cxnLst/>
                <a:rect l="l" t="t" r="r" b="b"/>
                <a:pathLst>
                  <a:path w="63" h="108" extrusionOk="0">
                    <a:moveTo>
                      <a:pt x="61" y="25"/>
                    </a:moveTo>
                    <a:cubicBezTo>
                      <a:pt x="60" y="24"/>
                      <a:pt x="62" y="22"/>
                      <a:pt x="61" y="20"/>
                    </a:cubicBezTo>
                    <a:cubicBezTo>
                      <a:pt x="60" y="18"/>
                      <a:pt x="61" y="18"/>
                      <a:pt x="61" y="16"/>
                    </a:cubicBezTo>
                    <a:cubicBezTo>
                      <a:pt x="61" y="15"/>
                      <a:pt x="60" y="14"/>
                      <a:pt x="60" y="13"/>
                    </a:cubicBezTo>
                    <a:cubicBezTo>
                      <a:pt x="59" y="12"/>
                      <a:pt x="60" y="12"/>
                      <a:pt x="60" y="11"/>
                    </a:cubicBezTo>
                    <a:cubicBezTo>
                      <a:pt x="59" y="9"/>
                      <a:pt x="59" y="8"/>
                      <a:pt x="57" y="7"/>
                    </a:cubicBezTo>
                    <a:cubicBezTo>
                      <a:pt x="55" y="6"/>
                      <a:pt x="53" y="6"/>
                      <a:pt x="51" y="5"/>
                    </a:cubicBezTo>
                    <a:cubicBezTo>
                      <a:pt x="49" y="3"/>
                      <a:pt x="47" y="0"/>
                      <a:pt x="44" y="1"/>
                    </a:cubicBezTo>
                    <a:cubicBezTo>
                      <a:pt x="43" y="1"/>
                      <a:pt x="44" y="4"/>
                      <a:pt x="44" y="5"/>
                    </a:cubicBezTo>
                    <a:cubicBezTo>
                      <a:pt x="43" y="8"/>
                      <a:pt x="37" y="6"/>
                      <a:pt x="34" y="5"/>
                    </a:cubicBezTo>
                    <a:cubicBezTo>
                      <a:pt x="34" y="7"/>
                      <a:pt x="34" y="8"/>
                      <a:pt x="34" y="10"/>
                    </a:cubicBezTo>
                    <a:cubicBezTo>
                      <a:pt x="33" y="10"/>
                      <a:pt x="31" y="9"/>
                      <a:pt x="29" y="10"/>
                    </a:cubicBezTo>
                    <a:cubicBezTo>
                      <a:pt x="28" y="10"/>
                      <a:pt x="28" y="11"/>
                      <a:pt x="27" y="12"/>
                    </a:cubicBezTo>
                    <a:cubicBezTo>
                      <a:pt x="27" y="13"/>
                      <a:pt x="25" y="14"/>
                      <a:pt x="25" y="15"/>
                    </a:cubicBezTo>
                    <a:cubicBezTo>
                      <a:pt x="24" y="16"/>
                      <a:pt x="26" y="18"/>
                      <a:pt x="25" y="18"/>
                    </a:cubicBezTo>
                    <a:cubicBezTo>
                      <a:pt x="25" y="19"/>
                      <a:pt x="24" y="19"/>
                      <a:pt x="24" y="20"/>
                    </a:cubicBezTo>
                    <a:cubicBezTo>
                      <a:pt x="22" y="21"/>
                      <a:pt x="20" y="23"/>
                      <a:pt x="20" y="25"/>
                    </a:cubicBezTo>
                    <a:cubicBezTo>
                      <a:pt x="20" y="27"/>
                      <a:pt x="18" y="25"/>
                      <a:pt x="17" y="27"/>
                    </a:cubicBezTo>
                    <a:cubicBezTo>
                      <a:pt x="17" y="29"/>
                      <a:pt x="17" y="31"/>
                      <a:pt x="16" y="33"/>
                    </a:cubicBezTo>
                    <a:cubicBezTo>
                      <a:pt x="16" y="35"/>
                      <a:pt x="13" y="36"/>
                      <a:pt x="13" y="38"/>
                    </a:cubicBezTo>
                    <a:cubicBezTo>
                      <a:pt x="13" y="39"/>
                      <a:pt x="16" y="41"/>
                      <a:pt x="15" y="42"/>
                    </a:cubicBezTo>
                    <a:cubicBezTo>
                      <a:pt x="13" y="44"/>
                      <a:pt x="11" y="43"/>
                      <a:pt x="9" y="44"/>
                    </a:cubicBezTo>
                    <a:cubicBezTo>
                      <a:pt x="6" y="45"/>
                      <a:pt x="5" y="48"/>
                      <a:pt x="5" y="51"/>
                    </a:cubicBezTo>
                    <a:cubicBezTo>
                      <a:pt x="6" y="53"/>
                      <a:pt x="6" y="55"/>
                      <a:pt x="6" y="57"/>
                    </a:cubicBezTo>
                    <a:cubicBezTo>
                      <a:pt x="6" y="60"/>
                      <a:pt x="4" y="61"/>
                      <a:pt x="8" y="63"/>
                    </a:cubicBezTo>
                    <a:cubicBezTo>
                      <a:pt x="10" y="65"/>
                      <a:pt x="9" y="66"/>
                      <a:pt x="7" y="67"/>
                    </a:cubicBezTo>
                    <a:cubicBezTo>
                      <a:pt x="6" y="68"/>
                      <a:pt x="8" y="72"/>
                      <a:pt x="7" y="74"/>
                    </a:cubicBezTo>
                    <a:cubicBezTo>
                      <a:pt x="7" y="76"/>
                      <a:pt x="4" y="76"/>
                      <a:pt x="4" y="78"/>
                    </a:cubicBezTo>
                    <a:cubicBezTo>
                      <a:pt x="4" y="79"/>
                      <a:pt x="4" y="83"/>
                      <a:pt x="3" y="83"/>
                    </a:cubicBezTo>
                    <a:cubicBezTo>
                      <a:pt x="3" y="83"/>
                      <a:pt x="1" y="82"/>
                      <a:pt x="0" y="82"/>
                    </a:cubicBezTo>
                    <a:cubicBezTo>
                      <a:pt x="0" y="86"/>
                      <a:pt x="4" y="87"/>
                      <a:pt x="4" y="90"/>
                    </a:cubicBezTo>
                    <a:cubicBezTo>
                      <a:pt x="3" y="91"/>
                      <a:pt x="6" y="96"/>
                      <a:pt x="7" y="97"/>
                    </a:cubicBezTo>
                    <a:cubicBezTo>
                      <a:pt x="9" y="99"/>
                      <a:pt x="8" y="100"/>
                      <a:pt x="8" y="102"/>
                    </a:cubicBezTo>
                    <a:cubicBezTo>
                      <a:pt x="8" y="103"/>
                      <a:pt x="10" y="105"/>
                      <a:pt x="10" y="107"/>
                    </a:cubicBezTo>
                    <a:cubicBezTo>
                      <a:pt x="9" y="108"/>
                      <a:pt x="13" y="107"/>
                      <a:pt x="14" y="108"/>
                    </a:cubicBezTo>
                    <a:cubicBezTo>
                      <a:pt x="16" y="108"/>
                      <a:pt x="15" y="107"/>
                      <a:pt x="15" y="105"/>
                    </a:cubicBezTo>
                    <a:cubicBezTo>
                      <a:pt x="15" y="100"/>
                      <a:pt x="23" y="104"/>
                      <a:pt x="24" y="101"/>
                    </a:cubicBezTo>
                    <a:cubicBezTo>
                      <a:pt x="25" y="98"/>
                      <a:pt x="26" y="95"/>
                      <a:pt x="27" y="92"/>
                    </a:cubicBezTo>
                    <a:cubicBezTo>
                      <a:pt x="27" y="90"/>
                      <a:pt x="27" y="88"/>
                      <a:pt x="26" y="87"/>
                    </a:cubicBezTo>
                    <a:cubicBezTo>
                      <a:pt x="25" y="85"/>
                      <a:pt x="26" y="85"/>
                      <a:pt x="28" y="84"/>
                    </a:cubicBezTo>
                    <a:cubicBezTo>
                      <a:pt x="29" y="84"/>
                      <a:pt x="32" y="83"/>
                      <a:pt x="32" y="82"/>
                    </a:cubicBezTo>
                    <a:cubicBezTo>
                      <a:pt x="32" y="82"/>
                      <a:pt x="32" y="81"/>
                      <a:pt x="32" y="81"/>
                    </a:cubicBezTo>
                    <a:cubicBezTo>
                      <a:pt x="33" y="81"/>
                      <a:pt x="35" y="81"/>
                      <a:pt x="35" y="80"/>
                    </a:cubicBezTo>
                    <a:cubicBezTo>
                      <a:pt x="35" y="79"/>
                      <a:pt x="34" y="79"/>
                      <a:pt x="34" y="78"/>
                    </a:cubicBezTo>
                    <a:cubicBezTo>
                      <a:pt x="35" y="78"/>
                      <a:pt x="36" y="77"/>
                      <a:pt x="36" y="77"/>
                    </a:cubicBezTo>
                    <a:cubicBezTo>
                      <a:pt x="38" y="75"/>
                      <a:pt x="37" y="74"/>
                      <a:pt x="35" y="73"/>
                    </a:cubicBezTo>
                    <a:cubicBezTo>
                      <a:pt x="33" y="71"/>
                      <a:pt x="29" y="70"/>
                      <a:pt x="29" y="66"/>
                    </a:cubicBezTo>
                    <a:cubicBezTo>
                      <a:pt x="29" y="64"/>
                      <a:pt x="29" y="62"/>
                      <a:pt x="30" y="60"/>
                    </a:cubicBezTo>
                    <a:cubicBezTo>
                      <a:pt x="31" y="58"/>
                      <a:pt x="31" y="58"/>
                      <a:pt x="30" y="56"/>
                    </a:cubicBezTo>
                    <a:cubicBezTo>
                      <a:pt x="29" y="56"/>
                      <a:pt x="33" y="53"/>
                      <a:pt x="33" y="53"/>
                    </a:cubicBezTo>
                    <a:cubicBezTo>
                      <a:pt x="35" y="51"/>
                      <a:pt x="36" y="49"/>
                      <a:pt x="39" y="48"/>
                    </a:cubicBezTo>
                    <a:cubicBezTo>
                      <a:pt x="42" y="47"/>
                      <a:pt x="47" y="44"/>
                      <a:pt x="49" y="41"/>
                    </a:cubicBezTo>
                    <a:cubicBezTo>
                      <a:pt x="51" y="38"/>
                      <a:pt x="46" y="36"/>
                      <a:pt x="50" y="35"/>
                    </a:cubicBezTo>
                    <a:cubicBezTo>
                      <a:pt x="52" y="34"/>
                      <a:pt x="51" y="34"/>
                      <a:pt x="50" y="32"/>
                    </a:cubicBezTo>
                    <a:cubicBezTo>
                      <a:pt x="50" y="31"/>
                      <a:pt x="53" y="30"/>
                      <a:pt x="54" y="30"/>
                    </a:cubicBezTo>
                    <a:cubicBezTo>
                      <a:pt x="56" y="28"/>
                      <a:pt x="57" y="27"/>
                      <a:pt x="58" y="29"/>
                    </a:cubicBezTo>
                    <a:cubicBezTo>
                      <a:pt x="59" y="29"/>
                      <a:pt x="60" y="28"/>
                      <a:pt x="60" y="28"/>
                    </a:cubicBezTo>
                    <a:cubicBezTo>
                      <a:pt x="61" y="28"/>
                      <a:pt x="62" y="28"/>
                      <a:pt x="63" y="28"/>
                    </a:cubicBezTo>
                    <a:cubicBezTo>
                      <a:pt x="63" y="27"/>
                      <a:pt x="62" y="27"/>
                      <a:pt x="61" y="25"/>
                    </a:cubicBezTo>
                    <a:cubicBezTo>
                      <a:pt x="60" y="24"/>
                      <a:pt x="61" y="26"/>
                      <a:pt x="61" y="25"/>
                    </a:cubicBezTo>
                    <a:close/>
                  </a:path>
                </a:pathLst>
              </a:custGeom>
              <a:solidFill>
                <a:srgbClr val="E0ECEC"/>
              </a:solidFill>
              <a:ln w="38100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34300" tIns="17150" rIns="34300" bIns="1715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334" name="Google Shape;334;p30"/>
              <p:cNvSpPr/>
              <p:nvPr/>
            </p:nvSpPr>
            <p:spPr>
              <a:xfrm>
                <a:off x="15320274" y="-1026221"/>
                <a:ext cx="1883026" cy="3736022"/>
              </a:xfrm>
              <a:custGeom>
                <a:avLst/>
                <a:gdLst/>
                <a:ahLst/>
                <a:cxnLst/>
                <a:rect l="l" t="t" r="r" b="b"/>
                <a:pathLst>
                  <a:path w="54" h="84" extrusionOk="0">
                    <a:moveTo>
                      <a:pt x="53" y="59"/>
                    </a:moveTo>
                    <a:cubicBezTo>
                      <a:pt x="52" y="57"/>
                      <a:pt x="49" y="56"/>
                      <a:pt x="47" y="55"/>
                    </a:cubicBezTo>
                    <a:cubicBezTo>
                      <a:pt x="44" y="53"/>
                      <a:pt x="48" y="53"/>
                      <a:pt x="49" y="51"/>
                    </a:cubicBezTo>
                    <a:cubicBezTo>
                      <a:pt x="49" y="51"/>
                      <a:pt x="45" y="45"/>
                      <a:pt x="44" y="44"/>
                    </a:cubicBezTo>
                    <a:cubicBezTo>
                      <a:pt x="44" y="44"/>
                      <a:pt x="46" y="43"/>
                      <a:pt x="46" y="43"/>
                    </a:cubicBezTo>
                    <a:cubicBezTo>
                      <a:pt x="46" y="42"/>
                      <a:pt x="44" y="39"/>
                      <a:pt x="44" y="38"/>
                    </a:cubicBezTo>
                    <a:cubicBezTo>
                      <a:pt x="44" y="37"/>
                      <a:pt x="45" y="37"/>
                      <a:pt x="45" y="36"/>
                    </a:cubicBezTo>
                    <a:cubicBezTo>
                      <a:pt x="46" y="35"/>
                      <a:pt x="44" y="33"/>
                      <a:pt x="44" y="32"/>
                    </a:cubicBezTo>
                    <a:cubicBezTo>
                      <a:pt x="42" y="30"/>
                      <a:pt x="40" y="28"/>
                      <a:pt x="42" y="26"/>
                    </a:cubicBezTo>
                    <a:cubicBezTo>
                      <a:pt x="43" y="25"/>
                      <a:pt x="45" y="24"/>
                      <a:pt x="45" y="23"/>
                    </a:cubicBezTo>
                    <a:cubicBezTo>
                      <a:pt x="46" y="21"/>
                      <a:pt x="44" y="20"/>
                      <a:pt x="44" y="19"/>
                    </a:cubicBezTo>
                    <a:cubicBezTo>
                      <a:pt x="43" y="18"/>
                      <a:pt x="36" y="15"/>
                      <a:pt x="38" y="13"/>
                    </a:cubicBezTo>
                    <a:cubicBezTo>
                      <a:pt x="38" y="13"/>
                      <a:pt x="40" y="12"/>
                      <a:pt x="40" y="12"/>
                    </a:cubicBezTo>
                    <a:cubicBezTo>
                      <a:pt x="40" y="12"/>
                      <a:pt x="37" y="10"/>
                      <a:pt x="39" y="10"/>
                    </a:cubicBezTo>
                    <a:cubicBezTo>
                      <a:pt x="42" y="10"/>
                      <a:pt x="44" y="5"/>
                      <a:pt x="41" y="3"/>
                    </a:cubicBezTo>
                    <a:cubicBezTo>
                      <a:pt x="40" y="2"/>
                      <a:pt x="38" y="2"/>
                      <a:pt x="37" y="1"/>
                    </a:cubicBezTo>
                    <a:cubicBezTo>
                      <a:pt x="36" y="0"/>
                      <a:pt x="35" y="0"/>
                      <a:pt x="34" y="0"/>
                    </a:cubicBezTo>
                    <a:cubicBezTo>
                      <a:pt x="32" y="1"/>
                      <a:pt x="31" y="0"/>
                      <a:pt x="29" y="1"/>
                    </a:cubicBezTo>
                    <a:cubicBezTo>
                      <a:pt x="28" y="2"/>
                      <a:pt x="26" y="4"/>
                      <a:pt x="25" y="5"/>
                    </a:cubicBezTo>
                    <a:cubicBezTo>
                      <a:pt x="25" y="6"/>
                      <a:pt x="25" y="10"/>
                      <a:pt x="24" y="10"/>
                    </a:cubicBezTo>
                    <a:cubicBezTo>
                      <a:pt x="23" y="11"/>
                      <a:pt x="22" y="12"/>
                      <a:pt x="21" y="13"/>
                    </a:cubicBezTo>
                    <a:cubicBezTo>
                      <a:pt x="20" y="13"/>
                      <a:pt x="18" y="11"/>
                      <a:pt x="17" y="11"/>
                    </a:cubicBezTo>
                    <a:cubicBezTo>
                      <a:pt x="16" y="11"/>
                      <a:pt x="15" y="12"/>
                      <a:pt x="14" y="12"/>
                    </a:cubicBezTo>
                    <a:cubicBezTo>
                      <a:pt x="11" y="13"/>
                      <a:pt x="9" y="12"/>
                      <a:pt x="7" y="10"/>
                    </a:cubicBezTo>
                    <a:cubicBezTo>
                      <a:pt x="7" y="9"/>
                      <a:pt x="5" y="7"/>
                      <a:pt x="4" y="7"/>
                    </a:cubicBezTo>
                    <a:cubicBezTo>
                      <a:pt x="3" y="7"/>
                      <a:pt x="1" y="9"/>
                      <a:pt x="0" y="9"/>
                    </a:cubicBezTo>
                    <a:cubicBezTo>
                      <a:pt x="2" y="11"/>
                      <a:pt x="5" y="13"/>
                      <a:pt x="8" y="14"/>
                    </a:cubicBezTo>
                    <a:cubicBezTo>
                      <a:pt x="9" y="14"/>
                      <a:pt x="11" y="15"/>
                      <a:pt x="12" y="16"/>
                    </a:cubicBezTo>
                    <a:cubicBezTo>
                      <a:pt x="13" y="17"/>
                      <a:pt x="13" y="18"/>
                      <a:pt x="14" y="19"/>
                    </a:cubicBezTo>
                    <a:cubicBezTo>
                      <a:pt x="14" y="20"/>
                      <a:pt x="13" y="20"/>
                      <a:pt x="14" y="21"/>
                    </a:cubicBezTo>
                    <a:cubicBezTo>
                      <a:pt x="14" y="22"/>
                      <a:pt x="16" y="23"/>
                      <a:pt x="15" y="24"/>
                    </a:cubicBezTo>
                    <a:cubicBezTo>
                      <a:pt x="15" y="25"/>
                      <a:pt x="14" y="26"/>
                      <a:pt x="15" y="27"/>
                    </a:cubicBezTo>
                    <a:cubicBezTo>
                      <a:pt x="15" y="27"/>
                      <a:pt x="16" y="29"/>
                      <a:pt x="16" y="29"/>
                    </a:cubicBezTo>
                    <a:cubicBezTo>
                      <a:pt x="15" y="30"/>
                      <a:pt x="15" y="32"/>
                      <a:pt x="15" y="33"/>
                    </a:cubicBezTo>
                    <a:cubicBezTo>
                      <a:pt x="15" y="33"/>
                      <a:pt x="17" y="36"/>
                      <a:pt x="17" y="36"/>
                    </a:cubicBezTo>
                    <a:cubicBezTo>
                      <a:pt x="18" y="37"/>
                      <a:pt x="20" y="38"/>
                      <a:pt x="21" y="38"/>
                    </a:cubicBezTo>
                    <a:cubicBezTo>
                      <a:pt x="22" y="39"/>
                      <a:pt x="22" y="40"/>
                      <a:pt x="22" y="41"/>
                    </a:cubicBezTo>
                    <a:cubicBezTo>
                      <a:pt x="22" y="42"/>
                      <a:pt x="23" y="43"/>
                      <a:pt x="23" y="44"/>
                    </a:cubicBezTo>
                    <a:cubicBezTo>
                      <a:pt x="23" y="45"/>
                      <a:pt x="21" y="44"/>
                      <a:pt x="20" y="44"/>
                    </a:cubicBezTo>
                    <a:cubicBezTo>
                      <a:pt x="19" y="44"/>
                      <a:pt x="16" y="48"/>
                      <a:pt x="16" y="49"/>
                    </a:cubicBezTo>
                    <a:cubicBezTo>
                      <a:pt x="15" y="50"/>
                      <a:pt x="14" y="50"/>
                      <a:pt x="13" y="51"/>
                    </a:cubicBezTo>
                    <a:cubicBezTo>
                      <a:pt x="12" y="52"/>
                      <a:pt x="11" y="53"/>
                      <a:pt x="10" y="54"/>
                    </a:cubicBezTo>
                    <a:cubicBezTo>
                      <a:pt x="9" y="54"/>
                      <a:pt x="4" y="58"/>
                      <a:pt x="4" y="57"/>
                    </a:cubicBezTo>
                    <a:cubicBezTo>
                      <a:pt x="4" y="59"/>
                      <a:pt x="2" y="60"/>
                      <a:pt x="2" y="62"/>
                    </a:cubicBezTo>
                    <a:cubicBezTo>
                      <a:pt x="3" y="64"/>
                      <a:pt x="2" y="67"/>
                      <a:pt x="4" y="67"/>
                    </a:cubicBezTo>
                    <a:cubicBezTo>
                      <a:pt x="5" y="67"/>
                      <a:pt x="4" y="72"/>
                      <a:pt x="4" y="73"/>
                    </a:cubicBezTo>
                    <a:cubicBezTo>
                      <a:pt x="4" y="75"/>
                      <a:pt x="2" y="77"/>
                      <a:pt x="4" y="78"/>
                    </a:cubicBezTo>
                    <a:cubicBezTo>
                      <a:pt x="4" y="78"/>
                      <a:pt x="8" y="79"/>
                      <a:pt x="7" y="80"/>
                    </a:cubicBezTo>
                    <a:cubicBezTo>
                      <a:pt x="7" y="80"/>
                      <a:pt x="5" y="81"/>
                      <a:pt x="5" y="81"/>
                    </a:cubicBezTo>
                    <a:cubicBezTo>
                      <a:pt x="7" y="81"/>
                      <a:pt x="7" y="79"/>
                      <a:pt x="8" y="79"/>
                    </a:cubicBezTo>
                    <a:cubicBezTo>
                      <a:pt x="10" y="78"/>
                      <a:pt x="8" y="83"/>
                      <a:pt x="8" y="83"/>
                    </a:cubicBezTo>
                    <a:cubicBezTo>
                      <a:pt x="8" y="83"/>
                      <a:pt x="11" y="80"/>
                      <a:pt x="11" y="80"/>
                    </a:cubicBezTo>
                    <a:cubicBezTo>
                      <a:pt x="12" y="79"/>
                      <a:pt x="11" y="83"/>
                      <a:pt x="11" y="83"/>
                    </a:cubicBezTo>
                    <a:cubicBezTo>
                      <a:pt x="14" y="84"/>
                      <a:pt x="20" y="81"/>
                      <a:pt x="23" y="80"/>
                    </a:cubicBezTo>
                    <a:cubicBezTo>
                      <a:pt x="27" y="79"/>
                      <a:pt x="31" y="79"/>
                      <a:pt x="36" y="78"/>
                    </a:cubicBezTo>
                    <a:cubicBezTo>
                      <a:pt x="39" y="74"/>
                      <a:pt x="43" y="71"/>
                      <a:pt x="46" y="68"/>
                    </a:cubicBezTo>
                    <a:cubicBezTo>
                      <a:pt x="48" y="66"/>
                      <a:pt x="54" y="62"/>
                      <a:pt x="53" y="59"/>
                    </a:cubicBezTo>
                    <a:cubicBezTo>
                      <a:pt x="52" y="57"/>
                      <a:pt x="54" y="62"/>
                      <a:pt x="53" y="59"/>
                    </a:cubicBezTo>
                    <a:close/>
                  </a:path>
                </a:pathLst>
              </a:custGeom>
              <a:solidFill>
                <a:srgbClr val="E0ECEC"/>
              </a:solidFill>
              <a:ln w="38100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34300" tIns="17150" rIns="34300" bIns="1715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335" name="Google Shape;335;p30"/>
              <p:cNvSpPr/>
              <p:nvPr/>
            </p:nvSpPr>
            <p:spPr>
              <a:xfrm>
                <a:off x="12626829" y="-1464874"/>
                <a:ext cx="4469206" cy="4749438"/>
              </a:xfrm>
              <a:custGeom>
                <a:avLst/>
                <a:gdLst/>
                <a:ahLst/>
                <a:cxnLst/>
                <a:rect l="l" t="t" r="r" b="b"/>
                <a:pathLst>
                  <a:path w="128" h="107" extrusionOk="0">
                    <a:moveTo>
                      <a:pt x="34" y="101"/>
                    </a:moveTo>
                    <a:cubicBezTo>
                      <a:pt x="34" y="101"/>
                      <a:pt x="35" y="98"/>
                      <a:pt x="35" y="97"/>
                    </a:cubicBezTo>
                    <a:cubicBezTo>
                      <a:pt x="35" y="95"/>
                      <a:pt x="36" y="94"/>
                      <a:pt x="38" y="93"/>
                    </a:cubicBezTo>
                    <a:cubicBezTo>
                      <a:pt x="40" y="91"/>
                      <a:pt x="38" y="88"/>
                      <a:pt x="38" y="87"/>
                    </a:cubicBezTo>
                    <a:cubicBezTo>
                      <a:pt x="38" y="84"/>
                      <a:pt x="42" y="84"/>
                      <a:pt x="39" y="82"/>
                    </a:cubicBezTo>
                    <a:cubicBezTo>
                      <a:pt x="37" y="80"/>
                      <a:pt x="36" y="80"/>
                      <a:pt x="37" y="77"/>
                    </a:cubicBezTo>
                    <a:cubicBezTo>
                      <a:pt x="38" y="75"/>
                      <a:pt x="37" y="73"/>
                      <a:pt x="37" y="71"/>
                    </a:cubicBezTo>
                    <a:cubicBezTo>
                      <a:pt x="36" y="68"/>
                      <a:pt x="35" y="65"/>
                      <a:pt x="38" y="63"/>
                    </a:cubicBezTo>
                    <a:cubicBezTo>
                      <a:pt x="39" y="62"/>
                      <a:pt x="41" y="62"/>
                      <a:pt x="42" y="61"/>
                    </a:cubicBezTo>
                    <a:cubicBezTo>
                      <a:pt x="43" y="61"/>
                      <a:pt x="44" y="62"/>
                      <a:pt x="45" y="61"/>
                    </a:cubicBezTo>
                    <a:cubicBezTo>
                      <a:pt x="46" y="59"/>
                      <a:pt x="45" y="58"/>
                      <a:pt x="44" y="57"/>
                    </a:cubicBezTo>
                    <a:cubicBezTo>
                      <a:pt x="44" y="55"/>
                      <a:pt x="46" y="54"/>
                      <a:pt x="47" y="52"/>
                    </a:cubicBezTo>
                    <a:cubicBezTo>
                      <a:pt x="47" y="51"/>
                      <a:pt x="48" y="48"/>
                      <a:pt x="48" y="46"/>
                    </a:cubicBezTo>
                    <a:cubicBezTo>
                      <a:pt x="48" y="44"/>
                      <a:pt x="52" y="44"/>
                      <a:pt x="51" y="43"/>
                    </a:cubicBezTo>
                    <a:cubicBezTo>
                      <a:pt x="51" y="41"/>
                      <a:pt x="53" y="40"/>
                      <a:pt x="54" y="38"/>
                    </a:cubicBezTo>
                    <a:cubicBezTo>
                      <a:pt x="56" y="36"/>
                      <a:pt x="56" y="37"/>
                      <a:pt x="56" y="34"/>
                    </a:cubicBezTo>
                    <a:cubicBezTo>
                      <a:pt x="55" y="33"/>
                      <a:pt x="59" y="28"/>
                      <a:pt x="60" y="28"/>
                    </a:cubicBezTo>
                    <a:cubicBezTo>
                      <a:pt x="61" y="27"/>
                      <a:pt x="64" y="28"/>
                      <a:pt x="65" y="28"/>
                    </a:cubicBezTo>
                    <a:cubicBezTo>
                      <a:pt x="65" y="26"/>
                      <a:pt x="65" y="25"/>
                      <a:pt x="65" y="23"/>
                    </a:cubicBezTo>
                    <a:cubicBezTo>
                      <a:pt x="68" y="24"/>
                      <a:pt x="70" y="24"/>
                      <a:pt x="72" y="25"/>
                    </a:cubicBezTo>
                    <a:cubicBezTo>
                      <a:pt x="76" y="25"/>
                      <a:pt x="74" y="21"/>
                      <a:pt x="75" y="19"/>
                    </a:cubicBezTo>
                    <a:cubicBezTo>
                      <a:pt x="75" y="19"/>
                      <a:pt x="77" y="19"/>
                      <a:pt x="78" y="19"/>
                    </a:cubicBezTo>
                    <a:cubicBezTo>
                      <a:pt x="79" y="18"/>
                      <a:pt x="81" y="16"/>
                      <a:pt x="82" y="18"/>
                    </a:cubicBezTo>
                    <a:cubicBezTo>
                      <a:pt x="84" y="19"/>
                      <a:pt x="84" y="21"/>
                      <a:pt x="86" y="22"/>
                    </a:cubicBezTo>
                    <a:cubicBezTo>
                      <a:pt x="87" y="22"/>
                      <a:pt x="89" y="22"/>
                      <a:pt x="90" y="22"/>
                    </a:cubicBezTo>
                    <a:cubicBezTo>
                      <a:pt x="91" y="22"/>
                      <a:pt x="92" y="21"/>
                      <a:pt x="94" y="21"/>
                    </a:cubicBezTo>
                    <a:cubicBezTo>
                      <a:pt x="95" y="21"/>
                      <a:pt x="96" y="23"/>
                      <a:pt x="98" y="23"/>
                    </a:cubicBezTo>
                    <a:cubicBezTo>
                      <a:pt x="98" y="22"/>
                      <a:pt x="102" y="20"/>
                      <a:pt x="102" y="20"/>
                    </a:cubicBezTo>
                    <a:cubicBezTo>
                      <a:pt x="102" y="17"/>
                      <a:pt x="102" y="16"/>
                      <a:pt x="103" y="14"/>
                    </a:cubicBezTo>
                    <a:cubicBezTo>
                      <a:pt x="104" y="13"/>
                      <a:pt x="106" y="11"/>
                      <a:pt x="107" y="11"/>
                    </a:cubicBezTo>
                    <a:cubicBezTo>
                      <a:pt x="108" y="11"/>
                      <a:pt x="109" y="11"/>
                      <a:pt x="110" y="11"/>
                    </a:cubicBezTo>
                    <a:cubicBezTo>
                      <a:pt x="111" y="11"/>
                      <a:pt x="111" y="10"/>
                      <a:pt x="112" y="10"/>
                    </a:cubicBezTo>
                    <a:cubicBezTo>
                      <a:pt x="113" y="10"/>
                      <a:pt x="115" y="12"/>
                      <a:pt x="116" y="12"/>
                    </a:cubicBezTo>
                    <a:cubicBezTo>
                      <a:pt x="118" y="13"/>
                      <a:pt x="119" y="14"/>
                      <a:pt x="119" y="17"/>
                    </a:cubicBezTo>
                    <a:cubicBezTo>
                      <a:pt x="121" y="17"/>
                      <a:pt x="126" y="14"/>
                      <a:pt x="124" y="12"/>
                    </a:cubicBezTo>
                    <a:cubicBezTo>
                      <a:pt x="126" y="13"/>
                      <a:pt x="121" y="13"/>
                      <a:pt x="120" y="13"/>
                    </a:cubicBezTo>
                    <a:cubicBezTo>
                      <a:pt x="125" y="12"/>
                      <a:pt x="118" y="9"/>
                      <a:pt x="117" y="10"/>
                    </a:cubicBezTo>
                    <a:cubicBezTo>
                      <a:pt x="118" y="9"/>
                      <a:pt x="119" y="10"/>
                      <a:pt x="119" y="10"/>
                    </a:cubicBezTo>
                    <a:cubicBezTo>
                      <a:pt x="121" y="10"/>
                      <a:pt x="123" y="10"/>
                      <a:pt x="124" y="9"/>
                    </a:cubicBezTo>
                    <a:cubicBezTo>
                      <a:pt x="125" y="9"/>
                      <a:pt x="128" y="7"/>
                      <a:pt x="127" y="6"/>
                    </a:cubicBezTo>
                    <a:cubicBezTo>
                      <a:pt x="125" y="5"/>
                      <a:pt x="122" y="4"/>
                      <a:pt x="119" y="3"/>
                    </a:cubicBezTo>
                    <a:cubicBezTo>
                      <a:pt x="118" y="2"/>
                      <a:pt x="117" y="4"/>
                      <a:pt x="116" y="5"/>
                    </a:cubicBezTo>
                    <a:cubicBezTo>
                      <a:pt x="116" y="5"/>
                      <a:pt x="114" y="8"/>
                      <a:pt x="114" y="7"/>
                    </a:cubicBezTo>
                    <a:cubicBezTo>
                      <a:pt x="114" y="7"/>
                      <a:pt x="114" y="6"/>
                      <a:pt x="114" y="5"/>
                    </a:cubicBezTo>
                    <a:cubicBezTo>
                      <a:pt x="114" y="5"/>
                      <a:pt x="112" y="5"/>
                      <a:pt x="112" y="5"/>
                    </a:cubicBezTo>
                    <a:cubicBezTo>
                      <a:pt x="113" y="4"/>
                      <a:pt x="115" y="5"/>
                      <a:pt x="115" y="4"/>
                    </a:cubicBezTo>
                    <a:cubicBezTo>
                      <a:pt x="115" y="4"/>
                      <a:pt x="112" y="4"/>
                      <a:pt x="112" y="4"/>
                    </a:cubicBezTo>
                    <a:cubicBezTo>
                      <a:pt x="112" y="3"/>
                      <a:pt x="116" y="3"/>
                      <a:pt x="116" y="2"/>
                    </a:cubicBezTo>
                    <a:cubicBezTo>
                      <a:pt x="115" y="1"/>
                      <a:pt x="109" y="0"/>
                      <a:pt x="110" y="2"/>
                    </a:cubicBezTo>
                    <a:cubicBezTo>
                      <a:pt x="111" y="3"/>
                      <a:pt x="111" y="3"/>
                      <a:pt x="110" y="4"/>
                    </a:cubicBezTo>
                    <a:cubicBezTo>
                      <a:pt x="109" y="5"/>
                      <a:pt x="107" y="7"/>
                      <a:pt x="106" y="7"/>
                    </a:cubicBezTo>
                    <a:cubicBezTo>
                      <a:pt x="105" y="7"/>
                      <a:pt x="106" y="3"/>
                      <a:pt x="106" y="3"/>
                    </a:cubicBezTo>
                    <a:cubicBezTo>
                      <a:pt x="106" y="2"/>
                      <a:pt x="101" y="9"/>
                      <a:pt x="100" y="9"/>
                    </a:cubicBezTo>
                    <a:cubicBezTo>
                      <a:pt x="97" y="9"/>
                      <a:pt x="100" y="5"/>
                      <a:pt x="101" y="4"/>
                    </a:cubicBezTo>
                    <a:cubicBezTo>
                      <a:pt x="102" y="4"/>
                      <a:pt x="103" y="2"/>
                      <a:pt x="103" y="2"/>
                    </a:cubicBezTo>
                    <a:cubicBezTo>
                      <a:pt x="102" y="1"/>
                      <a:pt x="100" y="0"/>
                      <a:pt x="100" y="1"/>
                    </a:cubicBezTo>
                    <a:cubicBezTo>
                      <a:pt x="100" y="1"/>
                      <a:pt x="101" y="2"/>
                      <a:pt x="101" y="2"/>
                    </a:cubicBezTo>
                    <a:cubicBezTo>
                      <a:pt x="101" y="2"/>
                      <a:pt x="99" y="2"/>
                      <a:pt x="98" y="2"/>
                    </a:cubicBezTo>
                    <a:cubicBezTo>
                      <a:pt x="97" y="3"/>
                      <a:pt x="98" y="2"/>
                      <a:pt x="97" y="1"/>
                    </a:cubicBezTo>
                    <a:cubicBezTo>
                      <a:pt x="97" y="1"/>
                      <a:pt x="95" y="3"/>
                      <a:pt x="95" y="3"/>
                    </a:cubicBezTo>
                    <a:cubicBezTo>
                      <a:pt x="95" y="4"/>
                      <a:pt x="97" y="5"/>
                      <a:pt x="96" y="5"/>
                    </a:cubicBezTo>
                    <a:cubicBezTo>
                      <a:pt x="95" y="5"/>
                      <a:pt x="95" y="5"/>
                      <a:pt x="95" y="5"/>
                    </a:cubicBezTo>
                    <a:cubicBezTo>
                      <a:pt x="94" y="5"/>
                      <a:pt x="94" y="6"/>
                      <a:pt x="94" y="7"/>
                    </a:cubicBezTo>
                    <a:cubicBezTo>
                      <a:pt x="95" y="5"/>
                      <a:pt x="91" y="6"/>
                      <a:pt x="91" y="6"/>
                    </a:cubicBezTo>
                    <a:cubicBezTo>
                      <a:pt x="91" y="6"/>
                      <a:pt x="93" y="5"/>
                      <a:pt x="93" y="4"/>
                    </a:cubicBezTo>
                    <a:cubicBezTo>
                      <a:pt x="93" y="5"/>
                      <a:pt x="89" y="6"/>
                      <a:pt x="88" y="6"/>
                    </a:cubicBezTo>
                    <a:cubicBezTo>
                      <a:pt x="87" y="6"/>
                      <a:pt x="91" y="9"/>
                      <a:pt x="91" y="9"/>
                    </a:cubicBezTo>
                    <a:cubicBezTo>
                      <a:pt x="91" y="9"/>
                      <a:pt x="90" y="11"/>
                      <a:pt x="90" y="11"/>
                    </a:cubicBezTo>
                    <a:cubicBezTo>
                      <a:pt x="90" y="11"/>
                      <a:pt x="87" y="8"/>
                      <a:pt x="87" y="8"/>
                    </a:cubicBezTo>
                    <a:cubicBezTo>
                      <a:pt x="87" y="8"/>
                      <a:pt x="85" y="11"/>
                      <a:pt x="85" y="8"/>
                    </a:cubicBezTo>
                    <a:cubicBezTo>
                      <a:pt x="84" y="7"/>
                      <a:pt x="81" y="9"/>
                      <a:pt x="80" y="8"/>
                    </a:cubicBezTo>
                    <a:cubicBezTo>
                      <a:pt x="81" y="9"/>
                      <a:pt x="84" y="9"/>
                      <a:pt x="84" y="10"/>
                    </a:cubicBezTo>
                    <a:cubicBezTo>
                      <a:pt x="84" y="10"/>
                      <a:pt x="83" y="10"/>
                      <a:pt x="83" y="11"/>
                    </a:cubicBezTo>
                    <a:cubicBezTo>
                      <a:pt x="83" y="12"/>
                      <a:pt x="84" y="12"/>
                      <a:pt x="84" y="13"/>
                    </a:cubicBezTo>
                    <a:cubicBezTo>
                      <a:pt x="84" y="13"/>
                      <a:pt x="81" y="12"/>
                      <a:pt x="81" y="11"/>
                    </a:cubicBezTo>
                    <a:cubicBezTo>
                      <a:pt x="80" y="11"/>
                      <a:pt x="80" y="12"/>
                      <a:pt x="80" y="13"/>
                    </a:cubicBezTo>
                    <a:cubicBezTo>
                      <a:pt x="79" y="13"/>
                      <a:pt x="79" y="12"/>
                      <a:pt x="79" y="11"/>
                    </a:cubicBezTo>
                    <a:cubicBezTo>
                      <a:pt x="79" y="11"/>
                      <a:pt x="77" y="13"/>
                      <a:pt x="77" y="13"/>
                    </a:cubicBezTo>
                    <a:cubicBezTo>
                      <a:pt x="76" y="14"/>
                      <a:pt x="78" y="14"/>
                      <a:pt x="78" y="15"/>
                    </a:cubicBezTo>
                    <a:cubicBezTo>
                      <a:pt x="78" y="15"/>
                      <a:pt x="76" y="15"/>
                      <a:pt x="76" y="15"/>
                    </a:cubicBezTo>
                    <a:cubicBezTo>
                      <a:pt x="75" y="14"/>
                      <a:pt x="76" y="13"/>
                      <a:pt x="76" y="12"/>
                    </a:cubicBezTo>
                    <a:cubicBezTo>
                      <a:pt x="76" y="12"/>
                      <a:pt x="73" y="14"/>
                      <a:pt x="73" y="14"/>
                    </a:cubicBezTo>
                    <a:cubicBezTo>
                      <a:pt x="73" y="14"/>
                      <a:pt x="73" y="14"/>
                      <a:pt x="74" y="14"/>
                    </a:cubicBezTo>
                    <a:cubicBezTo>
                      <a:pt x="73" y="14"/>
                      <a:pt x="72" y="16"/>
                      <a:pt x="72" y="16"/>
                    </a:cubicBezTo>
                    <a:cubicBezTo>
                      <a:pt x="71" y="15"/>
                      <a:pt x="73" y="14"/>
                      <a:pt x="72" y="14"/>
                    </a:cubicBezTo>
                    <a:cubicBezTo>
                      <a:pt x="71" y="13"/>
                      <a:pt x="70" y="13"/>
                      <a:pt x="70" y="12"/>
                    </a:cubicBezTo>
                    <a:cubicBezTo>
                      <a:pt x="70" y="12"/>
                      <a:pt x="72" y="12"/>
                      <a:pt x="72" y="12"/>
                    </a:cubicBezTo>
                    <a:cubicBezTo>
                      <a:pt x="72" y="11"/>
                      <a:pt x="69" y="10"/>
                      <a:pt x="68" y="10"/>
                    </a:cubicBezTo>
                    <a:cubicBezTo>
                      <a:pt x="68" y="11"/>
                      <a:pt x="69" y="13"/>
                      <a:pt x="69" y="13"/>
                    </a:cubicBezTo>
                    <a:cubicBezTo>
                      <a:pt x="69" y="13"/>
                      <a:pt x="65" y="14"/>
                      <a:pt x="66" y="14"/>
                    </a:cubicBezTo>
                    <a:cubicBezTo>
                      <a:pt x="66" y="14"/>
                      <a:pt x="68" y="14"/>
                      <a:pt x="68" y="14"/>
                    </a:cubicBezTo>
                    <a:cubicBezTo>
                      <a:pt x="68" y="14"/>
                      <a:pt x="67" y="14"/>
                      <a:pt x="67" y="14"/>
                    </a:cubicBezTo>
                    <a:cubicBezTo>
                      <a:pt x="68" y="16"/>
                      <a:pt x="70" y="14"/>
                      <a:pt x="69" y="14"/>
                    </a:cubicBezTo>
                    <a:cubicBezTo>
                      <a:pt x="70" y="15"/>
                      <a:pt x="69" y="16"/>
                      <a:pt x="69" y="16"/>
                    </a:cubicBezTo>
                    <a:cubicBezTo>
                      <a:pt x="69" y="17"/>
                      <a:pt x="67" y="15"/>
                      <a:pt x="67" y="15"/>
                    </a:cubicBezTo>
                    <a:cubicBezTo>
                      <a:pt x="66" y="15"/>
                      <a:pt x="66" y="14"/>
                      <a:pt x="65" y="14"/>
                    </a:cubicBezTo>
                    <a:cubicBezTo>
                      <a:pt x="65" y="14"/>
                      <a:pt x="64" y="16"/>
                      <a:pt x="63" y="15"/>
                    </a:cubicBezTo>
                    <a:cubicBezTo>
                      <a:pt x="63" y="14"/>
                      <a:pt x="60" y="16"/>
                      <a:pt x="60" y="16"/>
                    </a:cubicBezTo>
                    <a:cubicBezTo>
                      <a:pt x="60" y="16"/>
                      <a:pt x="60" y="19"/>
                      <a:pt x="60" y="19"/>
                    </a:cubicBezTo>
                    <a:cubicBezTo>
                      <a:pt x="60" y="20"/>
                      <a:pt x="61" y="17"/>
                      <a:pt x="62" y="18"/>
                    </a:cubicBezTo>
                    <a:cubicBezTo>
                      <a:pt x="62" y="18"/>
                      <a:pt x="64" y="19"/>
                      <a:pt x="64" y="18"/>
                    </a:cubicBezTo>
                    <a:cubicBezTo>
                      <a:pt x="64" y="19"/>
                      <a:pt x="63" y="19"/>
                      <a:pt x="63" y="20"/>
                    </a:cubicBezTo>
                    <a:cubicBezTo>
                      <a:pt x="62" y="20"/>
                      <a:pt x="63" y="22"/>
                      <a:pt x="62" y="22"/>
                    </a:cubicBezTo>
                    <a:cubicBezTo>
                      <a:pt x="62" y="23"/>
                      <a:pt x="61" y="21"/>
                      <a:pt x="61" y="21"/>
                    </a:cubicBezTo>
                    <a:cubicBezTo>
                      <a:pt x="60" y="21"/>
                      <a:pt x="60" y="23"/>
                      <a:pt x="59" y="23"/>
                    </a:cubicBezTo>
                    <a:cubicBezTo>
                      <a:pt x="59" y="23"/>
                      <a:pt x="59" y="21"/>
                      <a:pt x="59" y="21"/>
                    </a:cubicBezTo>
                    <a:cubicBezTo>
                      <a:pt x="58" y="21"/>
                      <a:pt x="58" y="22"/>
                      <a:pt x="57" y="22"/>
                    </a:cubicBezTo>
                    <a:cubicBezTo>
                      <a:pt x="57" y="22"/>
                      <a:pt x="57" y="20"/>
                      <a:pt x="57" y="20"/>
                    </a:cubicBezTo>
                    <a:cubicBezTo>
                      <a:pt x="57" y="19"/>
                      <a:pt x="56" y="22"/>
                      <a:pt x="55" y="22"/>
                    </a:cubicBezTo>
                    <a:cubicBezTo>
                      <a:pt x="53" y="23"/>
                      <a:pt x="56" y="17"/>
                      <a:pt x="56" y="17"/>
                    </a:cubicBezTo>
                    <a:cubicBezTo>
                      <a:pt x="55" y="17"/>
                      <a:pt x="53" y="18"/>
                      <a:pt x="53" y="18"/>
                    </a:cubicBezTo>
                    <a:cubicBezTo>
                      <a:pt x="52" y="19"/>
                      <a:pt x="54" y="20"/>
                      <a:pt x="54" y="20"/>
                    </a:cubicBezTo>
                    <a:cubicBezTo>
                      <a:pt x="53" y="20"/>
                      <a:pt x="53" y="20"/>
                      <a:pt x="52" y="20"/>
                    </a:cubicBezTo>
                    <a:cubicBezTo>
                      <a:pt x="52" y="20"/>
                      <a:pt x="52" y="21"/>
                      <a:pt x="51" y="22"/>
                    </a:cubicBezTo>
                    <a:cubicBezTo>
                      <a:pt x="52" y="21"/>
                      <a:pt x="47" y="21"/>
                      <a:pt x="49" y="22"/>
                    </a:cubicBezTo>
                    <a:cubicBezTo>
                      <a:pt x="49" y="23"/>
                      <a:pt x="51" y="22"/>
                      <a:pt x="51" y="22"/>
                    </a:cubicBezTo>
                    <a:cubicBezTo>
                      <a:pt x="51" y="22"/>
                      <a:pt x="50" y="23"/>
                      <a:pt x="51" y="23"/>
                    </a:cubicBezTo>
                    <a:cubicBezTo>
                      <a:pt x="51" y="23"/>
                      <a:pt x="52" y="23"/>
                      <a:pt x="52" y="22"/>
                    </a:cubicBezTo>
                    <a:cubicBezTo>
                      <a:pt x="52" y="22"/>
                      <a:pt x="52" y="24"/>
                      <a:pt x="51" y="24"/>
                    </a:cubicBezTo>
                    <a:cubicBezTo>
                      <a:pt x="50" y="24"/>
                      <a:pt x="50" y="23"/>
                      <a:pt x="49" y="23"/>
                    </a:cubicBezTo>
                    <a:cubicBezTo>
                      <a:pt x="48" y="24"/>
                      <a:pt x="48" y="26"/>
                      <a:pt x="47" y="26"/>
                    </a:cubicBezTo>
                    <a:cubicBezTo>
                      <a:pt x="47" y="26"/>
                      <a:pt x="44" y="26"/>
                      <a:pt x="44" y="26"/>
                    </a:cubicBezTo>
                    <a:cubicBezTo>
                      <a:pt x="44" y="29"/>
                      <a:pt x="51" y="25"/>
                      <a:pt x="51" y="25"/>
                    </a:cubicBezTo>
                    <a:cubicBezTo>
                      <a:pt x="52" y="25"/>
                      <a:pt x="53" y="24"/>
                      <a:pt x="54" y="25"/>
                    </a:cubicBezTo>
                    <a:cubicBezTo>
                      <a:pt x="56" y="25"/>
                      <a:pt x="55" y="23"/>
                      <a:pt x="54" y="23"/>
                    </a:cubicBezTo>
                    <a:cubicBezTo>
                      <a:pt x="55" y="23"/>
                      <a:pt x="55" y="23"/>
                      <a:pt x="55" y="23"/>
                    </a:cubicBezTo>
                    <a:cubicBezTo>
                      <a:pt x="56" y="25"/>
                      <a:pt x="57" y="23"/>
                      <a:pt x="58" y="23"/>
                    </a:cubicBezTo>
                    <a:cubicBezTo>
                      <a:pt x="57" y="23"/>
                      <a:pt x="57" y="25"/>
                      <a:pt x="56" y="25"/>
                    </a:cubicBezTo>
                    <a:cubicBezTo>
                      <a:pt x="57" y="25"/>
                      <a:pt x="58" y="25"/>
                      <a:pt x="58" y="25"/>
                    </a:cubicBezTo>
                    <a:cubicBezTo>
                      <a:pt x="58" y="25"/>
                      <a:pt x="56" y="26"/>
                      <a:pt x="56" y="27"/>
                    </a:cubicBezTo>
                    <a:cubicBezTo>
                      <a:pt x="56" y="27"/>
                      <a:pt x="61" y="25"/>
                      <a:pt x="61" y="26"/>
                    </a:cubicBezTo>
                    <a:cubicBezTo>
                      <a:pt x="60" y="27"/>
                      <a:pt x="57" y="26"/>
                      <a:pt x="57" y="28"/>
                    </a:cubicBezTo>
                    <a:cubicBezTo>
                      <a:pt x="56" y="31"/>
                      <a:pt x="54" y="27"/>
                      <a:pt x="54" y="27"/>
                    </a:cubicBezTo>
                    <a:cubicBezTo>
                      <a:pt x="54" y="26"/>
                      <a:pt x="54" y="29"/>
                      <a:pt x="54" y="29"/>
                    </a:cubicBezTo>
                    <a:cubicBezTo>
                      <a:pt x="54" y="29"/>
                      <a:pt x="53" y="27"/>
                      <a:pt x="52" y="27"/>
                    </a:cubicBezTo>
                    <a:cubicBezTo>
                      <a:pt x="51" y="28"/>
                      <a:pt x="49" y="30"/>
                      <a:pt x="49" y="31"/>
                    </a:cubicBezTo>
                    <a:cubicBezTo>
                      <a:pt x="49" y="31"/>
                      <a:pt x="51" y="30"/>
                      <a:pt x="51" y="30"/>
                    </a:cubicBezTo>
                    <a:cubicBezTo>
                      <a:pt x="51" y="31"/>
                      <a:pt x="53" y="30"/>
                      <a:pt x="53" y="31"/>
                    </a:cubicBezTo>
                    <a:cubicBezTo>
                      <a:pt x="53" y="30"/>
                      <a:pt x="50" y="31"/>
                      <a:pt x="50" y="32"/>
                    </a:cubicBezTo>
                    <a:cubicBezTo>
                      <a:pt x="51" y="33"/>
                      <a:pt x="54" y="31"/>
                      <a:pt x="53" y="33"/>
                    </a:cubicBezTo>
                    <a:cubicBezTo>
                      <a:pt x="54" y="31"/>
                      <a:pt x="47" y="34"/>
                      <a:pt x="47" y="34"/>
                    </a:cubicBezTo>
                    <a:cubicBezTo>
                      <a:pt x="47" y="33"/>
                      <a:pt x="53" y="35"/>
                      <a:pt x="52" y="35"/>
                    </a:cubicBezTo>
                    <a:cubicBezTo>
                      <a:pt x="51" y="36"/>
                      <a:pt x="50" y="34"/>
                      <a:pt x="49" y="35"/>
                    </a:cubicBezTo>
                    <a:cubicBezTo>
                      <a:pt x="49" y="35"/>
                      <a:pt x="49" y="35"/>
                      <a:pt x="49" y="35"/>
                    </a:cubicBezTo>
                    <a:cubicBezTo>
                      <a:pt x="49" y="36"/>
                      <a:pt x="46" y="34"/>
                      <a:pt x="45" y="36"/>
                    </a:cubicBezTo>
                    <a:cubicBezTo>
                      <a:pt x="45" y="36"/>
                      <a:pt x="48" y="36"/>
                      <a:pt x="48" y="36"/>
                    </a:cubicBezTo>
                    <a:cubicBezTo>
                      <a:pt x="46" y="38"/>
                      <a:pt x="44" y="36"/>
                      <a:pt x="45" y="39"/>
                    </a:cubicBezTo>
                    <a:cubicBezTo>
                      <a:pt x="45" y="39"/>
                      <a:pt x="43" y="40"/>
                      <a:pt x="43" y="40"/>
                    </a:cubicBezTo>
                    <a:cubicBezTo>
                      <a:pt x="42" y="41"/>
                      <a:pt x="42" y="41"/>
                      <a:pt x="42" y="41"/>
                    </a:cubicBezTo>
                    <a:cubicBezTo>
                      <a:pt x="42" y="42"/>
                      <a:pt x="41" y="42"/>
                      <a:pt x="41" y="42"/>
                    </a:cubicBezTo>
                    <a:cubicBezTo>
                      <a:pt x="41" y="43"/>
                      <a:pt x="42" y="42"/>
                      <a:pt x="42" y="42"/>
                    </a:cubicBezTo>
                    <a:cubicBezTo>
                      <a:pt x="43" y="42"/>
                      <a:pt x="42" y="43"/>
                      <a:pt x="42" y="43"/>
                    </a:cubicBezTo>
                    <a:cubicBezTo>
                      <a:pt x="43" y="43"/>
                      <a:pt x="45" y="44"/>
                      <a:pt x="46" y="43"/>
                    </a:cubicBezTo>
                    <a:cubicBezTo>
                      <a:pt x="44" y="44"/>
                      <a:pt x="44" y="44"/>
                      <a:pt x="42" y="44"/>
                    </a:cubicBezTo>
                    <a:cubicBezTo>
                      <a:pt x="41" y="44"/>
                      <a:pt x="38" y="44"/>
                      <a:pt x="38" y="45"/>
                    </a:cubicBezTo>
                    <a:cubicBezTo>
                      <a:pt x="38" y="45"/>
                      <a:pt x="39" y="45"/>
                      <a:pt x="39" y="45"/>
                    </a:cubicBezTo>
                    <a:cubicBezTo>
                      <a:pt x="39" y="45"/>
                      <a:pt x="38" y="46"/>
                      <a:pt x="38" y="46"/>
                    </a:cubicBezTo>
                    <a:cubicBezTo>
                      <a:pt x="38" y="46"/>
                      <a:pt x="40" y="45"/>
                      <a:pt x="40" y="46"/>
                    </a:cubicBezTo>
                    <a:cubicBezTo>
                      <a:pt x="40" y="46"/>
                      <a:pt x="38" y="48"/>
                      <a:pt x="38" y="48"/>
                    </a:cubicBezTo>
                    <a:cubicBezTo>
                      <a:pt x="38" y="48"/>
                      <a:pt x="39" y="48"/>
                      <a:pt x="39" y="49"/>
                    </a:cubicBezTo>
                    <a:cubicBezTo>
                      <a:pt x="39" y="49"/>
                      <a:pt x="37" y="49"/>
                      <a:pt x="37" y="49"/>
                    </a:cubicBezTo>
                    <a:cubicBezTo>
                      <a:pt x="37" y="49"/>
                      <a:pt x="39" y="50"/>
                      <a:pt x="39" y="50"/>
                    </a:cubicBezTo>
                    <a:cubicBezTo>
                      <a:pt x="38" y="50"/>
                      <a:pt x="37" y="50"/>
                      <a:pt x="37" y="50"/>
                    </a:cubicBezTo>
                    <a:cubicBezTo>
                      <a:pt x="37" y="51"/>
                      <a:pt x="38" y="52"/>
                      <a:pt x="39" y="52"/>
                    </a:cubicBezTo>
                    <a:cubicBezTo>
                      <a:pt x="37" y="52"/>
                      <a:pt x="35" y="52"/>
                      <a:pt x="34" y="54"/>
                    </a:cubicBezTo>
                    <a:cubicBezTo>
                      <a:pt x="34" y="55"/>
                      <a:pt x="30" y="54"/>
                      <a:pt x="30" y="54"/>
                    </a:cubicBezTo>
                    <a:cubicBezTo>
                      <a:pt x="30" y="57"/>
                      <a:pt x="36" y="54"/>
                      <a:pt x="37" y="54"/>
                    </a:cubicBezTo>
                    <a:cubicBezTo>
                      <a:pt x="36" y="54"/>
                      <a:pt x="35" y="56"/>
                      <a:pt x="35" y="56"/>
                    </a:cubicBezTo>
                    <a:cubicBezTo>
                      <a:pt x="32" y="56"/>
                      <a:pt x="34" y="57"/>
                      <a:pt x="33" y="58"/>
                    </a:cubicBezTo>
                    <a:cubicBezTo>
                      <a:pt x="32" y="59"/>
                      <a:pt x="30" y="57"/>
                      <a:pt x="29" y="58"/>
                    </a:cubicBezTo>
                    <a:cubicBezTo>
                      <a:pt x="29" y="59"/>
                      <a:pt x="26" y="61"/>
                      <a:pt x="26" y="61"/>
                    </a:cubicBezTo>
                    <a:cubicBezTo>
                      <a:pt x="26" y="62"/>
                      <a:pt x="27" y="62"/>
                      <a:pt x="27" y="62"/>
                    </a:cubicBezTo>
                    <a:cubicBezTo>
                      <a:pt x="27" y="63"/>
                      <a:pt x="24" y="63"/>
                      <a:pt x="24" y="63"/>
                    </a:cubicBezTo>
                    <a:cubicBezTo>
                      <a:pt x="24" y="63"/>
                      <a:pt x="25" y="64"/>
                      <a:pt x="25" y="65"/>
                    </a:cubicBezTo>
                    <a:cubicBezTo>
                      <a:pt x="25" y="66"/>
                      <a:pt x="27" y="65"/>
                      <a:pt x="28" y="65"/>
                    </a:cubicBezTo>
                    <a:cubicBezTo>
                      <a:pt x="29" y="64"/>
                      <a:pt x="30" y="65"/>
                      <a:pt x="31" y="64"/>
                    </a:cubicBezTo>
                    <a:cubicBezTo>
                      <a:pt x="31" y="64"/>
                      <a:pt x="30" y="63"/>
                      <a:pt x="30" y="62"/>
                    </a:cubicBezTo>
                    <a:cubicBezTo>
                      <a:pt x="30" y="62"/>
                      <a:pt x="32" y="63"/>
                      <a:pt x="33" y="64"/>
                    </a:cubicBezTo>
                    <a:cubicBezTo>
                      <a:pt x="33" y="64"/>
                      <a:pt x="30" y="66"/>
                      <a:pt x="30" y="66"/>
                    </a:cubicBezTo>
                    <a:cubicBezTo>
                      <a:pt x="29" y="66"/>
                      <a:pt x="28" y="67"/>
                      <a:pt x="28" y="66"/>
                    </a:cubicBezTo>
                    <a:cubicBezTo>
                      <a:pt x="27" y="65"/>
                      <a:pt x="26" y="67"/>
                      <a:pt x="25" y="67"/>
                    </a:cubicBezTo>
                    <a:cubicBezTo>
                      <a:pt x="24" y="66"/>
                      <a:pt x="24" y="63"/>
                      <a:pt x="23" y="66"/>
                    </a:cubicBezTo>
                    <a:cubicBezTo>
                      <a:pt x="21" y="70"/>
                      <a:pt x="20" y="65"/>
                      <a:pt x="21" y="65"/>
                    </a:cubicBezTo>
                    <a:cubicBezTo>
                      <a:pt x="19" y="65"/>
                      <a:pt x="21" y="69"/>
                      <a:pt x="19" y="68"/>
                    </a:cubicBezTo>
                    <a:cubicBezTo>
                      <a:pt x="15" y="68"/>
                      <a:pt x="18" y="70"/>
                      <a:pt x="17" y="71"/>
                    </a:cubicBezTo>
                    <a:cubicBezTo>
                      <a:pt x="16" y="71"/>
                      <a:pt x="16" y="69"/>
                      <a:pt x="16" y="69"/>
                    </a:cubicBezTo>
                    <a:cubicBezTo>
                      <a:pt x="14" y="69"/>
                      <a:pt x="12" y="70"/>
                      <a:pt x="11" y="71"/>
                    </a:cubicBezTo>
                    <a:cubicBezTo>
                      <a:pt x="11" y="72"/>
                      <a:pt x="15" y="72"/>
                      <a:pt x="16" y="72"/>
                    </a:cubicBezTo>
                    <a:cubicBezTo>
                      <a:pt x="16" y="72"/>
                      <a:pt x="19" y="71"/>
                      <a:pt x="19" y="71"/>
                    </a:cubicBezTo>
                    <a:cubicBezTo>
                      <a:pt x="20" y="72"/>
                      <a:pt x="15" y="72"/>
                      <a:pt x="15" y="72"/>
                    </a:cubicBezTo>
                    <a:cubicBezTo>
                      <a:pt x="14" y="72"/>
                      <a:pt x="14" y="73"/>
                      <a:pt x="13" y="73"/>
                    </a:cubicBezTo>
                    <a:cubicBezTo>
                      <a:pt x="12" y="73"/>
                      <a:pt x="11" y="73"/>
                      <a:pt x="10" y="73"/>
                    </a:cubicBezTo>
                    <a:cubicBezTo>
                      <a:pt x="8" y="72"/>
                      <a:pt x="7" y="73"/>
                      <a:pt x="9" y="74"/>
                    </a:cubicBezTo>
                    <a:cubicBezTo>
                      <a:pt x="10" y="74"/>
                      <a:pt x="12" y="74"/>
                      <a:pt x="12" y="76"/>
                    </a:cubicBezTo>
                    <a:cubicBezTo>
                      <a:pt x="12" y="76"/>
                      <a:pt x="11" y="78"/>
                      <a:pt x="11" y="77"/>
                    </a:cubicBezTo>
                    <a:cubicBezTo>
                      <a:pt x="10" y="77"/>
                      <a:pt x="12" y="75"/>
                      <a:pt x="10" y="74"/>
                    </a:cubicBezTo>
                    <a:cubicBezTo>
                      <a:pt x="7" y="74"/>
                      <a:pt x="9" y="75"/>
                      <a:pt x="8" y="76"/>
                    </a:cubicBezTo>
                    <a:cubicBezTo>
                      <a:pt x="8" y="76"/>
                      <a:pt x="8" y="73"/>
                      <a:pt x="7" y="73"/>
                    </a:cubicBezTo>
                    <a:cubicBezTo>
                      <a:pt x="7" y="72"/>
                      <a:pt x="5" y="78"/>
                      <a:pt x="6" y="77"/>
                    </a:cubicBezTo>
                    <a:cubicBezTo>
                      <a:pt x="5" y="77"/>
                      <a:pt x="5" y="75"/>
                      <a:pt x="5" y="75"/>
                    </a:cubicBezTo>
                    <a:cubicBezTo>
                      <a:pt x="4" y="75"/>
                      <a:pt x="4" y="77"/>
                      <a:pt x="4" y="77"/>
                    </a:cubicBezTo>
                    <a:cubicBezTo>
                      <a:pt x="3" y="78"/>
                      <a:pt x="1" y="77"/>
                      <a:pt x="1" y="78"/>
                    </a:cubicBezTo>
                    <a:cubicBezTo>
                      <a:pt x="1" y="79"/>
                      <a:pt x="0" y="80"/>
                      <a:pt x="1" y="80"/>
                    </a:cubicBezTo>
                    <a:cubicBezTo>
                      <a:pt x="2" y="80"/>
                      <a:pt x="3" y="80"/>
                      <a:pt x="4" y="81"/>
                    </a:cubicBezTo>
                    <a:cubicBezTo>
                      <a:pt x="4" y="81"/>
                      <a:pt x="0" y="82"/>
                      <a:pt x="1" y="83"/>
                    </a:cubicBezTo>
                    <a:cubicBezTo>
                      <a:pt x="1" y="84"/>
                      <a:pt x="3" y="84"/>
                      <a:pt x="3" y="84"/>
                    </a:cubicBezTo>
                    <a:cubicBezTo>
                      <a:pt x="3" y="84"/>
                      <a:pt x="6" y="83"/>
                      <a:pt x="6" y="84"/>
                    </a:cubicBezTo>
                    <a:cubicBezTo>
                      <a:pt x="5" y="85"/>
                      <a:pt x="2" y="84"/>
                      <a:pt x="1" y="86"/>
                    </a:cubicBezTo>
                    <a:cubicBezTo>
                      <a:pt x="0" y="87"/>
                      <a:pt x="6" y="87"/>
                      <a:pt x="4" y="89"/>
                    </a:cubicBezTo>
                    <a:cubicBezTo>
                      <a:pt x="4" y="89"/>
                      <a:pt x="3" y="87"/>
                      <a:pt x="2" y="88"/>
                    </a:cubicBezTo>
                    <a:cubicBezTo>
                      <a:pt x="1" y="89"/>
                      <a:pt x="1" y="90"/>
                      <a:pt x="2" y="91"/>
                    </a:cubicBezTo>
                    <a:cubicBezTo>
                      <a:pt x="3" y="91"/>
                      <a:pt x="5" y="92"/>
                      <a:pt x="6" y="92"/>
                    </a:cubicBezTo>
                    <a:cubicBezTo>
                      <a:pt x="7" y="91"/>
                      <a:pt x="8" y="89"/>
                      <a:pt x="9" y="90"/>
                    </a:cubicBezTo>
                    <a:cubicBezTo>
                      <a:pt x="8" y="90"/>
                      <a:pt x="7" y="91"/>
                      <a:pt x="7" y="91"/>
                    </a:cubicBezTo>
                    <a:cubicBezTo>
                      <a:pt x="7" y="92"/>
                      <a:pt x="6" y="92"/>
                      <a:pt x="5" y="92"/>
                    </a:cubicBezTo>
                    <a:cubicBezTo>
                      <a:pt x="5" y="92"/>
                      <a:pt x="7" y="93"/>
                      <a:pt x="7" y="94"/>
                    </a:cubicBezTo>
                    <a:cubicBezTo>
                      <a:pt x="7" y="94"/>
                      <a:pt x="4" y="92"/>
                      <a:pt x="5" y="94"/>
                    </a:cubicBezTo>
                    <a:cubicBezTo>
                      <a:pt x="5" y="95"/>
                      <a:pt x="8" y="96"/>
                      <a:pt x="8" y="96"/>
                    </a:cubicBezTo>
                    <a:cubicBezTo>
                      <a:pt x="8" y="97"/>
                      <a:pt x="5" y="95"/>
                      <a:pt x="4" y="96"/>
                    </a:cubicBezTo>
                    <a:cubicBezTo>
                      <a:pt x="2" y="96"/>
                      <a:pt x="4" y="93"/>
                      <a:pt x="3" y="93"/>
                    </a:cubicBezTo>
                    <a:cubicBezTo>
                      <a:pt x="3" y="93"/>
                      <a:pt x="1" y="95"/>
                      <a:pt x="2" y="96"/>
                    </a:cubicBezTo>
                    <a:cubicBezTo>
                      <a:pt x="3" y="96"/>
                      <a:pt x="2" y="98"/>
                      <a:pt x="2" y="98"/>
                    </a:cubicBezTo>
                    <a:cubicBezTo>
                      <a:pt x="3" y="99"/>
                      <a:pt x="4" y="97"/>
                      <a:pt x="5" y="96"/>
                    </a:cubicBezTo>
                    <a:cubicBezTo>
                      <a:pt x="5" y="96"/>
                      <a:pt x="5" y="97"/>
                      <a:pt x="5" y="97"/>
                    </a:cubicBezTo>
                    <a:cubicBezTo>
                      <a:pt x="6" y="97"/>
                      <a:pt x="6" y="96"/>
                      <a:pt x="7" y="96"/>
                    </a:cubicBezTo>
                    <a:cubicBezTo>
                      <a:pt x="7" y="96"/>
                      <a:pt x="7" y="98"/>
                      <a:pt x="6" y="98"/>
                    </a:cubicBezTo>
                    <a:cubicBezTo>
                      <a:pt x="4" y="99"/>
                      <a:pt x="8" y="101"/>
                      <a:pt x="8" y="100"/>
                    </a:cubicBezTo>
                    <a:cubicBezTo>
                      <a:pt x="8" y="102"/>
                      <a:pt x="1" y="100"/>
                      <a:pt x="5" y="103"/>
                    </a:cubicBezTo>
                    <a:cubicBezTo>
                      <a:pt x="7" y="104"/>
                      <a:pt x="8" y="105"/>
                      <a:pt x="10" y="105"/>
                    </a:cubicBezTo>
                    <a:cubicBezTo>
                      <a:pt x="10" y="105"/>
                      <a:pt x="13" y="107"/>
                      <a:pt x="14" y="107"/>
                    </a:cubicBezTo>
                    <a:cubicBezTo>
                      <a:pt x="17" y="107"/>
                      <a:pt x="21" y="104"/>
                      <a:pt x="23" y="102"/>
                    </a:cubicBezTo>
                    <a:cubicBezTo>
                      <a:pt x="24" y="100"/>
                      <a:pt x="25" y="100"/>
                      <a:pt x="27" y="99"/>
                    </a:cubicBezTo>
                    <a:cubicBezTo>
                      <a:pt x="28" y="98"/>
                      <a:pt x="28" y="95"/>
                      <a:pt x="29" y="95"/>
                    </a:cubicBezTo>
                    <a:cubicBezTo>
                      <a:pt x="29" y="95"/>
                      <a:pt x="29" y="98"/>
                      <a:pt x="30" y="98"/>
                    </a:cubicBezTo>
                    <a:cubicBezTo>
                      <a:pt x="32" y="99"/>
                      <a:pt x="31" y="99"/>
                      <a:pt x="31" y="100"/>
                    </a:cubicBezTo>
                    <a:cubicBezTo>
                      <a:pt x="32" y="100"/>
                      <a:pt x="33" y="100"/>
                      <a:pt x="34" y="101"/>
                    </a:cubicBezTo>
                    <a:cubicBezTo>
                      <a:pt x="34" y="102"/>
                      <a:pt x="33" y="100"/>
                      <a:pt x="34" y="101"/>
                    </a:cubicBezTo>
                    <a:close/>
                  </a:path>
                </a:pathLst>
              </a:custGeom>
              <a:solidFill>
                <a:srgbClr val="E0ECEC"/>
              </a:solidFill>
              <a:ln w="38100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34300" tIns="17150" rIns="34300" bIns="1715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336" name="Google Shape;336;p30"/>
              <p:cNvSpPr/>
              <p:nvPr/>
            </p:nvSpPr>
            <p:spPr>
              <a:xfrm>
                <a:off x="9933391" y="4222337"/>
                <a:ext cx="834259" cy="1104158"/>
              </a:xfrm>
              <a:custGeom>
                <a:avLst/>
                <a:gdLst/>
                <a:ahLst/>
                <a:cxnLst/>
                <a:rect l="l" t="t" r="r" b="b"/>
                <a:pathLst>
                  <a:path w="24" h="25" extrusionOk="0">
                    <a:moveTo>
                      <a:pt x="21" y="8"/>
                    </a:moveTo>
                    <a:cubicBezTo>
                      <a:pt x="20" y="8"/>
                      <a:pt x="19" y="5"/>
                      <a:pt x="18" y="5"/>
                    </a:cubicBezTo>
                    <a:cubicBezTo>
                      <a:pt x="16" y="6"/>
                      <a:pt x="17" y="7"/>
                      <a:pt x="15" y="6"/>
                    </a:cubicBezTo>
                    <a:cubicBezTo>
                      <a:pt x="11" y="5"/>
                      <a:pt x="15" y="3"/>
                      <a:pt x="16" y="1"/>
                    </a:cubicBezTo>
                    <a:cubicBezTo>
                      <a:pt x="14" y="1"/>
                      <a:pt x="11" y="0"/>
                      <a:pt x="10" y="1"/>
                    </a:cubicBezTo>
                    <a:cubicBezTo>
                      <a:pt x="10" y="1"/>
                      <a:pt x="12" y="1"/>
                      <a:pt x="10" y="2"/>
                    </a:cubicBezTo>
                    <a:cubicBezTo>
                      <a:pt x="10" y="2"/>
                      <a:pt x="8" y="3"/>
                      <a:pt x="9" y="3"/>
                    </a:cubicBezTo>
                    <a:cubicBezTo>
                      <a:pt x="9" y="4"/>
                      <a:pt x="11" y="3"/>
                      <a:pt x="11" y="4"/>
                    </a:cubicBezTo>
                    <a:cubicBezTo>
                      <a:pt x="12" y="5"/>
                      <a:pt x="9" y="5"/>
                      <a:pt x="9" y="5"/>
                    </a:cubicBezTo>
                    <a:cubicBezTo>
                      <a:pt x="7" y="6"/>
                      <a:pt x="3" y="5"/>
                      <a:pt x="2" y="6"/>
                    </a:cubicBezTo>
                    <a:cubicBezTo>
                      <a:pt x="2" y="6"/>
                      <a:pt x="3" y="6"/>
                      <a:pt x="3" y="7"/>
                    </a:cubicBezTo>
                    <a:cubicBezTo>
                      <a:pt x="3" y="7"/>
                      <a:pt x="1" y="7"/>
                      <a:pt x="2" y="8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3" y="8"/>
                      <a:pt x="1" y="8"/>
                      <a:pt x="1" y="8"/>
                    </a:cubicBezTo>
                    <a:cubicBezTo>
                      <a:pt x="1" y="9"/>
                      <a:pt x="5" y="9"/>
                      <a:pt x="3" y="10"/>
                    </a:cubicBezTo>
                    <a:cubicBezTo>
                      <a:pt x="0" y="12"/>
                      <a:pt x="4" y="13"/>
                      <a:pt x="6" y="13"/>
                    </a:cubicBezTo>
                    <a:cubicBezTo>
                      <a:pt x="7" y="13"/>
                      <a:pt x="5" y="16"/>
                      <a:pt x="5" y="17"/>
                    </a:cubicBezTo>
                    <a:cubicBezTo>
                      <a:pt x="4" y="17"/>
                      <a:pt x="2" y="21"/>
                      <a:pt x="1" y="20"/>
                    </a:cubicBezTo>
                    <a:cubicBezTo>
                      <a:pt x="1" y="20"/>
                      <a:pt x="3" y="20"/>
                      <a:pt x="3" y="20"/>
                    </a:cubicBezTo>
                    <a:cubicBezTo>
                      <a:pt x="2" y="21"/>
                      <a:pt x="1" y="20"/>
                      <a:pt x="0" y="22"/>
                    </a:cubicBezTo>
                    <a:cubicBezTo>
                      <a:pt x="0" y="22"/>
                      <a:pt x="3" y="21"/>
                      <a:pt x="3" y="21"/>
                    </a:cubicBezTo>
                    <a:cubicBezTo>
                      <a:pt x="3" y="21"/>
                      <a:pt x="2" y="23"/>
                      <a:pt x="2" y="24"/>
                    </a:cubicBezTo>
                    <a:cubicBezTo>
                      <a:pt x="2" y="24"/>
                      <a:pt x="4" y="23"/>
                      <a:pt x="4" y="23"/>
                    </a:cubicBezTo>
                    <a:cubicBezTo>
                      <a:pt x="4" y="23"/>
                      <a:pt x="4" y="24"/>
                      <a:pt x="4" y="25"/>
                    </a:cubicBezTo>
                    <a:cubicBezTo>
                      <a:pt x="5" y="25"/>
                      <a:pt x="7" y="24"/>
                      <a:pt x="8" y="24"/>
                    </a:cubicBezTo>
                    <a:cubicBezTo>
                      <a:pt x="11" y="23"/>
                      <a:pt x="14" y="20"/>
                      <a:pt x="17" y="20"/>
                    </a:cubicBezTo>
                    <a:cubicBezTo>
                      <a:pt x="21" y="20"/>
                      <a:pt x="20" y="19"/>
                      <a:pt x="22" y="16"/>
                    </a:cubicBezTo>
                    <a:cubicBezTo>
                      <a:pt x="24" y="13"/>
                      <a:pt x="21" y="11"/>
                      <a:pt x="21" y="8"/>
                    </a:cubicBezTo>
                    <a:cubicBezTo>
                      <a:pt x="20" y="8"/>
                      <a:pt x="21" y="9"/>
                      <a:pt x="21" y="8"/>
                    </a:cubicBezTo>
                    <a:close/>
                  </a:path>
                </a:pathLst>
              </a:custGeom>
              <a:solidFill>
                <a:srgbClr val="E0ECEC"/>
              </a:solidFill>
              <a:ln w="38100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34300" tIns="17150" rIns="34300" bIns="1715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337" name="Google Shape;337;p30"/>
              <p:cNvSpPr/>
              <p:nvPr/>
            </p:nvSpPr>
            <p:spPr>
              <a:xfrm>
                <a:off x="10350508" y="4176977"/>
                <a:ext cx="560142" cy="438638"/>
              </a:xfrm>
              <a:custGeom>
                <a:avLst/>
                <a:gdLst/>
                <a:ahLst/>
                <a:cxnLst/>
                <a:rect l="l" t="t" r="r" b="b"/>
                <a:pathLst>
                  <a:path w="16" h="10" extrusionOk="0">
                    <a:moveTo>
                      <a:pt x="1" y="6"/>
                    </a:moveTo>
                    <a:cubicBezTo>
                      <a:pt x="0" y="7"/>
                      <a:pt x="3" y="8"/>
                      <a:pt x="4" y="8"/>
                    </a:cubicBezTo>
                    <a:cubicBezTo>
                      <a:pt x="4" y="8"/>
                      <a:pt x="5" y="7"/>
                      <a:pt x="5" y="7"/>
                    </a:cubicBezTo>
                    <a:cubicBezTo>
                      <a:pt x="6" y="6"/>
                      <a:pt x="7" y="7"/>
                      <a:pt x="8" y="8"/>
                    </a:cubicBezTo>
                    <a:cubicBezTo>
                      <a:pt x="10" y="10"/>
                      <a:pt x="16" y="5"/>
                      <a:pt x="11" y="4"/>
                    </a:cubicBezTo>
                    <a:cubicBezTo>
                      <a:pt x="12" y="4"/>
                      <a:pt x="11" y="2"/>
                      <a:pt x="11" y="2"/>
                    </a:cubicBezTo>
                    <a:cubicBezTo>
                      <a:pt x="10" y="0"/>
                      <a:pt x="9" y="0"/>
                      <a:pt x="7" y="1"/>
                    </a:cubicBezTo>
                    <a:cubicBezTo>
                      <a:pt x="6" y="1"/>
                      <a:pt x="4" y="1"/>
                      <a:pt x="4" y="2"/>
                    </a:cubicBezTo>
                    <a:cubicBezTo>
                      <a:pt x="3" y="3"/>
                      <a:pt x="1" y="4"/>
                      <a:pt x="1" y="6"/>
                    </a:cubicBezTo>
                    <a:cubicBezTo>
                      <a:pt x="1" y="6"/>
                      <a:pt x="1" y="5"/>
                      <a:pt x="1" y="6"/>
                    </a:cubicBezTo>
                    <a:close/>
                  </a:path>
                </a:pathLst>
              </a:custGeom>
              <a:solidFill>
                <a:srgbClr val="E0ECEC"/>
              </a:solidFill>
              <a:ln w="38100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34300" tIns="17150" rIns="34300" bIns="1715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338" name="Google Shape;338;p30"/>
              <p:cNvSpPr/>
              <p:nvPr/>
            </p:nvSpPr>
            <p:spPr>
              <a:xfrm>
                <a:off x="10147908" y="7504594"/>
                <a:ext cx="2192889" cy="2041959"/>
              </a:xfrm>
              <a:custGeom>
                <a:avLst/>
                <a:gdLst/>
                <a:ahLst/>
                <a:cxnLst/>
                <a:rect l="l" t="t" r="r" b="b"/>
                <a:pathLst>
                  <a:path w="63" h="46" extrusionOk="0">
                    <a:moveTo>
                      <a:pt x="58" y="8"/>
                    </a:moveTo>
                    <a:cubicBezTo>
                      <a:pt x="55" y="8"/>
                      <a:pt x="54" y="7"/>
                      <a:pt x="52" y="6"/>
                    </a:cubicBezTo>
                    <a:cubicBezTo>
                      <a:pt x="51" y="5"/>
                      <a:pt x="50" y="6"/>
                      <a:pt x="49" y="6"/>
                    </a:cubicBezTo>
                    <a:cubicBezTo>
                      <a:pt x="48" y="6"/>
                      <a:pt x="46" y="6"/>
                      <a:pt x="45" y="6"/>
                    </a:cubicBezTo>
                    <a:cubicBezTo>
                      <a:pt x="43" y="5"/>
                      <a:pt x="41" y="4"/>
                      <a:pt x="40" y="4"/>
                    </a:cubicBezTo>
                    <a:cubicBezTo>
                      <a:pt x="39" y="3"/>
                      <a:pt x="39" y="3"/>
                      <a:pt x="38" y="2"/>
                    </a:cubicBezTo>
                    <a:cubicBezTo>
                      <a:pt x="37" y="3"/>
                      <a:pt x="36" y="2"/>
                      <a:pt x="35" y="2"/>
                    </a:cubicBezTo>
                    <a:cubicBezTo>
                      <a:pt x="33" y="1"/>
                      <a:pt x="32" y="2"/>
                      <a:pt x="31" y="2"/>
                    </a:cubicBezTo>
                    <a:cubicBezTo>
                      <a:pt x="29" y="2"/>
                      <a:pt x="28" y="2"/>
                      <a:pt x="27" y="2"/>
                    </a:cubicBezTo>
                    <a:cubicBezTo>
                      <a:pt x="24" y="2"/>
                      <a:pt x="21" y="1"/>
                      <a:pt x="17" y="1"/>
                    </a:cubicBezTo>
                    <a:cubicBezTo>
                      <a:pt x="15" y="1"/>
                      <a:pt x="11" y="0"/>
                      <a:pt x="8" y="0"/>
                    </a:cubicBezTo>
                    <a:cubicBezTo>
                      <a:pt x="7" y="1"/>
                      <a:pt x="4" y="2"/>
                      <a:pt x="2" y="3"/>
                    </a:cubicBezTo>
                    <a:cubicBezTo>
                      <a:pt x="0" y="4"/>
                      <a:pt x="1" y="5"/>
                      <a:pt x="2" y="6"/>
                    </a:cubicBezTo>
                    <a:cubicBezTo>
                      <a:pt x="2" y="8"/>
                      <a:pt x="2" y="9"/>
                      <a:pt x="2" y="11"/>
                    </a:cubicBezTo>
                    <a:cubicBezTo>
                      <a:pt x="3" y="11"/>
                      <a:pt x="5" y="10"/>
                      <a:pt x="5" y="10"/>
                    </a:cubicBezTo>
                    <a:cubicBezTo>
                      <a:pt x="6" y="10"/>
                      <a:pt x="5" y="12"/>
                      <a:pt x="7" y="12"/>
                    </a:cubicBezTo>
                    <a:cubicBezTo>
                      <a:pt x="9" y="12"/>
                      <a:pt x="10" y="11"/>
                      <a:pt x="12" y="11"/>
                    </a:cubicBezTo>
                    <a:cubicBezTo>
                      <a:pt x="14" y="10"/>
                      <a:pt x="16" y="13"/>
                      <a:pt x="14" y="14"/>
                    </a:cubicBezTo>
                    <a:cubicBezTo>
                      <a:pt x="12" y="16"/>
                      <a:pt x="13" y="17"/>
                      <a:pt x="13" y="20"/>
                    </a:cubicBezTo>
                    <a:cubicBezTo>
                      <a:pt x="12" y="21"/>
                      <a:pt x="13" y="24"/>
                      <a:pt x="12" y="25"/>
                    </a:cubicBezTo>
                    <a:cubicBezTo>
                      <a:pt x="9" y="25"/>
                      <a:pt x="10" y="26"/>
                      <a:pt x="12" y="28"/>
                    </a:cubicBezTo>
                    <a:cubicBezTo>
                      <a:pt x="13" y="29"/>
                      <a:pt x="10" y="31"/>
                      <a:pt x="10" y="33"/>
                    </a:cubicBezTo>
                    <a:cubicBezTo>
                      <a:pt x="12" y="35"/>
                      <a:pt x="10" y="36"/>
                      <a:pt x="10" y="38"/>
                    </a:cubicBezTo>
                    <a:cubicBezTo>
                      <a:pt x="13" y="37"/>
                      <a:pt x="15" y="42"/>
                      <a:pt x="17" y="44"/>
                    </a:cubicBezTo>
                    <a:cubicBezTo>
                      <a:pt x="17" y="45"/>
                      <a:pt x="19" y="46"/>
                      <a:pt x="20" y="45"/>
                    </a:cubicBezTo>
                    <a:cubicBezTo>
                      <a:pt x="20" y="45"/>
                      <a:pt x="21" y="44"/>
                      <a:pt x="21" y="43"/>
                    </a:cubicBezTo>
                    <a:cubicBezTo>
                      <a:pt x="22" y="43"/>
                      <a:pt x="24" y="42"/>
                      <a:pt x="24" y="42"/>
                    </a:cubicBezTo>
                    <a:cubicBezTo>
                      <a:pt x="28" y="41"/>
                      <a:pt x="32" y="42"/>
                      <a:pt x="36" y="41"/>
                    </a:cubicBezTo>
                    <a:cubicBezTo>
                      <a:pt x="37" y="40"/>
                      <a:pt x="37" y="39"/>
                      <a:pt x="39" y="38"/>
                    </a:cubicBezTo>
                    <a:cubicBezTo>
                      <a:pt x="41" y="37"/>
                      <a:pt x="42" y="36"/>
                      <a:pt x="43" y="35"/>
                    </a:cubicBezTo>
                    <a:cubicBezTo>
                      <a:pt x="44" y="32"/>
                      <a:pt x="45" y="31"/>
                      <a:pt x="47" y="30"/>
                    </a:cubicBezTo>
                    <a:cubicBezTo>
                      <a:pt x="48" y="29"/>
                      <a:pt x="46" y="27"/>
                      <a:pt x="45" y="26"/>
                    </a:cubicBezTo>
                    <a:cubicBezTo>
                      <a:pt x="45" y="25"/>
                      <a:pt x="47" y="22"/>
                      <a:pt x="48" y="21"/>
                    </a:cubicBezTo>
                    <a:cubicBezTo>
                      <a:pt x="48" y="21"/>
                      <a:pt x="49" y="20"/>
                      <a:pt x="50" y="19"/>
                    </a:cubicBezTo>
                    <a:cubicBezTo>
                      <a:pt x="50" y="19"/>
                      <a:pt x="50" y="17"/>
                      <a:pt x="51" y="17"/>
                    </a:cubicBezTo>
                    <a:cubicBezTo>
                      <a:pt x="54" y="15"/>
                      <a:pt x="57" y="14"/>
                      <a:pt x="60" y="13"/>
                    </a:cubicBezTo>
                    <a:cubicBezTo>
                      <a:pt x="61" y="12"/>
                      <a:pt x="63" y="11"/>
                      <a:pt x="63" y="9"/>
                    </a:cubicBezTo>
                    <a:cubicBezTo>
                      <a:pt x="62" y="7"/>
                      <a:pt x="60" y="9"/>
                      <a:pt x="58" y="8"/>
                    </a:cubicBezTo>
                    <a:cubicBezTo>
                      <a:pt x="55" y="8"/>
                      <a:pt x="60" y="9"/>
                      <a:pt x="58" y="8"/>
                    </a:cubicBezTo>
                    <a:close/>
                  </a:path>
                </a:pathLst>
              </a:custGeom>
              <a:solidFill>
                <a:srgbClr val="E0ECEC"/>
              </a:solidFill>
              <a:ln w="38100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34300" tIns="17150" rIns="34300" bIns="1715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339" name="Google Shape;339;p30"/>
              <p:cNvSpPr/>
              <p:nvPr/>
            </p:nvSpPr>
            <p:spPr>
              <a:xfrm>
                <a:off x="10147908" y="7943245"/>
                <a:ext cx="560142" cy="1346188"/>
              </a:xfrm>
              <a:custGeom>
                <a:avLst/>
                <a:gdLst/>
                <a:ahLst/>
                <a:cxnLst/>
                <a:rect l="l" t="t" r="r" b="b"/>
                <a:pathLst>
                  <a:path w="16" h="30" extrusionOk="0">
                    <a:moveTo>
                      <a:pt x="11" y="25"/>
                    </a:moveTo>
                    <a:cubicBezTo>
                      <a:pt x="12" y="23"/>
                      <a:pt x="10" y="22"/>
                      <a:pt x="11" y="21"/>
                    </a:cubicBezTo>
                    <a:cubicBezTo>
                      <a:pt x="12" y="18"/>
                      <a:pt x="12" y="18"/>
                      <a:pt x="10" y="16"/>
                    </a:cubicBezTo>
                    <a:cubicBezTo>
                      <a:pt x="9" y="14"/>
                      <a:pt x="11" y="15"/>
                      <a:pt x="12" y="14"/>
                    </a:cubicBezTo>
                    <a:cubicBezTo>
                      <a:pt x="13" y="13"/>
                      <a:pt x="13" y="10"/>
                      <a:pt x="13" y="9"/>
                    </a:cubicBezTo>
                    <a:cubicBezTo>
                      <a:pt x="13" y="6"/>
                      <a:pt x="12" y="6"/>
                      <a:pt x="14" y="4"/>
                    </a:cubicBezTo>
                    <a:cubicBezTo>
                      <a:pt x="16" y="3"/>
                      <a:pt x="14" y="0"/>
                      <a:pt x="12" y="1"/>
                    </a:cubicBezTo>
                    <a:cubicBezTo>
                      <a:pt x="10" y="1"/>
                      <a:pt x="9" y="2"/>
                      <a:pt x="7" y="2"/>
                    </a:cubicBezTo>
                    <a:cubicBezTo>
                      <a:pt x="5" y="2"/>
                      <a:pt x="6" y="0"/>
                      <a:pt x="5" y="0"/>
                    </a:cubicBezTo>
                    <a:cubicBezTo>
                      <a:pt x="6" y="0"/>
                      <a:pt x="3" y="0"/>
                      <a:pt x="4" y="0"/>
                    </a:cubicBezTo>
                    <a:cubicBezTo>
                      <a:pt x="2" y="1"/>
                      <a:pt x="3" y="2"/>
                      <a:pt x="3" y="4"/>
                    </a:cubicBezTo>
                    <a:cubicBezTo>
                      <a:pt x="3" y="5"/>
                      <a:pt x="3" y="7"/>
                      <a:pt x="3" y="8"/>
                    </a:cubicBezTo>
                    <a:cubicBezTo>
                      <a:pt x="2" y="10"/>
                      <a:pt x="2" y="12"/>
                      <a:pt x="2" y="13"/>
                    </a:cubicBezTo>
                    <a:cubicBezTo>
                      <a:pt x="1" y="16"/>
                      <a:pt x="0" y="17"/>
                      <a:pt x="0" y="20"/>
                    </a:cubicBezTo>
                    <a:cubicBezTo>
                      <a:pt x="1" y="21"/>
                      <a:pt x="2" y="20"/>
                      <a:pt x="2" y="22"/>
                    </a:cubicBezTo>
                    <a:cubicBezTo>
                      <a:pt x="3" y="23"/>
                      <a:pt x="2" y="26"/>
                      <a:pt x="2" y="28"/>
                    </a:cubicBezTo>
                    <a:cubicBezTo>
                      <a:pt x="2" y="30"/>
                      <a:pt x="4" y="30"/>
                      <a:pt x="6" y="30"/>
                    </a:cubicBezTo>
                    <a:cubicBezTo>
                      <a:pt x="10" y="30"/>
                      <a:pt x="9" y="27"/>
                      <a:pt x="11" y="25"/>
                    </a:cubicBezTo>
                    <a:cubicBezTo>
                      <a:pt x="12" y="23"/>
                      <a:pt x="10" y="26"/>
                      <a:pt x="11" y="25"/>
                    </a:cubicBezTo>
                    <a:close/>
                  </a:path>
                </a:pathLst>
              </a:custGeom>
              <a:solidFill>
                <a:srgbClr val="E0ECEC"/>
              </a:solidFill>
              <a:ln w="38100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34300" tIns="17150" rIns="34300" bIns="1715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340" name="Google Shape;340;p30"/>
              <p:cNvSpPr/>
              <p:nvPr/>
            </p:nvSpPr>
            <p:spPr>
              <a:xfrm>
                <a:off x="5443013" y="165657"/>
                <a:ext cx="69758" cy="54457"/>
              </a:xfrm>
              <a:custGeom>
                <a:avLst/>
                <a:gdLst/>
                <a:ahLst/>
                <a:cxnLst/>
                <a:rect l="l" t="t" r="r" b="b"/>
                <a:pathLst>
                  <a:path w="8" h="5" extrusionOk="0">
                    <a:moveTo>
                      <a:pt x="8" y="3"/>
                    </a:moveTo>
                    <a:cubicBezTo>
                      <a:pt x="8" y="5"/>
                      <a:pt x="0" y="4"/>
                      <a:pt x="0" y="2"/>
                    </a:cubicBezTo>
                    <a:cubicBezTo>
                      <a:pt x="0" y="0"/>
                      <a:pt x="8" y="1"/>
                      <a:pt x="8" y="3"/>
                    </a:cubicBezTo>
                    <a:close/>
                  </a:path>
                </a:pathLst>
              </a:custGeom>
              <a:solidFill>
                <a:srgbClr val="E0ECEC"/>
              </a:solidFill>
              <a:ln w="38100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34300" tIns="17150" rIns="34300" bIns="1715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341" name="Google Shape;341;p30"/>
              <p:cNvSpPr/>
              <p:nvPr/>
            </p:nvSpPr>
            <p:spPr>
              <a:xfrm>
                <a:off x="5367442" y="196780"/>
                <a:ext cx="34880" cy="23339"/>
              </a:xfrm>
              <a:custGeom>
                <a:avLst/>
                <a:gdLst/>
                <a:ahLst/>
                <a:cxnLst/>
                <a:rect l="l" t="t" r="r" b="b"/>
                <a:pathLst>
                  <a:path w="4" h="2" extrusionOk="0">
                    <a:moveTo>
                      <a:pt x="3" y="2"/>
                    </a:moveTo>
                    <a:cubicBezTo>
                      <a:pt x="1" y="2"/>
                      <a:pt x="0" y="0"/>
                      <a:pt x="2" y="0"/>
                    </a:cubicBezTo>
                    <a:cubicBezTo>
                      <a:pt x="3" y="0"/>
                      <a:pt x="4" y="2"/>
                      <a:pt x="3" y="2"/>
                    </a:cubicBezTo>
                    <a:close/>
                  </a:path>
                </a:pathLst>
              </a:custGeom>
              <a:solidFill>
                <a:srgbClr val="E0ECEC"/>
              </a:solidFill>
              <a:ln w="38100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34300" tIns="17150" rIns="34300" bIns="1715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</p:grpSp>
      </p:grpSp>
      <p:pic>
        <p:nvPicPr>
          <p:cNvPr id="342" name="Google Shape;342;p30"/>
          <p:cNvPicPr preferRelativeResize="0"/>
          <p:nvPr/>
        </p:nvPicPr>
        <p:blipFill rotWithShape="1">
          <a:blip r:embed="rId3">
            <a:alphaModFix/>
          </a:blip>
          <a:srcRect l="69" r="59"/>
          <a:stretch/>
        </p:blipFill>
        <p:spPr>
          <a:xfrm>
            <a:off x="12755727" y="5489976"/>
            <a:ext cx="766725" cy="500942"/>
          </a:xfrm>
          <a:prstGeom prst="rect">
            <a:avLst/>
          </a:prstGeom>
          <a:noFill/>
          <a:ln>
            <a:noFill/>
          </a:ln>
        </p:spPr>
      </p:pic>
      <p:pic>
        <p:nvPicPr>
          <p:cNvPr id="343" name="Google Shape;343;p30"/>
          <p:cNvPicPr preferRelativeResize="0"/>
          <p:nvPr/>
        </p:nvPicPr>
        <p:blipFill rotWithShape="1">
          <a:blip r:embed="rId4">
            <a:alphaModFix/>
          </a:blip>
          <a:srcRect t="9" b="9"/>
          <a:stretch/>
        </p:blipFill>
        <p:spPr>
          <a:xfrm>
            <a:off x="8339810" y="4709987"/>
            <a:ext cx="2434406" cy="476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4" name="Google Shape;344;p3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3076125" y="6981730"/>
            <a:ext cx="1391124" cy="51723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5" name="Google Shape;345;p30"/>
          <p:cNvPicPr preferRelativeResize="0"/>
          <p:nvPr/>
        </p:nvPicPr>
        <p:blipFill rotWithShape="1">
          <a:blip r:embed="rId6">
            <a:alphaModFix/>
          </a:blip>
          <a:srcRect t="9" b="9"/>
          <a:stretch/>
        </p:blipFill>
        <p:spPr>
          <a:xfrm>
            <a:off x="10530163" y="4277912"/>
            <a:ext cx="2246775" cy="589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46" name="Google Shape;346;p3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4243486" y="1818695"/>
            <a:ext cx="884102" cy="6042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47" name="Google Shape;347;p30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321757" y="2928490"/>
            <a:ext cx="1391112" cy="617918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" name="Google Shape;348;p30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029769" y="7002037"/>
            <a:ext cx="2246789" cy="476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9" name="Google Shape;349;p30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5333365" y="5484174"/>
            <a:ext cx="1921924" cy="2566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" name="Google Shape;350;p30"/>
          <p:cNvPicPr preferRelativeResize="0"/>
          <p:nvPr/>
        </p:nvPicPr>
        <p:blipFill rotWithShape="1">
          <a:blip r:embed="rId11">
            <a:alphaModFix/>
          </a:blip>
          <a:srcRect l="9" r="9"/>
          <a:stretch/>
        </p:blipFill>
        <p:spPr>
          <a:xfrm>
            <a:off x="10373808" y="6737572"/>
            <a:ext cx="1660329" cy="329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" name="Google Shape;351;p30"/>
          <p:cNvPicPr preferRelativeResize="0"/>
          <p:nvPr/>
        </p:nvPicPr>
        <p:blipFill rotWithShape="1">
          <a:blip r:embed="rId12">
            <a:alphaModFix/>
          </a:blip>
          <a:srcRect b="10"/>
          <a:stretch/>
        </p:blipFill>
        <p:spPr>
          <a:xfrm>
            <a:off x="12802187" y="6418601"/>
            <a:ext cx="1053540" cy="500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2" name="Google Shape;352;p30"/>
          <p:cNvPicPr preferRelativeResize="0"/>
          <p:nvPr/>
        </p:nvPicPr>
        <p:blipFill rotWithShape="1">
          <a:blip r:embed="rId13">
            <a:alphaModFix/>
          </a:blip>
          <a:srcRect b="10"/>
          <a:stretch/>
        </p:blipFill>
        <p:spPr>
          <a:xfrm>
            <a:off x="10910607" y="7425608"/>
            <a:ext cx="807570" cy="807486"/>
          </a:xfrm>
          <a:prstGeom prst="rect">
            <a:avLst/>
          </a:prstGeom>
          <a:noFill/>
          <a:ln>
            <a:noFill/>
          </a:ln>
        </p:spPr>
      </p:pic>
      <p:pic>
        <p:nvPicPr>
          <p:cNvPr id="353" name="Google Shape;353;p30"/>
          <p:cNvPicPr preferRelativeResize="0"/>
          <p:nvPr/>
        </p:nvPicPr>
        <p:blipFill rotWithShape="1">
          <a:blip r:embed="rId14">
            <a:alphaModFix/>
          </a:blip>
          <a:srcRect r="10"/>
          <a:stretch/>
        </p:blipFill>
        <p:spPr>
          <a:xfrm>
            <a:off x="11663431" y="6149554"/>
            <a:ext cx="956532" cy="503016"/>
          </a:xfrm>
          <a:prstGeom prst="rect">
            <a:avLst/>
          </a:prstGeom>
          <a:noFill/>
          <a:ln>
            <a:noFill/>
          </a:ln>
        </p:spPr>
      </p:pic>
      <p:pic>
        <p:nvPicPr>
          <p:cNvPr id="354" name="Google Shape;354;p30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14237528" y="2900699"/>
            <a:ext cx="1554394" cy="418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5" name="Google Shape;355;p30"/>
          <p:cNvPicPr preferRelativeResize="0"/>
          <p:nvPr/>
        </p:nvPicPr>
        <p:blipFill rotWithShape="1">
          <a:blip r:embed="rId16">
            <a:alphaModFix/>
          </a:blip>
          <a:srcRect l="-2754" t="-125315" r="-2764" b="-125315"/>
          <a:stretch/>
        </p:blipFill>
        <p:spPr>
          <a:xfrm>
            <a:off x="12279313" y="4424238"/>
            <a:ext cx="1660324" cy="1109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" name="Google Shape;356;p30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10574733" y="8395275"/>
            <a:ext cx="1150490" cy="499546"/>
          </a:xfrm>
          <a:prstGeom prst="rect">
            <a:avLst/>
          </a:prstGeom>
          <a:noFill/>
          <a:ln>
            <a:noFill/>
          </a:ln>
        </p:spPr>
      </p:pic>
      <p:pic>
        <p:nvPicPr>
          <p:cNvPr id="357" name="Google Shape;357;p30"/>
          <p:cNvPicPr preferRelativeResize="0"/>
          <p:nvPr/>
        </p:nvPicPr>
        <p:blipFill rotWithShape="1">
          <a:blip r:embed="rId18">
            <a:alphaModFix/>
          </a:blip>
          <a:srcRect r="10"/>
          <a:stretch/>
        </p:blipFill>
        <p:spPr>
          <a:xfrm>
            <a:off x="10168150" y="5494299"/>
            <a:ext cx="1963643" cy="447777"/>
          </a:xfrm>
          <a:prstGeom prst="rect">
            <a:avLst/>
          </a:prstGeom>
          <a:noFill/>
          <a:ln>
            <a:noFill/>
          </a:ln>
        </p:spPr>
      </p:pic>
      <p:sp>
        <p:nvSpPr>
          <p:cNvPr id="358" name="Google Shape;358;p30"/>
          <p:cNvSpPr/>
          <p:nvPr/>
        </p:nvSpPr>
        <p:spPr>
          <a:xfrm>
            <a:off x="4868725" y="5660125"/>
            <a:ext cx="4675500" cy="2394000"/>
          </a:xfrm>
          <a:prstGeom prst="roundRect">
            <a:avLst>
              <a:gd name="adj" fmla="val 21976"/>
            </a:avLst>
          </a:prstGeom>
          <a:solidFill>
            <a:srgbClr val="EEFAFD"/>
          </a:solidFill>
          <a:ln w="9525" cap="flat" cmpd="sng">
            <a:solidFill>
              <a:srgbClr val="00A2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6000" tIns="126000" rIns="126000" bIns="126000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20050"/>
                </a:solidFill>
                <a:latin typeface="Inter Light"/>
                <a:ea typeface="Inter Light"/>
                <a:cs typeface="Inter Light"/>
                <a:sym typeface="Inter Light"/>
              </a:rPr>
              <a:t>“As Eurostar grows beyond 10M transported passengers/year and we expand our reach further into Europe, having a flexible reservation system is critical. With its combination of agility, stability and responsiveness [...] Sqills has proven to be the perfect partner”</a:t>
            </a:r>
            <a:br>
              <a:rPr lang="en" sz="1300">
                <a:solidFill>
                  <a:srgbClr val="420050"/>
                </a:solidFill>
                <a:latin typeface="Inter Light"/>
                <a:ea typeface="Inter Light"/>
                <a:cs typeface="Inter Light"/>
                <a:sym typeface="Inter Light"/>
              </a:rPr>
            </a:br>
            <a:endParaRPr sz="1300">
              <a:solidFill>
                <a:srgbClr val="420050"/>
              </a:solidFill>
              <a:latin typeface="Inter Light"/>
              <a:ea typeface="Inter Light"/>
              <a:cs typeface="Inter Light"/>
              <a:sym typeface="Inter Ligh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420050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Laurent Bellan | Chief Information Officer Eurostar</a:t>
            </a:r>
            <a:endParaRPr sz="1300">
              <a:solidFill>
                <a:srgbClr val="420050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cxnSp>
        <p:nvCxnSpPr>
          <p:cNvPr id="359" name="Google Shape;359;p30"/>
          <p:cNvCxnSpPr>
            <a:stCxn id="357" idx="1"/>
            <a:endCxn id="358" idx="3"/>
          </p:cNvCxnSpPr>
          <p:nvPr/>
        </p:nvCxnSpPr>
        <p:spPr>
          <a:xfrm flipH="1">
            <a:off x="9544150" y="5718188"/>
            <a:ext cx="624000" cy="1138800"/>
          </a:xfrm>
          <a:prstGeom prst="curvedConnector3">
            <a:avLst>
              <a:gd name="adj1" fmla="val 49994"/>
            </a:avLst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60" name="Google Shape;360;p30"/>
          <p:cNvPicPr preferRelativeResize="0"/>
          <p:nvPr/>
        </p:nvPicPr>
        <p:blipFill rotWithShape="1">
          <a:blip r:embed="rId19">
            <a:alphaModFix/>
          </a:blip>
          <a:srcRect b="10"/>
          <a:stretch/>
        </p:blipFill>
        <p:spPr>
          <a:xfrm>
            <a:off x="11126299" y="8936485"/>
            <a:ext cx="699105" cy="418486"/>
          </a:xfrm>
          <a:prstGeom prst="rect">
            <a:avLst/>
          </a:prstGeom>
          <a:noFill/>
          <a:ln>
            <a:noFill/>
          </a:ln>
        </p:spPr>
      </p:pic>
      <p:pic>
        <p:nvPicPr>
          <p:cNvPr id="361" name="Google Shape;361;p30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749400" y="377700"/>
            <a:ext cx="1416899" cy="655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62" name="Google Shape;362;p30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1226850" y="5331350"/>
            <a:ext cx="1963650" cy="818189"/>
          </a:xfrm>
          <a:prstGeom prst="rect">
            <a:avLst/>
          </a:prstGeom>
          <a:noFill/>
          <a:ln>
            <a:noFill/>
          </a:ln>
        </p:spPr>
      </p:pic>
      <p:sp>
        <p:nvSpPr>
          <p:cNvPr id="363" name="Google Shape;363;p30"/>
          <p:cNvSpPr txBox="1"/>
          <p:nvPr/>
        </p:nvSpPr>
        <p:spPr>
          <a:xfrm>
            <a:off x="2528100" y="448050"/>
            <a:ext cx="14260500" cy="5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b="1">
                <a:solidFill>
                  <a:srgbClr val="8900AC"/>
                </a:solidFill>
                <a:latin typeface="Inter"/>
                <a:ea typeface="Inter"/>
                <a:cs typeface="Inter"/>
                <a:sym typeface="Inter"/>
              </a:rPr>
              <a:t>Today 55 rail/bus operators chose Sqills </a:t>
            </a:r>
            <a:r>
              <a:rPr lang="en" sz="3200" b="1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S3 Passenger</a:t>
            </a:r>
            <a:r>
              <a:rPr lang="en" sz="3200" b="1">
                <a:solidFill>
                  <a:srgbClr val="8900AC"/>
                </a:solidFill>
                <a:latin typeface="Inter"/>
                <a:ea typeface="Inter"/>
                <a:cs typeface="Inter"/>
                <a:sym typeface="Inter"/>
              </a:rPr>
              <a:t> as their core platform for dynamic pricing, inventory management and reservations</a:t>
            </a:r>
            <a:endParaRPr sz="3200" b="1">
              <a:solidFill>
                <a:srgbClr val="8900AC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364" name="Google Shape;364;p30"/>
          <p:cNvPicPr preferRelativeResize="0"/>
          <p:nvPr/>
        </p:nvPicPr>
        <p:blipFill rotWithShape="1">
          <a:blip r:embed="rId22">
            <a:alphaModFix/>
          </a:blip>
          <a:srcRect/>
          <a:stretch/>
        </p:blipFill>
        <p:spPr>
          <a:xfrm>
            <a:off x="12034122" y="6983225"/>
            <a:ext cx="862322" cy="418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5" name="Google Shape;365;p30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3575150" y="4186799"/>
            <a:ext cx="261048" cy="120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66" name="Google Shape;366;p30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12422200" y="5986562"/>
            <a:ext cx="261048" cy="120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67" name="Google Shape;367;p30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11825400" y="7818999"/>
            <a:ext cx="261048" cy="120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68" name="Google Shape;368;p30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10712437" y="8054124"/>
            <a:ext cx="261048" cy="120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69" name="Google Shape;369;p30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12941400" y="5157137"/>
            <a:ext cx="261048" cy="120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70" name="Google Shape;370;p30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17234000" y="8274537"/>
            <a:ext cx="261048" cy="120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71" name="Google Shape;371;p30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13533219" y="3864236"/>
            <a:ext cx="624000" cy="560016"/>
          </a:xfrm>
          <a:prstGeom prst="rect">
            <a:avLst/>
          </a:prstGeom>
          <a:noFill/>
          <a:ln>
            <a:noFill/>
          </a:ln>
        </p:spPr>
      </p:pic>
      <p:pic>
        <p:nvPicPr>
          <p:cNvPr id="372" name="Google Shape;372;p30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13084559" y="7561150"/>
            <a:ext cx="1114824" cy="2814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3" name="Google Shape;373;p30" title="Logo-Getlink-darkgreen.png"/>
          <p:cNvPicPr preferRelativeResize="0"/>
          <p:nvPr/>
        </p:nvPicPr>
        <p:blipFill rotWithShape="1">
          <a:blip r:embed="rId25">
            <a:alphaModFix/>
          </a:blip>
          <a:srcRect b="10"/>
          <a:stretch/>
        </p:blipFill>
        <p:spPr>
          <a:xfrm>
            <a:off x="11371924" y="4914462"/>
            <a:ext cx="862325" cy="62171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4" name="Google Shape;374;p30" title="Logo-Norway-bussekspress-darkgreen.png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13005398" y="2164836"/>
            <a:ext cx="1114824" cy="1927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31"/>
          <p:cNvSpPr txBox="1">
            <a:spLocks noGrp="1"/>
          </p:cNvSpPr>
          <p:nvPr>
            <p:ph type="title"/>
          </p:nvPr>
        </p:nvSpPr>
        <p:spPr>
          <a:xfrm>
            <a:off x="2528100" y="448050"/>
            <a:ext cx="14260500" cy="512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Offering best-in-class </a:t>
            </a:r>
            <a:r>
              <a:rPr lang="en" b="0"/>
              <a:t>| Dynamic pricing, inventory management, reservation, and self-service capabilities</a:t>
            </a:r>
            <a:endParaRPr b="0"/>
          </a:p>
        </p:txBody>
      </p:sp>
      <p:sp>
        <p:nvSpPr>
          <p:cNvPr id="380" name="Google Shape;380;p31"/>
          <p:cNvSpPr/>
          <p:nvPr/>
        </p:nvSpPr>
        <p:spPr>
          <a:xfrm>
            <a:off x="5720967" y="4846034"/>
            <a:ext cx="505800" cy="505800"/>
          </a:xfrm>
          <a:prstGeom prst="ellipse">
            <a:avLst/>
          </a:prstGeom>
          <a:solidFill>
            <a:srgbClr val="FF8040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381" name="Google Shape;381;p31"/>
          <p:cNvCxnSpPr/>
          <p:nvPr/>
        </p:nvCxnSpPr>
        <p:spPr>
          <a:xfrm>
            <a:off x="6053380" y="5098573"/>
            <a:ext cx="1479900" cy="11673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82" name="Google Shape;382;p31"/>
          <p:cNvCxnSpPr>
            <a:stCxn id="383" idx="6"/>
          </p:cNvCxnSpPr>
          <p:nvPr/>
        </p:nvCxnSpPr>
        <p:spPr>
          <a:xfrm>
            <a:off x="2813109" y="5098687"/>
            <a:ext cx="1440900" cy="11673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84" name="Google Shape;384;p31"/>
          <p:cNvCxnSpPr/>
          <p:nvPr/>
        </p:nvCxnSpPr>
        <p:spPr>
          <a:xfrm rot="10800000" flipH="1">
            <a:off x="4413782" y="5098729"/>
            <a:ext cx="1479900" cy="11673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85" name="Google Shape;385;p31"/>
          <p:cNvCxnSpPr/>
          <p:nvPr/>
        </p:nvCxnSpPr>
        <p:spPr>
          <a:xfrm rot="10800000" flipH="1">
            <a:off x="7693022" y="5149009"/>
            <a:ext cx="1479900" cy="11169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86" name="Google Shape;386;p31"/>
          <p:cNvCxnSpPr/>
          <p:nvPr/>
        </p:nvCxnSpPr>
        <p:spPr>
          <a:xfrm>
            <a:off x="9332620" y="5148854"/>
            <a:ext cx="1479900" cy="11673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87" name="Google Shape;387;p31"/>
          <p:cNvCxnSpPr>
            <a:endCxn id="388" idx="2"/>
          </p:cNvCxnSpPr>
          <p:nvPr/>
        </p:nvCxnSpPr>
        <p:spPr>
          <a:xfrm rot="10800000" flipH="1">
            <a:off x="10972215" y="5137950"/>
            <a:ext cx="1456500" cy="11781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89" name="Google Shape;389;p31"/>
          <p:cNvCxnSpPr>
            <a:stCxn id="388" idx="6"/>
          </p:cNvCxnSpPr>
          <p:nvPr/>
        </p:nvCxnSpPr>
        <p:spPr>
          <a:xfrm>
            <a:off x="12666615" y="5137950"/>
            <a:ext cx="1425000" cy="11283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90" name="Google Shape;390;p31"/>
          <p:cNvCxnSpPr>
            <a:stCxn id="383" idx="2"/>
          </p:cNvCxnSpPr>
          <p:nvPr/>
        </p:nvCxnSpPr>
        <p:spPr>
          <a:xfrm rot="10800000">
            <a:off x="597309" y="5098687"/>
            <a:ext cx="1977900" cy="0"/>
          </a:xfrm>
          <a:prstGeom prst="straightConnector1">
            <a:avLst/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91" name="Google Shape;391;p31"/>
          <p:cNvCxnSpPr/>
          <p:nvPr/>
        </p:nvCxnSpPr>
        <p:spPr>
          <a:xfrm>
            <a:off x="14251541" y="6265887"/>
            <a:ext cx="2388000" cy="0"/>
          </a:xfrm>
          <a:prstGeom prst="straightConnector1">
            <a:avLst/>
          </a:prstGeom>
          <a:noFill/>
          <a:ln w="28575" cap="flat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92" name="Google Shape;392;p31"/>
          <p:cNvCxnSpPr>
            <a:stCxn id="393" idx="7"/>
            <a:endCxn id="394" idx="1"/>
          </p:cNvCxnSpPr>
          <p:nvPr/>
        </p:nvCxnSpPr>
        <p:spPr>
          <a:xfrm rot="10800000" flipH="1">
            <a:off x="6046408" y="4962308"/>
            <a:ext cx="537300" cy="63300"/>
          </a:xfrm>
          <a:prstGeom prst="straightConnector1">
            <a:avLst/>
          </a:prstGeom>
          <a:noFill/>
          <a:ln w="14275" cap="flat" cmpd="sng">
            <a:solidFill>
              <a:srgbClr val="FF804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94" name="Google Shape;394;p31"/>
          <p:cNvSpPr txBox="1"/>
          <p:nvPr/>
        </p:nvSpPr>
        <p:spPr>
          <a:xfrm>
            <a:off x="6583659" y="4709456"/>
            <a:ext cx="2497800" cy="50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F8040"/>
                </a:solidFill>
                <a:latin typeface="Inter Light"/>
                <a:ea typeface="Inter Light"/>
                <a:cs typeface="Inter Light"/>
                <a:sym typeface="Inter Light"/>
              </a:rPr>
              <a:t>Integrated Journey </a:t>
            </a:r>
            <a:br>
              <a:rPr lang="en" sz="1600">
                <a:solidFill>
                  <a:srgbClr val="FF8040"/>
                </a:solidFill>
                <a:latin typeface="Inter Light"/>
                <a:ea typeface="Inter Light"/>
                <a:cs typeface="Inter Light"/>
                <a:sym typeface="Inter Light"/>
              </a:rPr>
            </a:br>
            <a:r>
              <a:rPr lang="en" sz="1600">
                <a:solidFill>
                  <a:srgbClr val="FF8040"/>
                </a:solidFill>
                <a:latin typeface="Inter Light"/>
                <a:ea typeface="Inter Light"/>
                <a:cs typeface="Inter Light"/>
                <a:sym typeface="Inter Light"/>
              </a:rPr>
              <a:t>Search API</a:t>
            </a:r>
            <a:endParaRPr sz="1600">
              <a:solidFill>
                <a:srgbClr val="FF8040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395" name="Google Shape;395;p31"/>
          <p:cNvSpPr txBox="1"/>
          <p:nvPr/>
        </p:nvSpPr>
        <p:spPr>
          <a:xfrm>
            <a:off x="597300" y="5286375"/>
            <a:ext cx="1319700" cy="63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lt1"/>
                </a:solidFill>
                <a:latin typeface="Inter Light"/>
                <a:ea typeface="Inter Light"/>
                <a:cs typeface="Inter Light"/>
                <a:sym typeface="Inter Light"/>
              </a:rPr>
              <a:t>Customer journey</a:t>
            </a:r>
            <a:endParaRPr sz="1900">
              <a:solidFill>
                <a:schemeClr val="lt1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396" name="Google Shape;396;p31"/>
          <p:cNvSpPr/>
          <p:nvPr/>
        </p:nvSpPr>
        <p:spPr>
          <a:xfrm rot="5400000">
            <a:off x="1217420" y="5003589"/>
            <a:ext cx="219600" cy="190200"/>
          </a:xfrm>
          <a:prstGeom prst="triangle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7" name="Google Shape;397;p31"/>
          <p:cNvSpPr/>
          <p:nvPr/>
        </p:nvSpPr>
        <p:spPr>
          <a:xfrm rot="5400000">
            <a:off x="15797384" y="6170734"/>
            <a:ext cx="219600" cy="190200"/>
          </a:xfrm>
          <a:prstGeom prst="triangle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98" name="Google Shape;398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36698" y="2793826"/>
            <a:ext cx="505704" cy="651908"/>
          </a:xfrm>
          <a:prstGeom prst="rect">
            <a:avLst/>
          </a:prstGeom>
          <a:noFill/>
          <a:ln>
            <a:noFill/>
          </a:ln>
        </p:spPr>
      </p:pic>
      <p:pic>
        <p:nvPicPr>
          <p:cNvPr id="399" name="Google Shape;399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78105" y="2793822"/>
            <a:ext cx="652237" cy="651918"/>
          </a:xfrm>
          <a:prstGeom prst="rect">
            <a:avLst/>
          </a:prstGeom>
          <a:noFill/>
          <a:ln>
            <a:noFill/>
          </a:ln>
        </p:spPr>
      </p:pic>
      <p:pic>
        <p:nvPicPr>
          <p:cNvPr id="400" name="Google Shape;400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333275" y="2841893"/>
            <a:ext cx="428766" cy="643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401" name="Google Shape;401;p3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914699" y="2856250"/>
            <a:ext cx="652223" cy="625479"/>
          </a:xfrm>
          <a:prstGeom prst="rect">
            <a:avLst/>
          </a:prstGeom>
          <a:noFill/>
          <a:ln>
            <a:noFill/>
          </a:ln>
        </p:spPr>
      </p:pic>
      <p:pic>
        <p:nvPicPr>
          <p:cNvPr id="402" name="Google Shape;402;p3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081104" y="6605417"/>
            <a:ext cx="505702" cy="63615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3" name="Google Shape;403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398706" y="6601918"/>
            <a:ext cx="428766" cy="643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404" name="Google Shape;404;p3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5894313" y="2841463"/>
            <a:ext cx="563504" cy="720828"/>
          </a:xfrm>
          <a:prstGeom prst="rect">
            <a:avLst/>
          </a:prstGeom>
          <a:noFill/>
          <a:ln>
            <a:noFill/>
          </a:ln>
        </p:spPr>
      </p:pic>
      <p:pic>
        <p:nvPicPr>
          <p:cNvPr id="405" name="Google Shape;405;p3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4955397" y="2878011"/>
            <a:ext cx="714271" cy="647753"/>
          </a:xfrm>
          <a:prstGeom prst="rect">
            <a:avLst/>
          </a:prstGeom>
          <a:noFill/>
          <a:ln>
            <a:noFill/>
          </a:ln>
        </p:spPr>
      </p:pic>
      <p:sp>
        <p:nvSpPr>
          <p:cNvPr id="383" name="Google Shape;383;p31"/>
          <p:cNvSpPr/>
          <p:nvPr/>
        </p:nvSpPr>
        <p:spPr>
          <a:xfrm>
            <a:off x="2575209" y="4979587"/>
            <a:ext cx="237900" cy="238200"/>
          </a:xfrm>
          <a:prstGeom prst="ellipse">
            <a:avLst/>
          </a:prstGeom>
          <a:solidFill>
            <a:schemeClr val="lt1"/>
          </a:solidFill>
          <a:ln w="428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6" name="Google Shape;406;p31"/>
          <p:cNvSpPr/>
          <p:nvPr/>
        </p:nvSpPr>
        <p:spPr>
          <a:xfrm>
            <a:off x="4214960" y="6146812"/>
            <a:ext cx="237900" cy="238200"/>
          </a:xfrm>
          <a:prstGeom prst="ellipse">
            <a:avLst/>
          </a:prstGeom>
          <a:solidFill>
            <a:schemeClr val="lt1"/>
          </a:solidFill>
          <a:ln w="428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3" name="Google Shape;393;p31"/>
          <p:cNvSpPr/>
          <p:nvPr/>
        </p:nvSpPr>
        <p:spPr>
          <a:xfrm>
            <a:off x="5870235" y="4995338"/>
            <a:ext cx="206400" cy="206700"/>
          </a:xfrm>
          <a:prstGeom prst="ellipse">
            <a:avLst/>
          </a:prstGeom>
          <a:solidFill>
            <a:schemeClr val="lt1"/>
          </a:solidFill>
          <a:ln w="428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7" name="Google Shape;407;p31"/>
          <p:cNvSpPr/>
          <p:nvPr/>
        </p:nvSpPr>
        <p:spPr>
          <a:xfrm>
            <a:off x="7494144" y="6146812"/>
            <a:ext cx="237900" cy="238200"/>
          </a:xfrm>
          <a:prstGeom prst="ellipse">
            <a:avLst/>
          </a:prstGeom>
          <a:solidFill>
            <a:schemeClr val="accent3"/>
          </a:solidFill>
          <a:ln w="428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8" name="Google Shape;408;p31"/>
          <p:cNvSpPr/>
          <p:nvPr/>
        </p:nvSpPr>
        <p:spPr>
          <a:xfrm>
            <a:off x="9133726" y="5018850"/>
            <a:ext cx="237900" cy="238200"/>
          </a:xfrm>
          <a:prstGeom prst="ellipse">
            <a:avLst/>
          </a:prstGeom>
          <a:solidFill>
            <a:schemeClr val="accent3"/>
          </a:solidFill>
          <a:ln w="428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9" name="Google Shape;409;p31"/>
          <p:cNvSpPr/>
          <p:nvPr/>
        </p:nvSpPr>
        <p:spPr>
          <a:xfrm>
            <a:off x="10773346" y="6186000"/>
            <a:ext cx="237900" cy="238200"/>
          </a:xfrm>
          <a:prstGeom prst="ellipse">
            <a:avLst/>
          </a:prstGeom>
          <a:solidFill>
            <a:schemeClr val="accent3"/>
          </a:solidFill>
          <a:ln w="428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8" name="Google Shape;388;p31"/>
          <p:cNvSpPr/>
          <p:nvPr/>
        </p:nvSpPr>
        <p:spPr>
          <a:xfrm>
            <a:off x="12428715" y="5018850"/>
            <a:ext cx="237900" cy="238200"/>
          </a:xfrm>
          <a:prstGeom prst="ellipse">
            <a:avLst/>
          </a:prstGeom>
          <a:solidFill>
            <a:schemeClr val="accent3"/>
          </a:solidFill>
          <a:ln w="428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0" name="Google Shape;410;p31"/>
          <p:cNvSpPr/>
          <p:nvPr/>
        </p:nvSpPr>
        <p:spPr>
          <a:xfrm>
            <a:off x="14052567" y="6146850"/>
            <a:ext cx="237900" cy="238200"/>
          </a:xfrm>
          <a:prstGeom prst="ellipse">
            <a:avLst/>
          </a:prstGeom>
          <a:solidFill>
            <a:schemeClr val="accent3"/>
          </a:solidFill>
          <a:ln w="428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1" name="Google Shape;411;p31"/>
          <p:cNvSpPr txBox="1"/>
          <p:nvPr/>
        </p:nvSpPr>
        <p:spPr>
          <a:xfrm>
            <a:off x="11179975" y="3591950"/>
            <a:ext cx="2735400" cy="9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rPr>
              <a:t>Distribute </a:t>
            </a:r>
            <a:r>
              <a:rPr lang="en" sz="1900" b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tickets</a:t>
            </a:r>
            <a:r>
              <a:rPr lang="en" sz="19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rPr>
              <a:t> in </a:t>
            </a:r>
            <a:endParaRPr sz="1900">
              <a:solidFill>
                <a:schemeClr val="dk1"/>
              </a:solidFill>
              <a:latin typeface="Inter Light"/>
              <a:ea typeface="Inter Light"/>
              <a:cs typeface="Inter Light"/>
              <a:sym typeface="Inter Light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rPr>
              <a:t>several shapes and forms.</a:t>
            </a:r>
            <a:endParaRPr sz="1900">
              <a:solidFill>
                <a:schemeClr val="dk1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412" name="Google Shape;412;p31"/>
          <p:cNvSpPr txBox="1"/>
          <p:nvPr/>
        </p:nvSpPr>
        <p:spPr>
          <a:xfrm>
            <a:off x="7966075" y="3591947"/>
            <a:ext cx="2596800" cy="7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rPr>
              <a:t>Enable </a:t>
            </a:r>
            <a:r>
              <a:rPr lang="en" sz="1900" b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payments</a:t>
            </a:r>
            <a:r>
              <a:rPr lang="en" sz="19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rPr>
              <a:t>, various </a:t>
            </a:r>
            <a:r>
              <a:rPr lang="en" sz="1900" b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PSP’s</a:t>
            </a:r>
            <a:r>
              <a:rPr lang="en" sz="19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rPr>
              <a:t>.</a:t>
            </a:r>
            <a:endParaRPr sz="1900">
              <a:solidFill>
                <a:schemeClr val="dk1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413" name="Google Shape;413;p31"/>
          <p:cNvSpPr txBox="1"/>
          <p:nvPr/>
        </p:nvSpPr>
        <p:spPr>
          <a:xfrm>
            <a:off x="6245412" y="7406950"/>
            <a:ext cx="2735400" cy="135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rPr>
              <a:t>Create a </a:t>
            </a:r>
            <a:r>
              <a:rPr lang="en" sz="1900" b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booking</a:t>
            </a:r>
            <a:r>
              <a:rPr lang="en" sz="19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rPr>
              <a:t>, </a:t>
            </a:r>
            <a:r>
              <a:rPr lang="en" sz="1900" b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customer records</a:t>
            </a:r>
            <a:r>
              <a:rPr lang="en" sz="19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rPr>
              <a:t> and </a:t>
            </a:r>
            <a:r>
              <a:rPr lang="en" sz="1900" b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related data</a:t>
            </a:r>
            <a:r>
              <a:rPr lang="en" sz="19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rPr>
              <a:t>.</a:t>
            </a:r>
            <a:endParaRPr sz="1900">
              <a:solidFill>
                <a:schemeClr val="dk1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414" name="Google Shape;414;p31"/>
          <p:cNvSpPr txBox="1"/>
          <p:nvPr/>
        </p:nvSpPr>
        <p:spPr>
          <a:xfrm>
            <a:off x="9828037" y="7406950"/>
            <a:ext cx="1977900" cy="135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rPr>
              <a:t>Facilitate </a:t>
            </a:r>
            <a:r>
              <a:rPr lang="en" sz="1900" b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ticket </a:t>
            </a:r>
            <a:endParaRPr sz="1900" b="1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validation </a:t>
            </a:r>
            <a:r>
              <a:rPr lang="en" sz="19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rPr>
              <a:t>procedures.</a:t>
            </a:r>
            <a:endParaRPr sz="1900">
              <a:solidFill>
                <a:schemeClr val="dk1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415" name="Google Shape;415;p31"/>
          <p:cNvSpPr txBox="1"/>
          <p:nvPr/>
        </p:nvSpPr>
        <p:spPr>
          <a:xfrm>
            <a:off x="12340925" y="7402600"/>
            <a:ext cx="3661200" cy="135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pic>
        <p:nvPicPr>
          <p:cNvPr id="416" name="Google Shape;416;p31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794850" y="2903481"/>
            <a:ext cx="509751" cy="480711"/>
          </a:xfrm>
          <a:prstGeom prst="rect">
            <a:avLst/>
          </a:prstGeom>
          <a:noFill/>
          <a:ln>
            <a:noFill/>
          </a:ln>
        </p:spPr>
      </p:pic>
      <p:pic>
        <p:nvPicPr>
          <p:cNvPr id="417" name="Google Shape;417;p31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1103343" y="6590400"/>
            <a:ext cx="612767" cy="650283"/>
          </a:xfrm>
          <a:prstGeom prst="rect">
            <a:avLst/>
          </a:prstGeom>
          <a:noFill/>
          <a:ln>
            <a:noFill/>
          </a:ln>
        </p:spPr>
      </p:pic>
      <p:pic>
        <p:nvPicPr>
          <p:cNvPr id="418" name="Google Shape;418;p31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0281241" y="6624825"/>
            <a:ext cx="657422" cy="615864"/>
          </a:xfrm>
          <a:prstGeom prst="rect">
            <a:avLst/>
          </a:prstGeom>
          <a:noFill/>
          <a:ln>
            <a:noFill/>
          </a:ln>
        </p:spPr>
      </p:pic>
      <p:sp>
        <p:nvSpPr>
          <p:cNvPr id="419" name="Google Shape;419;p31"/>
          <p:cNvSpPr txBox="1"/>
          <p:nvPr/>
        </p:nvSpPr>
        <p:spPr>
          <a:xfrm>
            <a:off x="12653137" y="7325750"/>
            <a:ext cx="3000000" cy="10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rPr>
              <a:t>Feed </a:t>
            </a:r>
            <a:r>
              <a:rPr lang="en" sz="1900" b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financial </a:t>
            </a:r>
            <a:br>
              <a:rPr lang="en" sz="1900" b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lang="en" sz="1900" b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back-office</a:t>
            </a:r>
            <a:r>
              <a:rPr lang="en" sz="19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rPr>
              <a:t> systems with transactions.</a:t>
            </a:r>
            <a:endParaRPr sz="1900">
              <a:solidFill>
                <a:schemeClr val="dk1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pic>
        <p:nvPicPr>
          <p:cNvPr id="420" name="Google Shape;420;p31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13846725" y="6669425"/>
            <a:ext cx="612767" cy="656266"/>
          </a:xfrm>
          <a:prstGeom prst="rect">
            <a:avLst/>
          </a:prstGeom>
          <a:noFill/>
          <a:ln>
            <a:noFill/>
          </a:ln>
        </p:spPr>
      </p:pic>
      <p:sp>
        <p:nvSpPr>
          <p:cNvPr id="421" name="Google Shape;421;p31"/>
          <p:cNvSpPr txBox="1"/>
          <p:nvPr/>
        </p:nvSpPr>
        <p:spPr>
          <a:xfrm>
            <a:off x="14052575" y="3591950"/>
            <a:ext cx="3308100" cy="155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91425" anchor="t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rPr>
              <a:t>Manage </a:t>
            </a:r>
            <a:r>
              <a:rPr lang="en" sz="1900" b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disruptions </a:t>
            </a:r>
            <a:r>
              <a:rPr lang="en" sz="19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rPr>
              <a:t>easily: (Automatic) </a:t>
            </a:r>
            <a:r>
              <a:rPr lang="en" sz="1900" b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Re-accommodation, Self-service rebooking, Refunding</a:t>
            </a:r>
            <a:r>
              <a:rPr lang="en" sz="19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rPr>
              <a:t>, etc.</a:t>
            </a:r>
            <a:endParaRPr sz="1900">
              <a:solidFill>
                <a:schemeClr val="dk1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422" name="Google Shape;422;p31"/>
          <p:cNvSpPr txBox="1"/>
          <p:nvPr/>
        </p:nvSpPr>
        <p:spPr>
          <a:xfrm>
            <a:off x="1252200" y="3591948"/>
            <a:ext cx="2884200" cy="96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rPr>
              <a:t>Manage </a:t>
            </a:r>
            <a:r>
              <a:rPr lang="en" sz="1900" b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timetables</a:t>
            </a:r>
            <a:endParaRPr sz="1900" b="1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rPr>
              <a:t>and </a:t>
            </a:r>
            <a:r>
              <a:rPr lang="en" sz="1900" b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routes.</a:t>
            </a:r>
            <a:endParaRPr sz="1900" b="1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23" name="Google Shape;423;p31"/>
          <p:cNvSpPr txBox="1"/>
          <p:nvPr/>
        </p:nvSpPr>
        <p:spPr>
          <a:xfrm>
            <a:off x="4378513" y="3591950"/>
            <a:ext cx="3230700" cy="9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rPr>
              <a:t>Manage </a:t>
            </a:r>
            <a:r>
              <a:rPr lang="en" sz="1900" b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fares &amp; prices,</a:t>
            </a:r>
            <a:endParaRPr sz="1900" b="1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products, tariffs</a:t>
            </a:r>
            <a:r>
              <a:rPr lang="en" sz="19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rPr>
              <a:t> and </a:t>
            </a:r>
            <a:r>
              <a:rPr lang="en" sz="1900" b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discounts</a:t>
            </a:r>
            <a:r>
              <a:rPr lang="en" sz="19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rPr>
              <a:t>.</a:t>
            </a:r>
            <a:endParaRPr sz="1900">
              <a:solidFill>
                <a:schemeClr val="dk1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424" name="Google Shape;424;p31"/>
          <p:cNvSpPr txBox="1"/>
          <p:nvPr/>
        </p:nvSpPr>
        <p:spPr>
          <a:xfrm>
            <a:off x="2891875" y="7403551"/>
            <a:ext cx="2884200" cy="135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rPr>
              <a:t>Manage </a:t>
            </a:r>
            <a:r>
              <a:rPr lang="en" sz="1900" b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inventory</a:t>
            </a:r>
            <a:endParaRPr sz="1900" b="1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availability</a:t>
            </a:r>
            <a:r>
              <a:rPr lang="en" sz="19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rPr>
              <a:t>, </a:t>
            </a:r>
            <a:r>
              <a:rPr lang="en" sz="1900" b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equipment scheduling</a:t>
            </a:r>
            <a:r>
              <a:rPr lang="en" sz="19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rPr>
              <a:t>, </a:t>
            </a:r>
            <a:r>
              <a:rPr lang="en" sz="1900" b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seating</a:t>
            </a:r>
            <a:r>
              <a:rPr lang="en" sz="19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rPr>
              <a:t>.</a:t>
            </a:r>
            <a:endParaRPr sz="1900">
              <a:solidFill>
                <a:schemeClr val="dk1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32"/>
          <p:cNvSpPr txBox="1">
            <a:spLocks noGrp="1"/>
          </p:cNvSpPr>
          <p:nvPr>
            <p:ph type="title"/>
          </p:nvPr>
        </p:nvSpPr>
        <p:spPr>
          <a:xfrm>
            <a:off x="2528100" y="448050"/>
            <a:ext cx="14260500" cy="512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All-in-one inventory, dynamic pricing and reservation system</a:t>
            </a:r>
            <a:endParaRPr/>
          </a:p>
        </p:txBody>
      </p:sp>
      <p:grpSp>
        <p:nvGrpSpPr>
          <p:cNvPr id="430" name="Google Shape;430;p32"/>
          <p:cNvGrpSpPr/>
          <p:nvPr/>
        </p:nvGrpSpPr>
        <p:grpSpPr>
          <a:xfrm>
            <a:off x="3861900" y="1349738"/>
            <a:ext cx="10564200" cy="7635775"/>
            <a:chOff x="4350400" y="1282000"/>
            <a:chExt cx="10564200" cy="7635775"/>
          </a:xfrm>
        </p:grpSpPr>
        <p:sp>
          <p:nvSpPr>
            <p:cNvPr id="431" name="Google Shape;431;p32"/>
            <p:cNvSpPr/>
            <p:nvPr/>
          </p:nvSpPr>
          <p:spPr>
            <a:xfrm>
              <a:off x="4350400" y="1745075"/>
              <a:ext cx="10564200" cy="7172700"/>
            </a:xfrm>
            <a:prstGeom prst="roundRect">
              <a:avLst>
                <a:gd name="adj" fmla="val 16667"/>
              </a:avLst>
            </a:prstGeom>
            <a:solidFill>
              <a:schemeClr val="accent5"/>
            </a:solidFill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Inter Light"/>
                <a:ea typeface="Inter Light"/>
                <a:cs typeface="Inter Light"/>
                <a:sym typeface="Inter Light"/>
              </a:endParaRPr>
            </a:p>
          </p:txBody>
        </p:sp>
        <p:sp>
          <p:nvSpPr>
            <p:cNvPr id="432" name="Google Shape;432;p32"/>
            <p:cNvSpPr/>
            <p:nvPr/>
          </p:nvSpPr>
          <p:spPr>
            <a:xfrm>
              <a:off x="4999721" y="2338625"/>
              <a:ext cx="2971200" cy="6124500"/>
            </a:xfrm>
            <a:prstGeom prst="roundRect">
              <a:avLst>
                <a:gd name="adj" fmla="val 16667"/>
              </a:avLst>
            </a:prstGeom>
            <a:solidFill>
              <a:srgbClr val="E7C3FA"/>
            </a:solidFill>
            <a:ln>
              <a:noFill/>
            </a:ln>
          </p:spPr>
          <p:txBody>
            <a:bodyPr spcFirstLastPara="1" wrap="square" lIns="141900" tIns="141900" rIns="141900" bIns="141900" anchor="b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172" b="1">
                  <a:solidFill>
                    <a:schemeClr val="lt1"/>
                  </a:solidFill>
                  <a:latin typeface="Inter"/>
                  <a:ea typeface="Inter"/>
                  <a:cs typeface="Inter"/>
                  <a:sym typeface="Inter"/>
                </a:rPr>
                <a:t>Inventory management</a:t>
              </a:r>
              <a:endParaRPr sz="2172" b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172" b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62">
                  <a:solidFill>
                    <a:schemeClr val="dk1"/>
                  </a:solidFill>
                  <a:latin typeface="Inter Light"/>
                  <a:ea typeface="Inter Light"/>
                  <a:cs typeface="Inter Light"/>
                  <a:sym typeface="Inter Light"/>
                </a:rPr>
                <a:t>Dedicated capacity control and yield optimisation</a:t>
              </a:r>
              <a:endParaRPr sz="1862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2">
                <a:solidFill>
                  <a:srgbClr val="FFFFFF"/>
                </a:solidFill>
                <a:latin typeface="Inter Light"/>
                <a:ea typeface="Inter Light"/>
                <a:cs typeface="Inter Light"/>
                <a:sym typeface="Inter Light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172" b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172">
                <a:solidFill>
                  <a:srgbClr val="FFFFFF"/>
                </a:solidFill>
                <a:latin typeface="Inter Light"/>
                <a:ea typeface="Inter Light"/>
                <a:cs typeface="Inter Light"/>
                <a:sym typeface="Inter Light"/>
              </a:endParaRPr>
            </a:p>
          </p:txBody>
        </p:sp>
        <p:sp>
          <p:nvSpPr>
            <p:cNvPr id="433" name="Google Shape;433;p32"/>
            <p:cNvSpPr/>
            <p:nvPr/>
          </p:nvSpPr>
          <p:spPr>
            <a:xfrm>
              <a:off x="8172770" y="2338625"/>
              <a:ext cx="2971200" cy="6124500"/>
            </a:xfrm>
            <a:prstGeom prst="roundRect">
              <a:avLst>
                <a:gd name="adj" fmla="val 16667"/>
              </a:avLst>
            </a:prstGeom>
            <a:solidFill>
              <a:srgbClr val="CFDBFF"/>
            </a:solidFill>
            <a:ln>
              <a:noFill/>
            </a:ln>
          </p:spPr>
          <p:txBody>
            <a:bodyPr spcFirstLastPara="1" wrap="square" lIns="141900" tIns="141900" rIns="141900" bIns="141900" anchor="b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172" b="1">
                  <a:solidFill>
                    <a:srgbClr val="4070FF"/>
                  </a:solidFill>
                  <a:latin typeface="Inter"/>
                  <a:ea typeface="Inter"/>
                  <a:cs typeface="Inter"/>
                  <a:sym typeface="Inter"/>
                </a:rPr>
                <a:t>Fare management</a:t>
              </a:r>
              <a:endParaRPr sz="2172" b="1">
                <a:solidFill>
                  <a:srgbClr val="4070FF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172" b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62">
                  <a:solidFill>
                    <a:schemeClr val="dk1"/>
                  </a:solidFill>
                  <a:latin typeface="Inter Light"/>
                  <a:ea typeface="Inter Light"/>
                  <a:cs typeface="Inter Light"/>
                  <a:sym typeface="Inter Light"/>
                </a:rPr>
                <a:t>Offering the right product at the right time to the right customer at the right price</a:t>
              </a:r>
              <a:endParaRPr sz="1862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172">
                <a:solidFill>
                  <a:srgbClr val="FFFFFF"/>
                </a:solidFill>
                <a:latin typeface="Inter Light"/>
                <a:ea typeface="Inter Light"/>
                <a:cs typeface="Inter Light"/>
                <a:sym typeface="Inter Light"/>
              </a:endParaRPr>
            </a:p>
          </p:txBody>
        </p:sp>
        <p:sp>
          <p:nvSpPr>
            <p:cNvPr id="434" name="Google Shape;434;p32"/>
            <p:cNvSpPr/>
            <p:nvPr/>
          </p:nvSpPr>
          <p:spPr>
            <a:xfrm>
              <a:off x="11345781" y="2338625"/>
              <a:ext cx="2971200" cy="6124500"/>
            </a:xfrm>
            <a:prstGeom prst="roundRect">
              <a:avLst>
                <a:gd name="adj" fmla="val 16667"/>
              </a:avLst>
            </a:prstGeom>
            <a:solidFill>
              <a:srgbClr val="FFDFD0"/>
            </a:solidFill>
            <a:ln>
              <a:noFill/>
            </a:ln>
          </p:spPr>
          <p:txBody>
            <a:bodyPr spcFirstLastPara="1" wrap="square" lIns="141900" tIns="141900" rIns="141900" bIns="141900" anchor="b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172" b="1">
                  <a:solidFill>
                    <a:schemeClr val="accent6"/>
                  </a:solidFill>
                  <a:latin typeface="Inter"/>
                  <a:ea typeface="Inter"/>
                  <a:cs typeface="Inter"/>
                  <a:sym typeface="Inter"/>
                </a:rPr>
                <a:t>Revenue management</a:t>
              </a:r>
              <a:endParaRPr sz="2172" b="1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172" b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62">
                  <a:solidFill>
                    <a:schemeClr val="dk1"/>
                  </a:solidFill>
                  <a:latin typeface="Inter Light"/>
                  <a:ea typeface="Inter Light"/>
                  <a:cs typeface="Inter Light"/>
                  <a:sym typeface="Inter Light"/>
                </a:rPr>
                <a:t>Actionable data insights to enhance intelligent forecasting and optimisation</a:t>
              </a:r>
              <a:endParaRPr sz="1862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2">
                <a:solidFill>
                  <a:srgbClr val="FFFFFF"/>
                </a:solidFill>
                <a:latin typeface="Inter Light"/>
                <a:ea typeface="Inter Light"/>
                <a:cs typeface="Inter Light"/>
                <a:sym typeface="Inter Light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2">
                <a:solidFill>
                  <a:srgbClr val="FFFFFF"/>
                </a:solidFill>
                <a:latin typeface="Inter Light"/>
                <a:ea typeface="Inter Light"/>
                <a:cs typeface="Inter Light"/>
                <a:sym typeface="Inter Light"/>
              </a:endParaRPr>
            </a:p>
          </p:txBody>
        </p:sp>
        <p:sp>
          <p:nvSpPr>
            <p:cNvPr id="435" name="Google Shape;435;p32"/>
            <p:cNvSpPr txBox="1"/>
            <p:nvPr/>
          </p:nvSpPr>
          <p:spPr>
            <a:xfrm>
              <a:off x="4999725" y="1282000"/>
              <a:ext cx="4267800" cy="831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4200" b="1">
                  <a:solidFill>
                    <a:schemeClr val="accent3"/>
                  </a:solidFill>
                  <a:latin typeface="Inter"/>
                  <a:ea typeface="Inter"/>
                  <a:cs typeface="Inter"/>
                  <a:sym typeface="Inter"/>
                </a:rPr>
                <a:t>S3 Passenger</a:t>
              </a:r>
              <a:endParaRPr sz="4200" b="1">
                <a:solidFill>
                  <a:schemeClr val="accent3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pic>
          <p:nvPicPr>
            <p:cNvPr id="436" name="Google Shape;436;p32" descr="A purple and blue chair&#10;&#10;Description automatically generated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021908" y="3487562"/>
              <a:ext cx="926825" cy="109794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37" name="Google Shape;437;p32" descr="A purple and blue tags with white symbols&#10;&#10;Description automatically generated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034946" y="3476107"/>
              <a:ext cx="1195116" cy="11208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38" name="Google Shape;438;p32"/>
            <p:cNvPicPr preferRelativeResize="0"/>
            <p:nvPr/>
          </p:nvPicPr>
          <p:blipFill rotWithShape="1">
            <a:blip r:embed="rId5">
              <a:alphaModFix/>
            </a:blip>
            <a:srcRect t="5704"/>
            <a:stretch/>
          </p:blipFill>
          <p:spPr>
            <a:xfrm>
              <a:off x="12316275" y="3561025"/>
              <a:ext cx="992685" cy="95097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39" name="Google Shape;439;p32"/>
          <p:cNvSpPr/>
          <p:nvPr/>
        </p:nvSpPr>
        <p:spPr>
          <a:xfrm>
            <a:off x="6536850" y="9150600"/>
            <a:ext cx="5259600" cy="773400"/>
          </a:xfrm>
          <a:prstGeom prst="roundRect">
            <a:avLst>
              <a:gd name="adj" fmla="val 16667"/>
            </a:avLst>
          </a:prstGeom>
          <a:solidFill>
            <a:srgbClr val="EEFA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chemeClr val="accent1"/>
                </a:solidFill>
                <a:latin typeface="Inter"/>
                <a:ea typeface="Inter"/>
                <a:cs typeface="Inter"/>
                <a:sym typeface="Inter"/>
              </a:rPr>
              <a:t>Dynamic Pricing</a:t>
            </a:r>
            <a:endParaRPr sz="2400" b="1">
              <a:solidFill>
                <a:schemeClr val="accen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cxnSp>
        <p:nvCxnSpPr>
          <p:cNvPr id="440" name="Google Shape;440;p32"/>
          <p:cNvCxnSpPr>
            <a:stCxn id="439" idx="0"/>
            <a:endCxn id="433" idx="2"/>
          </p:cNvCxnSpPr>
          <p:nvPr/>
        </p:nvCxnSpPr>
        <p:spPr>
          <a:xfrm rot="10800000" flipH="1">
            <a:off x="9166650" y="8530800"/>
            <a:ext cx="3300" cy="61980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41" name="Google Shape;441;p32"/>
          <p:cNvCxnSpPr>
            <a:stCxn id="432" idx="2"/>
            <a:endCxn id="439" idx="1"/>
          </p:cNvCxnSpPr>
          <p:nvPr/>
        </p:nvCxnSpPr>
        <p:spPr>
          <a:xfrm rot="-5400000" flipH="1">
            <a:off x="5763571" y="8764113"/>
            <a:ext cx="1006500" cy="540000"/>
          </a:xfrm>
          <a:prstGeom prst="curvedConnector2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42" name="Google Shape;442;p32"/>
          <p:cNvCxnSpPr>
            <a:stCxn id="434" idx="2"/>
            <a:endCxn id="439" idx="3"/>
          </p:cNvCxnSpPr>
          <p:nvPr/>
        </p:nvCxnSpPr>
        <p:spPr>
          <a:xfrm rot="5400000">
            <a:off x="11566481" y="8760963"/>
            <a:ext cx="1006500" cy="546300"/>
          </a:xfrm>
          <a:prstGeom prst="curvedConnector2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7" name="Google Shape;447;p33"/>
          <p:cNvGrpSpPr/>
          <p:nvPr/>
        </p:nvGrpSpPr>
        <p:grpSpPr>
          <a:xfrm>
            <a:off x="2012695" y="2444321"/>
            <a:ext cx="14053731" cy="5394223"/>
            <a:chOff x="4154975" y="3955000"/>
            <a:chExt cx="12375600" cy="4835700"/>
          </a:xfrm>
        </p:grpSpPr>
        <p:sp>
          <p:nvSpPr>
            <p:cNvPr id="448" name="Google Shape;448;p33"/>
            <p:cNvSpPr/>
            <p:nvPr/>
          </p:nvSpPr>
          <p:spPr>
            <a:xfrm>
              <a:off x="4154975" y="3955000"/>
              <a:ext cx="12375600" cy="4835700"/>
            </a:xfrm>
            <a:prstGeom prst="roundRect">
              <a:avLst>
                <a:gd name="adj" fmla="val 16667"/>
              </a:avLst>
            </a:prstGeom>
            <a:solidFill>
              <a:schemeClr val="accent5"/>
            </a:solidFill>
            <a:ln w="106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01975" tIns="101975" rIns="101975" bIns="1019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61">
                <a:latin typeface="Inter Light"/>
                <a:ea typeface="Inter Light"/>
                <a:cs typeface="Inter Light"/>
                <a:sym typeface="Inter Light"/>
              </a:endParaRPr>
            </a:p>
          </p:txBody>
        </p:sp>
        <p:sp>
          <p:nvSpPr>
            <p:cNvPr id="449" name="Google Shape;449;p33"/>
            <p:cNvSpPr/>
            <p:nvPr/>
          </p:nvSpPr>
          <p:spPr>
            <a:xfrm>
              <a:off x="4511225" y="4229771"/>
              <a:ext cx="2971200" cy="4301100"/>
            </a:xfrm>
            <a:prstGeom prst="roundRect">
              <a:avLst>
                <a:gd name="adj" fmla="val 16667"/>
              </a:avLst>
            </a:prstGeom>
            <a:solidFill>
              <a:srgbClr val="E7C3FA"/>
            </a:solidFill>
            <a:ln>
              <a:noFill/>
            </a:ln>
          </p:spPr>
          <p:txBody>
            <a:bodyPr spcFirstLastPara="1" wrap="square" lIns="158300" tIns="158300" rIns="158300" bIns="158300" anchor="b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23" b="1">
                  <a:solidFill>
                    <a:schemeClr val="lt1"/>
                  </a:solidFill>
                  <a:latin typeface="Inter"/>
                  <a:ea typeface="Inter"/>
                  <a:cs typeface="Inter"/>
                  <a:sym typeface="Inter"/>
                </a:rPr>
                <a:t>Rail operator</a:t>
              </a:r>
              <a:endParaRPr sz="2423" b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23" b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77">
                  <a:solidFill>
                    <a:schemeClr val="dk1"/>
                  </a:solidFill>
                  <a:latin typeface="Inter Light"/>
                  <a:ea typeface="Inter Light"/>
                  <a:cs typeface="Inter Light"/>
                  <a:sym typeface="Inter Light"/>
                </a:rPr>
                <a:t>Re-utilisation of seats to increase allocation efficiency</a:t>
              </a:r>
              <a:endParaRPr sz="2077">
                <a:solidFill>
                  <a:srgbClr val="FFFFFF"/>
                </a:solidFill>
                <a:latin typeface="Inter Light"/>
                <a:ea typeface="Inter Light"/>
                <a:cs typeface="Inter Light"/>
                <a:sym typeface="Inter Light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23" b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23">
                <a:solidFill>
                  <a:srgbClr val="FFFFFF"/>
                </a:solidFill>
                <a:latin typeface="Inter Light"/>
                <a:ea typeface="Inter Light"/>
                <a:cs typeface="Inter Light"/>
                <a:sym typeface="Inter Light"/>
              </a:endParaRPr>
            </a:p>
          </p:txBody>
        </p:sp>
        <p:sp>
          <p:nvSpPr>
            <p:cNvPr id="450" name="Google Shape;450;p33"/>
            <p:cNvSpPr/>
            <p:nvPr/>
          </p:nvSpPr>
          <p:spPr>
            <a:xfrm>
              <a:off x="7777550" y="4229771"/>
              <a:ext cx="2971200" cy="4301100"/>
            </a:xfrm>
            <a:prstGeom prst="roundRect">
              <a:avLst>
                <a:gd name="adj" fmla="val 16667"/>
              </a:avLst>
            </a:prstGeom>
            <a:solidFill>
              <a:srgbClr val="CFDBFF"/>
            </a:solidFill>
            <a:ln>
              <a:noFill/>
            </a:ln>
          </p:spPr>
          <p:txBody>
            <a:bodyPr spcFirstLastPara="1" wrap="square" lIns="158300" tIns="158300" rIns="158300" bIns="158300" anchor="b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23" b="1">
                  <a:solidFill>
                    <a:srgbClr val="4070FF"/>
                  </a:solidFill>
                  <a:latin typeface="Inter"/>
                  <a:ea typeface="Inter"/>
                  <a:cs typeface="Inter"/>
                  <a:sym typeface="Inter"/>
                </a:rPr>
                <a:t>Passenger</a:t>
              </a:r>
              <a:endParaRPr sz="2423" b="1">
                <a:solidFill>
                  <a:srgbClr val="4070FF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23" b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77">
                  <a:solidFill>
                    <a:schemeClr val="dk1"/>
                  </a:solidFill>
                  <a:latin typeface="Inter Light"/>
                  <a:ea typeface="Inter Light"/>
                  <a:cs typeface="Inter Light"/>
                  <a:sym typeface="Inter Light"/>
                </a:rPr>
                <a:t>Individual travel preferences affecting desires</a:t>
              </a:r>
              <a:endParaRPr sz="2077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23" b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23">
                <a:solidFill>
                  <a:srgbClr val="FFFFFF"/>
                </a:solidFill>
                <a:latin typeface="Inter Light"/>
                <a:ea typeface="Inter Light"/>
                <a:cs typeface="Inter Light"/>
                <a:sym typeface="Inter Light"/>
              </a:endParaRPr>
            </a:p>
          </p:txBody>
        </p:sp>
        <p:sp>
          <p:nvSpPr>
            <p:cNvPr id="451" name="Google Shape;451;p33"/>
            <p:cNvSpPr/>
            <p:nvPr/>
          </p:nvSpPr>
          <p:spPr>
            <a:xfrm>
              <a:off x="13205325" y="4229771"/>
              <a:ext cx="2971200" cy="4301100"/>
            </a:xfrm>
            <a:prstGeom prst="roundRect">
              <a:avLst>
                <a:gd name="adj" fmla="val 16667"/>
              </a:avLst>
            </a:prstGeom>
            <a:solidFill>
              <a:srgbClr val="FFDFD0"/>
            </a:solidFill>
            <a:ln>
              <a:noFill/>
            </a:ln>
          </p:spPr>
          <p:txBody>
            <a:bodyPr spcFirstLastPara="1" wrap="square" lIns="158300" tIns="158300" rIns="158300" bIns="158300" anchor="b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23" b="1">
                  <a:solidFill>
                    <a:schemeClr val="accent6"/>
                  </a:solidFill>
                  <a:latin typeface="Inter"/>
                  <a:ea typeface="Inter"/>
                  <a:cs typeface="Inter"/>
                  <a:sym typeface="Inter"/>
                </a:rPr>
                <a:t>Seating Algorithm</a:t>
              </a:r>
              <a:endParaRPr sz="2423" b="1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23" b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77">
                  <a:solidFill>
                    <a:schemeClr val="dk1"/>
                  </a:solidFill>
                  <a:latin typeface="Inter Light"/>
                  <a:ea typeface="Inter Light"/>
                  <a:cs typeface="Inter Light"/>
                  <a:sym typeface="Inter Light"/>
                </a:rPr>
                <a:t>Maximum fill rates through maintaining operator - and passenger objectives</a:t>
              </a:r>
              <a:endParaRPr sz="2077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77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endParaRPr>
            </a:p>
          </p:txBody>
        </p:sp>
        <p:pic>
          <p:nvPicPr>
            <p:cNvPr id="452" name="Google Shape;452;p33" title="Sqills-icon-Seat allocation.png"/>
            <p:cNvPicPr preferRelativeResize="0"/>
            <p:nvPr/>
          </p:nvPicPr>
          <p:blipFill rotWithShape="1">
            <a:blip r:embed="rId3">
              <a:alphaModFix/>
            </a:blip>
            <a:srcRect l="8158" r="8159"/>
            <a:stretch/>
          </p:blipFill>
          <p:spPr>
            <a:xfrm>
              <a:off x="13452422" y="4600835"/>
              <a:ext cx="908200" cy="108532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53" name="Google Shape;453;p33" title="Sqills-icon-train.png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4785650" y="4673250"/>
              <a:ext cx="653642" cy="9405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54" name="Google Shape;454;p33" title="Sqills-icon-people.png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8047150" y="4673250"/>
              <a:ext cx="1145700" cy="940500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455" name="Google Shape;455;p33"/>
          <p:cNvCxnSpPr>
            <a:stCxn id="456" idx="3"/>
            <a:endCxn id="451" idx="1"/>
          </p:cNvCxnSpPr>
          <p:nvPr/>
        </p:nvCxnSpPr>
        <p:spPr>
          <a:xfrm>
            <a:off x="9993975" y="5146638"/>
            <a:ext cx="2296200" cy="3000"/>
          </a:xfrm>
          <a:prstGeom prst="straightConnector1">
            <a:avLst/>
          </a:prstGeom>
          <a:noFill/>
          <a:ln w="21250" cap="flat" cmpd="sng">
            <a:solidFill>
              <a:schemeClr val="accent3"/>
            </a:solidFill>
            <a:prstDash val="solid"/>
            <a:round/>
            <a:headEnd type="none" w="med" len="med"/>
            <a:tailEnd type="stealth" w="med" len="med"/>
          </a:ln>
        </p:spPr>
      </p:cxnSp>
      <p:sp>
        <p:nvSpPr>
          <p:cNvPr id="457" name="Google Shape;457;p33"/>
          <p:cNvSpPr txBox="1">
            <a:spLocks noGrp="1"/>
          </p:cNvSpPr>
          <p:nvPr>
            <p:ph type="title"/>
          </p:nvPr>
        </p:nvSpPr>
        <p:spPr>
          <a:xfrm>
            <a:off x="2528100" y="448050"/>
            <a:ext cx="14260500" cy="512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Optimising inventory management for ultimate value creation</a:t>
            </a:r>
            <a:endParaRPr/>
          </a:p>
        </p:txBody>
      </p:sp>
      <p:sp>
        <p:nvSpPr>
          <p:cNvPr id="456" name="Google Shape;456;p33"/>
          <p:cNvSpPr/>
          <p:nvPr/>
        </p:nvSpPr>
        <p:spPr>
          <a:xfrm>
            <a:off x="1864875" y="2316738"/>
            <a:ext cx="8129100" cy="5659800"/>
          </a:xfrm>
          <a:prstGeom prst="roundRect">
            <a:avLst>
              <a:gd name="adj" fmla="val 16667"/>
            </a:avLst>
          </a:prstGeom>
          <a:noFill/>
          <a:ln w="21250" cap="flat" cmpd="sng">
            <a:solidFill>
              <a:schemeClr val="accent3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101975" tIns="101975" rIns="101975" bIns="1019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61">
              <a:latin typeface="Inter Light"/>
              <a:ea typeface="Inter Light"/>
              <a:cs typeface="Inter Light"/>
              <a:sym typeface="Inter Ligh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34"/>
          <p:cNvSpPr txBox="1">
            <a:spLocks noGrp="1"/>
          </p:cNvSpPr>
          <p:nvPr>
            <p:ph type="title"/>
          </p:nvPr>
        </p:nvSpPr>
        <p:spPr>
          <a:xfrm>
            <a:off x="6559200" y="4261050"/>
            <a:ext cx="5169600" cy="1764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i="1"/>
              <a:t>&gt; 99% peak fill rates</a:t>
            </a:r>
            <a:endParaRPr i="1"/>
          </a:p>
        </p:txBody>
      </p:sp>
      <p:pic>
        <p:nvPicPr>
          <p:cNvPr id="463" name="Google Shape;463;p34" title="Logo-eurostar-whit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07900" y="4566425"/>
            <a:ext cx="2072202" cy="471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35"/>
          <p:cNvSpPr/>
          <p:nvPr/>
        </p:nvSpPr>
        <p:spPr>
          <a:xfrm>
            <a:off x="10035850" y="3071550"/>
            <a:ext cx="5634000" cy="4143900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 w="19050" cap="flat" cmpd="sng">
            <a:solidFill>
              <a:schemeClr val="accent3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469" name="Google Shape;469;p35"/>
          <p:cNvSpPr/>
          <p:nvPr/>
        </p:nvSpPr>
        <p:spPr>
          <a:xfrm>
            <a:off x="2618150" y="3071550"/>
            <a:ext cx="4512300" cy="4143900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 w="19050" cap="flat" cmpd="sng">
            <a:solidFill>
              <a:schemeClr val="accent3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470" name="Google Shape;470;p35"/>
          <p:cNvSpPr txBox="1">
            <a:spLocks noGrp="1"/>
          </p:cNvSpPr>
          <p:nvPr>
            <p:ph type="title"/>
          </p:nvPr>
        </p:nvSpPr>
        <p:spPr>
          <a:xfrm>
            <a:off x="2528100" y="448050"/>
            <a:ext cx="14260500" cy="512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One system, two commercial identities</a:t>
            </a:r>
            <a:endParaRPr b="0"/>
          </a:p>
        </p:txBody>
      </p:sp>
      <p:sp>
        <p:nvSpPr>
          <p:cNvPr id="471" name="Google Shape;471;p35"/>
          <p:cNvSpPr/>
          <p:nvPr/>
        </p:nvSpPr>
        <p:spPr>
          <a:xfrm>
            <a:off x="3448250" y="3712675"/>
            <a:ext cx="2852100" cy="1952100"/>
          </a:xfrm>
          <a:prstGeom prst="roundRect">
            <a:avLst>
              <a:gd name="adj" fmla="val 16667"/>
            </a:avLst>
          </a:prstGeom>
          <a:solidFill>
            <a:srgbClr val="F9ECFE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472" name="Google Shape;472;p35"/>
          <p:cNvSpPr/>
          <p:nvPr/>
        </p:nvSpPr>
        <p:spPr>
          <a:xfrm>
            <a:off x="10424150" y="3712675"/>
            <a:ext cx="2852100" cy="1952100"/>
          </a:xfrm>
          <a:prstGeom prst="roundRect">
            <a:avLst>
              <a:gd name="adj" fmla="val 16667"/>
            </a:avLst>
          </a:prstGeom>
          <a:solidFill>
            <a:srgbClr val="EEFAFD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Inter Light"/>
              <a:ea typeface="Inter Light"/>
              <a:cs typeface="Inter Light"/>
              <a:sym typeface="Inter Light"/>
            </a:endParaRPr>
          </a:p>
        </p:txBody>
      </p:sp>
      <p:pic>
        <p:nvPicPr>
          <p:cNvPr id="473" name="Google Shape;473;p35" title="Logo-eurostar-darkgreen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49000" y="4432677"/>
            <a:ext cx="2250598" cy="512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4" name="Google Shape;474;p35" title="Sqills-icon-partnership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69338" y="4356294"/>
            <a:ext cx="1185825" cy="664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5" name="Google Shape;475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115648" y="3954175"/>
            <a:ext cx="1469102" cy="1469102"/>
          </a:xfrm>
          <a:prstGeom prst="rect">
            <a:avLst/>
          </a:prstGeom>
          <a:noFill/>
          <a:ln>
            <a:noFill/>
          </a:ln>
        </p:spPr>
      </p:pic>
      <p:sp>
        <p:nvSpPr>
          <p:cNvPr id="476" name="Google Shape;476;p35"/>
          <p:cNvSpPr/>
          <p:nvPr/>
        </p:nvSpPr>
        <p:spPr>
          <a:xfrm>
            <a:off x="12440250" y="4432675"/>
            <a:ext cx="2852100" cy="1952100"/>
          </a:xfrm>
          <a:prstGeom prst="roundRect">
            <a:avLst>
              <a:gd name="adj" fmla="val 16667"/>
            </a:avLst>
          </a:prstGeom>
          <a:solidFill>
            <a:srgbClr val="F9ECFE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Inter Light"/>
              <a:ea typeface="Inter Light"/>
              <a:cs typeface="Inter Light"/>
              <a:sym typeface="Inter Light"/>
            </a:endParaRPr>
          </a:p>
        </p:txBody>
      </p:sp>
      <p:cxnSp>
        <p:nvCxnSpPr>
          <p:cNvPr id="477" name="Google Shape;477;p35"/>
          <p:cNvCxnSpPr>
            <a:stCxn id="471" idx="3"/>
            <a:endCxn id="474" idx="1"/>
          </p:cNvCxnSpPr>
          <p:nvPr/>
        </p:nvCxnSpPr>
        <p:spPr>
          <a:xfrm>
            <a:off x="6300350" y="4688725"/>
            <a:ext cx="1469100" cy="0"/>
          </a:xfrm>
          <a:prstGeom prst="straightConnector1">
            <a:avLst/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478" name="Google Shape;478;p35"/>
          <p:cNvCxnSpPr>
            <a:stCxn id="474" idx="3"/>
            <a:endCxn id="472" idx="1"/>
          </p:cNvCxnSpPr>
          <p:nvPr/>
        </p:nvCxnSpPr>
        <p:spPr>
          <a:xfrm>
            <a:off x="8955162" y="4688719"/>
            <a:ext cx="1469100" cy="0"/>
          </a:xfrm>
          <a:prstGeom prst="straightConnector1">
            <a:avLst/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479" name="Google Shape;479;p35" title="Logo-eurostar-darkgreen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741000" y="5152677"/>
            <a:ext cx="2250598" cy="512100"/>
          </a:xfrm>
          <a:prstGeom prst="rect">
            <a:avLst/>
          </a:prstGeom>
          <a:noFill/>
          <a:ln>
            <a:noFill/>
          </a:ln>
        </p:spPr>
      </p:pic>
      <p:sp>
        <p:nvSpPr>
          <p:cNvPr id="480" name="Google Shape;480;p35"/>
          <p:cNvSpPr txBox="1"/>
          <p:nvPr/>
        </p:nvSpPr>
        <p:spPr>
          <a:xfrm>
            <a:off x="7155200" y="5208625"/>
            <a:ext cx="2414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rPr>
              <a:t>Merger 2024</a:t>
            </a:r>
            <a:endParaRPr>
              <a:solidFill>
                <a:schemeClr val="dk1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481" name="Google Shape;481;p35"/>
          <p:cNvSpPr txBox="1"/>
          <p:nvPr/>
        </p:nvSpPr>
        <p:spPr>
          <a:xfrm>
            <a:off x="3032900" y="6498375"/>
            <a:ext cx="36828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>
                <a:solidFill>
                  <a:schemeClr val="accent3"/>
                </a:solidFill>
                <a:latin typeface="Inter"/>
                <a:ea typeface="Inter"/>
                <a:cs typeface="Inter"/>
                <a:sym typeface="Inter"/>
              </a:rPr>
              <a:t>S3 Passenger</a:t>
            </a:r>
            <a:endParaRPr sz="2200" b="1">
              <a:solidFill>
                <a:schemeClr val="accent3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82" name="Google Shape;482;p35"/>
          <p:cNvSpPr txBox="1"/>
          <p:nvPr/>
        </p:nvSpPr>
        <p:spPr>
          <a:xfrm>
            <a:off x="11011450" y="6498375"/>
            <a:ext cx="36828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>
                <a:solidFill>
                  <a:schemeClr val="accent3"/>
                </a:solidFill>
                <a:latin typeface="Inter"/>
                <a:ea typeface="Inter"/>
                <a:cs typeface="Inter"/>
                <a:sym typeface="Inter"/>
              </a:rPr>
              <a:t>S3 Passenger</a:t>
            </a:r>
            <a:endParaRPr sz="2200">
              <a:solidFill>
                <a:schemeClr val="accent3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36"/>
          <p:cNvSpPr txBox="1">
            <a:spLocks noGrp="1"/>
          </p:cNvSpPr>
          <p:nvPr>
            <p:ph type="title"/>
          </p:nvPr>
        </p:nvSpPr>
        <p:spPr>
          <a:xfrm>
            <a:off x="2528100" y="448050"/>
            <a:ext cx="14260500" cy="512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From inputs to fares </a:t>
            </a:r>
            <a:r>
              <a:rPr lang="en" b="0"/>
              <a:t>| One-to-one relation</a:t>
            </a:r>
            <a:endParaRPr b="0"/>
          </a:p>
        </p:txBody>
      </p:sp>
      <p:sp>
        <p:nvSpPr>
          <p:cNvPr id="488" name="Google Shape;488;p36"/>
          <p:cNvSpPr/>
          <p:nvPr/>
        </p:nvSpPr>
        <p:spPr>
          <a:xfrm>
            <a:off x="10228006" y="7126698"/>
            <a:ext cx="2406900" cy="9222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A00CEB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89" name="Google Shape;489;p36"/>
          <p:cNvSpPr/>
          <p:nvPr/>
        </p:nvSpPr>
        <p:spPr>
          <a:xfrm>
            <a:off x="7638030" y="7126698"/>
            <a:ext cx="2406900" cy="9222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A00CEB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90" name="Google Shape;490;p36"/>
          <p:cNvSpPr/>
          <p:nvPr/>
        </p:nvSpPr>
        <p:spPr>
          <a:xfrm>
            <a:off x="5039186" y="7126698"/>
            <a:ext cx="2406900" cy="9222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A00CEB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91" name="Google Shape;491;p36"/>
          <p:cNvSpPr/>
          <p:nvPr/>
        </p:nvSpPr>
        <p:spPr>
          <a:xfrm>
            <a:off x="2458761" y="7126698"/>
            <a:ext cx="2406900" cy="9222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A00CEB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92" name="Google Shape;492;p36"/>
          <p:cNvSpPr/>
          <p:nvPr/>
        </p:nvSpPr>
        <p:spPr>
          <a:xfrm>
            <a:off x="2403847" y="7052758"/>
            <a:ext cx="2406900" cy="9222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0050"/>
                </a:solidFill>
                <a:latin typeface="Inter"/>
                <a:ea typeface="Inter"/>
                <a:cs typeface="Inter"/>
                <a:sym typeface="Inter"/>
              </a:rPr>
              <a:t>Adult</a:t>
            </a:r>
            <a:endParaRPr sz="1800">
              <a:solidFill>
                <a:srgbClr val="42005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93" name="Google Shape;493;p36"/>
          <p:cNvSpPr/>
          <p:nvPr/>
        </p:nvSpPr>
        <p:spPr>
          <a:xfrm>
            <a:off x="4991074" y="7052758"/>
            <a:ext cx="2406900" cy="9222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0050"/>
                </a:solidFill>
                <a:latin typeface="Inter"/>
                <a:ea typeface="Inter"/>
                <a:cs typeface="Inter"/>
                <a:sym typeface="Inter"/>
              </a:rPr>
              <a:t>Young Adult</a:t>
            </a:r>
            <a:endParaRPr sz="1800">
              <a:solidFill>
                <a:srgbClr val="42005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94" name="Google Shape;494;p36"/>
          <p:cNvSpPr/>
          <p:nvPr/>
        </p:nvSpPr>
        <p:spPr>
          <a:xfrm>
            <a:off x="7578301" y="7052758"/>
            <a:ext cx="2406900" cy="9222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0050"/>
                </a:solidFill>
                <a:latin typeface="Inter"/>
                <a:ea typeface="Inter"/>
                <a:cs typeface="Inter"/>
                <a:sym typeface="Inter"/>
              </a:rPr>
              <a:t>Youth</a:t>
            </a:r>
            <a:endParaRPr sz="1800">
              <a:solidFill>
                <a:srgbClr val="42005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95" name="Google Shape;495;p36"/>
          <p:cNvSpPr/>
          <p:nvPr/>
        </p:nvSpPr>
        <p:spPr>
          <a:xfrm>
            <a:off x="10165528" y="7052758"/>
            <a:ext cx="2406900" cy="9222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0050"/>
                </a:solidFill>
                <a:latin typeface="Inter"/>
                <a:ea typeface="Inter"/>
                <a:cs typeface="Inter"/>
                <a:sym typeface="Inter"/>
              </a:rPr>
              <a:t>Child</a:t>
            </a:r>
            <a:endParaRPr sz="1800">
              <a:solidFill>
                <a:srgbClr val="42005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96" name="Google Shape;496;p36"/>
          <p:cNvSpPr/>
          <p:nvPr/>
        </p:nvSpPr>
        <p:spPr>
          <a:xfrm>
            <a:off x="6260394" y="2242864"/>
            <a:ext cx="5049900" cy="1135800"/>
          </a:xfrm>
          <a:prstGeom prst="roundRect">
            <a:avLst>
              <a:gd name="adj" fmla="val 16667"/>
            </a:avLst>
          </a:prstGeom>
          <a:solidFill>
            <a:srgbClr val="F9ECFE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Standard Product</a:t>
            </a:r>
            <a:endParaRPr sz="2200" b="1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97" name="Google Shape;497;p36"/>
          <p:cNvSpPr/>
          <p:nvPr/>
        </p:nvSpPr>
        <p:spPr>
          <a:xfrm>
            <a:off x="7582326" y="4552557"/>
            <a:ext cx="2406900" cy="620400"/>
          </a:xfrm>
          <a:prstGeom prst="roundRect">
            <a:avLst>
              <a:gd name="adj" fmla="val 16667"/>
            </a:avLst>
          </a:prstGeom>
          <a:solidFill>
            <a:srgbClr val="EEFAFD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Fare 3</a:t>
            </a:r>
            <a:endParaRPr sz="18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98" name="Google Shape;498;p36"/>
          <p:cNvSpPr/>
          <p:nvPr/>
        </p:nvSpPr>
        <p:spPr>
          <a:xfrm>
            <a:off x="12854480" y="7126698"/>
            <a:ext cx="2406900" cy="9222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A00CEB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99" name="Google Shape;499;p36"/>
          <p:cNvSpPr/>
          <p:nvPr/>
        </p:nvSpPr>
        <p:spPr>
          <a:xfrm>
            <a:off x="12792001" y="7052758"/>
            <a:ext cx="2406900" cy="9222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0050"/>
                </a:solidFill>
                <a:latin typeface="Inter"/>
                <a:ea typeface="Inter"/>
                <a:cs typeface="Inter"/>
                <a:sym typeface="Inter"/>
              </a:rPr>
              <a:t>Senior</a:t>
            </a:r>
            <a:endParaRPr sz="1800">
              <a:solidFill>
                <a:srgbClr val="42005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500" name="Google Shape;500;p36"/>
          <p:cNvSpPr/>
          <p:nvPr/>
        </p:nvSpPr>
        <p:spPr>
          <a:xfrm>
            <a:off x="4991076" y="4552557"/>
            <a:ext cx="2406900" cy="620400"/>
          </a:xfrm>
          <a:prstGeom prst="roundRect">
            <a:avLst>
              <a:gd name="adj" fmla="val 16667"/>
            </a:avLst>
          </a:prstGeom>
          <a:solidFill>
            <a:srgbClr val="EEFAFD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Fare 2</a:t>
            </a:r>
            <a:endParaRPr sz="18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501" name="Google Shape;501;p36"/>
          <p:cNvSpPr/>
          <p:nvPr/>
        </p:nvSpPr>
        <p:spPr>
          <a:xfrm>
            <a:off x="10173576" y="4552557"/>
            <a:ext cx="2406900" cy="620400"/>
          </a:xfrm>
          <a:prstGeom prst="roundRect">
            <a:avLst>
              <a:gd name="adj" fmla="val 16667"/>
            </a:avLst>
          </a:prstGeom>
          <a:solidFill>
            <a:srgbClr val="EEFAFD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Fare 4</a:t>
            </a:r>
            <a:endParaRPr sz="18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502" name="Google Shape;502;p36"/>
          <p:cNvSpPr/>
          <p:nvPr/>
        </p:nvSpPr>
        <p:spPr>
          <a:xfrm>
            <a:off x="12764826" y="4552557"/>
            <a:ext cx="2406900" cy="620400"/>
          </a:xfrm>
          <a:prstGeom prst="roundRect">
            <a:avLst>
              <a:gd name="adj" fmla="val 16667"/>
            </a:avLst>
          </a:prstGeom>
          <a:solidFill>
            <a:srgbClr val="EEFAFD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Fare 5</a:t>
            </a:r>
            <a:endParaRPr sz="18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503" name="Google Shape;503;p36"/>
          <p:cNvSpPr/>
          <p:nvPr/>
        </p:nvSpPr>
        <p:spPr>
          <a:xfrm>
            <a:off x="2399826" y="4552557"/>
            <a:ext cx="2406900" cy="620400"/>
          </a:xfrm>
          <a:prstGeom prst="roundRect">
            <a:avLst>
              <a:gd name="adj" fmla="val 16667"/>
            </a:avLst>
          </a:prstGeom>
          <a:solidFill>
            <a:srgbClr val="EEFAFD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Fare 1</a:t>
            </a:r>
            <a:endParaRPr sz="18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cxnSp>
        <p:nvCxnSpPr>
          <p:cNvPr id="504" name="Google Shape;504;p36"/>
          <p:cNvCxnSpPr>
            <a:stCxn id="503" idx="2"/>
            <a:endCxn id="492" idx="0"/>
          </p:cNvCxnSpPr>
          <p:nvPr/>
        </p:nvCxnSpPr>
        <p:spPr>
          <a:xfrm>
            <a:off x="3603276" y="5172957"/>
            <a:ext cx="3900" cy="1879800"/>
          </a:xfrm>
          <a:prstGeom prst="straightConnector1">
            <a:avLst/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505" name="Google Shape;505;p36"/>
          <p:cNvCxnSpPr>
            <a:stCxn id="500" idx="2"/>
            <a:endCxn id="493" idx="0"/>
          </p:cNvCxnSpPr>
          <p:nvPr/>
        </p:nvCxnSpPr>
        <p:spPr>
          <a:xfrm>
            <a:off x="6194526" y="5172957"/>
            <a:ext cx="0" cy="1879800"/>
          </a:xfrm>
          <a:prstGeom prst="straightConnector1">
            <a:avLst/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506" name="Google Shape;506;p36"/>
          <p:cNvCxnSpPr>
            <a:stCxn id="497" idx="2"/>
            <a:endCxn id="494" idx="0"/>
          </p:cNvCxnSpPr>
          <p:nvPr/>
        </p:nvCxnSpPr>
        <p:spPr>
          <a:xfrm flipH="1">
            <a:off x="8781876" y="5172957"/>
            <a:ext cx="3900" cy="1879800"/>
          </a:xfrm>
          <a:prstGeom prst="straightConnector1">
            <a:avLst/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507" name="Google Shape;507;p36"/>
          <p:cNvCxnSpPr>
            <a:stCxn id="501" idx="2"/>
            <a:endCxn id="495" idx="0"/>
          </p:cNvCxnSpPr>
          <p:nvPr/>
        </p:nvCxnSpPr>
        <p:spPr>
          <a:xfrm flipH="1">
            <a:off x="11368926" y="5172957"/>
            <a:ext cx="8100" cy="1879800"/>
          </a:xfrm>
          <a:prstGeom prst="straightConnector1">
            <a:avLst/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508" name="Google Shape;508;p36"/>
          <p:cNvCxnSpPr>
            <a:stCxn id="502" idx="2"/>
            <a:endCxn id="499" idx="0"/>
          </p:cNvCxnSpPr>
          <p:nvPr/>
        </p:nvCxnSpPr>
        <p:spPr>
          <a:xfrm>
            <a:off x="13968276" y="5172957"/>
            <a:ext cx="27300" cy="1879800"/>
          </a:xfrm>
          <a:prstGeom prst="straightConnector1">
            <a:avLst/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509" name="Google Shape;509;p36"/>
          <p:cNvCxnSpPr>
            <a:stCxn id="496" idx="2"/>
            <a:endCxn id="503" idx="0"/>
          </p:cNvCxnSpPr>
          <p:nvPr/>
        </p:nvCxnSpPr>
        <p:spPr>
          <a:xfrm rot="5400000">
            <a:off x="5607294" y="1374514"/>
            <a:ext cx="1173900" cy="5182200"/>
          </a:xfrm>
          <a:prstGeom prst="bentConnector3">
            <a:avLst>
              <a:gd name="adj1" fmla="val 50000"/>
            </a:avLst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510" name="Google Shape;510;p36"/>
          <p:cNvCxnSpPr>
            <a:stCxn id="496" idx="2"/>
            <a:endCxn id="502" idx="0"/>
          </p:cNvCxnSpPr>
          <p:nvPr/>
        </p:nvCxnSpPr>
        <p:spPr>
          <a:xfrm rot="-5400000" flipH="1">
            <a:off x="10789794" y="1374214"/>
            <a:ext cx="1173900" cy="5182800"/>
          </a:xfrm>
          <a:prstGeom prst="bentConnector3">
            <a:avLst>
              <a:gd name="adj1" fmla="val 50000"/>
            </a:avLst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511" name="Google Shape;511;p36"/>
          <p:cNvCxnSpPr>
            <a:stCxn id="496" idx="2"/>
            <a:endCxn id="500" idx="0"/>
          </p:cNvCxnSpPr>
          <p:nvPr/>
        </p:nvCxnSpPr>
        <p:spPr>
          <a:xfrm rot="5400000">
            <a:off x="6902994" y="2670214"/>
            <a:ext cx="1173900" cy="2590800"/>
          </a:xfrm>
          <a:prstGeom prst="bentConnector3">
            <a:avLst>
              <a:gd name="adj1" fmla="val 50000"/>
            </a:avLst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512" name="Google Shape;512;p36"/>
          <p:cNvCxnSpPr>
            <a:stCxn id="496" idx="2"/>
            <a:endCxn id="501" idx="0"/>
          </p:cNvCxnSpPr>
          <p:nvPr/>
        </p:nvCxnSpPr>
        <p:spPr>
          <a:xfrm rot="-5400000" flipH="1">
            <a:off x="9494244" y="2669764"/>
            <a:ext cx="1173900" cy="2591700"/>
          </a:xfrm>
          <a:prstGeom prst="bentConnector3">
            <a:avLst>
              <a:gd name="adj1" fmla="val 50000"/>
            </a:avLst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513" name="Google Shape;513;p36"/>
          <p:cNvCxnSpPr>
            <a:stCxn id="496" idx="2"/>
            <a:endCxn id="497" idx="0"/>
          </p:cNvCxnSpPr>
          <p:nvPr/>
        </p:nvCxnSpPr>
        <p:spPr>
          <a:xfrm>
            <a:off x="8785344" y="3378664"/>
            <a:ext cx="300" cy="1173900"/>
          </a:xfrm>
          <a:prstGeom prst="straightConnector1">
            <a:avLst/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med" len="med"/>
            <a:tailEnd type="oval" w="med" len="med"/>
          </a:ln>
        </p:spPr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p37"/>
          <p:cNvSpPr txBox="1">
            <a:spLocks noGrp="1"/>
          </p:cNvSpPr>
          <p:nvPr>
            <p:ph type="title"/>
          </p:nvPr>
        </p:nvSpPr>
        <p:spPr>
          <a:xfrm>
            <a:off x="6688177" y="2583900"/>
            <a:ext cx="5520000" cy="615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S3 Pricing Engine</a:t>
            </a:r>
            <a:endParaRPr sz="4000"/>
          </a:p>
        </p:txBody>
      </p:sp>
      <p:sp>
        <p:nvSpPr>
          <p:cNvPr id="519" name="Google Shape;519;p37"/>
          <p:cNvSpPr txBox="1">
            <a:spLocks noGrp="1"/>
          </p:cNvSpPr>
          <p:nvPr>
            <p:ph type="body" idx="1"/>
          </p:nvPr>
        </p:nvSpPr>
        <p:spPr>
          <a:xfrm>
            <a:off x="3165200" y="4350075"/>
            <a:ext cx="11198400" cy="2529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/>
              <a:t>Pricing is the output of input variables, calculating prices </a:t>
            </a:r>
            <a:r>
              <a:rPr lang="en" sz="4600" i="1">
                <a:solidFill>
                  <a:schemeClr val="accent1"/>
                </a:solidFill>
              </a:rPr>
              <a:t>dynamically.</a:t>
            </a:r>
            <a:endParaRPr sz="4600">
              <a:solidFill>
                <a:schemeClr val="accent1"/>
              </a:solidFill>
            </a:endParaRPr>
          </a:p>
        </p:txBody>
      </p:sp>
      <p:cxnSp>
        <p:nvCxnSpPr>
          <p:cNvPr id="520" name="Google Shape;520;p37"/>
          <p:cNvCxnSpPr/>
          <p:nvPr/>
        </p:nvCxnSpPr>
        <p:spPr>
          <a:xfrm>
            <a:off x="4736000" y="3733800"/>
            <a:ext cx="8056800" cy="0"/>
          </a:xfrm>
          <a:prstGeom prst="straightConnector1">
            <a:avLst/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521" name="Google Shape;521;p37" title="pricing-engin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19872" y="2665889"/>
            <a:ext cx="793175" cy="451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p38"/>
          <p:cNvSpPr txBox="1">
            <a:spLocks noGrp="1"/>
          </p:cNvSpPr>
          <p:nvPr>
            <p:ph type="title"/>
          </p:nvPr>
        </p:nvSpPr>
        <p:spPr>
          <a:xfrm>
            <a:off x="2528100" y="448050"/>
            <a:ext cx="14260500" cy="512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S3 Pricing Engine </a:t>
            </a:r>
            <a:r>
              <a:rPr lang="en" b="0"/>
              <a:t>| One engine, infinite possibilities</a:t>
            </a:r>
            <a:endParaRPr/>
          </a:p>
        </p:txBody>
      </p:sp>
      <p:grpSp>
        <p:nvGrpSpPr>
          <p:cNvPr id="527" name="Google Shape;527;p38"/>
          <p:cNvGrpSpPr/>
          <p:nvPr/>
        </p:nvGrpSpPr>
        <p:grpSpPr>
          <a:xfrm>
            <a:off x="1224300" y="2931963"/>
            <a:ext cx="15839400" cy="4423080"/>
            <a:chOff x="1019675" y="1888275"/>
            <a:chExt cx="15839400" cy="4423080"/>
          </a:xfrm>
        </p:grpSpPr>
        <p:sp>
          <p:nvSpPr>
            <p:cNvPr id="528" name="Google Shape;528;p38"/>
            <p:cNvSpPr/>
            <p:nvPr/>
          </p:nvSpPr>
          <p:spPr>
            <a:xfrm>
              <a:off x="7842682" y="2825625"/>
              <a:ext cx="3928800" cy="3411000"/>
            </a:xfrm>
            <a:prstGeom prst="roundRect">
              <a:avLst>
                <a:gd name="adj" fmla="val 10872"/>
              </a:avLst>
            </a:prstGeom>
            <a:solidFill>
              <a:srgbClr val="DCE9EA"/>
            </a:solidFill>
            <a:ln>
              <a:noFill/>
            </a:ln>
          </p:spPr>
          <p:txBody>
            <a:bodyPr spcFirstLastPara="1" wrap="square" lIns="128150" tIns="128150" rIns="128150" bIns="12815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962">
                <a:latin typeface="Barlow Light"/>
                <a:ea typeface="Barlow Light"/>
                <a:cs typeface="Barlow Light"/>
                <a:sym typeface="Barlow Light"/>
              </a:endParaRPr>
            </a:p>
          </p:txBody>
        </p:sp>
        <p:sp>
          <p:nvSpPr>
            <p:cNvPr id="529" name="Google Shape;529;p38"/>
            <p:cNvSpPr txBox="1"/>
            <p:nvPr/>
          </p:nvSpPr>
          <p:spPr>
            <a:xfrm>
              <a:off x="8109755" y="3388821"/>
              <a:ext cx="3422400" cy="56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8150" tIns="64050" rIns="128150" bIns="6405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3"/>
                <a:buFont typeface="Arial"/>
                <a:buNone/>
              </a:pPr>
              <a:r>
                <a:rPr lang="en" sz="2803" b="1" i="0" u="none" strike="noStrike" cap="none">
                  <a:solidFill>
                    <a:schemeClr val="lt1"/>
                  </a:solidFill>
                  <a:latin typeface="Inter"/>
                  <a:ea typeface="Inter"/>
                  <a:cs typeface="Inter"/>
                  <a:sym typeface="Inter"/>
                </a:rPr>
                <a:t>S3 Pricing Engine</a:t>
              </a:r>
              <a:endParaRPr sz="1962" b="1" i="0" u="none" strike="noStrike" cap="none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530" name="Google Shape;530;p38"/>
            <p:cNvSpPr/>
            <p:nvPr/>
          </p:nvSpPr>
          <p:spPr>
            <a:xfrm>
              <a:off x="1019705" y="3251337"/>
              <a:ext cx="2534700" cy="533700"/>
            </a:xfrm>
            <a:prstGeom prst="roundRect">
              <a:avLst>
                <a:gd name="adj" fmla="val 50000"/>
              </a:avLst>
            </a:prstGeom>
            <a:solidFill>
              <a:srgbClr val="F9ECFE"/>
            </a:solidFill>
            <a:ln w="17800" cap="flat" cmpd="sng">
              <a:solidFill>
                <a:srgbClr val="A00CE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8150" tIns="64050" rIns="128150" bIns="6405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82"/>
                <a:buFont typeface="Arial"/>
                <a:buNone/>
              </a:pPr>
              <a:r>
                <a:rPr lang="en" sz="1681" i="0" u="none" strike="noStrike" cap="none">
                  <a:solidFill>
                    <a:srgbClr val="3B044D"/>
                  </a:solidFill>
                  <a:latin typeface="Inter Light"/>
                  <a:ea typeface="Inter Light"/>
                  <a:cs typeface="Inter Light"/>
                  <a:sym typeface="Inter Light"/>
                </a:rPr>
                <a:t>Day of Week</a:t>
              </a:r>
              <a:endParaRPr sz="1962" i="0" u="none" strike="noStrike" cap="none">
                <a:solidFill>
                  <a:srgbClr val="3B044D"/>
                </a:solidFill>
                <a:latin typeface="Inter Light"/>
                <a:ea typeface="Inter Light"/>
                <a:cs typeface="Inter Light"/>
                <a:sym typeface="Inter Light"/>
              </a:endParaRPr>
            </a:p>
          </p:txBody>
        </p:sp>
        <p:sp>
          <p:nvSpPr>
            <p:cNvPr id="531" name="Google Shape;531;p38"/>
            <p:cNvSpPr/>
            <p:nvPr/>
          </p:nvSpPr>
          <p:spPr>
            <a:xfrm>
              <a:off x="1019675" y="2572744"/>
              <a:ext cx="2534700" cy="533700"/>
            </a:xfrm>
            <a:prstGeom prst="roundRect">
              <a:avLst>
                <a:gd name="adj" fmla="val 50000"/>
              </a:avLst>
            </a:prstGeom>
            <a:solidFill>
              <a:srgbClr val="F9ECFE"/>
            </a:solidFill>
            <a:ln w="17800" cap="flat" cmpd="sng">
              <a:solidFill>
                <a:srgbClr val="A00CE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8150" tIns="64050" rIns="128150" bIns="6405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82"/>
                <a:buFont typeface="Arial"/>
                <a:buNone/>
              </a:pPr>
              <a:r>
                <a:rPr lang="en" sz="1681">
                  <a:solidFill>
                    <a:srgbClr val="3B044D"/>
                  </a:solidFill>
                  <a:latin typeface="Inter Light"/>
                  <a:ea typeface="Inter Light"/>
                  <a:cs typeface="Inter Light"/>
                  <a:sym typeface="Inter Light"/>
                </a:rPr>
                <a:t>Timing to departure</a:t>
              </a:r>
              <a:endParaRPr sz="1962" i="0" u="none" strike="noStrike" cap="none">
                <a:solidFill>
                  <a:srgbClr val="3B044D"/>
                </a:solidFill>
                <a:latin typeface="Inter Light"/>
                <a:ea typeface="Inter Light"/>
                <a:cs typeface="Inter Light"/>
                <a:sym typeface="Inter Light"/>
              </a:endParaRPr>
            </a:p>
          </p:txBody>
        </p:sp>
        <p:sp>
          <p:nvSpPr>
            <p:cNvPr id="532" name="Google Shape;532;p38"/>
            <p:cNvSpPr/>
            <p:nvPr/>
          </p:nvSpPr>
          <p:spPr>
            <a:xfrm>
              <a:off x="3763144" y="3929935"/>
              <a:ext cx="2534700" cy="533700"/>
            </a:xfrm>
            <a:prstGeom prst="roundRect">
              <a:avLst>
                <a:gd name="adj" fmla="val 50000"/>
              </a:avLst>
            </a:prstGeom>
            <a:solidFill>
              <a:srgbClr val="F9ECFE"/>
            </a:solidFill>
            <a:ln w="17800" cap="flat" cmpd="sng">
              <a:solidFill>
                <a:srgbClr val="A00CE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8150" tIns="64050" rIns="128150" bIns="6405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82"/>
                <a:buFont typeface="Arial"/>
                <a:buNone/>
              </a:pPr>
              <a:r>
                <a:rPr lang="en" sz="1681" i="0" u="none" strike="noStrike" cap="none">
                  <a:solidFill>
                    <a:srgbClr val="3B044D"/>
                  </a:solidFill>
                  <a:latin typeface="Inter Light"/>
                  <a:ea typeface="Inter Light"/>
                  <a:cs typeface="Inter Light"/>
                  <a:sym typeface="Inter Light"/>
                </a:rPr>
                <a:t>Class of Service</a:t>
              </a:r>
              <a:endParaRPr sz="1962" i="0" u="none" strike="noStrike" cap="none">
                <a:solidFill>
                  <a:srgbClr val="3B044D"/>
                </a:solidFill>
                <a:latin typeface="Inter Light"/>
                <a:ea typeface="Inter Light"/>
                <a:cs typeface="Inter Light"/>
                <a:sym typeface="Inter Light"/>
              </a:endParaRPr>
            </a:p>
          </p:txBody>
        </p:sp>
        <p:sp>
          <p:nvSpPr>
            <p:cNvPr id="533" name="Google Shape;533;p38"/>
            <p:cNvSpPr/>
            <p:nvPr/>
          </p:nvSpPr>
          <p:spPr>
            <a:xfrm>
              <a:off x="3763139" y="3251344"/>
              <a:ext cx="2534700" cy="533700"/>
            </a:xfrm>
            <a:prstGeom prst="roundRect">
              <a:avLst>
                <a:gd name="adj" fmla="val 50000"/>
              </a:avLst>
            </a:prstGeom>
            <a:solidFill>
              <a:srgbClr val="F9ECFE"/>
            </a:solidFill>
            <a:ln w="17800" cap="flat" cmpd="sng">
              <a:solidFill>
                <a:srgbClr val="A00CE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8150" tIns="64050" rIns="128150" bIns="6405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82"/>
                <a:buFont typeface="Arial"/>
                <a:buNone/>
              </a:pPr>
              <a:r>
                <a:rPr lang="en" sz="1681" i="0" u="none" strike="noStrike" cap="none">
                  <a:solidFill>
                    <a:srgbClr val="3B044D"/>
                  </a:solidFill>
                  <a:latin typeface="Inter Light"/>
                  <a:ea typeface="Inter Light"/>
                  <a:cs typeface="Inter Light"/>
                  <a:sym typeface="Inter Light"/>
                </a:rPr>
                <a:t>Discount</a:t>
              </a:r>
              <a:endParaRPr sz="1962" i="0" u="none" strike="noStrike" cap="none">
                <a:solidFill>
                  <a:srgbClr val="3B044D"/>
                </a:solidFill>
                <a:latin typeface="Inter Light"/>
                <a:ea typeface="Inter Light"/>
                <a:cs typeface="Inter Light"/>
                <a:sym typeface="Inter Light"/>
              </a:endParaRPr>
            </a:p>
          </p:txBody>
        </p:sp>
        <p:sp>
          <p:nvSpPr>
            <p:cNvPr id="534" name="Google Shape;534;p38"/>
            <p:cNvSpPr/>
            <p:nvPr/>
          </p:nvSpPr>
          <p:spPr>
            <a:xfrm>
              <a:off x="1019710" y="3929947"/>
              <a:ext cx="2534700" cy="533700"/>
            </a:xfrm>
            <a:prstGeom prst="roundRect">
              <a:avLst>
                <a:gd name="adj" fmla="val 50000"/>
              </a:avLst>
            </a:prstGeom>
            <a:solidFill>
              <a:srgbClr val="F9ECFE"/>
            </a:solidFill>
            <a:ln w="17800" cap="flat" cmpd="sng">
              <a:solidFill>
                <a:srgbClr val="A00CE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8150" tIns="64050" rIns="128150" bIns="6405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82"/>
                <a:buFont typeface="Arial"/>
                <a:buNone/>
              </a:pPr>
              <a:r>
                <a:rPr lang="en" sz="1681" b="1" i="0" u="none" strike="noStrike" cap="none">
                  <a:solidFill>
                    <a:srgbClr val="3B044D"/>
                  </a:solidFill>
                  <a:latin typeface="Inter"/>
                  <a:ea typeface="Inter"/>
                  <a:cs typeface="Inter"/>
                  <a:sym typeface="Inter"/>
                </a:rPr>
                <a:t>Origin, Destination</a:t>
              </a:r>
              <a:endParaRPr sz="1962" b="1" i="0" u="none" strike="noStrike" cap="none">
                <a:solidFill>
                  <a:srgbClr val="3B044D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535" name="Google Shape;535;p38"/>
            <p:cNvSpPr/>
            <p:nvPr/>
          </p:nvSpPr>
          <p:spPr>
            <a:xfrm>
              <a:off x="1019713" y="4608534"/>
              <a:ext cx="2534700" cy="533700"/>
            </a:xfrm>
            <a:prstGeom prst="roundRect">
              <a:avLst>
                <a:gd name="adj" fmla="val 50000"/>
              </a:avLst>
            </a:prstGeom>
            <a:solidFill>
              <a:srgbClr val="F9ECFE"/>
            </a:solidFill>
            <a:ln w="17800" cap="flat" cmpd="sng">
              <a:solidFill>
                <a:srgbClr val="A00CE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8150" tIns="64050" rIns="128150" bIns="6405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82"/>
                <a:buFont typeface="Arial"/>
                <a:buNone/>
              </a:pPr>
              <a:r>
                <a:rPr lang="en" sz="1681" b="1" i="0" u="none" strike="noStrike" cap="none">
                  <a:solidFill>
                    <a:srgbClr val="3B044D"/>
                  </a:solidFill>
                  <a:latin typeface="Inter"/>
                  <a:ea typeface="Inter"/>
                  <a:cs typeface="Inter"/>
                  <a:sym typeface="Inter"/>
                </a:rPr>
                <a:t>Train Occupancy</a:t>
              </a:r>
              <a:endParaRPr sz="1962" b="1" i="0" u="none" strike="noStrike" cap="none">
                <a:solidFill>
                  <a:srgbClr val="3B044D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536" name="Google Shape;536;p38"/>
            <p:cNvSpPr/>
            <p:nvPr/>
          </p:nvSpPr>
          <p:spPr>
            <a:xfrm>
              <a:off x="1019710" y="5287140"/>
              <a:ext cx="2534700" cy="533700"/>
            </a:xfrm>
            <a:prstGeom prst="roundRect">
              <a:avLst>
                <a:gd name="adj" fmla="val 50000"/>
              </a:avLst>
            </a:prstGeom>
            <a:solidFill>
              <a:srgbClr val="F9ECFE"/>
            </a:solidFill>
            <a:ln w="17800" cap="flat" cmpd="sng">
              <a:solidFill>
                <a:srgbClr val="A00CE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8150" tIns="64050" rIns="128150" bIns="6405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82"/>
                <a:buFont typeface="Arial"/>
                <a:buNone/>
              </a:pPr>
              <a:r>
                <a:rPr lang="en" sz="1681" i="0" u="none" strike="noStrike" cap="none">
                  <a:solidFill>
                    <a:srgbClr val="3B044D"/>
                  </a:solidFill>
                  <a:latin typeface="Inter Light"/>
                  <a:ea typeface="Inter Light"/>
                  <a:cs typeface="Inter Light"/>
                  <a:sym typeface="Inter Light"/>
                </a:rPr>
                <a:t>Desired Price Level</a:t>
              </a:r>
              <a:endParaRPr sz="1962" i="0" u="none" strike="noStrike" cap="none">
                <a:solidFill>
                  <a:srgbClr val="3B044D"/>
                </a:solidFill>
                <a:latin typeface="Inter Light"/>
                <a:ea typeface="Inter Light"/>
                <a:cs typeface="Inter Light"/>
                <a:sym typeface="Inter Light"/>
              </a:endParaRPr>
            </a:p>
          </p:txBody>
        </p:sp>
        <p:sp>
          <p:nvSpPr>
            <p:cNvPr id="537" name="Google Shape;537;p38"/>
            <p:cNvSpPr/>
            <p:nvPr/>
          </p:nvSpPr>
          <p:spPr>
            <a:xfrm>
              <a:off x="3763148" y="4608550"/>
              <a:ext cx="2534700" cy="533700"/>
            </a:xfrm>
            <a:prstGeom prst="roundRect">
              <a:avLst>
                <a:gd name="adj" fmla="val 50000"/>
              </a:avLst>
            </a:prstGeom>
            <a:solidFill>
              <a:srgbClr val="F9ECFE"/>
            </a:solidFill>
            <a:ln w="17800" cap="flat" cmpd="sng">
              <a:solidFill>
                <a:srgbClr val="A00CE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8150" tIns="64050" rIns="128150" bIns="6405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82"/>
                <a:buFont typeface="Arial"/>
                <a:buNone/>
              </a:pPr>
              <a:r>
                <a:rPr lang="en" sz="1681" i="0" u="none" strike="noStrike" cap="none">
                  <a:solidFill>
                    <a:srgbClr val="3B044D"/>
                  </a:solidFill>
                  <a:latin typeface="Inter Light"/>
                  <a:ea typeface="Inter Light"/>
                  <a:cs typeface="Inter Light"/>
                  <a:sym typeface="Inter Light"/>
                </a:rPr>
                <a:t>B2B Agreement</a:t>
              </a:r>
              <a:endParaRPr sz="1962" i="0" u="none" strike="noStrike" cap="none">
                <a:solidFill>
                  <a:srgbClr val="3B044D"/>
                </a:solidFill>
                <a:latin typeface="Inter Light"/>
                <a:ea typeface="Inter Light"/>
                <a:cs typeface="Inter Light"/>
                <a:sym typeface="Inter Light"/>
              </a:endParaRPr>
            </a:p>
          </p:txBody>
        </p:sp>
        <p:sp>
          <p:nvSpPr>
            <p:cNvPr id="538" name="Google Shape;538;p38"/>
            <p:cNvSpPr/>
            <p:nvPr/>
          </p:nvSpPr>
          <p:spPr>
            <a:xfrm>
              <a:off x="3763134" y="2572743"/>
              <a:ext cx="2534700" cy="533700"/>
            </a:xfrm>
            <a:prstGeom prst="roundRect">
              <a:avLst>
                <a:gd name="adj" fmla="val 50000"/>
              </a:avLst>
            </a:prstGeom>
            <a:solidFill>
              <a:srgbClr val="F9ECFE"/>
            </a:solidFill>
            <a:ln w="17800" cap="flat" cmpd="sng">
              <a:solidFill>
                <a:srgbClr val="A00CE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8150" tIns="64050" rIns="128150" bIns="6405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82"/>
                <a:buFont typeface="Arial"/>
                <a:buNone/>
              </a:pPr>
              <a:r>
                <a:rPr lang="en" sz="1681" b="1">
                  <a:solidFill>
                    <a:srgbClr val="3B044D"/>
                  </a:solidFill>
                  <a:latin typeface="Inter"/>
                  <a:ea typeface="Inter"/>
                  <a:cs typeface="Inter"/>
                  <a:sym typeface="Inter"/>
                </a:rPr>
                <a:t>Passenger Type</a:t>
              </a:r>
              <a:endParaRPr sz="1962" b="1" i="0" u="none" strike="noStrike" cap="none">
                <a:solidFill>
                  <a:srgbClr val="3B044D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539" name="Google Shape;539;p38"/>
            <p:cNvSpPr/>
            <p:nvPr/>
          </p:nvSpPr>
          <p:spPr>
            <a:xfrm>
              <a:off x="3763164" y="5287127"/>
              <a:ext cx="2534700" cy="533700"/>
            </a:xfrm>
            <a:prstGeom prst="roundRect">
              <a:avLst>
                <a:gd name="adj" fmla="val 50000"/>
              </a:avLst>
            </a:prstGeom>
            <a:solidFill>
              <a:srgbClr val="F9ECFE"/>
            </a:solidFill>
            <a:ln w="17800" cap="flat" cmpd="sng">
              <a:solidFill>
                <a:srgbClr val="A00CE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8150" tIns="64050" rIns="128150" bIns="6405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82"/>
                <a:buFont typeface="Arial"/>
                <a:buNone/>
              </a:pPr>
              <a:r>
                <a:rPr lang="en" sz="1681" i="0" u="none" strike="noStrike" cap="none">
                  <a:solidFill>
                    <a:srgbClr val="3B044D"/>
                  </a:solidFill>
                  <a:latin typeface="Inter Light"/>
                  <a:ea typeface="Inter Light"/>
                  <a:cs typeface="Inter Light"/>
                  <a:sym typeface="Inter Light"/>
                </a:rPr>
                <a:t>…</a:t>
              </a:r>
              <a:endParaRPr sz="1962" i="0" u="none" strike="noStrike" cap="none">
                <a:solidFill>
                  <a:srgbClr val="3B044D"/>
                </a:solidFill>
                <a:latin typeface="Inter Light"/>
                <a:ea typeface="Inter Light"/>
                <a:cs typeface="Inter Light"/>
                <a:sym typeface="Inter Light"/>
              </a:endParaRPr>
            </a:p>
          </p:txBody>
        </p:sp>
        <p:sp>
          <p:nvSpPr>
            <p:cNvPr id="540" name="Google Shape;540;p38"/>
            <p:cNvSpPr txBox="1"/>
            <p:nvPr/>
          </p:nvSpPr>
          <p:spPr>
            <a:xfrm>
              <a:off x="1019744" y="1888275"/>
              <a:ext cx="5278500" cy="56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8150" tIns="64050" rIns="128150" bIns="6405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243"/>
                <a:buFont typeface="Arial"/>
                <a:buNone/>
              </a:pPr>
              <a:r>
                <a:rPr lang="en" sz="2803" b="1">
                  <a:solidFill>
                    <a:schemeClr val="lt1"/>
                  </a:solidFill>
                  <a:latin typeface="Inter"/>
                  <a:ea typeface="Inter"/>
                  <a:cs typeface="Inter"/>
                  <a:sym typeface="Inter"/>
                </a:rPr>
                <a:t>Input Variables</a:t>
              </a:r>
              <a:endParaRPr sz="2709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endParaRPr>
            </a:p>
          </p:txBody>
        </p:sp>
        <p:cxnSp>
          <p:nvCxnSpPr>
            <p:cNvPr id="541" name="Google Shape;541;p38"/>
            <p:cNvCxnSpPr/>
            <p:nvPr/>
          </p:nvCxnSpPr>
          <p:spPr>
            <a:xfrm>
              <a:off x="6520931" y="4875350"/>
              <a:ext cx="948300" cy="0"/>
            </a:xfrm>
            <a:prstGeom prst="straightConnector1">
              <a:avLst/>
            </a:prstGeom>
            <a:noFill/>
            <a:ln w="26700" cap="flat" cmpd="sng">
              <a:solidFill>
                <a:srgbClr val="7C00A6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542" name="Google Shape;542;p38"/>
            <p:cNvSpPr/>
            <p:nvPr/>
          </p:nvSpPr>
          <p:spPr>
            <a:xfrm>
              <a:off x="1019675" y="5965755"/>
              <a:ext cx="15839400" cy="345600"/>
            </a:xfrm>
            <a:prstGeom prst="roundRect">
              <a:avLst>
                <a:gd name="adj" fmla="val 50000"/>
              </a:avLst>
            </a:prstGeom>
            <a:solidFill>
              <a:srgbClr val="7C00A6"/>
            </a:solidFill>
            <a:ln>
              <a:noFill/>
            </a:ln>
          </p:spPr>
          <p:txBody>
            <a:bodyPr spcFirstLastPara="1" wrap="square" lIns="128150" tIns="64050" rIns="128150" bIns="6405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82"/>
                <a:buFont typeface="Arial"/>
                <a:buNone/>
              </a:pPr>
              <a:endParaRPr sz="1962" i="0" u="none" strike="noStrike" cap="none">
                <a:solidFill>
                  <a:srgbClr val="3B044D"/>
                </a:solidFill>
                <a:latin typeface="Inter Light"/>
                <a:ea typeface="Inter Light"/>
                <a:cs typeface="Inter Light"/>
                <a:sym typeface="Inter Light"/>
              </a:endParaRPr>
            </a:p>
          </p:txBody>
        </p:sp>
        <p:sp>
          <p:nvSpPr>
            <p:cNvPr id="543" name="Google Shape;543;p38"/>
            <p:cNvSpPr/>
            <p:nvPr/>
          </p:nvSpPr>
          <p:spPr>
            <a:xfrm>
              <a:off x="1086040" y="6019155"/>
              <a:ext cx="238800" cy="2388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128150" tIns="128150" rIns="128150" bIns="12815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962">
                <a:latin typeface="Barlow Light"/>
                <a:ea typeface="Barlow Light"/>
                <a:cs typeface="Barlow Light"/>
                <a:sym typeface="Barlow Light"/>
              </a:endParaRPr>
            </a:p>
          </p:txBody>
        </p:sp>
        <p:sp>
          <p:nvSpPr>
            <p:cNvPr id="544" name="Google Shape;544;p38"/>
            <p:cNvSpPr/>
            <p:nvPr/>
          </p:nvSpPr>
          <p:spPr>
            <a:xfrm>
              <a:off x="16570730" y="6019155"/>
              <a:ext cx="238800" cy="2388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128150" tIns="128150" rIns="128150" bIns="12815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962">
                <a:latin typeface="Barlow Light"/>
                <a:ea typeface="Barlow Light"/>
                <a:cs typeface="Barlow Light"/>
                <a:sym typeface="Barlow Light"/>
              </a:endParaRPr>
            </a:p>
          </p:txBody>
        </p:sp>
        <p:sp>
          <p:nvSpPr>
            <p:cNvPr id="545" name="Google Shape;545;p38"/>
            <p:cNvSpPr/>
            <p:nvPr/>
          </p:nvSpPr>
          <p:spPr>
            <a:xfrm>
              <a:off x="7692257" y="4279323"/>
              <a:ext cx="164400" cy="1686600"/>
            </a:xfrm>
            <a:prstGeom prst="rect">
              <a:avLst/>
            </a:prstGeom>
            <a:solidFill>
              <a:srgbClr val="A3BDBF"/>
            </a:solidFill>
            <a:ln>
              <a:noFill/>
            </a:ln>
          </p:spPr>
          <p:txBody>
            <a:bodyPr spcFirstLastPara="1" wrap="square" lIns="128150" tIns="128150" rIns="128150" bIns="12815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962">
                <a:latin typeface="Barlow Light"/>
                <a:ea typeface="Barlow Light"/>
                <a:cs typeface="Barlow Light"/>
                <a:sym typeface="Barlow Light"/>
              </a:endParaRPr>
            </a:p>
          </p:txBody>
        </p:sp>
        <p:sp>
          <p:nvSpPr>
            <p:cNvPr id="546" name="Google Shape;546;p38"/>
            <p:cNvSpPr/>
            <p:nvPr/>
          </p:nvSpPr>
          <p:spPr>
            <a:xfrm>
              <a:off x="11771197" y="4279323"/>
              <a:ext cx="164400" cy="1686600"/>
            </a:xfrm>
            <a:prstGeom prst="rect">
              <a:avLst/>
            </a:prstGeom>
            <a:solidFill>
              <a:srgbClr val="A3BDBF"/>
            </a:solidFill>
            <a:ln>
              <a:noFill/>
            </a:ln>
          </p:spPr>
          <p:txBody>
            <a:bodyPr spcFirstLastPara="1" wrap="square" lIns="128150" tIns="128150" rIns="128150" bIns="12815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962">
                <a:latin typeface="Barlow Light"/>
                <a:ea typeface="Barlow Light"/>
                <a:cs typeface="Barlow Light"/>
                <a:sym typeface="Barlow Light"/>
              </a:endParaRPr>
            </a:p>
          </p:txBody>
        </p:sp>
        <p:cxnSp>
          <p:nvCxnSpPr>
            <p:cNvPr id="547" name="Google Shape;547;p38"/>
            <p:cNvCxnSpPr/>
            <p:nvPr/>
          </p:nvCxnSpPr>
          <p:spPr>
            <a:xfrm>
              <a:off x="12083489" y="4875350"/>
              <a:ext cx="948300" cy="0"/>
            </a:xfrm>
            <a:prstGeom prst="straightConnector1">
              <a:avLst/>
            </a:prstGeom>
            <a:noFill/>
            <a:ln w="26700" cap="flat" cmpd="sng">
              <a:solidFill>
                <a:srgbClr val="7C00A6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548" name="Google Shape;548;p38"/>
            <p:cNvSpPr/>
            <p:nvPr/>
          </p:nvSpPr>
          <p:spPr>
            <a:xfrm>
              <a:off x="13343991" y="3431254"/>
              <a:ext cx="2534700" cy="2534700"/>
            </a:xfrm>
            <a:prstGeom prst="ellipse">
              <a:avLst/>
            </a:prstGeom>
            <a:solidFill>
              <a:srgbClr val="FFDFD0"/>
            </a:solidFill>
            <a:ln w="178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8150" tIns="128150" rIns="128150" bIns="12815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803" b="1">
                  <a:solidFill>
                    <a:schemeClr val="accent6"/>
                  </a:solidFill>
                  <a:latin typeface="Inter"/>
                  <a:ea typeface="Inter"/>
                  <a:cs typeface="Inter"/>
                  <a:sym typeface="Inter"/>
                </a:rPr>
                <a:t>Dynamic price</a:t>
              </a:r>
              <a:endParaRPr sz="2803" b="1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803" b="1">
                <a:solidFill>
                  <a:srgbClr val="A00CEB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803" b="1">
                <a:solidFill>
                  <a:srgbClr val="A00CEB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pic>
          <p:nvPicPr>
            <p:cNvPr id="549" name="Google Shape;549;p3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1665195">
              <a:off x="9562881" y="4777877"/>
              <a:ext cx="847618" cy="84761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50" name="Google Shape;550;p3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1665195">
              <a:off x="10280302" y="4349761"/>
              <a:ext cx="847618" cy="84761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51" name="Google Shape;551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4218537" y="4875361"/>
              <a:ext cx="785623" cy="7852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2" name="Google Shape;552;p38"/>
            <p:cNvSpPr/>
            <p:nvPr/>
          </p:nvSpPr>
          <p:spPr>
            <a:xfrm>
              <a:off x="6520948" y="6019155"/>
              <a:ext cx="238800" cy="2388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128150" tIns="128150" rIns="128150" bIns="12815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962">
                <a:latin typeface="Barlow Light"/>
                <a:ea typeface="Barlow Light"/>
                <a:cs typeface="Barlow Light"/>
                <a:sym typeface="Barlow Light"/>
              </a:endParaRPr>
            </a:p>
          </p:txBody>
        </p:sp>
        <p:sp>
          <p:nvSpPr>
            <p:cNvPr id="553" name="Google Shape;553;p38"/>
            <p:cNvSpPr/>
            <p:nvPr/>
          </p:nvSpPr>
          <p:spPr>
            <a:xfrm>
              <a:off x="11113466" y="6019155"/>
              <a:ext cx="238800" cy="2388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128150" tIns="128150" rIns="128150" bIns="12815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962">
                <a:latin typeface="Barlow Light"/>
                <a:ea typeface="Barlow Light"/>
                <a:cs typeface="Barlow Light"/>
                <a:sym typeface="Barlow Light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p39"/>
          <p:cNvSpPr txBox="1">
            <a:spLocks noGrp="1"/>
          </p:cNvSpPr>
          <p:nvPr>
            <p:ph type="title"/>
          </p:nvPr>
        </p:nvSpPr>
        <p:spPr>
          <a:xfrm>
            <a:off x="2528100" y="448050"/>
            <a:ext cx="14260500" cy="512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Building your pricing strategy</a:t>
            </a:r>
            <a:endParaRPr/>
          </a:p>
        </p:txBody>
      </p:sp>
      <p:sp>
        <p:nvSpPr>
          <p:cNvPr id="559" name="Google Shape;559;p39"/>
          <p:cNvSpPr/>
          <p:nvPr/>
        </p:nvSpPr>
        <p:spPr>
          <a:xfrm>
            <a:off x="1064950" y="3125650"/>
            <a:ext cx="15929400" cy="4159800"/>
          </a:xfrm>
          <a:prstGeom prst="flowChartAlternateProcess">
            <a:avLst/>
          </a:prstGeom>
          <a:solidFill>
            <a:srgbClr val="EAF4F5"/>
          </a:solidFill>
          <a:ln>
            <a:noFill/>
          </a:ln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 b="1" i="1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560" name="Google Shape;560;p39"/>
          <p:cNvSpPr/>
          <p:nvPr/>
        </p:nvSpPr>
        <p:spPr>
          <a:xfrm>
            <a:off x="1592850" y="3883100"/>
            <a:ext cx="14788800" cy="3105600"/>
          </a:xfrm>
          <a:prstGeom prst="flowChartAlternateProcess">
            <a:avLst/>
          </a:prstGeom>
          <a:solidFill>
            <a:srgbClr val="DBE6E7"/>
          </a:solidFill>
          <a:ln w="19050" cap="flat" cmpd="sng">
            <a:solidFill>
              <a:srgbClr val="92B1B3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 b="1" i="1">
                <a:solidFill>
                  <a:schemeClr val="accent3"/>
                </a:solidFill>
                <a:latin typeface="Inter"/>
                <a:ea typeface="Inter"/>
                <a:cs typeface="Inter"/>
                <a:sym typeface="Inter"/>
              </a:rPr>
              <a:t>Components </a:t>
            </a:r>
            <a:endParaRPr sz="2600" b="1" i="1">
              <a:solidFill>
                <a:schemeClr val="accent3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561" name="Google Shape;561;p39"/>
          <p:cNvSpPr/>
          <p:nvPr/>
        </p:nvSpPr>
        <p:spPr>
          <a:xfrm>
            <a:off x="1882250" y="4962625"/>
            <a:ext cx="6681600" cy="1507200"/>
          </a:xfrm>
          <a:prstGeom prst="flowChartAlternateProcess">
            <a:avLst/>
          </a:prstGeom>
          <a:solidFill>
            <a:srgbClr val="E7C3FA"/>
          </a:solidFill>
          <a:ln>
            <a:noFill/>
          </a:ln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 i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Calculations</a:t>
            </a:r>
            <a:endParaRPr sz="2200" b="1" i="1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562" name="Google Shape;562;p39"/>
          <p:cNvSpPr/>
          <p:nvPr/>
        </p:nvSpPr>
        <p:spPr>
          <a:xfrm>
            <a:off x="9452200" y="4962700"/>
            <a:ext cx="6681600" cy="1507200"/>
          </a:xfrm>
          <a:prstGeom prst="flowChartAlternateProcess">
            <a:avLst/>
          </a:prstGeom>
          <a:solidFill>
            <a:srgbClr val="EEFAFD"/>
          </a:solidFill>
          <a:ln>
            <a:noFill/>
          </a:ln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 i="1">
                <a:solidFill>
                  <a:schemeClr val="accent1"/>
                </a:solidFill>
                <a:latin typeface="Inter"/>
                <a:ea typeface="Inter"/>
                <a:cs typeface="Inter"/>
                <a:sym typeface="Inter"/>
              </a:rPr>
              <a:t>Data</a:t>
            </a:r>
            <a:r>
              <a:rPr lang="en" sz="2200" b="1" i="1">
                <a:solidFill>
                  <a:schemeClr val="accent2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endParaRPr sz="2200" b="1" i="1">
              <a:solidFill>
                <a:schemeClr val="accent2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563" name="Google Shape;563;p39"/>
          <p:cNvSpPr/>
          <p:nvPr/>
        </p:nvSpPr>
        <p:spPr>
          <a:xfrm>
            <a:off x="10478500" y="1114400"/>
            <a:ext cx="2154000" cy="2394000"/>
          </a:xfrm>
          <a:prstGeom prst="foldedCorner">
            <a:avLst>
              <a:gd name="adj" fmla="val 16667"/>
            </a:avLst>
          </a:prstGeom>
          <a:solidFill>
            <a:srgbClr val="F9ECFE"/>
          </a:solidFill>
          <a:ln w="9525" cap="flat" cmpd="sng">
            <a:solidFill>
              <a:srgbClr val="B000F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rgbClr val="42005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rgbClr val="42005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rgbClr val="42005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420050"/>
                </a:solidFill>
                <a:latin typeface="Courier New"/>
                <a:ea typeface="Courier New"/>
                <a:cs typeface="Courier New"/>
                <a:sym typeface="Courier New"/>
              </a:rPr>
              <a:t>Input:</a:t>
            </a:r>
            <a:endParaRPr sz="1300" b="1">
              <a:solidFill>
                <a:srgbClr val="42005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420050"/>
                </a:solidFill>
                <a:latin typeface="Courier New"/>
                <a:ea typeface="Courier New"/>
                <a:cs typeface="Courier New"/>
                <a:sym typeface="Courier New"/>
              </a:rPr>
              <a:t>- Fare Code;</a:t>
            </a:r>
            <a:endParaRPr sz="1300">
              <a:solidFill>
                <a:srgbClr val="42005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420050"/>
                </a:solidFill>
                <a:latin typeface="Courier New"/>
                <a:ea typeface="Courier New"/>
                <a:cs typeface="Courier New"/>
                <a:sym typeface="Courier New"/>
              </a:rPr>
              <a:t>- Origin;</a:t>
            </a:r>
            <a:endParaRPr sz="1300">
              <a:solidFill>
                <a:srgbClr val="42005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420050"/>
                </a:solidFill>
                <a:latin typeface="Courier New"/>
                <a:ea typeface="Courier New"/>
                <a:cs typeface="Courier New"/>
                <a:sym typeface="Courier New"/>
              </a:rPr>
              <a:t>- Destination;</a:t>
            </a:r>
            <a:endParaRPr sz="1300">
              <a:solidFill>
                <a:srgbClr val="42005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420050"/>
                </a:solidFill>
                <a:latin typeface="Courier New"/>
                <a:ea typeface="Courier New"/>
                <a:cs typeface="Courier New"/>
                <a:sym typeface="Courier New"/>
              </a:rPr>
              <a:t>- Passenger Type;</a:t>
            </a:r>
            <a:endParaRPr sz="1300">
              <a:solidFill>
                <a:srgbClr val="42005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420050"/>
                </a:solidFill>
                <a:latin typeface="Courier New"/>
                <a:ea typeface="Courier New"/>
                <a:cs typeface="Courier New"/>
                <a:sym typeface="Courier New"/>
              </a:rPr>
              <a:t>- Disability Type;</a:t>
            </a:r>
            <a:endParaRPr sz="1300">
              <a:solidFill>
                <a:srgbClr val="42005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420050"/>
                </a:solidFill>
                <a:latin typeface="Courier New"/>
                <a:ea typeface="Courier New"/>
                <a:cs typeface="Courier New"/>
                <a:sym typeface="Courier New"/>
              </a:rPr>
              <a:t>- Bucket;</a:t>
            </a:r>
            <a:endParaRPr sz="1300">
              <a:solidFill>
                <a:srgbClr val="42005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420050"/>
                </a:solidFill>
                <a:latin typeface="Courier New"/>
                <a:ea typeface="Courier New"/>
                <a:cs typeface="Courier New"/>
                <a:sym typeface="Courier New"/>
              </a:rPr>
              <a:t>- Inventory Class;</a:t>
            </a:r>
            <a:endParaRPr sz="1300">
              <a:solidFill>
                <a:srgbClr val="42005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420050"/>
                </a:solidFill>
                <a:latin typeface="Courier New"/>
                <a:ea typeface="Courier New"/>
                <a:cs typeface="Courier New"/>
                <a:sym typeface="Courier New"/>
              </a:rPr>
              <a:t>- Sales Date;</a:t>
            </a:r>
            <a:endParaRPr sz="1300">
              <a:solidFill>
                <a:srgbClr val="42005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420050"/>
                </a:solidFill>
                <a:latin typeface="Courier New"/>
                <a:ea typeface="Courier New"/>
                <a:cs typeface="Courier New"/>
                <a:sym typeface="Courier New"/>
              </a:rPr>
              <a:t>- Travel Date;</a:t>
            </a:r>
            <a:endParaRPr sz="1300">
              <a:solidFill>
                <a:srgbClr val="42005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420050"/>
                </a:solidFill>
                <a:latin typeface="Courier New"/>
                <a:ea typeface="Courier New"/>
                <a:cs typeface="Courier New"/>
                <a:sym typeface="Courier New"/>
              </a:rPr>
              <a:t>- etc.</a:t>
            </a:r>
            <a:endParaRPr sz="1300">
              <a:solidFill>
                <a:srgbClr val="42005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rgbClr val="42005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564" name="Google Shape;564;p39"/>
          <p:cNvSpPr/>
          <p:nvPr/>
        </p:nvSpPr>
        <p:spPr>
          <a:xfrm>
            <a:off x="5584975" y="7813425"/>
            <a:ext cx="2154000" cy="1894800"/>
          </a:xfrm>
          <a:prstGeom prst="foldedCorner">
            <a:avLst>
              <a:gd name="adj" fmla="val 16667"/>
            </a:avLst>
          </a:prstGeom>
          <a:solidFill>
            <a:srgbClr val="F9ECFE"/>
          </a:solidFill>
          <a:ln w="9525" cap="flat" cmpd="sng">
            <a:solidFill>
              <a:srgbClr val="B000F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rgbClr val="42005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rgbClr val="42005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20050"/>
                </a:solidFill>
                <a:latin typeface="Courier New"/>
                <a:ea typeface="Courier New"/>
                <a:cs typeface="Courier New"/>
                <a:sym typeface="Courier New"/>
              </a:rPr>
              <a:t>Output:</a:t>
            </a:r>
            <a:endParaRPr sz="1600">
              <a:solidFill>
                <a:srgbClr val="42005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420050"/>
                </a:solidFill>
                <a:latin typeface="Courier New"/>
                <a:ea typeface="Courier New"/>
                <a:cs typeface="Courier New"/>
                <a:sym typeface="Courier New"/>
              </a:rPr>
              <a:t>Dynamically calculated prices</a:t>
            </a:r>
            <a:endParaRPr sz="1600">
              <a:solidFill>
                <a:srgbClr val="42005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pic>
        <p:nvPicPr>
          <p:cNvPr id="565" name="Google Shape;565;p39" title="Sqills-icon-Data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896650" y="5181025"/>
            <a:ext cx="1070400" cy="1070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6" name="Google Shape;566;p39" title="Sqills-icon-Price calculation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96225" y="5238775"/>
            <a:ext cx="891599" cy="954882"/>
          </a:xfrm>
          <a:prstGeom prst="rect">
            <a:avLst/>
          </a:prstGeom>
          <a:noFill/>
          <a:ln>
            <a:noFill/>
          </a:ln>
        </p:spPr>
      </p:pic>
      <p:sp>
        <p:nvSpPr>
          <p:cNvPr id="567" name="Google Shape;567;p39"/>
          <p:cNvSpPr txBox="1"/>
          <p:nvPr/>
        </p:nvSpPr>
        <p:spPr>
          <a:xfrm>
            <a:off x="1882250" y="2677088"/>
            <a:ext cx="42678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200" b="1">
                <a:solidFill>
                  <a:schemeClr val="accent3"/>
                </a:solidFill>
                <a:latin typeface="Inter"/>
                <a:ea typeface="Inter"/>
                <a:cs typeface="Inter"/>
                <a:sym typeface="Inter"/>
              </a:rPr>
              <a:t>Pricing System</a:t>
            </a:r>
            <a:endParaRPr sz="4200" b="1">
              <a:solidFill>
                <a:schemeClr val="accent3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cxnSp>
        <p:nvCxnSpPr>
          <p:cNvPr id="568" name="Google Shape;568;p39"/>
          <p:cNvCxnSpPr>
            <a:stCxn id="559" idx="0"/>
            <a:endCxn id="563" idx="1"/>
          </p:cNvCxnSpPr>
          <p:nvPr/>
        </p:nvCxnSpPr>
        <p:spPr>
          <a:xfrm rot="-5400000">
            <a:off x="9347050" y="1994050"/>
            <a:ext cx="814200" cy="1449000"/>
          </a:xfrm>
          <a:prstGeom prst="curvedConnector2">
            <a:avLst/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stealth" w="med" len="med"/>
            <a:tailEnd type="none" w="med" len="med"/>
          </a:ln>
        </p:spPr>
      </p:cxnSp>
      <p:cxnSp>
        <p:nvCxnSpPr>
          <p:cNvPr id="569" name="Google Shape;569;p39"/>
          <p:cNvCxnSpPr>
            <a:stCxn id="559" idx="2"/>
            <a:endCxn id="564" idx="3"/>
          </p:cNvCxnSpPr>
          <p:nvPr/>
        </p:nvCxnSpPr>
        <p:spPr>
          <a:xfrm rot="5400000">
            <a:off x="7646650" y="7377850"/>
            <a:ext cx="1475400" cy="1290600"/>
          </a:xfrm>
          <a:prstGeom prst="curvedConnector2">
            <a:avLst/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med" len="med"/>
            <a:tailEnd type="stealth" w="med" len="med"/>
          </a:ln>
        </p:spPr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40"/>
          <p:cNvSpPr txBox="1">
            <a:spLocks noGrp="1"/>
          </p:cNvSpPr>
          <p:nvPr>
            <p:ph type="title"/>
          </p:nvPr>
        </p:nvSpPr>
        <p:spPr>
          <a:xfrm>
            <a:off x="2528100" y="448050"/>
            <a:ext cx="14260500" cy="512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S3 Pricing Engine </a:t>
            </a:r>
            <a:r>
              <a:rPr lang="en" b="0"/>
              <a:t>| Empowering strategy through customizable pricing</a:t>
            </a:r>
            <a:endParaRPr b="0"/>
          </a:p>
        </p:txBody>
      </p:sp>
      <p:sp>
        <p:nvSpPr>
          <p:cNvPr id="575" name="Google Shape;575;p40"/>
          <p:cNvSpPr/>
          <p:nvPr/>
        </p:nvSpPr>
        <p:spPr>
          <a:xfrm>
            <a:off x="1064950" y="3125650"/>
            <a:ext cx="15929400" cy="4159800"/>
          </a:xfrm>
          <a:prstGeom prst="flowChartAlternateProcess">
            <a:avLst/>
          </a:prstGeom>
          <a:solidFill>
            <a:srgbClr val="EAF4F5"/>
          </a:solidFill>
          <a:ln>
            <a:noFill/>
          </a:ln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 b="1" i="1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576" name="Google Shape;576;p40"/>
          <p:cNvSpPr txBox="1"/>
          <p:nvPr/>
        </p:nvSpPr>
        <p:spPr>
          <a:xfrm>
            <a:off x="1882250" y="2677088"/>
            <a:ext cx="42678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200" b="1">
                <a:solidFill>
                  <a:schemeClr val="accent3"/>
                </a:solidFill>
                <a:latin typeface="Inter"/>
                <a:ea typeface="Inter"/>
                <a:cs typeface="Inter"/>
                <a:sym typeface="Inter"/>
              </a:rPr>
              <a:t>Pricing System</a:t>
            </a:r>
            <a:endParaRPr sz="4200" b="1">
              <a:solidFill>
                <a:schemeClr val="accent3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grpSp>
        <p:nvGrpSpPr>
          <p:cNvPr id="577" name="Google Shape;577;p40"/>
          <p:cNvGrpSpPr/>
          <p:nvPr/>
        </p:nvGrpSpPr>
        <p:grpSpPr>
          <a:xfrm>
            <a:off x="2220263" y="3906150"/>
            <a:ext cx="13847472" cy="2474700"/>
            <a:chOff x="2328750" y="7537875"/>
            <a:chExt cx="13847472" cy="2474700"/>
          </a:xfrm>
        </p:grpSpPr>
        <p:sp>
          <p:nvSpPr>
            <p:cNvPr id="578" name="Google Shape;578;p40"/>
            <p:cNvSpPr txBox="1"/>
            <p:nvPr/>
          </p:nvSpPr>
          <p:spPr>
            <a:xfrm>
              <a:off x="2443722" y="7537875"/>
              <a:ext cx="13732500" cy="66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100">
                  <a:latin typeface="Courier New"/>
                  <a:ea typeface="Courier New"/>
                  <a:cs typeface="Courier New"/>
                  <a:sym typeface="Courier New"/>
                </a:rPr>
                <a:t>floor(BASE_PRICE * PASSENGER_FACTOR, 1) * DISCOUNT_FACTOR</a:t>
              </a:r>
              <a:endParaRPr sz="3100">
                <a:latin typeface="Courier New"/>
                <a:ea typeface="Courier New"/>
                <a:cs typeface="Courier New"/>
                <a:sym typeface="Courier New"/>
              </a:endParaRPr>
            </a:p>
          </p:txBody>
        </p:sp>
        <p:sp>
          <p:nvSpPr>
            <p:cNvPr id="579" name="Google Shape;579;p40"/>
            <p:cNvSpPr txBox="1"/>
            <p:nvPr/>
          </p:nvSpPr>
          <p:spPr>
            <a:xfrm>
              <a:off x="2328750" y="8417125"/>
              <a:ext cx="1929300" cy="808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lnSpc>
                  <a:spcPct val="125000"/>
                </a:lnSpc>
                <a:spcBef>
                  <a:spcPts val="0"/>
                </a:spcBef>
                <a:spcAft>
                  <a:spcPts val="100"/>
                </a:spcAft>
                <a:buNone/>
              </a:pPr>
              <a:r>
                <a:rPr lang="en" sz="1800">
                  <a:solidFill>
                    <a:srgbClr val="B000F4"/>
                  </a:solidFill>
                  <a:latin typeface="Inter Light"/>
                  <a:ea typeface="Inter Light"/>
                  <a:cs typeface="Inter Light"/>
                  <a:sym typeface="Inter Light"/>
                </a:rPr>
                <a:t>Round the final price down</a:t>
              </a:r>
              <a:endParaRPr sz="1800">
                <a:solidFill>
                  <a:srgbClr val="B000F4"/>
                </a:solidFill>
                <a:latin typeface="Inter Light"/>
                <a:ea typeface="Inter Light"/>
                <a:cs typeface="Inter Light"/>
                <a:sym typeface="Inter Light"/>
              </a:endParaRPr>
            </a:p>
          </p:txBody>
        </p:sp>
        <p:sp>
          <p:nvSpPr>
            <p:cNvPr id="580" name="Google Shape;580;p40"/>
            <p:cNvSpPr txBox="1"/>
            <p:nvPr/>
          </p:nvSpPr>
          <p:spPr>
            <a:xfrm>
              <a:off x="7413425" y="8658075"/>
              <a:ext cx="3051900" cy="135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lnSpc>
                  <a:spcPct val="125000"/>
                </a:lnSpc>
                <a:spcBef>
                  <a:spcPts val="0"/>
                </a:spcBef>
                <a:spcAft>
                  <a:spcPts val="100"/>
                </a:spcAft>
                <a:buNone/>
              </a:pPr>
              <a:r>
                <a:rPr lang="en" sz="1600">
                  <a:solidFill>
                    <a:srgbClr val="B000F4"/>
                  </a:solidFill>
                  <a:latin typeface="Inter Light"/>
                  <a:ea typeface="Inter Light"/>
                  <a:cs typeface="Inter Light"/>
                  <a:sym typeface="Inter Light"/>
                </a:rPr>
                <a:t>Check the “Passenger Factor” Component to find the impact of the passenger type in the booking</a:t>
              </a:r>
              <a:endParaRPr sz="1600">
                <a:solidFill>
                  <a:srgbClr val="B000F4"/>
                </a:solidFill>
                <a:latin typeface="Inter Light"/>
                <a:ea typeface="Inter Light"/>
                <a:cs typeface="Inter Light"/>
                <a:sym typeface="Inter Light"/>
              </a:endParaRPr>
            </a:p>
          </p:txBody>
        </p:sp>
        <p:sp>
          <p:nvSpPr>
            <p:cNvPr id="581" name="Google Shape;581;p40"/>
            <p:cNvSpPr txBox="1"/>
            <p:nvPr/>
          </p:nvSpPr>
          <p:spPr>
            <a:xfrm>
              <a:off x="10465332" y="8495812"/>
              <a:ext cx="1929300" cy="1046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lnSpc>
                  <a:spcPct val="125000"/>
                </a:lnSpc>
                <a:spcBef>
                  <a:spcPts val="0"/>
                </a:spcBef>
                <a:spcAft>
                  <a:spcPts val="100"/>
                </a:spcAft>
                <a:buNone/>
              </a:pPr>
              <a:r>
                <a:rPr lang="en" sz="1600">
                  <a:solidFill>
                    <a:srgbClr val="B000F4"/>
                  </a:solidFill>
                  <a:latin typeface="Inter Light"/>
                  <a:ea typeface="Inter Light"/>
                  <a:cs typeface="Inter Light"/>
                  <a:sym typeface="Inter Light"/>
                </a:rPr>
                <a:t>Round final price to the nearest value of 1 euro</a:t>
              </a:r>
              <a:endParaRPr sz="1600">
                <a:solidFill>
                  <a:srgbClr val="B000F4"/>
                </a:solidFill>
                <a:latin typeface="Inter Light"/>
                <a:ea typeface="Inter Light"/>
                <a:cs typeface="Inter Light"/>
                <a:sym typeface="Inter Light"/>
              </a:endParaRPr>
            </a:p>
          </p:txBody>
        </p:sp>
        <p:sp>
          <p:nvSpPr>
            <p:cNvPr id="582" name="Google Shape;582;p40"/>
            <p:cNvSpPr txBox="1"/>
            <p:nvPr/>
          </p:nvSpPr>
          <p:spPr>
            <a:xfrm>
              <a:off x="4129138" y="9001937"/>
              <a:ext cx="30519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lnSpc>
                  <a:spcPct val="125000"/>
                </a:lnSpc>
                <a:spcBef>
                  <a:spcPts val="0"/>
                </a:spcBef>
                <a:spcAft>
                  <a:spcPts val="100"/>
                </a:spcAft>
                <a:buNone/>
              </a:pPr>
              <a:r>
                <a:rPr lang="en" sz="1600">
                  <a:solidFill>
                    <a:srgbClr val="B000F4"/>
                  </a:solidFill>
                  <a:latin typeface="Inter Light"/>
                  <a:ea typeface="Inter Light"/>
                  <a:cs typeface="Inter Light"/>
                  <a:sym typeface="Inter Light"/>
                </a:rPr>
                <a:t>Retrieve the base price per Origin and Destination</a:t>
              </a:r>
              <a:endParaRPr sz="1600">
                <a:solidFill>
                  <a:srgbClr val="B000F4"/>
                </a:solidFill>
                <a:latin typeface="Inter Light"/>
                <a:ea typeface="Inter Light"/>
                <a:cs typeface="Inter Light"/>
                <a:sym typeface="Inter Light"/>
              </a:endParaRPr>
            </a:p>
          </p:txBody>
        </p:sp>
        <p:cxnSp>
          <p:nvCxnSpPr>
            <p:cNvPr id="583" name="Google Shape;583;p40"/>
            <p:cNvCxnSpPr>
              <a:endCxn id="579" idx="0"/>
            </p:cNvCxnSpPr>
            <p:nvPr/>
          </p:nvCxnSpPr>
          <p:spPr>
            <a:xfrm>
              <a:off x="3293400" y="8136625"/>
              <a:ext cx="0" cy="280500"/>
            </a:xfrm>
            <a:prstGeom prst="straightConnector1">
              <a:avLst/>
            </a:prstGeom>
            <a:noFill/>
            <a:ln w="19050" cap="flat" cmpd="sng">
              <a:solidFill>
                <a:srgbClr val="B000F4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84" name="Google Shape;584;p40"/>
            <p:cNvCxnSpPr/>
            <p:nvPr/>
          </p:nvCxnSpPr>
          <p:spPr>
            <a:xfrm>
              <a:off x="11429982" y="8140262"/>
              <a:ext cx="0" cy="355500"/>
            </a:xfrm>
            <a:prstGeom prst="straightConnector1">
              <a:avLst/>
            </a:prstGeom>
            <a:noFill/>
            <a:ln w="19050" cap="flat" cmpd="sng">
              <a:solidFill>
                <a:srgbClr val="B000F4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85" name="Google Shape;585;p40"/>
            <p:cNvCxnSpPr>
              <a:endCxn id="582" idx="0"/>
            </p:cNvCxnSpPr>
            <p:nvPr/>
          </p:nvCxnSpPr>
          <p:spPr>
            <a:xfrm>
              <a:off x="5655088" y="8126837"/>
              <a:ext cx="0" cy="875100"/>
            </a:xfrm>
            <a:prstGeom prst="straightConnector1">
              <a:avLst/>
            </a:prstGeom>
            <a:noFill/>
            <a:ln w="19050" cap="flat" cmpd="sng">
              <a:solidFill>
                <a:srgbClr val="B000F4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86" name="Google Shape;586;p40"/>
            <p:cNvCxnSpPr>
              <a:endCxn id="580" idx="0"/>
            </p:cNvCxnSpPr>
            <p:nvPr/>
          </p:nvCxnSpPr>
          <p:spPr>
            <a:xfrm>
              <a:off x="8939375" y="8199675"/>
              <a:ext cx="0" cy="458400"/>
            </a:xfrm>
            <a:prstGeom prst="straightConnector1">
              <a:avLst/>
            </a:prstGeom>
            <a:noFill/>
            <a:ln w="19050" cap="flat" cmpd="sng">
              <a:solidFill>
                <a:srgbClr val="B000F4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87" name="Google Shape;587;p40"/>
            <p:cNvCxnSpPr>
              <a:stCxn id="579" idx="2"/>
              <a:endCxn id="581" idx="2"/>
            </p:cNvCxnSpPr>
            <p:nvPr/>
          </p:nvCxnSpPr>
          <p:spPr>
            <a:xfrm rot="-5400000" flipH="1">
              <a:off x="7203150" y="5315575"/>
              <a:ext cx="317100" cy="8136600"/>
            </a:xfrm>
            <a:prstGeom prst="curvedConnector3">
              <a:avLst>
                <a:gd name="adj1" fmla="val 372217"/>
              </a:avLst>
            </a:prstGeom>
            <a:noFill/>
            <a:ln w="19050" cap="flat" cmpd="sng">
              <a:solidFill>
                <a:srgbClr val="00A2B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588" name="Google Shape;588;p40"/>
            <p:cNvSpPr txBox="1"/>
            <p:nvPr/>
          </p:nvSpPr>
          <p:spPr>
            <a:xfrm>
              <a:off x="12809475" y="8475650"/>
              <a:ext cx="2637600" cy="1046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lnSpc>
                  <a:spcPct val="125000"/>
                </a:lnSpc>
                <a:spcBef>
                  <a:spcPts val="0"/>
                </a:spcBef>
                <a:spcAft>
                  <a:spcPts val="100"/>
                </a:spcAft>
                <a:buNone/>
              </a:pPr>
              <a:r>
                <a:rPr lang="en" sz="1600">
                  <a:solidFill>
                    <a:srgbClr val="B000F4"/>
                  </a:solidFill>
                  <a:latin typeface="Inter Light"/>
                  <a:ea typeface="Inter Light"/>
                  <a:cs typeface="Inter Light"/>
                  <a:sym typeface="Inter Light"/>
                </a:rPr>
                <a:t>Check the discount percentage or amount for the given Discount Code</a:t>
              </a:r>
              <a:endParaRPr sz="1600">
                <a:solidFill>
                  <a:srgbClr val="B000F4"/>
                </a:solidFill>
                <a:latin typeface="Inter Light"/>
                <a:ea typeface="Inter Light"/>
                <a:cs typeface="Inter Light"/>
                <a:sym typeface="Inter Light"/>
              </a:endParaRPr>
            </a:p>
          </p:txBody>
        </p:sp>
        <p:cxnSp>
          <p:nvCxnSpPr>
            <p:cNvPr id="589" name="Google Shape;589;p40"/>
            <p:cNvCxnSpPr/>
            <p:nvPr/>
          </p:nvCxnSpPr>
          <p:spPr>
            <a:xfrm>
              <a:off x="14111432" y="8120112"/>
              <a:ext cx="0" cy="355500"/>
            </a:xfrm>
            <a:prstGeom prst="straightConnector1">
              <a:avLst/>
            </a:prstGeom>
            <a:noFill/>
            <a:ln w="19050" cap="flat" cmpd="sng">
              <a:solidFill>
                <a:srgbClr val="B000F4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p41"/>
          <p:cNvSpPr/>
          <p:nvPr/>
        </p:nvSpPr>
        <p:spPr>
          <a:xfrm>
            <a:off x="0" y="1381525"/>
            <a:ext cx="17552400" cy="7977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595" name="Google Shape;595;p41"/>
          <p:cNvSpPr txBox="1">
            <a:spLocks noGrp="1"/>
          </p:cNvSpPr>
          <p:nvPr>
            <p:ph type="title"/>
          </p:nvPr>
        </p:nvSpPr>
        <p:spPr>
          <a:xfrm>
            <a:off x="2528100" y="448050"/>
            <a:ext cx="14260500" cy="512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Eurostar and S3 Pricing Engine </a:t>
            </a:r>
            <a:r>
              <a:rPr lang="en" b="0"/>
              <a:t>| Moving forward</a:t>
            </a:r>
            <a:r>
              <a:rPr lang="en"/>
              <a:t> </a:t>
            </a:r>
            <a:endParaRPr/>
          </a:p>
        </p:txBody>
      </p:sp>
      <p:cxnSp>
        <p:nvCxnSpPr>
          <p:cNvPr id="596" name="Google Shape;596;p41"/>
          <p:cNvCxnSpPr/>
          <p:nvPr/>
        </p:nvCxnSpPr>
        <p:spPr>
          <a:xfrm>
            <a:off x="7949991" y="5370487"/>
            <a:ext cx="2388000" cy="0"/>
          </a:xfrm>
          <a:prstGeom prst="straightConnector1">
            <a:avLst/>
          </a:prstGeom>
          <a:noFill/>
          <a:ln w="28575" cap="flat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597" name="Google Shape;597;p41"/>
          <p:cNvGrpSpPr/>
          <p:nvPr/>
        </p:nvGrpSpPr>
        <p:grpSpPr>
          <a:xfrm>
            <a:off x="5432205" y="1868008"/>
            <a:ext cx="7423586" cy="7004930"/>
            <a:chOff x="5934345" y="2371175"/>
            <a:chExt cx="6314721" cy="5958600"/>
          </a:xfrm>
        </p:grpSpPr>
        <p:sp>
          <p:nvSpPr>
            <p:cNvPr id="598" name="Google Shape;598;p41"/>
            <p:cNvSpPr/>
            <p:nvPr/>
          </p:nvSpPr>
          <p:spPr>
            <a:xfrm>
              <a:off x="5934345" y="2371175"/>
              <a:ext cx="2890800" cy="5958600"/>
            </a:xfrm>
            <a:prstGeom prst="roundRect">
              <a:avLst>
                <a:gd name="adj" fmla="val 16667"/>
              </a:avLst>
            </a:prstGeom>
            <a:solidFill>
              <a:srgbClr val="E7C3FA"/>
            </a:solidFill>
            <a:ln>
              <a:noFill/>
            </a:ln>
          </p:spPr>
          <p:txBody>
            <a:bodyPr spcFirstLastPara="1" wrap="square" lIns="162300" tIns="162300" rIns="162300" bIns="162300" anchor="b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85" b="1">
                  <a:solidFill>
                    <a:schemeClr val="lt1"/>
                  </a:solidFill>
                  <a:latin typeface="Inter"/>
                  <a:ea typeface="Inter"/>
                  <a:cs typeface="Inter"/>
                  <a:sym typeface="Inter"/>
                </a:rPr>
                <a:t>Migrating to S3 Pricing Engine</a:t>
              </a:r>
              <a:endParaRPr sz="2485" b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5" b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130">
                  <a:solidFill>
                    <a:schemeClr val="dk1"/>
                  </a:solidFill>
                  <a:latin typeface="Inter Light"/>
                  <a:ea typeface="Inter Light"/>
                  <a:cs typeface="Inter Light"/>
                  <a:sym typeface="Inter Light"/>
                </a:rPr>
                <a:t>Enhance inventory and fare management collaborations.</a:t>
              </a:r>
              <a:endParaRPr sz="2485" b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5">
                <a:solidFill>
                  <a:srgbClr val="FFFFFF"/>
                </a:solidFill>
                <a:latin typeface="Inter Light"/>
                <a:ea typeface="Inter Light"/>
                <a:cs typeface="Inter Light"/>
                <a:sym typeface="Inter Light"/>
              </a:endParaRPr>
            </a:p>
          </p:txBody>
        </p:sp>
        <p:sp>
          <p:nvSpPr>
            <p:cNvPr id="599" name="Google Shape;599;p41"/>
            <p:cNvSpPr/>
            <p:nvPr/>
          </p:nvSpPr>
          <p:spPr>
            <a:xfrm>
              <a:off x="9358267" y="2371175"/>
              <a:ext cx="2890800" cy="5958600"/>
            </a:xfrm>
            <a:prstGeom prst="roundRect">
              <a:avLst>
                <a:gd name="adj" fmla="val 16667"/>
              </a:avLst>
            </a:prstGeom>
            <a:solidFill>
              <a:srgbClr val="CFDBFF"/>
            </a:solidFill>
            <a:ln>
              <a:noFill/>
            </a:ln>
          </p:spPr>
          <p:txBody>
            <a:bodyPr spcFirstLastPara="1" wrap="square" lIns="162300" tIns="162300" rIns="162300" bIns="162300" anchor="b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85" b="1">
                  <a:solidFill>
                    <a:srgbClr val="4070FF"/>
                  </a:solidFill>
                  <a:latin typeface="Inter"/>
                  <a:ea typeface="Inter"/>
                  <a:cs typeface="Inter"/>
                  <a:sym typeface="Inter"/>
                </a:rPr>
                <a:t>Adding even more value…</a:t>
              </a:r>
              <a:endParaRPr sz="2485" b="1">
                <a:solidFill>
                  <a:srgbClr val="4070FF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5" b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130">
                  <a:solidFill>
                    <a:schemeClr val="dk1"/>
                  </a:solidFill>
                  <a:latin typeface="Inter Light"/>
                  <a:ea typeface="Inter Light"/>
                  <a:cs typeface="Inter Light"/>
                  <a:sym typeface="Inter Light"/>
                </a:rPr>
                <a:t>Commercial strategy changes to leverage new capabilities. </a:t>
              </a:r>
              <a:endParaRPr sz="213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13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13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endParaRPr>
            </a:p>
          </p:txBody>
        </p:sp>
        <p:pic>
          <p:nvPicPr>
            <p:cNvPr id="600" name="Google Shape;600;p41" title="number1-white-fill.png"/>
            <p:cNvPicPr preferRelativeResize="0"/>
            <p:nvPr/>
          </p:nvPicPr>
          <p:blipFill rotWithShape="1">
            <a:blip r:embed="rId3">
              <a:alphaModFix amt="52000"/>
            </a:blip>
            <a:srcRect r="13681"/>
            <a:stretch/>
          </p:blipFill>
          <p:spPr>
            <a:xfrm>
              <a:off x="6187178" y="3284222"/>
              <a:ext cx="2385116" cy="147772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01" name="Google Shape;601;p41" title="number2-white-fill.png"/>
            <p:cNvPicPr preferRelativeResize="0"/>
            <p:nvPr/>
          </p:nvPicPr>
          <p:blipFill rotWithShape="1">
            <a:blip r:embed="rId4">
              <a:alphaModFix amt="52000"/>
            </a:blip>
            <a:srcRect r="3175"/>
            <a:stretch/>
          </p:blipFill>
          <p:spPr>
            <a:xfrm>
              <a:off x="9465946" y="3284222"/>
              <a:ext cx="2675460" cy="1477728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602" name="Google Shape;602;p41"/>
          <p:cNvCxnSpPr>
            <a:stCxn id="603" idx="6"/>
            <a:endCxn id="598" idx="1"/>
          </p:cNvCxnSpPr>
          <p:nvPr/>
        </p:nvCxnSpPr>
        <p:spPr>
          <a:xfrm>
            <a:off x="3919760" y="4681299"/>
            <a:ext cx="1512300" cy="689100"/>
          </a:xfrm>
          <a:prstGeom prst="curvedConnector3">
            <a:avLst>
              <a:gd name="adj1" fmla="val 50005"/>
            </a:avLst>
          </a:prstGeom>
          <a:noFill/>
          <a:ln w="3125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04" name="Google Shape;604;p41"/>
          <p:cNvCxnSpPr>
            <a:stCxn id="603" idx="2"/>
          </p:cNvCxnSpPr>
          <p:nvPr/>
        </p:nvCxnSpPr>
        <p:spPr>
          <a:xfrm rot="10800000">
            <a:off x="1496060" y="4681299"/>
            <a:ext cx="2163600" cy="0"/>
          </a:xfrm>
          <a:prstGeom prst="straightConnector1">
            <a:avLst/>
          </a:prstGeom>
          <a:noFill/>
          <a:ln w="3125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05" name="Google Shape;605;p41"/>
          <p:cNvSpPr txBox="1"/>
          <p:nvPr/>
        </p:nvSpPr>
        <p:spPr>
          <a:xfrm>
            <a:off x="1496025" y="4886546"/>
            <a:ext cx="1443600" cy="6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78">
                <a:solidFill>
                  <a:schemeClr val="lt1"/>
                </a:solidFill>
                <a:latin typeface="Inter Light"/>
                <a:ea typeface="Inter Light"/>
                <a:cs typeface="Inter Light"/>
                <a:sym typeface="Inter Light"/>
              </a:rPr>
              <a:t>Continued</a:t>
            </a:r>
            <a:endParaRPr sz="2078">
              <a:solidFill>
                <a:schemeClr val="lt1"/>
              </a:solidFill>
              <a:latin typeface="Inter Light"/>
              <a:ea typeface="Inter Light"/>
              <a:cs typeface="Inter Light"/>
              <a:sym typeface="Inter Ligh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78">
                <a:solidFill>
                  <a:schemeClr val="lt1"/>
                </a:solidFill>
                <a:latin typeface="Inter Light"/>
                <a:ea typeface="Inter Light"/>
                <a:cs typeface="Inter Light"/>
                <a:sym typeface="Inter Light"/>
              </a:rPr>
              <a:t>partnership</a:t>
            </a:r>
            <a:endParaRPr sz="2078">
              <a:solidFill>
                <a:schemeClr val="lt1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606" name="Google Shape;606;p41"/>
          <p:cNvSpPr/>
          <p:nvPr/>
        </p:nvSpPr>
        <p:spPr>
          <a:xfrm rot="5400000">
            <a:off x="2174264" y="4577174"/>
            <a:ext cx="240300" cy="208200"/>
          </a:xfrm>
          <a:prstGeom prst="triangle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200025" tIns="200025" rIns="200025" bIns="2000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3" name="Google Shape;603;p41"/>
          <p:cNvSpPr/>
          <p:nvPr/>
        </p:nvSpPr>
        <p:spPr>
          <a:xfrm>
            <a:off x="3659660" y="4550949"/>
            <a:ext cx="260100" cy="260700"/>
          </a:xfrm>
          <a:prstGeom prst="ellipse">
            <a:avLst/>
          </a:prstGeom>
          <a:solidFill>
            <a:schemeClr val="lt1"/>
          </a:solidFill>
          <a:ln w="468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00025" tIns="200025" rIns="200025" bIns="2000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607" name="Google Shape;607;p41"/>
          <p:cNvCxnSpPr>
            <a:stCxn id="599" idx="3"/>
          </p:cNvCxnSpPr>
          <p:nvPr/>
        </p:nvCxnSpPr>
        <p:spPr>
          <a:xfrm>
            <a:off x="12855791" y="5370473"/>
            <a:ext cx="1425000" cy="882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08" name="Google Shape;608;p41"/>
          <p:cNvCxnSpPr/>
          <p:nvPr/>
        </p:nvCxnSpPr>
        <p:spPr>
          <a:xfrm>
            <a:off x="14440716" y="6252062"/>
            <a:ext cx="2388000" cy="0"/>
          </a:xfrm>
          <a:prstGeom prst="straightConnector1">
            <a:avLst/>
          </a:prstGeom>
          <a:noFill/>
          <a:ln w="28575" cap="flat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09" name="Google Shape;609;p41"/>
          <p:cNvSpPr/>
          <p:nvPr/>
        </p:nvSpPr>
        <p:spPr>
          <a:xfrm rot="5400000">
            <a:off x="15986559" y="6156909"/>
            <a:ext cx="219600" cy="190200"/>
          </a:xfrm>
          <a:prstGeom prst="triangle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0" name="Google Shape;610;p41"/>
          <p:cNvSpPr/>
          <p:nvPr/>
        </p:nvSpPr>
        <p:spPr>
          <a:xfrm>
            <a:off x="14241742" y="6133025"/>
            <a:ext cx="237900" cy="238200"/>
          </a:xfrm>
          <a:prstGeom prst="ellipse">
            <a:avLst/>
          </a:prstGeom>
          <a:solidFill>
            <a:schemeClr val="accent3"/>
          </a:solidFill>
          <a:ln w="428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2D159F-2590-F9FB-423B-FB3AEBC886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38160" y="261480"/>
            <a:ext cx="10896600" cy="4043820"/>
          </a:xfrm>
        </p:spPr>
        <p:txBody>
          <a:bodyPr/>
          <a:lstStyle/>
          <a:p>
            <a:pPr algn="l">
              <a:lnSpc>
                <a:spcPct val="150000"/>
              </a:lnSpc>
              <a:spcAft>
                <a:spcPts val="5400"/>
              </a:spcAft>
            </a:pPr>
            <a:r>
              <a:rPr lang="en-GB" sz="5250" b="0" dirty="0"/>
              <a:t>Leveraging dynamic pricing:</a:t>
            </a:r>
            <a:br>
              <a:rPr lang="en-GB" sz="5400" b="0" dirty="0"/>
            </a:br>
            <a:r>
              <a:rPr lang="en-GB" sz="2700" b="0" dirty="0"/>
              <a:t>How Eurostar is creating value through </a:t>
            </a:r>
            <a:r>
              <a:rPr lang="en-GB" sz="2700" b="0" dirty="0" err="1"/>
              <a:t>Sqills</a:t>
            </a:r>
            <a:r>
              <a:rPr lang="en-GB" sz="2700" b="0" dirty="0"/>
              <a:t>' pricing engine</a:t>
            </a:r>
            <a:endParaRPr lang="en-GB" sz="5400" b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305145-CE4C-F777-3578-9FF4C75D743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Rail Live 2025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EABFB7-7187-39BD-D6A3-579390ECEA7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258802" y="9314058"/>
            <a:ext cx="3750810" cy="431007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26  November</a:t>
            </a:r>
          </a:p>
        </p:txBody>
      </p:sp>
    </p:spTree>
    <p:extLst>
      <p:ext uri="{BB962C8B-B14F-4D97-AF65-F5344CB8AC3E}">
        <p14:creationId xmlns:p14="http://schemas.microsoft.com/office/powerpoint/2010/main" val="18403935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FF92FE-9304-AF1B-4021-3A92D28619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C2760D-083C-8008-C57A-9E8AE861F27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106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100" dirty="0">
              <a:latin typeface="Arial" panose="020B0604020202020204" pitchFamily="34" charset="0"/>
            </a:endParaRPr>
          </a:p>
        </p:txBody>
      </p:sp>
      <p:pic>
        <p:nvPicPr>
          <p:cNvPr id="3" name="Picture 6">
            <a:extLst>
              <a:ext uri="{FF2B5EF4-FFF2-40B4-BE49-F238E27FC236}">
                <a16:creationId xmlns:a16="http://schemas.microsoft.com/office/drawing/2014/main" id="{3D5CE4F4-BC5D-A64A-6ED5-DDF47CDA585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r="21019"/>
          <a:stretch/>
        </p:blipFill>
        <p:spPr>
          <a:xfrm>
            <a:off x="13140444" y="598103"/>
            <a:ext cx="5147556" cy="451055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27D88648-9338-8DA2-4A54-D78BB5737476}"/>
              </a:ext>
            </a:extLst>
          </p:cNvPr>
          <p:cNvSpPr txBox="1">
            <a:spLocks/>
          </p:cNvSpPr>
          <p:nvPr/>
        </p:nvSpPr>
        <p:spPr>
          <a:xfrm>
            <a:off x="272688" y="0"/>
            <a:ext cx="17732283" cy="21600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defPPr>
              <a:defRPr lang="en-US"/>
            </a:defPPr>
            <a:lvl1pPr>
              <a:lnSpc>
                <a:spcPct val="150000"/>
              </a:lnSpc>
              <a:spcBef>
                <a:spcPct val="0"/>
              </a:spcBef>
              <a:buNone/>
              <a:defRPr sz="3100" b="0" i="0">
                <a:solidFill>
                  <a:srgbClr val="FCF5D8"/>
                </a:solidFill>
                <a:latin typeface="La Pontaise SemiBold" pitchFamily="2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4650" dirty="0"/>
              <a:t>Since Eurostar started using S3 passenger in 2020, the number of active fares has reached record levels</a:t>
            </a:r>
          </a:p>
        </p:txBody>
      </p:sp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3DD5BA6B-D456-6931-6C44-CF755DFED790}"/>
              </a:ext>
            </a:extLst>
          </p:cNvPr>
          <p:cNvGraphicFramePr>
            <a:graphicFrameLocks/>
          </p:cNvGraphicFramePr>
          <p:nvPr/>
        </p:nvGraphicFramePr>
        <p:xfrm>
          <a:off x="272688" y="3655661"/>
          <a:ext cx="15706725" cy="4634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9DAC9868-2FE3-75AE-60E0-ACD44F57AFCD}"/>
              </a:ext>
            </a:extLst>
          </p:cNvPr>
          <p:cNvSpPr/>
          <p:nvPr/>
        </p:nvSpPr>
        <p:spPr>
          <a:xfrm>
            <a:off x="1278757" y="8507132"/>
            <a:ext cx="1620000" cy="1350000"/>
          </a:xfrm>
          <a:prstGeom prst="roundRect">
            <a:avLst/>
          </a:prstGeom>
          <a:noFill/>
          <a:ln w="19050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r>
              <a:rPr lang="en-GB" sz="2100" b="1" dirty="0">
                <a:solidFill>
                  <a:srgbClr val="FCF5D8"/>
                </a:solidFill>
                <a:latin typeface="ABC Social" panose="020B0604020202020204" charset="0"/>
              </a:rPr>
              <a:t>Move to S3 Passenger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F92C8F1-4FA3-5150-45AB-80E23AF8D7CE}"/>
              </a:ext>
            </a:extLst>
          </p:cNvPr>
          <p:cNvCxnSpPr>
            <a:cxnSpLocks/>
          </p:cNvCxnSpPr>
          <p:nvPr/>
        </p:nvCxnSpPr>
        <p:spPr>
          <a:xfrm>
            <a:off x="1278757" y="8389220"/>
            <a:ext cx="1620000" cy="0"/>
          </a:xfrm>
          <a:prstGeom prst="line">
            <a:avLst/>
          </a:prstGeom>
          <a:ln w="38100">
            <a:solidFill>
              <a:srgbClr val="FCF5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F944A81A-5D63-5752-EF08-253B29F3B19E}"/>
              </a:ext>
            </a:extLst>
          </p:cNvPr>
          <p:cNvSpPr/>
          <p:nvPr/>
        </p:nvSpPr>
        <p:spPr>
          <a:xfrm>
            <a:off x="8781657" y="8507132"/>
            <a:ext cx="1620000" cy="1350000"/>
          </a:xfrm>
          <a:prstGeom prst="roundRect">
            <a:avLst/>
          </a:prstGeom>
          <a:noFill/>
          <a:ln w="19050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r>
              <a:rPr lang="en-GB" sz="2100" b="1" dirty="0">
                <a:solidFill>
                  <a:srgbClr val="FCF5D8"/>
                </a:solidFill>
                <a:latin typeface="ABC Social" panose="020B0604020202020204" charset="0"/>
              </a:rPr>
              <a:t>Thalys &amp; Eurostar merger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9D27722-2C2B-A09C-E951-5929454095E7}"/>
              </a:ext>
            </a:extLst>
          </p:cNvPr>
          <p:cNvCxnSpPr>
            <a:cxnSpLocks/>
          </p:cNvCxnSpPr>
          <p:nvPr/>
        </p:nvCxnSpPr>
        <p:spPr>
          <a:xfrm>
            <a:off x="8781657" y="8389220"/>
            <a:ext cx="1620000" cy="0"/>
          </a:xfrm>
          <a:prstGeom prst="line">
            <a:avLst/>
          </a:prstGeom>
          <a:ln w="38100">
            <a:solidFill>
              <a:srgbClr val="FCF5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8CC2D99E-68FC-FFEF-C0D7-9088F31D761F}"/>
              </a:ext>
            </a:extLst>
          </p:cNvPr>
          <p:cNvSpPr/>
          <p:nvPr/>
        </p:nvSpPr>
        <p:spPr>
          <a:xfrm>
            <a:off x="11268951" y="8507132"/>
            <a:ext cx="1620000" cy="1350000"/>
          </a:xfrm>
          <a:prstGeom prst="roundRect">
            <a:avLst/>
          </a:prstGeom>
          <a:noFill/>
          <a:ln w="19050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r>
              <a:rPr lang="en-GB" sz="2100" b="1" dirty="0">
                <a:solidFill>
                  <a:srgbClr val="FCF5D8"/>
                </a:solidFill>
                <a:latin typeface="ABC Social" panose="020B0604020202020204" charset="0"/>
              </a:rPr>
              <a:t>New Customer Offer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C3C19B6-D392-34A1-6590-EAD2C4199931}"/>
              </a:ext>
            </a:extLst>
          </p:cNvPr>
          <p:cNvCxnSpPr>
            <a:cxnSpLocks/>
          </p:cNvCxnSpPr>
          <p:nvPr/>
        </p:nvCxnSpPr>
        <p:spPr>
          <a:xfrm>
            <a:off x="11268951" y="8389220"/>
            <a:ext cx="1620000" cy="0"/>
          </a:xfrm>
          <a:prstGeom prst="line">
            <a:avLst/>
          </a:prstGeom>
          <a:ln w="38100">
            <a:solidFill>
              <a:srgbClr val="FCF5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9E2306F0-E71C-45E3-EBCB-9A81D7AAA2BC}"/>
              </a:ext>
            </a:extLst>
          </p:cNvPr>
          <p:cNvSpPr/>
          <p:nvPr/>
        </p:nvSpPr>
        <p:spPr>
          <a:xfrm>
            <a:off x="13781648" y="8507132"/>
            <a:ext cx="1620000" cy="1350000"/>
          </a:xfrm>
          <a:prstGeom prst="roundRect">
            <a:avLst/>
          </a:prstGeom>
          <a:noFill/>
          <a:ln w="19050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r>
              <a:rPr lang="en-GB" sz="2100" b="1" dirty="0">
                <a:solidFill>
                  <a:srgbClr val="FCF5D8"/>
                </a:solidFill>
                <a:latin typeface="ABC Social" panose="020B0604020202020204" charset="0"/>
              </a:rPr>
              <a:t>Clean-up of inactive fares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253C143-C6E2-0016-CD8C-784DCC17730C}"/>
              </a:ext>
            </a:extLst>
          </p:cNvPr>
          <p:cNvCxnSpPr>
            <a:cxnSpLocks/>
          </p:cNvCxnSpPr>
          <p:nvPr/>
        </p:nvCxnSpPr>
        <p:spPr>
          <a:xfrm>
            <a:off x="13781648" y="8389220"/>
            <a:ext cx="1620000" cy="0"/>
          </a:xfrm>
          <a:prstGeom prst="line">
            <a:avLst/>
          </a:prstGeom>
          <a:ln w="38100">
            <a:solidFill>
              <a:srgbClr val="FCF5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032E4710-929A-3DC3-CD0F-B25D13E644B4}"/>
              </a:ext>
            </a:extLst>
          </p:cNvPr>
          <p:cNvSpPr/>
          <p:nvPr/>
        </p:nvSpPr>
        <p:spPr>
          <a:xfrm>
            <a:off x="3815207" y="8507132"/>
            <a:ext cx="4050000" cy="1350000"/>
          </a:xfrm>
          <a:prstGeom prst="roundRect">
            <a:avLst/>
          </a:prstGeom>
          <a:noFill/>
          <a:ln w="19050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r>
              <a:rPr lang="en-GB" sz="2100" b="1" dirty="0">
                <a:solidFill>
                  <a:srgbClr val="FCF5D8"/>
                </a:solidFill>
                <a:latin typeface="ABC Social" panose="020B0604020202020204" charset="0"/>
              </a:rPr>
              <a:t>Stable structure during and just after the Covid Pandemic 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5287AD1-B34E-8D71-568E-159ADD4AE5A0}"/>
              </a:ext>
            </a:extLst>
          </p:cNvPr>
          <p:cNvCxnSpPr>
            <a:cxnSpLocks/>
          </p:cNvCxnSpPr>
          <p:nvPr/>
        </p:nvCxnSpPr>
        <p:spPr>
          <a:xfrm>
            <a:off x="3815207" y="8389220"/>
            <a:ext cx="4050000" cy="0"/>
          </a:xfrm>
          <a:prstGeom prst="line">
            <a:avLst/>
          </a:prstGeom>
          <a:ln w="38100">
            <a:solidFill>
              <a:srgbClr val="FCF5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4417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1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5D9A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1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5D9AFF"/>
                                      </p:to>
                                    </p:animClr>
                                    <p:set>
                                      <p:cBhvr>
                                        <p:cTn id="19" dur="1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7" dur="1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5D9A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5D9AFF"/>
                                      </p:to>
                                    </p:animClr>
                                    <p:set>
                                      <p:cBhvr>
                                        <p:cTn id="30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8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5D9A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0" dur="1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5D9AFF"/>
                                      </p:to>
                                    </p:animClr>
                                    <p:set>
                                      <p:cBhvr>
                                        <p:cTn id="41" dur="1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9" dur="1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5D9A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0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1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5D9AFF"/>
                                      </p:to>
                                    </p:animClr>
                                    <p:set>
                                      <p:cBhvr>
                                        <p:cTn id="52" dur="1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allAtOnce"/>
      <p:bldP spid="15" grpId="1" build="allAtOnce"/>
      <p:bldP spid="17" grpId="0"/>
      <p:bldP spid="17" grpId="1"/>
      <p:bldP spid="18" grpId="0"/>
      <p:bldP spid="18" grpId="1"/>
      <p:bldP spid="19" grpId="0"/>
      <p:bldP spid="16" grpId="0"/>
      <p:bldP spid="16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BEA35E-F4AA-CFED-DE72-EFAFD1E382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0F4AA16-52DC-A9B1-C3FF-8848BB80D2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106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400" b="1" dirty="0">
              <a:latin typeface="ABC Social" panose="020B0604020202020204" charset="0"/>
            </a:endParaRPr>
          </a:p>
        </p:txBody>
      </p:sp>
      <p:pic>
        <p:nvPicPr>
          <p:cNvPr id="3" name="Picture 6">
            <a:extLst>
              <a:ext uri="{FF2B5EF4-FFF2-40B4-BE49-F238E27FC236}">
                <a16:creationId xmlns:a16="http://schemas.microsoft.com/office/drawing/2014/main" id="{6F30A4DB-DFE5-3029-07E7-B85D05FA51F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r="21019"/>
          <a:stretch/>
        </p:blipFill>
        <p:spPr>
          <a:xfrm>
            <a:off x="13140444" y="598103"/>
            <a:ext cx="5147556" cy="451055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8029944A-237A-08FF-615C-4D27F5CFB043}"/>
              </a:ext>
            </a:extLst>
          </p:cNvPr>
          <p:cNvSpPr txBox="1">
            <a:spLocks/>
          </p:cNvSpPr>
          <p:nvPr/>
        </p:nvSpPr>
        <p:spPr>
          <a:xfrm>
            <a:off x="272689" y="0"/>
            <a:ext cx="17666969" cy="21600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defPPr>
              <a:defRPr lang="en-US"/>
            </a:defPPr>
            <a:lvl1pPr>
              <a:lnSpc>
                <a:spcPct val="150000"/>
              </a:lnSpc>
              <a:spcBef>
                <a:spcPct val="0"/>
              </a:spcBef>
              <a:buNone/>
              <a:defRPr sz="3100" b="0" i="0">
                <a:solidFill>
                  <a:srgbClr val="FCF5D8"/>
                </a:solidFill>
                <a:latin typeface="La Pontaise SemiBold" pitchFamily="2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4650" dirty="0"/>
              <a:t>…limiting our productivity and posing an efficiency risk. 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25E5EEC8-8B98-636E-9FC0-1FF0EFCE9598}"/>
              </a:ext>
            </a:extLst>
          </p:cNvPr>
          <p:cNvGrpSpPr/>
          <p:nvPr/>
        </p:nvGrpSpPr>
        <p:grpSpPr>
          <a:xfrm>
            <a:off x="1486733" y="4248051"/>
            <a:ext cx="2430000" cy="2430000"/>
            <a:chOff x="1533832" y="2904213"/>
            <a:chExt cx="1620000" cy="1620000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7526978C-72E3-F011-0FE5-3860554BA78E}"/>
                </a:ext>
              </a:extLst>
            </p:cNvPr>
            <p:cNvSpPr/>
            <p:nvPr/>
          </p:nvSpPr>
          <p:spPr>
            <a:xfrm>
              <a:off x="1533832" y="2904213"/>
              <a:ext cx="1620000" cy="1620000"/>
            </a:xfrm>
            <a:prstGeom prst="ellipse">
              <a:avLst/>
            </a:prstGeom>
            <a:solidFill>
              <a:srgbClr val="FCF5D8"/>
            </a:solidFill>
            <a:ln>
              <a:solidFill>
                <a:srgbClr val="FCF5D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100"/>
            </a:p>
          </p:txBody>
        </p:sp>
        <p:pic>
          <p:nvPicPr>
            <p:cNvPr id="5" name="Picture 4" descr="A blue clock and a blue paper&#10;&#10;AI-generated content may be incorrect.">
              <a:extLst>
                <a:ext uri="{FF2B5EF4-FFF2-40B4-BE49-F238E27FC236}">
                  <a16:creationId xmlns:a16="http://schemas.microsoft.com/office/drawing/2014/main" id="{62312E4B-0316-7CC6-97A6-8FE3259F33E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03832" y="3174213"/>
              <a:ext cx="1080000" cy="1080000"/>
            </a:xfrm>
            <a:prstGeom prst="rect">
              <a:avLst/>
            </a:prstGeom>
          </p:spPr>
        </p:pic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54B30DAA-055E-E6EF-84B1-5C735F124CC5}"/>
              </a:ext>
            </a:extLst>
          </p:cNvPr>
          <p:cNvGrpSpPr/>
          <p:nvPr/>
        </p:nvGrpSpPr>
        <p:grpSpPr>
          <a:xfrm>
            <a:off x="9568865" y="4248051"/>
            <a:ext cx="2430000" cy="2430000"/>
            <a:chOff x="6731710" y="2832034"/>
            <a:chExt cx="1620000" cy="1620000"/>
          </a:xfrm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4D64155B-A7AF-DF05-0360-3F08A9009153}"/>
                </a:ext>
              </a:extLst>
            </p:cNvPr>
            <p:cNvSpPr/>
            <p:nvPr/>
          </p:nvSpPr>
          <p:spPr>
            <a:xfrm>
              <a:off x="6731710" y="2832034"/>
              <a:ext cx="1620000" cy="1620000"/>
            </a:xfrm>
            <a:prstGeom prst="ellipse">
              <a:avLst/>
            </a:prstGeom>
            <a:solidFill>
              <a:srgbClr val="FCF5D8"/>
            </a:solidFill>
            <a:ln>
              <a:solidFill>
                <a:srgbClr val="FCF5D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100"/>
            </a:p>
          </p:txBody>
        </p:sp>
        <p:pic>
          <p:nvPicPr>
            <p:cNvPr id="7" name="Picture 6" descr="A blue hourglass with a black background&#10;&#10;AI-generated content may be incorrect.">
              <a:extLst>
                <a:ext uri="{FF2B5EF4-FFF2-40B4-BE49-F238E27FC236}">
                  <a16:creationId xmlns:a16="http://schemas.microsoft.com/office/drawing/2014/main" id="{6A2F2EEE-7BEC-8198-6146-ED006403DF0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01710" y="3102034"/>
              <a:ext cx="1080000" cy="1080000"/>
            </a:xfrm>
            <a:prstGeom prst="rect">
              <a:avLst/>
            </a:prstGeom>
          </p:spPr>
        </p:pic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1E9BE6E1-56D0-6D5B-6189-579D53C4B0C6}"/>
              </a:ext>
            </a:extLst>
          </p:cNvPr>
          <p:cNvGrpSpPr/>
          <p:nvPr/>
        </p:nvGrpSpPr>
        <p:grpSpPr>
          <a:xfrm>
            <a:off x="13717640" y="4248051"/>
            <a:ext cx="2430000" cy="2430000"/>
            <a:chOff x="9432018" y="2832034"/>
            <a:chExt cx="1620000" cy="1620000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1DD34C6B-C09D-FA1F-FB38-832CBDE663A3}"/>
                </a:ext>
              </a:extLst>
            </p:cNvPr>
            <p:cNvSpPr/>
            <p:nvPr/>
          </p:nvSpPr>
          <p:spPr>
            <a:xfrm>
              <a:off x="9432018" y="2832034"/>
              <a:ext cx="1620000" cy="1620000"/>
            </a:xfrm>
            <a:prstGeom prst="ellipse">
              <a:avLst/>
            </a:prstGeom>
            <a:solidFill>
              <a:srgbClr val="FCF5D8"/>
            </a:solidFill>
            <a:ln>
              <a:solidFill>
                <a:srgbClr val="FCF5D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100"/>
            </a:p>
          </p:txBody>
        </p:sp>
        <p:pic>
          <p:nvPicPr>
            <p:cNvPr id="12" name="Picture 11" descr="A blue wrench and screwdriver&#10;&#10;AI-generated content may be incorrect.">
              <a:extLst>
                <a:ext uri="{FF2B5EF4-FFF2-40B4-BE49-F238E27FC236}">
                  <a16:creationId xmlns:a16="http://schemas.microsoft.com/office/drawing/2014/main" id="{4992C87F-FD47-9075-83F7-3546ED9FDCA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02018" y="3102034"/>
              <a:ext cx="1080000" cy="1080000"/>
            </a:xfrm>
            <a:prstGeom prst="rect">
              <a:avLst/>
            </a:prstGeom>
          </p:spPr>
        </p:pic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FFDCC635-E8D1-E0DF-DD3E-CE8C1C6D24F8}"/>
              </a:ext>
            </a:extLst>
          </p:cNvPr>
          <p:cNvGrpSpPr/>
          <p:nvPr/>
        </p:nvGrpSpPr>
        <p:grpSpPr>
          <a:xfrm>
            <a:off x="5690814" y="4248051"/>
            <a:ext cx="2430000" cy="2430000"/>
            <a:chOff x="4170575" y="2904213"/>
            <a:chExt cx="1620000" cy="1620000"/>
          </a:xfrm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693C1E38-422A-CB7F-8DBC-D9CEEE5E8687}"/>
                </a:ext>
              </a:extLst>
            </p:cNvPr>
            <p:cNvSpPr/>
            <p:nvPr/>
          </p:nvSpPr>
          <p:spPr>
            <a:xfrm>
              <a:off x="4170575" y="2904213"/>
              <a:ext cx="1620000" cy="1620000"/>
            </a:xfrm>
            <a:prstGeom prst="ellipse">
              <a:avLst/>
            </a:prstGeom>
            <a:solidFill>
              <a:srgbClr val="FCF5D8"/>
            </a:solidFill>
            <a:ln>
              <a:solidFill>
                <a:srgbClr val="FCF5D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100"/>
            </a:p>
          </p:txBody>
        </p:sp>
        <p:pic>
          <p:nvPicPr>
            <p:cNvPr id="13" name="Picture 12" descr="A blue flag with a exclamation mark&#10;&#10;AI-generated content may be incorrect.">
              <a:extLst>
                <a:ext uri="{FF2B5EF4-FFF2-40B4-BE49-F238E27FC236}">
                  <a16:creationId xmlns:a16="http://schemas.microsoft.com/office/drawing/2014/main" id="{9901156E-BF9F-C3EF-6BF3-2C0E0D790C9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40575" y="3174213"/>
              <a:ext cx="1080000" cy="1080000"/>
            </a:xfrm>
            <a:prstGeom prst="rect">
              <a:avLst/>
            </a:prstGeom>
          </p:spPr>
        </p:pic>
      </p:grp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B2EA2C7B-1F98-D159-3983-BDFA70637655}"/>
              </a:ext>
            </a:extLst>
          </p:cNvPr>
          <p:cNvSpPr/>
          <p:nvPr/>
        </p:nvSpPr>
        <p:spPr>
          <a:xfrm>
            <a:off x="1486733" y="7407915"/>
            <a:ext cx="2430000" cy="15120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ctr"/>
            <a:r>
              <a:rPr lang="en-GB" sz="2200" b="1" dirty="0">
                <a:solidFill>
                  <a:srgbClr val="FCF5D8"/>
                </a:solidFill>
                <a:latin typeface="ABC Social" panose="020B0604020202020204" charset="0"/>
              </a:rPr>
              <a:t>Time consuming manual inputs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4FE376D4-D4D5-008E-E126-E7D2248B47AB}"/>
              </a:ext>
            </a:extLst>
          </p:cNvPr>
          <p:cNvSpPr/>
          <p:nvPr/>
        </p:nvSpPr>
        <p:spPr>
          <a:xfrm>
            <a:off x="5690814" y="7407915"/>
            <a:ext cx="2430000" cy="15120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ctr"/>
            <a:r>
              <a:rPr lang="en-GB" sz="2200" b="1" dirty="0">
                <a:solidFill>
                  <a:srgbClr val="FCF5D8"/>
                </a:solidFill>
                <a:latin typeface="ABC Social" panose="020B0604020202020204" charset="0"/>
              </a:rPr>
              <a:t>Inconsistencies in our fare structure</a:t>
            </a: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1320CEC4-EBE2-D948-7697-9D49347DC50E}"/>
              </a:ext>
            </a:extLst>
          </p:cNvPr>
          <p:cNvSpPr/>
          <p:nvPr/>
        </p:nvSpPr>
        <p:spPr>
          <a:xfrm>
            <a:off x="9568865" y="7407915"/>
            <a:ext cx="2430000" cy="15120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ctr"/>
            <a:r>
              <a:rPr lang="en-GB" sz="2200" b="1" dirty="0">
                <a:solidFill>
                  <a:srgbClr val="FCF5D8"/>
                </a:solidFill>
                <a:latin typeface="ABC Social" panose="020B0604020202020204" charset="0"/>
              </a:rPr>
              <a:t>Long time to market</a:t>
            </a: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C561B16A-6988-DD68-580E-B65C60853749}"/>
              </a:ext>
            </a:extLst>
          </p:cNvPr>
          <p:cNvSpPr/>
          <p:nvPr/>
        </p:nvSpPr>
        <p:spPr>
          <a:xfrm>
            <a:off x="13717640" y="7407915"/>
            <a:ext cx="2430000" cy="15120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ctr"/>
            <a:r>
              <a:rPr lang="en-GB" sz="2200" b="1" dirty="0">
                <a:solidFill>
                  <a:srgbClr val="FCF5D8"/>
                </a:solidFill>
                <a:latin typeface="ABC Social" panose="020B0604020202020204" charset="0"/>
              </a:rPr>
              <a:t>Complexity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DD7B7670-77D1-58D9-26CE-2EB88FCE7F30}"/>
              </a:ext>
            </a:extLst>
          </p:cNvPr>
          <p:cNvCxnSpPr>
            <a:cxnSpLocks/>
          </p:cNvCxnSpPr>
          <p:nvPr/>
        </p:nvCxnSpPr>
        <p:spPr>
          <a:xfrm>
            <a:off x="1486733" y="7248698"/>
            <a:ext cx="2430000" cy="0"/>
          </a:xfrm>
          <a:prstGeom prst="line">
            <a:avLst/>
          </a:prstGeom>
          <a:ln w="38100">
            <a:solidFill>
              <a:srgbClr val="FCF5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13BEBDC3-B210-24B3-5829-783651E9A241}"/>
              </a:ext>
            </a:extLst>
          </p:cNvPr>
          <p:cNvCxnSpPr>
            <a:cxnSpLocks/>
          </p:cNvCxnSpPr>
          <p:nvPr/>
        </p:nvCxnSpPr>
        <p:spPr>
          <a:xfrm>
            <a:off x="5690814" y="7248698"/>
            <a:ext cx="2430000" cy="0"/>
          </a:xfrm>
          <a:prstGeom prst="line">
            <a:avLst/>
          </a:prstGeom>
          <a:ln w="38100">
            <a:solidFill>
              <a:srgbClr val="FCF5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1476F0CF-6E62-F659-BC86-ABC814B57EC3}"/>
              </a:ext>
            </a:extLst>
          </p:cNvPr>
          <p:cNvCxnSpPr>
            <a:cxnSpLocks/>
          </p:cNvCxnSpPr>
          <p:nvPr/>
        </p:nvCxnSpPr>
        <p:spPr>
          <a:xfrm>
            <a:off x="9568865" y="7248698"/>
            <a:ext cx="2430000" cy="0"/>
          </a:xfrm>
          <a:prstGeom prst="line">
            <a:avLst/>
          </a:prstGeom>
          <a:ln w="38100">
            <a:solidFill>
              <a:srgbClr val="FCF5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7393E3E0-0867-D2E4-3D84-3DC3886C08F8}"/>
              </a:ext>
            </a:extLst>
          </p:cNvPr>
          <p:cNvCxnSpPr>
            <a:cxnSpLocks/>
          </p:cNvCxnSpPr>
          <p:nvPr/>
        </p:nvCxnSpPr>
        <p:spPr>
          <a:xfrm>
            <a:off x="13717640" y="7248698"/>
            <a:ext cx="2430000" cy="0"/>
          </a:xfrm>
          <a:prstGeom prst="line">
            <a:avLst/>
          </a:prstGeom>
          <a:ln w="38100">
            <a:solidFill>
              <a:srgbClr val="FCF5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0930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3" grpId="0"/>
      <p:bldP spid="3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13EF4D-54E5-344F-871E-5CC1ECB9C2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FFCDF22-DF59-DF2F-0CAF-3C3FCEE7542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106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400" b="1" dirty="0">
              <a:latin typeface="ABC Social" panose="020B0604020202020204" charset="0"/>
            </a:endParaRPr>
          </a:p>
        </p:txBody>
      </p:sp>
      <p:pic>
        <p:nvPicPr>
          <p:cNvPr id="3" name="Picture 6">
            <a:extLst>
              <a:ext uri="{FF2B5EF4-FFF2-40B4-BE49-F238E27FC236}">
                <a16:creationId xmlns:a16="http://schemas.microsoft.com/office/drawing/2014/main" id="{4CDE684F-1324-CC70-2314-270F60EBFF1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r="21019"/>
          <a:stretch/>
        </p:blipFill>
        <p:spPr>
          <a:xfrm>
            <a:off x="13140444" y="598103"/>
            <a:ext cx="5147556" cy="451055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65BD06EA-B9BB-7772-8C7B-2CF682C56C2E}"/>
              </a:ext>
            </a:extLst>
          </p:cNvPr>
          <p:cNvSpPr txBox="1">
            <a:spLocks/>
          </p:cNvSpPr>
          <p:nvPr/>
        </p:nvSpPr>
        <p:spPr>
          <a:xfrm>
            <a:off x="272687" y="0"/>
            <a:ext cx="17881964" cy="21600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defPPr>
              <a:defRPr lang="en-US"/>
            </a:defPPr>
            <a:lvl1pPr>
              <a:lnSpc>
                <a:spcPct val="150000"/>
              </a:lnSpc>
              <a:spcBef>
                <a:spcPct val="0"/>
              </a:spcBef>
              <a:buNone/>
              <a:defRPr sz="3100" b="0" i="0">
                <a:solidFill>
                  <a:srgbClr val="FCF5D8"/>
                </a:solidFill>
                <a:latin typeface="La Pontaise SemiBold" pitchFamily="2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4650" dirty="0"/>
              <a:t>We decided to introduce a new way of managing fares to fully leverage the capabilities offered by S3 Passenger 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3862E25B-E2AF-F934-2549-2E33AF8EE7FE}"/>
              </a:ext>
            </a:extLst>
          </p:cNvPr>
          <p:cNvGrpSpPr/>
          <p:nvPr/>
        </p:nvGrpSpPr>
        <p:grpSpPr>
          <a:xfrm>
            <a:off x="11975634" y="3121165"/>
            <a:ext cx="2700000" cy="6488411"/>
            <a:chOff x="8440957" y="2694393"/>
            <a:chExt cx="1800000" cy="4325607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C5345252-B92C-7725-CA99-7CA89649E1F9}"/>
                </a:ext>
              </a:extLst>
            </p:cNvPr>
            <p:cNvGrpSpPr/>
            <p:nvPr/>
          </p:nvGrpSpPr>
          <p:grpSpPr>
            <a:xfrm>
              <a:off x="8440957" y="3437863"/>
              <a:ext cx="1800000" cy="1800000"/>
              <a:chOff x="5319344" y="3122707"/>
              <a:chExt cx="2520000" cy="2520000"/>
            </a:xfrm>
          </p:grpSpPr>
          <p:sp>
            <p:nvSpPr>
              <p:cNvPr id="8" name="Rectangle: Rounded Corners 7">
                <a:extLst>
                  <a:ext uri="{FF2B5EF4-FFF2-40B4-BE49-F238E27FC236}">
                    <a16:creationId xmlns:a16="http://schemas.microsoft.com/office/drawing/2014/main" id="{BBA02646-AD6E-5F70-F4C8-356323349973}"/>
                  </a:ext>
                </a:extLst>
              </p:cNvPr>
              <p:cNvSpPr/>
              <p:nvPr/>
            </p:nvSpPr>
            <p:spPr>
              <a:xfrm>
                <a:off x="5319344" y="3122707"/>
                <a:ext cx="2520000" cy="2520000"/>
              </a:xfrm>
              <a:prstGeom prst="roundRect">
                <a:avLst/>
              </a:prstGeom>
              <a:solidFill>
                <a:srgbClr val="FCF5D8"/>
              </a:solidFill>
              <a:ln>
                <a:solidFill>
                  <a:srgbClr val="FCF5D8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100"/>
              </a:p>
            </p:txBody>
          </p:sp>
          <p:pic>
            <p:nvPicPr>
              <p:cNvPr id="10" name="Picture 9" descr="A blue circle with a piece of paper in it&#10;&#10;AI-generated content may be incorrect.">
                <a:extLst>
                  <a:ext uri="{FF2B5EF4-FFF2-40B4-BE49-F238E27FC236}">
                    <a16:creationId xmlns:a16="http://schemas.microsoft.com/office/drawing/2014/main" id="{1DA68B51-F2DA-52C7-8326-AC94B964221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319344" y="3122707"/>
                <a:ext cx="2520000" cy="2520000"/>
              </a:xfrm>
              <a:prstGeom prst="rect">
                <a:avLst/>
              </a:prstGeom>
            </p:spPr>
          </p:pic>
        </p:grp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F67AE93B-D231-3397-AF5E-33582B0CE2A2}"/>
                </a:ext>
              </a:extLst>
            </p:cNvPr>
            <p:cNvSpPr/>
            <p:nvPr/>
          </p:nvSpPr>
          <p:spPr>
            <a:xfrm>
              <a:off x="8440957" y="2694393"/>
              <a:ext cx="1800000" cy="1008000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en-GB" sz="2400" b="1" dirty="0">
                  <a:solidFill>
                    <a:srgbClr val="FCF5D8"/>
                  </a:solidFill>
                  <a:latin typeface="ABC Social" panose="020B0604020202020204" charset="0"/>
                </a:rPr>
                <a:t>Fare Module 2.0</a:t>
              </a:r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D697993C-1C9A-BC4E-FF3C-FC6407B1D71F}"/>
                </a:ext>
              </a:extLst>
            </p:cNvPr>
            <p:cNvCxnSpPr>
              <a:cxnSpLocks/>
            </p:cNvCxnSpPr>
            <p:nvPr/>
          </p:nvCxnSpPr>
          <p:spPr>
            <a:xfrm>
              <a:off x="8440957" y="3071223"/>
              <a:ext cx="1800000" cy="0"/>
            </a:xfrm>
            <a:prstGeom prst="line">
              <a:avLst/>
            </a:prstGeom>
            <a:ln w="38100">
              <a:solidFill>
                <a:srgbClr val="FCF5D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5DE9D33D-63D6-3AE0-2565-BC7029E11F61}"/>
                </a:ext>
              </a:extLst>
            </p:cNvPr>
            <p:cNvSpPr/>
            <p:nvPr/>
          </p:nvSpPr>
          <p:spPr>
            <a:xfrm>
              <a:off x="8440957" y="5400000"/>
              <a:ext cx="1800000" cy="1620000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GB" sz="2400" b="1" dirty="0">
                  <a:solidFill>
                    <a:srgbClr val="FCF5D8"/>
                  </a:solidFill>
                  <a:latin typeface="ABC Social" panose="020B0604020202020204" charset="0"/>
                </a:rPr>
                <a:t>Dynamic prices using the </a:t>
              </a:r>
              <a:br>
                <a:rPr lang="en-GB" sz="2400" b="1" dirty="0">
                  <a:solidFill>
                    <a:srgbClr val="FCF5D8"/>
                  </a:solidFill>
                  <a:latin typeface="ABC Social" panose="020B0604020202020204" charset="0"/>
                </a:rPr>
              </a:br>
              <a:r>
                <a:rPr lang="en-GB" sz="2400" b="1" dirty="0">
                  <a:solidFill>
                    <a:srgbClr val="FCF5D8"/>
                  </a:solidFill>
                  <a:latin typeface="ABC Social" panose="020B0604020202020204" charset="0"/>
                </a:rPr>
                <a:t>Pricing Engine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A46EC492-A57E-C2DA-5808-FE72D11D39F2}"/>
              </a:ext>
            </a:extLst>
          </p:cNvPr>
          <p:cNvGrpSpPr/>
          <p:nvPr/>
        </p:nvGrpSpPr>
        <p:grpSpPr>
          <a:xfrm>
            <a:off x="7794000" y="3160760"/>
            <a:ext cx="2700000" cy="6178815"/>
            <a:chOff x="1951044" y="2783278"/>
            <a:chExt cx="1800000" cy="4119210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8518B8B2-97D9-31E6-67A6-7BFF72B45CD6}"/>
                </a:ext>
              </a:extLst>
            </p:cNvPr>
            <p:cNvGrpSpPr/>
            <p:nvPr/>
          </p:nvGrpSpPr>
          <p:grpSpPr>
            <a:xfrm>
              <a:off x="1951044" y="3437863"/>
              <a:ext cx="1800000" cy="1800000"/>
              <a:chOff x="858314" y="2788879"/>
              <a:chExt cx="2520000" cy="2520000"/>
            </a:xfrm>
          </p:grpSpPr>
          <p:sp>
            <p:nvSpPr>
              <p:cNvPr id="5" name="Rectangle: Rounded Corners 4">
                <a:extLst>
                  <a:ext uri="{FF2B5EF4-FFF2-40B4-BE49-F238E27FC236}">
                    <a16:creationId xmlns:a16="http://schemas.microsoft.com/office/drawing/2014/main" id="{22D7071B-1552-54C9-AB20-E5C6ED2ACE75}"/>
                  </a:ext>
                </a:extLst>
              </p:cNvPr>
              <p:cNvSpPr/>
              <p:nvPr/>
            </p:nvSpPr>
            <p:spPr>
              <a:xfrm>
                <a:off x="858314" y="2788879"/>
                <a:ext cx="2520000" cy="2520000"/>
              </a:xfrm>
              <a:prstGeom prst="roundRect">
                <a:avLst/>
              </a:prstGeom>
              <a:solidFill>
                <a:srgbClr val="FCF5D8"/>
              </a:solidFill>
              <a:ln>
                <a:solidFill>
                  <a:srgbClr val="FCF5D8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100"/>
              </a:p>
            </p:txBody>
          </p:sp>
          <p:pic>
            <p:nvPicPr>
              <p:cNvPr id="17" name="Picture 16" descr="A blue square with check marks&#10;&#10;AI-generated content may be incorrect.">
                <a:extLst>
                  <a:ext uri="{FF2B5EF4-FFF2-40B4-BE49-F238E27FC236}">
                    <a16:creationId xmlns:a16="http://schemas.microsoft.com/office/drawing/2014/main" id="{DCF7577C-83B7-D73D-A0E3-4D8A8E11945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58314" y="2788879"/>
                <a:ext cx="2520000" cy="2520000"/>
              </a:xfrm>
              <a:prstGeom prst="rect">
                <a:avLst/>
              </a:prstGeom>
            </p:spPr>
          </p:pic>
        </p:grp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6A5F78F9-B52B-3199-95D1-668336FB5F8D}"/>
                </a:ext>
              </a:extLst>
            </p:cNvPr>
            <p:cNvSpPr/>
            <p:nvPr/>
          </p:nvSpPr>
          <p:spPr>
            <a:xfrm>
              <a:off x="1951044" y="2783278"/>
              <a:ext cx="1800000" cy="1008000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en-GB" sz="2400" b="1" dirty="0">
                  <a:solidFill>
                    <a:srgbClr val="FCF5D8"/>
                  </a:solidFill>
                  <a:latin typeface="ABC Social" panose="020B0604020202020204" charset="0"/>
                </a:rPr>
                <a:t>Fare Module 1.0</a:t>
              </a: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EA484CC2-FD8B-44DC-66CF-B5187BCD0DBC}"/>
                </a:ext>
              </a:extLst>
            </p:cNvPr>
            <p:cNvCxnSpPr>
              <a:cxnSpLocks/>
            </p:cNvCxnSpPr>
            <p:nvPr/>
          </p:nvCxnSpPr>
          <p:spPr>
            <a:xfrm>
              <a:off x="1951044" y="3130934"/>
              <a:ext cx="1800000" cy="0"/>
            </a:xfrm>
            <a:prstGeom prst="line">
              <a:avLst/>
            </a:prstGeom>
            <a:ln w="38100">
              <a:solidFill>
                <a:srgbClr val="FCF5D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CEE79F68-6A27-FB2C-C30B-12AFCE2C0BC6}"/>
                </a:ext>
              </a:extLst>
            </p:cNvPr>
            <p:cNvSpPr/>
            <p:nvPr/>
          </p:nvSpPr>
          <p:spPr>
            <a:xfrm>
              <a:off x="1951044" y="5462488"/>
              <a:ext cx="1800000" cy="1440000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GB" sz="2400" b="1" dirty="0">
                  <a:solidFill>
                    <a:srgbClr val="FCF5D8"/>
                  </a:solidFill>
                  <a:latin typeface="ABC Social" panose="020B0604020202020204" charset="0"/>
                </a:rPr>
                <a:t>Static</a:t>
              </a:r>
              <a:br>
                <a:rPr lang="en-GB" sz="2400" b="1" dirty="0">
                  <a:solidFill>
                    <a:srgbClr val="FCF5D8"/>
                  </a:solidFill>
                  <a:latin typeface="ABC Social" panose="020B0604020202020204" charset="0"/>
                </a:rPr>
              </a:br>
              <a:r>
                <a:rPr lang="en-GB" sz="2400" b="1" dirty="0">
                  <a:solidFill>
                    <a:srgbClr val="FCF5D8"/>
                  </a:solidFill>
                  <a:latin typeface="ABC Social" panose="020B0604020202020204" charset="0"/>
                </a:rPr>
                <a:t>prices</a:t>
              </a:r>
            </a:p>
          </p:txBody>
        </p:sp>
      </p:grpSp>
      <p:pic>
        <p:nvPicPr>
          <p:cNvPr id="16" name="Picture 15" descr="A white circle with a black arrow in the center&#10;&#10;AI-generated content may be incorrect.">
            <a:extLst>
              <a:ext uri="{FF2B5EF4-FFF2-40B4-BE49-F238E27FC236}">
                <a16:creationId xmlns:a16="http://schemas.microsoft.com/office/drawing/2014/main" id="{A9DA478C-3519-5F4F-3F61-240FAD5AADE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1118" y="5022821"/>
            <a:ext cx="1843997" cy="1843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772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1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E65CE7-493B-9DC0-209F-3695573510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BB55995-20D1-319C-3908-9909938C4C5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106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400" b="1" dirty="0">
              <a:latin typeface="ABC Social" panose="020B0604020202020204" charset="0"/>
            </a:endParaRPr>
          </a:p>
        </p:txBody>
      </p:sp>
      <p:pic>
        <p:nvPicPr>
          <p:cNvPr id="3" name="Picture 6">
            <a:extLst>
              <a:ext uri="{FF2B5EF4-FFF2-40B4-BE49-F238E27FC236}">
                <a16:creationId xmlns:a16="http://schemas.microsoft.com/office/drawing/2014/main" id="{A0F5E15A-4924-B8AD-7BC8-B74C7DC5E88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r="21019"/>
          <a:stretch/>
        </p:blipFill>
        <p:spPr>
          <a:xfrm>
            <a:off x="13140444" y="598103"/>
            <a:ext cx="5147556" cy="451055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220E4E47-50FE-463A-09F4-969B9A423E91}"/>
              </a:ext>
            </a:extLst>
          </p:cNvPr>
          <p:cNvSpPr txBox="1">
            <a:spLocks/>
          </p:cNvSpPr>
          <p:nvPr/>
        </p:nvSpPr>
        <p:spPr>
          <a:xfrm>
            <a:off x="272688" y="0"/>
            <a:ext cx="17862912" cy="21600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defPPr>
              <a:defRPr lang="en-US"/>
            </a:defPPr>
            <a:lvl1pPr>
              <a:lnSpc>
                <a:spcPct val="150000"/>
              </a:lnSpc>
              <a:spcBef>
                <a:spcPct val="0"/>
              </a:spcBef>
              <a:buNone/>
              <a:defRPr sz="3100" b="0" i="0">
                <a:solidFill>
                  <a:srgbClr val="FCF5D8"/>
                </a:solidFill>
                <a:latin typeface="La Pontaise SemiBold" pitchFamily="2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4650" dirty="0"/>
              <a:t>A change of this scale requires cross-functional collaboration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0A85274-D8D1-ACD1-CDE1-A4BDF429ACFF}"/>
              </a:ext>
            </a:extLst>
          </p:cNvPr>
          <p:cNvSpPr/>
          <p:nvPr/>
        </p:nvSpPr>
        <p:spPr>
          <a:xfrm>
            <a:off x="1122137" y="4825629"/>
            <a:ext cx="3510000" cy="2160000"/>
          </a:xfrm>
          <a:prstGeom prst="rect">
            <a:avLst/>
          </a:prstGeom>
          <a:solidFill>
            <a:srgbClr val="7D0552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>
                <a:solidFill>
                  <a:srgbClr val="FCF5D8"/>
                </a:solidFill>
                <a:latin typeface="ABC Social" panose="020B0604020202020204" charset="0"/>
              </a:rPr>
              <a:t>Pricing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574837D-4489-9B69-A9C1-149B68BC1719}"/>
              </a:ext>
            </a:extLst>
          </p:cNvPr>
          <p:cNvSpPr/>
          <p:nvPr/>
        </p:nvSpPr>
        <p:spPr>
          <a:xfrm>
            <a:off x="4956831" y="4825629"/>
            <a:ext cx="3510000" cy="2160000"/>
          </a:xfrm>
          <a:prstGeom prst="rect">
            <a:avLst/>
          </a:prstGeom>
          <a:solidFill>
            <a:srgbClr val="086264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>
                <a:solidFill>
                  <a:srgbClr val="FCF5D8"/>
                </a:solidFill>
                <a:latin typeface="ABC Social" panose="020B0604020202020204" charset="0"/>
              </a:rPr>
              <a:t>Revenue Management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67533FF-A435-89F5-462C-80CB488CE6DD}"/>
              </a:ext>
            </a:extLst>
          </p:cNvPr>
          <p:cNvSpPr/>
          <p:nvPr/>
        </p:nvSpPr>
        <p:spPr>
          <a:xfrm>
            <a:off x="8791526" y="4825629"/>
            <a:ext cx="3510000" cy="2160000"/>
          </a:xfrm>
          <a:prstGeom prst="rect">
            <a:avLst/>
          </a:prstGeom>
          <a:solidFill>
            <a:srgbClr val="00CD79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>
                <a:solidFill>
                  <a:srgbClr val="FCF5D8"/>
                </a:solidFill>
                <a:latin typeface="ABC Social" panose="020B0604020202020204" charset="0"/>
              </a:rPr>
              <a:t>Digital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2EEA247-D049-30AD-7F91-8522E23E0AD9}"/>
              </a:ext>
            </a:extLst>
          </p:cNvPr>
          <p:cNvSpPr/>
          <p:nvPr/>
        </p:nvSpPr>
        <p:spPr>
          <a:xfrm>
            <a:off x="12626220" y="4825629"/>
            <a:ext cx="3510000" cy="2160000"/>
          </a:xfrm>
          <a:prstGeom prst="rect">
            <a:avLst/>
          </a:prstGeom>
          <a:solidFill>
            <a:srgbClr val="FFC305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>
                <a:solidFill>
                  <a:srgbClr val="FCF5D8"/>
                </a:solidFill>
                <a:latin typeface="ABC Social" panose="020B0604020202020204" charset="0"/>
              </a:rPr>
              <a:t>Business Planning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51BACB0-A735-C551-C664-7ACC98D23D61}"/>
              </a:ext>
            </a:extLst>
          </p:cNvPr>
          <p:cNvSpPr/>
          <p:nvPr/>
        </p:nvSpPr>
        <p:spPr>
          <a:xfrm>
            <a:off x="6199178" y="7262619"/>
            <a:ext cx="4860000" cy="2160000"/>
          </a:xfrm>
          <a:prstGeom prst="rect">
            <a:avLst/>
          </a:prstGeom>
          <a:solidFill>
            <a:srgbClr val="F0323B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>
                <a:solidFill>
                  <a:srgbClr val="FCF5D8"/>
                </a:solidFill>
                <a:latin typeface="ABC Social" panose="020B0604020202020204" charset="0"/>
              </a:rPr>
              <a:t>Finance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4FDF3D5-92F3-8F04-E9E4-0CC7D70AEE34}"/>
              </a:ext>
            </a:extLst>
          </p:cNvPr>
          <p:cNvSpPr/>
          <p:nvPr/>
        </p:nvSpPr>
        <p:spPr>
          <a:xfrm>
            <a:off x="11276220" y="7262619"/>
            <a:ext cx="4860000" cy="2160000"/>
          </a:xfrm>
          <a:prstGeom prst="rect">
            <a:avLst/>
          </a:prstGeom>
          <a:solidFill>
            <a:srgbClr val="FF8CDF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>
                <a:solidFill>
                  <a:srgbClr val="FCF5D8"/>
                </a:solidFill>
                <a:latin typeface="ABC Social" panose="020B0604020202020204" charset="0"/>
              </a:rPr>
              <a:t>Distribution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3CAC633-0DEC-1F83-13A8-92E7866B843D}"/>
              </a:ext>
            </a:extLst>
          </p:cNvPr>
          <p:cNvSpPr/>
          <p:nvPr/>
        </p:nvSpPr>
        <p:spPr>
          <a:xfrm>
            <a:off x="1122137" y="7262619"/>
            <a:ext cx="4860000" cy="2160000"/>
          </a:xfrm>
          <a:prstGeom prst="rect">
            <a:avLst/>
          </a:prstGeom>
          <a:solidFill>
            <a:srgbClr val="00286A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>
                <a:solidFill>
                  <a:srgbClr val="FCF5D8"/>
                </a:solidFill>
                <a:latin typeface="ABC Social" panose="020B0604020202020204" charset="0"/>
              </a:rPr>
              <a:t>IS</a:t>
            </a:r>
          </a:p>
        </p:txBody>
      </p:sp>
    </p:spTree>
    <p:extLst>
      <p:ext uri="{BB962C8B-B14F-4D97-AF65-F5344CB8AC3E}">
        <p14:creationId xmlns:p14="http://schemas.microsoft.com/office/powerpoint/2010/main" val="2718754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9" presetClass="emph" presetSubtype="0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3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9" presetClass="emph" presetSubtype="0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0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9" presetClass="emph" presetSubtype="0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7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9" presetClass="emph" presetSubtype="0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4" dur="indefinite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9" presetClass="emph" presetSubtype="0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1" dur="indefinite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9" presetClass="emph" presetSubtype="0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7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8" dur="indefinite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2" grpId="0" animBg="1"/>
      <p:bldP spid="12" grpId="1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DA93D4-5829-6B84-914D-7833086FE0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467210B-E630-8171-E565-7B96ED8B502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106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400" b="1" dirty="0">
              <a:latin typeface="ABC Social" panose="020B0604020202020204" charset="0"/>
            </a:endParaRPr>
          </a:p>
        </p:txBody>
      </p:sp>
      <p:pic>
        <p:nvPicPr>
          <p:cNvPr id="3" name="Picture 6">
            <a:extLst>
              <a:ext uri="{FF2B5EF4-FFF2-40B4-BE49-F238E27FC236}">
                <a16:creationId xmlns:a16="http://schemas.microsoft.com/office/drawing/2014/main" id="{69AE6597-F4FC-0014-C26E-5EC5FA134F3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r="21019"/>
          <a:stretch/>
        </p:blipFill>
        <p:spPr>
          <a:xfrm>
            <a:off x="13140444" y="598103"/>
            <a:ext cx="5147556" cy="451055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6163332B-4E70-BF5F-92B7-18157784C473}"/>
              </a:ext>
            </a:extLst>
          </p:cNvPr>
          <p:cNvSpPr txBox="1">
            <a:spLocks/>
          </p:cNvSpPr>
          <p:nvPr/>
        </p:nvSpPr>
        <p:spPr>
          <a:xfrm>
            <a:off x="272688" y="0"/>
            <a:ext cx="17862912" cy="21600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defPPr>
              <a:defRPr lang="en-US"/>
            </a:defPPr>
            <a:lvl1pPr>
              <a:lnSpc>
                <a:spcPct val="150000"/>
              </a:lnSpc>
              <a:spcBef>
                <a:spcPct val="0"/>
              </a:spcBef>
              <a:buNone/>
              <a:defRPr sz="3100" b="0" i="0">
                <a:solidFill>
                  <a:srgbClr val="FCF5D8"/>
                </a:solidFill>
                <a:latin typeface="La Pontaise SemiBold" pitchFamily="2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4650" dirty="0"/>
              <a:t>A change of this scale requires cross-functional collaboration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DCC4CCC-5823-156C-3613-3A191E5A15EC}"/>
              </a:ext>
            </a:extLst>
          </p:cNvPr>
          <p:cNvSpPr/>
          <p:nvPr/>
        </p:nvSpPr>
        <p:spPr>
          <a:xfrm>
            <a:off x="1122137" y="4825629"/>
            <a:ext cx="3510000" cy="2160000"/>
          </a:xfrm>
          <a:prstGeom prst="rect">
            <a:avLst/>
          </a:prstGeom>
          <a:solidFill>
            <a:srgbClr val="7D0552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>
                <a:solidFill>
                  <a:srgbClr val="FCF5D8"/>
                </a:solidFill>
                <a:latin typeface="ABC Social" panose="020B0604020202020204" charset="0"/>
              </a:rPr>
              <a:t>Pricing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034FE97-7044-7ED2-34E9-58DB1E0FA8DF}"/>
              </a:ext>
            </a:extLst>
          </p:cNvPr>
          <p:cNvSpPr/>
          <p:nvPr/>
        </p:nvSpPr>
        <p:spPr>
          <a:xfrm>
            <a:off x="4956831" y="4825629"/>
            <a:ext cx="3510000" cy="2160000"/>
          </a:xfrm>
          <a:prstGeom prst="rect">
            <a:avLst/>
          </a:prstGeom>
          <a:solidFill>
            <a:srgbClr val="086264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>
                <a:solidFill>
                  <a:srgbClr val="FCF5D8"/>
                </a:solidFill>
                <a:latin typeface="ABC Social" panose="020B0604020202020204" charset="0"/>
              </a:rPr>
              <a:t>Revenue Management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C84B36C-7E9C-B02A-6E5F-BFC090E439C1}"/>
              </a:ext>
            </a:extLst>
          </p:cNvPr>
          <p:cNvSpPr/>
          <p:nvPr/>
        </p:nvSpPr>
        <p:spPr>
          <a:xfrm>
            <a:off x="8791526" y="4825629"/>
            <a:ext cx="3510000" cy="2160000"/>
          </a:xfrm>
          <a:prstGeom prst="rect">
            <a:avLst/>
          </a:prstGeom>
          <a:solidFill>
            <a:srgbClr val="00CD79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>
                <a:solidFill>
                  <a:srgbClr val="FCF5D8"/>
                </a:solidFill>
                <a:latin typeface="ABC Social" panose="020B0604020202020204" charset="0"/>
              </a:rPr>
              <a:t>Digital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D96C5CD-2949-6F47-4018-4168D1770E25}"/>
              </a:ext>
            </a:extLst>
          </p:cNvPr>
          <p:cNvSpPr/>
          <p:nvPr/>
        </p:nvSpPr>
        <p:spPr>
          <a:xfrm>
            <a:off x="12626220" y="4825629"/>
            <a:ext cx="3510000" cy="2160000"/>
          </a:xfrm>
          <a:prstGeom prst="rect">
            <a:avLst/>
          </a:prstGeom>
          <a:solidFill>
            <a:srgbClr val="FFC305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>
                <a:solidFill>
                  <a:srgbClr val="FCF5D8"/>
                </a:solidFill>
                <a:latin typeface="ABC Social" panose="020B0604020202020204" charset="0"/>
              </a:rPr>
              <a:t>Business Planning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D08F908-8620-10F6-C6DC-06B617404498}"/>
              </a:ext>
            </a:extLst>
          </p:cNvPr>
          <p:cNvSpPr/>
          <p:nvPr/>
        </p:nvSpPr>
        <p:spPr>
          <a:xfrm>
            <a:off x="6199178" y="7262619"/>
            <a:ext cx="4860000" cy="2160000"/>
          </a:xfrm>
          <a:prstGeom prst="rect">
            <a:avLst/>
          </a:prstGeom>
          <a:solidFill>
            <a:srgbClr val="F0323B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>
                <a:solidFill>
                  <a:srgbClr val="FCF5D8"/>
                </a:solidFill>
                <a:latin typeface="ABC Social" panose="020B0604020202020204" charset="0"/>
              </a:rPr>
              <a:t>Finance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1FA38BA-BAEA-AB49-A5B0-100D373E7041}"/>
              </a:ext>
            </a:extLst>
          </p:cNvPr>
          <p:cNvSpPr/>
          <p:nvPr/>
        </p:nvSpPr>
        <p:spPr>
          <a:xfrm>
            <a:off x="11276220" y="7262619"/>
            <a:ext cx="4860000" cy="2160000"/>
          </a:xfrm>
          <a:prstGeom prst="rect">
            <a:avLst/>
          </a:prstGeom>
          <a:solidFill>
            <a:srgbClr val="FF8CDF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>
                <a:solidFill>
                  <a:srgbClr val="FCF5D8"/>
                </a:solidFill>
                <a:latin typeface="ABC Social" panose="020B0604020202020204" charset="0"/>
              </a:rPr>
              <a:t>Distribution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BA1B9F7-ADC6-3BD8-120D-F378DCC534FB}"/>
              </a:ext>
            </a:extLst>
          </p:cNvPr>
          <p:cNvSpPr/>
          <p:nvPr/>
        </p:nvSpPr>
        <p:spPr>
          <a:xfrm>
            <a:off x="1122137" y="7262619"/>
            <a:ext cx="4860000" cy="2160000"/>
          </a:xfrm>
          <a:prstGeom prst="rect">
            <a:avLst/>
          </a:prstGeom>
          <a:solidFill>
            <a:srgbClr val="00286A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>
                <a:solidFill>
                  <a:srgbClr val="FCF5D8"/>
                </a:solidFill>
                <a:latin typeface="ABC Social" panose="020B0604020202020204" charset="0"/>
              </a:rPr>
              <a:t>IS</a:t>
            </a:r>
          </a:p>
        </p:txBody>
      </p:sp>
    </p:spTree>
    <p:extLst>
      <p:ext uri="{BB962C8B-B14F-4D97-AF65-F5344CB8AC3E}">
        <p14:creationId xmlns:p14="http://schemas.microsoft.com/office/powerpoint/2010/main" val="3558971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673D6711-A319-C6A9-B24C-B0EF2A81560B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523875" y="0"/>
            <a:ext cx="17535525" cy="2160000"/>
          </a:xfrm>
        </p:spPr>
        <p:txBody>
          <a:bodyPr anchor="ctr" anchorCtr="0">
            <a:noAutofit/>
          </a:bodyPr>
          <a:lstStyle/>
          <a:p>
            <a:pPr marL="0" indent="0">
              <a:lnSpc>
                <a:spcPct val="150000"/>
              </a:lnSpc>
              <a:spcBef>
                <a:spcPct val="0"/>
              </a:spcBef>
              <a:buNone/>
            </a:pPr>
            <a:r>
              <a:rPr lang="en-US" sz="4650" dirty="0">
                <a:solidFill>
                  <a:srgbClr val="FCF5D8"/>
                </a:solidFill>
                <a:latin typeface="La Pontaise SemiBold" pitchFamily="2" charset="0"/>
                <a:ea typeface="+mj-ea"/>
              </a:rPr>
              <a:t>We approached this as a 12-month cross-functional project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1466C9A-8F94-B2D3-8136-7A339BCD22E9}"/>
              </a:ext>
            </a:extLst>
          </p:cNvPr>
          <p:cNvGrpSpPr/>
          <p:nvPr/>
        </p:nvGrpSpPr>
        <p:grpSpPr>
          <a:xfrm>
            <a:off x="1045850" y="2456824"/>
            <a:ext cx="15909765" cy="6155438"/>
            <a:chOff x="787668" y="1682817"/>
            <a:chExt cx="10606510" cy="4581204"/>
          </a:xfrm>
        </p:grpSpPr>
        <p:sp>
          <p:nvSpPr>
            <p:cNvPr id="15" name="Round Same-side Corner of Rectangle 14">
              <a:extLst>
                <a:ext uri="{FF2B5EF4-FFF2-40B4-BE49-F238E27FC236}">
                  <a16:creationId xmlns:a16="http://schemas.microsoft.com/office/drawing/2014/main" id="{1FBD1FC4-B2B7-1074-C5BC-C0E1F4E17B19}"/>
                </a:ext>
              </a:extLst>
            </p:cNvPr>
            <p:cNvSpPr/>
            <p:nvPr userDrawn="1"/>
          </p:nvSpPr>
          <p:spPr>
            <a:xfrm rot="16200000">
              <a:off x="4325862" y="69470"/>
              <a:ext cx="2656357" cy="9732746"/>
            </a:xfrm>
            <a:prstGeom prst="round2SameRect">
              <a:avLst/>
            </a:prstGeom>
            <a:solidFill>
              <a:srgbClr val="00CD7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00" dirty="0"/>
            </a:p>
          </p:txBody>
        </p:sp>
        <p:sp>
          <p:nvSpPr>
            <p:cNvPr id="16" name="Round Same-side Corner of Rectangle 15">
              <a:extLst>
                <a:ext uri="{FF2B5EF4-FFF2-40B4-BE49-F238E27FC236}">
                  <a16:creationId xmlns:a16="http://schemas.microsoft.com/office/drawing/2014/main" id="{233464BB-765C-8210-014F-10E65D5B7B8C}"/>
                </a:ext>
              </a:extLst>
            </p:cNvPr>
            <p:cNvSpPr/>
            <p:nvPr userDrawn="1"/>
          </p:nvSpPr>
          <p:spPr>
            <a:xfrm rot="5400000">
              <a:off x="5199625" y="-1855378"/>
              <a:ext cx="2656357" cy="9732748"/>
            </a:xfrm>
            <a:prstGeom prst="round2SameRect">
              <a:avLst/>
            </a:prstGeom>
            <a:solidFill>
              <a:srgbClr val="00CD7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00" dirty="0"/>
            </a:p>
          </p:txBody>
        </p:sp>
        <p:sp>
          <p:nvSpPr>
            <p:cNvPr id="18" name="Round Same-side Corner of Rectangle 17">
              <a:extLst>
                <a:ext uri="{FF2B5EF4-FFF2-40B4-BE49-F238E27FC236}">
                  <a16:creationId xmlns:a16="http://schemas.microsoft.com/office/drawing/2014/main" id="{7EA168DF-B7E6-AA91-EAF9-2987FD4FD485}"/>
                </a:ext>
              </a:extLst>
            </p:cNvPr>
            <p:cNvSpPr/>
            <p:nvPr userDrawn="1"/>
          </p:nvSpPr>
          <p:spPr>
            <a:xfrm rot="5400000">
              <a:off x="5628433" y="-1560737"/>
              <a:ext cx="1202893" cy="9143791"/>
            </a:xfrm>
            <a:prstGeom prst="round2SameRect">
              <a:avLst/>
            </a:prstGeom>
            <a:solidFill>
              <a:srgbClr val="106D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00" dirty="0"/>
            </a:p>
          </p:txBody>
        </p:sp>
        <p:sp>
          <p:nvSpPr>
            <p:cNvPr id="17" name="Round Same-side Corner of Rectangle 16">
              <a:extLst>
                <a:ext uri="{FF2B5EF4-FFF2-40B4-BE49-F238E27FC236}">
                  <a16:creationId xmlns:a16="http://schemas.microsoft.com/office/drawing/2014/main" id="{8BFA6371-ECBF-2219-0E57-93A3D6A1C96F}"/>
                </a:ext>
              </a:extLst>
            </p:cNvPr>
            <p:cNvSpPr/>
            <p:nvPr userDrawn="1"/>
          </p:nvSpPr>
          <p:spPr>
            <a:xfrm rot="16200000">
              <a:off x="5347075" y="368726"/>
              <a:ext cx="1202893" cy="9143791"/>
            </a:xfrm>
            <a:prstGeom prst="round2SameRect">
              <a:avLst/>
            </a:prstGeom>
            <a:solidFill>
              <a:srgbClr val="106D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00" dirty="0"/>
            </a:p>
          </p:txBody>
        </p:sp>
      </p:grpSp>
      <p:sp>
        <p:nvSpPr>
          <p:cNvPr id="29" name="Oval 28">
            <a:extLst>
              <a:ext uri="{FF2B5EF4-FFF2-40B4-BE49-F238E27FC236}">
                <a16:creationId xmlns:a16="http://schemas.microsoft.com/office/drawing/2014/main" id="{5A058E73-5F54-DED3-E12D-05A3857615FC}"/>
              </a:ext>
            </a:extLst>
          </p:cNvPr>
          <p:cNvSpPr/>
          <p:nvPr/>
        </p:nvSpPr>
        <p:spPr>
          <a:xfrm>
            <a:off x="7334251" y="2302471"/>
            <a:ext cx="1338920" cy="1338920"/>
          </a:xfrm>
          <a:prstGeom prst="ellipse">
            <a:avLst/>
          </a:prstGeom>
          <a:solidFill>
            <a:srgbClr val="002060"/>
          </a:solidFill>
          <a:ln w="66675">
            <a:solidFill>
              <a:srgbClr val="106D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0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07BA980D-C0F8-15E3-4A09-9023AE041F27}"/>
              </a:ext>
            </a:extLst>
          </p:cNvPr>
          <p:cNvSpPr/>
          <p:nvPr/>
        </p:nvSpPr>
        <p:spPr>
          <a:xfrm>
            <a:off x="5224642" y="4854917"/>
            <a:ext cx="1338920" cy="1338920"/>
          </a:xfrm>
          <a:prstGeom prst="ellipse">
            <a:avLst/>
          </a:prstGeom>
          <a:solidFill>
            <a:srgbClr val="002060"/>
          </a:solidFill>
          <a:ln w="66675">
            <a:solidFill>
              <a:srgbClr val="106D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0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DF7B564B-42AE-7A41-629E-BB3EFCE92859}"/>
              </a:ext>
            </a:extLst>
          </p:cNvPr>
          <p:cNvSpPr/>
          <p:nvPr/>
        </p:nvSpPr>
        <p:spPr>
          <a:xfrm>
            <a:off x="2313101" y="7470950"/>
            <a:ext cx="1338920" cy="1338920"/>
          </a:xfrm>
          <a:prstGeom prst="ellipse">
            <a:avLst/>
          </a:prstGeom>
          <a:solidFill>
            <a:srgbClr val="002060"/>
          </a:solidFill>
          <a:ln w="66675">
            <a:solidFill>
              <a:srgbClr val="106D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0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15300EB0-C641-738E-0B86-EF7A740DFC3C}"/>
              </a:ext>
            </a:extLst>
          </p:cNvPr>
          <p:cNvSpPr/>
          <p:nvPr/>
        </p:nvSpPr>
        <p:spPr>
          <a:xfrm>
            <a:off x="9260731" y="7470950"/>
            <a:ext cx="1338920" cy="1338920"/>
          </a:xfrm>
          <a:prstGeom prst="ellipse">
            <a:avLst/>
          </a:prstGeom>
          <a:solidFill>
            <a:srgbClr val="002060"/>
          </a:solidFill>
          <a:ln w="66675">
            <a:solidFill>
              <a:srgbClr val="106D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00"/>
          </a:p>
        </p:txBody>
      </p:sp>
      <p:grpSp>
        <p:nvGrpSpPr>
          <p:cNvPr id="2055" name="Group 2054">
            <a:extLst>
              <a:ext uri="{FF2B5EF4-FFF2-40B4-BE49-F238E27FC236}">
                <a16:creationId xmlns:a16="http://schemas.microsoft.com/office/drawing/2014/main" id="{8F5DD07C-26A7-1E39-DCA5-40F33494728E}"/>
              </a:ext>
            </a:extLst>
          </p:cNvPr>
          <p:cNvGrpSpPr/>
          <p:nvPr/>
        </p:nvGrpSpPr>
        <p:grpSpPr>
          <a:xfrm>
            <a:off x="7611912" y="2682341"/>
            <a:ext cx="783594" cy="579177"/>
            <a:chOff x="4895313" y="4253988"/>
            <a:chExt cx="396370" cy="292969"/>
          </a:xfrm>
          <a:solidFill>
            <a:srgbClr val="FCF5D8"/>
          </a:solidFill>
        </p:grpSpPr>
        <p:sp>
          <p:nvSpPr>
            <p:cNvPr id="2056" name="Freeform 2055">
              <a:extLst>
                <a:ext uri="{FF2B5EF4-FFF2-40B4-BE49-F238E27FC236}">
                  <a16:creationId xmlns:a16="http://schemas.microsoft.com/office/drawing/2014/main" id="{0DD4915D-979E-2E3F-B266-B410224D9E10}"/>
                </a:ext>
              </a:extLst>
            </p:cNvPr>
            <p:cNvSpPr/>
            <p:nvPr/>
          </p:nvSpPr>
          <p:spPr>
            <a:xfrm>
              <a:off x="4895313" y="4253988"/>
              <a:ext cx="396370" cy="292969"/>
            </a:xfrm>
            <a:custGeom>
              <a:avLst/>
              <a:gdLst>
                <a:gd name="connsiteX0" fmla="*/ 370520 w 396370"/>
                <a:gd name="connsiteY0" fmla="*/ 0 h 292969"/>
                <a:gd name="connsiteX1" fmla="*/ 25850 w 396370"/>
                <a:gd name="connsiteY1" fmla="*/ 0 h 292969"/>
                <a:gd name="connsiteX2" fmla="*/ 0 w 396370"/>
                <a:gd name="connsiteY2" fmla="*/ 25850 h 292969"/>
                <a:gd name="connsiteX3" fmla="*/ 0 w 396370"/>
                <a:gd name="connsiteY3" fmla="*/ 267119 h 292969"/>
                <a:gd name="connsiteX4" fmla="*/ 25850 w 396370"/>
                <a:gd name="connsiteY4" fmla="*/ 292969 h 292969"/>
                <a:gd name="connsiteX5" fmla="*/ 370520 w 396370"/>
                <a:gd name="connsiteY5" fmla="*/ 292969 h 292969"/>
                <a:gd name="connsiteX6" fmla="*/ 396370 w 396370"/>
                <a:gd name="connsiteY6" fmla="*/ 267119 h 292969"/>
                <a:gd name="connsiteX7" fmla="*/ 396370 w 396370"/>
                <a:gd name="connsiteY7" fmla="*/ 25850 h 292969"/>
                <a:gd name="connsiteX8" fmla="*/ 370520 w 396370"/>
                <a:gd name="connsiteY8" fmla="*/ 0 h 292969"/>
                <a:gd name="connsiteX9" fmla="*/ 53836 w 396370"/>
                <a:gd name="connsiteY9" fmla="*/ 140888 h 292969"/>
                <a:gd name="connsiteX10" fmla="*/ 59662 w 396370"/>
                <a:gd name="connsiteY10" fmla="*/ 142369 h 292969"/>
                <a:gd name="connsiteX11" fmla="*/ 100861 w 396370"/>
                <a:gd name="connsiteY11" fmla="*/ 95222 h 292969"/>
                <a:gd name="connsiteX12" fmla="*/ 98528 w 396370"/>
                <a:gd name="connsiteY12" fmla="*/ 88071 h 292969"/>
                <a:gd name="connsiteX13" fmla="*/ 110717 w 396370"/>
                <a:gd name="connsiteY13" fmla="*/ 75882 h 292969"/>
                <a:gd name="connsiteX14" fmla="*/ 122905 w 396370"/>
                <a:gd name="connsiteY14" fmla="*/ 88071 h 292969"/>
                <a:gd name="connsiteX15" fmla="*/ 121059 w 396370"/>
                <a:gd name="connsiteY15" fmla="*/ 94498 h 292969"/>
                <a:gd name="connsiteX16" fmla="*/ 140295 w 396370"/>
                <a:gd name="connsiteY16" fmla="*/ 113465 h 292969"/>
                <a:gd name="connsiteX17" fmla="*/ 147029 w 396370"/>
                <a:gd name="connsiteY17" fmla="*/ 111432 h 292969"/>
                <a:gd name="connsiteX18" fmla="*/ 152584 w 396370"/>
                <a:gd name="connsiteY18" fmla="*/ 112780 h 292969"/>
                <a:gd name="connsiteX19" fmla="*/ 184973 w 396370"/>
                <a:gd name="connsiteY19" fmla="*/ 70815 h 292969"/>
                <a:gd name="connsiteX20" fmla="*/ 182071 w 396370"/>
                <a:gd name="connsiteY20" fmla="*/ 62932 h 292969"/>
                <a:gd name="connsiteX21" fmla="*/ 194260 w 396370"/>
                <a:gd name="connsiteY21" fmla="*/ 50743 h 292969"/>
                <a:gd name="connsiteX22" fmla="*/ 206448 w 396370"/>
                <a:gd name="connsiteY22" fmla="*/ 62932 h 292969"/>
                <a:gd name="connsiteX23" fmla="*/ 194260 w 396370"/>
                <a:gd name="connsiteY23" fmla="*/ 75120 h 292969"/>
                <a:gd name="connsiteX24" fmla="*/ 189961 w 396370"/>
                <a:gd name="connsiteY24" fmla="*/ 74325 h 292969"/>
                <a:gd name="connsiteX25" fmla="*/ 157153 w 396370"/>
                <a:gd name="connsiteY25" fmla="*/ 116835 h 292969"/>
                <a:gd name="connsiteX26" fmla="*/ 159217 w 396370"/>
                <a:gd name="connsiteY26" fmla="*/ 123621 h 292969"/>
                <a:gd name="connsiteX27" fmla="*/ 147029 w 396370"/>
                <a:gd name="connsiteY27" fmla="*/ 135809 h 292969"/>
                <a:gd name="connsiteX28" fmla="*/ 134840 w 396370"/>
                <a:gd name="connsiteY28" fmla="*/ 123621 h 292969"/>
                <a:gd name="connsiteX29" fmla="*/ 136217 w 396370"/>
                <a:gd name="connsiteY29" fmla="*/ 118006 h 292969"/>
                <a:gd name="connsiteX30" fmla="*/ 116652 w 396370"/>
                <a:gd name="connsiteY30" fmla="*/ 98711 h 292969"/>
                <a:gd name="connsiteX31" fmla="*/ 110716 w 396370"/>
                <a:gd name="connsiteY31" fmla="*/ 100259 h 292969"/>
                <a:gd name="connsiteX32" fmla="*/ 105566 w 396370"/>
                <a:gd name="connsiteY32" fmla="*/ 99105 h 292969"/>
                <a:gd name="connsiteX33" fmla="*/ 64110 w 396370"/>
                <a:gd name="connsiteY33" fmla="*/ 146536 h 292969"/>
                <a:gd name="connsiteX34" fmla="*/ 66025 w 396370"/>
                <a:gd name="connsiteY34" fmla="*/ 153076 h 292969"/>
                <a:gd name="connsiteX35" fmla="*/ 53836 w 396370"/>
                <a:gd name="connsiteY35" fmla="*/ 165265 h 292969"/>
                <a:gd name="connsiteX36" fmla="*/ 41648 w 396370"/>
                <a:gd name="connsiteY36" fmla="*/ 153076 h 292969"/>
                <a:gd name="connsiteX37" fmla="*/ 53836 w 396370"/>
                <a:gd name="connsiteY37" fmla="*/ 140888 h 292969"/>
                <a:gd name="connsiteX38" fmla="*/ 73217 w 396370"/>
                <a:gd name="connsiteY38" fmla="*/ 244621 h 292969"/>
                <a:gd name="connsiteX39" fmla="*/ 40715 w 396370"/>
                <a:gd name="connsiteY39" fmla="*/ 244621 h 292969"/>
                <a:gd name="connsiteX40" fmla="*/ 40715 w 396370"/>
                <a:gd name="connsiteY40" fmla="*/ 187739 h 292969"/>
                <a:gd name="connsiteX41" fmla="*/ 73217 w 396370"/>
                <a:gd name="connsiteY41" fmla="*/ 187739 h 292969"/>
                <a:gd name="connsiteX42" fmla="*/ 73217 w 396370"/>
                <a:gd name="connsiteY42" fmla="*/ 244621 h 292969"/>
                <a:gd name="connsiteX43" fmla="*/ 120291 w 396370"/>
                <a:gd name="connsiteY43" fmla="*/ 244621 h 292969"/>
                <a:gd name="connsiteX44" fmla="*/ 87788 w 396370"/>
                <a:gd name="connsiteY44" fmla="*/ 244621 h 292969"/>
                <a:gd name="connsiteX45" fmla="*/ 87788 w 396370"/>
                <a:gd name="connsiteY45" fmla="*/ 138985 h 292969"/>
                <a:gd name="connsiteX46" fmla="*/ 120291 w 396370"/>
                <a:gd name="connsiteY46" fmla="*/ 138985 h 292969"/>
                <a:gd name="connsiteX47" fmla="*/ 120291 w 396370"/>
                <a:gd name="connsiteY47" fmla="*/ 244621 h 292969"/>
                <a:gd name="connsiteX48" fmla="*/ 165369 w 396370"/>
                <a:gd name="connsiteY48" fmla="*/ 244621 h 292969"/>
                <a:gd name="connsiteX49" fmla="*/ 132866 w 396370"/>
                <a:gd name="connsiteY49" fmla="*/ 244621 h 292969"/>
                <a:gd name="connsiteX50" fmla="*/ 132866 w 396370"/>
                <a:gd name="connsiteY50" fmla="*/ 163363 h 292969"/>
                <a:gd name="connsiteX51" fmla="*/ 165369 w 396370"/>
                <a:gd name="connsiteY51" fmla="*/ 163363 h 292969"/>
                <a:gd name="connsiteX52" fmla="*/ 165369 w 396370"/>
                <a:gd name="connsiteY52" fmla="*/ 244621 h 292969"/>
                <a:gd name="connsiteX53" fmla="*/ 212441 w 396370"/>
                <a:gd name="connsiteY53" fmla="*/ 244621 h 292969"/>
                <a:gd name="connsiteX54" fmla="*/ 179940 w 396370"/>
                <a:gd name="connsiteY54" fmla="*/ 244621 h 292969"/>
                <a:gd name="connsiteX55" fmla="*/ 179940 w 396370"/>
                <a:gd name="connsiteY55" fmla="*/ 122733 h 292969"/>
                <a:gd name="connsiteX56" fmla="*/ 212441 w 396370"/>
                <a:gd name="connsiteY56" fmla="*/ 122733 h 292969"/>
                <a:gd name="connsiteX57" fmla="*/ 212441 w 396370"/>
                <a:gd name="connsiteY57" fmla="*/ 244621 h 292969"/>
                <a:gd name="connsiteX58" fmla="*/ 315463 w 396370"/>
                <a:gd name="connsiteY58" fmla="*/ 209557 h 292969"/>
                <a:gd name="connsiteX59" fmla="*/ 314044 w 396370"/>
                <a:gd name="connsiteY59" fmla="*/ 211058 h 292969"/>
                <a:gd name="connsiteX60" fmla="*/ 257488 w 396370"/>
                <a:gd name="connsiteY60" fmla="*/ 214322 h 292969"/>
                <a:gd name="connsiteX61" fmla="*/ 255099 w 396370"/>
                <a:gd name="connsiteY61" fmla="*/ 212069 h 292969"/>
                <a:gd name="connsiteX62" fmla="*/ 255099 w 396370"/>
                <a:gd name="connsiteY62" fmla="*/ 202920 h 292969"/>
                <a:gd name="connsiteX63" fmla="*/ 257488 w 396370"/>
                <a:gd name="connsiteY63" fmla="*/ 200667 h 292969"/>
                <a:gd name="connsiteX64" fmla="*/ 314044 w 396370"/>
                <a:gd name="connsiteY64" fmla="*/ 203930 h 292969"/>
                <a:gd name="connsiteX65" fmla="*/ 315463 w 396370"/>
                <a:gd name="connsiteY65" fmla="*/ 205432 h 292969"/>
                <a:gd name="connsiteX66" fmla="*/ 315463 w 396370"/>
                <a:gd name="connsiteY66" fmla="*/ 209557 h 292969"/>
                <a:gd name="connsiteX67" fmla="*/ 358553 w 396370"/>
                <a:gd name="connsiteY67" fmla="*/ 172354 h 292969"/>
                <a:gd name="connsiteX68" fmla="*/ 357097 w 396370"/>
                <a:gd name="connsiteY68" fmla="*/ 173858 h 292969"/>
                <a:gd name="connsiteX69" fmla="*/ 255249 w 396370"/>
                <a:gd name="connsiteY69" fmla="*/ 177216 h 292969"/>
                <a:gd name="connsiteX70" fmla="*/ 252919 w 396370"/>
                <a:gd name="connsiteY70" fmla="*/ 174959 h 292969"/>
                <a:gd name="connsiteX71" fmla="*/ 252919 w 396370"/>
                <a:gd name="connsiteY71" fmla="*/ 165696 h 292969"/>
                <a:gd name="connsiteX72" fmla="*/ 255249 w 396370"/>
                <a:gd name="connsiteY72" fmla="*/ 163438 h 292969"/>
                <a:gd name="connsiteX73" fmla="*/ 357097 w 396370"/>
                <a:gd name="connsiteY73" fmla="*/ 166796 h 292969"/>
                <a:gd name="connsiteX74" fmla="*/ 358553 w 396370"/>
                <a:gd name="connsiteY74" fmla="*/ 168300 h 292969"/>
                <a:gd name="connsiteX75" fmla="*/ 358553 w 396370"/>
                <a:gd name="connsiteY75" fmla="*/ 172354 h 292969"/>
                <a:gd name="connsiteX76" fmla="*/ 358553 w 396370"/>
                <a:gd name="connsiteY76" fmla="*/ 131725 h 292969"/>
                <a:gd name="connsiteX77" fmla="*/ 357097 w 396370"/>
                <a:gd name="connsiteY77" fmla="*/ 133229 h 292969"/>
                <a:gd name="connsiteX78" fmla="*/ 255249 w 396370"/>
                <a:gd name="connsiteY78" fmla="*/ 136586 h 292969"/>
                <a:gd name="connsiteX79" fmla="*/ 252919 w 396370"/>
                <a:gd name="connsiteY79" fmla="*/ 134330 h 292969"/>
                <a:gd name="connsiteX80" fmla="*/ 252919 w 396370"/>
                <a:gd name="connsiteY80" fmla="*/ 125066 h 292969"/>
                <a:gd name="connsiteX81" fmla="*/ 255249 w 396370"/>
                <a:gd name="connsiteY81" fmla="*/ 122810 h 292969"/>
                <a:gd name="connsiteX82" fmla="*/ 357097 w 396370"/>
                <a:gd name="connsiteY82" fmla="*/ 126168 h 292969"/>
                <a:gd name="connsiteX83" fmla="*/ 358553 w 396370"/>
                <a:gd name="connsiteY83" fmla="*/ 127672 h 292969"/>
                <a:gd name="connsiteX84" fmla="*/ 358553 w 396370"/>
                <a:gd name="connsiteY84" fmla="*/ 131725 h 292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396370" h="292969">
                  <a:moveTo>
                    <a:pt x="370520" y="0"/>
                  </a:moveTo>
                  <a:lnTo>
                    <a:pt x="25850" y="0"/>
                  </a:lnTo>
                  <a:cubicBezTo>
                    <a:pt x="11574" y="0"/>
                    <a:pt x="0" y="11574"/>
                    <a:pt x="0" y="25850"/>
                  </a:cubicBezTo>
                  <a:lnTo>
                    <a:pt x="0" y="267119"/>
                  </a:lnTo>
                  <a:cubicBezTo>
                    <a:pt x="0" y="281395"/>
                    <a:pt x="11574" y="292969"/>
                    <a:pt x="25850" y="292969"/>
                  </a:cubicBezTo>
                  <a:lnTo>
                    <a:pt x="370520" y="292969"/>
                  </a:lnTo>
                  <a:cubicBezTo>
                    <a:pt x="384796" y="292969"/>
                    <a:pt x="396370" y="281395"/>
                    <a:pt x="396370" y="267119"/>
                  </a:cubicBezTo>
                  <a:lnTo>
                    <a:pt x="396370" y="25850"/>
                  </a:lnTo>
                  <a:cubicBezTo>
                    <a:pt x="396370" y="11574"/>
                    <a:pt x="384796" y="0"/>
                    <a:pt x="370520" y="0"/>
                  </a:cubicBezTo>
                  <a:close/>
                  <a:moveTo>
                    <a:pt x="53836" y="140888"/>
                  </a:moveTo>
                  <a:cubicBezTo>
                    <a:pt x="55947" y="140888"/>
                    <a:pt x="57931" y="141425"/>
                    <a:pt x="59662" y="142369"/>
                  </a:cubicBezTo>
                  <a:lnTo>
                    <a:pt x="100861" y="95222"/>
                  </a:lnTo>
                  <a:cubicBezTo>
                    <a:pt x="99400" y="93212"/>
                    <a:pt x="98528" y="90746"/>
                    <a:pt x="98528" y="88071"/>
                  </a:cubicBezTo>
                  <a:cubicBezTo>
                    <a:pt x="98528" y="81339"/>
                    <a:pt x="103985" y="75882"/>
                    <a:pt x="110717" y="75882"/>
                  </a:cubicBezTo>
                  <a:cubicBezTo>
                    <a:pt x="117448" y="75882"/>
                    <a:pt x="122905" y="81339"/>
                    <a:pt x="122905" y="88071"/>
                  </a:cubicBezTo>
                  <a:cubicBezTo>
                    <a:pt x="122905" y="90432"/>
                    <a:pt x="122222" y="92630"/>
                    <a:pt x="121059" y="94498"/>
                  </a:cubicBezTo>
                  <a:lnTo>
                    <a:pt x="140295" y="113465"/>
                  </a:lnTo>
                  <a:cubicBezTo>
                    <a:pt x="142224" y="112182"/>
                    <a:pt x="144538" y="111432"/>
                    <a:pt x="147029" y="111432"/>
                  </a:cubicBezTo>
                  <a:cubicBezTo>
                    <a:pt x="149032" y="111432"/>
                    <a:pt x="150916" y="111924"/>
                    <a:pt x="152584" y="112780"/>
                  </a:cubicBezTo>
                  <a:lnTo>
                    <a:pt x="184973" y="70815"/>
                  </a:lnTo>
                  <a:cubicBezTo>
                    <a:pt x="183166" y="68689"/>
                    <a:pt x="182071" y="65940"/>
                    <a:pt x="182071" y="62932"/>
                  </a:cubicBezTo>
                  <a:cubicBezTo>
                    <a:pt x="182071" y="56200"/>
                    <a:pt x="187528" y="50743"/>
                    <a:pt x="194260" y="50743"/>
                  </a:cubicBezTo>
                  <a:cubicBezTo>
                    <a:pt x="200992" y="50743"/>
                    <a:pt x="206448" y="56200"/>
                    <a:pt x="206448" y="62932"/>
                  </a:cubicBezTo>
                  <a:cubicBezTo>
                    <a:pt x="206448" y="69663"/>
                    <a:pt x="200992" y="75120"/>
                    <a:pt x="194260" y="75120"/>
                  </a:cubicBezTo>
                  <a:cubicBezTo>
                    <a:pt x="192744" y="75120"/>
                    <a:pt x="191299" y="74831"/>
                    <a:pt x="189961" y="74325"/>
                  </a:cubicBezTo>
                  <a:lnTo>
                    <a:pt x="157153" y="116835"/>
                  </a:lnTo>
                  <a:cubicBezTo>
                    <a:pt x="158456" y="118775"/>
                    <a:pt x="159217" y="121109"/>
                    <a:pt x="159217" y="123621"/>
                  </a:cubicBezTo>
                  <a:cubicBezTo>
                    <a:pt x="159217" y="130352"/>
                    <a:pt x="153760" y="135809"/>
                    <a:pt x="147029" y="135809"/>
                  </a:cubicBezTo>
                  <a:cubicBezTo>
                    <a:pt x="140297" y="135809"/>
                    <a:pt x="134840" y="130352"/>
                    <a:pt x="134840" y="123621"/>
                  </a:cubicBezTo>
                  <a:cubicBezTo>
                    <a:pt x="134840" y="121594"/>
                    <a:pt x="135342" y="119687"/>
                    <a:pt x="136217" y="118006"/>
                  </a:cubicBezTo>
                  <a:lnTo>
                    <a:pt x="116652" y="98711"/>
                  </a:lnTo>
                  <a:cubicBezTo>
                    <a:pt x="114895" y="99694"/>
                    <a:pt x="112873" y="100259"/>
                    <a:pt x="110716" y="100259"/>
                  </a:cubicBezTo>
                  <a:cubicBezTo>
                    <a:pt x="108873" y="100259"/>
                    <a:pt x="107132" y="99838"/>
                    <a:pt x="105566" y="99105"/>
                  </a:cubicBezTo>
                  <a:lnTo>
                    <a:pt x="64110" y="146536"/>
                  </a:lnTo>
                  <a:cubicBezTo>
                    <a:pt x="65316" y="148426"/>
                    <a:pt x="66025" y="150666"/>
                    <a:pt x="66025" y="153076"/>
                  </a:cubicBezTo>
                  <a:cubicBezTo>
                    <a:pt x="66025" y="159808"/>
                    <a:pt x="60568" y="165265"/>
                    <a:pt x="53836" y="165265"/>
                  </a:cubicBezTo>
                  <a:cubicBezTo>
                    <a:pt x="47105" y="165265"/>
                    <a:pt x="41648" y="159808"/>
                    <a:pt x="41648" y="153076"/>
                  </a:cubicBezTo>
                  <a:cubicBezTo>
                    <a:pt x="41648" y="146345"/>
                    <a:pt x="47105" y="140888"/>
                    <a:pt x="53836" y="140888"/>
                  </a:cubicBezTo>
                  <a:close/>
                  <a:moveTo>
                    <a:pt x="73217" y="244621"/>
                  </a:moveTo>
                  <a:lnTo>
                    <a:pt x="40715" y="244621"/>
                  </a:lnTo>
                  <a:lnTo>
                    <a:pt x="40715" y="187739"/>
                  </a:lnTo>
                  <a:lnTo>
                    <a:pt x="73217" y="187739"/>
                  </a:lnTo>
                  <a:lnTo>
                    <a:pt x="73217" y="244621"/>
                  </a:lnTo>
                  <a:close/>
                  <a:moveTo>
                    <a:pt x="120291" y="244621"/>
                  </a:moveTo>
                  <a:lnTo>
                    <a:pt x="87788" y="244621"/>
                  </a:lnTo>
                  <a:lnTo>
                    <a:pt x="87788" y="138985"/>
                  </a:lnTo>
                  <a:lnTo>
                    <a:pt x="120291" y="138985"/>
                  </a:lnTo>
                  <a:lnTo>
                    <a:pt x="120291" y="244621"/>
                  </a:lnTo>
                  <a:close/>
                  <a:moveTo>
                    <a:pt x="165369" y="244621"/>
                  </a:moveTo>
                  <a:lnTo>
                    <a:pt x="132866" y="244621"/>
                  </a:lnTo>
                  <a:lnTo>
                    <a:pt x="132866" y="163363"/>
                  </a:lnTo>
                  <a:lnTo>
                    <a:pt x="165369" y="163363"/>
                  </a:lnTo>
                  <a:lnTo>
                    <a:pt x="165369" y="244621"/>
                  </a:lnTo>
                  <a:close/>
                  <a:moveTo>
                    <a:pt x="212441" y="244621"/>
                  </a:moveTo>
                  <a:lnTo>
                    <a:pt x="179940" y="244621"/>
                  </a:lnTo>
                  <a:lnTo>
                    <a:pt x="179940" y="122733"/>
                  </a:lnTo>
                  <a:lnTo>
                    <a:pt x="212441" y="122733"/>
                  </a:lnTo>
                  <a:lnTo>
                    <a:pt x="212441" y="244621"/>
                  </a:lnTo>
                  <a:close/>
                  <a:moveTo>
                    <a:pt x="315463" y="209557"/>
                  </a:moveTo>
                  <a:cubicBezTo>
                    <a:pt x="315463" y="210354"/>
                    <a:pt x="314841" y="211013"/>
                    <a:pt x="314044" y="211058"/>
                  </a:cubicBezTo>
                  <a:lnTo>
                    <a:pt x="257488" y="214322"/>
                  </a:lnTo>
                  <a:cubicBezTo>
                    <a:pt x="256191" y="214397"/>
                    <a:pt x="255099" y="213366"/>
                    <a:pt x="255099" y="212069"/>
                  </a:cubicBezTo>
                  <a:lnTo>
                    <a:pt x="255099" y="202920"/>
                  </a:lnTo>
                  <a:cubicBezTo>
                    <a:pt x="255099" y="201623"/>
                    <a:pt x="256191" y="200593"/>
                    <a:pt x="257488" y="200667"/>
                  </a:cubicBezTo>
                  <a:lnTo>
                    <a:pt x="314044" y="203930"/>
                  </a:lnTo>
                  <a:cubicBezTo>
                    <a:pt x="314841" y="203975"/>
                    <a:pt x="315463" y="204635"/>
                    <a:pt x="315463" y="205432"/>
                  </a:cubicBezTo>
                  <a:lnTo>
                    <a:pt x="315463" y="209557"/>
                  </a:lnTo>
                  <a:close/>
                  <a:moveTo>
                    <a:pt x="358553" y="172354"/>
                  </a:moveTo>
                  <a:cubicBezTo>
                    <a:pt x="358553" y="173164"/>
                    <a:pt x="357909" y="173830"/>
                    <a:pt x="357097" y="173858"/>
                  </a:cubicBezTo>
                  <a:lnTo>
                    <a:pt x="255249" y="177216"/>
                  </a:lnTo>
                  <a:cubicBezTo>
                    <a:pt x="253974" y="177257"/>
                    <a:pt x="252919" y="176236"/>
                    <a:pt x="252919" y="174959"/>
                  </a:cubicBezTo>
                  <a:lnTo>
                    <a:pt x="252919" y="165696"/>
                  </a:lnTo>
                  <a:cubicBezTo>
                    <a:pt x="252919" y="164420"/>
                    <a:pt x="253974" y="163397"/>
                    <a:pt x="255249" y="163438"/>
                  </a:cubicBezTo>
                  <a:lnTo>
                    <a:pt x="357097" y="166796"/>
                  </a:lnTo>
                  <a:cubicBezTo>
                    <a:pt x="357909" y="166824"/>
                    <a:pt x="358553" y="167490"/>
                    <a:pt x="358553" y="168300"/>
                  </a:cubicBezTo>
                  <a:lnTo>
                    <a:pt x="358553" y="172354"/>
                  </a:lnTo>
                  <a:close/>
                  <a:moveTo>
                    <a:pt x="358553" y="131725"/>
                  </a:moveTo>
                  <a:cubicBezTo>
                    <a:pt x="358553" y="132536"/>
                    <a:pt x="357909" y="133202"/>
                    <a:pt x="357097" y="133229"/>
                  </a:cubicBezTo>
                  <a:lnTo>
                    <a:pt x="255249" y="136586"/>
                  </a:lnTo>
                  <a:cubicBezTo>
                    <a:pt x="253974" y="136628"/>
                    <a:pt x="252919" y="135606"/>
                    <a:pt x="252919" y="134330"/>
                  </a:cubicBezTo>
                  <a:lnTo>
                    <a:pt x="252919" y="125066"/>
                  </a:lnTo>
                  <a:cubicBezTo>
                    <a:pt x="252919" y="123790"/>
                    <a:pt x="253974" y="122768"/>
                    <a:pt x="255249" y="122810"/>
                  </a:cubicBezTo>
                  <a:lnTo>
                    <a:pt x="357097" y="126168"/>
                  </a:lnTo>
                  <a:cubicBezTo>
                    <a:pt x="357909" y="126195"/>
                    <a:pt x="358553" y="126860"/>
                    <a:pt x="358553" y="127672"/>
                  </a:cubicBezTo>
                  <a:lnTo>
                    <a:pt x="358553" y="13172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100"/>
            </a:p>
          </p:txBody>
        </p:sp>
        <p:sp>
          <p:nvSpPr>
            <p:cNvPr id="2057" name="Freeform 2056">
              <a:extLst>
                <a:ext uri="{FF2B5EF4-FFF2-40B4-BE49-F238E27FC236}">
                  <a16:creationId xmlns:a16="http://schemas.microsoft.com/office/drawing/2014/main" id="{A87532ED-2786-A79C-A3FD-F07AE4AF2A1E}"/>
                </a:ext>
              </a:extLst>
            </p:cNvPr>
            <p:cNvSpPr/>
            <p:nvPr/>
          </p:nvSpPr>
          <p:spPr>
            <a:xfrm>
              <a:off x="4895313" y="4253988"/>
              <a:ext cx="396370" cy="292969"/>
            </a:xfrm>
            <a:custGeom>
              <a:avLst/>
              <a:gdLst>
                <a:gd name="connsiteX0" fmla="*/ 370520 w 396370"/>
                <a:gd name="connsiteY0" fmla="*/ 0 h 292969"/>
                <a:gd name="connsiteX1" fmla="*/ 25850 w 396370"/>
                <a:gd name="connsiteY1" fmla="*/ 0 h 292969"/>
                <a:gd name="connsiteX2" fmla="*/ 0 w 396370"/>
                <a:gd name="connsiteY2" fmla="*/ 25850 h 292969"/>
                <a:gd name="connsiteX3" fmla="*/ 0 w 396370"/>
                <a:gd name="connsiteY3" fmla="*/ 267119 h 292969"/>
                <a:gd name="connsiteX4" fmla="*/ 25850 w 396370"/>
                <a:gd name="connsiteY4" fmla="*/ 292969 h 292969"/>
                <a:gd name="connsiteX5" fmla="*/ 370520 w 396370"/>
                <a:gd name="connsiteY5" fmla="*/ 292969 h 292969"/>
                <a:gd name="connsiteX6" fmla="*/ 396370 w 396370"/>
                <a:gd name="connsiteY6" fmla="*/ 267119 h 292969"/>
                <a:gd name="connsiteX7" fmla="*/ 396370 w 396370"/>
                <a:gd name="connsiteY7" fmla="*/ 25850 h 292969"/>
                <a:gd name="connsiteX8" fmla="*/ 370520 w 396370"/>
                <a:gd name="connsiteY8" fmla="*/ 0 h 292969"/>
                <a:gd name="connsiteX9" fmla="*/ 53836 w 396370"/>
                <a:gd name="connsiteY9" fmla="*/ 140888 h 292969"/>
                <a:gd name="connsiteX10" fmla="*/ 59662 w 396370"/>
                <a:gd name="connsiteY10" fmla="*/ 142369 h 292969"/>
                <a:gd name="connsiteX11" fmla="*/ 100861 w 396370"/>
                <a:gd name="connsiteY11" fmla="*/ 95222 h 292969"/>
                <a:gd name="connsiteX12" fmla="*/ 98528 w 396370"/>
                <a:gd name="connsiteY12" fmla="*/ 88071 h 292969"/>
                <a:gd name="connsiteX13" fmla="*/ 110717 w 396370"/>
                <a:gd name="connsiteY13" fmla="*/ 75882 h 292969"/>
                <a:gd name="connsiteX14" fmla="*/ 122905 w 396370"/>
                <a:gd name="connsiteY14" fmla="*/ 88071 h 292969"/>
                <a:gd name="connsiteX15" fmla="*/ 121059 w 396370"/>
                <a:gd name="connsiteY15" fmla="*/ 94498 h 292969"/>
                <a:gd name="connsiteX16" fmla="*/ 140295 w 396370"/>
                <a:gd name="connsiteY16" fmla="*/ 113465 h 292969"/>
                <a:gd name="connsiteX17" fmla="*/ 147029 w 396370"/>
                <a:gd name="connsiteY17" fmla="*/ 111432 h 292969"/>
                <a:gd name="connsiteX18" fmla="*/ 152584 w 396370"/>
                <a:gd name="connsiteY18" fmla="*/ 112780 h 292969"/>
                <a:gd name="connsiteX19" fmla="*/ 184973 w 396370"/>
                <a:gd name="connsiteY19" fmla="*/ 70815 h 292969"/>
                <a:gd name="connsiteX20" fmla="*/ 182071 w 396370"/>
                <a:gd name="connsiteY20" fmla="*/ 62932 h 292969"/>
                <a:gd name="connsiteX21" fmla="*/ 194260 w 396370"/>
                <a:gd name="connsiteY21" fmla="*/ 50743 h 292969"/>
                <a:gd name="connsiteX22" fmla="*/ 206448 w 396370"/>
                <a:gd name="connsiteY22" fmla="*/ 62932 h 292969"/>
                <a:gd name="connsiteX23" fmla="*/ 194260 w 396370"/>
                <a:gd name="connsiteY23" fmla="*/ 75120 h 292969"/>
                <a:gd name="connsiteX24" fmla="*/ 189961 w 396370"/>
                <a:gd name="connsiteY24" fmla="*/ 74325 h 292969"/>
                <a:gd name="connsiteX25" fmla="*/ 157153 w 396370"/>
                <a:gd name="connsiteY25" fmla="*/ 116835 h 292969"/>
                <a:gd name="connsiteX26" fmla="*/ 159217 w 396370"/>
                <a:gd name="connsiteY26" fmla="*/ 123621 h 292969"/>
                <a:gd name="connsiteX27" fmla="*/ 147029 w 396370"/>
                <a:gd name="connsiteY27" fmla="*/ 135809 h 292969"/>
                <a:gd name="connsiteX28" fmla="*/ 134840 w 396370"/>
                <a:gd name="connsiteY28" fmla="*/ 123621 h 292969"/>
                <a:gd name="connsiteX29" fmla="*/ 136217 w 396370"/>
                <a:gd name="connsiteY29" fmla="*/ 118006 h 292969"/>
                <a:gd name="connsiteX30" fmla="*/ 116652 w 396370"/>
                <a:gd name="connsiteY30" fmla="*/ 98711 h 292969"/>
                <a:gd name="connsiteX31" fmla="*/ 110716 w 396370"/>
                <a:gd name="connsiteY31" fmla="*/ 100259 h 292969"/>
                <a:gd name="connsiteX32" fmla="*/ 105566 w 396370"/>
                <a:gd name="connsiteY32" fmla="*/ 99105 h 292969"/>
                <a:gd name="connsiteX33" fmla="*/ 64110 w 396370"/>
                <a:gd name="connsiteY33" fmla="*/ 146536 h 292969"/>
                <a:gd name="connsiteX34" fmla="*/ 66025 w 396370"/>
                <a:gd name="connsiteY34" fmla="*/ 153076 h 292969"/>
                <a:gd name="connsiteX35" fmla="*/ 53836 w 396370"/>
                <a:gd name="connsiteY35" fmla="*/ 165265 h 292969"/>
                <a:gd name="connsiteX36" fmla="*/ 41648 w 396370"/>
                <a:gd name="connsiteY36" fmla="*/ 153076 h 292969"/>
                <a:gd name="connsiteX37" fmla="*/ 53836 w 396370"/>
                <a:gd name="connsiteY37" fmla="*/ 140888 h 292969"/>
                <a:gd name="connsiteX38" fmla="*/ 73217 w 396370"/>
                <a:gd name="connsiteY38" fmla="*/ 244621 h 292969"/>
                <a:gd name="connsiteX39" fmla="*/ 40715 w 396370"/>
                <a:gd name="connsiteY39" fmla="*/ 244621 h 292969"/>
                <a:gd name="connsiteX40" fmla="*/ 40715 w 396370"/>
                <a:gd name="connsiteY40" fmla="*/ 187739 h 292969"/>
                <a:gd name="connsiteX41" fmla="*/ 73217 w 396370"/>
                <a:gd name="connsiteY41" fmla="*/ 187739 h 292969"/>
                <a:gd name="connsiteX42" fmla="*/ 73217 w 396370"/>
                <a:gd name="connsiteY42" fmla="*/ 244621 h 292969"/>
                <a:gd name="connsiteX43" fmla="*/ 120291 w 396370"/>
                <a:gd name="connsiteY43" fmla="*/ 244621 h 292969"/>
                <a:gd name="connsiteX44" fmla="*/ 87788 w 396370"/>
                <a:gd name="connsiteY44" fmla="*/ 244621 h 292969"/>
                <a:gd name="connsiteX45" fmla="*/ 87788 w 396370"/>
                <a:gd name="connsiteY45" fmla="*/ 138985 h 292969"/>
                <a:gd name="connsiteX46" fmla="*/ 120291 w 396370"/>
                <a:gd name="connsiteY46" fmla="*/ 138985 h 292969"/>
                <a:gd name="connsiteX47" fmla="*/ 120291 w 396370"/>
                <a:gd name="connsiteY47" fmla="*/ 244621 h 292969"/>
                <a:gd name="connsiteX48" fmla="*/ 165369 w 396370"/>
                <a:gd name="connsiteY48" fmla="*/ 244621 h 292969"/>
                <a:gd name="connsiteX49" fmla="*/ 132866 w 396370"/>
                <a:gd name="connsiteY49" fmla="*/ 244621 h 292969"/>
                <a:gd name="connsiteX50" fmla="*/ 132866 w 396370"/>
                <a:gd name="connsiteY50" fmla="*/ 163363 h 292969"/>
                <a:gd name="connsiteX51" fmla="*/ 165369 w 396370"/>
                <a:gd name="connsiteY51" fmla="*/ 163363 h 292969"/>
                <a:gd name="connsiteX52" fmla="*/ 165369 w 396370"/>
                <a:gd name="connsiteY52" fmla="*/ 244621 h 292969"/>
                <a:gd name="connsiteX53" fmla="*/ 212441 w 396370"/>
                <a:gd name="connsiteY53" fmla="*/ 244621 h 292969"/>
                <a:gd name="connsiteX54" fmla="*/ 179940 w 396370"/>
                <a:gd name="connsiteY54" fmla="*/ 244621 h 292969"/>
                <a:gd name="connsiteX55" fmla="*/ 179940 w 396370"/>
                <a:gd name="connsiteY55" fmla="*/ 122733 h 292969"/>
                <a:gd name="connsiteX56" fmla="*/ 212441 w 396370"/>
                <a:gd name="connsiteY56" fmla="*/ 122733 h 292969"/>
                <a:gd name="connsiteX57" fmla="*/ 212441 w 396370"/>
                <a:gd name="connsiteY57" fmla="*/ 244621 h 292969"/>
                <a:gd name="connsiteX58" fmla="*/ 315463 w 396370"/>
                <a:gd name="connsiteY58" fmla="*/ 209557 h 292969"/>
                <a:gd name="connsiteX59" fmla="*/ 314044 w 396370"/>
                <a:gd name="connsiteY59" fmla="*/ 211058 h 292969"/>
                <a:gd name="connsiteX60" fmla="*/ 257488 w 396370"/>
                <a:gd name="connsiteY60" fmla="*/ 214322 h 292969"/>
                <a:gd name="connsiteX61" fmla="*/ 255099 w 396370"/>
                <a:gd name="connsiteY61" fmla="*/ 212069 h 292969"/>
                <a:gd name="connsiteX62" fmla="*/ 255099 w 396370"/>
                <a:gd name="connsiteY62" fmla="*/ 202920 h 292969"/>
                <a:gd name="connsiteX63" fmla="*/ 257488 w 396370"/>
                <a:gd name="connsiteY63" fmla="*/ 200667 h 292969"/>
                <a:gd name="connsiteX64" fmla="*/ 314044 w 396370"/>
                <a:gd name="connsiteY64" fmla="*/ 203930 h 292969"/>
                <a:gd name="connsiteX65" fmla="*/ 315463 w 396370"/>
                <a:gd name="connsiteY65" fmla="*/ 205432 h 292969"/>
                <a:gd name="connsiteX66" fmla="*/ 315463 w 396370"/>
                <a:gd name="connsiteY66" fmla="*/ 209557 h 292969"/>
                <a:gd name="connsiteX67" fmla="*/ 358553 w 396370"/>
                <a:gd name="connsiteY67" fmla="*/ 172354 h 292969"/>
                <a:gd name="connsiteX68" fmla="*/ 357097 w 396370"/>
                <a:gd name="connsiteY68" fmla="*/ 173858 h 292969"/>
                <a:gd name="connsiteX69" fmla="*/ 255249 w 396370"/>
                <a:gd name="connsiteY69" fmla="*/ 177216 h 292969"/>
                <a:gd name="connsiteX70" fmla="*/ 252919 w 396370"/>
                <a:gd name="connsiteY70" fmla="*/ 174959 h 292969"/>
                <a:gd name="connsiteX71" fmla="*/ 252919 w 396370"/>
                <a:gd name="connsiteY71" fmla="*/ 165696 h 292969"/>
                <a:gd name="connsiteX72" fmla="*/ 255249 w 396370"/>
                <a:gd name="connsiteY72" fmla="*/ 163438 h 292969"/>
                <a:gd name="connsiteX73" fmla="*/ 357097 w 396370"/>
                <a:gd name="connsiteY73" fmla="*/ 166796 h 292969"/>
                <a:gd name="connsiteX74" fmla="*/ 358553 w 396370"/>
                <a:gd name="connsiteY74" fmla="*/ 168300 h 292969"/>
                <a:gd name="connsiteX75" fmla="*/ 358553 w 396370"/>
                <a:gd name="connsiteY75" fmla="*/ 172354 h 292969"/>
                <a:gd name="connsiteX76" fmla="*/ 358553 w 396370"/>
                <a:gd name="connsiteY76" fmla="*/ 131725 h 292969"/>
                <a:gd name="connsiteX77" fmla="*/ 357097 w 396370"/>
                <a:gd name="connsiteY77" fmla="*/ 133229 h 292969"/>
                <a:gd name="connsiteX78" fmla="*/ 255249 w 396370"/>
                <a:gd name="connsiteY78" fmla="*/ 136586 h 292969"/>
                <a:gd name="connsiteX79" fmla="*/ 252919 w 396370"/>
                <a:gd name="connsiteY79" fmla="*/ 134330 h 292969"/>
                <a:gd name="connsiteX80" fmla="*/ 252919 w 396370"/>
                <a:gd name="connsiteY80" fmla="*/ 125066 h 292969"/>
                <a:gd name="connsiteX81" fmla="*/ 255249 w 396370"/>
                <a:gd name="connsiteY81" fmla="*/ 122810 h 292969"/>
                <a:gd name="connsiteX82" fmla="*/ 357097 w 396370"/>
                <a:gd name="connsiteY82" fmla="*/ 126168 h 292969"/>
                <a:gd name="connsiteX83" fmla="*/ 358553 w 396370"/>
                <a:gd name="connsiteY83" fmla="*/ 127672 h 292969"/>
                <a:gd name="connsiteX84" fmla="*/ 358553 w 396370"/>
                <a:gd name="connsiteY84" fmla="*/ 131725 h 292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396370" h="292969">
                  <a:moveTo>
                    <a:pt x="370520" y="0"/>
                  </a:moveTo>
                  <a:lnTo>
                    <a:pt x="25850" y="0"/>
                  </a:lnTo>
                  <a:cubicBezTo>
                    <a:pt x="11574" y="0"/>
                    <a:pt x="0" y="11574"/>
                    <a:pt x="0" y="25850"/>
                  </a:cubicBezTo>
                  <a:lnTo>
                    <a:pt x="0" y="267119"/>
                  </a:lnTo>
                  <a:cubicBezTo>
                    <a:pt x="0" y="281395"/>
                    <a:pt x="11574" y="292969"/>
                    <a:pt x="25850" y="292969"/>
                  </a:cubicBezTo>
                  <a:lnTo>
                    <a:pt x="370520" y="292969"/>
                  </a:lnTo>
                  <a:cubicBezTo>
                    <a:pt x="384796" y="292969"/>
                    <a:pt x="396370" y="281395"/>
                    <a:pt x="396370" y="267119"/>
                  </a:cubicBezTo>
                  <a:lnTo>
                    <a:pt x="396370" y="25850"/>
                  </a:lnTo>
                  <a:cubicBezTo>
                    <a:pt x="396370" y="11574"/>
                    <a:pt x="384796" y="0"/>
                    <a:pt x="370520" y="0"/>
                  </a:cubicBezTo>
                  <a:close/>
                  <a:moveTo>
                    <a:pt x="53836" y="140888"/>
                  </a:moveTo>
                  <a:cubicBezTo>
                    <a:pt x="55947" y="140888"/>
                    <a:pt x="57931" y="141425"/>
                    <a:pt x="59662" y="142369"/>
                  </a:cubicBezTo>
                  <a:lnTo>
                    <a:pt x="100861" y="95222"/>
                  </a:lnTo>
                  <a:cubicBezTo>
                    <a:pt x="99400" y="93212"/>
                    <a:pt x="98528" y="90746"/>
                    <a:pt x="98528" y="88071"/>
                  </a:cubicBezTo>
                  <a:cubicBezTo>
                    <a:pt x="98528" y="81339"/>
                    <a:pt x="103985" y="75882"/>
                    <a:pt x="110717" y="75882"/>
                  </a:cubicBezTo>
                  <a:cubicBezTo>
                    <a:pt x="117448" y="75882"/>
                    <a:pt x="122905" y="81339"/>
                    <a:pt x="122905" y="88071"/>
                  </a:cubicBezTo>
                  <a:cubicBezTo>
                    <a:pt x="122905" y="90432"/>
                    <a:pt x="122222" y="92630"/>
                    <a:pt x="121059" y="94498"/>
                  </a:cubicBezTo>
                  <a:lnTo>
                    <a:pt x="140295" y="113465"/>
                  </a:lnTo>
                  <a:cubicBezTo>
                    <a:pt x="142224" y="112182"/>
                    <a:pt x="144538" y="111432"/>
                    <a:pt x="147029" y="111432"/>
                  </a:cubicBezTo>
                  <a:cubicBezTo>
                    <a:pt x="149032" y="111432"/>
                    <a:pt x="150916" y="111924"/>
                    <a:pt x="152584" y="112780"/>
                  </a:cubicBezTo>
                  <a:lnTo>
                    <a:pt x="184973" y="70815"/>
                  </a:lnTo>
                  <a:cubicBezTo>
                    <a:pt x="183166" y="68689"/>
                    <a:pt x="182071" y="65940"/>
                    <a:pt x="182071" y="62932"/>
                  </a:cubicBezTo>
                  <a:cubicBezTo>
                    <a:pt x="182071" y="56200"/>
                    <a:pt x="187528" y="50743"/>
                    <a:pt x="194260" y="50743"/>
                  </a:cubicBezTo>
                  <a:cubicBezTo>
                    <a:pt x="200992" y="50743"/>
                    <a:pt x="206448" y="56200"/>
                    <a:pt x="206448" y="62932"/>
                  </a:cubicBezTo>
                  <a:cubicBezTo>
                    <a:pt x="206448" y="69663"/>
                    <a:pt x="200992" y="75120"/>
                    <a:pt x="194260" y="75120"/>
                  </a:cubicBezTo>
                  <a:cubicBezTo>
                    <a:pt x="192744" y="75120"/>
                    <a:pt x="191299" y="74831"/>
                    <a:pt x="189961" y="74325"/>
                  </a:cubicBezTo>
                  <a:lnTo>
                    <a:pt x="157153" y="116835"/>
                  </a:lnTo>
                  <a:cubicBezTo>
                    <a:pt x="158456" y="118775"/>
                    <a:pt x="159217" y="121109"/>
                    <a:pt x="159217" y="123621"/>
                  </a:cubicBezTo>
                  <a:cubicBezTo>
                    <a:pt x="159217" y="130352"/>
                    <a:pt x="153760" y="135809"/>
                    <a:pt x="147029" y="135809"/>
                  </a:cubicBezTo>
                  <a:cubicBezTo>
                    <a:pt x="140297" y="135809"/>
                    <a:pt x="134840" y="130352"/>
                    <a:pt x="134840" y="123621"/>
                  </a:cubicBezTo>
                  <a:cubicBezTo>
                    <a:pt x="134840" y="121594"/>
                    <a:pt x="135342" y="119687"/>
                    <a:pt x="136217" y="118006"/>
                  </a:cubicBezTo>
                  <a:lnTo>
                    <a:pt x="116652" y="98711"/>
                  </a:lnTo>
                  <a:cubicBezTo>
                    <a:pt x="114895" y="99694"/>
                    <a:pt x="112873" y="100259"/>
                    <a:pt x="110716" y="100259"/>
                  </a:cubicBezTo>
                  <a:cubicBezTo>
                    <a:pt x="108873" y="100259"/>
                    <a:pt x="107132" y="99838"/>
                    <a:pt x="105566" y="99105"/>
                  </a:cubicBezTo>
                  <a:lnTo>
                    <a:pt x="64110" y="146536"/>
                  </a:lnTo>
                  <a:cubicBezTo>
                    <a:pt x="65316" y="148426"/>
                    <a:pt x="66025" y="150666"/>
                    <a:pt x="66025" y="153076"/>
                  </a:cubicBezTo>
                  <a:cubicBezTo>
                    <a:pt x="66025" y="159808"/>
                    <a:pt x="60568" y="165265"/>
                    <a:pt x="53836" y="165265"/>
                  </a:cubicBezTo>
                  <a:cubicBezTo>
                    <a:pt x="47105" y="165265"/>
                    <a:pt x="41648" y="159808"/>
                    <a:pt x="41648" y="153076"/>
                  </a:cubicBezTo>
                  <a:cubicBezTo>
                    <a:pt x="41648" y="146345"/>
                    <a:pt x="47105" y="140888"/>
                    <a:pt x="53836" y="140888"/>
                  </a:cubicBezTo>
                  <a:close/>
                  <a:moveTo>
                    <a:pt x="73217" y="244621"/>
                  </a:moveTo>
                  <a:lnTo>
                    <a:pt x="40715" y="244621"/>
                  </a:lnTo>
                  <a:lnTo>
                    <a:pt x="40715" y="187739"/>
                  </a:lnTo>
                  <a:lnTo>
                    <a:pt x="73217" y="187739"/>
                  </a:lnTo>
                  <a:lnTo>
                    <a:pt x="73217" y="244621"/>
                  </a:lnTo>
                  <a:close/>
                  <a:moveTo>
                    <a:pt x="120291" y="244621"/>
                  </a:moveTo>
                  <a:lnTo>
                    <a:pt x="87788" y="244621"/>
                  </a:lnTo>
                  <a:lnTo>
                    <a:pt x="87788" y="138985"/>
                  </a:lnTo>
                  <a:lnTo>
                    <a:pt x="120291" y="138985"/>
                  </a:lnTo>
                  <a:lnTo>
                    <a:pt x="120291" y="244621"/>
                  </a:lnTo>
                  <a:close/>
                  <a:moveTo>
                    <a:pt x="165369" y="244621"/>
                  </a:moveTo>
                  <a:lnTo>
                    <a:pt x="132866" y="244621"/>
                  </a:lnTo>
                  <a:lnTo>
                    <a:pt x="132866" y="163363"/>
                  </a:lnTo>
                  <a:lnTo>
                    <a:pt x="165369" y="163363"/>
                  </a:lnTo>
                  <a:lnTo>
                    <a:pt x="165369" y="244621"/>
                  </a:lnTo>
                  <a:close/>
                  <a:moveTo>
                    <a:pt x="212441" y="244621"/>
                  </a:moveTo>
                  <a:lnTo>
                    <a:pt x="179940" y="244621"/>
                  </a:lnTo>
                  <a:lnTo>
                    <a:pt x="179940" y="122733"/>
                  </a:lnTo>
                  <a:lnTo>
                    <a:pt x="212441" y="122733"/>
                  </a:lnTo>
                  <a:lnTo>
                    <a:pt x="212441" y="244621"/>
                  </a:lnTo>
                  <a:close/>
                  <a:moveTo>
                    <a:pt x="315463" y="209557"/>
                  </a:moveTo>
                  <a:cubicBezTo>
                    <a:pt x="315463" y="210354"/>
                    <a:pt x="314841" y="211013"/>
                    <a:pt x="314044" y="211058"/>
                  </a:cubicBezTo>
                  <a:lnTo>
                    <a:pt x="257488" y="214322"/>
                  </a:lnTo>
                  <a:cubicBezTo>
                    <a:pt x="256191" y="214397"/>
                    <a:pt x="255099" y="213366"/>
                    <a:pt x="255099" y="212069"/>
                  </a:cubicBezTo>
                  <a:lnTo>
                    <a:pt x="255099" y="202920"/>
                  </a:lnTo>
                  <a:cubicBezTo>
                    <a:pt x="255099" y="201623"/>
                    <a:pt x="256191" y="200593"/>
                    <a:pt x="257488" y="200667"/>
                  </a:cubicBezTo>
                  <a:lnTo>
                    <a:pt x="314044" y="203930"/>
                  </a:lnTo>
                  <a:cubicBezTo>
                    <a:pt x="314841" y="203975"/>
                    <a:pt x="315463" y="204635"/>
                    <a:pt x="315463" y="205432"/>
                  </a:cubicBezTo>
                  <a:lnTo>
                    <a:pt x="315463" y="209557"/>
                  </a:lnTo>
                  <a:close/>
                  <a:moveTo>
                    <a:pt x="358553" y="172354"/>
                  </a:moveTo>
                  <a:cubicBezTo>
                    <a:pt x="358553" y="173164"/>
                    <a:pt x="357909" y="173830"/>
                    <a:pt x="357097" y="173858"/>
                  </a:cubicBezTo>
                  <a:lnTo>
                    <a:pt x="255249" y="177216"/>
                  </a:lnTo>
                  <a:cubicBezTo>
                    <a:pt x="253974" y="177257"/>
                    <a:pt x="252919" y="176236"/>
                    <a:pt x="252919" y="174959"/>
                  </a:cubicBezTo>
                  <a:lnTo>
                    <a:pt x="252919" y="165696"/>
                  </a:lnTo>
                  <a:cubicBezTo>
                    <a:pt x="252919" y="164420"/>
                    <a:pt x="253974" y="163397"/>
                    <a:pt x="255249" y="163438"/>
                  </a:cubicBezTo>
                  <a:lnTo>
                    <a:pt x="357097" y="166796"/>
                  </a:lnTo>
                  <a:cubicBezTo>
                    <a:pt x="357909" y="166824"/>
                    <a:pt x="358553" y="167490"/>
                    <a:pt x="358553" y="168300"/>
                  </a:cubicBezTo>
                  <a:lnTo>
                    <a:pt x="358553" y="172354"/>
                  </a:lnTo>
                  <a:close/>
                  <a:moveTo>
                    <a:pt x="358553" y="131725"/>
                  </a:moveTo>
                  <a:cubicBezTo>
                    <a:pt x="358553" y="132536"/>
                    <a:pt x="357909" y="133202"/>
                    <a:pt x="357097" y="133229"/>
                  </a:cubicBezTo>
                  <a:lnTo>
                    <a:pt x="255249" y="136586"/>
                  </a:lnTo>
                  <a:cubicBezTo>
                    <a:pt x="253974" y="136628"/>
                    <a:pt x="252919" y="135606"/>
                    <a:pt x="252919" y="134330"/>
                  </a:cubicBezTo>
                  <a:lnTo>
                    <a:pt x="252919" y="125066"/>
                  </a:lnTo>
                  <a:cubicBezTo>
                    <a:pt x="252919" y="123790"/>
                    <a:pt x="253974" y="122768"/>
                    <a:pt x="255249" y="122810"/>
                  </a:cubicBezTo>
                  <a:lnTo>
                    <a:pt x="357097" y="126168"/>
                  </a:lnTo>
                  <a:cubicBezTo>
                    <a:pt x="357909" y="126195"/>
                    <a:pt x="358553" y="126860"/>
                    <a:pt x="358553" y="127672"/>
                  </a:cubicBezTo>
                  <a:lnTo>
                    <a:pt x="358553" y="13172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100"/>
            </a:p>
          </p:txBody>
        </p:sp>
      </p:grpSp>
      <p:sp>
        <p:nvSpPr>
          <p:cNvPr id="2061" name="Oval 2060">
            <a:extLst>
              <a:ext uri="{FF2B5EF4-FFF2-40B4-BE49-F238E27FC236}">
                <a16:creationId xmlns:a16="http://schemas.microsoft.com/office/drawing/2014/main" id="{2D3CE6B8-76CF-307B-AA49-5A04F72A283C}"/>
              </a:ext>
            </a:extLst>
          </p:cNvPr>
          <p:cNvSpPr/>
          <p:nvPr/>
        </p:nvSpPr>
        <p:spPr>
          <a:xfrm>
            <a:off x="1280761" y="2302471"/>
            <a:ext cx="1338920" cy="1338920"/>
          </a:xfrm>
          <a:prstGeom prst="ellipse">
            <a:avLst/>
          </a:prstGeom>
          <a:solidFill>
            <a:srgbClr val="002060"/>
          </a:solidFill>
          <a:ln w="66675">
            <a:solidFill>
              <a:srgbClr val="106D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00"/>
          </a:p>
        </p:txBody>
      </p:sp>
      <p:sp>
        <p:nvSpPr>
          <p:cNvPr id="2076" name="TextBox 2075">
            <a:extLst>
              <a:ext uri="{FF2B5EF4-FFF2-40B4-BE49-F238E27FC236}">
                <a16:creationId xmlns:a16="http://schemas.microsoft.com/office/drawing/2014/main" id="{F2988A22-1A5E-7D35-6986-BB319B2A0ADB}"/>
              </a:ext>
            </a:extLst>
          </p:cNvPr>
          <p:cNvSpPr txBox="1"/>
          <p:nvPr/>
        </p:nvSpPr>
        <p:spPr>
          <a:xfrm>
            <a:off x="2714468" y="2628483"/>
            <a:ext cx="437603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300" b="1" dirty="0">
                <a:solidFill>
                  <a:srgbClr val="FCF5D8"/>
                </a:solidFill>
                <a:latin typeface="ABC Social" panose="020B0604020202020204" charset="0"/>
              </a:rPr>
              <a:t>Impact analysis</a:t>
            </a:r>
          </a:p>
        </p:txBody>
      </p:sp>
      <p:sp>
        <p:nvSpPr>
          <p:cNvPr id="2077" name="TextBox 2076">
            <a:extLst>
              <a:ext uri="{FF2B5EF4-FFF2-40B4-BE49-F238E27FC236}">
                <a16:creationId xmlns:a16="http://schemas.microsoft.com/office/drawing/2014/main" id="{2F7DF6C2-FDE9-DC65-9994-3D2534B66EA9}"/>
              </a:ext>
            </a:extLst>
          </p:cNvPr>
          <p:cNvSpPr txBox="1"/>
          <p:nvPr/>
        </p:nvSpPr>
        <p:spPr>
          <a:xfrm>
            <a:off x="6703767" y="5217264"/>
            <a:ext cx="617131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200" b="1">
                <a:solidFill>
                  <a:srgbClr val="FCF5D8"/>
                </a:solidFill>
                <a:latin typeface="ABC Social" panose="020B0604020202020204" charset="0"/>
              </a:defRPr>
            </a:lvl1pPr>
          </a:lstStyle>
          <a:p>
            <a:r>
              <a:rPr lang="en-US" sz="3300" dirty="0"/>
              <a:t>Inventory configuration</a:t>
            </a:r>
          </a:p>
        </p:txBody>
      </p:sp>
      <p:sp>
        <p:nvSpPr>
          <p:cNvPr id="2078" name="TextBox 2077">
            <a:extLst>
              <a:ext uri="{FF2B5EF4-FFF2-40B4-BE49-F238E27FC236}">
                <a16:creationId xmlns:a16="http://schemas.microsoft.com/office/drawing/2014/main" id="{84374431-90A5-55F4-CA6C-39BCF9DBB6BF}"/>
              </a:ext>
            </a:extLst>
          </p:cNvPr>
          <p:cNvSpPr txBox="1"/>
          <p:nvPr/>
        </p:nvSpPr>
        <p:spPr>
          <a:xfrm>
            <a:off x="3728644" y="7576171"/>
            <a:ext cx="522722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200" b="1">
                <a:solidFill>
                  <a:srgbClr val="FCF5D8"/>
                </a:solidFill>
                <a:latin typeface="ABC Social" panose="020B0604020202020204" charset="0"/>
              </a:defRPr>
            </a:lvl1pPr>
          </a:lstStyle>
          <a:p>
            <a:r>
              <a:rPr lang="en-US" sz="3300" dirty="0"/>
              <a:t>Front-end &amp; back-end developments</a:t>
            </a:r>
          </a:p>
        </p:txBody>
      </p:sp>
      <p:sp>
        <p:nvSpPr>
          <p:cNvPr id="2079" name="TextBox 2078">
            <a:extLst>
              <a:ext uri="{FF2B5EF4-FFF2-40B4-BE49-F238E27FC236}">
                <a16:creationId xmlns:a16="http://schemas.microsoft.com/office/drawing/2014/main" id="{64903080-2FCE-CB33-87CB-764635C81E85}"/>
              </a:ext>
            </a:extLst>
          </p:cNvPr>
          <p:cNvSpPr txBox="1"/>
          <p:nvPr/>
        </p:nvSpPr>
        <p:spPr>
          <a:xfrm>
            <a:off x="10659205" y="7801097"/>
            <a:ext cx="437603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200" b="1">
                <a:solidFill>
                  <a:srgbClr val="FCF5D8"/>
                </a:solidFill>
                <a:latin typeface="ABC Social" panose="020B0604020202020204" charset="0"/>
              </a:defRPr>
            </a:lvl1pPr>
          </a:lstStyle>
          <a:p>
            <a:r>
              <a:rPr lang="en-US" sz="3300" dirty="0"/>
              <a:t>End-to-end testing</a:t>
            </a:r>
          </a:p>
        </p:txBody>
      </p:sp>
      <p:sp>
        <p:nvSpPr>
          <p:cNvPr id="2080" name="TextBox 2079">
            <a:extLst>
              <a:ext uri="{FF2B5EF4-FFF2-40B4-BE49-F238E27FC236}">
                <a16:creationId xmlns:a16="http://schemas.microsoft.com/office/drawing/2014/main" id="{9167BD40-E430-C38E-FC79-77036F030400}"/>
              </a:ext>
            </a:extLst>
          </p:cNvPr>
          <p:cNvSpPr txBox="1"/>
          <p:nvPr/>
        </p:nvSpPr>
        <p:spPr>
          <a:xfrm>
            <a:off x="8749973" y="2632617"/>
            <a:ext cx="609949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200" b="1">
                <a:solidFill>
                  <a:srgbClr val="FCF5D8"/>
                </a:solidFill>
                <a:latin typeface="ABC Social" panose="020B0604020202020204" charset="0"/>
              </a:defRPr>
            </a:lvl1pPr>
          </a:lstStyle>
          <a:p>
            <a:r>
              <a:rPr lang="en-US" sz="3300" dirty="0"/>
              <a:t>Definition of new structure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A1A12E0-01D4-9518-2275-CC6D94846A08}"/>
              </a:ext>
            </a:extLst>
          </p:cNvPr>
          <p:cNvSpPr/>
          <p:nvPr/>
        </p:nvSpPr>
        <p:spPr>
          <a:xfrm>
            <a:off x="14577890" y="7486507"/>
            <a:ext cx="2400300" cy="1839236"/>
          </a:xfrm>
          <a:prstGeom prst="rect">
            <a:avLst/>
          </a:prstGeom>
          <a:solidFill>
            <a:srgbClr val="106D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00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7405C5A2-9499-2EEB-A426-60E52BEBAF14}"/>
              </a:ext>
            </a:extLst>
          </p:cNvPr>
          <p:cNvSpPr/>
          <p:nvPr/>
        </p:nvSpPr>
        <p:spPr>
          <a:xfrm rot="5400000">
            <a:off x="14200585" y="7770435"/>
            <a:ext cx="1502024" cy="777018"/>
          </a:xfrm>
          <a:custGeom>
            <a:avLst/>
            <a:gdLst>
              <a:gd name="connsiteX0" fmla="*/ 1053616 w 2107233"/>
              <a:gd name="connsiteY0" fmla="*/ 0 h 1828799"/>
              <a:gd name="connsiteX1" fmla="*/ 2107233 w 2107233"/>
              <a:gd name="connsiteY1" fmla="*/ 1828799 h 1828799"/>
              <a:gd name="connsiteX2" fmla="*/ 0 w 2107233"/>
              <a:gd name="connsiteY2" fmla="*/ 1828799 h 18287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07233" h="1828799">
                <a:moveTo>
                  <a:pt x="1053616" y="0"/>
                </a:moveTo>
                <a:lnTo>
                  <a:pt x="2107233" y="1828799"/>
                </a:lnTo>
                <a:lnTo>
                  <a:pt x="0" y="1828799"/>
                </a:lnTo>
                <a:close/>
              </a:path>
            </a:pathLst>
          </a:custGeom>
          <a:solidFill>
            <a:srgbClr val="00CD79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210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6FD04FA-3AEC-30E6-846F-36AB78AE4799}"/>
              </a:ext>
            </a:extLst>
          </p:cNvPr>
          <p:cNvSpPr txBox="1"/>
          <p:nvPr/>
        </p:nvSpPr>
        <p:spPr>
          <a:xfrm>
            <a:off x="14209282" y="8895769"/>
            <a:ext cx="43760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200" b="1">
                <a:solidFill>
                  <a:srgbClr val="FCF5D8"/>
                </a:solidFill>
                <a:latin typeface="ABC Social" panose="020B0604020202020204" charset="0"/>
              </a:defRPr>
            </a:lvl1pPr>
          </a:lstStyle>
          <a:p>
            <a:pPr algn="ctr"/>
            <a:r>
              <a:rPr lang="en-US" sz="2400" dirty="0"/>
              <a:t>Expected go-live</a:t>
            </a:r>
            <a:br>
              <a:rPr lang="en-US" sz="2400" dirty="0"/>
            </a:br>
            <a:r>
              <a:rPr lang="en-US" sz="4800" dirty="0"/>
              <a:t>Q3 2026</a:t>
            </a:r>
            <a:endParaRPr lang="en-US" sz="2400" dirty="0"/>
          </a:p>
        </p:txBody>
      </p:sp>
      <p:pic>
        <p:nvPicPr>
          <p:cNvPr id="3" name="Picture 2" descr="A white bell on a black background&#10;&#10;AI-generated content may be incorrect.">
            <a:extLst>
              <a:ext uri="{FF2B5EF4-FFF2-40B4-BE49-F238E27FC236}">
                <a16:creationId xmlns:a16="http://schemas.microsoft.com/office/drawing/2014/main" id="{73DE0417-6987-52ED-72BD-E7AA078DE6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8689" y="7748909"/>
            <a:ext cx="783000" cy="783000"/>
          </a:xfrm>
          <a:prstGeom prst="rect">
            <a:avLst/>
          </a:prstGeom>
        </p:spPr>
      </p:pic>
      <p:pic>
        <p:nvPicPr>
          <p:cNvPr id="5" name="Picture 4" descr="A white cell phone with a black screen&#10;&#10;AI-generated content may be incorrect.">
            <a:extLst>
              <a:ext uri="{FF2B5EF4-FFF2-40B4-BE49-F238E27FC236}">
                <a16:creationId xmlns:a16="http://schemas.microsoft.com/office/drawing/2014/main" id="{6CC7502D-2751-CF7A-DCFC-AA2D3ADE5E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1060" y="7748909"/>
            <a:ext cx="783000" cy="783000"/>
          </a:xfrm>
          <a:prstGeom prst="rect">
            <a:avLst/>
          </a:prstGeom>
        </p:spPr>
      </p:pic>
      <p:pic>
        <p:nvPicPr>
          <p:cNvPr id="7" name="Picture 6" descr="A white square with check marks&#10;&#10;AI-generated content may be incorrect.">
            <a:extLst>
              <a:ext uri="{FF2B5EF4-FFF2-40B4-BE49-F238E27FC236}">
                <a16:creationId xmlns:a16="http://schemas.microsoft.com/office/drawing/2014/main" id="{C5521208-11B4-D172-1701-5873C30FE3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2600" y="5132876"/>
            <a:ext cx="783000" cy="783000"/>
          </a:xfrm>
          <a:prstGeom prst="rect">
            <a:avLst/>
          </a:prstGeom>
        </p:spPr>
      </p:pic>
      <p:pic>
        <p:nvPicPr>
          <p:cNvPr id="9" name="Picture 8" descr="A white magnifying glass on a black background&#10;&#10;AI-generated content may be incorrect.">
            <a:extLst>
              <a:ext uri="{FF2B5EF4-FFF2-40B4-BE49-F238E27FC236}">
                <a16:creationId xmlns:a16="http://schemas.microsoft.com/office/drawing/2014/main" id="{34E0616A-A7E8-C6D3-6431-1E12CD8B64E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8719" y="2580429"/>
            <a:ext cx="783000" cy="783000"/>
          </a:xfrm>
          <a:prstGeom prst="rect">
            <a:avLst/>
          </a:prstGeom>
        </p:spPr>
      </p:pic>
      <p:pic>
        <p:nvPicPr>
          <p:cNvPr id="13" name="Picture 12" descr="A white rocket with a star&#10;&#10;AI-generated content may be incorrect.">
            <a:extLst>
              <a:ext uri="{FF2B5EF4-FFF2-40B4-BE49-F238E27FC236}">
                <a16:creationId xmlns:a16="http://schemas.microsoft.com/office/drawing/2014/main" id="{DF870F10-170C-B6CD-E9A2-F4A7F7F0403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38532" y="7355196"/>
            <a:ext cx="1620000" cy="16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6218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A8445A-8389-6066-A304-67E0544496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C4B04C2-489C-826D-A009-EE063397A7D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106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100" dirty="0">
              <a:latin typeface="Arial" panose="020B0604020202020204" pitchFamily="34" charset="0"/>
            </a:endParaRP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0C3913C8-CDB7-6C94-4DC0-BA5D4F7F2453}"/>
              </a:ext>
            </a:extLst>
          </p:cNvPr>
          <p:cNvGraphicFramePr>
            <a:graphicFrameLocks/>
          </p:cNvGraphicFramePr>
          <p:nvPr/>
        </p:nvGraphicFramePr>
        <p:xfrm>
          <a:off x="272688" y="3657360"/>
          <a:ext cx="18152472" cy="463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" name="Picture 6">
            <a:extLst>
              <a:ext uri="{FF2B5EF4-FFF2-40B4-BE49-F238E27FC236}">
                <a16:creationId xmlns:a16="http://schemas.microsoft.com/office/drawing/2014/main" id="{C01C1454-7911-4909-011A-70E1FB11CEC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r="21019"/>
          <a:stretch/>
        </p:blipFill>
        <p:spPr>
          <a:xfrm>
            <a:off x="13140444" y="598103"/>
            <a:ext cx="5147556" cy="451055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04A47E17-6002-2530-3CA4-6C24EDC326CD}"/>
              </a:ext>
            </a:extLst>
          </p:cNvPr>
          <p:cNvSpPr txBox="1">
            <a:spLocks/>
          </p:cNvSpPr>
          <p:nvPr/>
        </p:nvSpPr>
        <p:spPr>
          <a:xfrm>
            <a:off x="272688" y="0"/>
            <a:ext cx="18015312" cy="21600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defPPr>
              <a:defRPr lang="en-US"/>
            </a:defPPr>
            <a:lvl1pPr>
              <a:lnSpc>
                <a:spcPct val="150000"/>
              </a:lnSpc>
              <a:spcBef>
                <a:spcPct val="0"/>
              </a:spcBef>
              <a:buNone/>
              <a:defRPr sz="3100" b="0" i="0">
                <a:solidFill>
                  <a:srgbClr val="FCF5D8"/>
                </a:solidFill>
                <a:latin typeface="La Pontaise SemiBold" pitchFamily="2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4650" dirty="0"/>
              <a:t>Thanks to the Price Engine the number of fares will decrease drastically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E44DBBD-BDAD-CE84-30AB-9D1E47369E4E}"/>
              </a:ext>
            </a:extLst>
          </p:cNvPr>
          <p:cNvSpPr/>
          <p:nvPr/>
        </p:nvSpPr>
        <p:spPr>
          <a:xfrm>
            <a:off x="16430133" y="5541333"/>
            <a:ext cx="1224000" cy="1912968"/>
          </a:xfrm>
          <a:prstGeom prst="rect">
            <a:avLst/>
          </a:prstGeom>
          <a:noFill/>
          <a:ln w="19050">
            <a:solidFill>
              <a:srgbClr val="FCF5D8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650" b="1" dirty="0">
                <a:solidFill>
                  <a:srgbClr val="FCF5D8"/>
                </a:solidFill>
                <a:latin typeface="ABC Social" panose="020B0604020202020204" charset="0"/>
              </a:rPr>
              <a:t>70% reduction 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E4D8DBCE-1935-2A8A-8C1C-2E9A13F2B28C}"/>
              </a:ext>
            </a:extLst>
          </p:cNvPr>
          <p:cNvSpPr/>
          <p:nvPr/>
        </p:nvSpPr>
        <p:spPr>
          <a:xfrm>
            <a:off x="1278650" y="8507132"/>
            <a:ext cx="1620000" cy="1350000"/>
          </a:xfrm>
          <a:prstGeom prst="roundRect">
            <a:avLst/>
          </a:prstGeom>
          <a:noFill/>
          <a:ln w="19050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r>
              <a:rPr lang="en-GB" sz="2100" b="1" dirty="0">
                <a:solidFill>
                  <a:srgbClr val="5D9AFF"/>
                </a:solidFill>
                <a:latin typeface="ABC Social" panose="020B0604020202020204" charset="0"/>
              </a:rPr>
              <a:t>Move to S3 Passenger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58FC7D1-4E4F-31FA-4C84-A612E7C23CAF}"/>
              </a:ext>
            </a:extLst>
          </p:cNvPr>
          <p:cNvCxnSpPr>
            <a:cxnSpLocks/>
          </p:cNvCxnSpPr>
          <p:nvPr/>
        </p:nvCxnSpPr>
        <p:spPr>
          <a:xfrm>
            <a:off x="1278650" y="8389220"/>
            <a:ext cx="1620000" cy="0"/>
          </a:xfrm>
          <a:prstGeom prst="line">
            <a:avLst/>
          </a:prstGeom>
          <a:ln w="38100">
            <a:solidFill>
              <a:srgbClr val="5D9A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B152F195-09B9-2278-E971-AEEB97B113D1}"/>
              </a:ext>
            </a:extLst>
          </p:cNvPr>
          <p:cNvSpPr/>
          <p:nvPr/>
        </p:nvSpPr>
        <p:spPr>
          <a:xfrm>
            <a:off x="8760494" y="8507132"/>
            <a:ext cx="1620000" cy="1350000"/>
          </a:xfrm>
          <a:prstGeom prst="roundRect">
            <a:avLst/>
          </a:prstGeom>
          <a:noFill/>
          <a:ln w="19050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r>
              <a:rPr lang="en-GB" sz="2100" b="1" dirty="0">
                <a:solidFill>
                  <a:srgbClr val="5D9AFF"/>
                </a:solidFill>
                <a:latin typeface="ABC Social" panose="020B0604020202020204" charset="0"/>
              </a:rPr>
              <a:t>Thalys &amp; Eurostar merger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F53A4D1E-4E12-E8A4-C1CC-A20C29BC437E}"/>
              </a:ext>
            </a:extLst>
          </p:cNvPr>
          <p:cNvCxnSpPr>
            <a:cxnSpLocks/>
          </p:cNvCxnSpPr>
          <p:nvPr/>
        </p:nvCxnSpPr>
        <p:spPr>
          <a:xfrm>
            <a:off x="8760494" y="8389220"/>
            <a:ext cx="1620000" cy="0"/>
          </a:xfrm>
          <a:prstGeom prst="line">
            <a:avLst/>
          </a:prstGeom>
          <a:ln w="38100">
            <a:solidFill>
              <a:srgbClr val="5D9A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BD70920A-90E4-156D-6A75-A46A94132FD7}"/>
              </a:ext>
            </a:extLst>
          </p:cNvPr>
          <p:cNvSpPr/>
          <p:nvPr/>
        </p:nvSpPr>
        <p:spPr>
          <a:xfrm>
            <a:off x="11253078" y="8507132"/>
            <a:ext cx="1620000" cy="1350000"/>
          </a:xfrm>
          <a:prstGeom prst="roundRect">
            <a:avLst/>
          </a:prstGeom>
          <a:noFill/>
          <a:ln w="19050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r>
              <a:rPr lang="en-GB" sz="2100" b="1" dirty="0">
                <a:solidFill>
                  <a:srgbClr val="5D9AFF"/>
                </a:solidFill>
                <a:latin typeface="ABC Social" panose="020B0604020202020204" charset="0"/>
              </a:rPr>
              <a:t>New Customer Offer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92C3FF6D-5D3E-7098-B363-B26D88E3379B}"/>
              </a:ext>
            </a:extLst>
          </p:cNvPr>
          <p:cNvCxnSpPr>
            <a:cxnSpLocks/>
          </p:cNvCxnSpPr>
          <p:nvPr/>
        </p:nvCxnSpPr>
        <p:spPr>
          <a:xfrm>
            <a:off x="11253078" y="8389220"/>
            <a:ext cx="1620000" cy="0"/>
          </a:xfrm>
          <a:prstGeom prst="line">
            <a:avLst/>
          </a:prstGeom>
          <a:ln w="38100">
            <a:solidFill>
              <a:srgbClr val="5D9A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F4931C10-1D38-05ED-7A0D-EC36169CF68F}"/>
              </a:ext>
            </a:extLst>
          </p:cNvPr>
          <p:cNvSpPr/>
          <p:nvPr/>
        </p:nvSpPr>
        <p:spPr>
          <a:xfrm>
            <a:off x="13726614" y="8507132"/>
            <a:ext cx="1620000" cy="1350000"/>
          </a:xfrm>
          <a:prstGeom prst="roundRect">
            <a:avLst/>
          </a:prstGeom>
          <a:noFill/>
          <a:ln w="19050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r>
              <a:rPr lang="en-GB" sz="2100" b="1" dirty="0">
                <a:solidFill>
                  <a:srgbClr val="5D9AFF"/>
                </a:solidFill>
                <a:latin typeface="ABC Social" panose="020B0604020202020204" charset="0"/>
              </a:rPr>
              <a:t>Clean-up of inactive fares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C65127C3-03B5-606D-1444-F4BE32778D53}"/>
              </a:ext>
            </a:extLst>
          </p:cNvPr>
          <p:cNvCxnSpPr>
            <a:cxnSpLocks/>
          </p:cNvCxnSpPr>
          <p:nvPr/>
        </p:nvCxnSpPr>
        <p:spPr>
          <a:xfrm>
            <a:off x="13726614" y="8389220"/>
            <a:ext cx="1620000" cy="0"/>
          </a:xfrm>
          <a:prstGeom prst="line">
            <a:avLst/>
          </a:prstGeom>
          <a:ln w="38100">
            <a:solidFill>
              <a:srgbClr val="5D9A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345AF43F-2EE3-B060-C036-B8327E55856F}"/>
              </a:ext>
            </a:extLst>
          </p:cNvPr>
          <p:cNvSpPr/>
          <p:nvPr/>
        </p:nvSpPr>
        <p:spPr>
          <a:xfrm>
            <a:off x="3804572" y="8507132"/>
            <a:ext cx="4050000" cy="1350000"/>
          </a:xfrm>
          <a:prstGeom prst="roundRect">
            <a:avLst/>
          </a:prstGeom>
          <a:noFill/>
          <a:ln w="19050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r>
              <a:rPr lang="en-GB" sz="2100" b="1" dirty="0">
                <a:solidFill>
                  <a:srgbClr val="5D9AFF"/>
                </a:solidFill>
                <a:latin typeface="ABC Social" panose="020B0604020202020204" charset="0"/>
              </a:rPr>
              <a:t>Stable structure during and just after the Covid Pandemic 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679F5F5-A95F-E614-4C6B-C8E9CE6C7F66}"/>
              </a:ext>
            </a:extLst>
          </p:cNvPr>
          <p:cNvCxnSpPr>
            <a:cxnSpLocks/>
          </p:cNvCxnSpPr>
          <p:nvPr/>
        </p:nvCxnSpPr>
        <p:spPr>
          <a:xfrm>
            <a:off x="3804572" y="8389220"/>
            <a:ext cx="4050000" cy="0"/>
          </a:xfrm>
          <a:prstGeom prst="line">
            <a:avLst/>
          </a:prstGeom>
          <a:ln w="38100">
            <a:solidFill>
              <a:srgbClr val="5D9A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61DB74DD-5C35-B019-3B97-526A45F36934}"/>
              </a:ext>
            </a:extLst>
          </p:cNvPr>
          <p:cNvSpPr/>
          <p:nvPr/>
        </p:nvSpPr>
        <p:spPr>
          <a:xfrm>
            <a:off x="15967302" y="8507132"/>
            <a:ext cx="2160000" cy="1350000"/>
          </a:xfrm>
          <a:prstGeom prst="roundRect">
            <a:avLst/>
          </a:prstGeom>
          <a:noFill/>
          <a:ln w="19050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r>
              <a:rPr lang="en-GB" sz="2100" b="1" dirty="0">
                <a:solidFill>
                  <a:srgbClr val="FCF5D8"/>
                </a:solidFill>
                <a:latin typeface="ABC Social" panose="020B0604020202020204" charset="0"/>
              </a:rPr>
              <a:t>Pricing </a:t>
            </a:r>
            <a:br>
              <a:rPr lang="en-GB" sz="2100" b="1" dirty="0">
                <a:solidFill>
                  <a:srgbClr val="FCF5D8"/>
                </a:solidFill>
                <a:latin typeface="ABC Social" panose="020B0604020202020204" charset="0"/>
              </a:rPr>
            </a:br>
            <a:r>
              <a:rPr lang="en-GB" sz="2100" b="1" dirty="0">
                <a:solidFill>
                  <a:srgbClr val="FCF5D8"/>
                </a:solidFill>
                <a:latin typeface="ABC Social" panose="020B0604020202020204" charset="0"/>
              </a:rPr>
              <a:t>Engine Implementation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EFFDD620-B803-1B8B-0F3B-49B66A846219}"/>
              </a:ext>
            </a:extLst>
          </p:cNvPr>
          <p:cNvCxnSpPr>
            <a:cxnSpLocks/>
          </p:cNvCxnSpPr>
          <p:nvPr/>
        </p:nvCxnSpPr>
        <p:spPr>
          <a:xfrm>
            <a:off x="15967302" y="8389220"/>
            <a:ext cx="2160000" cy="0"/>
          </a:xfrm>
          <a:prstGeom prst="line">
            <a:avLst/>
          </a:prstGeom>
          <a:ln w="38100">
            <a:solidFill>
              <a:srgbClr val="FCF5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>
            <a:extLst>
              <a:ext uri="{FF2B5EF4-FFF2-40B4-BE49-F238E27FC236}">
                <a16:creationId xmlns:a16="http://schemas.microsoft.com/office/drawing/2014/main" id="{8BE24EFA-48A4-312E-D3A8-EDB9935798A2}"/>
              </a:ext>
            </a:extLst>
          </p:cNvPr>
          <p:cNvSpPr/>
          <p:nvPr/>
        </p:nvSpPr>
        <p:spPr>
          <a:xfrm>
            <a:off x="16269652" y="7454301"/>
            <a:ext cx="1561148" cy="534547"/>
          </a:xfrm>
          <a:prstGeom prst="rect">
            <a:avLst/>
          </a:prstGeom>
          <a:solidFill>
            <a:srgbClr val="106D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00"/>
          </a:p>
        </p:txBody>
      </p:sp>
    </p:spTree>
    <p:extLst>
      <p:ext uri="{BB962C8B-B14F-4D97-AF65-F5344CB8AC3E}">
        <p14:creationId xmlns:p14="http://schemas.microsoft.com/office/powerpoint/2010/main" val="1312275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30" grpId="0"/>
      <p:bldP spid="3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047DB2-4306-3F14-35C5-B1E4AA4FC3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F809DBA-AAFA-70DD-DCA7-1C79B6AFCD4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106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400" b="1" dirty="0">
              <a:latin typeface="ABC Social" panose="020B0604020202020204" charset="0"/>
            </a:endParaRPr>
          </a:p>
        </p:txBody>
      </p:sp>
      <p:pic>
        <p:nvPicPr>
          <p:cNvPr id="3" name="Picture 6">
            <a:extLst>
              <a:ext uri="{FF2B5EF4-FFF2-40B4-BE49-F238E27FC236}">
                <a16:creationId xmlns:a16="http://schemas.microsoft.com/office/drawing/2014/main" id="{CDA9156A-CBD9-34D3-32C9-1FC93EBB487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r="21019"/>
          <a:stretch/>
        </p:blipFill>
        <p:spPr>
          <a:xfrm>
            <a:off x="13140444" y="598103"/>
            <a:ext cx="5147556" cy="451055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45E775A4-3AAF-A4E8-3F1A-503C876BEB4B}"/>
              </a:ext>
            </a:extLst>
          </p:cNvPr>
          <p:cNvSpPr txBox="1">
            <a:spLocks/>
          </p:cNvSpPr>
          <p:nvPr/>
        </p:nvSpPr>
        <p:spPr>
          <a:xfrm>
            <a:off x="272688" y="0"/>
            <a:ext cx="17672412" cy="2160000"/>
          </a:xfrm>
          <a:prstGeom prst="rect">
            <a:avLst/>
          </a:prstGeom>
        </p:spPr>
        <p:txBody>
          <a:bodyPr vert="horz" lIns="137160" tIns="68580" rIns="137160" bIns="68580" rtlCol="0" anchor="ctr" anchorCtr="0">
            <a:noAutofit/>
          </a:bodyPr>
          <a:lstStyle>
            <a:lvl1pPr indent="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  <a:defRPr sz="3100" b="0" i="0">
                <a:solidFill>
                  <a:srgbClr val="FCF5D8"/>
                </a:solidFill>
                <a:latin typeface="La Pontaise SemiBold" pitchFamily="2" charset="0"/>
                <a:ea typeface="+mj-ea"/>
                <a:cs typeface="Arial" panose="020B0604020202020204" pitchFamily="34" charset="0"/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2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sz="4650" dirty="0"/>
              <a:t>The Pricing Engine sets the foundations for a more customer centric product offering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51ABC17-2D61-7451-0B54-32F77FB77DB6}"/>
              </a:ext>
            </a:extLst>
          </p:cNvPr>
          <p:cNvSpPr txBox="1"/>
          <p:nvPr/>
        </p:nvSpPr>
        <p:spPr>
          <a:xfrm>
            <a:off x="5896355" y="3848967"/>
            <a:ext cx="9720000" cy="1616541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>
            <a:defPPr>
              <a:defRPr lang="en-US"/>
            </a:defPPr>
            <a:lvl1pPr marL="171450" indent="-171450">
              <a:buFont typeface="Arial" panose="020B0604020202020204" pitchFamily="34" charset="0"/>
              <a:buChar char="•"/>
              <a:defRPr sz="1600">
                <a:solidFill>
                  <a:srgbClr val="FCF5D8"/>
                </a:solidFill>
                <a:latin typeface="ABC Social" panose="020B0604020202020204" charset="0"/>
              </a:defRPr>
            </a:lvl1pPr>
          </a:lstStyle>
          <a:p>
            <a:pPr>
              <a:buClr>
                <a:srgbClr val="FFFFFF"/>
              </a:buClr>
            </a:pPr>
            <a:r>
              <a:rPr lang="en-GB" sz="2400" dirty="0">
                <a:solidFill>
                  <a:srgbClr val="FFFFFF"/>
                </a:solidFill>
              </a:rPr>
              <a:t>Provide an even more personalised customer experience</a:t>
            </a:r>
          </a:p>
          <a:p>
            <a:pPr>
              <a:buClr>
                <a:srgbClr val="FFFFFF"/>
              </a:buClr>
            </a:pPr>
            <a:r>
              <a:rPr lang="en-GB" sz="2400" dirty="0">
                <a:solidFill>
                  <a:srgbClr val="FFFFFF"/>
                </a:solidFill>
              </a:rPr>
              <a:t>Address specific business needs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045B3DC-49E0-9535-A7E5-EAA6EEEACF62}"/>
              </a:ext>
            </a:extLst>
          </p:cNvPr>
          <p:cNvSpPr txBox="1"/>
          <p:nvPr/>
        </p:nvSpPr>
        <p:spPr>
          <a:xfrm>
            <a:off x="7054595" y="6632490"/>
            <a:ext cx="9720000" cy="1066113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>
            <a:defPPr>
              <a:defRPr lang="en-US"/>
            </a:defPPr>
            <a:lvl1pPr marL="171450" indent="-171450">
              <a:buFont typeface="Arial" panose="020B0604020202020204" pitchFamily="34" charset="0"/>
              <a:buChar char="•"/>
              <a:defRPr sz="1600">
                <a:solidFill>
                  <a:srgbClr val="FCF5D8"/>
                </a:solidFill>
                <a:latin typeface="ABC Social" panose="020B0604020202020204" charset="0"/>
              </a:defRPr>
            </a:lvl1pPr>
          </a:lstStyle>
          <a:p>
            <a:pPr>
              <a:buClr>
                <a:srgbClr val="FFFFFF"/>
              </a:buClr>
            </a:pPr>
            <a:r>
              <a:rPr lang="en-US" sz="2400" dirty="0"/>
              <a:t>Reduce time to market for new offers </a:t>
            </a:r>
          </a:p>
          <a:p>
            <a:pPr>
              <a:buClr>
                <a:srgbClr val="FFFFFF"/>
              </a:buClr>
            </a:pPr>
            <a:r>
              <a:rPr lang="en-US" sz="2400" dirty="0"/>
              <a:t>Improve resource management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1ED8F81-9505-FF70-76E2-CE237A978D78}"/>
              </a:ext>
            </a:extLst>
          </p:cNvPr>
          <p:cNvSpPr txBox="1"/>
          <p:nvPr/>
        </p:nvSpPr>
        <p:spPr>
          <a:xfrm>
            <a:off x="8167115" y="8503853"/>
            <a:ext cx="9720000" cy="1199097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marL="342900" indent="-342900">
              <a:buClr>
                <a:srgbClr val="FFFFFF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FCF5D8"/>
                </a:solidFill>
                <a:latin typeface="ABC Social" panose="020B0604020202020204" charset="0"/>
              </a:rPr>
              <a:t>Reduce number of different fares</a:t>
            </a:r>
          </a:p>
          <a:p>
            <a:pPr marL="342900" indent="-342900">
              <a:buClr>
                <a:srgbClr val="FFFFFF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FCF5D8"/>
                </a:solidFill>
                <a:latin typeface="ABC Social" panose="020B0604020202020204" charset="0"/>
              </a:rPr>
              <a:t>Reduce risk of incorrect data input</a:t>
            </a:r>
          </a:p>
        </p:txBody>
      </p:sp>
      <p:sp>
        <p:nvSpPr>
          <p:cNvPr id="8" name="Freeform 53">
            <a:extLst>
              <a:ext uri="{FF2B5EF4-FFF2-40B4-BE49-F238E27FC236}">
                <a16:creationId xmlns:a16="http://schemas.microsoft.com/office/drawing/2014/main" id="{B778CE00-2F90-E813-F6BC-53325B781152}"/>
              </a:ext>
            </a:extLst>
          </p:cNvPr>
          <p:cNvSpPr/>
          <p:nvPr/>
        </p:nvSpPr>
        <p:spPr>
          <a:xfrm>
            <a:off x="2703367" y="3285640"/>
            <a:ext cx="3160850" cy="2743199"/>
          </a:xfrm>
          <a:custGeom>
            <a:avLst/>
            <a:gdLst>
              <a:gd name="connsiteX0" fmla="*/ 1053616 w 2107233"/>
              <a:gd name="connsiteY0" fmla="*/ 0 h 1828799"/>
              <a:gd name="connsiteX1" fmla="*/ 2107233 w 2107233"/>
              <a:gd name="connsiteY1" fmla="*/ 1828799 h 1828799"/>
              <a:gd name="connsiteX2" fmla="*/ 0 w 2107233"/>
              <a:gd name="connsiteY2" fmla="*/ 1828799 h 18287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07233" h="1828799">
                <a:moveTo>
                  <a:pt x="1053616" y="0"/>
                </a:moveTo>
                <a:lnTo>
                  <a:pt x="2107233" y="1828799"/>
                </a:lnTo>
                <a:lnTo>
                  <a:pt x="0" y="1828799"/>
                </a:lnTo>
                <a:close/>
              </a:path>
            </a:pathLst>
          </a:custGeom>
          <a:solidFill>
            <a:srgbClr val="FCF5D8"/>
          </a:solidFill>
          <a:ln w="7620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2100"/>
          </a:p>
        </p:txBody>
      </p:sp>
      <p:sp>
        <p:nvSpPr>
          <p:cNvPr id="9" name="Freeform 54">
            <a:extLst>
              <a:ext uri="{FF2B5EF4-FFF2-40B4-BE49-F238E27FC236}">
                <a16:creationId xmlns:a16="http://schemas.microsoft.com/office/drawing/2014/main" id="{3EFF35EF-8486-C0CF-2860-AFF42B62931F}"/>
              </a:ext>
            </a:extLst>
          </p:cNvPr>
          <p:cNvSpPr/>
          <p:nvPr/>
        </p:nvSpPr>
        <p:spPr>
          <a:xfrm>
            <a:off x="1586760" y="6355508"/>
            <a:ext cx="5394057" cy="1620078"/>
          </a:xfrm>
          <a:custGeom>
            <a:avLst/>
            <a:gdLst>
              <a:gd name="connsiteX0" fmla="*/ 622245 w 3596038"/>
              <a:gd name="connsiteY0" fmla="*/ 0 h 1080052"/>
              <a:gd name="connsiteX1" fmla="*/ 2973794 w 3596038"/>
              <a:gd name="connsiteY1" fmla="*/ 0 h 1080052"/>
              <a:gd name="connsiteX2" fmla="*/ 3596038 w 3596038"/>
              <a:gd name="connsiteY2" fmla="*/ 1080052 h 1080052"/>
              <a:gd name="connsiteX3" fmla="*/ 0 w 3596038"/>
              <a:gd name="connsiteY3" fmla="*/ 1080052 h 1080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96038" h="1080052">
                <a:moveTo>
                  <a:pt x="622245" y="0"/>
                </a:moveTo>
                <a:lnTo>
                  <a:pt x="2973794" y="0"/>
                </a:lnTo>
                <a:lnTo>
                  <a:pt x="3596038" y="1080052"/>
                </a:lnTo>
                <a:lnTo>
                  <a:pt x="0" y="1080052"/>
                </a:lnTo>
                <a:close/>
              </a:path>
            </a:pathLst>
          </a:custGeom>
          <a:solidFill>
            <a:srgbClr val="FCF5D8"/>
          </a:solidFill>
          <a:ln w="7620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2100"/>
          </a:p>
        </p:txBody>
      </p:sp>
      <p:sp>
        <p:nvSpPr>
          <p:cNvPr id="10" name="Freeform 55">
            <a:extLst>
              <a:ext uri="{FF2B5EF4-FFF2-40B4-BE49-F238E27FC236}">
                <a16:creationId xmlns:a16="http://schemas.microsoft.com/office/drawing/2014/main" id="{174CD309-BC43-9043-41B7-947622F66D7E}"/>
              </a:ext>
            </a:extLst>
          </p:cNvPr>
          <p:cNvSpPr/>
          <p:nvPr/>
        </p:nvSpPr>
        <p:spPr>
          <a:xfrm>
            <a:off x="428579" y="8277158"/>
            <a:ext cx="7710425" cy="1652489"/>
          </a:xfrm>
          <a:custGeom>
            <a:avLst/>
            <a:gdLst>
              <a:gd name="connsiteX0" fmla="*/ 634693 w 5140283"/>
              <a:gd name="connsiteY0" fmla="*/ 0 h 1101659"/>
              <a:gd name="connsiteX1" fmla="*/ 4505590 w 5140283"/>
              <a:gd name="connsiteY1" fmla="*/ 0 h 1101659"/>
              <a:gd name="connsiteX2" fmla="*/ 5140283 w 5140283"/>
              <a:gd name="connsiteY2" fmla="*/ 1101659 h 1101659"/>
              <a:gd name="connsiteX3" fmla="*/ 0 w 5140283"/>
              <a:gd name="connsiteY3" fmla="*/ 1101659 h 11016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40283" h="1101659">
                <a:moveTo>
                  <a:pt x="634693" y="0"/>
                </a:moveTo>
                <a:lnTo>
                  <a:pt x="4505590" y="0"/>
                </a:lnTo>
                <a:lnTo>
                  <a:pt x="5140283" y="1101659"/>
                </a:lnTo>
                <a:lnTo>
                  <a:pt x="0" y="1101659"/>
                </a:lnTo>
                <a:close/>
              </a:path>
            </a:pathLst>
          </a:custGeom>
          <a:solidFill>
            <a:srgbClr val="FCF5D8"/>
          </a:solidFill>
          <a:ln w="7620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21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1FB527B-5592-507A-B47C-9A04DCB78756}"/>
              </a:ext>
            </a:extLst>
          </p:cNvPr>
          <p:cNvSpPr txBox="1"/>
          <p:nvPr/>
        </p:nvSpPr>
        <p:spPr>
          <a:xfrm>
            <a:off x="1586217" y="7467755"/>
            <a:ext cx="5394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Better </a:t>
            </a:r>
            <a:r>
              <a:rPr lang="en-US" sz="2400" b="1" dirty="0">
                <a:latin typeface="ABC Social" panose="020B0604020202020204" charset="0"/>
              </a:rPr>
              <a:t>efficiency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BF4F8AA-A283-FF41-F403-7A41DD732CF1}"/>
              </a:ext>
            </a:extLst>
          </p:cNvPr>
          <p:cNvSpPr txBox="1"/>
          <p:nvPr/>
        </p:nvSpPr>
        <p:spPr>
          <a:xfrm>
            <a:off x="2705216" y="5521007"/>
            <a:ext cx="3159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BC Social" panose="020B0604020202020204" charset="0"/>
              </a:rPr>
              <a:t>More tailored offer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0976DAC-6B72-96DF-9389-A037176D8434}"/>
              </a:ext>
            </a:extLst>
          </p:cNvPr>
          <p:cNvSpPr txBox="1"/>
          <p:nvPr/>
        </p:nvSpPr>
        <p:spPr>
          <a:xfrm>
            <a:off x="428579" y="9421816"/>
            <a:ext cx="771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Better fare </a:t>
            </a:r>
            <a:r>
              <a:rPr lang="en-US" sz="2400" b="1" dirty="0">
                <a:latin typeface="ABC Social" panose="020B0604020202020204" charset="0"/>
              </a:rPr>
              <a:t>management</a:t>
            </a:r>
          </a:p>
        </p:txBody>
      </p:sp>
      <p:pic>
        <p:nvPicPr>
          <p:cNvPr id="30" name="Picture 29" descr="A blue card with a graph and lines&#10;&#10;AI-generated content may be incorrect.">
            <a:extLst>
              <a:ext uri="{FF2B5EF4-FFF2-40B4-BE49-F238E27FC236}">
                <a16:creationId xmlns:a16="http://schemas.microsoft.com/office/drawing/2014/main" id="{43B9D4A3-0C8F-10E7-9F00-ECA929BB65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8789" y="6346889"/>
            <a:ext cx="1350000" cy="1350000"/>
          </a:xfrm>
          <a:prstGeom prst="rect">
            <a:avLst/>
          </a:prstGeom>
        </p:spPr>
      </p:pic>
      <p:pic>
        <p:nvPicPr>
          <p:cNvPr id="31" name="Picture 30" descr="A blue magnifying glass with a black background&#10;&#10;AI-generated content may be incorrect.">
            <a:extLst>
              <a:ext uri="{FF2B5EF4-FFF2-40B4-BE49-F238E27FC236}">
                <a16:creationId xmlns:a16="http://schemas.microsoft.com/office/drawing/2014/main" id="{B044B151-0B97-AF6A-DD4D-0EEF91B153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8790" y="8277158"/>
            <a:ext cx="1350000" cy="1350000"/>
          </a:xfrm>
          <a:prstGeom prst="rect">
            <a:avLst/>
          </a:prstGeom>
        </p:spPr>
      </p:pic>
      <p:pic>
        <p:nvPicPr>
          <p:cNvPr id="32" name="Picture 31" descr="A blue diamond on a black background&#10;&#10;AI-generated content may be incorrect.">
            <a:extLst>
              <a:ext uri="{FF2B5EF4-FFF2-40B4-BE49-F238E27FC236}">
                <a16:creationId xmlns:a16="http://schemas.microsoft.com/office/drawing/2014/main" id="{6C5A7284-0DC3-2617-E777-601C6BAE269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8789" y="4317579"/>
            <a:ext cx="1350000" cy="135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599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8" grpId="0" animBg="1"/>
      <p:bldP spid="9" grpId="0" animBg="1"/>
      <p:bldP spid="10" grpId="0" animBg="1"/>
      <p:bldP spid="11" grpId="0"/>
      <p:bldP spid="12" grpId="0"/>
      <p:bldP spid="1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55205648"/>
      </p:ext>
    </p:extLst>
  </p:cSld>
  <p:clrMapOvr>
    <a:masterClrMapping/>
  </p:clrMapOvr>
</p:sld>
</file>

<file path=ppt/theme/theme1.xml><?xml version="1.0" encoding="utf-8"?>
<a:theme xmlns:a="http://schemas.openxmlformats.org/drawingml/2006/main" name="Sqills theme">
  <a:themeElements>
    <a:clrScheme name="Simple Light">
      <a:dk1>
        <a:srgbClr val="420050"/>
      </a:dk1>
      <a:lt1>
        <a:srgbClr val="8900AC"/>
      </a:lt1>
      <a:dk2>
        <a:srgbClr val="B000F4"/>
      </a:dk2>
      <a:lt2>
        <a:srgbClr val="FFFFFF"/>
      </a:lt2>
      <a:accent1>
        <a:srgbClr val="00A2BF"/>
      </a:accent1>
      <a:accent2>
        <a:srgbClr val="00CCE9"/>
      </a:accent2>
      <a:accent3>
        <a:srgbClr val="92B1B3"/>
      </a:accent3>
      <a:accent4>
        <a:srgbClr val="DBE6E7"/>
      </a:accent4>
      <a:accent5>
        <a:srgbClr val="EAF4F5"/>
      </a:accent5>
      <a:accent6>
        <a:srgbClr val="FF8040"/>
      </a:accent6>
      <a:hlink>
        <a:srgbClr val="00CCE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71953EF75C7004CB37BD3807CE1FDFA" ma:contentTypeVersion="14" ma:contentTypeDescription="Create a new document." ma:contentTypeScope="" ma:versionID="96af7e3ce2651f416ab9c7e50f185e96">
  <xsd:schema xmlns:xsd="http://www.w3.org/2001/XMLSchema" xmlns:xs="http://www.w3.org/2001/XMLSchema" xmlns:p="http://schemas.microsoft.com/office/2006/metadata/properties" xmlns:ns2="7994bc74-5533-4279-b367-9f319a739609" xmlns:ns3="72e9a99c-fad6-409c-ae25-cf2308a917ce" targetNamespace="http://schemas.microsoft.com/office/2006/metadata/properties" ma:root="true" ma:fieldsID="d459363473fc5b9d1ca637b10f0c3aed" ns2:_="" ns3:_="">
    <xsd:import namespace="7994bc74-5533-4279-b367-9f319a739609"/>
    <xsd:import namespace="72e9a99c-fad6-409c-ae25-cf2308a917c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994bc74-5533-4279-b367-9f319a73960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09fc9314-2b6c-47e9-aa5d-27c52579c02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2e9a99c-fad6-409c-ae25-cf2308a917c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49c44d65-3f44-4865-be1b-81cf695261ae}" ma:internalName="TaxCatchAll" ma:showField="CatchAllData" ma:web="72e9a99c-fad6-409c-ae25-cf2308a917c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994bc74-5533-4279-b367-9f319a739609">
      <Terms xmlns="http://schemas.microsoft.com/office/infopath/2007/PartnerControls"/>
    </lcf76f155ced4ddcb4097134ff3c332f>
    <TaxCatchAll xmlns="72e9a99c-fad6-409c-ae25-cf2308a917ce" xsi:nil="true"/>
  </documentManagement>
</p:properties>
</file>

<file path=customXml/itemProps1.xml><?xml version="1.0" encoding="utf-8"?>
<ds:datastoreItem xmlns:ds="http://schemas.openxmlformats.org/officeDocument/2006/customXml" ds:itemID="{A19A3743-35B9-48CD-A1EC-280194953868}"/>
</file>

<file path=customXml/itemProps2.xml><?xml version="1.0" encoding="utf-8"?>
<ds:datastoreItem xmlns:ds="http://schemas.openxmlformats.org/officeDocument/2006/customXml" ds:itemID="{49DA4BE2-8631-4921-B76C-E5FC0DFEB624}"/>
</file>

<file path=customXml/itemProps3.xml><?xml version="1.0" encoding="utf-8"?>
<ds:datastoreItem xmlns:ds="http://schemas.openxmlformats.org/officeDocument/2006/customXml" ds:itemID="{65A9476A-73FD-4427-A2B3-000C0F1ECCEE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1872</Words>
  <Application>Microsoft Office PowerPoint</Application>
  <PresentationFormat>Custom</PresentationFormat>
  <Paragraphs>246</Paragraphs>
  <Slides>26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7" baseType="lpstr">
      <vt:lpstr>Inter Light</vt:lpstr>
      <vt:lpstr>Lato</vt:lpstr>
      <vt:lpstr>Inter Medium</vt:lpstr>
      <vt:lpstr>ABC Social</vt:lpstr>
      <vt:lpstr>La Pontaise SemiBold</vt:lpstr>
      <vt:lpstr>Courier New</vt:lpstr>
      <vt:lpstr>Arial</vt:lpstr>
      <vt:lpstr>Barlow Light</vt:lpstr>
      <vt:lpstr>Inter</vt:lpstr>
      <vt:lpstr>Inter SemiBold</vt:lpstr>
      <vt:lpstr>Sqills theme</vt:lpstr>
      <vt:lpstr>Leveraging dynamic pricing</vt:lpstr>
      <vt:lpstr>Introduction</vt:lpstr>
      <vt:lpstr>Introduction</vt:lpstr>
      <vt:lpstr>Successful &amp; partnership since 2018</vt:lpstr>
      <vt:lpstr>PowerPoint Presentation</vt:lpstr>
      <vt:lpstr>Offering best-in-class | Dynamic pricing, inventory management, reservation, and self-service capabilities</vt:lpstr>
      <vt:lpstr>All-in-one inventory, dynamic pricing and reservation system</vt:lpstr>
      <vt:lpstr>Optimising inventory management for ultimate value creation</vt:lpstr>
      <vt:lpstr> &gt; 99% peak fill rates</vt:lpstr>
      <vt:lpstr>One system, two commercial identities</vt:lpstr>
      <vt:lpstr>From inputs to fares | One-to-one relation</vt:lpstr>
      <vt:lpstr>S3 Pricing Engine</vt:lpstr>
      <vt:lpstr>S3 Pricing Engine | One engine, infinite possibilities</vt:lpstr>
      <vt:lpstr>Building your pricing strategy</vt:lpstr>
      <vt:lpstr>S3 Pricing Engine | Empowering strategy through customizable pricing</vt:lpstr>
      <vt:lpstr>Eurostar and S3 Pricing Engine | Moving forward </vt:lpstr>
      <vt:lpstr>Leveraging dynamic pricing: How Eurostar is creating value through Sqills' pricing engine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Christos ROUSSAKIS</cp:lastModifiedBy>
  <cp:revision>1</cp:revision>
  <dcterms:modified xsi:type="dcterms:W3CDTF">2025-11-19T11:01:36Z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0x010100A71953EF75C7004CB37BD3807CE1FDFA</vt:lpwstr>
  </property>
</Properties>
</file>