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6"/>
  </p:notesMasterIdLst>
  <p:sldIdLst>
    <p:sldId id="256" r:id="rId5"/>
    <p:sldId id="390" r:id="rId6"/>
    <p:sldId id="264" r:id="rId7"/>
    <p:sldId id="267" r:id="rId8"/>
    <p:sldId id="394" r:id="rId9"/>
    <p:sldId id="397" r:id="rId10"/>
    <p:sldId id="396" r:id="rId11"/>
    <p:sldId id="257" r:id="rId12"/>
    <p:sldId id="389" r:id="rId13"/>
    <p:sldId id="332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D905CE7-9752-4A6D-A6EC-F25DF1CB66D6}">
          <p14:sldIdLst>
            <p14:sldId id="256"/>
            <p14:sldId id="390"/>
            <p14:sldId id="264"/>
            <p14:sldId id="267"/>
            <p14:sldId id="394"/>
            <p14:sldId id="397"/>
            <p14:sldId id="396"/>
            <p14:sldId id="257"/>
            <p14:sldId id="389"/>
            <p14:sldId id="332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E76B16-387A-42EB-A2EF-A3BDFA182DB8}" v="5" dt="2025-09-02T13:26:23.570"/>
    <p1510:client id="{9E17D514-F0DA-45FF-89C2-745A04967270}" v="1" dt="2025-09-02T12:30:32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DB8520-DC33-4501-8CE1-A68B57B23B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AF6C586-326F-4437-A53F-1382BCDB14F3}">
      <dgm:prSet/>
      <dgm:spPr/>
      <dgm:t>
        <a:bodyPr/>
        <a:lstStyle/>
        <a:p>
          <a:r>
            <a:rPr lang="en-GB"/>
            <a:t>Build understanding and commitment – Leadership level</a:t>
          </a:r>
          <a:endParaRPr lang="en-US"/>
        </a:p>
      </dgm:t>
    </dgm:pt>
    <dgm:pt modelId="{BBA02BD2-8DC5-4FFD-BBA6-70CC771234E0}" type="parTrans" cxnId="{79453DB6-5FC3-4249-A80A-9F1ABA12DDA1}">
      <dgm:prSet/>
      <dgm:spPr/>
      <dgm:t>
        <a:bodyPr/>
        <a:lstStyle/>
        <a:p>
          <a:endParaRPr lang="en-US"/>
        </a:p>
      </dgm:t>
    </dgm:pt>
    <dgm:pt modelId="{C54D7AC0-182F-4097-9236-A982DD041C25}" type="sibTrans" cxnId="{79453DB6-5FC3-4249-A80A-9F1ABA12DDA1}">
      <dgm:prSet/>
      <dgm:spPr/>
      <dgm:t>
        <a:bodyPr/>
        <a:lstStyle/>
        <a:p>
          <a:endParaRPr lang="en-US"/>
        </a:p>
      </dgm:t>
    </dgm:pt>
    <dgm:pt modelId="{70BBE7C6-ADD3-4CB6-A188-E8E29C377A8A}">
      <dgm:prSet/>
      <dgm:spPr/>
      <dgm:t>
        <a:bodyPr/>
        <a:lstStyle/>
        <a:p>
          <a:r>
            <a:rPr lang="en-GB"/>
            <a:t>“Empower” – existing structures  </a:t>
          </a:r>
          <a:endParaRPr lang="en-US"/>
        </a:p>
      </dgm:t>
    </dgm:pt>
    <dgm:pt modelId="{ECA69775-AE1A-4412-BEB2-F9172DD5F267}" type="parTrans" cxnId="{AB7602C9-FEE0-4EF9-97CF-F7A12524D6B2}">
      <dgm:prSet/>
      <dgm:spPr/>
      <dgm:t>
        <a:bodyPr/>
        <a:lstStyle/>
        <a:p>
          <a:endParaRPr lang="en-US"/>
        </a:p>
      </dgm:t>
    </dgm:pt>
    <dgm:pt modelId="{06222D09-E00B-408D-84C1-054DBAEE4028}" type="sibTrans" cxnId="{AB7602C9-FEE0-4EF9-97CF-F7A12524D6B2}">
      <dgm:prSet/>
      <dgm:spPr/>
      <dgm:t>
        <a:bodyPr/>
        <a:lstStyle/>
        <a:p>
          <a:endParaRPr lang="en-US"/>
        </a:p>
      </dgm:t>
    </dgm:pt>
    <dgm:pt modelId="{422960FB-EC12-4E1A-A4A8-BB8964C7B778}">
      <dgm:prSet/>
      <dgm:spPr/>
      <dgm:t>
        <a:bodyPr/>
        <a:lstStyle/>
        <a:p>
          <a:r>
            <a:rPr lang="en-GB"/>
            <a:t>Family Feedback loops</a:t>
          </a:r>
          <a:endParaRPr lang="en-US"/>
        </a:p>
      </dgm:t>
    </dgm:pt>
    <dgm:pt modelId="{72F35CAD-03A4-4848-8A34-89F61714BC6D}" type="parTrans" cxnId="{374475F0-C29C-44BB-9D2F-FD5530F1FE18}">
      <dgm:prSet/>
      <dgm:spPr/>
      <dgm:t>
        <a:bodyPr/>
        <a:lstStyle/>
        <a:p>
          <a:endParaRPr lang="en-US"/>
        </a:p>
      </dgm:t>
    </dgm:pt>
    <dgm:pt modelId="{173D5AE6-3756-45E1-9867-2953BAC2DECD}" type="sibTrans" cxnId="{374475F0-C29C-44BB-9D2F-FD5530F1FE18}">
      <dgm:prSet/>
      <dgm:spPr/>
      <dgm:t>
        <a:bodyPr/>
        <a:lstStyle/>
        <a:p>
          <a:endParaRPr lang="en-US"/>
        </a:p>
      </dgm:t>
    </dgm:pt>
    <dgm:pt modelId="{CCD1DA76-821B-49DD-B16E-56430C7F2038}">
      <dgm:prSet/>
      <dgm:spPr/>
      <dgm:t>
        <a:bodyPr/>
        <a:lstStyle/>
        <a:p>
          <a:r>
            <a:rPr lang="en-GB"/>
            <a:t>Support skills building </a:t>
          </a:r>
          <a:endParaRPr lang="en-US"/>
        </a:p>
      </dgm:t>
    </dgm:pt>
    <dgm:pt modelId="{EBD09347-2B32-441A-B9E1-6B24C4979362}" type="parTrans" cxnId="{C76B0863-5AC5-4024-8E87-F77EB6E755EF}">
      <dgm:prSet/>
      <dgm:spPr/>
      <dgm:t>
        <a:bodyPr/>
        <a:lstStyle/>
        <a:p>
          <a:endParaRPr lang="en-US"/>
        </a:p>
      </dgm:t>
    </dgm:pt>
    <dgm:pt modelId="{2C7BFAF0-EEF3-4B37-9120-84905D314DB1}" type="sibTrans" cxnId="{C76B0863-5AC5-4024-8E87-F77EB6E755EF}">
      <dgm:prSet/>
      <dgm:spPr/>
      <dgm:t>
        <a:bodyPr/>
        <a:lstStyle/>
        <a:p>
          <a:endParaRPr lang="en-US"/>
        </a:p>
      </dgm:t>
    </dgm:pt>
    <dgm:pt modelId="{DCE6ECE8-5AF9-40B0-98C3-AE94AD9BD78F}">
      <dgm:prSet/>
      <dgm:spPr/>
      <dgm:t>
        <a:bodyPr/>
        <a:lstStyle/>
        <a:p>
          <a:r>
            <a:rPr lang="en-GB"/>
            <a:t>Build family networks – Families as safety advocates, Safety buddies </a:t>
          </a:r>
          <a:endParaRPr lang="en-US"/>
        </a:p>
      </dgm:t>
    </dgm:pt>
    <dgm:pt modelId="{1E8DA93B-A24D-476D-9F73-1596A7FB3C90}" type="parTrans" cxnId="{29389170-9DE0-4E74-9411-999FE8466D73}">
      <dgm:prSet/>
      <dgm:spPr/>
      <dgm:t>
        <a:bodyPr/>
        <a:lstStyle/>
        <a:p>
          <a:endParaRPr lang="en-US"/>
        </a:p>
      </dgm:t>
    </dgm:pt>
    <dgm:pt modelId="{1B4F8881-8A61-4AA5-958A-B3B0865D2C90}" type="sibTrans" cxnId="{29389170-9DE0-4E74-9411-999FE8466D73}">
      <dgm:prSet/>
      <dgm:spPr/>
      <dgm:t>
        <a:bodyPr/>
        <a:lstStyle/>
        <a:p>
          <a:endParaRPr lang="en-US"/>
        </a:p>
      </dgm:t>
    </dgm:pt>
    <dgm:pt modelId="{1F318C08-FA47-4A75-B4F4-5D6054F0F218}">
      <dgm:prSet/>
      <dgm:spPr/>
      <dgm:t>
        <a:bodyPr/>
        <a:lstStyle/>
        <a:p>
          <a:r>
            <a:rPr lang="en-GB"/>
            <a:t>Interactive safety workshops </a:t>
          </a:r>
          <a:endParaRPr lang="en-US"/>
        </a:p>
      </dgm:t>
    </dgm:pt>
    <dgm:pt modelId="{3982873B-19C3-4D61-8850-5C3437600B76}" type="parTrans" cxnId="{3D46A973-0561-4C7D-A256-B7EAC77078EF}">
      <dgm:prSet/>
      <dgm:spPr/>
      <dgm:t>
        <a:bodyPr/>
        <a:lstStyle/>
        <a:p>
          <a:endParaRPr lang="en-US"/>
        </a:p>
      </dgm:t>
    </dgm:pt>
    <dgm:pt modelId="{A235DA0A-0DEC-40D0-A68A-12400D614850}" type="sibTrans" cxnId="{3D46A973-0561-4C7D-A256-B7EAC77078EF}">
      <dgm:prSet/>
      <dgm:spPr/>
      <dgm:t>
        <a:bodyPr/>
        <a:lstStyle/>
        <a:p>
          <a:endParaRPr lang="en-US"/>
        </a:p>
      </dgm:t>
    </dgm:pt>
    <dgm:pt modelId="{7710E0A8-97D2-41B9-8C52-81C8C98B54E0}">
      <dgm:prSet/>
      <dgm:spPr/>
      <dgm:t>
        <a:bodyPr/>
        <a:lstStyle/>
        <a:p>
          <a:r>
            <a:rPr lang="en-GB"/>
            <a:t>Supporting families to contribute to Quality Improvement</a:t>
          </a:r>
          <a:endParaRPr lang="en-US"/>
        </a:p>
      </dgm:t>
    </dgm:pt>
    <dgm:pt modelId="{6A21DE48-7A1B-4872-ABD6-B681ECFFBFCF}" type="parTrans" cxnId="{F4F07A1A-6627-43F8-9CFF-233D9309C4F1}">
      <dgm:prSet/>
      <dgm:spPr/>
      <dgm:t>
        <a:bodyPr/>
        <a:lstStyle/>
        <a:p>
          <a:endParaRPr lang="en-US"/>
        </a:p>
      </dgm:t>
    </dgm:pt>
    <dgm:pt modelId="{582E0003-B64F-45FF-90E9-C5800E89A196}" type="sibTrans" cxnId="{F4F07A1A-6627-43F8-9CFF-233D9309C4F1}">
      <dgm:prSet/>
      <dgm:spPr/>
      <dgm:t>
        <a:bodyPr/>
        <a:lstStyle/>
        <a:p>
          <a:endParaRPr lang="en-US"/>
        </a:p>
      </dgm:t>
    </dgm:pt>
    <dgm:pt modelId="{66CD537C-2BCD-4947-918C-2E5B959E7225}">
      <dgm:prSet/>
      <dgm:spPr/>
      <dgm:t>
        <a:bodyPr/>
        <a:lstStyle/>
        <a:p>
          <a:r>
            <a:rPr lang="en-GB"/>
            <a:t>Develop story telling initiatives </a:t>
          </a:r>
          <a:endParaRPr lang="en-US"/>
        </a:p>
      </dgm:t>
    </dgm:pt>
    <dgm:pt modelId="{4B9DFC91-249B-4912-9F0E-D0541F03D2C3}" type="parTrans" cxnId="{A263D52A-CDF6-4420-BC92-3535B0CB4F87}">
      <dgm:prSet/>
      <dgm:spPr/>
      <dgm:t>
        <a:bodyPr/>
        <a:lstStyle/>
        <a:p>
          <a:endParaRPr lang="en-US"/>
        </a:p>
      </dgm:t>
    </dgm:pt>
    <dgm:pt modelId="{069F4C57-0817-4095-8250-BD6952E569D4}" type="sibTrans" cxnId="{A263D52A-CDF6-4420-BC92-3535B0CB4F87}">
      <dgm:prSet/>
      <dgm:spPr/>
      <dgm:t>
        <a:bodyPr/>
        <a:lstStyle/>
        <a:p>
          <a:endParaRPr lang="en-US"/>
        </a:p>
      </dgm:t>
    </dgm:pt>
    <dgm:pt modelId="{33CC9FB6-26BE-4A5B-8F14-9746B685A2CD}" type="pres">
      <dgm:prSet presAssocID="{5ADB8520-DC33-4501-8CE1-A68B57B23B01}" presName="linear" presStyleCnt="0">
        <dgm:presLayoutVars>
          <dgm:animLvl val="lvl"/>
          <dgm:resizeHandles val="exact"/>
        </dgm:presLayoutVars>
      </dgm:prSet>
      <dgm:spPr/>
    </dgm:pt>
    <dgm:pt modelId="{514886D8-2732-43BD-8C33-A079B8D66D31}" type="pres">
      <dgm:prSet presAssocID="{2AF6C586-326F-4437-A53F-1382BCDB14F3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0D39405-6612-437C-9908-9072F8A46899}" type="pres">
      <dgm:prSet presAssocID="{C54D7AC0-182F-4097-9236-A982DD041C25}" presName="spacer" presStyleCnt="0"/>
      <dgm:spPr/>
    </dgm:pt>
    <dgm:pt modelId="{F85E8563-AFFF-4589-AB25-B26C59CC7550}" type="pres">
      <dgm:prSet presAssocID="{70BBE7C6-ADD3-4CB6-A188-E8E29C377A8A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1297A34-5F6A-4CD8-AC59-B98DDCE6A6C6}" type="pres">
      <dgm:prSet presAssocID="{06222D09-E00B-408D-84C1-054DBAEE4028}" presName="spacer" presStyleCnt="0"/>
      <dgm:spPr/>
    </dgm:pt>
    <dgm:pt modelId="{B64FE91E-234C-4B11-AFE3-DE02E305DD6E}" type="pres">
      <dgm:prSet presAssocID="{422960FB-EC12-4E1A-A4A8-BB8964C7B77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A11DA2A-4039-41DE-827C-A7B8D3CF3FD7}" type="pres">
      <dgm:prSet presAssocID="{173D5AE6-3756-45E1-9867-2953BAC2DECD}" presName="spacer" presStyleCnt="0"/>
      <dgm:spPr/>
    </dgm:pt>
    <dgm:pt modelId="{F4AA3CC5-1FBB-4B4A-AD99-5432781144C9}" type="pres">
      <dgm:prSet presAssocID="{CCD1DA76-821B-49DD-B16E-56430C7F203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E6814F5-AA50-475B-A167-93ACC67480FB}" type="pres">
      <dgm:prSet presAssocID="{2C7BFAF0-EEF3-4B37-9120-84905D314DB1}" presName="spacer" presStyleCnt="0"/>
      <dgm:spPr/>
    </dgm:pt>
    <dgm:pt modelId="{033446D8-D84F-47C2-9857-E64AAE1C1E3F}" type="pres">
      <dgm:prSet presAssocID="{DCE6ECE8-5AF9-40B0-98C3-AE94AD9BD78F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BD754F8A-C71D-46BE-A146-520C06E64636}" type="pres">
      <dgm:prSet presAssocID="{1B4F8881-8A61-4AA5-958A-B3B0865D2C90}" presName="spacer" presStyleCnt="0"/>
      <dgm:spPr/>
    </dgm:pt>
    <dgm:pt modelId="{98A7BF3B-9CDD-42A5-8C0F-6E5B5D5F9517}" type="pres">
      <dgm:prSet presAssocID="{1F318C08-FA47-4A75-B4F4-5D6054F0F21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7BE1727-698A-4E25-8FD4-12FD5ABF0661}" type="pres">
      <dgm:prSet presAssocID="{A235DA0A-0DEC-40D0-A68A-12400D614850}" presName="spacer" presStyleCnt="0"/>
      <dgm:spPr/>
    </dgm:pt>
    <dgm:pt modelId="{6ADB4C88-409A-4177-81CD-790AEE8BDF4A}" type="pres">
      <dgm:prSet presAssocID="{7710E0A8-97D2-41B9-8C52-81C8C98B54E0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81DEC6C-3B11-4769-9CB5-469189FE192C}" type="pres">
      <dgm:prSet presAssocID="{582E0003-B64F-45FF-90E9-C5800E89A196}" presName="spacer" presStyleCnt="0"/>
      <dgm:spPr/>
    </dgm:pt>
    <dgm:pt modelId="{EF475093-46C2-492D-B82E-3DEE2458783F}" type="pres">
      <dgm:prSet presAssocID="{66CD537C-2BCD-4947-918C-2E5B959E7225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F4F07A1A-6627-43F8-9CFF-233D9309C4F1}" srcId="{5ADB8520-DC33-4501-8CE1-A68B57B23B01}" destId="{7710E0A8-97D2-41B9-8C52-81C8C98B54E0}" srcOrd="6" destOrd="0" parTransId="{6A21DE48-7A1B-4872-ABD6-B681ECFFBFCF}" sibTransId="{582E0003-B64F-45FF-90E9-C5800E89A196}"/>
    <dgm:cxn modelId="{A263D52A-CDF6-4420-BC92-3535B0CB4F87}" srcId="{5ADB8520-DC33-4501-8CE1-A68B57B23B01}" destId="{66CD537C-2BCD-4947-918C-2E5B959E7225}" srcOrd="7" destOrd="0" parTransId="{4B9DFC91-249B-4912-9F0E-D0541F03D2C3}" sibTransId="{069F4C57-0817-4095-8250-BD6952E569D4}"/>
    <dgm:cxn modelId="{B5D3E139-4AEA-490E-A646-756735F7891F}" type="presOf" srcId="{7710E0A8-97D2-41B9-8C52-81C8C98B54E0}" destId="{6ADB4C88-409A-4177-81CD-790AEE8BDF4A}" srcOrd="0" destOrd="0" presId="urn:microsoft.com/office/officeart/2005/8/layout/vList2"/>
    <dgm:cxn modelId="{C76B0863-5AC5-4024-8E87-F77EB6E755EF}" srcId="{5ADB8520-DC33-4501-8CE1-A68B57B23B01}" destId="{CCD1DA76-821B-49DD-B16E-56430C7F2038}" srcOrd="3" destOrd="0" parTransId="{EBD09347-2B32-441A-B9E1-6B24C4979362}" sibTransId="{2C7BFAF0-EEF3-4B37-9120-84905D314DB1}"/>
    <dgm:cxn modelId="{59B1E166-B42F-49FD-AFD8-8B5AF57AD14D}" type="presOf" srcId="{1F318C08-FA47-4A75-B4F4-5D6054F0F218}" destId="{98A7BF3B-9CDD-42A5-8C0F-6E5B5D5F9517}" srcOrd="0" destOrd="0" presId="urn:microsoft.com/office/officeart/2005/8/layout/vList2"/>
    <dgm:cxn modelId="{144BC767-6439-463A-922D-51D1C98045C9}" type="presOf" srcId="{66CD537C-2BCD-4947-918C-2E5B959E7225}" destId="{EF475093-46C2-492D-B82E-3DEE2458783F}" srcOrd="0" destOrd="0" presId="urn:microsoft.com/office/officeart/2005/8/layout/vList2"/>
    <dgm:cxn modelId="{E54A986A-3BF1-4DD0-BC4B-E1C198AD0598}" type="presOf" srcId="{422960FB-EC12-4E1A-A4A8-BB8964C7B778}" destId="{B64FE91E-234C-4B11-AFE3-DE02E305DD6E}" srcOrd="0" destOrd="0" presId="urn:microsoft.com/office/officeart/2005/8/layout/vList2"/>
    <dgm:cxn modelId="{29389170-9DE0-4E74-9411-999FE8466D73}" srcId="{5ADB8520-DC33-4501-8CE1-A68B57B23B01}" destId="{DCE6ECE8-5AF9-40B0-98C3-AE94AD9BD78F}" srcOrd="4" destOrd="0" parTransId="{1E8DA93B-A24D-476D-9F73-1596A7FB3C90}" sibTransId="{1B4F8881-8A61-4AA5-958A-B3B0865D2C90}"/>
    <dgm:cxn modelId="{3D46A973-0561-4C7D-A256-B7EAC77078EF}" srcId="{5ADB8520-DC33-4501-8CE1-A68B57B23B01}" destId="{1F318C08-FA47-4A75-B4F4-5D6054F0F218}" srcOrd="5" destOrd="0" parTransId="{3982873B-19C3-4D61-8850-5C3437600B76}" sibTransId="{A235DA0A-0DEC-40D0-A68A-12400D614850}"/>
    <dgm:cxn modelId="{F75F6C77-4B84-464D-9218-35653ADC213F}" type="presOf" srcId="{DCE6ECE8-5AF9-40B0-98C3-AE94AD9BD78F}" destId="{033446D8-D84F-47C2-9857-E64AAE1C1E3F}" srcOrd="0" destOrd="0" presId="urn:microsoft.com/office/officeart/2005/8/layout/vList2"/>
    <dgm:cxn modelId="{E119CF58-79E0-47F1-9995-3ECF1AB31C1C}" type="presOf" srcId="{70BBE7C6-ADD3-4CB6-A188-E8E29C377A8A}" destId="{F85E8563-AFFF-4589-AB25-B26C59CC7550}" srcOrd="0" destOrd="0" presId="urn:microsoft.com/office/officeart/2005/8/layout/vList2"/>
    <dgm:cxn modelId="{ECA2869C-0490-45C0-8343-ED7ECB076DEA}" type="presOf" srcId="{5ADB8520-DC33-4501-8CE1-A68B57B23B01}" destId="{33CC9FB6-26BE-4A5B-8F14-9746B685A2CD}" srcOrd="0" destOrd="0" presId="urn:microsoft.com/office/officeart/2005/8/layout/vList2"/>
    <dgm:cxn modelId="{79453DB6-5FC3-4249-A80A-9F1ABA12DDA1}" srcId="{5ADB8520-DC33-4501-8CE1-A68B57B23B01}" destId="{2AF6C586-326F-4437-A53F-1382BCDB14F3}" srcOrd="0" destOrd="0" parTransId="{BBA02BD2-8DC5-4FFD-BBA6-70CC771234E0}" sibTransId="{C54D7AC0-182F-4097-9236-A982DD041C25}"/>
    <dgm:cxn modelId="{986DA7C5-5F5E-4CDB-9E88-85647B60DB3A}" type="presOf" srcId="{2AF6C586-326F-4437-A53F-1382BCDB14F3}" destId="{514886D8-2732-43BD-8C33-A079B8D66D31}" srcOrd="0" destOrd="0" presId="urn:microsoft.com/office/officeart/2005/8/layout/vList2"/>
    <dgm:cxn modelId="{AB7602C9-FEE0-4EF9-97CF-F7A12524D6B2}" srcId="{5ADB8520-DC33-4501-8CE1-A68B57B23B01}" destId="{70BBE7C6-ADD3-4CB6-A188-E8E29C377A8A}" srcOrd="1" destOrd="0" parTransId="{ECA69775-AE1A-4412-BEB2-F9172DD5F267}" sibTransId="{06222D09-E00B-408D-84C1-054DBAEE4028}"/>
    <dgm:cxn modelId="{3C23E6D0-EBC8-44B5-B771-03F5A0A634F5}" type="presOf" srcId="{CCD1DA76-821B-49DD-B16E-56430C7F2038}" destId="{F4AA3CC5-1FBB-4B4A-AD99-5432781144C9}" srcOrd="0" destOrd="0" presId="urn:microsoft.com/office/officeart/2005/8/layout/vList2"/>
    <dgm:cxn modelId="{374475F0-C29C-44BB-9D2F-FD5530F1FE18}" srcId="{5ADB8520-DC33-4501-8CE1-A68B57B23B01}" destId="{422960FB-EC12-4E1A-A4A8-BB8964C7B778}" srcOrd="2" destOrd="0" parTransId="{72F35CAD-03A4-4848-8A34-89F61714BC6D}" sibTransId="{173D5AE6-3756-45E1-9867-2953BAC2DECD}"/>
    <dgm:cxn modelId="{95A2A761-832F-4052-800A-BF7E924D7B8E}" type="presParOf" srcId="{33CC9FB6-26BE-4A5B-8F14-9746B685A2CD}" destId="{514886D8-2732-43BD-8C33-A079B8D66D31}" srcOrd="0" destOrd="0" presId="urn:microsoft.com/office/officeart/2005/8/layout/vList2"/>
    <dgm:cxn modelId="{9DE0D605-5E8C-4974-B73E-E844920610A7}" type="presParOf" srcId="{33CC9FB6-26BE-4A5B-8F14-9746B685A2CD}" destId="{A0D39405-6612-437C-9908-9072F8A46899}" srcOrd="1" destOrd="0" presId="urn:microsoft.com/office/officeart/2005/8/layout/vList2"/>
    <dgm:cxn modelId="{5A6E22A8-81E1-41C8-9066-B9E24E6371D0}" type="presParOf" srcId="{33CC9FB6-26BE-4A5B-8F14-9746B685A2CD}" destId="{F85E8563-AFFF-4589-AB25-B26C59CC7550}" srcOrd="2" destOrd="0" presId="urn:microsoft.com/office/officeart/2005/8/layout/vList2"/>
    <dgm:cxn modelId="{60B32128-A7A5-4A9E-9949-830FCF6A3984}" type="presParOf" srcId="{33CC9FB6-26BE-4A5B-8F14-9746B685A2CD}" destId="{A1297A34-5F6A-4CD8-AC59-B98DDCE6A6C6}" srcOrd="3" destOrd="0" presId="urn:microsoft.com/office/officeart/2005/8/layout/vList2"/>
    <dgm:cxn modelId="{173276DE-FFBE-45A8-BD7E-695682FB2FB1}" type="presParOf" srcId="{33CC9FB6-26BE-4A5B-8F14-9746B685A2CD}" destId="{B64FE91E-234C-4B11-AFE3-DE02E305DD6E}" srcOrd="4" destOrd="0" presId="urn:microsoft.com/office/officeart/2005/8/layout/vList2"/>
    <dgm:cxn modelId="{1DFFD155-838B-44CE-A486-76725EF86F23}" type="presParOf" srcId="{33CC9FB6-26BE-4A5B-8F14-9746B685A2CD}" destId="{2A11DA2A-4039-41DE-827C-A7B8D3CF3FD7}" srcOrd="5" destOrd="0" presId="urn:microsoft.com/office/officeart/2005/8/layout/vList2"/>
    <dgm:cxn modelId="{C57BD54C-76DF-412F-8AD5-A2A18E013182}" type="presParOf" srcId="{33CC9FB6-26BE-4A5B-8F14-9746B685A2CD}" destId="{F4AA3CC5-1FBB-4B4A-AD99-5432781144C9}" srcOrd="6" destOrd="0" presId="urn:microsoft.com/office/officeart/2005/8/layout/vList2"/>
    <dgm:cxn modelId="{AC371D59-B091-4F3D-BB3C-37D144C3BF1C}" type="presParOf" srcId="{33CC9FB6-26BE-4A5B-8F14-9746B685A2CD}" destId="{6E6814F5-AA50-475B-A167-93ACC67480FB}" srcOrd="7" destOrd="0" presId="urn:microsoft.com/office/officeart/2005/8/layout/vList2"/>
    <dgm:cxn modelId="{A278FD95-5731-46F4-8B20-9534BB620628}" type="presParOf" srcId="{33CC9FB6-26BE-4A5B-8F14-9746B685A2CD}" destId="{033446D8-D84F-47C2-9857-E64AAE1C1E3F}" srcOrd="8" destOrd="0" presId="urn:microsoft.com/office/officeart/2005/8/layout/vList2"/>
    <dgm:cxn modelId="{8F92C976-BF71-4CE1-833A-E22C695E411C}" type="presParOf" srcId="{33CC9FB6-26BE-4A5B-8F14-9746B685A2CD}" destId="{BD754F8A-C71D-46BE-A146-520C06E64636}" srcOrd="9" destOrd="0" presId="urn:microsoft.com/office/officeart/2005/8/layout/vList2"/>
    <dgm:cxn modelId="{5D116FDA-81F9-4186-A051-D7510E637BAC}" type="presParOf" srcId="{33CC9FB6-26BE-4A5B-8F14-9746B685A2CD}" destId="{98A7BF3B-9CDD-42A5-8C0F-6E5B5D5F9517}" srcOrd="10" destOrd="0" presId="urn:microsoft.com/office/officeart/2005/8/layout/vList2"/>
    <dgm:cxn modelId="{B591B847-6509-4079-AC71-B0336C2B3EFF}" type="presParOf" srcId="{33CC9FB6-26BE-4A5B-8F14-9746B685A2CD}" destId="{87BE1727-698A-4E25-8FD4-12FD5ABF0661}" srcOrd="11" destOrd="0" presId="urn:microsoft.com/office/officeart/2005/8/layout/vList2"/>
    <dgm:cxn modelId="{E68CE52F-6A58-4460-B1E4-1F3FDFE43018}" type="presParOf" srcId="{33CC9FB6-26BE-4A5B-8F14-9746B685A2CD}" destId="{6ADB4C88-409A-4177-81CD-790AEE8BDF4A}" srcOrd="12" destOrd="0" presId="urn:microsoft.com/office/officeart/2005/8/layout/vList2"/>
    <dgm:cxn modelId="{9071843E-6578-4E36-85BF-8DB7FFABD673}" type="presParOf" srcId="{33CC9FB6-26BE-4A5B-8F14-9746B685A2CD}" destId="{381DEC6C-3B11-4769-9CB5-469189FE192C}" srcOrd="13" destOrd="0" presId="urn:microsoft.com/office/officeart/2005/8/layout/vList2"/>
    <dgm:cxn modelId="{513E18D3-1855-4FF8-A22E-10D03F010867}" type="presParOf" srcId="{33CC9FB6-26BE-4A5B-8F14-9746B685A2CD}" destId="{EF475093-46C2-492D-B82E-3DEE2458783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2971A1-4A45-4CC5-BF58-C307F5EAFB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CB997A2-0687-4E39-B354-74E7269DC69B}">
      <dgm:prSet/>
      <dgm:spPr/>
      <dgm:t>
        <a:bodyPr/>
        <a:lstStyle/>
        <a:p>
          <a:r>
            <a:rPr lang="en-GB"/>
            <a:t>Tobi</a:t>
          </a:r>
          <a:endParaRPr lang="en-US"/>
        </a:p>
      </dgm:t>
    </dgm:pt>
    <dgm:pt modelId="{A22222D7-A4B7-4E7E-801F-783BD8C87352}" type="parTrans" cxnId="{1A2E6A1E-C846-4B42-9B4E-693272E2EBAF}">
      <dgm:prSet/>
      <dgm:spPr/>
      <dgm:t>
        <a:bodyPr/>
        <a:lstStyle/>
        <a:p>
          <a:endParaRPr lang="en-US"/>
        </a:p>
      </dgm:t>
    </dgm:pt>
    <dgm:pt modelId="{8856839C-4455-4BFE-A789-841406CFAF2C}" type="sibTrans" cxnId="{1A2E6A1E-C846-4B42-9B4E-693272E2EBAF}">
      <dgm:prSet/>
      <dgm:spPr/>
      <dgm:t>
        <a:bodyPr/>
        <a:lstStyle/>
        <a:p>
          <a:endParaRPr lang="en-US"/>
        </a:p>
      </dgm:t>
    </dgm:pt>
    <dgm:pt modelId="{21E2E482-DEFD-44CB-B00D-886376893B7C}">
      <dgm:prSet/>
      <dgm:spPr/>
      <dgm:t>
        <a:bodyPr/>
        <a:lstStyle/>
        <a:p>
          <a:r>
            <a:rPr lang="en-GB"/>
            <a:t>What NSFT did</a:t>
          </a:r>
          <a:endParaRPr lang="en-US"/>
        </a:p>
      </dgm:t>
    </dgm:pt>
    <dgm:pt modelId="{5979936F-58DC-44BF-9F9F-06FA1DFC3313}" type="parTrans" cxnId="{D2418804-4603-4CCA-9125-FA4B2751D2D9}">
      <dgm:prSet/>
      <dgm:spPr/>
      <dgm:t>
        <a:bodyPr/>
        <a:lstStyle/>
        <a:p>
          <a:endParaRPr lang="en-US"/>
        </a:p>
      </dgm:t>
    </dgm:pt>
    <dgm:pt modelId="{F9A928D7-5128-4072-869F-6823F91FA9B5}" type="sibTrans" cxnId="{D2418804-4603-4CCA-9125-FA4B2751D2D9}">
      <dgm:prSet/>
      <dgm:spPr/>
      <dgm:t>
        <a:bodyPr/>
        <a:lstStyle/>
        <a:p>
          <a:endParaRPr lang="en-US"/>
        </a:p>
      </dgm:t>
    </dgm:pt>
    <dgm:pt modelId="{0D5DAF7A-6186-47D1-AAC7-E0A10FDC7A95}">
      <dgm:prSet/>
      <dgm:spPr/>
      <dgm:t>
        <a:bodyPr/>
        <a:lstStyle/>
        <a:p>
          <a:r>
            <a:rPr lang="en-GB"/>
            <a:t>My involvement</a:t>
          </a:r>
          <a:endParaRPr lang="en-US"/>
        </a:p>
      </dgm:t>
    </dgm:pt>
    <dgm:pt modelId="{DA7B1710-7ACC-4A19-A82B-68BBD8343937}" type="parTrans" cxnId="{56BEDCEE-D12A-404F-8392-914295403162}">
      <dgm:prSet/>
      <dgm:spPr/>
      <dgm:t>
        <a:bodyPr/>
        <a:lstStyle/>
        <a:p>
          <a:endParaRPr lang="en-US"/>
        </a:p>
      </dgm:t>
    </dgm:pt>
    <dgm:pt modelId="{265E3C79-BF67-4E9A-A6A5-82A0F88B0898}" type="sibTrans" cxnId="{56BEDCEE-D12A-404F-8392-914295403162}">
      <dgm:prSet/>
      <dgm:spPr/>
      <dgm:t>
        <a:bodyPr/>
        <a:lstStyle/>
        <a:p>
          <a:endParaRPr lang="en-US"/>
        </a:p>
      </dgm:t>
    </dgm:pt>
    <dgm:pt modelId="{63E854DA-189B-4811-8483-F1B59351531A}">
      <dgm:prSet/>
      <dgm:spPr/>
      <dgm:t>
        <a:bodyPr/>
        <a:lstStyle/>
        <a:p>
          <a:r>
            <a:rPr lang="en-GB"/>
            <a:t>What’s changed</a:t>
          </a:r>
          <a:endParaRPr lang="en-US"/>
        </a:p>
      </dgm:t>
    </dgm:pt>
    <dgm:pt modelId="{250178B2-8966-4E0C-80B5-F87AC37E27A1}" type="parTrans" cxnId="{FBDB0677-721C-4ED3-BE21-026A13269C06}">
      <dgm:prSet/>
      <dgm:spPr/>
      <dgm:t>
        <a:bodyPr/>
        <a:lstStyle/>
        <a:p>
          <a:endParaRPr lang="en-US"/>
        </a:p>
      </dgm:t>
    </dgm:pt>
    <dgm:pt modelId="{FD2B605A-70A1-4954-9B1A-76AFF597184E}" type="sibTrans" cxnId="{FBDB0677-721C-4ED3-BE21-026A13269C06}">
      <dgm:prSet/>
      <dgm:spPr/>
      <dgm:t>
        <a:bodyPr/>
        <a:lstStyle/>
        <a:p>
          <a:endParaRPr lang="en-US"/>
        </a:p>
      </dgm:t>
    </dgm:pt>
    <dgm:pt modelId="{D13973D5-590D-4246-9A82-A5E518B2584F}" type="pres">
      <dgm:prSet presAssocID="{C62971A1-4A45-4CC5-BF58-C307F5EAFBDE}" presName="linear" presStyleCnt="0">
        <dgm:presLayoutVars>
          <dgm:animLvl val="lvl"/>
          <dgm:resizeHandles val="exact"/>
        </dgm:presLayoutVars>
      </dgm:prSet>
      <dgm:spPr/>
    </dgm:pt>
    <dgm:pt modelId="{F4ED356E-76D7-4DC4-BA1D-C91C7B03D76E}" type="pres">
      <dgm:prSet presAssocID="{BCB997A2-0687-4E39-B354-74E7269DC69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1F6C513-DE1C-4F9D-A42F-A4C7A0E27FCB}" type="pres">
      <dgm:prSet presAssocID="{8856839C-4455-4BFE-A789-841406CFAF2C}" presName="spacer" presStyleCnt="0"/>
      <dgm:spPr/>
    </dgm:pt>
    <dgm:pt modelId="{95CE2424-D2CF-4B92-81A5-C6DCB3634146}" type="pres">
      <dgm:prSet presAssocID="{21E2E482-DEFD-44CB-B00D-886376893B7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45B7EBA-3CA2-4CCB-AAE1-6097B03CB23E}" type="pres">
      <dgm:prSet presAssocID="{F9A928D7-5128-4072-869F-6823F91FA9B5}" presName="spacer" presStyleCnt="0"/>
      <dgm:spPr/>
    </dgm:pt>
    <dgm:pt modelId="{069ACC1F-4773-426C-AE7E-FDEAA48F28B8}" type="pres">
      <dgm:prSet presAssocID="{0D5DAF7A-6186-47D1-AAC7-E0A10FDC7A9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8BDC4AE-6454-41A0-B9B9-FE4F55B5A752}" type="pres">
      <dgm:prSet presAssocID="{265E3C79-BF67-4E9A-A6A5-82A0F88B0898}" presName="spacer" presStyleCnt="0"/>
      <dgm:spPr/>
    </dgm:pt>
    <dgm:pt modelId="{62B41C0A-1B38-4B0C-A6EB-3C89265DF30A}" type="pres">
      <dgm:prSet presAssocID="{63E854DA-189B-4811-8483-F1B5935153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A15E402-D710-4271-82CA-93B445BCCDEF}" type="presOf" srcId="{0D5DAF7A-6186-47D1-AAC7-E0A10FDC7A95}" destId="{069ACC1F-4773-426C-AE7E-FDEAA48F28B8}" srcOrd="0" destOrd="0" presId="urn:microsoft.com/office/officeart/2005/8/layout/vList2"/>
    <dgm:cxn modelId="{D2418804-4603-4CCA-9125-FA4B2751D2D9}" srcId="{C62971A1-4A45-4CC5-BF58-C307F5EAFBDE}" destId="{21E2E482-DEFD-44CB-B00D-886376893B7C}" srcOrd="1" destOrd="0" parTransId="{5979936F-58DC-44BF-9F9F-06FA1DFC3313}" sibTransId="{F9A928D7-5128-4072-869F-6823F91FA9B5}"/>
    <dgm:cxn modelId="{1A2E6A1E-C846-4B42-9B4E-693272E2EBAF}" srcId="{C62971A1-4A45-4CC5-BF58-C307F5EAFBDE}" destId="{BCB997A2-0687-4E39-B354-74E7269DC69B}" srcOrd="0" destOrd="0" parTransId="{A22222D7-A4B7-4E7E-801F-783BD8C87352}" sibTransId="{8856839C-4455-4BFE-A789-841406CFAF2C}"/>
    <dgm:cxn modelId="{34CB1564-E907-4B67-9DEB-5FC8BF9178CF}" type="presOf" srcId="{BCB997A2-0687-4E39-B354-74E7269DC69B}" destId="{F4ED356E-76D7-4DC4-BA1D-C91C7B03D76E}" srcOrd="0" destOrd="0" presId="urn:microsoft.com/office/officeart/2005/8/layout/vList2"/>
    <dgm:cxn modelId="{FBDB0677-721C-4ED3-BE21-026A13269C06}" srcId="{C62971A1-4A45-4CC5-BF58-C307F5EAFBDE}" destId="{63E854DA-189B-4811-8483-F1B59351531A}" srcOrd="3" destOrd="0" parTransId="{250178B2-8966-4E0C-80B5-F87AC37E27A1}" sibTransId="{FD2B605A-70A1-4954-9B1A-76AFF597184E}"/>
    <dgm:cxn modelId="{4DDDF887-DE43-4CBA-920F-AA4956EE4EF1}" type="presOf" srcId="{C62971A1-4A45-4CC5-BF58-C307F5EAFBDE}" destId="{D13973D5-590D-4246-9A82-A5E518B2584F}" srcOrd="0" destOrd="0" presId="urn:microsoft.com/office/officeart/2005/8/layout/vList2"/>
    <dgm:cxn modelId="{86EE7F8E-DCE8-4910-999B-2DC977A5520A}" type="presOf" srcId="{63E854DA-189B-4811-8483-F1B59351531A}" destId="{62B41C0A-1B38-4B0C-A6EB-3C89265DF30A}" srcOrd="0" destOrd="0" presId="urn:microsoft.com/office/officeart/2005/8/layout/vList2"/>
    <dgm:cxn modelId="{8A5252DE-C307-49EA-AABB-E4FB56495DD0}" type="presOf" srcId="{21E2E482-DEFD-44CB-B00D-886376893B7C}" destId="{95CE2424-D2CF-4B92-81A5-C6DCB3634146}" srcOrd="0" destOrd="0" presId="urn:microsoft.com/office/officeart/2005/8/layout/vList2"/>
    <dgm:cxn modelId="{56BEDCEE-D12A-404F-8392-914295403162}" srcId="{C62971A1-4A45-4CC5-BF58-C307F5EAFBDE}" destId="{0D5DAF7A-6186-47D1-AAC7-E0A10FDC7A95}" srcOrd="2" destOrd="0" parTransId="{DA7B1710-7ACC-4A19-A82B-68BBD8343937}" sibTransId="{265E3C79-BF67-4E9A-A6A5-82A0F88B0898}"/>
    <dgm:cxn modelId="{AFDBC3C6-4DD2-4772-82A6-6D1B0BE654FA}" type="presParOf" srcId="{D13973D5-590D-4246-9A82-A5E518B2584F}" destId="{F4ED356E-76D7-4DC4-BA1D-C91C7B03D76E}" srcOrd="0" destOrd="0" presId="urn:microsoft.com/office/officeart/2005/8/layout/vList2"/>
    <dgm:cxn modelId="{C0743F56-BC2B-4C77-98F4-A833B833AF52}" type="presParOf" srcId="{D13973D5-590D-4246-9A82-A5E518B2584F}" destId="{51F6C513-DE1C-4F9D-A42F-A4C7A0E27FCB}" srcOrd="1" destOrd="0" presId="urn:microsoft.com/office/officeart/2005/8/layout/vList2"/>
    <dgm:cxn modelId="{4CF7F014-4FAE-42D2-9473-83F7883F0C73}" type="presParOf" srcId="{D13973D5-590D-4246-9A82-A5E518B2584F}" destId="{95CE2424-D2CF-4B92-81A5-C6DCB3634146}" srcOrd="2" destOrd="0" presId="urn:microsoft.com/office/officeart/2005/8/layout/vList2"/>
    <dgm:cxn modelId="{919D1F82-B8D2-4E3B-A107-B78D01EE33D4}" type="presParOf" srcId="{D13973D5-590D-4246-9A82-A5E518B2584F}" destId="{E45B7EBA-3CA2-4CCB-AAE1-6097B03CB23E}" srcOrd="3" destOrd="0" presId="urn:microsoft.com/office/officeart/2005/8/layout/vList2"/>
    <dgm:cxn modelId="{6B841E57-A540-4FA1-89CA-2431A07E28F7}" type="presParOf" srcId="{D13973D5-590D-4246-9A82-A5E518B2584F}" destId="{069ACC1F-4773-426C-AE7E-FDEAA48F28B8}" srcOrd="4" destOrd="0" presId="urn:microsoft.com/office/officeart/2005/8/layout/vList2"/>
    <dgm:cxn modelId="{B4F9C383-FF75-4317-A345-1D7B3AA22A20}" type="presParOf" srcId="{D13973D5-590D-4246-9A82-A5E518B2584F}" destId="{28BDC4AE-6454-41A0-B9B9-FE4F55B5A752}" srcOrd="5" destOrd="0" presId="urn:microsoft.com/office/officeart/2005/8/layout/vList2"/>
    <dgm:cxn modelId="{2D396678-D9D7-41D8-B075-83CA62FA1B81}" type="presParOf" srcId="{D13973D5-590D-4246-9A82-A5E518B2584F}" destId="{62B41C0A-1B38-4B0C-A6EB-3C89265DF30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886D8-2732-43BD-8C33-A079B8D66D31}">
      <dsp:nvSpPr>
        <dsp:cNvPr id="0" name=""/>
        <dsp:cNvSpPr/>
      </dsp:nvSpPr>
      <dsp:spPr>
        <a:xfrm>
          <a:off x="0" y="8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Build understanding and commitment – Leadership level</a:t>
          </a:r>
          <a:endParaRPr lang="en-US" sz="2000" kern="1200"/>
        </a:p>
      </dsp:txBody>
      <dsp:txXfrm>
        <a:off x="23988" y="32457"/>
        <a:ext cx="10467624" cy="443424"/>
      </dsp:txXfrm>
    </dsp:sp>
    <dsp:sp modelId="{F85E8563-AFFF-4589-AB25-B26C59CC7550}">
      <dsp:nvSpPr>
        <dsp:cNvPr id="0" name=""/>
        <dsp:cNvSpPr/>
      </dsp:nvSpPr>
      <dsp:spPr>
        <a:xfrm>
          <a:off x="0" y="557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“Empower” – existing structures  </a:t>
          </a:r>
          <a:endParaRPr lang="en-US" sz="2000" kern="1200"/>
        </a:p>
      </dsp:txBody>
      <dsp:txXfrm>
        <a:off x="23988" y="581457"/>
        <a:ext cx="10467624" cy="443424"/>
      </dsp:txXfrm>
    </dsp:sp>
    <dsp:sp modelId="{B64FE91E-234C-4B11-AFE3-DE02E305DD6E}">
      <dsp:nvSpPr>
        <dsp:cNvPr id="0" name=""/>
        <dsp:cNvSpPr/>
      </dsp:nvSpPr>
      <dsp:spPr>
        <a:xfrm>
          <a:off x="0" y="1106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Family Feedback loops</a:t>
          </a:r>
          <a:endParaRPr lang="en-US" sz="2000" kern="1200"/>
        </a:p>
      </dsp:txBody>
      <dsp:txXfrm>
        <a:off x="23988" y="1130457"/>
        <a:ext cx="10467624" cy="443424"/>
      </dsp:txXfrm>
    </dsp:sp>
    <dsp:sp modelId="{F4AA3CC5-1FBB-4B4A-AD99-5432781144C9}">
      <dsp:nvSpPr>
        <dsp:cNvPr id="0" name=""/>
        <dsp:cNvSpPr/>
      </dsp:nvSpPr>
      <dsp:spPr>
        <a:xfrm>
          <a:off x="0" y="1655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Support skills building </a:t>
          </a:r>
          <a:endParaRPr lang="en-US" sz="2000" kern="1200"/>
        </a:p>
      </dsp:txBody>
      <dsp:txXfrm>
        <a:off x="23988" y="1679457"/>
        <a:ext cx="10467624" cy="443424"/>
      </dsp:txXfrm>
    </dsp:sp>
    <dsp:sp modelId="{033446D8-D84F-47C2-9857-E64AAE1C1E3F}">
      <dsp:nvSpPr>
        <dsp:cNvPr id="0" name=""/>
        <dsp:cNvSpPr/>
      </dsp:nvSpPr>
      <dsp:spPr>
        <a:xfrm>
          <a:off x="0" y="2204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Build family networks – Families as safety advocates, Safety buddies </a:t>
          </a:r>
          <a:endParaRPr lang="en-US" sz="2000" kern="1200"/>
        </a:p>
      </dsp:txBody>
      <dsp:txXfrm>
        <a:off x="23988" y="2228457"/>
        <a:ext cx="10467624" cy="443424"/>
      </dsp:txXfrm>
    </dsp:sp>
    <dsp:sp modelId="{98A7BF3B-9CDD-42A5-8C0F-6E5B5D5F9517}">
      <dsp:nvSpPr>
        <dsp:cNvPr id="0" name=""/>
        <dsp:cNvSpPr/>
      </dsp:nvSpPr>
      <dsp:spPr>
        <a:xfrm>
          <a:off x="0" y="2753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Interactive safety workshops </a:t>
          </a:r>
          <a:endParaRPr lang="en-US" sz="2000" kern="1200"/>
        </a:p>
      </dsp:txBody>
      <dsp:txXfrm>
        <a:off x="23988" y="2777457"/>
        <a:ext cx="10467624" cy="443424"/>
      </dsp:txXfrm>
    </dsp:sp>
    <dsp:sp modelId="{6ADB4C88-409A-4177-81CD-790AEE8BDF4A}">
      <dsp:nvSpPr>
        <dsp:cNvPr id="0" name=""/>
        <dsp:cNvSpPr/>
      </dsp:nvSpPr>
      <dsp:spPr>
        <a:xfrm>
          <a:off x="0" y="3302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Supporting families to contribute to Quality Improvement</a:t>
          </a:r>
          <a:endParaRPr lang="en-US" sz="2000" kern="1200"/>
        </a:p>
      </dsp:txBody>
      <dsp:txXfrm>
        <a:off x="23988" y="3326457"/>
        <a:ext cx="10467624" cy="443424"/>
      </dsp:txXfrm>
    </dsp:sp>
    <dsp:sp modelId="{EF475093-46C2-492D-B82E-3DEE2458783F}">
      <dsp:nvSpPr>
        <dsp:cNvPr id="0" name=""/>
        <dsp:cNvSpPr/>
      </dsp:nvSpPr>
      <dsp:spPr>
        <a:xfrm>
          <a:off x="0" y="3851469"/>
          <a:ext cx="10515600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Develop story telling initiatives </a:t>
          </a:r>
          <a:endParaRPr lang="en-US" sz="2000" kern="1200"/>
        </a:p>
      </dsp:txBody>
      <dsp:txXfrm>
        <a:off x="23988" y="3875457"/>
        <a:ext cx="10467624" cy="443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D356E-76D7-4DC4-BA1D-C91C7B03D76E}">
      <dsp:nvSpPr>
        <dsp:cNvPr id="0" name=""/>
        <dsp:cNvSpPr/>
      </dsp:nvSpPr>
      <dsp:spPr>
        <a:xfrm>
          <a:off x="0" y="31112"/>
          <a:ext cx="6172199" cy="1105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/>
            <a:t>Tobi</a:t>
          </a:r>
          <a:endParaRPr lang="en-US" sz="4500" kern="1200"/>
        </a:p>
      </dsp:txBody>
      <dsp:txXfrm>
        <a:off x="53973" y="85085"/>
        <a:ext cx="6064253" cy="997704"/>
      </dsp:txXfrm>
    </dsp:sp>
    <dsp:sp modelId="{95CE2424-D2CF-4B92-81A5-C6DCB3634146}">
      <dsp:nvSpPr>
        <dsp:cNvPr id="0" name=""/>
        <dsp:cNvSpPr/>
      </dsp:nvSpPr>
      <dsp:spPr>
        <a:xfrm>
          <a:off x="0" y="1266362"/>
          <a:ext cx="6172199" cy="1105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/>
            <a:t>What NSFT did</a:t>
          </a:r>
          <a:endParaRPr lang="en-US" sz="4500" kern="1200"/>
        </a:p>
      </dsp:txBody>
      <dsp:txXfrm>
        <a:off x="53973" y="1320335"/>
        <a:ext cx="6064253" cy="997704"/>
      </dsp:txXfrm>
    </dsp:sp>
    <dsp:sp modelId="{069ACC1F-4773-426C-AE7E-FDEAA48F28B8}">
      <dsp:nvSpPr>
        <dsp:cNvPr id="0" name=""/>
        <dsp:cNvSpPr/>
      </dsp:nvSpPr>
      <dsp:spPr>
        <a:xfrm>
          <a:off x="0" y="2501612"/>
          <a:ext cx="6172199" cy="1105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/>
            <a:t>My involvement</a:t>
          </a:r>
          <a:endParaRPr lang="en-US" sz="4500" kern="1200"/>
        </a:p>
      </dsp:txBody>
      <dsp:txXfrm>
        <a:off x="53973" y="2555585"/>
        <a:ext cx="6064253" cy="997704"/>
      </dsp:txXfrm>
    </dsp:sp>
    <dsp:sp modelId="{62B41C0A-1B38-4B0C-A6EB-3C89265DF30A}">
      <dsp:nvSpPr>
        <dsp:cNvPr id="0" name=""/>
        <dsp:cNvSpPr/>
      </dsp:nvSpPr>
      <dsp:spPr>
        <a:xfrm>
          <a:off x="0" y="3736862"/>
          <a:ext cx="6172199" cy="1105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/>
            <a:t>What’s changed</a:t>
          </a:r>
          <a:endParaRPr lang="en-US" sz="4500" kern="1200"/>
        </a:p>
      </dsp:txBody>
      <dsp:txXfrm>
        <a:off x="53973" y="3790835"/>
        <a:ext cx="6064253" cy="99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23253-66DC-4213-929F-693948178302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EF560-F295-4887-8BE5-CCA55C847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01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values we developed at the Away Day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13DB92-4FD7-4B3B-993A-B9D38F96F5C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48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Jan general introduction and welcome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158C5-7FE5-FE4A-843C-52CF66771F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005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intro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158C5-7FE5-FE4A-843C-52CF66771F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44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6A1E-2E60-A416-CB8F-B9E18402B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65D5E4-0820-DC31-C5EB-8A5E0FF9D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579E7-D3D4-D8CA-0C59-5B10CF69A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874E8-7AF0-B8D0-0C79-8E3512C5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BB6A7-82BB-6F61-7C86-E9F461A1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78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5240-A9A7-8C8F-DBA0-DDCD68A5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F42D4-AC36-3D84-8C11-01F68FA9D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71315-48BC-AB98-7321-7A1CE11B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DA153-9033-995F-F9A6-F3AF6FB1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8AB1E-077E-28F9-126D-BB8F412F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5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1C6C-3419-D696-189C-7EE7261A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55A2C-6351-C1BE-FFCE-C97811004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FD7F4-3428-6CD7-9DAC-3BE1F2D6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C50D-C586-4862-F163-6D2F745D0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00EAC-5698-68E0-EECB-2486CAD4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9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BFD5B-1266-D4D4-351F-E8A12D62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985DF-BFBE-8EA1-3273-2FF70636A3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A76B4-02F8-01F4-6105-7D100504C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ECAA6-6073-36FC-6ED6-3ED9FA3DE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6A68C-683E-61DE-C376-48E27C54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D3116-FF70-F43F-04CB-4211A1156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8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09D5-F482-5D9C-556E-F72ABCF1E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51997-C307-B863-F554-24E33585C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B4198-8F5A-4BBA-C467-E2F3E6866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923A70-B8F1-C681-45A6-F10AAFCAD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B4D37-A37D-FC2D-4A1F-70F4A7F76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E3EDE3-9C7D-DD7D-85FB-B0652367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A9A959-95B4-C0FE-D8AA-4B5C4FDF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6DDDF-1C9E-CEE9-0045-2AF17CA7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50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4E21D-2AF9-5FED-7BE1-8D64F9D3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97CF1D-C7A3-3F2B-4148-2ABCDA055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32859-73AA-7CC1-3C09-A1A5643E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49EE6-D678-0420-AA8A-BF442481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93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0B0118-7BBD-8A3A-4902-2ADACABBA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F41DB-EF3A-4BBA-D940-D562D490E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9C2AE-0CC1-F29F-1336-2D725402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99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93C2-577D-C3BB-1252-B1C75F3F9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C626D-708B-D4CE-47FB-0F81432EA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5AEE5-9B4F-5BA7-5EB3-107C33567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75A61-25BC-A134-32AF-E4AD54E10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FF746-3DBC-B25A-9A16-0BC38046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B1AFE-5605-D578-3B33-FBA073AA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22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3BC6-E18E-1973-297D-2168879DA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E72EEF-30F0-BC3E-2CC8-4879BC8636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D0CDB-BDAB-F617-9AB7-D673F9175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A5A906-D37A-B77F-0FD5-33887E8F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5F258-747C-F3E8-0D6D-530DA327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DADD0-AD4C-DD71-FD3F-9EE4FF57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00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E6FC-D4E6-248F-F3F5-B0AEFB6A0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23B81-411D-361F-5D0B-80802F6AD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C2133-9827-B3AB-F00F-E45922306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9A9FA-6CB3-4554-7BF1-21EC3345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4CAE2-3A02-D673-378B-5C75F48C3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BDE554-D0A5-3802-5C12-267C0D73AB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BD76A-5758-628B-C3E5-C2D415039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3F7A-43B5-4002-5159-C41D14DB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375EB-D3AA-2234-08FA-75A0DE89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CEC5C-E754-0A8E-0747-38A69C9C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2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E9E1-C5D6-030C-6C12-E8630CEAE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556B7-D6A8-6617-0D9D-ECF91549D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9D97D-63EA-E262-E49D-FCD5554B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F8A28-BD7A-EBEF-FDDD-D769E431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ACDE3-369E-FBA0-1963-B7C47E4D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615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94E08-D678-9EC3-1751-0FE8065E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8EB50-803F-6E63-D144-4E228C0AC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F5E6C-783D-59FD-B1B7-D1C8247D0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F4069-2AC9-DC38-7A9E-7DFA77F8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E2DCE-92E6-FB7E-8553-0D8826964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39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1A93-27A2-0BE6-1BAB-A86A4AB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71AAA-A32E-8940-4BB7-4832305F5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1467B-3658-C51F-0AC8-1B07F049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2C678-818C-DD9E-7357-C8F5C25F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33084-F7CA-881D-B5B6-51C1A34B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916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7C04-0495-0B73-D244-66D215A6C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9F807-01CE-B31B-4D52-E80706B90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99468-CFD0-D64F-2906-9CF68A00F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BF2EA-02E1-C0DC-259C-6863EA98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C27A7-7BE9-C13F-4F9A-F79E5817F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8E4CD-0FCC-2FC7-670D-3AB7FA548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200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C6E0C-9507-E843-3EF6-1A5741B6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7948-EB51-7603-5640-3415F69FF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37BAE-A896-FAFC-D4D7-7CCA079FA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F5A4EF-FCCD-3E7E-85D4-FD8EB349A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E2449C-AEB9-BB70-A4E3-3672B17BF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025E4D-79E8-D711-3BB3-33613761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D032C5-DBB7-F5C1-5286-F380783D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4F51F-34D9-EB08-8767-28860DC4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532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1166D-0180-6241-9E9A-76213F65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B2E4A-B68F-018E-6650-1FC24CB8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98654-BFDF-AA0C-6F8E-9972C224E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A05E1-963B-1BE8-766E-1EE57402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964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9F3202-DA4B-C4C0-350E-968FB9B5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A3E258-4702-F360-1A7E-D4A9971C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7DAB0-CCB5-B046-E412-7217C1F7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365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D9DC7-693F-D9A0-F3DD-6D464509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A847B-11A7-B46B-DF98-7B129E1F8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4BA0D-DFA1-0B2F-176A-8013E12B6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CA26B-F9CD-5A3B-D6FA-132799E1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33D1B-E9D2-FA05-84EC-07FEBF3C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42CAC-7F95-D89D-98D5-AF45CFE1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103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4C51-32A8-284F-F7F8-6215C670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A05875-6D8F-48C4-634C-49EE37E54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B4D01-DBBE-EE86-C1DD-49B3CBBC0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FB362-F8DF-0CDC-8C7D-0A6523E6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4BFEF-B2B0-0176-9E48-7AF912A3D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B87AB-D1E7-F5D1-4330-658490B3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788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BDE4F-4746-082D-1781-15EA5C05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75B5E-D2DD-D3D3-2E6F-F2E0B7FE9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BFF01-E307-EF19-9C7E-016187AC5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E357E-0D60-DE9B-FEC8-7A13C778F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DF1E4-ED24-23F8-0C8B-29E178123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30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557401-09DC-7281-E718-D1C1A4103E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92C2A-FBD8-2D3A-626C-0DEA20350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3EB75-CCDE-C0FE-D97E-E68F38AB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D04AA-2960-E9EE-3978-F3C00412F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60791-067B-3E7B-77BC-C0C536FC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4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42FE-E00B-4FAF-8F73-F722060EB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600" y="978408"/>
            <a:ext cx="10506991" cy="2531555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1CCE2-4461-473E-B23C-34C8CCF04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00" y="3602038"/>
            <a:ext cx="10506991" cy="227755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A551A-CE2F-4E35-A714-B1F04D4B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5C907-6594-4DFF-A32B-449C3BA96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76D75-E9DA-4660-AC52-51BA63FC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EFA84C-D756-4DC7-AA46-68D776F3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91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3735-A77F-440D-9448-6AE7C204D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634472" cy="21579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6C6EE-D55E-454B-B28C-EC73D1DB4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A2905-6D2E-4319-9521-61452AB8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C7550-84E8-49D3-B419-6F5F327D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D2C6B-EA5D-4D97-BC84-6C860D53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351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B299E6-11CC-4181-86C3-528A13F1F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3922232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03473-0A64-4F9F-833B-8D64E390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9"/>
            <a:ext cx="10515600" cy="2716769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73736-B424-40F2-B562-6DC10E5ED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600" y="4171445"/>
            <a:ext cx="10515600" cy="1918205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48851-37C0-478D-B722-D76C817D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E063E-66CE-4C18-91FA-D14AE052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6D3D-FD62-470C-BC3C-A03771A3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FF0049-0231-4557-A707-569556F0C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3922232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7A0DB1-87C8-4BF4-B2A2-F9CA6ED05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29209-8A8F-48A7-8BA2-AFADA37CB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845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66BE9C-AE7C-4C39-9694-C32D6939B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483577"/>
            <a:ext cx="11147071" cy="2434824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ACC42C-303A-4BDF-990A-2B07967B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978408"/>
            <a:ext cx="11147071" cy="17552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55CEF-353E-4E14-83AD-ACADDC08D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600" y="3103131"/>
            <a:ext cx="5418551" cy="3073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5ECEF-9654-4AC1-BF77-7BC602BBD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1120" y="3103131"/>
            <a:ext cx="5418551" cy="3073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22FC8-BC06-407B-A82B-DA62B33A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5B701-4E1F-48AA-8A3C-ED5DD9151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BCA31-8AC7-46F5-BCAB-41D54DF83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BA86D8-2A29-4A0E-AEA0-39B41C418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85E13E-918A-4D04-9E84-94148D7C8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3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E892-D975-4DD6-8583-A14DDBE8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1" y="978407"/>
            <a:ext cx="11145039" cy="1339584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F7700-CECC-4881-BE5C-A13CD825B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32" y="2500921"/>
            <a:ext cx="5346222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50766-520A-44C5-943E-569222B74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" y="3428999"/>
            <a:ext cx="5346222" cy="2760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F7E42-976A-4239-8006-D68538D4B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120" y="2500921"/>
            <a:ext cx="5372551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CA329-951F-4391-ADC5-7EA320B77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120" y="3428999"/>
            <a:ext cx="5372551" cy="2760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EC22A-DA46-460C-B865-D928C20A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2D647-42C5-4AB7-BB71-3A440657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" y="6419088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0B2B67-714C-46DA-85E5-598B4244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9591" y="-7190"/>
            <a:ext cx="640080" cy="365125"/>
          </a:xfrm>
        </p:spPr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0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D4B6724-AB30-4E7C-BE2B-ECD94FF1B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07" y="3933311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D4BAB-2678-4A19-A575-C47CAF144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634472" cy="2591509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47C89E-0ABD-4FD2-924C-894345AD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026CE-9CC8-403B-88B1-184D1653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3D616-3C18-401B-A792-E75149FD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EC6F70-D800-4067-A36A-5BBFC8018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393331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2B66CB6-8988-4FBA-8524-726765A5F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1007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722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C73F84-0C6B-4EF4-9405-C38982499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EC807-744E-4C5C-8B15-09AED3E57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BCB19-9F4B-474C-85C1-4A645A971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48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88B0-DD6B-449B-AE32-D3192081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978408"/>
            <a:ext cx="4287393" cy="2450592"/>
          </a:xfrm>
          <a:prstGeom prst="rect">
            <a:avLst/>
          </a:prstGeom>
        </p:spPr>
        <p:txBody>
          <a:bodyPr anchor="b"/>
          <a:lstStyle>
            <a:lvl1pPr>
              <a:defRPr lang="en-US" sz="5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22ED6-5B69-4B3B-BF96-3A75F2107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5"/>
            <a:ext cx="644648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04043-D45F-440A-A15D-2718A913E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632" y="3645074"/>
            <a:ext cx="4287393" cy="2223914"/>
          </a:xfrm>
        </p:spPr>
        <p:txBody>
          <a:bodyPr/>
          <a:lstStyle>
            <a:lvl1pPr marL="0" indent="0">
              <a:buNone/>
              <a:defRPr lang="en-US" sz="24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072DC-7326-43E7-806C-B690C439E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89A0F-B8C6-4AA6-A9C4-4A454F42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7A616-A4F2-4FC5-88DE-B4E6BA54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510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773D-D007-4687-BA9C-9F229829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978407"/>
            <a:ext cx="4287393" cy="2450593"/>
          </a:xfrm>
          <a:prstGeom prst="rect">
            <a:avLst/>
          </a:prstGeom>
        </p:spPr>
        <p:txBody>
          <a:bodyPr anchor="b"/>
          <a:lstStyle>
            <a:lvl1pPr>
              <a:defRPr lang="en-US" sz="5400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3A75FC-78D2-4EF5-884F-11B7BACF7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5"/>
            <a:ext cx="64464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CE0BB-D335-4391-A23F-194C575CA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632" y="3645074"/>
            <a:ext cx="4287393" cy="2223914"/>
          </a:xfrm>
        </p:spPr>
        <p:txBody>
          <a:bodyPr/>
          <a:lstStyle>
            <a:lvl1pPr marL="0" indent="0">
              <a:buNone/>
              <a:defRPr lang="en-US" sz="24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701E1-B97B-4DA5-B9AD-07B7C1247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D9CF8-F42F-4618-9F26-8BFE5648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A2023-1ECA-4A96-BDC7-F7FA4368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646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999A10-4355-4A13-B008-196B21ABE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600" y="483576"/>
            <a:ext cx="11147071" cy="2434825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6D448-AFEA-4483-B0E4-00284052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506991" cy="17552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16234-4516-4303-8F60-A8127D89A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192" y="3103131"/>
            <a:ext cx="10506991" cy="3092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B5D50-A474-462B-A807-DF186B1C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F1DAF-2E2D-46ED-AA3E-3D2FE4039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FC771-EB13-4EB5-A0A2-3968C6AB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596B8-8230-4695-8D76-F06AFA815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2918401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3EBF93-5FD9-4F4E-8485-7B937145C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364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6B4D06-C7C6-4949-8EB2-F03ED999A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41710" y="978408"/>
            <a:ext cx="2947881" cy="512477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21B9D-8C11-4176-AF22-89F972E21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632" y="978408"/>
            <a:ext cx="7256453" cy="51247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A9E1C-8E18-4A35-9BD8-427B1D14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16CDB-7BB6-4DD2-A626-6DA8E569F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403B-439E-449F-83B1-799EEC23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98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95C0-91BF-0A99-64B8-C351AD8A0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D4957-2FF7-4A16-B789-79C27FF58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98D32-8F35-116D-73A5-68C4A499E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DBE65-9D42-04A3-CACA-483FEF493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B41D9-612E-707B-F97A-0CC5AD33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792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2E838-9D63-6670-1867-85A6AC39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B3002-A79F-D557-7AAF-5833EDDC7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87290-BAE9-25E0-265E-0F050B768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1F3B-2A5A-68D6-B4DE-E168013CE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2689F-3BD1-B4C2-F43A-B14B17780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4741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2B3F-B311-1B65-A4CF-B870ED5A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9B457-1960-D9D6-03F0-0CDC6EEC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3A3CA-3B88-8673-8173-0C89C4EE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D3BF9-0292-6E1A-8D02-293C160A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818ED-51FD-500A-4C7C-2EF1FB94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6614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9DEDB-125D-2D55-3C9B-2BE5F356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BA75-535D-F81B-40AD-A8852D011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03FB68-7091-5AFC-5302-EDF2F6C37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7A7DE-687D-1AC2-5908-C4543A89E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374FA-37E1-6E15-7EBC-9E5A114A3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FA373-DB54-25DE-A7CD-B8AA98D8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3910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8734-8389-6A40-1EAF-EFE36CAF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6188-1C42-1D15-571C-157877EF2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E71AA-8E23-A8A6-0D7C-76D8651F0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B021FE-9DDE-1875-B59A-F3871F5D8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D6E37-CC12-91AF-B702-2BA67381E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6CAF4-9646-E841-D5FF-989DCBFF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07A30A-4FF5-9557-D356-67D3575B5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391D2-A757-50DB-A66D-C3211F68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7941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72AC-E4A1-5ACC-1975-1B0D37A39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38D1B-A13D-BCA2-6296-C2E77FF47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A6FAB-80F8-8236-A97D-EB6D36213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17CA0-8002-2542-695E-DC4383F55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5244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558BC-EE51-D55B-7A7A-7ABA81136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86AEAB-E68E-BF7C-5F8B-9EEA39E7A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4D062-D644-52DE-554E-14CA9B7D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7061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474A-E9F4-954F-EB5E-ACF4BCC4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E966D-74F2-F246-3A9C-53C543556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1899A-9147-9CF7-F50B-99418C66C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56B7A-3AAE-B871-C145-598D157E9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33BE5-32B5-560C-F212-E7EC7973E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594A4-172E-24A0-05A1-10C09BA7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4395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1EBD-7BD7-4DEF-E964-F0337434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552EE-1155-EA11-FC11-38E6E68EA8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5B5DB-125E-7C94-ED8C-42E2196CF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C48F4-2689-7453-14F4-EA66F877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B77C5-F80E-BB92-AAC3-062A7FFA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86D40-74B7-D9E4-C387-1E9B30FE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366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BDDAC-57D2-878D-3A50-04C27C78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BC083-21C2-9DCF-B46B-6109932CB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DC3D5-87C5-F910-C930-1FD47308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2D07F-582C-A646-A614-7AE75C7F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466BD-7A91-3606-4587-6D893633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092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C5EB1F-00A2-4F30-5055-8BE86077A1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BDE89-2D8A-A4D3-9EE8-A563E74CA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8EDBD-E90B-88AF-1697-208A2A12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18C0E-26B8-62C4-C7D0-15308618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CCFD4-75D3-2C6C-CF3E-60DE02B2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C71C6-4CCD-FEEC-3FD6-64350645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DF69D-7B67-AC51-12A9-3F82A1285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697BC-B859-2E19-D1EE-7D88DF54C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F3AB2-1157-432A-B4A1-5D5EE6554CA4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EDED7-7592-FE0A-849B-B29B6C52A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465B4-6407-9B5D-2111-584F1350E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253BA-B503-440A-9CDF-1475B0829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2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B30313-50C5-218D-E862-2FC03A47C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2FC6D-F9BB-2C06-E65F-027ABE932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11F46-B8AD-1FF5-822B-1F457E5FB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86018-6D31-4767-9267-1A15B06A01F9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4A7D9-524B-1662-68FD-6270360D4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E783B-5096-8FED-8E82-C7D6942D4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82CDCB-40A9-4FA7-A02A-85A7070709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8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87A535-3CAC-46BC-B2B2-3AE83EC3A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978408"/>
            <a:ext cx="10506991" cy="2153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EBDBD-59EC-46ED-BE79-6D37B531D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600" y="3306870"/>
            <a:ext cx="10506991" cy="2572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21F5C-FD3D-42C7-90F4-5ECE6FFCF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4632" y="1005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81B8F32D-D8B6-4B9E-9CBF-DCAC30B7B93D}" type="datetimeFigureOut">
              <a:rPr lang="en-US" smtClean="0"/>
              <a:pPr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63D50-6D0B-4963-97B9-A32AE6323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41908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B5E08-CAC3-4C87-B143-5F8956AE9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9591" y="1005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8D74AC-B125-4E11-BA53-E9E38396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C76EBE-FB9D-4054-B5D8-19E3EAFE4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69313-F5D7-5F8E-F97A-EB181C26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EF7E2-6298-C8D3-1FC2-5C33556E6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C4F6B-A001-B1CB-1C7C-CBBFE1576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DA56D7-8978-4B23-ADFD-013AE84DDB16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D4A6C-3AA2-B621-447E-B86C9F974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3C998-5791-9675-5525-BB2D2D69F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FBBEA-B49E-4B9F-A2C1-332D28F6F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69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56DA72-4B77-A528-08FB-9E5168919C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590662" y="4267832"/>
            <a:ext cx="4805996" cy="12971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F52DEE-F012-6AF1-C12A-F463B24C9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1165413"/>
            <a:ext cx="4805691" cy="3102418"/>
          </a:xfrm>
        </p:spPr>
        <p:txBody>
          <a:bodyPr anchor="b"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Improving healthcare through family engagement</a:t>
            </a:r>
          </a:p>
          <a:p>
            <a:pPr algn="l"/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4EA590-3576-A220-5194-3417E4471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5" y="660910"/>
            <a:ext cx="5638717" cy="24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728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6BA01-14A2-D2A3-8994-1767D09C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 journey from campaigning and listening  - to collaboration , cultural and practice change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5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ABF11-0020-126D-135C-6F39BC41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Our Mission, Vision, Purpose and Values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000" b="1" dirty="0">
                <a:solidFill>
                  <a:schemeClr val="accent3"/>
                </a:solidFill>
                <a:latin typeface="Aptos" panose="020B0004020202020204" pitchFamily="34" charset="0"/>
              </a:rPr>
              <a:t>Improving healthcare through family engagement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DA8B8-F848-6FBB-EEF2-B2436B935B96}"/>
              </a:ext>
            </a:extLst>
          </p:cNvPr>
          <p:cNvSpPr txBox="1"/>
          <p:nvPr/>
        </p:nvSpPr>
        <p:spPr>
          <a:xfrm>
            <a:off x="6503157" y="586855"/>
            <a:ext cx="48624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vision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that healthcare is improved by  working well with families, learning from them, and supporting them when things go wrong.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purpose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to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 in partnership with health and care agencies to support the development of safer, more compassionate care by improving collaboration with families.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mission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to improve engagement between services and families, learning from families when things go wrong and using this learning to improve care and reduce harm.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underpinning values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working in partnership with families and with professionals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Authentic: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sharing our lived experiences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Compassionate: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understanding distress, bereavement and subjectivity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Power dynamics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understanding and acknowledging the power dynamic in co-production</a:t>
            </a:r>
          </a:p>
        </p:txBody>
      </p:sp>
    </p:spTree>
    <p:extLst>
      <p:ext uri="{BB962C8B-B14F-4D97-AF65-F5344CB8AC3E}">
        <p14:creationId xmlns:p14="http://schemas.microsoft.com/office/powerpoint/2010/main" val="1502426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0427-7E26-C1B2-19B0-02AD040FB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249382"/>
            <a:ext cx="4491821" cy="997527"/>
          </a:xfrm>
        </p:spPr>
        <p:txBody>
          <a:bodyPr anchor="b">
            <a:normAutofit/>
          </a:bodyPr>
          <a:lstStyle/>
          <a:p>
            <a:r>
              <a:rPr lang="en-GB" sz="3200" dirty="0"/>
              <a:t>A Framework for a Partnership   </a:t>
            </a:r>
          </a:p>
        </p:txBody>
      </p:sp>
      <p:pic>
        <p:nvPicPr>
          <p:cNvPr id="5" name="Picture 4" descr="Hands holding each other's wrists and interlinked to form a circle">
            <a:extLst>
              <a:ext uri="{FF2B5EF4-FFF2-40B4-BE49-F238E27FC236}">
                <a16:creationId xmlns:a16="http://schemas.microsoft.com/office/drawing/2014/main" id="{635AC71B-F86D-AE68-5CAE-24BB8285B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51" r="18515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086FC-A5DE-AFB8-2B34-2ABBB486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872" y="1581373"/>
            <a:ext cx="5209309" cy="4824043"/>
          </a:xfrm>
        </p:spPr>
        <p:txBody>
          <a:bodyPr anchor="t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our experience, e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ngaging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with families is not simply a task; it’s a journey that creates stronger bonds, enriches experiences and it leads to lasting improvements in care.  </a:t>
            </a: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6515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74ADF4-D5A4-7144-48B1-605982E5B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What does this look like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7EEA5-59D8-FD44-D363-C0A82D6CB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GB" sz="2000" dirty="0"/>
              <a:t>A senior team with a deep understanding and commitment to family engagement.</a:t>
            </a:r>
          </a:p>
          <a:p>
            <a:pPr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A partnership with organisations and local families that enables collaboration, review, scoping and agreement of strategic plans that will ensure families feel confident to express their experiences and ideas.</a:t>
            </a:r>
          </a:p>
          <a:p>
            <a:pPr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An understanding of the culture of confidentiality and duty of candour in the </a:t>
            </a:r>
            <a:r>
              <a:rPr lang="en-GB" sz="2000" dirty="0"/>
              <a:t>organisation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as experienced by families.  </a:t>
            </a:r>
          </a:p>
          <a:p>
            <a:pPr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Systems and structures that embed listening and responding to the voices and experiences of families in the leadership and governance structure of the organisation. </a:t>
            </a:r>
          </a:p>
          <a:p>
            <a:pPr>
              <a:defRPr/>
            </a:pPr>
            <a:r>
              <a:rPr lang="en-GB" sz="2000" dirty="0"/>
              <a:t>Systems in place that enable families to fully participate.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2300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9F48F-3BF8-4DA1-B367-3A21BA68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Foundations 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9D3D0F-EBED-12D3-B9DF-C33C4E536DE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378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A8A74-6381-418A-1F54-D91133A7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this looks like in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583B7-D04C-7275-28E1-E7C1D15D5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Family’s Experience </a:t>
            </a:r>
          </a:p>
        </p:txBody>
      </p:sp>
    </p:spTree>
    <p:extLst>
      <p:ext uri="{BB962C8B-B14F-4D97-AF65-F5344CB8AC3E}">
        <p14:creationId xmlns:p14="http://schemas.microsoft.com/office/powerpoint/2010/main" val="279553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7F7B82E2-B03D-6905-3FB3-827D92A48F1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A logo with blue and green colors&#10;&#10;Description automatically generated">
            <a:extLst>
              <a:ext uri="{FF2B5EF4-FFF2-40B4-BE49-F238E27FC236}">
                <a16:creationId xmlns:a16="http://schemas.microsoft.com/office/drawing/2014/main" id="{09A3E5C0-E002-8A16-84D9-7CDED7871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520" y="318734"/>
            <a:ext cx="3302501" cy="1760437"/>
          </a:xfrm>
          <a:prstGeom prst="rect">
            <a:avLst/>
          </a:prstGeom>
        </p:spPr>
      </p:pic>
      <p:pic>
        <p:nvPicPr>
          <p:cNvPr id="15" name="Picture 14" descr="A person and person standing together&#10;&#10;AI-generated content may be incorrect.">
            <a:extLst>
              <a:ext uri="{FF2B5EF4-FFF2-40B4-BE49-F238E27FC236}">
                <a16:creationId xmlns:a16="http://schemas.microsoft.com/office/drawing/2014/main" id="{6EA0E1DA-A95B-58F3-8C19-0294D7DB5D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20" y="2577006"/>
            <a:ext cx="3472792" cy="260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12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D0EF8-94E5-6F47-8C40-AADAC4230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2959511"/>
            <a:ext cx="10909640" cy="2416274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Why our work is so important</a:t>
            </a:r>
            <a:br>
              <a:rPr lang="en-US" sz="4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C15C3-D78F-7E45-8528-BBA8F999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Rosi Reed – Development and Training Coordinator, Making Families Count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20B01-CD53-D84C-C663-D97974533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509" y="543238"/>
            <a:ext cx="5638717" cy="24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740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2B0CFF1-78D7-4A83-A95E-71F9E383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aford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2927E5-081D-440D-A775-C0AE9DA1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07" y="489856"/>
            <a:ext cx="11147071" cy="149474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afor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CB225-8659-8A4C-91A8-3FF833491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721946"/>
            <a:ext cx="10813250" cy="10221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dirty="0"/>
              <a:t>10 years of Making Families Count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7420A81-D33D-4E08-8E0C-6024B42BB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person speaking to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905569B7-7F82-0F4E-A6F9-2F7BF09A8E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 t="7442" r="-3" b="33137"/>
          <a:stretch>
            <a:fillRect/>
          </a:stretch>
        </p:blipFill>
        <p:spPr>
          <a:xfrm>
            <a:off x="481007" y="1993515"/>
            <a:ext cx="4617331" cy="2194878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558310-C928-4426-BFAC-68450D291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199351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FFD39A4-4653-46D3-A29A-28D062475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7479" y="2247497"/>
            <a:ext cx="6132833" cy="388855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Unique - We use the lived experience of family members together senior healthcare professionals to deliver our training.</a:t>
            </a:r>
          </a:p>
          <a:p>
            <a:r>
              <a:rPr lang="en-GB" sz="2000" dirty="0"/>
              <a:t>Experienced – We have worked with hundreds of organisations, written a high regarded patient safety handbook and been involved in many high-profile projects.</a:t>
            </a:r>
          </a:p>
          <a:p>
            <a:r>
              <a:rPr lang="en-GB" sz="2000" dirty="0"/>
              <a:t>Together – We are working with healthcare organisations to deliver high quality, impactful partnership and collaboration work.</a:t>
            </a:r>
          </a:p>
          <a:p>
            <a:endParaRPr lang="en-US" sz="20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3DEDAF3-36CB-4411-B1C2-7491B3243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3">
            <a:extLst>
              <a:ext uri="{FF2B5EF4-FFF2-40B4-BE49-F238E27FC236}">
                <a16:creationId xmlns:a16="http://schemas.microsoft.com/office/drawing/2014/main" id="{DF436AD4-5A44-0E2C-5835-1A99B311C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54" y="4263182"/>
            <a:ext cx="3937972" cy="211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504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108D74AC-B125-4E11-BA53-E9E38396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9DC76EBE-FB9D-4054-B5D8-19E3EAFE4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A2EFA84C-D756-4DC7-AA46-68D776F3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89855"/>
            <a:ext cx="1114707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C7FE5201-BB98-480C-BADB-207C8F893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aford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96839-3418-234A-AB7E-57FB7900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07" y="4134848"/>
            <a:ext cx="5481579" cy="20062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4600"/>
            </a:br>
            <a:br>
              <a:rPr lang="en-US" sz="4600"/>
            </a:br>
            <a:endParaRPr lang="en-US" sz="4600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F262A-A6EF-764D-A279-37BC3BA31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4160" y="3844413"/>
            <a:ext cx="9472259" cy="25184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i="0" dirty="0"/>
              <a:t>We are at </a:t>
            </a:r>
            <a:r>
              <a:rPr lang="en-US" altLang="en-US" sz="3200" b="1" i="0" dirty="0">
                <a:solidFill>
                  <a:srgbClr val="7030A0"/>
                </a:solidFill>
              </a:rPr>
              <a:t>STAND 33 </a:t>
            </a:r>
            <a:r>
              <a:rPr lang="en-US" altLang="en-US" sz="3200" i="0" dirty="0">
                <a:solidFill>
                  <a:schemeClr val="accent2"/>
                </a:solidFill>
              </a:rPr>
              <a:t>- </a:t>
            </a:r>
            <a:r>
              <a:rPr lang="en-US" altLang="en-US" sz="3200" i="0" dirty="0"/>
              <a:t>come and talk to us about how we can work with you to improve your organisations family engagement and patient safety </a:t>
            </a:r>
          </a:p>
          <a:p>
            <a:r>
              <a:rPr lang="en-US" altLang="en-US" sz="3200" i="0" dirty="0"/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https://www.makingfamiliescount.org.uk/ 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A7A030CB-D662-4E87-B668-9DE9163E9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495090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976740-B66B-9D8E-E368-92041C255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739" y="670419"/>
            <a:ext cx="3076787" cy="307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47885B-CCC9-1B50-2765-C243F4482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3421" y="1299437"/>
            <a:ext cx="5456250" cy="181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F89C6C02-EDA3-4D0B-9C4E-AAE0F2C7D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3922535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06660E41-71CE-4FFE-9511-E9964B38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600" y="6368138"/>
            <a:ext cx="11147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632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LevelVTI">
  <a:themeElements>
    <a:clrScheme name="Custom 88">
      <a:dk1>
        <a:sysClr val="windowText" lastClr="000000"/>
      </a:dk1>
      <a:lt1>
        <a:sysClr val="window" lastClr="FFFFFF"/>
      </a:lt1>
      <a:dk2>
        <a:srgbClr val="182230"/>
      </a:dk2>
      <a:lt2>
        <a:srgbClr val="F2F2F2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939393"/>
      </a:accent6>
      <a:hlink>
        <a:srgbClr val="3E8FF1"/>
      </a:hlink>
      <a:folHlink>
        <a:srgbClr val="939393"/>
      </a:folHlink>
    </a:clrScheme>
    <a:fontScheme name="Seaford">
      <a:majorFont>
        <a:latin typeface="Seaford"/>
        <a:ea typeface=""/>
        <a:cs typeface=""/>
      </a:majorFont>
      <a:minorFont>
        <a:latin typeface="Seafor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velVTI" id="{64F43929-0387-4D33-907F-72B939BCAF99}" vid="{D804DF84-3298-4A39-BA0E-21F83D68BC2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CCEFEA-D0C1-4206-A7FC-9CB252A917CE}"/>
</file>

<file path=customXml/itemProps2.xml><?xml version="1.0" encoding="utf-8"?>
<ds:datastoreItem xmlns:ds="http://schemas.openxmlformats.org/officeDocument/2006/customXml" ds:itemID="{7AC6D286-92FA-482C-8C0D-A9DE13F48BD9}"/>
</file>

<file path=customXml/itemProps3.xml><?xml version="1.0" encoding="utf-8"?>
<ds:datastoreItem xmlns:ds="http://schemas.openxmlformats.org/officeDocument/2006/customXml" ds:itemID="{F791702F-C9EA-4A75-9F0D-15CEFC9409D0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514</Words>
  <Application>Microsoft Office PowerPoint</Application>
  <PresentationFormat>Widescreen</PresentationFormat>
  <Paragraphs>50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Seaford</vt:lpstr>
      <vt:lpstr>Office Theme</vt:lpstr>
      <vt:lpstr>1_Office Theme</vt:lpstr>
      <vt:lpstr>LevelVTI</vt:lpstr>
      <vt:lpstr>2_Office Theme</vt:lpstr>
      <vt:lpstr>PowerPoint Presentation</vt:lpstr>
      <vt:lpstr>A journey from campaigning and listening  - to collaboration , cultural and practice change  </vt:lpstr>
      <vt:lpstr>Our Mission, Vision, Purpose and Values Improving healthcare through family engagement </vt:lpstr>
      <vt:lpstr>A Framework for a Partnership   </vt:lpstr>
      <vt:lpstr>What does this look like ?</vt:lpstr>
      <vt:lpstr>The Foundations  </vt:lpstr>
      <vt:lpstr>What this looks like in practice </vt:lpstr>
      <vt:lpstr>PowerPoint Presentation</vt:lpstr>
      <vt:lpstr>     Why our work is so important </vt:lpstr>
      <vt:lpstr>10 years of Making Families Count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Kerry</dc:creator>
  <cp:lastModifiedBy>Amy Mcloughlin</cp:lastModifiedBy>
  <cp:revision>2</cp:revision>
  <dcterms:created xsi:type="dcterms:W3CDTF">2025-09-02T11:58:18Z</dcterms:created>
  <dcterms:modified xsi:type="dcterms:W3CDTF">2025-09-14T21:20:38Z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0x01010001F51620C47D3F4CB046B96311EA442D</vt:lpwstr>
  </property>
</Properties>
</file>