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svg" ContentType="image/svg+xml"/>
  <Default Extension="png" ContentType="image/png"/>
  <Default Extension="tif" ContentType="image/tif"/>
  <Default Extension="emf" ContentType="image/x-em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customXml/item2.xml" ContentType="application/xml"/>
  <Override PartName="/customXml/itemProps2.xml" ContentType="application/vnd.openxmlformats-officedocument.customXmlProperties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1.xml" ContentType="application/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147475901" r:id="rId6"/>
    <p:sldId id="2147475865" r:id="rId7"/>
    <p:sldId id="2147475902" r:id="rId8"/>
    <p:sldId id="2147475904" r:id="rId9"/>
    <p:sldId id="2147475913" r:id="rId10"/>
    <p:sldId id="2147475910" r:id="rId11"/>
    <p:sldId id="2147475879" r:id="rId12"/>
    <p:sldId id="2147475915" r:id="rId13"/>
    <p:sldId id="2147475914" r:id="rId14"/>
    <p:sldId id="33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282B"/>
    <a:srgbClr val="E0DFE0"/>
    <a:srgbClr val="ED402A"/>
    <a:srgbClr val="FDD017"/>
    <a:srgbClr val="FFC900"/>
    <a:srgbClr val="989698"/>
    <a:srgbClr val="767171"/>
    <a:srgbClr val="FFC000"/>
    <a:srgbClr val="D3D4D5"/>
    <a:srgbClr val="8A89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Açık Stil 2 - Vurgu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9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3.xml" Id="rId8" /><Relationship Type="http://schemas.openxmlformats.org/officeDocument/2006/relationships/slide" Target="/ppt/slides/slide8.xml" Id="rId13" /><Relationship Type="http://schemas.openxmlformats.org/officeDocument/2006/relationships/viewProps" Target="/ppt/viewProps.xml" Id="rId18" /><Relationship Type="http://schemas.openxmlformats.org/officeDocument/2006/relationships/customXml" Target="/customXml/item3.xml" Id="rId3" /><Relationship Type="http://schemas.microsoft.com/office/2016/11/relationships/changesInfo" Target="/ppt/changesInfos/changesInfo1.xml" Id="rId21" /><Relationship Type="http://schemas.openxmlformats.org/officeDocument/2006/relationships/slide" Target="/ppt/slides/slide2.xml" Id="rId7" /><Relationship Type="http://schemas.openxmlformats.org/officeDocument/2006/relationships/slide" Target="/ppt/slides/slide7.xml" Id="rId12" /><Relationship Type="http://schemas.openxmlformats.org/officeDocument/2006/relationships/presProps" Target="/ppt/presProps.xml" Id="rId17" /><Relationship Type="http://schemas.openxmlformats.org/officeDocument/2006/relationships/customXml" Target="/customXml/item2.xml" Id="rId2" /><Relationship Type="http://schemas.openxmlformats.org/officeDocument/2006/relationships/notesMaster" Target="/ppt/notesMasters/notesMaster1.xml" Id="rId16" /><Relationship Type="http://schemas.openxmlformats.org/officeDocument/2006/relationships/tableStyles" Target="/ppt/tableStyles.xml" Id="rId20" /><Relationship Type="http://schemas.openxmlformats.org/officeDocument/2006/relationships/customXml" Target="/customXml/item1.xml" Id="rId1" /><Relationship Type="http://schemas.openxmlformats.org/officeDocument/2006/relationships/slide" Target="/ppt/slides/slide1.xml" Id="rId6" /><Relationship Type="http://schemas.openxmlformats.org/officeDocument/2006/relationships/slide" Target="/ppt/slides/slide6.xml" Id="rId11" /><Relationship Type="http://schemas.openxmlformats.org/officeDocument/2006/relationships/slide" Target="/ppt/slides/slide10.xml" Id="rId15" /><Relationship Type="http://schemas.openxmlformats.org/officeDocument/2006/relationships/slide" Target="/ppt/slides/slide5.xml" Id="rId10" /><Relationship Type="http://schemas.openxmlformats.org/officeDocument/2006/relationships/theme" Target="/ppt/theme/theme1.xml" Id="rId19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4.xml" Id="rId9" /><Relationship Type="http://schemas.openxmlformats.org/officeDocument/2006/relationships/slide" Target="/ppt/slides/slide9.xml" Id="rId14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as Kubilay" userId="abe0226c-525e-4896-aa18-81a3b172061e" providerId="ADAL" clId="{C79AB208-A5FB-4021-8700-72E5B4D8C14B}"/>
    <pc:docChg chg="addSld delSld modSld">
      <pc:chgData name="Aras Kubilay" userId="abe0226c-525e-4896-aa18-81a3b172061e" providerId="ADAL" clId="{C79AB208-A5FB-4021-8700-72E5B4D8C14B}" dt="2025-10-15T14:45:36.365" v="94" actId="1036"/>
      <pc:docMkLst>
        <pc:docMk/>
      </pc:docMkLst>
      <pc:sldChg chg="add del">
        <pc:chgData name="Aras Kubilay" userId="abe0226c-525e-4896-aa18-81a3b172061e" providerId="ADAL" clId="{C79AB208-A5FB-4021-8700-72E5B4D8C14B}" dt="2025-10-13T13:53:12.128" v="22" actId="47"/>
        <pc:sldMkLst>
          <pc:docMk/>
          <pc:sldMk cId="3414942112" sldId="2946"/>
        </pc:sldMkLst>
      </pc:sldChg>
      <pc:sldChg chg="add del">
        <pc:chgData name="Aras Kubilay" userId="abe0226c-525e-4896-aa18-81a3b172061e" providerId="ADAL" clId="{C79AB208-A5FB-4021-8700-72E5B4D8C14B}" dt="2025-10-13T13:53:12.975" v="23" actId="47"/>
        <pc:sldMkLst>
          <pc:docMk/>
          <pc:sldMk cId="2114611291" sldId="2957"/>
        </pc:sldMkLst>
      </pc:sldChg>
      <pc:sldChg chg="add del">
        <pc:chgData name="Aras Kubilay" userId="abe0226c-525e-4896-aa18-81a3b172061e" providerId="ADAL" clId="{C79AB208-A5FB-4021-8700-72E5B4D8C14B}" dt="2025-10-13T13:53:10.056" v="20" actId="47"/>
        <pc:sldMkLst>
          <pc:docMk/>
          <pc:sldMk cId="2649936445" sldId="2969"/>
        </pc:sldMkLst>
      </pc:sldChg>
      <pc:sldChg chg="add del">
        <pc:chgData name="Aras Kubilay" userId="abe0226c-525e-4896-aa18-81a3b172061e" providerId="ADAL" clId="{C79AB208-A5FB-4021-8700-72E5B4D8C14B}" dt="2025-10-13T13:53:09.113" v="19" actId="47"/>
        <pc:sldMkLst>
          <pc:docMk/>
          <pc:sldMk cId="1597741658" sldId="2978"/>
        </pc:sldMkLst>
      </pc:sldChg>
      <pc:sldChg chg="add del">
        <pc:chgData name="Aras Kubilay" userId="abe0226c-525e-4896-aa18-81a3b172061e" providerId="ADAL" clId="{C79AB208-A5FB-4021-8700-72E5B4D8C14B}" dt="2025-10-13T13:53:08.171" v="18" actId="47"/>
        <pc:sldMkLst>
          <pc:docMk/>
          <pc:sldMk cId="1439343480" sldId="2979"/>
        </pc:sldMkLst>
      </pc:sldChg>
      <pc:sldChg chg="add del">
        <pc:chgData name="Aras Kubilay" userId="abe0226c-525e-4896-aa18-81a3b172061e" providerId="ADAL" clId="{C79AB208-A5FB-4021-8700-72E5B4D8C14B}" dt="2025-10-13T13:53:14.839" v="25" actId="47"/>
        <pc:sldMkLst>
          <pc:docMk/>
          <pc:sldMk cId="240067067" sldId="2988"/>
        </pc:sldMkLst>
      </pc:sldChg>
      <pc:sldChg chg="add del">
        <pc:chgData name="Aras Kubilay" userId="abe0226c-525e-4896-aa18-81a3b172061e" providerId="ADAL" clId="{C79AB208-A5FB-4021-8700-72E5B4D8C14B}" dt="2025-10-13T13:53:11.072" v="21" actId="47"/>
        <pc:sldMkLst>
          <pc:docMk/>
          <pc:sldMk cId="4209066057" sldId="2989"/>
        </pc:sldMkLst>
      </pc:sldChg>
      <pc:sldChg chg="modSp">
        <pc:chgData name="Aras Kubilay" userId="abe0226c-525e-4896-aa18-81a3b172061e" providerId="ADAL" clId="{C79AB208-A5FB-4021-8700-72E5B4D8C14B}" dt="2025-10-13T13:42:58.614" v="12" actId="20577"/>
        <pc:sldMkLst>
          <pc:docMk/>
          <pc:sldMk cId="201472138" sldId="2147475879"/>
        </pc:sldMkLst>
        <pc:spChg chg="mod">
          <ac:chgData name="Aras Kubilay" userId="abe0226c-525e-4896-aa18-81a3b172061e" providerId="ADAL" clId="{C79AB208-A5FB-4021-8700-72E5B4D8C14B}" dt="2025-10-13T13:42:58.614" v="12" actId="20577"/>
          <ac:spMkLst>
            <pc:docMk/>
            <pc:sldMk cId="201472138" sldId="2147475879"/>
            <ac:spMk id="93" creationId="{B5EA3B8D-0CDD-D6DF-5654-0DB9F2549A9D}"/>
          </ac:spMkLst>
        </pc:spChg>
      </pc:sldChg>
      <pc:sldChg chg="add del">
        <pc:chgData name="Aras Kubilay" userId="abe0226c-525e-4896-aa18-81a3b172061e" providerId="ADAL" clId="{C79AB208-A5FB-4021-8700-72E5B4D8C14B}" dt="2025-10-13T13:53:14.004" v="24" actId="47"/>
        <pc:sldMkLst>
          <pc:docMk/>
          <pc:sldMk cId="3610019317" sldId="2147475881"/>
        </pc:sldMkLst>
      </pc:sldChg>
      <pc:sldChg chg="modSp mod">
        <pc:chgData name="Aras Kubilay" userId="abe0226c-525e-4896-aa18-81a3b172061e" providerId="ADAL" clId="{C79AB208-A5FB-4021-8700-72E5B4D8C14B}" dt="2025-10-15T14:45:36.365" v="94" actId="1036"/>
        <pc:sldMkLst>
          <pc:docMk/>
          <pc:sldMk cId="2344759932" sldId="2147475910"/>
        </pc:sldMkLst>
        <pc:spChg chg="mod">
          <ac:chgData name="Aras Kubilay" userId="abe0226c-525e-4896-aa18-81a3b172061e" providerId="ADAL" clId="{C79AB208-A5FB-4021-8700-72E5B4D8C14B}" dt="2025-10-15T14:45:36.365" v="94" actId="1036"/>
          <ac:spMkLst>
            <pc:docMk/>
            <pc:sldMk cId="2344759932" sldId="2147475910"/>
            <ac:spMk id="7" creationId="{6516BBDB-C51B-27BC-D93B-7C9DB6CE15E3}"/>
          </ac:spMkLst>
        </pc:spChg>
        <pc:spChg chg="mod">
          <ac:chgData name="Aras Kubilay" userId="abe0226c-525e-4896-aa18-81a3b172061e" providerId="ADAL" clId="{C79AB208-A5FB-4021-8700-72E5B4D8C14B}" dt="2025-10-15T14:44:57.667" v="27" actId="20577"/>
          <ac:spMkLst>
            <pc:docMk/>
            <pc:sldMk cId="2344759932" sldId="2147475910"/>
            <ac:spMk id="1066" creationId="{27D4B9D2-7CD8-8F6E-9AE9-81280CA9D6FB}"/>
          </ac:spMkLst>
        </pc:spChg>
      </pc:sldChg>
      <pc:sldMasterChg chg="delSldLayout">
        <pc:chgData name="Aras Kubilay" userId="abe0226c-525e-4896-aa18-81a3b172061e" providerId="ADAL" clId="{C79AB208-A5FB-4021-8700-72E5B4D8C14B}" dt="2025-10-13T13:53:14.839" v="25" actId="47"/>
        <pc:sldMasterMkLst>
          <pc:docMk/>
          <pc:sldMasterMk cId="1219124755" sldId="2147483662"/>
        </pc:sldMasterMkLst>
        <pc:sldLayoutChg chg="del">
          <pc:chgData name="Aras Kubilay" userId="abe0226c-525e-4896-aa18-81a3b172061e" providerId="ADAL" clId="{C79AB208-A5FB-4021-8700-72E5B4D8C14B}" dt="2025-10-13T13:53:14.839" v="25" actId="47"/>
          <pc:sldLayoutMkLst>
            <pc:docMk/>
            <pc:sldMasterMk cId="1219124755" sldId="2147483662"/>
            <pc:sldLayoutMk cId="3740877268" sldId="2147483663"/>
          </pc:sldLayoutMkLst>
        </pc:sldLayoutChg>
        <pc:sldLayoutChg chg="del">
          <pc:chgData name="Aras Kubilay" userId="abe0226c-525e-4896-aa18-81a3b172061e" providerId="ADAL" clId="{C79AB208-A5FB-4021-8700-72E5B4D8C14B}" dt="2025-10-13T13:53:14.004" v="24" actId="47"/>
          <pc:sldLayoutMkLst>
            <pc:docMk/>
            <pc:sldMasterMk cId="1219124755" sldId="2147483662"/>
            <pc:sldLayoutMk cId="1075234433" sldId="2147483666"/>
          </pc:sldLayoutMkLst>
        </pc:sldLayoutChg>
      </pc:sldMasterChg>
    </pc:docChg>
  </pc:docChgLst>
</pc:chgInfo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89CC4-0FE9-41B6-B9C3-937BE7E02746}" type="datetimeFigureOut">
              <a:rPr lang="tr-TR" smtClean="0"/>
              <a:t>15.10.2025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36228-D218-45D7-9418-6C5089E30D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23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6.xml" Id="rId2" /><Relationship Type="http://schemas.openxmlformats.org/officeDocument/2006/relationships/notesMaster" Target="/ppt/notesMasters/notesMaster1.xml" Id="rId1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E6057-3A78-7F94-B39D-BEEC2912E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C82856-E94E-FC22-028F-BCC260EDC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BAAC8C-EDA6-4BF5-AC2A-05FE8DBBB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58254"/>
      </p:ext>
    </p:extLst>
  </p:cSld>
  <p:clrMapOvr>
    <a:masterClrMapping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104962C-8B55-6D15-95C5-87628B9BC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83792-4D78-41A6-93BB-71C295252A00}" type="datetimeFigureOut">
              <a:rPr lang="tr-TR" smtClean="0"/>
              <a:t>15.10.2025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235AB9D-0C0F-6CDC-9AA5-426ADD8F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48AFC7D-7112-0E15-8516-F4930B2D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1038-E96A-4F29-8070-A71609408B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6686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393" y="230189"/>
            <a:ext cx="11291255" cy="56824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>
                <a:solidFill>
                  <a:srgbClr val="E31E27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2391" y="1180406"/>
            <a:ext cx="11291255" cy="4996556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lang="en-US" sz="2133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 </a:t>
            </a:r>
            <a:r>
              <a:rPr lang="en-US"/>
              <a:t>Edit Master text styles</a:t>
            </a:r>
          </a:p>
        </p:txBody>
      </p: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334BF691-49C4-422C-AB1F-67FA82583773}"/>
              </a:ext>
            </a:extLst>
          </p:cNvPr>
          <p:cNvCxnSpPr>
            <a:cxnSpLocks/>
          </p:cNvCxnSpPr>
          <p:nvPr userDrawn="1"/>
        </p:nvCxnSpPr>
        <p:spPr>
          <a:xfrm flipV="1">
            <a:off x="382393" y="798431"/>
            <a:ext cx="11291255" cy="16215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104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/>
          <p:nvPr/>
        </p:nvSpPr>
        <p:spPr>
          <a:xfrm>
            <a:off x="1379274" y="6217298"/>
            <a:ext cx="1959085" cy="256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0479" rIns="30479">
            <a:spAutoFit/>
          </a:bodyPr>
          <a:lstStyle>
            <a:lvl1pPr defTabSz="914400">
              <a:lnSpc>
                <a:spcPct val="150000"/>
              </a:lnSpc>
              <a:defRPr sz="1200">
                <a:solidFill>
                  <a:srgbClr val="40404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sz="800"/>
              <a:t>Futura company presentation</a:t>
            </a:r>
          </a:p>
        </p:txBody>
      </p:sp>
      <p:sp>
        <p:nvSpPr>
          <p:cNvPr id="19" name="Овал 13"/>
          <p:cNvSpPr/>
          <p:nvPr/>
        </p:nvSpPr>
        <p:spPr>
          <a:xfrm>
            <a:off x="793158" y="6107870"/>
            <a:ext cx="437538" cy="43753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outerShdw blurRad="292100" dist="127000" dir="5400000" rotWithShape="0">
              <a:schemeClr val="accent4">
                <a:alpha val="58999"/>
              </a:schemeClr>
            </a:outerShdw>
          </a:effectLst>
        </p:spPr>
        <p:txBody>
          <a:bodyPr lIns="30479" rIns="30479" anchor="ctr"/>
          <a:lstStyle/>
          <a:p>
            <a:pPr algn="ctr">
              <a:defRPr sz="4000">
                <a:solidFill>
                  <a:schemeClr val="accent2">
                    <a:hueOff val="-12970588"/>
                    <a:satOff val="-51127"/>
                    <a:lumOff val="70792"/>
                  </a:schemeClr>
                </a:solidFill>
              </a:defRPr>
            </a:pPr>
            <a:endParaRPr sz="2667"/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1" name="Подзаголовок 2"/>
          <p:cNvSpPr txBox="1"/>
          <p:nvPr/>
        </p:nvSpPr>
        <p:spPr>
          <a:xfrm>
            <a:off x="10230346" y="6205704"/>
            <a:ext cx="1192173" cy="256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0479" rIns="30479">
            <a:spAutoFit/>
          </a:bodyPr>
          <a:lstStyle>
            <a:lvl1pPr algn="r" defTabSz="914400">
              <a:lnSpc>
                <a:spcPct val="150000"/>
              </a:lnSpc>
              <a:defRPr sz="1200">
                <a:solidFill>
                  <a:srgbClr val="BFBFB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sz="800"/>
              <a:t>yourdomain.com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2103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5773260"/>
      </p:ext>
    </p:extLst>
  </p:cSld>
  <p:clrMapOvr>
    <a:masterClrMapping/>
  </p:clrMapOvr>
  <p:transition spd="med"/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Id13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12.xml" Id="rId12" /><Relationship Type="http://schemas.openxmlformats.org/officeDocument/2006/relationships/theme" Target="/ppt/theme/theme1.xml" Id="rId14" 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6FA5F9C-F308-11EB-31C8-A9A10FBA9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FEF175F-A011-E542-5F6E-08C4148E3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D55EBFC-7493-4502-7259-120E5DAF1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83792-4D78-41A6-93BB-71C295252A00}" type="datetimeFigureOut">
              <a:rPr lang="tr-TR" smtClean="0"/>
              <a:t>15.10.2025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628FE3-756E-BB9A-0819-497FFD3EF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374FF0-C0CF-37EC-D95B-1C0179DE7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B1038-E96A-4F29-8070-A71609408B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937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3.jpg" Id="rId3" /><Relationship Type="http://schemas.openxmlformats.org/officeDocument/2006/relationships/image" Target="/ppt/media/image7.png" Id="rId7" /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6.svg" Id="rId6" /><Relationship Type="http://schemas.openxmlformats.org/officeDocument/2006/relationships/image" Target="/ppt/media/image5.png" Id="rId5" /><Relationship Type="http://schemas.openxmlformats.org/officeDocument/2006/relationships/image" Target="/ppt/media/image4.png" Id="rI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4.png" Id="rId8" /><Relationship Type="http://schemas.openxmlformats.org/officeDocument/2006/relationships/image" Target="/ppt/media/image9.emf" Id="rId3" /><Relationship Type="http://schemas.openxmlformats.org/officeDocument/2006/relationships/image" Target="/ppt/media/image13.png" Id="rId7" /><Relationship Type="http://schemas.openxmlformats.org/officeDocument/2006/relationships/image" Target="/ppt/media/image8.tif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12.png" Id="rId6" /><Relationship Type="http://schemas.openxmlformats.org/officeDocument/2006/relationships/image" Target="/ppt/media/image11.png" Id="rId5" /><Relationship Type="http://schemas.openxmlformats.org/officeDocument/2006/relationships/image" Target="/ppt/media/image10.png" Id="rId4" /><Relationship Type="http://schemas.openxmlformats.org/officeDocument/2006/relationships/image" Target="/ppt/media/image14.emf" Id="rI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17.svg" Id="rId8" /><Relationship Type="http://schemas.openxmlformats.org/officeDocument/2006/relationships/image" Target="/ppt/media/image22.png" Id="rId13" /><Relationship Type="http://schemas.openxmlformats.org/officeDocument/2006/relationships/image" Target="/ppt/media/image4.png" Id="rId3" /><Relationship Type="http://schemas.openxmlformats.org/officeDocument/2006/relationships/image" Target="/ppt/media/image16.png" Id="rId7" /><Relationship Type="http://schemas.openxmlformats.org/officeDocument/2006/relationships/image" Target="/ppt/media/image21.jpeg" Id="rId12" /><Relationship Type="http://schemas.openxmlformats.org/officeDocument/2006/relationships/image" Target="/ppt/media/image8.tif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15.png" Id="rId6" /><Relationship Type="http://schemas.openxmlformats.org/officeDocument/2006/relationships/image" Target="/ppt/media/image20.png" Id="rId11" /><Relationship Type="http://schemas.openxmlformats.org/officeDocument/2006/relationships/image" Target="/ppt/media/image9.emf" Id="rId5" /><Relationship Type="http://schemas.openxmlformats.org/officeDocument/2006/relationships/image" Target="/ppt/media/image24.svg" Id="rId15" /><Relationship Type="http://schemas.openxmlformats.org/officeDocument/2006/relationships/image" Target="/ppt/media/image19.svg" Id="rId10" /><Relationship Type="http://schemas.openxmlformats.org/officeDocument/2006/relationships/image" Target="/ppt/media/image14.emf" Id="rId4" /><Relationship Type="http://schemas.openxmlformats.org/officeDocument/2006/relationships/image" Target="/ppt/media/image18.png" Id="rId9" /><Relationship Type="http://schemas.openxmlformats.org/officeDocument/2006/relationships/image" Target="/ppt/media/image23.png" Id="rId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28.svg" Id="rId8" /><Relationship Type="http://schemas.openxmlformats.org/officeDocument/2006/relationships/image" Target="/ppt/media/image33.svg" Id="rId13" /><Relationship Type="http://schemas.openxmlformats.org/officeDocument/2006/relationships/image" Target="/ppt/media/image4.png" Id="rId3" /><Relationship Type="http://schemas.openxmlformats.org/officeDocument/2006/relationships/image" Target="/ppt/media/image27.png" Id="rId7" /><Relationship Type="http://schemas.openxmlformats.org/officeDocument/2006/relationships/image" Target="/ppt/media/image32.png" Id="rId12" /><Relationship Type="http://schemas.openxmlformats.org/officeDocument/2006/relationships/image" Target="/ppt/media/image2.jpeg" Id="rId2" /><Relationship Type="http://schemas.openxmlformats.org/officeDocument/2006/relationships/image" Target="/ppt/media/image36.svg" Id="rId16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26.svg" Id="rId6" /><Relationship Type="http://schemas.openxmlformats.org/officeDocument/2006/relationships/image" Target="/ppt/media/image31.png" Id="rId11" /><Relationship Type="http://schemas.openxmlformats.org/officeDocument/2006/relationships/image" Target="/ppt/media/image25.png" Id="rId5" /><Relationship Type="http://schemas.openxmlformats.org/officeDocument/2006/relationships/image" Target="/ppt/media/image35.png" Id="rId15" /><Relationship Type="http://schemas.openxmlformats.org/officeDocument/2006/relationships/image" Target="/ppt/media/image30.svg" Id="rId10" /><Relationship Type="http://schemas.openxmlformats.org/officeDocument/2006/relationships/image" Target="/ppt/media/image14.emf" Id="rId4" /><Relationship Type="http://schemas.openxmlformats.org/officeDocument/2006/relationships/image" Target="/ppt/media/image29.png" Id="rId9" /><Relationship Type="http://schemas.openxmlformats.org/officeDocument/2006/relationships/image" Target="/ppt/media/image34.svg" Id="rId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4.png" Id="rId3" /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37.jpg" Id="rId6" /><Relationship Type="http://schemas.openxmlformats.org/officeDocument/2006/relationships/image" Target="/ppt/media/image31.png" Id="rId5" /><Relationship Type="http://schemas.openxmlformats.org/officeDocument/2006/relationships/image" Target="/ppt/media/image14.emf" Id="rI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40.png" Id="rId8" /><Relationship Type="http://schemas.openxmlformats.org/officeDocument/2006/relationships/image" Target="/ppt/media/image8.tif" Id="rId3" /><Relationship Type="http://schemas.openxmlformats.org/officeDocument/2006/relationships/image" Target="/ppt/media/image39.svg" Id="rId7" /><Relationship Type="http://schemas.openxmlformats.org/officeDocument/2006/relationships/image" Target="/ppt/media/image37.jpg" Id="rId12" /><Relationship Type="http://schemas.openxmlformats.org/officeDocument/2006/relationships/notesSlide" Target="/ppt/notesSlides/notesSlide1.xml" Id="rId2" /><Relationship Type="http://schemas.openxmlformats.org/officeDocument/2006/relationships/slideLayout" Target="/ppt/slideLayouts/slideLayout12.xml" Id="rId1" /><Relationship Type="http://schemas.openxmlformats.org/officeDocument/2006/relationships/image" Target="/ppt/media/image38.png" Id="rId6" /><Relationship Type="http://schemas.openxmlformats.org/officeDocument/2006/relationships/image" Target="/ppt/media/image43.png" Id="rId11" /><Relationship Type="http://schemas.openxmlformats.org/officeDocument/2006/relationships/image" Target="/ppt/media/image14.emf" Id="rId5" /><Relationship Type="http://schemas.openxmlformats.org/officeDocument/2006/relationships/image" Target="/ppt/media/image42.png" Id="rId10" /><Relationship Type="http://schemas.openxmlformats.org/officeDocument/2006/relationships/image" Target="/ppt/media/image4.png" Id="rId4" /><Relationship Type="http://schemas.openxmlformats.org/officeDocument/2006/relationships/image" Target="/ppt/media/image41.png" Id="rI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47.svg" Id="rId8" /><Relationship Type="http://schemas.openxmlformats.org/officeDocument/2006/relationships/image" Target="/ppt/media/image50.png" Id="rId13" /><Relationship Type="http://schemas.openxmlformats.org/officeDocument/2006/relationships/image" Target="/ppt/media/image53.svg" Id="rId18" /><Relationship Type="http://schemas.openxmlformats.org/officeDocument/2006/relationships/image" Target="/ppt/media/image14.emf" Id="rId3" /><Relationship Type="http://schemas.openxmlformats.org/officeDocument/2006/relationships/image" Target="/ppt/media/image46.png" Id="rId7" /><Relationship Type="http://schemas.openxmlformats.org/officeDocument/2006/relationships/image" Target="/ppt/media/image49.svg" Id="rId12" /><Relationship Type="http://schemas.openxmlformats.org/officeDocument/2006/relationships/image" Target="/ppt/media/image52.png" Id="rId17" /><Relationship Type="http://schemas.openxmlformats.org/officeDocument/2006/relationships/image" Target="/ppt/media/image4.png" Id="rId2" /><Relationship Type="http://schemas.openxmlformats.org/officeDocument/2006/relationships/image" Target="/ppt/media/image30.svg" Id="rId16" /><Relationship Type="http://schemas.openxmlformats.org/officeDocument/2006/relationships/image" Target="/ppt/media/image55.svg" Id="rId20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45.svg" Id="rId6" /><Relationship Type="http://schemas.openxmlformats.org/officeDocument/2006/relationships/image" Target="/ppt/media/image48.png" Id="rId11" /><Relationship Type="http://schemas.openxmlformats.org/officeDocument/2006/relationships/image" Target="/ppt/media/image44.png" Id="rId5" /><Relationship Type="http://schemas.openxmlformats.org/officeDocument/2006/relationships/image" Target="/ppt/media/image29.png" Id="rId15" /><Relationship Type="http://schemas.openxmlformats.org/officeDocument/2006/relationships/image" Target="/ppt/media/image28.svg" Id="rId10" /><Relationship Type="http://schemas.openxmlformats.org/officeDocument/2006/relationships/image" Target="/ppt/media/image54.png" Id="rId19" /><Relationship Type="http://schemas.openxmlformats.org/officeDocument/2006/relationships/image" Target="/ppt/media/image37.jpg" Id="rId4" /><Relationship Type="http://schemas.openxmlformats.org/officeDocument/2006/relationships/image" Target="/ppt/media/image27.png" Id="rId9" /><Relationship Type="http://schemas.openxmlformats.org/officeDocument/2006/relationships/image" Target="/ppt/media/image51.svg" Id="rId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59.svg" Id="rId8" /><Relationship Type="http://schemas.openxmlformats.org/officeDocument/2006/relationships/image" Target="/ppt/media/image64.png" Id="rId13" /><Relationship Type="http://schemas.openxmlformats.org/officeDocument/2006/relationships/image" Target="/ppt/media/image69.svg" Id="rId18" /><Relationship Type="http://schemas.openxmlformats.org/officeDocument/2006/relationships/image" Target="/ppt/media/image14.emf" Id="rId3" /><Relationship Type="http://schemas.openxmlformats.org/officeDocument/2006/relationships/image" Target="/ppt/media/image58.png" Id="rId7" /><Relationship Type="http://schemas.openxmlformats.org/officeDocument/2006/relationships/image" Target="/ppt/media/image63.svg" Id="rId12" /><Relationship Type="http://schemas.openxmlformats.org/officeDocument/2006/relationships/image" Target="/ppt/media/image68.png" Id="rId17" /><Relationship Type="http://schemas.openxmlformats.org/officeDocument/2006/relationships/image" Target="/ppt/media/image4.png" Id="rId2" /><Relationship Type="http://schemas.openxmlformats.org/officeDocument/2006/relationships/image" Target="/ppt/media/image67.svg" Id="rId16" /><Relationship Type="http://schemas.openxmlformats.org/officeDocument/2006/relationships/image" Target="/ppt/media/image71.svg" Id="rId20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57.svg" Id="rId6" /><Relationship Type="http://schemas.openxmlformats.org/officeDocument/2006/relationships/image" Target="/ppt/media/image62.png" Id="rId11" /><Relationship Type="http://schemas.openxmlformats.org/officeDocument/2006/relationships/image" Target="/ppt/media/image56.png" Id="rId5" /><Relationship Type="http://schemas.openxmlformats.org/officeDocument/2006/relationships/image" Target="/ppt/media/image66.png" Id="rId15" /><Relationship Type="http://schemas.openxmlformats.org/officeDocument/2006/relationships/image" Target="/ppt/media/image61.svg" Id="rId10" /><Relationship Type="http://schemas.openxmlformats.org/officeDocument/2006/relationships/image" Target="/ppt/media/image70.png" Id="rId19" /><Relationship Type="http://schemas.openxmlformats.org/officeDocument/2006/relationships/image" Target="/ppt/media/image37.jpg" Id="rId4" /><Relationship Type="http://schemas.openxmlformats.org/officeDocument/2006/relationships/image" Target="/ppt/media/image60.png" Id="rId9" /><Relationship Type="http://schemas.openxmlformats.org/officeDocument/2006/relationships/image" Target="/ppt/media/image65.svg" Id="rId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75.svg" Id="rId8" /><Relationship Type="http://schemas.openxmlformats.org/officeDocument/2006/relationships/image" Target="/ppt/media/image14.emf" Id="rId3" /><Relationship Type="http://schemas.openxmlformats.org/officeDocument/2006/relationships/image" Target="/ppt/media/image74.png" Id="rId7" /><Relationship Type="http://schemas.openxmlformats.org/officeDocument/2006/relationships/image" Target="/ppt/media/image4.png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73.png" Id="rId6" /><Relationship Type="http://schemas.openxmlformats.org/officeDocument/2006/relationships/image" Target="/ppt/media/image72.png" Id="rId5" /><Relationship Type="http://schemas.openxmlformats.org/officeDocument/2006/relationships/image" Target="/ppt/media/image77.svg" Id="rId10" /><Relationship Type="http://schemas.openxmlformats.org/officeDocument/2006/relationships/image" Target="/ppt/media/image37.jpg" Id="rId4" /><Relationship Type="http://schemas.openxmlformats.org/officeDocument/2006/relationships/image" Target="/ppt/media/image76.png" Id="rI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37.jpg" Id="rId3" /><Relationship Type="http://schemas.openxmlformats.org/officeDocument/2006/relationships/image" Target="/ppt/media/image78.jpeg" Id="rId2" /><Relationship Type="http://schemas.openxmlformats.org/officeDocument/2006/relationships/slideLayout" Target="/ppt/slideLayouts/slideLayout13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nature, sunset, clouds&#10;&#10;Description automatically generated">
            <a:extLst>
              <a:ext uri="{FF2B5EF4-FFF2-40B4-BE49-F238E27FC236}">
                <a16:creationId xmlns:a16="http://schemas.microsoft.com/office/drawing/2014/main" id="{F36D5FDF-05A5-8501-47C1-F36DA4A346C8}"/>
              </a:ext>
            </a:extLst>
          </p:cNvPr>
          <p:cNvPicPr/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softEdge rad="0"/>
          </a:effectLst>
        </p:spPr>
      </p:pic>
      <p:pic>
        <p:nvPicPr>
          <p:cNvPr id="6" name="Resim 5" descr="düzlem, uçak, dış mekan, bulut, gök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449EA0E-AFE0-1C9D-F501-3676E42DE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4" b="21996"/>
          <a:stretch>
            <a:fillRect/>
          </a:stretch>
        </p:blipFill>
        <p:spPr>
          <a:xfrm>
            <a:off x="-2" y="-16042"/>
            <a:ext cx="12192002" cy="6858000"/>
          </a:xfrm>
          <a:prstGeom prst="rect">
            <a:avLst/>
          </a:prstGeom>
        </p:spPr>
      </p:pic>
      <p:sp>
        <p:nvSpPr>
          <p:cNvPr id="7" name="Dik Üçgen 6">
            <a:extLst>
              <a:ext uri="{FF2B5EF4-FFF2-40B4-BE49-F238E27FC236}">
                <a16:creationId xmlns:a16="http://schemas.microsoft.com/office/drawing/2014/main" id="{BF04CE66-B094-5367-86F8-B72C58B5EEF9}"/>
              </a:ext>
            </a:extLst>
          </p:cNvPr>
          <p:cNvSpPr/>
          <p:nvPr/>
        </p:nvSpPr>
        <p:spPr>
          <a:xfrm rot="16200000">
            <a:off x="2712842" y="-2621157"/>
            <a:ext cx="6841958" cy="12116357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noProof="0" dirty="0"/>
          </a:p>
        </p:txBody>
      </p:sp>
      <p:pic>
        <p:nvPicPr>
          <p:cNvPr id="8" name="Picture 7" descr="A picture containing outdoor, nature, sunset, clouds&#10;&#10;Description automatically generated">
            <a:extLst>
              <a:ext uri="{FF2B5EF4-FFF2-40B4-BE49-F238E27FC236}">
                <a16:creationId xmlns:a16="http://schemas.microsoft.com/office/drawing/2014/main" id="{1DB1FF7D-6EB9-53EC-E8F6-00702E4FAF92}"/>
              </a:ext>
            </a:extLst>
          </p:cNvPr>
          <p:cNvPicPr/>
          <p:nvPr/>
        </p:nvPicPr>
        <p:blipFill rotWithShape="1"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5"/>
          <a:stretch/>
        </p:blipFill>
        <p:spPr>
          <a:xfrm flipH="1">
            <a:off x="-2" y="-16042"/>
            <a:ext cx="12192002" cy="6906127"/>
          </a:xfrm>
          <a:prstGeom prst="rtTriangle">
            <a:avLst/>
          </a:prstGeom>
          <a:noFill/>
          <a:effectLst>
            <a:softEdge rad="0"/>
          </a:effectLst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5864CDEB-C4D7-259D-D1C2-B6DFB4794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651" y="4593147"/>
            <a:ext cx="5338954" cy="2058780"/>
          </a:xfrm>
          <a:prstGeom prst="rect">
            <a:avLst/>
          </a:prstGeom>
        </p:spPr>
      </p:pic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72F0F629-9136-E2B8-2445-2D651728EA1E}"/>
              </a:ext>
            </a:extLst>
          </p:cNvPr>
          <p:cNvCxnSpPr>
            <a:cxnSpLocks/>
          </p:cNvCxnSpPr>
          <p:nvPr/>
        </p:nvCxnSpPr>
        <p:spPr>
          <a:xfrm flipV="1">
            <a:off x="75642" y="1251175"/>
            <a:ext cx="9962147" cy="5638910"/>
          </a:xfrm>
          <a:prstGeom prst="line">
            <a:avLst/>
          </a:prstGeom>
          <a:ln w="76200">
            <a:solidFill>
              <a:srgbClr val="5A5A5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 descr="Uçak düz dolguyla">
            <a:extLst>
              <a:ext uri="{FF2B5EF4-FFF2-40B4-BE49-F238E27FC236}">
                <a16:creationId xmlns:a16="http://schemas.microsoft.com/office/drawing/2014/main" id="{F888B52D-F443-54B9-5DE0-276FDC1ED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542782">
            <a:off x="9687084" y="833221"/>
            <a:ext cx="892281" cy="709420"/>
          </a:xfrm>
          <a:prstGeom prst="rect">
            <a:avLst/>
          </a:prstGeom>
        </p:spPr>
      </p:pic>
      <p:pic>
        <p:nvPicPr>
          <p:cNvPr id="2050" name="Picture 2" descr="yazı tipi, grafik, logo, grafik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C2B6176B-900B-33EF-A1C7-237672AAB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05" y="-152400"/>
            <a:ext cx="7727475" cy="20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F23611C-AD45-FCDF-4F7B-543E4D7E0B19}"/>
              </a:ext>
            </a:extLst>
          </p:cNvPr>
          <p:cNvSpPr/>
          <p:nvPr/>
        </p:nvSpPr>
        <p:spPr>
          <a:xfrm>
            <a:off x="-2" y="-24064"/>
            <a:ext cx="12192002" cy="6906127"/>
          </a:xfrm>
          <a:prstGeom prst="rect">
            <a:avLst/>
          </a:prstGeom>
          <a:solidFill>
            <a:schemeClr val="tx1">
              <a:lumMod val="95000"/>
              <a:lumOff val="5000"/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46A2A8-F8AA-AD1F-2AF5-9D552C63082D}"/>
              </a:ext>
            </a:extLst>
          </p:cNvPr>
          <p:cNvSpPr txBox="1"/>
          <p:nvPr/>
        </p:nvSpPr>
        <p:spPr>
          <a:xfrm>
            <a:off x="833688" y="3027868"/>
            <a:ext cx="10600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NL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BREATHING LIFE INTO AIRLINE RETAILING</a:t>
            </a:r>
          </a:p>
        </p:txBody>
      </p:sp>
    </p:spTree>
    <p:extLst>
      <p:ext uri="{BB962C8B-B14F-4D97-AF65-F5344CB8AC3E}">
        <p14:creationId xmlns:p14="http://schemas.microsoft.com/office/powerpoint/2010/main" val="29734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FEA30E1B-2345-E6DC-98C4-F7912D57A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7193"/>
          </a:blip>
          <a:srcRect r="1297"/>
          <a:stretch>
            <a:fillRect/>
          </a:stretch>
        </p:blipFill>
        <p:spPr>
          <a:xfrm>
            <a:off x="5050062" y="282297"/>
            <a:ext cx="7141938" cy="60956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up 1">
            <a:extLst>
              <a:ext uri="{FF2B5EF4-FFF2-40B4-BE49-F238E27FC236}">
                <a16:creationId xmlns:a16="http://schemas.microsoft.com/office/drawing/2014/main" id="{32BED997-00EB-39F2-6CB1-4AC964178A34}"/>
              </a:ext>
            </a:extLst>
          </p:cNvPr>
          <p:cNvGrpSpPr/>
          <p:nvPr/>
        </p:nvGrpSpPr>
        <p:grpSpPr>
          <a:xfrm>
            <a:off x="4257096" y="1548063"/>
            <a:ext cx="3529263" cy="3761874"/>
            <a:chOff x="473965" y="1548063"/>
            <a:chExt cx="3529263" cy="3761874"/>
          </a:xfrm>
        </p:grpSpPr>
        <p:sp>
          <p:nvSpPr>
            <p:cNvPr id="3" name="Dikdörtgen 2">
              <a:extLst>
                <a:ext uri="{FF2B5EF4-FFF2-40B4-BE49-F238E27FC236}">
                  <a16:creationId xmlns:a16="http://schemas.microsoft.com/office/drawing/2014/main" id="{638A117F-4E1D-E3BA-113F-923E1DA60960}"/>
                </a:ext>
              </a:extLst>
            </p:cNvPr>
            <p:cNvSpPr/>
            <p:nvPr/>
          </p:nvSpPr>
          <p:spPr>
            <a:xfrm>
              <a:off x="473965" y="1548063"/>
              <a:ext cx="3529263" cy="3761874"/>
            </a:xfrm>
            <a:prstGeom prst="rect">
              <a:avLst/>
            </a:prstGeom>
            <a:solidFill>
              <a:srgbClr val="FDB916"/>
            </a:solidFill>
            <a:ln>
              <a:solidFill>
                <a:srgbClr val="FDB91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noProof="0" dirty="0"/>
            </a:p>
          </p:txBody>
        </p:sp>
        <p:sp>
          <p:nvSpPr>
            <p:cNvPr id="4" name="Dikdörtgen 3">
              <a:extLst>
                <a:ext uri="{FF2B5EF4-FFF2-40B4-BE49-F238E27FC236}">
                  <a16:creationId xmlns:a16="http://schemas.microsoft.com/office/drawing/2014/main" id="{3AD3CCEA-48C7-59FC-C3DA-8EC63A5F74F7}"/>
                </a:ext>
              </a:extLst>
            </p:cNvPr>
            <p:cNvSpPr/>
            <p:nvPr/>
          </p:nvSpPr>
          <p:spPr>
            <a:xfrm>
              <a:off x="622354" y="1732546"/>
              <a:ext cx="3244516" cy="2879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DB91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noProof="0" dirty="0"/>
            </a:p>
          </p:txBody>
        </p:sp>
      </p:grpSp>
      <p:sp>
        <p:nvSpPr>
          <p:cNvPr id="5" name="Metin kutusu 4">
            <a:extLst>
              <a:ext uri="{FF2B5EF4-FFF2-40B4-BE49-F238E27FC236}">
                <a16:creationId xmlns:a16="http://schemas.microsoft.com/office/drawing/2014/main" id="{13EB9D1A-F072-DFC8-A45D-C167B1C452A1}"/>
              </a:ext>
            </a:extLst>
          </p:cNvPr>
          <p:cNvSpPr txBox="1"/>
          <p:nvPr/>
        </p:nvSpPr>
        <p:spPr>
          <a:xfrm>
            <a:off x="514070" y="200489"/>
            <a:ext cx="2841740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NL" sz="2933" b="1" noProof="0" dirty="0">
                <a:solidFill>
                  <a:srgbClr val="C2242B"/>
                </a:solidFill>
                <a:ea typeface="+mj-ea"/>
                <a:cs typeface="+mj-cs"/>
              </a:rPr>
              <a:t>ABOUT PEGASUS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DC3FAAF5-FCB4-1DC6-9A48-0D99AE2573BD}"/>
              </a:ext>
            </a:extLst>
          </p:cNvPr>
          <p:cNvGrpSpPr>
            <a:grpSpLocks/>
          </p:cNvGrpSpPr>
          <p:nvPr/>
        </p:nvGrpSpPr>
        <p:grpSpPr bwMode="auto">
          <a:xfrm>
            <a:off x="10929648" y="127291"/>
            <a:ext cx="1013699" cy="950086"/>
            <a:chOff x="5562600" y="3556000"/>
            <a:chExt cx="2019300" cy="2019300"/>
          </a:xfrm>
        </p:grpSpPr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DAF10601-DB9B-4B98-7AF4-17339A820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2600" y="3556000"/>
              <a:ext cx="2019300" cy="2019300"/>
            </a:xfrm>
            <a:prstGeom prst="ellipse">
              <a:avLst/>
            </a:prstGeom>
            <a:solidFill>
              <a:srgbClr val="FFC20E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35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2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sym typeface="Gill Sans" charset="0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E35B5813-617F-73A8-64CB-477895163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06221" y="3778375"/>
              <a:ext cx="1530351" cy="167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up 9">
            <a:extLst>
              <a:ext uri="{FF2B5EF4-FFF2-40B4-BE49-F238E27FC236}">
                <a16:creationId xmlns:a16="http://schemas.microsoft.com/office/drawing/2014/main" id="{E268B553-FAFD-8F64-639C-32E90201BA7C}"/>
              </a:ext>
            </a:extLst>
          </p:cNvPr>
          <p:cNvGrpSpPr/>
          <p:nvPr/>
        </p:nvGrpSpPr>
        <p:grpSpPr>
          <a:xfrm>
            <a:off x="514070" y="1548063"/>
            <a:ext cx="3529263" cy="3761874"/>
            <a:chOff x="473965" y="1548063"/>
            <a:chExt cx="3529263" cy="3761874"/>
          </a:xfrm>
        </p:grpSpPr>
        <p:sp>
          <p:nvSpPr>
            <p:cNvPr id="11" name="Dikdörtgen 10">
              <a:extLst>
                <a:ext uri="{FF2B5EF4-FFF2-40B4-BE49-F238E27FC236}">
                  <a16:creationId xmlns:a16="http://schemas.microsoft.com/office/drawing/2014/main" id="{443CD928-80D9-74CB-6DA5-988D9148C576}"/>
                </a:ext>
              </a:extLst>
            </p:cNvPr>
            <p:cNvSpPr/>
            <p:nvPr/>
          </p:nvSpPr>
          <p:spPr>
            <a:xfrm>
              <a:off x="473965" y="1548063"/>
              <a:ext cx="3529263" cy="3761874"/>
            </a:xfrm>
            <a:prstGeom prst="rect">
              <a:avLst/>
            </a:prstGeom>
            <a:solidFill>
              <a:srgbClr val="FDB916"/>
            </a:solidFill>
            <a:ln>
              <a:solidFill>
                <a:srgbClr val="FDB91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noProof="0" dirty="0"/>
            </a:p>
          </p:txBody>
        </p:sp>
        <p:sp>
          <p:nvSpPr>
            <p:cNvPr id="12" name="Dikdörtgen 11">
              <a:extLst>
                <a:ext uri="{FF2B5EF4-FFF2-40B4-BE49-F238E27FC236}">
                  <a16:creationId xmlns:a16="http://schemas.microsoft.com/office/drawing/2014/main" id="{4D517623-D894-B0D5-A7A9-FAFDD648DFD4}"/>
                </a:ext>
              </a:extLst>
            </p:cNvPr>
            <p:cNvSpPr/>
            <p:nvPr/>
          </p:nvSpPr>
          <p:spPr>
            <a:xfrm>
              <a:off x="622354" y="1732546"/>
              <a:ext cx="3244516" cy="2879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DB91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noProof="0" dirty="0"/>
            </a:p>
          </p:txBody>
        </p:sp>
      </p:grpSp>
      <p:pic>
        <p:nvPicPr>
          <p:cNvPr id="13" name="Resim 12">
            <a:extLst>
              <a:ext uri="{FF2B5EF4-FFF2-40B4-BE49-F238E27FC236}">
                <a16:creationId xmlns:a16="http://schemas.microsoft.com/office/drawing/2014/main" id="{1AA6089F-0905-273B-BA49-DB32EF75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259" r="3381" b="13224"/>
          <a:stretch>
            <a:fillRect/>
          </a:stretch>
        </p:blipFill>
        <p:spPr>
          <a:xfrm>
            <a:off x="763187" y="1876926"/>
            <a:ext cx="3031028" cy="2595006"/>
          </a:xfrm>
          <a:prstGeom prst="rect">
            <a:avLst/>
          </a:prstGeom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AD3EB3A5-7E6C-7DB4-3424-EAEE77DBF650}"/>
              </a:ext>
            </a:extLst>
          </p:cNvPr>
          <p:cNvSpPr txBox="1"/>
          <p:nvPr/>
        </p:nvSpPr>
        <p:spPr>
          <a:xfrm>
            <a:off x="514070" y="4676654"/>
            <a:ext cx="3589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NL" sz="3200" b="1" i="1" u="none" strike="noStrike" kern="1200" cap="none" spc="0" normalizeH="0" baseline="0" noProof="0" dirty="0">
                <a:ln>
                  <a:noFill/>
                </a:ln>
                <a:solidFill>
                  <a:srgbClr val="C2242B"/>
                </a:solidFill>
                <a:effectLst/>
                <a:uLnTx/>
                <a:uFillTx/>
                <a:latin typeface="Arabic Typesetting" panose="020F0502020204030204" pitchFamily="66" charset="-78"/>
                <a:cs typeface="Arabic Typesetting" panose="020F0502020204030204" pitchFamily="66" charset="-78"/>
              </a:rPr>
              <a:t>World’s 2nd Youngest Fleet…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D7604FD5-B07E-3466-6027-1DB844FCF6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677" b="2323"/>
          <a:stretch>
            <a:fillRect/>
          </a:stretch>
        </p:blipFill>
        <p:spPr>
          <a:xfrm>
            <a:off x="4633813" y="1876926"/>
            <a:ext cx="2820660" cy="2595006"/>
          </a:xfrm>
          <a:prstGeom prst="rect">
            <a:avLst/>
          </a:prstGeom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77EFF72D-DCE6-91B5-5C3E-150E811AD3B2}"/>
              </a:ext>
            </a:extLst>
          </p:cNvPr>
          <p:cNvSpPr txBox="1"/>
          <p:nvPr/>
        </p:nvSpPr>
        <p:spPr>
          <a:xfrm>
            <a:off x="4502325" y="4668634"/>
            <a:ext cx="3050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NL" sz="3200" b="1" i="1" u="none" strike="noStrike" kern="1200" cap="none" spc="0" normalizeH="0" baseline="0" noProof="0" dirty="0">
                <a:ln>
                  <a:noFill/>
                </a:ln>
                <a:solidFill>
                  <a:srgbClr val="C2242B"/>
                </a:solidFill>
                <a:effectLst/>
                <a:uLnTx/>
                <a:uFillTx/>
                <a:latin typeface="Arabic Typesetting" panose="020F0502020204030204" pitchFamily="66" charset="-78"/>
                <a:cs typeface="Arabic Typesetting" panose="020F0502020204030204" pitchFamily="66" charset="-78"/>
              </a:rPr>
              <a:t>Historic Aircraft Order…</a:t>
            </a:r>
          </a:p>
        </p:txBody>
      </p:sp>
      <p:grpSp>
        <p:nvGrpSpPr>
          <p:cNvPr id="17" name="Grup 16">
            <a:extLst>
              <a:ext uri="{FF2B5EF4-FFF2-40B4-BE49-F238E27FC236}">
                <a16:creationId xmlns:a16="http://schemas.microsoft.com/office/drawing/2014/main" id="{DAE39D39-8864-D81B-3CA9-740AC89A8D11}"/>
              </a:ext>
            </a:extLst>
          </p:cNvPr>
          <p:cNvGrpSpPr/>
          <p:nvPr/>
        </p:nvGrpSpPr>
        <p:grpSpPr>
          <a:xfrm>
            <a:off x="8000122" y="1548063"/>
            <a:ext cx="3529263" cy="3761874"/>
            <a:chOff x="473965" y="1548063"/>
            <a:chExt cx="3529263" cy="3761874"/>
          </a:xfrm>
        </p:grpSpPr>
        <p:sp>
          <p:nvSpPr>
            <p:cNvPr id="18" name="Dikdörtgen 17">
              <a:extLst>
                <a:ext uri="{FF2B5EF4-FFF2-40B4-BE49-F238E27FC236}">
                  <a16:creationId xmlns:a16="http://schemas.microsoft.com/office/drawing/2014/main" id="{5287948D-3FDD-0C78-E8D1-D2C1F2046B8E}"/>
                </a:ext>
              </a:extLst>
            </p:cNvPr>
            <p:cNvSpPr/>
            <p:nvPr/>
          </p:nvSpPr>
          <p:spPr>
            <a:xfrm>
              <a:off x="473965" y="1548063"/>
              <a:ext cx="3529263" cy="3761874"/>
            </a:xfrm>
            <a:prstGeom prst="rect">
              <a:avLst/>
            </a:prstGeom>
            <a:solidFill>
              <a:srgbClr val="FDB916"/>
            </a:solidFill>
            <a:ln>
              <a:solidFill>
                <a:srgbClr val="FDB91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noProof="0" dirty="0"/>
            </a:p>
          </p:txBody>
        </p:sp>
        <p:sp>
          <p:nvSpPr>
            <p:cNvPr id="19" name="Dikdörtgen 18">
              <a:extLst>
                <a:ext uri="{FF2B5EF4-FFF2-40B4-BE49-F238E27FC236}">
                  <a16:creationId xmlns:a16="http://schemas.microsoft.com/office/drawing/2014/main" id="{911741E1-0E76-051F-7E49-4E4CFA72C050}"/>
                </a:ext>
              </a:extLst>
            </p:cNvPr>
            <p:cNvSpPr/>
            <p:nvPr/>
          </p:nvSpPr>
          <p:spPr>
            <a:xfrm>
              <a:off x="622354" y="1732546"/>
              <a:ext cx="3244516" cy="2879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DB91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noProof="0" dirty="0"/>
            </a:p>
          </p:txBody>
        </p:sp>
      </p:grp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8CC7B66-AB53-B4AD-3206-682258D4C596}"/>
              </a:ext>
            </a:extLst>
          </p:cNvPr>
          <p:cNvSpPr txBox="1"/>
          <p:nvPr/>
        </p:nvSpPr>
        <p:spPr>
          <a:xfrm>
            <a:off x="8014116" y="4668633"/>
            <a:ext cx="3501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NL" sz="3200" b="1" i="1" u="none" strike="noStrike" kern="1200" cap="none" spc="0" normalizeH="0" baseline="0" noProof="0" dirty="0">
                <a:ln>
                  <a:noFill/>
                </a:ln>
                <a:solidFill>
                  <a:srgbClr val="C2242B"/>
                </a:solidFill>
                <a:effectLst/>
                <a:uLnTx/>
                <a:uFillTx/>
                <a:latin typeface="Arabic Typesetting" panose="020F0502020204030204" pitchFamily="66" charset="-78"/>
                <a:cs typeface="Arabic Typesetting" panose="020F0502020204030204" pitchFamily="66" charset="-78"/>
              </a:rPr>
              <a:t>For 20 years, more to come…</a:t>
            </a:r>
          </a:p>
        </p:txBody>
      </p:sp>
      <p:sp>
        <p:nvSpPr>
          <p:cNvPr id="24" name="Oval 7">
            <a:extLst>
              <a:ext uri="{FF2B5EF4-FFF2-40B4-BE49-F238E27FC236}">
                <a16:creationId xmlns:a16="http://schemas.microsoft.com/office/drawing/2014/main" id="{0AD452EC-2DC7-8122-1738-60B47BFF8E89}"/>
              </a:ext>
            </a:extLst>
          </p:cNvPr>
          <p:cNvSpPr>
            <a:spLocks/>
          </p:cNvSpPr>
          <p:nvPr/>
        </p:nvSpPr>
        <p:spPr bwMode="auto">
          <a:xfrm>
            <a:off x="186975" y="1330293"/>
            <a:ext cx="750249" cy="80450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35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NL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sym typeface="Gill Sans" charset="0"/>
            </a:endParaRPr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id="{2D1A9EC7-0B5E-BF27-ED88-76355096774A}"/>
              </a:ext>
            </a:extLst>
          </p:cNvPr>
          <p:cNvSpPr>
            <a:spLocks/>
          </p:cNvSpPr>
          <p:nvPr/>
        </p:nvSpPr>
        <p:spPr bwMode="auto">
          <a:xfrm>
            <a:off x="3936673" y="1330293"/>
            <a:ext cx="750249" cy="80450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35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NL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sym typeface="Gill Sans" charset="0"/>
            </a:endParaRPr>
          </a:p>
        </p:txBody>
      </p:sp>
      <p:sp>
        <p:nvSpPr>
          <p:cNvPr id="31" name="Freeform 176">
            <a:extLst>
              <a:ext uri="{FF2B5EF4-FFF2-40B4-BE49-F238E27FC236}">
                <a16:creationId xmlns:a16="http://schemas.microsoft.com/office/drawing/2014/main" id="{D6F8F619-A8F1-250B-9DEF-3AD28DBDE710}"/>
              </a:ext>
            </a:extLst>
          </p:cNvPr>
          <p:cNvSpPr/>
          <p:nvPr/>
        </p:nvSpPr>
        <p:spPr>
          <a:xfrm>
            <a:off x="4144061" y="1564811"/>
            <a:ext cx="335472" cy="335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8" y="515"/>
                </a:moveTo>
                <a:lnTo>
                  <a:pt x="20757" y="328"/>
                </a:lnTo>
                <a:lnTo>
                  <a:pt x="20241" y="141"/>
                </a:lnTo>
                <a:lnTo>
                  <a:pt x="19398" y="0"/>
                </a:lnTo>
                <a:lnTo>
                  <a:pt x="18554" y="141"/>
                </a:lnTo>
                <a:lnTo>
                  <a:pt x="17852" y="656"/>
                </a:lnTo>
                <a:lnTo>
                  <a:pt x="13635" y="5060"/>
                </a:lnTo>
                <a:lnTo>
                  <a:pt x="5529" y="2015"/>
                </a:lnTo>
                <a:lnTo>
                  <a:pt x="5013" y="1827"/>
                </a:lnTo>
                <a:lnTo>
                  <a:pt x="4357" y="1827"/>
                </a:lnTo>
                <a:lnTo>
                  <a:pt x="3842" y="2015"/>
                </a:lnTo>
                <a:lnTo>
                  <a:pt x="3186" y="2530"/>
                </a:lnTo>
                <a:lnTo>
                  <a:pt x="2671" y="3046"/>
                </a:lnTo>
                <a:lnTo>
                  <a:pt x="2343" y="3702"/>
                </a:lnTo>
                <a:lnTo>
                  <a:pt x="2343" y="4545"/>
                </a:lnTo>
                <a:lnTo>
                  <a:pt x="2671" y="5060"/>
                </a:lnTo>
                <a:lnTo>
                  <a:pt x="3186" y="5576"/>
                </a:lnTo>
                <a:lnTo>
                  <a:pt x="8574" y="9980"/>
                </a:lnTo>
                <a:lnTo>
                  <a:pt x="5013" y="13682"/>
                </a:lnTo>
                <a:lnTo>
                  <a:pt x="1640" y="12838"/>
                </a:lnTo>
                <a:lnTo>
                  <a:pt x="984" y="12651"/>
                </a:lnTo>
                <a:lnTo>
                  <a:pt x="141" y="13494"/>
                </a:lnTo>
                <a:lnTo>
                  <a:pt x="0" y="14010"/>
                </a:lnTo>
                <a:lnTo>
                  <a:pt x="0" y="14150"/>
                </a:lnTo>
                <a:lnTo>
                  <a:pt x="141" y="14525"/>
                </a:lnTo>
                <a:lnTo>
                  <a:pt x="4030" y="17570"/>
                </a:lnTo>
                <a:lnTo>
                  <a:pt x="7075" y="21459"/>
                </a:lnTo>
                <a:lnTo>
                  <a:pt x="7403" y="21600"/>
                </a:lnTo>
                <a:lnTo>
                  <a:pt x="7731" y="21600"/>
                </a:lnTo>
                <a:lnTo>
                  <a:pt x="8059" y="21272"/>
                </a:lnTo>
                <a:lnTo>
                  <a:pt x="8574" y="20944"/>
                </a:lnTo>
                <a:lnTo>
                  <a:pt x="8762" y="20757"/>
                </a:lnTo>
                <a:lnTo>
                  <a:pt x="8902" y="20429"/>
                </a:lnTo>
                <a:lnTo>
                  <a:pt x="8762" y="19913"/>
                </a:lnTo>
                <a:lnTo>
                  <a:pt x="8059" y="16540"/>
                </a:lnTo>
                <a:lnTo>
                  <a:pt x="11620" y="12979"/>
                </a:lnTo>
                <a:lnTo>
                  <a:pt x="16024" y="18554"/>
                </a:lnTo>
                <a:lnTo>
                  <a:pt x="16493" y="18882"/>
                </a:lnTo>
                <a:lnTo>
                  <a:pt x="17008" y="19257"/>
                </a:lnTo>
                <a:lnTo>
                  <a:pt x="17852" y="19257"/>
                </a:lnTo>
                <a:lnTo>
                  <a:pt x="18554" y="18882"/>
                </a:lnTo>
                <a:lnTo>
                  <a:pt x="19070" y="18554"/>
                </a:lnTo>
                <a:lnTo>
                  <a:pt x="19538" y="17898"/>
                </a:lnTo>
                <a:lnTo>
                  <a:pt x="19726" y="17196"/>
                </a:lnTo>
                <a:lnTo>
                  <a:pt x="19538" y="16540"/>
                </a:lnTo>
                <a:lnTo>
                  <a:pt x="19538" y="16024"/>
                </a:lnTo>
                <a:lnTo>
                  <a:pt x="16493" y="7918"/>
                </a:lnTo>
                <a:lnTo>
                  <a:pt x="20897" y="3702"/>
                </a:lnTo>
                <a:lnTo>
                  <a:pt x="21413" y="3046"/>
                </a:lnTo>
                <a:lnTo>
                  <a:pt x="21600" y="2202"/>
                </a:lnTo>
                <a:lnTo>
                  <a:pt x="21413" y="1359"/>
                </a:lnTo>
                <a:lnTo>
                  <a:pt x="21225" y="843"/>
                </a:lnTo>
                <a:lnTo>
                  <a:pt x="21038" y="515"/>
                </a:lnTo>
                <a:close/>
                <a:moveTo>
                  <a:pt x="20054" y="2858"/>
                </a:moveTo>
                <a:lnTo>
                  <a:pt x="15181" y="7918"/>
                </a:lnTo>
                <a:lnTo>
                  <a:pt x="18180" y="16212"/>
                </a:lnTo>
                <a:lnTo>
                  <a:pt x="18180" y="17055"/>
                </a:lnTo>
                <a:lnTo>
                  <a:pt x="18039" y="17570"/>
                </a:lnTo>
                <a:lnTo>
                  <a:pt x="17711" y="17711"/>
                </a:lnTo>
                <a:lnTo>
                  <a:pt x="17336" y="17898"/>
                </a:lnTo>
                <a:lnTo>
                  <a:pt x="17008" y="17711"/>
                </a:lnTo>
                <a:lnTo>
                  <a:pt x="16868" y="17570"/>
                </a:lnTo>
                <a:lnTo>
                  <a:pt x="11948" y="10964"/>
                </a:lnTo>
                <a:lnTo>
                  <a:pt x="6560" y="16352"/>
                </a:lnTo>
                <a:lnTo>
                  <a:pt x="7590" y="19913"/>
                </a:lnTo>
                <a:lnTo>
                  <a:pt x="4873" y="16540"/>
                </a:lnTo>
                <a:lnTo>
                  <a:pt x="1640" y="14010"/>
                </a:lnTo>
                <a:lnTo>
                  <a:pt x="5013" y="14993"/>
                </a:lnTo>
                <a:lnTo>
                  <a:pt x="10589" y="9605"/>
                </a:lnTo>
                <a:lnTo>
                  <a:pt x="4030" y="4732"/>
                </a:lnTo>
                <a:lnTo>
                  <a:pt x="3842" y="4545"/>
                </a:lnTo>
                <a:lnTo>
                  <a:pt x="3842" y="3889"/>
                </a:lnTo>
                <a:lnTo>
                  <a:pt x="4030" y="3561"/>
                </a:lnTo>
                <a:lnTo>
                  <a:pt x="4685" y="3374"/>
                </a:lnTo>
                <a:lnTo>
                  <a:pt x="5388" y="3374"/>
                </a:lnTo>
                <a:lnTo>
                  <a:pt x="13635" y="6419"/>
                </a:lnTo>
                <a:lnTo>
                  <a:pt x="18695" y="1499"/>
                </a:lnTo>
                <a:lnTo>
                  <a:pt x="19070" y="1359"/>
                </a:lnTo>
                <a:lnTo>
                  <a:pt x="19538" y="1171"/>
                </a:lnTo>
                <a:lnTo>
                  <a:pt x="19913" y="1359"/>
                </a:lnTo>
                <a:lnTo>
                  <a:pt x="20241" y="1499"/>
                </a:lnTo>
                <a:lnTo>
                  <a:pt x="20382" y="1687"/>
                </a:lnTo>
                <a:lnTo>
                  <a:pt x="20382" y="2530"/>
                </a:lnTo>
                <a:lnTo>
                  <a:pt x="20054" y="2858"/>
                </a:ln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txBody>
          <a:bodyPr wrap="square" lIns="30479" tIns="30479" rIns="30479" bIns="30479" numCol="1" anchor="ctr">
            <a:noAutofit/>
          </a:bodyPr>
          <a:lstStyle/>
          <a:p>
            <a:pPr defTabSz="609599">
              <a:defRPr sz="1800">
                <a:solidFill>
                  <a:srgbClr val="F1960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lang="en-NL" sz="1200" noProof="0" dirty="0"/>
          </a:p>
        </p:txBody>
      </p:sp>
      <p:sp>
        <p:nvSpPr>
          <p:cNvPr id="34" name="Freeform 28">
            <a:extLst>
              <a:ext uri="{FF2B5EF4-FFF2-40B4-BE49-F238E27FC236}">
                <a16:creationId xmlns:a16="http://schemas.microsoft.com/office/drawing/2014/main" id="{E58D1A37-3A0B-4B9D-7421-7D5183211DF6}"/>
              </a:ext>
            </a:extLst>
          </p:cNvPr>
          <p:cNvSpPr/>
          <p:nvPr/>
        </p:nvSpPr>
        <p:spPr>
          <a:xfrm rot="2644583">
            <a:off x="376129" y="1564808"/>
            <a:ext cx="335471" cy="335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77" y="0"/>
                </a:moveTo>
                <a:lnTo>
                  <a:pt x="9605" y="0"/>
                </a:lnTo>
                <a:lnTo>
                  <a:pt x="8574" y="141"/>
                </a:lnTo>
                <a:lnTo>
                  <a:pt x="7590" y="515"/>
                </a:lnTo>
                <a:lnTo>
                  <a:pt x="6560" y="843"/>
                </a:lnTo>
                <a:lnTo>
                  <a:pt x="5529" y="1359"/>
                </a:lnTo>
                <a:lnTo>
                  <a:pt x="4685" y="1827"/>
                </a:lnTo>
                <a:lnTo>
                  <a:pt x="3186" y="3186"/>
                </a:lnTo>
                <a:lnTo>
                  <a:pt x="1827" y="4685"/>
                </a:lnTo>
                <a:lnTo>
                  <a:pt x="1359" y="5529"/>
                </a:lnTo>
                <a:lnTo>
                  <a:pt x="843" y="6560"/>
                </a:lnTo>
                <a:lnTo>
                  <a:pt x="515" y="7590"/>
                </a:lnTo>
                <a:lnTo>
                  <a:pt x="141" y="8574"/>
                </a:lnTo>
                <a:lnTo>
                  <a:pt x="0" y="9605"/>
                </a:lnTo>
                <a:lnTo>
                  <a:pt x="0" y="11948"/>
                </a:lnTo>
                <a:lnTo>
                  <a:pt x="141" y="12979"/>
                </a:lnTo>
                <a:lnTo>
                  <a:pt x="515" y="14010"/>
                </a:lnTo>
                <a:lnTo>
                  <a:pt x="843" y="14993"/>
                </a:lnTo>
                <a:lnTo>
                  <a:pt x="1359" y="16024"/>
                </a:lnTo>
                <a:lnTo>
                  <a:pt x="1827" y="16868"/>
                </a:lnTo>
                <a:lnTo>
                  <a:pt x="3186" y="18367"/>
                </a:lnTo>
                <a:lnTo>
                  <a:pt x="4685" y="19726"/>
                </a:lnTo>
                <a:lnTo>
                  <a:pt x="5529" y="20241"/>
                </a:lnTo>
                <a:lnTo>
                  <a:pt x="6560" y="20757"/>
                </a:lnTo>
                <a:lnTo>
                  <a:pt x="7590" y="21085"/>
                </a:lnTo>
                <a:lnTo>
                  <a:pt x="8574" y="21413"/>
                </a:lnTo>
                <a:lnTo>
                  <a:pt x="9605" y="21600"/>
                </a:lnTo>
                <a:lnTo>
                  <a:pt x="11995" y="21600"/>
                </a:lnTo>
                <a:lnTo>
                  <a:pt x="12979" y="21413"/>
                </a:lnTo>
                <a:lnTo>
                  <a:pt x="14010" y="21085"/>
                </a:lnTo>
                <a:lnTo>
                  <a:pt x="14993" y="20757"/>
                </a:lnTo>
                <a:lnTo>
                  <a:pt x="16024" y="20241"/>
                </a:lnTo>
                <a:lnTo>
                  <a:pt x="16868" y="19726"/>
                </a:lnTo>
                <a:lnTo>
                  <a:pt x="18367" y="18367"/>
                </a:lnTo>
                <a:lnTo>
                  <a:pt x="19726" y="16868"/>
                </a:lnTo>
                <a:lnTo>
                  <a:pt x="20241" y="16024"/>
                </a:lnTo>
                <a:lnTo>
                  <a:pt x="20757" y="14993"/>
                </a:lnTo>
                <a:lnTo>
                  <a:pt x="21085" y="14010"/>
                </a:lnTo>
                <a:lnTo>
                  <a:pt x="21413" y="12979"/>
                </a:lnTo>
                <a:lnTo>
                  <a:pt x="21600" y="11948"/>
                </a:lnTo>
                <a:lnTo>
                  <a:pt x="21600" y="9605"/>
                </a:lnTo>
                <a:lnTo>
                  <a:pt x="21413" y="8574"/>
                </a:lnTo>
                <a:lnTo>
                  <a:pt x="21085" y="7590"/>
                </a:lnTo>
                <a:lnTo>
                  <a:pt x="20757" y="6560"/>
                </a:lnTo>
                <a:lnTo>
                  <a:pt x="20241" y="5529"/>
                </a:lnTo>
                <a:lnTo>
                  <a:pt x="19726" y="4685"/>
                </a:lnTo>
                <a:lnTo>
                  <a:pt x="18367" y="3186"/>
                </a:lnTo>
                <a:lnTo>
                  <a:pt x="16868" y="1827"/>
                </a:lnTo>
                <a:lnTo>
                  <a:pt x="16024" y="1359"/>
                </a:lnTo>
                <a:lnTo>
                  <a:pt x="14993" y="843"/>
                </a:lnTo>
                <a:lnTo>
                  <a:pt x="14010" y="515"/>
                </a:lnTo>
                <a:lnTo>
                  <a:pt x="12979" y="141"/>
                </a:lnTo>
                <a:lnTo>
                  <a:pt x="11995" y="0"/>
                </a:lnTo>
                <a:lnTo>
                  <a:pt x="10777" y="0"/>
                </a:lnTo>
                <a:close/>
                <a:moveTo>
                  <a:pt x="10777" y="20241"/>
                </a:moveTo>
                <a:lnTo>
                  <a:pt x="8949" y="20054"/>
                </a:lnTo>
                <a:lnTo>
                  <a:pt x="7075" y="19538"/>
                </a:lnTo>
                <a:lnTo>
                  <a:pt x="5529" y="18554"/>
                </a:lnTo>
                <a:lnTo>
                  <a:pt x="4030" y="17524"/>
                </a:lnTo>
                <a:lnTo>
                  <a:pt x="2999" y="16024"/>
                </a:lnTo>
                <a:lnTo>
                  <a:pt x="2015" y="14525"/>
                </a:lnTo>
                <a:lnTo>
                  <a:pt x="1499" y="12651"/>
                </a:lnTo>
                <a:lnTo>
                  <a:pt x="1359" y="10777"/>
                </a:lnTo>
                <a:lnTo>
                  <a:pt x="1499" y="8949"/>
                </a:lnTo>
                <a:lnTo>
                  <a:pt x="2015" y="7075"/>
                </a:lnTo>
                <a:lnTo>
                  <a:pt x="2999" y="5529"/>
                </a:lnTo>
                <a:lnTo>
                  <a:pt x="4030" y="4030"/>
                </a:lnTo>
                <a:lnTo>
                  <a:pt x="5529" y="3046"/>
                </a:lnTo>
                <a:lnTo>
                  <a:pt x="7075" y="2015"/>
                </a:lnTo>
                <a:lnTo>
                  <a:pt x="8949" y="1499"/>
                </a:lnTo>
                <a:lnTo>
                  <a:pt x="10777" y="1359"/>
                </a:lnTo>
                <a:lnTo>
                  <a:pt x="12651" y="1499"/>
                </a:lnTo>
                <a:lnTo>
                  <a:pt x="14478" y="2015"/>
                </a:lnTo>
                <a:lnTo>
                  <a:pt x="16024" y="3046"/>
                </a:lnTo>
                <a:lnTo>
                  <a:pt x="17524" y="4030"/>
                </a:lnTo>
                <a:lnTo>
                  <a:pt x="18554" y="5529"/>
                </a:lnTo>
                <a:lnTo>
                  <a:pt x="19585" y="7075"/>
                </a:lnTo>
                <a:lnTo>
                  <a:pt x="20054" y="8949"/>
                </a:lnTo>
                <a:lnTo>
                  <a:pt x="20241" y="10777"/>
                </a:lnTo>
                <a:lnTo>
                  <a:pt x="20054" y="12651"/>
                </a:lnTo>
                <a:lnTo>
                  <a:pt x="19585" y="14525"/>
                </a:lnTo>
                <a:lnTo>
                  <a:pt x="17524" y="17524"/>
                </a:lnTo>
                <a:lnTo>
                  <a:pt x="16024" y="18554"/>
                </a:lnTo>
                <a:lnTo>
                  <a:pt x="14478" y="19538"/>
                </a:lnTo>
                <a:lnTo>
                  <a:pt x="12651" y="20054"/>
                </a:lnTo>
                <a:lnTo>
                  <a:pt x="10777" y="20241"/>
                </a:lnTo>
                <a:close/>
                <a:moveTo>
                  <a:pt x="15509" y="7731"/>
                </a:moveTo>
                <a:lnTo>
                  <a:pt x="10777" y="12463"/>
                </a:lnTo>
                <a:lnTo>
                  <a:pt x="6044" y="7731"/>
                </a:lnTo>
                <a:lnTo>
                  <a:pt x="5716" y="7590"/>
                </a:lnTo>
                <a:lnTo>
                  <a:pt x="5201" y="7590"/>
                </a:lnTo>
                <a:lnTo>
                  <a:pt x="4873" y="7918"/>
                </a:lnTo>
                <a:lnTo>
                  <a:pt x="4873" y="8434"/>
                </a:lnTo>
                <a:lnTo>
                  <a:pt x="5060" y="8762"/>
                </a:lnTo>
                <a:lnTo>
                  <a:pt x="10121" y="13822"/>
                </a:lnTo>
                <a:lnTo>
                  <a:pt x="10449" y="14010"/>
                </a:lnTo>
                <a:lnTo>
                  <a:pt x="11151" y="14010"/>
                </a:lnTo>
                <a:lnTo>
                  <a:pt x="11479" y="13822"/>
                </a:lnTo>
                <a:lnTo>
                  <a:pt x="16540" y="8762"/>
                </a:lnTo>
                <a:lnTo>
                  <a:pt x="16680" y="8434"/>
                </a:lnTo>
                <a:lnTo>
                  <a:pt x="16680" y="7918"/>
                </a:lnTo>
                <a:lnTo>
                  <a:pt x="16540" y="7731"/>
                </a:lnTo>
                <a:lnTo>
                  <a:pt x="16352" y="7590"/>
                </a:lnTo>
                <a:lnTo>
                  <a:pt x="15837" y="7590"/>
                </a:lnTo>
                <a:lnTo>
                  <a:pt x="15509" y="773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0479" tIns="30479" rIns="30479" bIns="30479" numCol="1" anchor="ctr">
            <a:noAutofit/>
          </a:bodyPr>
          <a:lstStyle/>
          <a:p>
            <a:pPr defTabSz="609599">
              <a:defRPr sz="1800">
                <a:solidFill>
                  <a:srgbClr val="F1960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lang="en-NL" sz="1200" noProof="0" dirty="0"/>
          </a:p>
        </p:txBody>
      </p:sp>
      <p:pic>
        <p:nvPicPr>
          <p:cNvPr id="23" name="Resim 22">
            <a:extLst>
              <a:ext uri="{FF2B5EF4-FFF2-40B4-BE49-F238E27FC236}">
                <a16:creationId xmlns:a16="http://schemas.microsoft.com/office/drawing/2014/main" id="{C6F270F2-0C46-00D7-2F32-A088B905FFA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886" r="1400" b="12865"/>
          <a:stretch>
            <a:fillRect/>
          </a:stretch>
        </p:blipFill>
        <p:spPr>
          <a:xfrm>
            <a:off x="8207334" y="1883743"/>
            <a:ext cx="3124986" cy="2575041"/>
          </a:xfrm>
          <a:prstGeom prst="rect">
            <a:avLst/>
          </a:prstGeom>
        </p:spPr>
      </p:pic>
      <p:grpSp>
        <p:nvGrpSpPr>
          <p:cNvPr id="25" name="Grup 24">
            <a:extLst>
              <a:ext uri="{FF2B5EF4-FFF2-40B4-BE49-F238E27FC236}">
                <a16:creationId xmlns:a16="http://schemas.microsoft.com/office/drawing/2014/main" id="{6A466F9A-8777-FDA7-D73E-C799F7E67F20}"/>
              </a:ext>
            </a:extLst>
          </p:cNvPr>
          <p:cNvGrpSpPr/>
          <p:nvPr/>
        </p:nvGrpSpPr>
        <p:grpSpPr>
          <a:xfrm>
            <a:off x="7751252" y="1330293"/>
            <a:ext cx="750249" cy="804506"/>
            <a:chOff x="7751252" y="1330293"/>
            <a:chExt cx="750249" cy="804506"/>
          </a:xfrm>
        </p:grpSpPr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E6FBDF4D-F8E1-30D1-4B9A-66C4B4F94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1252" y="1330293"/>
              <a:ext cx="750249" cy="80450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35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2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sym typeface="Gill Sans" charset="0"/>
              </a:endParaRPr>
            </a:p>
          </p:txBody>
        </p:sp>
        <p:sp>
          <p:nvSpPr>
            <p:cNvPr id="36" name="Freeform 74">
              <a:extLst>
                <a:ext uri="{FF2B5EF4-FFF2-40B4-BE49-F238E27FC236}">
                  <a16:creationId xmlns:a16="http://schemas.microsoft.com/office/drawing/2014/main" id="{368C6FE3-648D-3106-EA22-09F227F2584A}"/>
                </a:ext>
              </a:extLst>
            </p:cNvPr>
            <p:cNvSpPr/>
            <p:nvPr/>
          </p:nvSpPr>
          <p:spPr>
            <a:xfrm>
              <a:off x="7958641" y="1564808"/>
              <a:ext cx="335469" cy="335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18" y="10121"/>
                  </a:moveTo>
                  <a:lnTo>
                    <a:pt x="328" y="10121"/>
                  </a:lnTo>
                  <a:lnTo>
                    <a:pt x="187" y="10308"/>
                  </a:lnTo>
                  <a:lnTo>
                    <a:pt x="0" y="10449"/>
                  </a:lnTo>
                  <a:lnTo>
                    <a:pt x="0" y="11151"/>
                  </a:lnTo>
                  <a:lnTo>
                    <a:pt x="187" y="11292"/>
                  </a:lnTo>
                  <a:lnTo>
                    <a:pt x="328" y="11479"/>
                  </a:lnTo>
                  <a:lnTo>
                    <a:pt x="3046" y="11479"/>
                  </a:lnTo>
                  <a:lnTo>
                    <a:pt x="3186" y="11292"/>
                  </a:lnTo>
                  <a:lnTo>
                    <a:pt x="3374" y="11151"/>
                  </a:lnTo>
                  <a:lnTo>
                    <a:pt x="3374" y="10449"/>
                  </a:lnTo>
                  <a:lnTo>
                    <a:pt x="3186" y="10308"/>
                  </a:lnTo>
                  <a:lnTo>
                    <a:pt x="3046" y="10121"/>
                  </a:lnTo>
                  <a:lnTo>
                    <a:pt x="2718" y="10121"/>
                  </a:lnTo>
                  <a:close/>
                  <a:moveTo>
                    <a:pt x="17243" y="5248"/>
                  </a:moveTo>
                  <a:lnTo>
                    <a:pt x="18742" y="3889"/>
                  </a:lnTo>
                  <a:lnTo>
                    <a:pt x="18882" y="3561"/>
                  </a:lnTo>
                  <a:lnTo>
                    <a:pt x="18882" y="3046"/>
                  </a:lnTo>
                  <a:lnTo>
                    <a:pt x="18742" y="2858"/>
                  </a:lnTo>
                  <a:lnTo>
                    <a:pt x="18554" y="2718"/>
                  </a:lnTo>
                  <a:lnTo>
                    <a:pt x="18086" y="2718"/>
                  </a:lnTo>
                  <a:lnTo>
                    <a:pt x="17711" y="2858"/>
                  </a:lnTo>
                  <a:lnTo>
                    <a:pt x="16399" y="4404"/>
                  </a:lnTo>
                  <a:lnTo>
                    <a:pt x="16212" y="4545"/>
                  </a:lnTo>
                  <a:lnTo>
                    <a:pt x="16212" y="5060"/>
                  </a:lnTo>
                  <a:lnTo>
                    <a:pt x="16540" y="5388"/>
                  </a:lnTo>
                  <a:lnTo>
                    <a:pt x="17055" y="5388"/>
                  </a:lnTo>
                  <a:lnTo>
                    <a:pt x="17243" y="5248"/>
                  </a:lnTo>
                  <a:close/>
                  <a:moveTo>
                    <a:pt x="4545" y="5576"/>
                  </a:moveTo>
                  <a:lnTo>
                    <a:pt x="4920" y="5716"/>
                  </a:lnTo>
                  <a:lnTo>
                    <a:pt x="5388" y="5716"/>
                  </a:lnTo>
                  <a:lnTo>
                    <a:pt x="5576" y="5576"/>
                  </a:lnTo>
                  <a:lnTo>
                    <a:pt x="5763" y="5388"/>
                  </a:lnTo>
                  <a:lnTo>
                    <a:pt x="5763" y="4920"/>
                  </a:lnTo>
                  <a:lnTo>
                    <a:pt x="5576" y="4545"/>
                  </a:lnTo>
                  <a:lnTo>
                    <a:pt x="4076" y="3233"/>
                  </a:lnTo>
                  <a:lnTo>
                    <a:pt x="3889" y="3046"/>
                  </a:lnTo>
                  <a:lnTo>
                    <a:pt x="3374" y="3046"/>
                  </a:lnTo>
                  <a:lnTo>
                    <a:pt x="3046" y="3374"/>
                  </a:lnTo>
                  <a:lnTo>
                    <a:pt x="3046" y="3889"/>
                  </a:lnTo>
                  <a:lnTo>
                    <a:pt x="3186" y="4076"/>
                  </a:lnTo>
                  <a:lnTo>
                    <a:pt x="4545" y="5576"/>
                  </a:lnTo>
                  <a:close/>
                  <a:moveTo>
                    <a:pt x="10777" y="3374"/>
                  </a:moveTo>
                  <a:lnTo>
                    <a:pt x="11151" y="3374"/>
                  </a:lnTo>
                  <a:lnTo>
                    <a:pt x="11479" y="3046"/>
                  </a:lnTo>
                  <a:lnTo>
                    <a:pt x="11479" y="328"/>
                  </a:lnTo>
                  <a:lnTo>
                    <a:pt x="11292" y="187"/>
                  </a:lnTo>
                  <a:lnTo>
                    <a:pt x="11151" y="0"/>
                  </a:lnTo>
                  <a:lnTo>
                    <a:pt x="10449" y="0"/>
                  </a:lnTo>
                  <a:lnTo>
                    <a:pt x="10308" y="187"/>
                  </a:lnTo>
                  <a:lnTo>
                    <a:pt x="10121" y="328"/>
                  </a:lnTo>
                  <a:lnTo>
                    <a:pt x="10121" y="3046"/>
                  </a:lnTo>
                  <a:lnTo>
                    <a:pt x="10449" y="3374"/>
                  </a:lnTo>
                  <a:lnTo>
                    <a:pt x="10777" y="3374"/>
                  </a:lnTo>
                  <a:close/>
                  <a:moveTo>
                    <a:pt x="10777" y="18226"/>
                  </a:moveTo>
                  <a:lnTo>
                    <a:pt x="10449" y="18226"/>
                  </a:lnTo>
                  <a:lnTo>
                    <a:pt x="10308" y="18414"/>
                  </a:lnTo>
                  <a:lnTo>
                    <a:pt x="10121" y="18601"/>
                  </a:lnTo>
                  <a:lnTo>
                    <a:pt x="10121" y="21272"/>
                  </a:lnTo>
                  <a:lnTo>
                    <a:pt x="10308" y="21413"/>
                  </a:lnTo>
                  <a:lnTo>
                    <a:pt x="10449" y="21600"/>
                  </a:lnTo>
                  <a:lnTo>
                    <a:pt x="11151" y="21600"/>
                  </a:lnTo>
                  <a:lnTo>
                    <a:pt x="11292" y="21413"/>
                  </a:lnTo>
                  <a:lnTo>
                    <a:pt x="11479" y="21272"/>
                  </a:lnTo>
                  <a:lnTo>
                    <a:pt x="11479" y="18601"/>
                  </a:lnTo>
                  <a:lnTo>
                    <a:pt x="11292" y="18414"/>
                  </a:lnTo>
                  <a:lnTo>
                    <a:pt x="11151" y="18226"/>
                  </a:lnTo>
                  <a:lnTo>
                    <a:pt x="10777" y="18226"/>
                  </a:lnTo>
                  <a:close/>
                  <a:moveTo>
                    <a:pt x="17055" y="16024"/>
                  </a:moveTo>
                  <a:lnTo>
                    <a:pt x="16727" y="15884"/>
                  </a:lnTo>
                  <a:lnTo>
                    <a:pt x="16212" y="15884"/>
                  </a:lnTo>
                  <a:lnTo>
                    <a:pt x="16024" y="16024"/>
                  </a:lnTo>
                  <a:lnTo>
                    <a:pt x="15884" y="16212"/>
                  </a:lnTo>
                  <a:lnTo>
                    <a:pt x="15884" y="16727"/>
                  </a:lnTo>
                  <a:lnTo>
                    <a:pt x="16024" y="17055"/>
                  </a:lnTo>
                  <a:lnTo>
                    <a:pt x="17524" y="18414"/>
                  </a:lnTo>
                  <a:lnTo>
                    <a:pt x="17711" y="18601"/>
                  </a:lnTo>
                  <a:lnTo>
                    <a:pt x="18226" y="18601"/>
                  </a:lnTo>
                  <a:lnTo>
                    <a:pt x="18367" y="18414"/>
                  </a:lnTo>
                  <a:lnTo>
                    <a:pt x="18554" y="18226"/>
                  </a:lnTo>
                  <a:lnTo>
                    <a:pt x="18554" y="17711"/>
                  </a:lnTo>
                  <a:lnTo>
                    <a:pt x="18367" y="17570"/>
                  </a:lnTo>
                  <a:lnTo>
                    <a:pt x="17055" y="16024"/>
                  </a:lnTo>
                  <a:close/>
                  <a:moveTo>
                    <a:pt x="20944" y="10121"/>
                  </a:moveTo>
                  <a:lnTo>
                    <a:pt x="18554" y="10121"/>
                  </a:lnTo>
                  <a:lnTo>
                    <a:pt x="18226" y="10449"/>
                  </a:lnTo>
                  <a:lnTo>
                    <a:pt x="18226" y="11151"/>
                  </a:lnTo>
                  <a:lnTo>
                    <a:pt x="18554" y="11479"/>
                  </a:lnTo>
                  <a:lnTo>
                    <a:pt x="21272" y="11479"/>
                  </a:lnTo>
                  <a:lnTo>
                    <a:pt x="21413" y="11292"/>
                  </a:lnTo>
                  <a:lnTo>
                    <a:pt x="21600" y="11151"/>
                  </a:lnTo>
                  <a:lnTo>
                    <a:pt x="21600" y="10449"/>
                  </a:lnTo>
                  <a:lnTo>
                    <a:pt x="21413" y="10308"/>
                  </a:lnTo>
                  <a:lnTo>
                    <a:pt x="21272" y="10121"/>
                  </a:lnTo>
                  <a:lnTo>
                    <a:pt x="20944" y="10121"/>
                  </a:lnTo>
                  <a:close/>
                  <a:moveTo>
                    <a:pt x="5060" y="15696"/>
                  </a:moveTo>
                  <a:lnTo>
                    <a:pt x="3561" y="17055"/>
                  </a:lnTo>
                  <a:lnTo>
                    <a:pt x="3374" y="17243"/>
                  </a:lnTo>
                  <a:lnTo>
                    <a:pt x="3374" y="17711"/>
                  </a:lnTo>
                  <a:lnTo>
                    <a:pt x="3561" y="18039"/>
                  </a:lnTo>
                  <a:lnTo>
                    <a:pt x="3889" y="18226"/>
                  </a:lnTo>
                  <a:lnTo>
                    <a:pt x="4404" y="18226"/>
                  </a:lnTo>
                  <a:lnTo>
                    <a:pt x="4545" y="18039"/>
                  </a:lnTo>
                  <a:lnTo>
                    <a:pt x="5904" y="16540"/>
                  </a:lnTo>
                  <a:lnTo>
                    <a:pt x="6044" y="16399"/>
                  </a:lnTo>
                  <a:lnTo>
                    <a:pt x="6044" y="15884"/>
                  </a:lnTo>
                  <a:lnTo>
                    <a:pt x="5904" y="15696"/>
                  </a:lnTo>
                  <a:lnTo>
                    <a:pt x="5763" y="15556"/>
                  </a:lnTo>
                  <a:lnTo>
                    <a:pt x="5248" y="15556"/>
                  </a:lnTo>
                  <a:lnTo>
                    <a:pt x="5060" y="15696"/>
                  </a:lnTo>
                  <a:close/>
                  <a:moveTo>
                    <a:pt x="10777" y="4732"/>
                  </a:moveTo>
                  <a:lnTo>
                    <a:pt x="9605" y="4920"/>
                  </a:lnTo>
                  <a:lnTo>
                    <a:pt x="8434" y="5248"/>
                  </a:lnTo>
                  <a:lnTo>
                    <a:pt x="7403" y="5716"/>
                  </a:lnTo>
                  <a:lnTo>
                    <a:pt x="6607" y="6560"/>
                  </a:lnTo>
                  <a:lnTo>
                    <a:pt x="5763" y="7403"/>
                  </a:lnTo>
                  <a:lnTo>
                    <a:pt x="5248" y="8434"/>
                  </a:lnTo>
                  <a:lnTo>
                    <a:pt x="4920" y="9605"/>
                  </a:lnTo>
                  <a:lnTo>
                    <a:pt x="4732" y="10823"/>
                  </a:lnTo>
                  <a:lnTo>
                    <a:pt x="4920" y="11995"/>
                  </a:lnTo>
                  <a:lnTo>
                    <a:pt x="5248" y="13166"/>
                  </a:lnTo>
                  <a:lnTo>
                    <a:pt x="5763" y="14197"/>
                  </a:lnTo>
                  <a:lnTo>
                    <a:pt x="6607" y="15040"/>
                  </a:lnTo>
                  <a:lnTo>
                    <a:pt x="7403" y="15884"/>
                  </a:lnTo>
                  <a:lnTo>
                    <a:pt x="8434" y="16399"/>
                  </a:lnTo>
                  <a:lnTo>
                    <a:pt x="9605" y="16727"/>
                  </a:lnTo>
                  <a:lnTo>
                    <a:pt x="10777" y="16868"/>
                  </a:lnTo>
                  <a:lnTo>
                    <a:pt x="11995" y="16727"/>
                  </a:lnTo>
                  <a:lnTo>
                    <a:pt x="13166" y="16399"/>
                  </a:lnTo>
                  <a:lnTo>
                    <a:pt x="14197" y="15884"/>
                  </a:lnTo>
                  <a:lnTo>
                    <a:pt x="15884" y="14197"/>
                  </a:lnTo>
                  <a:lnTo>
                    <a:pt x="16399" y="13166"/>
                  </a:lnTo>
                  <a:lnTo>
                    <a:pt x="16727" y="11995"/>
                  </a:lnTo>
                  <a:lnTo>
                    <a:pt x="16868" y="10823"/>
                  </a:lnTo>
                  <a:lnTo>
                    <a:pt x="16727" y="9605"/>
                  </a:lnTo>
                  <a:lnTo>
                    <a:pt x="16399" y="8434"/>
                  </a:lnTo>
                  <a:lnTo>
                    <a:pt x="15884" y="7403"/>
                  </a:lnTo>
                  <a:lnTo>
                    <a:pt x="14197" y="5716"/>
                  </a:lnTo>
                  <a:lnTo>
                    <a:pt x="13166" y="5248"/>
                  </a:lnTo>
                  <a:lnTo>
                    <a:pt x="11995" y="4920"/>
                  </a:lnTo>
                  <a:lnTo>
                    <a:pt x="10777" y="4732"/>
                  </a:lnTo>
                  <a:close/>
                  <a:moveTo>
                    <a:pt x="10777" y="15556"/>
                  </a:moveTo>
                  <a:lnTo>
                    <a:pt x="9793" y="15368"/>
                  </a:lnTo>
                  <a:lnTo>
                    <a:pt x="8949" y="15181"/>
                  </a:lnTo>
                  <a:lnTo>
                    <a:pt x="8106" y="14712"/>
                  </a:lnTo>
                  <a:lnTo>
                    <a:pt x="7403" y="14197"/>
                  </a:lnTo>
                  <a:lnTo>
                    <a:pt x="6934" y="13494"/>
                  </a:lnTo>
                  <a:lnTo>
                    <a:pt x="6419" y="12651"/>
                  </a:lnTo>
                  <a:lnTo>
                    <a:pt x="6232" y="11807"/>
                  </a:lnTo>
                  <a:lnTo>
                    <a:pt x="6044" y="10823"/>
                  </a:lnTo>
                  <a:lnTo>
                    <a:pt x="6232" y="9793"/>
                  </a:lnTo>
                  <a:lnTo>
                    <a:pt x="6419" y="8949"/>
                  </a:lnTo>
                  <a:lnTo>
                    <a:pt x="6934" y="8106"/>
                  </a:lnTo>
                  <a:lnTo>
                    <a:pt x="7403" y="7403"/>
                  </a:lnTo>
                  <a:lnTo>
                    <a:pt x="8106" y="6934"/>
                  </a:lnTo>
                  <a:lnTo>
                    <a:pt x="8949" y="6419"/>
                  </a:lnTo>
                  <a:lnTo>
                    <a:pt x="9793" y="6279"/>
                  </a:lnTo>
                  <a:lnTo>
                    <a:pt x="10777" y="6091"/>
                  </a:lnTo>
                  <a:lnTo>
                    <a:pt x="11807" y="6279"/>
                  </a:lnTo>
                  <a:lnTo>
                    <a:pt x="12651" y="6419"/>
                  </a:lnTo>
                  <a:lnTo>
                    <a:pt x="13494" y="6934"/>
                  </a:lnTo>
                  <a:lnTo>
                    <a:pt x="14197" y="7403"/>
                  </a:lnTo>
                  <a:lnTo>
                    <a:pt x="14666" y="8106"/>
                  </a:lnTo>
                  <a:lnTo>
                    <a:pt x="15181" y="8949"/>
                  </a:lnTo>
                  <a:lnTo>
                    <a:pt x="15368" y="9793"/>
                  </a:lnTo>
                  <a:lnTo>
                    <a:pt x="15509" y="10823"/>
                  </a:lnTo>
                  <a:lnTo>
                    <a:pt x="15368" y="11807"/>
                  </a:lnTo>
                  <a:lnTo>
                    <a:pt x="15181" y="12651"/>
                  </a:lnTo>
                  <a:lnTo>
                    <a:pt x="14666" y="13494"/>
                  </a:lnTo>
                  <a:lnTo>
                    <a:pt x="14197" y="14197"/>
                  </a:lnTo>
                  <a:lnTo>
                    <a:pt x="13494" y="14712"/>
                  </a:lnTo>
                  <a:lnTo>
                    <a:pt x="12651" y="15181"/>
                  </a:lnTo>
                  <a:lnTo>
                    <a:pt x="11807" y="15368"/>
                  </a:lnTo>
                  <a:lnTo>
                    <a:pt x="10777" y="1555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0479" tIns="30479" rIns="30479" bIns="30479" numCol="1" anchor="ctr">
              <a:noAutofit/>
            </a:bodyPr>
            <a:lstStyle/>
            <a:p>
              <a:pPr defTabSz="609599">
                <a:defRPr sz="1800">
                  <a:solidFill>
                    <a:srgbClr val="F1960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 lang="en-NL" sz="1200" noProof="0" dirty="0"/>
            </a:p>
          </p:txBody>
        </p:sp>
      </p:grpSp>
      <p:pic>
        <p:nvPicPr>
          <p:cNvPr id="1028" name="Picture 4" descr="yazı tipi, grafik, logo, grafik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D08406BA-5FB4-53BD-25F7-07CA1E84F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044" y="2065678"/>
            <a:ext cx="2895776" cy="76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up 41">
            <a:extLst>
              <a:ext uri="{FF2B5EF4-FFF2-40B4-BE49-F238E27FC236}">
                <a16:creationId xmlns:a16="http://schemas.microsoft.com/office/drawing/2014/main" id="{EF5F1397-BDC7-28B7-9D88-620968317265}"/>
              </a:ext>
            </a:extLst>
          </p:cNvPr>
          <p:cNvGrpSpPr/>
          <p:nvPr/>
        </p:nvGrpSpPr>
        <p:grpSpPr>
          <a:xfrm>
            <a:off x="-8021" y="6055762"/>
            <a:ext cx="12192000" cy="640256"/>
            <a:chOff x="-32084" y="6055762"/>
            <a:chExt cx="12192000" cy="640256"/>
          </a:xfrm>
        </p:grpSpPr>
        <p:cxnSp>
          <p:nvCxnSpPr>
            <p:cNvPr id="43" name="Düz Bağlayıcı 6">
              <a:extLst>
                <a:ext uri="{FF2B5EF4-FFF2-40B4-BE49-F238E27FC236}">
                  <a16:creationId xmlns:a16="http://schemas.microsoft.com/office/drawing/2014/main" id="{5272D5DB-B894-F0D6-8FAF-480EEDB24FD5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Düz Bağlayıcı 6">
              <a:extLst>
                <a:ext uri="{FF2B5EF4-FFF2-40B4-BE49-F238E27FC236}">
                  <a16:creationId xmlns:a16="http://schemas.microsoft.com/office/drawing/2014/main" id="{F5AEA92D-26A7-90D6-672B-24B31AFC9DD3}"/>
                </a:ext>
              </a:extLst>
            </p:cNvPr>
            <p:cNvCxnSpPr>
              <a:cxnSpLocks/>
            </p:cNvCxnSpPr>
            <p:nvPr/>
          </p:nvCxnSpPr>
          <p:spPr>
            <a:xfrm>
              <a:off x="-32084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Resim 44">
              <a:extLst>
                <a:ext uri="{FF2B5EF4-FFF2-40B4-BE49-F238E27FC236}">
                  <a16:creationId xmlns:a16="http://schemas.microsoft.com/office/drawing/2014/main" id="{F5EDA6AB-3A1B-6728-703D-6D5370BAB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106" y="6055762"/>
              <a:ext cx="1660351" cy="640256"/>
            </a:xfrm>
            <a:prstGeom prst="rect">
              <a:avLst/>
            </a:prstGeom>
          </p:spPr>
        </p:pic>
        <p:pic>
          <p:nvPicPr>
            <p:cNvPr id="46" name="Picture 6">
              <a:extLst>
                <a:ext uri="{FF2B5EF4-FFF2-40B4-BE49-F238E27FC236}">
                  <a16:creationId xmlns:a16="http://schemas.microsoft.com/office/drawing/2014/main" id="{0AC44BD4-C57F-7450-B16E-01665030E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931239" y="6233199"/>
              <a:ext cx="2076581" cy="3425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41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453E1D-EEB5-4FFF-A82A-F56756317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" descr="Image">
            <a:extLst>
              <a:ext uri="{FF2B5EF4-FFF2-40B4-BE49-F238E27FC236}">
                <a16:creationId xmlns:a16="http://schemas.microsoft.com/office/drawing/2014/main" id="{70018FCB-E576-AA14-62D2-54F5B640CA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7193"/>
          </a:blip>
          <a:srcRect r="1297"/>
          <a:stretch>
            <a:fillRect/>
          </a:stretch>
        </p:blipFill>
        <p:spPr>
          <a:xfrm>
            <a:off x="5050062" y="282297"/>
            <a:ext cx="7141938" cy="609566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6DBCBFB9-5A07-422C-8A0F-0B6E8B78C3FB}"/>
              </a:ext>
            </a:extLst>
          </p:cNvPr>
          <p:cNvSpPr txBox="1"/>
          <p:nvPr/>
        </p:nvSpPr>
        <p:spPr>
          <a:xfrm>
            <a:off x="514070" y="200489"/>
            <a:ext cx="2841740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933" b="1" i="0" u="none" strike="noStrike" kern="1200" cap="none" spc="0" normalizeH="0" baseline="0" noProof="0" dirty="0">
                <a:ln>
                  <a:noFill/>
                </a:ln>
                <a:solidFill>
                  <a:srgbClr val="C2242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ABOUT PEGASUS</a:t>
            </a:r>
          </a:p>
        </p:txBody>
      </p:sp>
      <p:grpSp>
        <p:nvGrpSpPr>
          <p:cNvPr id="40" name="Grup 39">
            <a:extLst>
              <a:ext uri="{FF2B5EF4-FFF2-40B4-BE49-F238E27FC236}">
                <a16:creationId xmlns:a16="http://schemas.microsoft.com/office/drawing/2014/main" id="{5F8E671A-14B5-1825-2C76-D7E0B8F8AB1C}"/>
              </a:ext>
            </a:extLst>
          </p:cNvPr>
          <p:cNvGrpSpPr/>
          <p:nvPr/>
        </p:nvGrpSpPr>
        <p:grpSpPr>
          <a:xfrm>
            <a:off x="-8021" y="6055762"/>
            <a:ext cx="12192000" cy="640256"/>
            <a:chOff x="-32084" y="6055762"/>
            <a:chExt cx="12192000" cy="640256"/>
          </a:xfrm>
        </p:grpSpPr>
        <p:cxnSp>
          <p:nvCxnSpPr>
            <p:cNvPr id="41" name="Düz Bağlayıcı 6">
              <a:extLst>
                <a:ext uri="{FF2B5EF4-FFF2-40B4-BE49-F238E27FC236}">
                  <a16:creationId xmlns:a16="http://schemas.microsoft.com/office/drawing/2014/main" id="{2AF644B5-B686-14A5-88CC-E8F2397F35F7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Düz Bağlayıcı 6">
              <a:extLst>
                <a:ext uri="{FF2B5EF4-FFF2-40B4-BE49-F238E27FC236}">
                  <a16:creationId xmlns:a16="http://schemas.microsoft.com/office/drawing/2014/main" id="{54900942-74B4-17B2-CC18-126EA7588104}"/>
                </a:ext>
              </a:extLst>
            </p:cNvPr>
            <p:cNvCxnSpPr>
              <a:cxnSpLocks/>
            </p:cNvCxnSpPr>
            <p:nvPr/>
          </p:nvCxnSpPr>
          <p:spPr>
            <a:xfrm>
              <a:off x="-32084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Resim 42">
              <a:extLst>
                <a:ext uri="{FF2B5EF4-FFF2-40B4-BE49-F238E27FC236}">
                  <a16:creationId xmlns:a16="http://schemas.microsoft.com/office/drawing/2014/main" id="{09564C02-BBB4-2AC6-6BB6-1D6AFEC3C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106" y="6055762"/>
              <a:ext cx="1660351" cy="640256"/>
            </a:xfrm>
            <a:prstGeom prst="rect">
              <a:avLst/>
            </a:prstGeom>
          </p:spPr>
        </p:pic>
        <p:pic>
          <p:nvPicPr>
            <p:cNvPr id="44" name="Picture 6">
              <a:extLst>
                <a:ext uri="{FF2B5EF4-FFF2-40B4-BE49-F238E27FC236}">
                  <a16:creationId xmlns:a16="http://schemas.microsoft.com/office/drawing/2014/main" id="{F5934AF9-2E2A-A603-27A8-FEF45CCCC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31239" y="6233199"/>
              <a:ext cx="2076581" cy="342504"/>
            </a:xfrm>
            <a:prstGeom prst="rect">
              <a:avLst/>
            </a:prstGeom>
          </p:spPr>
        </p:pic>
      </p:grpSp>
      <p:grpSp>
        <p:nvGrpSpPr>
          <p:cNvPr id="50" name="Group 4">
            <a:extLst>
              <a:ext uri="{FF2B5EF4-FFF2-40B4-BE49-F238E27FC236}">
                <a16:creationId xmlns:a16="http://schemas.microsoft.com/office/drawing/2014/main" id="{EEE67C76-45AE-7305-46E9-C73F1DDFDD6A}"/>
              </a:ext>
            </a:extLst>
          </p:cNvPr>
          <p:cNvGrpSpPr>
            <a:grpSpLocks/>
          </p:cNvGrpSpPr>
          <p:nvPr/>
        </p:nvGrpSpPr>
        <p:grpSpPr bwMode="auto">
          <a:xfrm>
            <a:off x="10929648" y="127291"/>
            <a:ext cx="1013699" cy="950086"/>
            <a:chOff x="5562600" y="3556000"/>
            <a:chExt cx="2019300" cy="2019300"/>
          </a:xfrm>
        </p:grpSpPr>
        <p:sp>
          <p:nvSpPr>
            <p:cNvPr id="51" name="Oval 7">
              <a:extLst>
                <a:ext uri="{FF2B5EF4-FFF2-40B4-BE49-F238E27FC236}">
                  <a16:creationId xmlns:a16="http://schemas.microsoft.com/office/drawing/2014/main" id="{8F1BE315-563C-628B-97A6-A90F2EAC0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2600" y="3556000"/>
              <a:ext cx="2019300" cy="2019300"/>
            </a:xfrm>
            <a:prstGeom prst="ellipse">
              <a:avLst/>
            </a:prstGeom>
            <a:solidFill>
              <a:srgbClr val="FFC20E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35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2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sym typeface="Gill Sans" charset="0"/>
              </a:endParaRPr>
            </a:p>
          </p:txBody>
        </p:sp>
        <p:pic>
          <p:nvPicPr>
            <p:cNvPr id="52" name="Picture 2">
              <a:extLst>
                <a:ext uri="{FF2B5EF4-FFF2-40B4-BE49-F238E27FC236}">
                  <a16:creationId xmlns:a16="http://schemas.microsoft.com/office/drawing/2014/main" id="{799600E4-DD56-F50F-2948-2A664E9FC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06221" y="3778375"/>
              <a:ext cx="1530351" cy="167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up 6">
            <a:extLst>
              <a:ext uri="{FF2B5EF4-FFF2-40B4-BE49-F238E27FC236}">
                <a16:creationId xmlns:a16="http://schemas.microsoft.com/office/drawing/2014/main" id="{DF54881D-F510-DAA2-D35C-AC5337F267BE}"/>
              </a:ext>
            </a:extLst>
          </p:cNvPr>
          <p:cNvGrpSpPr/>
          <p:nvPr/>
        </p:nvGrpSpPr>
        <p:grpSpPr>
          <a:xfrm>
            <a:off x="36192" y="1000836"/>
            <a:ext cx="3865952" cy="4461117"/>
            <a:chOff x="3067392" y="979116"/>
            <a:chExt cx="3865952" cy="4461117"/>
          </a:xfrm>
        </p:grpSpPr>
        <p:sp>
          <p:nvSpPr>
            <p:cNvPr id="29" name="Dikdörtgen 28">
              <a:extLst>
                <a:ext uri="{FF2B5EF4-FFF2-40B4-BE49-F238E27FC236}">
                  <a16:creationId xmlns:a16="http://schemas.microsoft.com/office/drawing/2014/main" id="{978C9F13-C07A-F269-6026-D4031CD39054}"/>
                </a:ext>
              </a:extLst>
            </p:cNvPr>
            <p:cNvSpPr/>
            <p:nvPr/>
          </p:nvSpPr>
          <p:spPr>
            <a:xfrm>
              <a:off x="3337125" y="1204021"/>
              <a:ext cx="3596219" cy="4212453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338" name="Picture 2">
              <a:extLst>
                <a:ext uri="{FF2B5EF4-FFF2-40B4-BE49-F238E27FC236}">
                  <a16:creationId xmlns:a16="http://schemas.microsoft.com/office/drawing/2014/main" id="{CC0F87C0-288C-F01F-F74D-877CCEDA5F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7388" y="1441526"/>
              <a:ext cx="3284468" cy="3293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A73F2867-ABAE-B70A-8A17-D35CD916ADA6}"/>
                </a:ext>
              </a:extLst>
            </p:cNvPr>
            <p:cNvSpPr txBox="1"/>
            <p:nvPr/>
          </p:nvSpPr>
          <p:spPr>
            <a:xfrm>
              <a:off x="3419688" y="4855458"/>
              <a:ext cx="34320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L" sz="3200" b="1" i="1" u="none" strike="noStrike" kern="600" cap="none" spc="-12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abic Typesetting" panose="020F0502020204030204" pitchFamily="66" charset="-78"/>
                  <a:ea typeface="+mn-ea"/>
                  <a:cs typeface="Arabic Typesetting" panose="020F0502020204030204" pitchFamily="66" charset="-78"/>
                </a:rPr>
                <a:t>Türkiye’s First Boarding with ID</a:t>
              </a:r>
            </a:p>
          </p:txBody>
        </p:sp>
        <p:sp>
          <p:nvSpPr>
            <p:cNvPr id="21" name="Oval 7">
              <a:extLst>
                <a:ext uri="{FF2B5EF4-FFF2-40B4-BE49-F238E27FC236}">
                  <a16:creationId xmlns:a16="http://schemas.microsoft.com/office/drawing/2014/main" id="{64877B13-D72A-2993-00CD-EB6BEEB66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7392" y="979116"/>
              <a:ext cx="750249" cy="804506"/>
            </a:xfrm>
            <a:prstGeom prst="ellipse">
              <a:avLst/>
            </a:prstGeom>
            <a:solidFill>
              <a:srgbClr val="FDB916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35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2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sym typeface="Gill Sans" charset="0"/>
              </a:endParaRPr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9C738D12-388B-3298-2E06-59AC73689064}"/>
                </a:ext>
              </a:extLst>
            </p:cNvPr>
            <p:cNvSpPr/>
            <p:nvPr/>
          </p:nvSpPr>
          <p:spPr>
            <a:xfrm>
              <a:off x="3285737" y="1147573"/>
              <a:ext cx="313558" cy="469485"/>
            </a:xfrm>
            <a:custGeom>
              <a:avLst/>
              <a:gdLst/>
              <a:ahLst/>
              <a:cxnLst/>
              <a:rect l="l" t="t" r="r" b="b"/>
              <a:pathLst>
                <a:path w="2932730" h="4114800">
                  <a:moveTo>
                    <a:pt x="0" y="0"/>
                  </a:moveTo>
                  <a:lnTo>
                    <a:pt x="2932730" y="0"/>
                  </a:lnTo>
                  <a:lnTo>
                    <a:pt x="293273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NL" noProof="0" dirty="0"/>
            </a:p>
          </p:txBody>
        </p:sp>
      </p:grpSp>
      <p:grpSp>
        <p:nvGrpSpPr>
          <p:cNvPr id="27" name="Grup 26">
            <a:extLst>
              <a:ext uri="{FF2B5EF4-FFF2-40B4-BE49-F238E27FC236}">
                <a16:creationId xmlns:a16="http://schemas.microsoft.com/office/drawing/2014/main" id="{1F8FB804-D35E-ABF4-A8B8-079A2E725A75}"/>
              </a:ext>
            </a:extLst>
          </p:cNvPr>
          <p:cNvGrpSpPr/>
          <p:nvPr/>
        </p:nvGrpSpPr>
        <p:grpSpPr>
          <a:xfrm>
            <a:off x="3619185" y="893296"/>
            <a:ext cx="3025005" cy="3832653"/>
            <a:chOff x="6316771" y="924210"/>
            <a:chExt cx="3025005" cy="3832653"/>
          </a:xfrm>
        </p:grpSpPr>
        <p:sp>
          <p:nvSpPr>
            <p:cNvPr id="8" name="Dikdörtgen 7">
              <a:extLst>
                <a:ext uri="{FF2B5EF4-FFF2-40B4-BE49-F238E27FC236}">
                  <a16:creationId xmlns:a16="http://schemas.microsoft.com/office/drawing/2014/main" id="{3C997802-33EB-8F84-DB82-ABDEFE3F662E}"/>
                </a:ext>
              </a:extLst>
            </p:cNvPr>
            <p:cNvSpPr/>
            <p:nvPr/>
          </p:nvSpPr>
          <p:spPr>
            <a:xfrm>
              <a:off x="6634574" y="1238416"/>
              <a:ext cx="2660816" cy="349693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Dikdörtgen 14">
              <a:extLst>
                <a:ext uri="{FF2B5EF4-FFF2-40B4-BE49-F238E27FC236}">
                  <a16:creationId xmlns:a16="http://schemas.microsoft.com/office/drawing/2014/main" id="{D91B076C-34AF-7454-89D7-2BEEE1FA6D7C}"/>
                </a:ext>
              </a:extLst>
            </p:cNvPr>
            <p:cNvSpPr/>
            <p:nvPr/>
          </p:nvSpPr>
          <p:spPr>
            <a:xfrm>
              <a:off x="6825291" y="1453651"/>
              <a:ext cx="2278763" cy="21179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up 8">
              <a:extLst>
                <a:ext uri="{FF2B5EF4-FFF2-40B4-BE49-F238E27FC236}">
                  <a16:creationId xmlns:a16="http://schemas.microsoft.com/office/drawing/2014/main" id="{9B8F40E7-D132-EC62-3C88-09BC57711066}"/>
                </a:ext>
              </a:extLst>
            </p:cNvPr>
            <p:cNvGrpSpPr/>
            <p:nvPr/>
          </p:nvGrpSpPr>
          <p:grpSpPr>
            <a:xfrm>
              <a:off x="6316771" y="924210"/>
              <a:ext cx="750249" cy="804506"/>
              <a:chOff x="6406459" y="931814"/>
              <a:chExt cx="750249" cy="804506"/>
            </a:xfrm>
          </p:grpSpPr>
          <p:sp>
            <p:nvSpPr>
              <p:cNvPr id="45" name="Oval 7">
                <a:extLst>
                  <a:ext uri="{FF2B5EF4-FFF2-40B4-BE49-F238E27FC236}">
                    <a16:creationId xmlns:a16="http://schemas.microsoft.com/office/drawing/2014/main" id="{CC57B106-1242-1C7B-CEC2-F9D4A1D9B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6459" y="931814"/>
                <a:ext cx="750249" cy="804506"/>
              </a:xfrm>
              <a:prstGeom prst="ellipse">
                <a:avLst/>
              </a:prstGeom>
              <a:solidFill>
                <a:srgbClr val="FDB916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ctr" defTabSz="914353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L" sz="27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/>
                  <a:sym typeface="Gill Sans" charset="0"/>
                </a:endParaRPr>
              </a:p>
            </p:txBody>
          </p:sp>
          <p:sp>
            <p:nvSpPr>
              <p:cNvPr id="48" name="Freeform 9">
                <a:extLst>
                  <a:ext uri="{FF2B5EF4-FFF2-40B4-BE49-F238E27FC236}">
                    <a16:creationId xmlns:a16="http://schemas.microsoft.com/office/drawing/2014/main" id="{35C59896-5E35-2736-23CB-C9972ED68136}"/>
                  </a:ext>
                </a:extLst>
              </p:cNvPr>
              <p:cNvSpPr/>
              <p:nvPr/>
            </p:nvSpPr>
            <p:spPr>
              <a:xfrm>
                <a:off x="6485177" y="1092550"/>
                <a:ext cx="573180" cy="429379"/>
              </a:xfrm>
              <a:custGeom>
                <a:avLst/>
                <a:gdLst/>
                <a:ahLst/>
                <a:cxnLst/>
                <a:rect l="l" t="t" r="r" b="b"/>
                <a:pathLst>
                  <a:path w="2495076" h="1864622">
                    <a:moveTo>
                      <a:pt x="0" y="0"/>
                    </a:moveTo>
                    <a:lnTo>
                      <a:pt x="2495076" y="0"/>
                    </a:lnTo>
                    <a:lnTo>
                      <a:pt x="2495076" y="1864622"/>
                    </a:lnTo>
                    <a:lnTo>
                      <a:pt x="0" y="186462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 r="-193185"/>
                </a:stretch>
              </a:blipFill>
            </p:spPr>
            <p:txBody>
              <a:bodyPr/>
              <a:lstStyle/>
              <a:p>
                <a:endParaRPr lang="en-NL" noProof="0" dirty="0"/>
              </a:p>
            </p:txBody>
          </p:sp>
        </p:grpSp>
        <p:pic>
          <p:nvPicPr>
            <p:cNvPr id="31" name="Resim 30">
              <a:extLst>
                <a:ext uri="{FF2B5EF4-FFF2-40B4-BE49-F238E27FC236}">
                  <a16:creationId xmlns:a16="http://schemas.microsoft.com/office/drawing/2014/main" id="{111FA7E4-948B-C76E-728D-4EFA5F129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13424" b="6795"/>
            <a:stretch>
              <a:fillRect/>
            </a:stretch>
          </p:blipFill>
          <p:spPr>
            <a:xfrm>
              <a:off x="6826788" y="1728716"/>
              <a:ext cx="2259725" cy="1672742"/>
            </a:xfrm>
            <a:prstGeom prst="rect">
              <a:avLst/>
            </a:prstGeom>
          </p:spPr>
        </p:pic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EA623BF9-661D-95A6-9CC8-9904617814E1}"/>
                </a:ext>
              </a:extLst>
            </p:cNvPr>
            <p:cNvSpPr txBox="1"/>
            <p:nvPr/>
          </p:nvSpPr>
          <p:spPr>
            <a:xfrm>
              <a:off x="6569597" y="3679645"/>
              <a:ext cx="27721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1" i="1" u="none" strike="noStrike" kern="800" cap="none" normalizeH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abic Typesetting" panose="020F0502020204030204" pitchFamily="66" charset="-78"/>
                  <a:cs typeface="Arabic Typesetting" panose="020F0502020204030204" pitchFamily="66" charset="-78"/>
                </a:defRPr>
              </a:lvl1pPr>
            </a:lstStyle>
            <a:p>
              <a:r>
                <a:rPr lang="en-NL" noProof="0" dirty="0"/>
                <a:t>Fast Track Integration </a:t>
              </a:r>
            </a:p>
            <a:p>
              <a:r>
                <a:rPr lang="en-NL" noProof="0" dirty="0"/>
                <a:t>with Plaza Premium</a:t>
              </a:r>
            </a:p>
          </p:txBody>
        </p:sp>
      </p:grpSp>
      <p:grpSp>
        <p:nvGrpSpPr>
          <p:cNvPr id="30" name="Grup 29">
            <a:extLst>
              <a:ext uri="{FF2B5EF4-FFF2-40B4-BE49-F238E27FC236}">
                <a16:creationId xmlns:a16="http://schemas.microsoft.com/office/drawing/2014/main" id="{64910AB2-994F-0BF0-1D1A-9173FDE96452}"/>
              </a:ext>
            </a:extLst>
          </p:cNvPr>
          <p:cNvGrpSpPr/>
          <p:nvPr/>
        </p:nvGrpSpPr>
        <p:grpSpPr>
          <a:xfrm>
            <a:off x="6489457" y="907603"/>
            <a:ext cx="2985173" cy="3796831"/>
            <a:chOff x="9190785" y="946121"/>
            <a:chExt cx="2985173" cy="3796831"/>
          </a:xfrm>
        </p:grpSpPr>
        <p:sp>
          <p:nvSpPr>
            <p:cNvPr id="18" name="Dikdörtgen 17">
              <a:extLst>
                <a:ext uri="{FF2B5EF4-FFF2-40B4-BE49-F238E27FC236}">
                  <a16:creationId xmlns:a16="http://schemas.microsoft.com/office/drawing/2014/main" id="{3455B3FE-4442-35CD-7051-76C5DC6B4371}"/>
                </a:ext>
              </a:extLst>
            </p:cNvPr>
            <p:cNvSpPr/>
            <p:nvPr/>
          </p:nvSpPr>
          <p:spPr>
            <a:xfrm>
              <a:off x="9341777" y="1246020"/>
              <a:ext cx="2742792" cy="349693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Dikdörtgen 22">
              <a:extLst>
                <a:ext uri="{FF2B5EF4-FFF2-40B4-BE49-F238E27FC236}">
                  <a16:creationId xmlns:a16="http://schemas.microsoft.com/office/drawing/2014/main" id="{F22F684A-8D80-6926-FCF1-7497E5EEF40E}"/>
                </a:ext>
              </a:extLst>
            </p:cNvPr>
            <p:cNvSpPr/>
            <p:nvPr/>
          </p:nvSpPr>
          <p:spPr>
            <a:xfrm>
              <a:off x="9609427" y="1453651"/>
              <a:ext cx="2278763" cy="21179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26" name="Picture 2" descr="Pegasus Innovation Lab">
              <a:extLst>
                <a:ext uri="{FF2B5EF4-FFF2-40B4-BE49-F238E27FC236}">
                  <a16:creationId xmlns:a16="http://schemas.microsoft.com/office/drawing/2014/main" id="{8A81A8F1-5923-CF46-F54E-94B85B739A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9335" y="1492762"/>
              <a:ext cx="2058945" cy="2058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Oval 7">
              <a:extLst>
                <a:ext uri="{FF2B5EF4-FFF2-40B4-BE49-F238E27FC236}">
                  <a16:creationId xmlns:a16="http://schemas.microsoft.com/office/drawing/2014/main" id="{12666510-8816-B21F-862C-D2AC6CF79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0670" y="946121"/>
              <a:ext cx="750249" cy="804506"/>
            </a:xfrm>
            <a:prstGeom prst="ellipse">
              <a:avLst/>
            </a:prstGeom>
            <a:solidFill>
              <a:srgbClr val="FDB916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35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2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sym typeface="Gill Sans" charset="0"/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00B01EB-6326-2D3C-3891-8859B0650965}"/>
                </a:ext>
              </a:extLst>
            </p:cNvPr>
            <p:cNvSpPr/>
            <p:nvPr/>
          </p:nvSpPr>
          <p:spPr>
            <a:xfrm>
              <a:off x="9393961" y="1095906"/>
              <a:ext cx="363666" cy="50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chemeClr val="accent2">
                <a:hueOff val="-12970588"/>
                <a:satOff val="-51127"/>
                <a:lumOff val="70792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algn="ctr" defTabSz="584200">
                <a:defRPr sz="1800">
                  <a:solidFill>
                    <a:srgbClr val="676D76"/>
                  </a:solidFill>
                  <a:latin typeface="Avenir Next Regular"/>
                  <a:ea typeface="Avenir Next Regular"/>
                  <a:cs typeface="Avenir Next Regular"/>
                  <a:sym typeface="Avenir Next Regular"/>
                </a:defRPr>
              </a:pPr>
              <a:endParaRPr lang="en-NL" noProof="0" dirty="0">
                <a:latin typeface="Proxima Nova" panose="02000506030000020004" pitchFamily="2" charset="0"/>
              </a:endParaRPr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2C9E56EA-2951-2A31-79D2-92F77BDB2EC9}"/>
                </a:ext>
              </a:extLst>
            </p:cNvPr>
            <p:cNvSpPr txBox="1"/>
            <p:nvPr/>
          </p:nvSpPr>
          <p:spPr>
            <a:xfrm>
              <a:off x="9190785" y="3640839"/>
              <a:ext cx="298517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1" i="1" u="none" strike="noStrike" kern="800" cap="none" normalizeH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abic Typesetting" panose="020F0502020204030204" pitchFamily="66" charset="-78"/>
                  <a:cs typeface="Arabic Typesetting" panose="020F0502020204030204" pitchFamily="66" charset="-78"/>
                </a:defRPr>
              </a:lvl1pPr>
            </a:lstStyle>
            <a:p>
              <a:r>
                <a:rPr lang="en-NL" noProof="0" dirty="0"/>
                <a:t>Innovation Lab</a:t>
              </a:r>
            </a:p>
            <a:p>
              <a:r>
                <a:rPr lang="en-NL" spc="-160" noProof="0" dirty="0"/>
                <a:t>A Presence in Silicon Valley</a:t>
              </a:r>
            </a:p>
          </p:txBody>
        </p:sp>
      </p:grpSp>
      <p:grpSp>
        <p:nvGrpSpPr>
          <p:cNvPr id="6" name="Grup 5">
            <a:extLst>
              <a:ext uri="{FF2B5EF4-FFF2-40B4-BE49-F238E27FC236}">
                <a16:creationId xmlns:a16="http://schemas.microsoft.com/office/drawing/2014/main" id="{35169E9C-03DE-5D1A-CB59-28EBF2378DB6}"/>
              </a:ext>
            </a:extLst>
          </p:cNvPr>
          <p:cNvGrpSpPr/>
          <p:nvPr/>
        </p:nvGrpSpPr>
        <p:grpSpPr>
          <a:xfrm>
            <a:off x="9151082" y="1017682"/>
            <a:ext cx="2939448" cy="3265185"/>
            <a:chOff x="117160" y="1023061"/>
            <a:chExt cx="2939448" cy="3265185"/>
          </a:xfrm>
        </p:grpSpPr>
        <p:sp>
          <p:nvSpPr>
            <p:cNvPr id="33" name="Dikdörtgen 32">
              <a:extLst>
                <a:ext uri="{FF2B5EF4-FFF2-40B4-BE49-F238E27FC236}">
                  <a16:creationId xmlns:a16="http://schemas.microsoft.com/office/drawing/2014/main" id="{0AFAAD9F-4DCF-275C-837B-0F33184F322D}"/>
                </a:ext>
              </a:extLst>
            </p:cNvPr>
            <p:cNvSpPr/>
            <p:nvPr/>
          </p:nvSpPr>
          <p:spPr>
            <a:xfrm>
              <a:off x="395792" y="1247966"/>
              <a:ext cx="2660816" cy="3020001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Dikdörtgen 33">
              <a:extLst>
                <a:ext uri="{FF2B5EF4-FFF2-40B4-BE49-F238E27FC236}">
                  <a16:creationId xmlns:a16="http://schemas.microsoft.com/office/drawing/2014/main" id="{7972F9A0-3623-5912-AE41-500E3D491314}"/>
                </a:ext>
              </a:extLst>
            </p:cNvPr>
            <p:cNvSpPr/>
            <p:nvPr/>
          </p:nvSpPr>
          <p:spPr>
            <a:xfrm>
              <a:off x="564651" y="1485471"/>
              <a:ext cx="2278763" cy="21179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6" name="Resim 35">
              <a:extLst>
                <a:ext uri="{FF2B5EF4-FFF2-40B4-BE49-F238E27FC236}">
                  <a16:creationId xmlns:a16="http://schemas.microsoft.com/office/drawing/2014/main" id="{2547A00E-8C0B-C584-6600-30A71205E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37574" y="1539663"/>
              <a:ext cx="1546346" cy="2061796"/>
            </a:xfrm>
            <a:prstGeom prst="rect">
              <a:avLst/>
            </a:prstGeom>
          </p:spPr>
        </p:pic>
        <p:sp>
          <p:nvSpPr>
            <p:cNvPr id="37" name="Metin kutusu 36">
              <a:extLst>
                <a:ext uri="{FF2B5EF4-FFF2-40B4-BE49-F238E27FC236}">
                  <a16:creationId xmlns:a16="http://schemas.microsoft.com/office/drawing/2014/main" id="{E0FDD254-8F77-A48D-BC7F-E16B3FBE359C}"/>
                </a:ext>
              </a:extLst>
            </p:cNvPr>
            <p:cNvSpPr txBox="1"/>
            <p:nvPr/>
          </p:nvSpPr>
          <p:spPr>
            <a:xfrm>
              <a:off x="395792" y="3703471"/>
              <a:ext cx="25571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L" sz="3200" b="1" i="1" u="none" strike="noStrike" kern="800" cap="none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abic Typesetting" panose="020F0502020204030204" pitchFamily="66" charset="-78"/>
                  <a:ea typeface="+mn-ea"/>
                  <a:cs typeface="Arabic Typesetting" panose="020F0502020204030204" pitchFamily="66" charset="-78"/>
                </a:rPr>
                <a:t>AI Assistant PEGGY</a:t>
              </a:r>
            </a:p>
          </p:txBody>
        </p:sp>
        <p:sp>
          <p:nvSpPr>
            <p:cNvPr id="17" name="Oval 7">
              <a:extLst>
                <a:ext uri="{FF2B5EF4-FFF2-40B4-BE49-F238E27FC236}">
                  <a16:creationId xmlns:a16="http://schemas.microsoft.com/office/drawing/2014/main" id="{E6CF6709-F3C2-BDCE-CE4F-515E975F0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160" y="1023061"/>
              <a:ext cx="750249" cy="804506"/>
            </a:xfrm>
            <a:prstGeom prst="ellipse">
              <a:avLst/>
            </a:prstGeom>
            <a:solidFill>
              <a:srgbClr val="FDB916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35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L" sz="2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sym typeface="Gill Sans" charset="0"/>
              </a:endParaRPr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7D9841D0-D837-BA70-1639-A08D5D2E085A}"/>
                </a:ext>
              </a:extLst>
            </p:cNvPr>
            <p:cNvSpPr/>
            <p:nvPr/>
          </p:nvSpPr>
          <p:spPr>
            <a:xfrm>
              <a:off x="279220" y="1220433"/>
              <a:ext cx="415129" cy="406161"/>
            </a:xfrm>
            <a:custGeom>
              <a:avLst/>
              <a:gdLst/>
              <a:ahLst/>
              <a:cxnLst/>
              <a:rect l="l" t="t" r="r" b="b"/>
              <a:pathLst>
                <a:path w="1889026" h="1889026">
                  <a:moveTo>
                    <a:pt x="0" y="0"/>
                  </a:moveTo>
                  <a:lnTo>
                    <a:pt x="1889027" y="0"/>
                  </a:lnTo>
                  <a:lnTo>
                    <a:pt x="1889027" y="1889026"/>
                  </a:lnTo>
                  <a:lnTo>
                    <a:pt x="0" y="1889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NL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894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A picture containing outdoor, nature, sunset, clouds&#10;&#10;Description automatically generated">
            <a:extLst>
              <a:ext uri="{FF2B5EF4-FFF2-40B4-BE49-F238E27FC236}">
                <a16:creationId xmlns:a16="http://schemas.microsoft.com/office/drawing/2014/main" id="{68637EF6-3F8E-8259-D17A-8C9AE85C580F}"/>
              </a:ext>
            </a:extLst>
          </p:cNvPr>
          <p:cNvPicPr/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softEdge rad="0"/>
          </a:effectLst>
        </p:spPr>
      </p:pic>
      <p:grpSp>
        <p:nvGrpSpPr>
          <p:cNvPr id="2" name="Grup 1">
            <a:extLst>
              <a:ext uri="{FF2B5EF4-FFF2-40B4-BE49-F238E27FC236}">
                <a16:creationId xmlns:a16="http://schemas.microsoft.com/office/drawing/2014/main" id="{C2D35CC6-E43E-DE2E-501F-A7302050EC1B}"/>
              </a:ext>
            </a:extLst>
          </p:cNvPr>
          <p:cNvGrpSpPr/>
          <p:nvPr/>
        </p:nvGrpSpPr>
        <p:grpSpPr>
          <a:xfrm>
            <a:off x="0" y="6055762"/>
            <a:ext cx="12192000" cy="640256"/>
            <a:chOff x="0" y="6055762"/>
            <a:chExt cx="12192000" cy="640256"/>
          </a:xfrm>
        </p:grpSpPr>
        <p:cxnSp>
          <p:nvCxnSpPr>
            <p:cNvPr id="3" name="Düz Bağlayıcı 6">
              <a:extLst>
                <a:ext uri="{FF2B5EF4-FFF2-40B4-BE49-F238E27FC236}">
                  <a16:creationId xmlns:a16="http://schemas.microsoft.com/office/drawing/2014/main" id="{F6741BA4-33B9-DD74-FB27-BB5681CDC76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Düz Bağlayıcı 6">
              <a:extLst>
                <a:ext uri="{FF2B5EF4-FFF2-40B4-BE49-F238E27FC236}">
                  <a16:creationId xmlns:a16="http://schemas.microsoft.com/office/drawing/2014/main" id="{FC844981-B8BF-F308-362D-0F993D6686D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Resim 4">
              <a:extLst>
                <a:ext uri="{FF2B5EF4-FFF2-40B4-BE49-F238E27FC236}">
                  <a16:creationId xmlns:a16="http://schemas.microsoft.com/office/drawing/2014/main" id="{3F5BEB3D-AD4E-EB2E-58CA-591ECA66B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01" y="6055762"/>
              <a:ext cx="1660351" cy="640256"/>
            </a:xfrm>
            <a:prstGeom prst="rect">
              <a:avLst/>
            </a:prstGeom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5DEA0DE3-CD71-4287-1DEB-2A2AAEFCB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1659" y="6233199"/>
              <a:ext cx="2076581" cy="34250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F1234F8-5702-C280-408E-D4AA1C89BBB4}"/>
              </a:ext>
            </a:extLst>
          </p:cNvPr>
          <p:cNvSpPr txBox="1"/>
          <p:nvPr/>
        </p:nvSpPr>
        <p:spPr>
          <a:xfrm>
            <a:off x="2129249" y="1186486"/>
            <a:ext cx="8196938" cy="718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Nexa Bold"/>
                <a:cs typeface="Nexa Bold"/>
                <a:sym typeface="Nexa Bold"/>
              </a:rPr>
              <a:t>Hitit (IATA</a:t>
            </a:r>
            <a:r>
              <a:rPr kumimoji="0" lang="en-NL" sz="2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Nexa Bold"/>
                <a:cs typeface="Nexa Bold"/>
                <a:sym typeface="Nexa Bold"/>
              </a:rPr>
              <a:t>: 1T</a:t>
            </a:r>
            <a:r>
              <a:rPr kumimoji="0" lang="tr-TR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Nexa Bold"/>
                <a:cs typeface="Nexa Bold"/>
                <a:sym typeface="Nexa Bold"/>
              </a:rPr>
              <a:t>, BIST: HTTBT</a:t>
            </a:r>
            <a:r>
              <a:rPr kumimoji="0" lang="en-NL" sz="2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Nexa Bold"/>
                <a:cs typeface="Nexa Bold"/>
                <a:sym typeface="Nexa Bold"/>
              </a:rPr>
              <a:t>) 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Nexa Bold"/>
                <a:cs typeface="Nexa Bold"/>
                <a:sym typeface="Nexa Bold"/>
              </a:rPr>
              <a:t>is a</a:t>
            </a:r>
            <a:r>
              <a:rPr kumimoji="0" lang="tr-TR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Nexa Bold"/>
                <a:cs typeface="Nexa Bold"/>
                <a:sym typeface="Nexa Bold"/>
              </a:rPr>
              <a:t> leading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Nexa Bold"/>
                <a:cs typeface="Nexa Bold"/>
                <a:sym typeface="Nexa Bold"/>
              </a:rPr>
              <a:t> global provider of airline and travel IT solutions, with </a:t>
            </a:r>
            <a:r>
              <a:rPr kumimoji="0" lang="en-NL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xa Bold"/>
                <a:ea typeface="+mn-ea"/>
                <a:cs typeface="+mn-cs"/>
                <a:sym typeface="Nexa Bold"/>
              </a:rPr>
              <a:t>72+ customers from 50 countries.</a:t>
            </a:r>
            <a:endParaRPr kumimoji="0" lang="en-NL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xa Light" panose="02000000000000000000" pitchFamily="50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100185-17E6-8B83-5EB5-BFDD73969D35}"/>
              </a:ext>
            </a:extLst>
          </p:cNvPr>
          <p:cNvSpPr txBox="1"/>
          <p:nvPr/>
        </p:nvSpPr>
        <p:spPr>
          <a:xfrm>
            <a:off x="2129250" y="2146605"/>
            <a:ext cx="9009806" cy="718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exa Bold" panose="02000000000000000000"/>
                <a:cs typeface="Nexa Bold" panose="02000000000000000000"/>
                <a:sym typeface="Nexa Bold"/>
              </a:rPr>
              <a:t>Hitit’s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exa Bold" panose="02000000000000000000"/>
                <a:cs typeface="Nexa Bold" panose="02000000000000000000"/>
                <a:sym typeface="Nexa Bold"/>
              </a:rPr>
              <a:t> solutions cover </a:t>
            </a:r>
            <a:r>
              <a:rPr kumimoji="0" lang="en-NL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Nexa Bold" panose="02000000000000000000"/>
                <a:cs typeface="Nexa Bold" panose="02000000000000000000"/>
                <a:sym typeface="Nexa Bold"/>
              </a:rPr>
              <a:t>the entire </a:t>
            </a:r>
            <a:r>
              <a:rPr kumimoji="0" lang="en-NL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airline business lifecycle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, from planning to reservations </a:t>
            </a:r>
            <a:r>
              <a:rPr lang="tr-TR" sz="2100" kern="0" noProof="0" dirty="0">
                <a:solidFill>
                  <a:prstClr val="black"/>
                </a:solidFill>
                <a:sym typeface="Nexa Bold"/>
              </a:rPr>
              <a:t>to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 settlement</a:t>
            </a:r>
            <a:r>
              <a:rPr lang="en-NL" sz="2100" kern="0" noProof="0" dirty="0">
                <a:solidFill>
                  <a:prstClr val="black"/>
                </a:solidFill>
                <a:sym typeface="Nexa Bold"/>
              </a:rPr>
              <a:t> and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 reporting.</a:t>
            </a:r>
            <a:endParaRPr kumimoji="0" lang="en-NL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6246F8-1EDD-61D2-6EB3-1721CB5AC465}"/>
              </a:ext>
            </a:extLst>
          </p:cNvPr>
          <p:cNvSpPr txBox="1"/>
          <p:nvPr/>
        </p:nvSpPr>
        <p:spPr>
          <a:xfrm>
            <a:off x="2129251" y="3131663"/>
            <a:ext cx="9672573" cy="718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Solutions are fully configurable and serve </a:t>
            </a:r>
            <a:r>
              <a:rPr kumimoji="0" lang="en-NL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airlines of all types and sizes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, </a:t>
            </a:r>
          </a:p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100" b="0" i="0" u="none" strike="noStrike" kern="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ranging from </a:t>
            </a:r>
            <a:r>
              <a:rPr kumimoji="0" lang="en-NL" sz="2100" b="0" i="0" u="none" strike="noStrike" kern="0" cap="none" spc="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FSCs</a:t>
            </a:r>
            <a:r>
              <a:rPr kumimoji="0" lang="en-NL" sz="2100" b="0" i="0" u="none" strike="noStrike" kern="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 to Hybrids and ULCCs, including multiple Tier 1 airlines.</a:t>
            </a:r>
            <a:endParaRPr kumimoji="0" lang="en-NL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sym typeface="Helvetica 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86068A-F214-3E52-5BB8-1817D1BCDB9B}"/>
              </a:ext>
            </a:extLst>
          </p:cNvPr>
          <p:cNvSpPr txBox="1"/>
          <p:nvPr/>
        </p:nvSpPr>
        <p:spPr>
          <a:xfrm>
            <a:off x="2129249" y="4075157"/>
            <a:ext cx="9533503" cy="718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Crane PSS is </a:t>
            </a:r>
            <a:r>
              <a:rPr kumimoji="0" lang="en-NL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2</a:t>
            </a:r>
            <a:r>
              <a:rPr kumimoji="0" lang="en-NL" sz="21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nd</a:t>
            </a:r>
            <a:r>
              <a:rPr kumimoji="0" lang="en-NL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 largest in Europe and 3</a:t>
            </a:r>
            <a:r>
              <a:rPr kumimoji="0" lang="en-NL" sz="21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rd</a:t>
            </a:r>
            <a:r>
              <a:rPr kumimoji="0" lang="en-NL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 largest globally</a:t>
            </a: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, serving a network of </a:t>
            </a:r>
          </a:p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Nexa Bold"/>
              </a:rPr>
              <a:t>100+ million passengers, 30.000 agents and 850 airports in 160 countries.</a:t>
            </a:r>
            <a:endParaRPr kumimoji="0" lang="en-NL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sym typeface="Helvetica Light"/>
            </a:endParaRPr>
          </a:p>
        </p:txBody>
      </p:sp>
      <p:sp>
        <p:nvSpPr>
          <p:cNvPr id="28" name="Metin kutusu 4">
            <a:extLst>
              <a:ext uri="{FF2B5EF4-FFF2-40B4-BE49-F238E27FC236}">
                <a16:creationId xmlns:a16="http://schemas.microsoft.com/office/drawing/2014/main" id="{711D26C1-055B-62AB-B694-CC1E60094A0C}"/>
              </a:ext>
            </a:extLst>
          </p:cNvPr>
          <p:cNvSpPr txBox="1"/>
          <p:nvPr/>
        </p:nvSpPr>
        <p:spPr>
          <a:xfrm>
            <a:off x="514070" y="200489"/>
            <a:ext cx="3119252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933" b="1" i="0" u="none" strike="noStrike" kern="1200" cap="none" spc="0" normalizeH="0" baseline="0" noProof="0" dirty="0">
                <a:ln>
                  <a:noFill/>
                </a:ln>
                <a:solidFill>
                  <a:srgbClr val="C2242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HITIT AT A GLANCE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F7F76BD-A3F0-647F-F00D-225390985B20}"/>
              </a:ext>
            </a:extLst>
          </p:cNvPr>
          <p:cNvCxnSpPr/>
          <p:nvPr/>
        </p:nvCxnSpPr>
        <p:spPr>
          <a:xfrm>
            <a:off x="1756603" y="1242604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9CE6D2-6E95-E7F4-E5F1-F74E217D1EEF}"/>
              </a:ext>
            </a:extLst>
          </p:cNvPr>
          <p:cNvCxnSpPr/>
          <p:nvPr/>
        </p:nvCxnSpPr>
        <p:spPr>
          <a:xfrm>
            <a:off x="1756603" y="2226277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690686B-86C9-A939-5C1B-35125D83940F}"/>
              </a:ext>
            </a:extLst>
          </p:cNvPr>
          <p:cNvCxnSpPr/>
          <p:nvPr/>
        </p:nvCxnSpPr>
        <p:spPr>
          <a:xfrm>
            <a:off x="1756603" y="3173928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4BD9ED3-4D18-C3AB-0C00-D9A5EB13B768}"/>
              </a:ext>
            </a:extLst>
          </p:cNvPr>
          <p:cNvCxnSpPr/>
          <p:nvPr/>
        </p:nvCxnSpPr>
        <p:spPr>
          <a:xfrm>
            <a:off x="1756603" y="4153543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4" name="Graphic 33" descr="Bar graph with upward trend with solid fill">
            <a:extLst>
              <a:ext uri="{FF2B5EF4-FFF2-40B4-BE49-F238E27FC236}">
                <a16:creationId xmlns:a16="http://schemas.microsoft.com/office/drawing/2014/main" id="{EA219A96-874B-4F39-6545-FF51F5504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9923" y="4114350"/>
            <a:ext cx="731520" cy="731520"/>
          </a:xfrm>
          <a:prstGeom prst="rect">
            <a:avLst/>
          </a:prstGeom>
        </p:spPr>
      </p:pic>
      <p:pic>
        <p:nvPicPr>
          <p:cNvPr id="36" name="Graphic 35" descr="Airplane with solid fill">
            <a:extLst>
              <a:ext uri="{FF2B5EF4-FFF2-40B4-BE49-F238E27FC236}">
                <a16:creationId xmlns:a16="http://schemas.microsoft.com/office/drawing/2014/main" id="{4BF5E504-501F-8102-907A-1ABD66E0A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6151" y="3135718"/>
            <a:ext cx="731520" cy="731520"/>
          </a:xfrm>
          <a:prstGeom prst="rect">
            <a:avLst/>
          </a:prstGeom>
        </p:spPr>
      </p:pic>
      <p:pic>
        <p:nvPicPr>
          <p:cNvPr id="38" name="Graphic 37" descr="Earth globe: Africa and Europe with solid fill">
            <a:extLst>
              <a:ext uri="{FF2B5EF4-FFF2-40B4-BE49-F238E27FC236}">
                <a16:creationId xmlns:a16="http://schemas.microsoft.com/office/drawing/2014/main" id="{C64C28C0-820B-D8E6-2E6C-0DF5BD8658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923" y="1184114"/>
            <a:ext cx="731520" cy="731520"/>
          </a:xfrm>
          <a:prstGeom prst="rect">
            <a:avLst/>
          </a:prstGeom>
        </p:spPr>
      </p:pic>
      <p:pic>
        <p:nvPicPr>
          <p:cNvPr id="45" name="Picture 44" descr="Text, logo&#10;&#10;Description automatically generated">
            <a:extLst>
              <a:ext uri="{FF2B5EF4-FFF2-40B4-BE49-F238E27FC236}">
                <a16:creationId xmlns:a16="http://schemas.microsoft.com/office/drawing/2014/main" id="{4E0E3230-8216-3FCF-94CD-32536145E00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44" b="-1090"/>
          <a:stretch/>
        </p:blipFill>
        <p:spPr>
          <a:xfrm>
            <a:off x="7404266" y="1257278"/>
            <a:ext cx="4559501" cy="45720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1FE55657-F1E1-9041-84D6-352D477ED75E}"/>
              </a:ext>
            </a:extLst>
          </p:cNvPr>
          <p:cNvGrpSpPr/>
          <p:nvPr/>
        </p:nvGrpSpPr>
        <p:grpSpPr>
          <a:xfrm>
            <a:off x="718991" y="2104884"/>
            <a:ext cx="1005840" cy="1005840"/>
            <a:chOff x="14932293" y="1190422"/>
            <a:chExt cx="1843414" cy="1843414"/>
          </a:xfrm>
          <a:solidFill>
            <a:srgbClr val="AB282B"/>
          </a:solidFill>
        </p:grpSpPr>
        <p:pic>
          <p:nvPicPr>
            <p:cNvPr id="42" name="Graphic 41" descr="Arrow circle with solid fill">
              <a:extLst>
                <a:ext uri="{FF2B5EF4-FFF2-40B4-BE49-F238E27FC236}">
                  <a16:creationId xmlns:a16="http://schemas.microsoft.com/office/drawing/2014/main" id="{DEC52926-4739-E0D5-72BD-A3DB5527D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4932293" y="1190422"/>
              <a:ext cx="1843414" cy="1843414"/>
            </a:xfrm>
            <a:prstGeom prst="rect">
              <a:avLst/>
            </a:prstGeom>
          </p:spPr>
        </p:pic>
        <p:pic>
          <p:nvPicPr>
            <p:cNvPr id="43" name="Graphic 42" descr="Airplane with solid fill">
              <a:extLst>
                <a:ext uri="{FF2B5EF4-FFF2-40B4-BE49-F238E27FC236}">
                  <a16:creationId xmlns:a16="http://schemas.microsoft.com/office/drawing/2014/main" id="{573F2B44-4F07-F2EB-07BA-4A7B42232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5421258" y="1574113"/>
              <a:ext cx="914400" cy="914400"/>
            </a:xfrm>
            <a:prstGeom prst="rect">
              <a:avLst/>
            </a:prstGeom>
          </p:spPr>
        </p:pic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8511AA-D584-7FE6-DF49-4D0E112BF8FF}"/>
              </a:ext>
            </a:extLst>
          </p:cNvPr>
          <p:cNvCxnSpPr/>
          <p:nvPr/>
        </p:nvCxnSpPr>
        <p:spPr>
          <a:xfrm>
            <a:off x="1756603" y="5124648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D9DA893-9598-1325-8EBA-7F48F75022AD}"/>
              </a:ext>
            </a:extLst>
          </p:cNvPr>
          <p:cNvSpPr txBox="1"/>
          <p:nvPr/>
        </p:nvSpPr>
        <p:spPr>
          <a:xfrm>
            <a:off x="2073697" y="5085455"/>
            <a:ext cx="9206080" cy="718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kern="0" noProof="0" dirty="0">
                <a:solidFill>
                  <a:prstClr val="black"/>
                </a:solidFill>
                <a:sym typeface="Nexa Bold"/>
              </a:rPr>
              <a:t>Based on independent </a:t>
            </a:r>
            <a:r>
              <a:rPr lang="en-US" sz="2100" kern="0" dirty="0">
                <a:solidFill>
                  <a:prstClr val="black"/>
                </a:solidFill>
                <a:sym typeface="Nexa Bold"/>
              </a:rPr>
              <a:t>market research</a:t>
            </a:r>
            <a:r>
              <a:rPr lang="en-US" sz="2100" kern="0" noProof="0" dirty="0">
                <a:solidFill>
                  <a:prstClr val="black"/>
                </a:solidFill>
                <a:sym typeface="Nexa Bold"/>
              </a:rPr>
              <a:t>, </a:t>
            </a:r>
            <a:r>
              <a:rPr lang="en-US" sz="2100" kern="0" noProof="0" dirty="0" err="1">
                <a:solidFill>
                  <a:prstClr val="black"/>
                </a:solidFill>
                <a:sym typeface="Nexa Bold"/>
              </a:rPr>
              <a:t>Hitit</a:t>
            </a:r>
            <a:r>
              <a:rPr lang="en-US" sz="2100" kern="0" noProof="0" dirty="0">
                <a:solidFill>
                  <a:prstClr val="black"/>
                </a:solidFill>
                <a:sym typeface="Nexa Bold"/>
              </a:rPr>
              <a:t> is </a:t>
            </a:r>
            <a:r>
              <a:rPr lang="en-US" sz="2100" b="1" kern="0" noProof="0" dirty="0">
                <a:solidFill>
                  <a:prstClr val="black"/>
                </a:solidFill>
                <a:sym typeface="Nexa Bold"/>
              </a:rPr>
              <a:t>the fastest growing PSS </a:t>
            </a:r>
            <a:r>
              <a:rPr lang="en-US" sz="2100" kern="0" noProof="0" dirty="0">
                <a:solidFill>
                  <a:prstClr val="black"/>
                </a:solidFill>
                <a:sym typeface="Nexa Bold"/>
              </a:rPr>
              <a:t>provider in the industry as well as the top choice for startup airlines in 2024.</a:t>
            </a:r>
            <a:endParaRPr kumimoji="0" lang="en-US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sym typeface="Helvetica Light"/>
            </a:endParaRPr>
          </a:p>
        </p:txBody>
      </p:sp>
      <p:pic>
        <p:nvPicPr>
          <p:cNvPr id="13" name="Graphic 12" descr="Medal with solid fill">
            <a:extLst>
              <a:ext uri="{FF2B5EF4-FFF2-40B4-BE49-F238E27FC236}">
                <a16:creationId xmlns:a16="http://schemas.microsoft.com/office/drawing/2014/main" id="{397AD6C4-0AB3-CCEC-8741-EC1B59DE0F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49073" y="5077130"/>
            <a:ext cx="772366" cy="77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6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0FAA-6145-89DC-B431-48B7D4675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A picture containing outdoor, nature, sunset, clouds&#10;&#10;Description automatically generated">
            <a:extLst>
              <a:ext uri="{FF2B5EF4-FFF2-40B4-BE49-F238E27FC236}">
                <a16:creationId xmlns:a16="http://schemas.microsoft.com/office/drawing/2014/main" id="{EDE55F86-1A88-BE65-53E3-65B5790C31C3}"/>
              </a:ext>
            </a:extLst>
          </p:cNvPr>
          <p:cNvPicPr/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softEdge rad="0"/>
          </a:effectLst>
        </p:spPr>
      </p:pic>
      <p:grpSp>
        <p:nvGrpSpPr>
          <p:cNvPr id="2" name="Grup 1">
            <a:extLst>
              <a:ext uri="{FF2B5EF4-FFF2-40B4-BE49-F238E27FC236}">
                <a16:creationId xmlns:a16="http://schemas.microsoft.com/office/drawing/2014/main" id="{2B318E59-0C13-962B-9EF4-82BE5BE5B443}"/>
              </a:ext>
            </a:extLst>
          </p:cNvPr>
          <p:cNvGrpSpPr/>
          <p:nvPr/>
        </p:nvGrpSpPr>
        <p:grpSpPr>
          <a:xfrm>
            <a:off x="0" y="6055762"/>
            <a:ext cx="12192000" cy="640256"/>
            <a:chOff x="0" y="6055762"/>
            <a:chExt cx="12192000" cy="640256"/>
          </a:xfrm>
        </p:grpSpPr>
        <p:cxnSp>
          <p:nvCxnSpPr>
            <p:cNvPr id="3" name="Düz Bağlayıcı 6">
              <a:extLst>
                <a:ext uri="{FF2B5EF4-FFF2-40B4-BE49-F238E27FC236}">
                  <a16:creationId xmlns:a16="http://schemas.microsoft.com/office/drawing/2014/main" id="{488899BF-1266-ABF2-F414-2D76833B20C4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Düz Bağlayıcı 6">
              <a:extLst>
                <a:ext uri="{FF2B5EF4-FFF2-40B4-BE49-F238E27FC236}">
                  <a16:creationId xmlns:a16="http://schemas.microsoft.com/office/drawing/2014/main" id="{FBBEBFED-86AD-F5C9-F2A5-4ACA16C0A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Resim 4">
              <a:extLst>
                <a:ext uri="{FF2B5EF4-FFF2-40B4-BE49-F238E27FC236}">
                  <a16:creationId xmlns:a16="http://schemas.microsoft.com/office/drawing/2014/main" id="{420E4A45-9C19-B217-ADC9-202FC3990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01" y="6055762"/>
              <a:ext cx="1660351" cy="640256"/>
            </a:xfrm>
            <a:prstGeom prst="rect">
              <a:avLst/>
            </a:prstGeom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3F4549C0-3CE3-4B16-DF38-065C24FE9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1659" y="6233199"/>
              <a:ext cx="2076581" cy="34250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620B6DF-42C3-6105-94C9-8BE4AED24013}"/>
              </a:ext>
            </a:extLst>
          </p:cNvPr>
          <p:cNvSpPr txBox="1"/>
          <p:nvPr/>
        </p:nvSpPr>
        <p:spPr>
          <a:xfrm>
            <a:off x="855623" y="1546002"/>
            <a:ext cx="10918734" cy="3953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2100" kern="0" noProof="0" dirty="0">
                <a:solidFill>
                  <a:prstClr val="black"/>
                </a:solidFill>
                <a:latin typeface="Nexa Bold"/>
                <a:sym typeface="Nexa Bold"/>
              </a:rPr>
              <a:t>For over 2 years Hitit is </a:t>
            </a:r>
            <a:r>
              <a:rPr lang="en-NL" sz="2100" b="1" kern="0" noProof="0" dirty="0">
                <a:solidFill>
                  <a:prstClr val="black"/>
                </a:solidFill>
                <a:latin typeface="Nexa Bold"/>
                <a:sym typeface="Nexa Bold"/>
              </a:rPr>
              <a:t>the #1 ranked IT Provider</a:t>
            </a:r>
            <a:r>
              <a:rPr lang="en-NL" sz="2100" kern="0" noProof="0" dirty="0">
                <a:solidFill>
                  <a:prstClr val="black"/>
                </a:solidFill>
                <a:latin typeface="Nexa Bold"/>
                <a:sym typeface="Nexa Bold"/>
              </a:rPr>
              <a:t> in IATA’s Airline Retailing Maturity (ARM) Index.</a:t>
            </a:r>
            <a:endParaRPr kumimoji="0" lang="en-NL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xa Light" panose="02000000000000000000" pitchFamily="50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28" name="Metin kutusu 4">
            <a:extLst>
              <a:ext uri="{FF2B5EF4-FFF2-40B4-BE49-F238E27FC236}">
                <a16:creationId xmlns:a16="http://schemas.microsoft.com/office/drawing/2014/main" id="{F130ED3B-ECD9-A253-CB9D-E71AA2A46CD9}"/>
              </a:ext>
            </a:extLst>
          </p:cNvPr>
          <p:cNvSpPr txBox="1"/>
          <p:nvPr/>
        </p:nvSpPr>
        <p:spPr>
          <a:xfrm>
            <a:off x="514070" y="200489"/>
            <a:ext cx="5561522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L" sz="2933" b="1" i="0" u="none" strike="noStrike" kern="1200" cap="none" spc="0" normalizeH="0" baseline="0" noProof="0" dirty="0">
                <a:ln>
                  <a:noFill/>
                </a:ln>
                <a:solidFill>
                  <a:srgbClr val="C2242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ABOUT AIRLINE RETAILING?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754CD5C-FB7C-D423-A0DA-223A60946446}"/>
              </a:ext>
            </a:extLst>
          </p:cNvPr>
          <p:cNvCxnSpPr>
            <a:cxnSpLocks/>
          </p:cNvCxnSpPr>
          <p:nvPr/>
        </p:nvCxnSpPr>
        <p:spPr>
          <a:xfrm>
            <a:off x="482977" y="1440538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5" name="Picture 44" descr="Text, logo&#10;&#10;Description automatically generated">
            <a:extLst>
              <a:ext uri="{FF2B5EF4-FFF2-40B4-BE49-F238E27FC236}">
                <a16:creationId xmlns:a16="http://schemas.microsoft.com/office/drawing/2014/main" id="{DEA566AB-0570-D77D-A2F2-65AABA5339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44" b="-1090"/>
          <a:stretch/>
        </p:blipFill>
        <p:spPr>
          <a:xfrm>
            <a:off x="7404266" y="1257278"/>
            <a:ext cx="4559501" cy="4572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999107-4DAA-D51C-F94B-9011304ADC46}"/>
              </a:ext>
            </a:extLst>
          </p:cNvPr>
          <p:cNvSpPr txBox="1"/>
          <p:nvPr/>
        </p:nvSpPr>
        <p:spPr>
          <a:xfrm>
            <a:off x="855623" y="2525958"/>
            <a:ext cx="10918734" cy="718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2100" kern="0" noProof="0" dirty="0">
                <a:solidFill>
                  <a:prstClr val="black"/>
                </a:solidFill>
                <a:latin typeface="Nexa Bold"/>
                <a:sym typeface="Nexa Bold"/>
              </a:rPr>
              <a:t>Recognized by IATA Airline Retailing Consortium as one of the six IT providers in the world with </a:t>
            </a:r>
            <a:r>
              <a:rPr lang="en-NL" sz="2100" b="1" kern="0" noProof="0" dirty="0">
                <a:solidFill>
                  <a:prstClr val="black"/>
                </a:solidFill>
                <a:latin typeface="Nexa Bold"/>
                <a:sym typeface="Nexa Bold"/>
              </a:rPr>
              <a:t>end-to-end OOSD capabilities</a:t>
            </a:r>
            <a:r>
              <a:rPr lang="en-NL" sz="2100" kern="0" noProof="0" dirty="0">
                <a:solidFill>
                  <a:prstClr val="black"/>
                </a:solidFill>
                <a:latin typeface="Nexa Bold"/>
                <a:sym typeface="Nexa Bold"/>
              </a:rPr>
              <a:t>.</a:t>
            </a:r>
            <a:endParaRPr kumimoji="0" lang="en-NL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xa Light" panose="02000000000000000000" pitchFamily="50" charset="0"/>
              <a:ea typeface="+mn-ea"/>
              <a:cs typeface="+mn-cs"/>
              <a:sym typeface="Helvetica Light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AF26A4A-99B7-E5AC-5FFE-DE6D54EBC05A}"/>
              </a:ext>
            </a:extLst>
          </p:cNvPr>
          <p:cNvCxnSpPr>
            <a:cxnSpLocks/>
          </p:cNvCxnSpPr>
          <p:nvPr/>
        </p:nvCxnSpPr>
        <p:spPr>
          <a:xfrm>
            <a:off x="482977" y="2582076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5EA5617-AEB2-5EAA-B41E-CF026B816E95}"/>
              </a:ext>
            </a:extLst>
          </p:cNvPr>
          <p:cNvSpPr txBox="1"/>
          <p:nvPr/>
        </p:nvSpPr>
        <p:spPr>
          <a:xfrm>
            <a:off x="855623" y="3667939"/>
            <a:ext cx="10918734" cy="718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lvl="0" indent="0" algn="l" defTabSz="41078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2100" kern="0" noProof="0" dirty="0">
                <a:solidFill>
                  <a:prstClr val="black"/>
                </a:solidFill>
                <a:latin typeface="Nexa Bold"/>
                <a:sym typeface="Nexa Bold"/>
              </a:rPr>
              <a:t>In June at the IATA Offers &amp; Orders Forum 2025, together with Pegasus Airlines we have launched </a:t>
            </a:r>
            <a:r>
              <a:rPr lang="en-NL" sz="2100" b="1" kern="0" noProof="0" dirty="0">
                <a:solidFill>
                  <a:prstClr val="black"/>
                </a:solidFill>
                <a:latin typeface="Nexa Bold"/>
                <a:sym typeface="Nexa Bold"/>
              </a:rPr>
              <a:t>Hitit Oxygen</a:t>
            </a:r>
            <a:r>
              <a:rPr lang="en-NL" sz="2100" kern="0" noProof="0" dirty="0">
                <a:solidFill>
                  <a:prstClr val="black"/>
                </a:solidFill>
                <a:latin typeface="Nexa Bold"/>
                <a:sym typeface="Nexa Bold"/>
              </a:rPr>
              <a:t>  - and immediately became </a:t>
            </a:r>
            <a:r>
              <a:rPr lang="en-NL" sz="2100" b="1" kern="0" noProof="0" dirty="0">
                <a:solidFill>
                  <a:prstClr val="black"/>
                </a:solidFill>
                <a:latin typeface="Nexa Bold"/>
                <a:sym typeface="Nexa Bold"/>
              </a:rPr>
              <a:t>the industry’s largest airline retailing implementation</a:t>
            </a:r>
            <a:r>
              <a:rPr lang="en-NL" sz="2100" kern="0" noProof="0" dirty="0">
                <a:solidFill>
                  <a:prstClr val="black"/>
                </a:solidFill>
                <a:latin typeface="Nexa Bold"/>
                <a:sym typeface="Nexa Bold"/>
              </a:rPr>
              <a:t>.</a:t>
            </a:r>
            <a:endParaRPr kumimoji="0" lang="en-NL" sz="2100" b="0" i="0" u="none" strike="noStrike" kern="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xa Light" panose="02000000000000000000" pitchFamily="50" charset="0"/>
              <a:ea typeface="+mn-ea"/>
              <a:cs typeface="+mn-cs"/>
              <a:sym typeface="Helvetica Light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AE3FF0-1319-8AAE-C7A9-AC70A787E83D}"/>
              </a:ext>
            </a:extLst>
          </p:cNvPr>
          <p:cNvCxnSpPr>
            <a:cxnSpLocks/>
          </p:cNvCxnSpPr>
          <p:nvPr/>
        </p:nvCxnSpPr>
        <p:spPr>
          <a:xfrm>
            <a:off x="482977" y="3724057"/>
            <a:ext cx="0" cy="640080"/>
          </a:xfrm>
          <a:prstGeom prst="line">
            <a:avLst/>
          </a:prstGeom>
          <a:noFill/>
          <a:ln w="127000" cap="flat">
            <a:solidFill>
              <a:srgbClr val="AB282B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2" name="Picture 21" descr="A close-up of a logo&#10;&#10;AI-generated content may be incorrect.">
            <a:extLst>
              <a:ext uri="{FF2B5EF4-FFF2-40B4-BE49-F238E27FC236}">
                <a16:creationId xmlns:a16="http://schemas.microsoft.com/office/drawing/2014/main" id="{7BBDA292-7FFA-F451-F6B9-9F723763BA6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t="10305" r="7307" b="26853"/>
          <a:stretch>
            <a:fillRect/>
          </a:stretch>
        </p:blipFill>
        <p:spPr>
          <a:xfrm>
            <a:off x="3323444" y="4722073"/>
            <a:ext cx="5504295" cy="115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0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67B3E-AEB8-A673-A3D4-8527E2E6E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" name="Image" descr="Image">
            <a:extLst>
              <a:ext uri="{FF2B5EF4-FFF2-40B4-BE49-F238E27FC236}">
                <a16:creationId xmlns:a16="http://schemas.microsoft.com/office/drawing/2014/main" id="{04B82949-E7EB-6AE2-87E1-C6338AD74B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7193"/>
          </a:blip>
          <a:srcRect r="1297"/>
          <a:stretch>
            <a:fillRect/>
          </a:stretch>
        </p:blipFill>
        <p:spPr>
          <a:xfrm>
            <a:off x="5096946" y="324176"/>
            <a:ext cx="7141938" cy="6095660"/>
          </a:xfrm>
          <a:prstGeom prst="rect">
            <a:avLst/>
          </a:prstGeom>
          <a:ln w="12700">
            <a:miter lim="400000"/>
          </a:ln>
        </p:spPr>
      </p:pic>
      <p:sp>
        <p:nvSpPr>
          <p:cNvPr id="1126" name="Oval 1125">
            <a:extLst>
              <a:ext uri="{FF2B5EF4-FFF2-40B4-BE49-F238E27FC236}">
                <a16:creationId xmlns:a16="http://schemas.microsoft.com/office/drawing/2014/main" id="{25B8A888-A010-E1AA-C085-49E830D60D9B}"/>
              </a:ext>
            </a:extLst>
          </p:cNvPr>
          <p:cNvSpPr/>
          <p:nvPr/>
        </p:nvSpPr>
        <p:spPr>
          <a:xfrm>
            <a:off x="3770774" y="5431360"/>
            <a:ext cx="1296094" cy="305566"/>
          </a:xfrm>
          <a:prstGeom prst="ellipse">
            <a:avLst/>
          </a:prstGeom>
          <a:solidFill>
            <a:srgbClr val="E0DFE0"/>
          </a:solidFill>
          <a:ln>
            <a:solidFill>
              <a:srgbClr val="D3D4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4" name="Oval 1123">
            <a:extLst>
              <a:ext uri="{FF2B5EF4-FFF2-40B4-BE49-F238E27FC236}">
                <a16:creationId xmlns:a16="http://schemas.microsoft.com/office/drawing/2014/main" id="{C4112DC8-003D-EEB2-C461-316ECE0A7927}"/>
              </a:ext>
            </a:extLst>
          </p:cNvPr>
          <p:cNvSpPr/>
          <p:nvPr/>
        </p:nvSpPr>
        <p:spPr>
          <a:xfrm>
            <a:off x="2222923" y="5475739"/>
            <a:ext cx="1237956" cy="238061"/>
          </a:xfrm>
          <a:prstGeom prst="ellipse">
            <a:avLst/>
          </a:prstGeom>
          <a:solidFill>
            <a:srgbClr val="E0DFE0"/>
          </a:solidFill>
          <a:ln>
            <a:solidFill>
              <a:srgbClr val="D3D4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3" name="Oval 1122">
            <a:extLst>
              <a:ext uri="{FF2B5EF4-FFF2-40B4-BE49-F238E27FC236}">
                <a16:creationId xmlns:a16="http://schemas.microsoft.com/office/drawing/2014/main" id="{D74433E7-FDD7-22EB-719C-1DD3F96EE8EB}"/>
              </a:ext>
            </a:extLst>
          </p:cNvPr>
          <p:cNvSpPr/>
          <p:nvPr/>
        </p:nvSpPr>
        <p:spPr>
          <a:xfrm>
            <a:off x="669229" y="5469287"/>
            <a:ext cx="1237956" cy="238061"/>
          </a:xfrm>
          <a:prstGeom prst="ellipse">
            <a:avLst/>
          </a:prstGeom>
          <a:solidFill>
            <a:srgbClr val="D3D4D5"/>
          </a:solidFill>
          <a:ln>
            <a:solidFill>
              <a:srgbClr val="E0DF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8" name="Grup 7">
            <a:extLst>
              <a:ext uri="{FF2B5EF4-FFF2-40B4-BE49-F238E27FC236}">
                <a16:creationId xmlns:a16="http://schemas.microsoft.com/office/drawing/2014/main" id="{579B2A84-D46D-3EE7-5BA6-89F90DF15BDC}"/>
              </a:ext>
            </a:extLst>
          </p:cNvPr>
          <p:cNvGrpSpPr/>
          <p:nvPr/>
        </p:nvGrpSpPr>
        <p:grpSpPr>
          <a:xfrm>
            <a:off x="-8021" y="6055762"/>
            <a:ext cx="12192000" cy="640256"/>
            <a:chOff x="-32084" y="6055762"/>
            <a:chExt cx="12192000" cy="640256"/>
          </a:xfrm>
        </p:grpSpPr>
        <p:cxnSp>
          <p:nvCxnSpPr>
            <p:cNvPr id="9" name="Düz Bağlayıcı 6">
              <a:extLst>
                <a:ext uri="{FF2B5EF4-FFF2-40B4-BE49-F238E27FC236}">
                  <a16:creationId xmlns:a16="http://schemas.microsoft.com/office/drawing/2014/main" id="{44C3F3F2-BE42-E7D5-AE8C-110EAEEC6F23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Düz Bağlayıcı 6">
              <a:extLst>
                <a:ext uri="{FF2B5EF4-FFF2-40B4-BE49-F238E27FC236}">
                  <a16:creationId xmlns:a16="http://schemas.microsoft.com/office/drawing/2014/main" id="{5DDA7391-E0B4-56E9-F00B-0A8A974414BB}"/>
                </a:ext>
              </a:extLst>
            </p:cNvPr>
            <p:cNvCxnSpPr>
              <a:cxnSpLocks/>
            </p:cNvCxnSpPr>
            <p:nvPr/>
          </p:nvCxnSpPr>
          <p:spPr>
            <a:xfrm>
              <a:off x="-32084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Resim 16">
              <a:extLst>
                <a:ext uri="{FF2B5EF4-FFF2-40B4-BE49-F238E27FC236}">
                  <a16:creationId xmlns:a16="http://schemas.microsoft.com/office/drawing/2014/main" id="{7B3AEDA9-2A64-0299-A648-9D05E5786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106" y="6055762"/>
              <a:ext cx="1660351" cy="640256"/>
            </a:xfrm>
            <a:prstGeom prst="rect">
              <a:avLst/>
            </a:prstGeom>
          </p:spPr>
        </p:pic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28D99407-1470-7F6B-8FE8-815F2EB40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31239" y="6233199"/>
              <a:ext cx="2076581" cy="342504"/>
            </a:xfrm>
            <a:prstGeom prst="rect">
              <a:avLst/>
            </a:prstGeom>
          </p:spPr>
        </p:pic>
      </p:grp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6F31EA34-B0A3-79C8-F9DE-430222248AA0}"/>
              </a:ext>
            </a:extLst>
          </p:cNvPr>
          <p:cNvSpPr txBox="1"/>
          <p:nvPr/>
        </p:nvSpPr>
        <p:spPr>
          <a:xfrm>
            <a:off x="325155" y="120775"/>
            <a:ext cx="9334094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933" b="1" dirty="0">
                <a:solidFill>
                  <a:srgbClr val="C2242B"/>
                </a:solidFill>
                <a:ea typeface="+mj-ea"/>
                <a:cs typeface="+mj-cs"/>
              </a:rPr>
              <a:t>TRANSITION TO OFFERS &amp; ORDERS - PROGRESS OVERVIEW</a:t>
            </a:r>
            <a:endParaRPr lang="tr-TR" sz="2933" b="1" dirty="0">
              <a:solidFill>
                <a:srgbClr val="C2242B"/>
              </a:solidFill>
              <a:ea typeface="+mj-ea"/>
              <a:cs typeface="+mj-cs"/>
            </a:endParaRPr>
          </a:p>
        </p:txBody>
      </p:sp>
      <p:sp>
        <p:nvSpPr>
          <p:cNvPr id="35" name="Dikdörtgen 34">
            <a:extLst>
              <a:ext uri="{FF2B5EF4-FFF2-40B4-BE49-F238E27FC236}">
                <a16:creationId xmlns:a16="http://schemas.microsoft.com/office/drawing/2014/main" id="{3DC64CF8-8DF1-D093-8A16-377B0375744D}"/>
              </a:ext>
            </a:extLst>
          </p:cNvPr>
          <p:cNvSpPr/>
          <p:nvPr/>
        </p:nvSpPr>
        <p:spPr>
          <a:xfrm>
            <a:off x="412557" y="1593851"/>
            <a:ext cx="2570871" cy="762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TEST</a:t>
            </a:r>
          </a:p>
        </p:txBody>
      </p:sp>
      <p:sp>
        <p:nvSpPr>
          <p:cNvPr id="41" name="Dikdörtgen 40">
            <a:extLst>
              <a:ext uri="{FF2B5EF4-FFF2-40B4-BE49-F238E27FC236}">
                <a16:creationId xmlns:a16="http://schemas.microsoft.com/office/drawing/2014/main" id="{45EF1C37-3952-9CBA-2B87-4732EA872F41}"/>
              </a:ext>
            </a:extLst>
          </p:cNvPr>
          <p:cNvSpPr/>
          <p:nvPr/>
        </p:nvSpPr>
        <p:spPr>
          <a:xfrm>
            <a:off x="4805490" y="1593851"/>
            <a:ext cx="2570871" cy="76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LIVE</a:t>
            </a:r>
          </a:p>
        </p:txBody>
      </p:sp>
      <p:sp>
        <p:nvSpPr>
          <p:cNvPr id="42" name="Dikdörtgen 41">
            <a:extLst>
              <a:ext uri="{FF2B5EF4-FFF2-40B4-BE49-F238E27FC236}">
                <a16:creationId xmlns:a16="http://schemas.microsoft.com/office/drawing/2014/main" id="{4C4A91FD-E461-5BCB-4632-49D4BE14B740}"/>
              </a:ext>
            </a:extLst>
          </p:cNvPr>
          <p:cNvSpPr/>
          <p:nvPr/>
        </p:nvSpPr>
        <p:spPr>
          <a:xfrm>
            <a:off x="9214465" y="1593851"/>
            <a:ext cx="2570871" cy="762000"/>
          </a:xfrm>
          <a:prstGeom prst="rect">
            <a:avLst/>
          </a:prstGeom>
          <a:solidFill>
            <a:srgbClr val="AB282B"/>
          </a:solidFill>
          <a:ln>
            <a:solidFill>
              <a:srgbClr val="AB2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MIGRATION</a:t>
            </a:r>
          </a:p>
        </p:txBody>
      </p:sp>
      <p:cxnSp>
        <p:nvCxnSpPr>
          <p:cNvPr id="50" name="Düz Bağlayıcı 49">
            <a:extLst>
              <a:ext uri="{FF2B5EF4-FFF2-40B4-BE49-F238E27FC236}">
                <a16:creationId xmlns:a16="http://schemas.microsoft.com/office/drawing/2014/main" id="{376D3049-5DF9-BE08-90E3-7633DD792F33}"/>
              </a:ext>
            </a:extLst>
          </p:cNvPr>
          <p:cNvCxnSpPr>
            <a:cxnSpLocks/>
            <a:endCxn id="55" idx="6"/>
          </p:cNvCxnSpPr>
          <p:nvPr/>
        </p:nvCxnSpPr>
        <p:spPr>
          <a:xfrm flipV="1">
            <a:off x="504922" y="3358493"/>
            <a:ext cx="11036494" cy="401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1F00898E-4214-1086-202F-5C51C89DB093}"/>
              </a:ext>
            </a:extLst>
          </p:cNvPr>
          <p:cNvSpPr/>
          <p:nvPr/>
        </p:nvSpPr>
        <p:spPr>
          <a:xfrm>
            <a:off x="412557" y="2921347"/>
            <a:ext cx="906198" cy="87429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Q1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3481401-944F-18A7-1976-CF8DFEEC6A2A}"/>
              </a:ext>
            </a:extLst>
          </p:cNvPr>
          <p:cNvSpPr/>
          <p:nvPr/>
        </p:nvSpPr>
        <p:spPr>
          <a:xfrm>
            <a:off x="3865563" y="2921346"/>
            <a:ext cx="906198" cy="87429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Q2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26FC972-FEDF-CF96-D2A3-30C52163B951}"/>
              </a:ext>
            </a:extLst>
          </p:cNvPr>
          <p:cNvSpPr/>
          <p:nvPr/>
        </p:nvSpPr>
        <p:spPr>
          <a:xfrm>
            <a:off x="7206275" y="2921346"/>
            <a:ext cx="906198" cy="87429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rgbClr val="7671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Q3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464D057-7137-1404-EE69-4FA92623D8E1}"/>
              </a:ext>
            </a:extLst>
          </p:cNvPr>
          <p:cNvSpPr/>
          <p:nvPr/>
        </p:nvSpPr>
        <p:spPr>
          <a:xfrm>
            <a:off x="10635218" y="2921345"/>
            <a:ext cx="906198" cy="87429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Q4</a:t>
            </a:r>
          </a:p>
        </p:txBody>
      </p:sp>
      <p:sp>
        <p:nvSpPr>
          <p:cNvPr id="58" name="Sağ Ayraç 57">
            <a:extLst>
              <a:ext uri="{FF2B5EF4-FFF2-40B4-BE49-F238E27FC236}">
                <a16:creationId xmlns:a16="http://schemas.microsoft.com/office/drawing/2014/main" id="{96D269ED-2E5F-E41A-E381-5C8F01075CE5}"/>
              </a:ext>
            </a:extLst>
          </p:cNvPr>
          <p:cNvSpPr/>
          <p:nvPr/>
        </p:nvSpPr>
        <p:spPr>
          <a:xfrm rot="5400000">
            <a:off x="2917926" y="1720744"/>
            <a:ext cx="368060" cy="5635161"/>
          </a:xfrm>
          <a:prstGeom prst="rightBrace">
            <a:avLst>
              <a:gd name="adj1" fmla="val 37326"/>
              <a:gd name="adj2" fmla="val 50000"/>
            </a:avLst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38" name="TextBox 17">
            <a:extLst>
              <a:ext uri="{FF2B5EF4-FFF2-40B4-BE49-F238E27FC236}">
                <a16:creationId xmlns:a16="http://schemas.microsoft.com/office/drawing/2014/main" id="{FE305F37-CF2B-5206-0022-23A2BCB3D308}"/>
              </a:ext>
            </a:extLst>
          </p:cNvPr>
          <p:cNvSpPr txBox="1"/>
          <p:nvPr/>
        </p:nvSpPr>
        <p:spPr>
          <a:xfrm>
            <a:off x="903730" y="5506448"/>
            <a:ext cx="100345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defTabSz="914446" hangingPunct="0"/>
            <a:r>
              <a:rPr lang="tr-TR" sz="1200" kern="0" dirty="0">
                <a:solidFill>
                  <a:srgbClr val="000000"/>
                </a:solidFill>
                <a:ea typeface="Calibri"/>
                <a:sym typeface="Karla"/>
              </a:rPr>
              <a:t>TOTAL PAX</a:t>
            </a:r>
            <a:endParaRPr lang="en-IN" sz="1200" kern="0" dirty="0">
              <a:solidFill>
                <a:srgbClr val="000000"/>
              </a:solidFill>
              <a:ea typeface="Calibri"/>
              <a:sym typeface="Karla"/>
            </a:endParaRPr>
          </a:p>
        </p:txBody>
      </p:sp>
      <p:sp>
        <p:nvSpPr>
          <p:cNvPr id="1040" name="TextBox 15">
            <a:extLst>
              <a:ext uri="{FF2B5EF4-FFF2-40B4-BE49-F238E27FC236}">
                <a16:creationId xmlns:a16="http://schemas.microsoft.com/office/drawing/2014/main" id="{6CE372A2-4CB5-8782-62A1-E646CC43197B}"/>
              </a:ext>
            </a:extLst>
          </p:cNvPr>
          <p:cNvSpPr txBox="1"/>
          <p:nvPr/>
        </p:nvSpPr>
        <p:spPr>
          <a:xfrm>
            <a:off x="2324676" y="5499934"/>
            <a:ext cx="11399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defTabSz="914446" hangingPunct="0"/>
            <a:r>
              <a:rPr lang="tr-TR" sz="1200" kern="0" dirty="0">
                <a:solidFill>
                  <a:srgbClr val="000000"/>
                </a:solidFill>
                <a:ea typeface="Calibri"/>
                <a:sym typeface="Karla"/>
              </a:rPr>
              <a:t>DAILY AVR. TRX.</a:t>
            </a:r>
            <a:endParaRPr lang="en-IN" sz="1200" kern="0" dirty="0">
              <a:solidFill>
                <a:srgbClr val="000000"/>
              </a:solidFill>
              <a:ea typeface="Calibri"/>
              <a:sym typeface="Karla"/>
            </a:endParaRPr>
          </a:p>
        </p:txBody>
      </p:sp>
      <p:sp>
        <p:nvSpPr>
          <p:cNvPr id="1059" name="TextBox 63">
            <a:extLst>
              <a:ext uri="{FF2B5EF4-FFF2-40B4-BE49-F238E27FC236}">
                <a16:creationId xmlns:a16="http://schemas.microsoft.com/office/drawing/2014/main" id="{F12374EE-842F-6119-2F04-CF4421D84164}"/>
              </a:ext>
            </a:extLst>
          </p:cNvPr>
          <p:cNvSpPr txBox="1"/>
          <p:nvPr/>
        </p:nvSpPr>
        <p:spPr>
          <a:xfrm>
            <a:off x="761594" y="5720839"/>
            <a:ext cx="10085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46"/>
            <a:r>
              <a:rPr lang="tr-TR" b="1" dirty="0">
                <a:solidFill>
                  <a:srgbClr val="000000"/>
                </a:solidFill>
                <a:ea typeface="Calibri"/>
                <a:cs typeface="Calibri"/>
                <a:sym typeface="Karla"/>
              </a:rPr>
              <a:t>5,7 M</a:t>
            </a:r>
            <a:endParaRPr lang="en-IN" b="1" dirty="0">
              <a:solidFill>
                <a:srgbClr val="000000"/>
              </a:solidFill>
              <a:ea typeface="Calibri"/>
              <a:cs typeface="Calibri"/>
              <a:sym typeface="Karla"/>
            </a:endParaRPr>
          </a:p>
        </p:txBody>
      </p:sp>
      <p:sp>
        <p:nvSpPr>
          <p:cNvPr id="1066" name="TextBox 63">
            <a:extLst>
              <a:ext uri="{FF2B5EF4-FFF2-40B4-BE49-F238E27FC236}">
                <a16:creationId xmlns:a16="http://schemas.microsoft.com/office/drawing/2014/main" id="{27D4B9D2-7CD8-8F6E-9AE9-81280CA9D6FB}"/>
              </a:ext>
            </a:extLst>
          </p:cNvPr>
          <p:cNvSpPr txBox="1"/>
          <p:nvPr/>
        </p:nvSpPr>
        <p:spPr>
          <a:xfrm>
            <a:off x="3881533" y="5744138"/>
            <a:ext cx="10085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46"/>
            <a:r>
              <a:rPr lang="tr-TR" b="1" dirty="0">
                <a:solidFill>
                  <a:srgbClr val="000000"/>
                </a:solidFill>
                <a:ea typeface="Calibri"/>
                <a:cs typeface="Calibri"/>
                <a:sym typeface="Karla"/>
              </a:rPr>
              <a:t>207</a:t>
            </a:r>
            <a:endParaRPr lang="en-IN" b="1" dirty="0">
              <a:solidFill>
                <a:srgbClr val="000000"/>
              </a:solidFill>
              <a:ea typeface="Calibri"/>
              <a:cs typeface="Calibri"/>
              <a:sym typeface="Karla"/>
            </a:endParaRPr>
          </a:p>
        </p:txBody>
      </p:sp>
      <p:sp>
        <p:nvSpPr>
          <p:cNvPr id="1068" name="TextBox 68">
            <a:extLst>
              <a:ext uri="{FF2B5EF4-FFF2-40B4-BE49-F238E27FC236}">
                <a16:creationId xmlns:a16="http://schemas.microsoft.com/office/drawing/2014/main" id="{D4321E04-B387-F93B-76FF-4EF612DE27D8}"/>
              </a:ext>
            </a:extLst>
          </p:cNvPr>
          <p:cNvSpPr txBox="1"/>
          <p:nvPr/>
        </p:nvSpPr>
        <p:spPr>
          <a:xfrm>
            <a:off x="2376777" y="5720839"/>
            <a:ext cx="8866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hangingPunct="1">
              <a:defRPr sz="3200" b="1" kern="120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pPr defTabSz="914446"/>
            <a:r>
              <a:rPr lang="tr-TR" sz="1800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Karla"/>
              </a:rPr>
              <a:t>105 M</a:t>
            </a:r>
            <a:endParaRPr lang="en-IN" sz="1800" dirty="0">
              <a:solidFill>
                <a:srgbClr val="000000"/>
              </a:solidFill>
              <a:latin typeface="+mn-lt"/>
              <a:ea typeface="Calibri"/>
              <a:cs typeface="Calibri"/>
              <a:sym typeface="Karla"/>
            </a:endParaRPr>
          </a:p>
        </p:txBody>
      </p:sp>
      <p:sp>
        <p:nvSpPr>
          <p:cNvPr id="1069" name="TextBox 13">
            <a:extLst>
              <a:ext uri="{FF2B5EF4-FFF2-40B4-BE49-F238E27FC236}">
                <a16:creationId xmlns:a16="http://schemas.microsoft.com/office/drawing/2014/main" id="{00F17E4B-B0D7-4E3F-E27D-7AB583578897}"/>
              </a:ext>
            </a:extLst>
          </p:cNvPr>
          <p:cNvSpPr txBox="1"/>
          <p:nvPr/>
        </p:nvSpPr>
        <p:spPr>
          <a:xfrm>
            <a:off x="3814589" y="5491826"/>
            <a:ext cx="125227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100" b="1">
                <a:solidFill>
                  <a:schemeClr val="tx1"/>
                </a:solidFill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46" hangingPunct="0"/>
            <a:r>
              <a:rPr lang="tr-TR" sz="1200" kern="0" dirty="0">
                <a:solidFill>
                  <a:srgbClr val="000000"/>
                </a:solidFill>
                <a:ea typeface="Calibri"/>
                <a:sym typeface="Karla"/>
              </a:rPr>
              <a:t>ACTIVE # of SELLER</a:t>
            </a:r>
            <a:endParaRPr lang="en-IN" sz="1200" kern="0" dirty="0">
              <a:solidFill>
                <a:srgbClr val="000000"/>
              </a:solidFill>
              <a:ea typeface="Calibri"/>
              <a:sym typeface="Karla"/>
            </a:endParaRPr>
          </a:p>
        </p:txBody>
      </p:sp>
      <p:sp>
        <p:nvSpPr>
          <p:cNvPr id="1071" name="Metin kutusu 1070">
            <a:extLst>
              <a:ext uri="{FF2B5EF4-FFF2-40B4-BE49-F238E27FC236}">
                <a16:creationId xmlns:a16="http://schemas.microsoft.com/office/drawing/2014/main" id="{7DB369AF-32B3-AD30-E978-9394E02EB10F}"/>
              </a:ext>
            </a:extLst>
          </p:cNvPr>
          <p:cNvSpPr txBox="1"/>
          <p:nvPr/>
        </p:nvSpPr>
        <p:spPr>
          <a:xfrm>
            <a:off x="9115633" y="3938652"/>
            <a:ext cx="2967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SzPct val="126000"/>
              <a:buFont typeface="Wingdings" panose="05000000000000000000" pitchFamily="2" charset="2"/>
              <a:buChar char="Ø"/>
            </a:pPr>
            <a:r>
              <a:rPr lang="en-US" sz="1200" dirty="0"/>
              <a:t>Our future plan is to transition our GDS volume to Offers and Orders in 2026</a:t>
            </a:r>
            <a:r>
              <a:rPr lang="tr-TR" sz="1200" dirty="0"/>
              <a:t>.</a:t>
            </a:r>
            <a:r>
              <a:rPr lang="en-US" sz="1200" dirty="0"/>
              <a:t> </a:t>
            </a:r>
            <a:endParaRPr lang="tr-TR" sz="1200" dirty="0"/>
          </a:p>
          <a:p>
            <a:pPr marL="285750" indent="-285750">
              <a:buClr>
                <a:srgbClr val="C00000"/>
              </a:buClr>
              <a:buSzPct val="126000"/>
              <a:buFont typeface="Wingdings" panose="05000000000000000000" pitchFamily="2" charset="2"/>
              <a:buChar char="Ø"/>
            </a:pPr>
            <a:r>
              <a:rPr lang="en-US" sz="1200" dirty="0"/>
              <a:t>We will be keeping a strategic eye on </a:t>
            </a:r>
            <a:r>
              <a:rPr lang="tr-TR" sz="1200" dirty="0"/>
              <a:t>enhancing third party collaboration</a:t>
            </a:r>
            <a:r>
              <a:rPr lang="en-US" sz="1200" dirty="0"/>
              <a:t>s via</a:t>
            </a:r>
            <a:r>
              <a:rPr lang="tr-TR" sz="1200" dirty="0"/>
              <a:t> </a:t>
            </a:r>
            <a:r>
              <a:rPr lang="en-US" sz="1200" dirty="0" err="1"/>
              <a:t>Hitit</a:t>
            </a:r>
            <a:r>
              <a:rPr lang="en-US" sz="1200" dirty="0"/>
              <a:t> Oxygen</a:t>
            </a:r>
            <a:r>
              <a:rPr lang="tr-TR" sz="1200" dirty="0"/>
              <a:t>.</a:t>
            </a:r>
          </a:p>
        </p:txBody>
      </p:sp>
      <p:sp>
        <p:nvSpPr>
          <p:cNvPr id="1076" name="Metin kutusu 1075">
            <a:extLst>
              <a:ext uri="{FF2B5EF4-FFF2-40B4-BE49-F238E27FC236}">
                <a16:creationId xmlns:a16="http://schemas.microsoft.com/office/drawing/2014/main" id="{C7973912-8647-634D-6650-4EBB90BDED6F}"/>
              </a:ext>
            </a:extLst>
          </p:cNvPr>
          <p:cNvSpPr txBox="1"/>
          <p:nvPr/>
        </p:nvSpPr>
        <p:spPr>
          <a:xfrm>
            <a:off x="3098775" y="3963042"/>
            <a:ext cx="2931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rgbClr val="767171"/>
              </a:buClr>
              <a:buSzPct val="150000"/>
              <a:buFont typeface="Wingdings" panose="05000000000000000000" pitchFamily="2" charset="2"/>
              <a:buChar char="Ø"/>
            </a:pPr>
            <a:r>
              <a:rPr lang="tr-TR" sz="1200" dirty="0"/>
              <a:t>NDC 24.1 </a:t>
            </a:r>
            <a:r>
              <a:rPr lang="tr-TR" sz="1200" dirty="0" err="1"/>
              <a:t>went</a:t>
            </a:r>
            <a:r>
              <a:rPr lang="tr-TR" sz="1200" dirty="0"/>
              <a:t> </a:t>
            </a:r>
            <a:r>
              <a:rPr lang="tr-TR" sz="1200" dirty="0" err="1"/>
              <a:t>live</a:t>
            </a:r>
            <a:r>
              <a:rPr lang="tr-TR" sz="1200" dirty="0"/>
              <a:t>.</a:t>
            </a:r>
          </a:p>
          <a:p>
            <a:pPr marL="171450" indent="-171450">
              <a:buClr>
                <a:srgbClr val="767171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200" b="1" dirty="0"/>
              <a:t>45% </a:t>
            </a:r>
            <a:r>
              <a:rPr lang="en-US" sz="1200" dirty="0"/>
              <a:t>of the current </a:t>
            </a:r>
            <a:r>
              <a:rPr lang="tr-TR" sz="1200" dirty="0" err="1"/>
              <a:t>volume</a:t>
            </a:r>
            <a:r>
              <a:rPr lang="en-US" sz="1200" dirty="0"/>
              <a:t> has gone live.</a:t>
            </a:r>
            <a:endParaRPr lang="tr-TR" sz="1200" dirty="0"/>
          </a:p>
        </p:txBody>
      </p:sp>
      <p:sp>
        <p:nvSpPr>
          <p:cNvPr id="1078" name="Metin kutusu 1077">
            <a:extLst>
              <a:ext uri="{FF2B5EF4-FFF2-40B4-BE49-F238E27FC236}">
                <a16:creationId xmlns:a16="http://schemas.microsoft.com/office/drawing/2014/main" id="{2146EDC4-E30F-C484-8297-A575A7BB8C91}"/>
              </a:ext>
            </a:extLst>
          </p:cNvPr>
          <p:cNvSpPr txBox="1"/>
          <p:nvPr/>
        </p:nvSpPr>
        <p:spPr>
          <a:xfrm>
            <a:off x="208552" y="3949060"/>
            <a:ext cx="2938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5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NDC 24.1 test environment was set up.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5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Tests started.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50000"/>
              <a:buFont typeface="Wingdings" panose="05000000000000000000" pitchFamily="2" charset="2"/>
              <a:buChar char="Ø"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89" name="Bağlayıcı: Dirsek 1088">
            <a:extLst>
              <a:ext uri="{FF2B5EF4-FFF2-40B4-BE49-F238E27FC236}">
                <a16:creationId xmlns:a16="http://schemas.microsoft.com/office/drawing/2014/main" id="{2C877615-91ED-89F0-3471-4AB9030D1308}"/>
              </a:ext>
            </a:extLst>
          </p:cNvPr>
          <p:cNvCxnSpPr>
            <a:stCxn id="35" idx="2"/>
            <a:endCxn id="52" idx="0"/>
          </p:cNvCxnSpPr>
          <p:nvPr/>
        </p:nvCxnSpPr>
        <p:spPr>
          <a:xfrm rot="5400000">
            <a:off x="999077" y="2222431"/>
            <a:ext cx="565496" cy="832337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0" name="Bağlayıcı: Dirsek 1089">
            <a:extLst>
              <a:ext uri="{FF2B5EF4-FFF2-40B4-BE49-F238E27FC236}">
                <a16:creationId xmlns:a16="http://schemas.microsoft.com/office/drawing/2014/main" id="{0E2EAF77-0AEA-75E9-5BFB-126C080A5B7B}"/>
              </a:ext>
            </a:extLst>
          </p:cNvPr>
          <p:cNvCxnSpPr/>
          <p:nvPr/>
        </p:nvCxnSpPr>
        <p:spPr>
          <a:xfrm rot="5400000">
            <a:off x="4622483" y="2216121"/>
            <a:ext cx="565496" cy="832337"/>
          </a:xfrm>
          <a:prstGeom prst="bentConnector3">
            <a:avLst/>
          </a:prstGeom>
          <a:ln w="28575">
            <a:solidFill>
              <a:srgbClr val="76717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1" name="Bağlayıcı: Dirsek 1090">
            <a:extLst>
              <a:ext uri="{FF2B5EF4-FFF2-40B4-BE49-F238E27FC236}">
                <a16:creationId xmlns:a16="http://schemas.microsoft.com/office/drawing/2014/main" id="{548BF927-8268-A726-55AB-603B52ECBC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96798" y="2130959"/>
            <a:ext cx="841240" cy="707450"/>
          </a:xfrm>
          <a:prstGeom prst="bentConnector3">
            <a:avLst>
              <a:gd name="adj1" fmla="val 70023"/>
            </a:avLst>
          </a:prstGeom>
          <a:ln w="28575">
            <a:solidFill>
              <a:srgbClr val="76717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1" name="Metin kutusu 1100">
            <a:extLst>
              <a:ext uri="{FF2B5EF4-FFF2-40B4-BE49-F238E27FC236}">
                <a16:creationId xmlns:a16="http://schemas.microsoft.com/office/drawing/2014/main" id="{B8BB86C9-9A58-464C-ADCA-2B22E92D6414}"/>
              </a:ext>
            </a:extLst>
          </p:cNvPr>
          <p:cNvSpPr txBox="1"/>
          <p:nvPr/>
        </p:nvSpPr>
        <p:spPr>
          <a:xfrm>
            <a:off x="5922309" y="3948394"/>
            <a:ext cx="34741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rgbClr val="767171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200" dirty="0"/>
              <a:t>Migration continues with OTA</a:t>
            </a:r>
            <a:r>
              <a:rPr lang="tr-TR" sz="1200" dirty="0"/>
              <a:t>s</a:t>
            </a:r>
            <a:r>
              <a:rPr lang="en-US" sz="1200" dirty="0"/>
              <a:t> </a:t>
            </a:r>
            <a:r>
              <a:rPr lang="tr-TR" sz="1200" dirty="0" err="1"/>
              <a:t>and</a:t>
            </a:r>
            <a:r>
              <a:rPr lang="en-US" sz="1200" dirty="0"/>
              <a:t> aggregator</a:t>
            </a:r>
            <a:r>
              <a:rPr lang="tr-TR" sz="1200" dirty="0"/>
              <a:t>s.</a:t>
            </a:r>
          </a:p>
          <a:p>
            <a:pPr marL="171450" indent="-171450">
              <a:buClr>
                <a:srgbClr val="767171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200" dirty="0"/>
              <a:t>Gradual Transition is adopted.</a:t>
            </a:r>
          </a:p>
        </p:txBody>
      </p:sp>
      <p:cxnSp>
        <p:nvCxnSpPr>
          <p:cNvPr id="1105" name="Bağlayıcı: Dirsek 1104">
            <a:extLst>
              <a:ext uri="{FF2B5EF4-FFF2-40B4-BE49-F238E27FC236}">
                <a16:creationId xmlns:a16="http://schemas.microsoft.com/office/drawing/2014/main" id="{828A55EA-B223-A678-4EB3-53D45389FE9B}"/>
              </a:ext>
            </a:extLst>
          </p:cNvPr>
          <p:cNvCxnSpPr>
            <a:cxnSpLocks/>
            <a:stCxn id="42" idx="2"/>
            <a:endCxn id="55" idx="0"/>
          </p:cNvCxnSpPr>
          <p:nvPr/>
        </p:nvCxnSpPr>
        <p:spPr>
          <a:xfrm rot="16200000" flipH="1">
            <a:off x="10511362" y="2344390"/>
            <a:ext cx="565494" cy="588416"/>
          </a:xfrm>
          <a:prstGeom prst="bentConnector3">
            <a:avLst>
              <a:gd name="adj1" fmla="val 50000"/>
            </a:avLst>
          </a:prstGeom>
          <a:ln w="28575">
            <a:solidFill>
              <a:srgbClr val="AB282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3" name="Grafik 1112" descr="Grup">
            <a:extLst>
              <a:ext uri="{FF2B5EF4-FFF2-40B4-BE49-F238E27FC236}">
                <a16:creationId xmlns:a16="http://schemas.microsoft.com/office/drawing/2014/main" id="{F22916FC-F8DF-55C2-3466-A9CC2FBB9F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6609" y="4940781"/>
            <a:ext cx="581169" cy="581169"/>
          </a:xfrm>
          <a:prstGeom prst="rect">
            <a:avLst/>
          </a:prstGeom>
        </p:spPr>
      </p:pic>
      <p:grpSp>
        <p:nvGrpSpPr>
          <p:cNvPr id="1114" name="Group 21">
            <a:extLst>
              <a:ext uri="{FF2B5EF4-FFF2-40B4-BE49-F238E27FC236}">
                <a16:creationId xmlns:a16="http://schemas.microsoft.com/office/drawing/2014/main" id="{E543BC2C-0D95-492A-35CD-4CD3A5F1BB22}"/>
              </a:ext>
            </a:extLst>
          </p:cNvPr>
          <p:cNvGrpSpPr/>
          <p:nvPr/>
        </p:nvGrpSpPr>
        <p:grpSpPr>
          <a:xfrm>
            <a:off x="2707454" y="5025612"/>
            <a:ext cx="335471" cy="368060"/>
            <a:chOff x="1000126" y="663575"/>
            <a:chExt cx="5140325" cy="5203826"/>
          </a:xfrm>
          <a:solidFill>
            <a:srgbClr val="FFC000"/>
          </a:solidFill>
        </p:grpSpPr>
        <p:sp>
          <p:nvSpPr>
            <p:cNvPr id="1115" name="Freeform 22">
              <a:extLst>
                <a:ext uri="{FF2B5EF4-FFF2-40B4-BE49-F238E27FC236}">
                  <a16:creationId xmlns:a16="http://schemas.microsoft.com/office/drawing/2014/main" id="{AE7A6402-0A2E-F6CA-C8AD-60E7C6DB2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88" y="1565275"/>
              <a:ext cx="166688" cy="269875"/>
            </a:xfrm>
            <a:custGeom>
              <a:avLst/>
              <a:gdLst>
                <a:gd name="T0" fmla="*/ 0 w 212"/>
                <a:gd name="T1" fmla="*/ 0 h 339"/>
                <a:gd name="T2" fmla="*/ 32 w 212"/>
                <a:gd name="T3" fmla="*/ 8 h 339"/>
                <a:gd name="T4" fmla="*/ 64 w 212"/>
                <a:gd name="T5" fmla="*/ 16 h 339"/>
                <a:gd name="T6" fmla="*/ 96 w 212"/>
                <a:gd name="T7" fmla="*/ 28 h 339"/>
                <a:gd name="T8" fmla="*/ 128 w 212"/>
                <a:gd name="T9" fmla="*/ 42 h 339"/>
                <a:gd name="T10" fmla="*/ 154 w 212"/>
                <a:gd name="T11" fmla="*/ 58 h 339"/>
                <a:gd name="T12" fmla="*/ 178 w 212"/>
                <a:gd name="T13" fmla="*/ 80 h 339"/>
                <a:gd name="T14" fmla="*/ 196 w 212"/>
                <a:gd name="T15" fmla="*/ 106 h 339"/>
                <a:gd name="T16" fmla="*/ 208 w 212"/>
                <a:gd name="T17" fmla="*/ 136 h 339"/>
                <a:gd name="T18" fmla="*/ 212 w 212"/>
                <a:gd name="T19" fmla="*/ 172 h 339"/>
                <a:gd name="T20" fmla="*/ 208 w 212"/>
                <a:gd name="T21" fmla="*/ 207 h 339"/>
                <a:gd name="T22" fmla="*/ 198 w 212"/>
                <a:gd name="T23" fmla="*/ 237 h 339"/>
                <a:gd name="T24" fmla="*/ 180 w 212"/>
                <a:gd name="T25" fmla="*/ 263 h 339"/>
                <a:gd name="T26" fmla="*/ 158 w 212"/>
                <a:gd name="T27" fmla="*/ 285 h 339"/>
                <a:gd name="T28" fmla="*/ 132 w 212"/>
                <a:gd name="T29" fmla="*/ 303 h 339"/>
                <a:gd name="T30" fmla="*/ 102 w 212"/>
                <a:gd name="T31" fmla="*/ 317 h 339"/>
                <a:gd name="T32" fmla="*/ 70 w 212"/>
                <a:gd name="T33" fmla="*/ 329 h 339"/>
                <a:gd name="T34" fmla="*/ 36 w 212"/>
                <a:gd name="T35" fmla="*/ 335 h 339"/>
                <a:gd name="T36" fmla="*/ 0 w 212"/>
                <a:gd name="T37" fmla="*/ 339 h 339"/>
                <a:gd name="T38" fmla="*/ 0 w 212"/>
                <a:gd name="T39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2" h="339">
                  <a:moveTo>
                    <a:pt x="0" y="0"/>
                  </a:moveTo>
                  <a:lnTo>
                    <a:pt x="32" y="8"/>
                  </a:lnTo>
                  <a:lnTo>
                    <a:pt x="64" y="16"/>
                  </a:lnTo>
                  <a:lnTo>
                    <a:pt x="96" y="28"/>
                  </a:lnTo>
                  <a:lnTo>
                    <a:pt x="128" y="42"/>
                  </a:lnTo>
                  <a:lnTo>
                    <a:pt x="154" y="58"/>
                  </a:lnTo>
                  <a:lnTo>
                    <a:pt x="178" y="80"/>
                  </a:lnTo>
                  <a:lnTo>
                    <a:pt x="196" y="106"/>
                  </a:lnTo>
                  <a:lnTo>
                    <a:pt x="208" y="136"/>
                  </a:lnTo>
                  <a:lnTo>
                    <a:pt x="212" y="172"/>
                  </a:lnTo>
                  <a:lnTo>
                    <a:pt x="208" y="207"/>
                  </a:lnTo>
                  <a:lnTo>
                    <a:pt x="198" y="237"/>
                  </a:lnTo>
                  <a:lnTo>
                    <a:pt x="180" y="263"/>
                  </a:lnTo>
                  <a:lnTo>
                    <a:pt x="158" y="285"/>
                  </a:lnTo>
                  <a:lnTo>
                    <a:pt x="132" y="303"/>
                  </a:lnTo>
                  <a:lnTo>
                    <a:pt x="102" y="317"/>
                  </a:lnTo>
                  <a:lnTo>
                    <a:pt x="70" y="329"/>
                  </a:lnTo>
                  <a:lnTo>
                    <a:pt x="36" y="335"/>
                  </a:lnTo>
                  <a:lnTo>
                    <a:pt x="0" y="33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46" hangingPunct="0"/>
              <a:endParaRPr lang="en-IN" sz="1400" kern="0">
                <a:solidFill>
                  <a:srgbClr val="000000"/>
                </a:solidFill>
                <a:latin typeface="Karla"/>
                <a:ea typeface="Calibri"/>
                <a:cs typeface="Calibri"/>
                <a:sym typeface="Karla"/>
              </a:endParaRPr>
            </a:p>
          </p:txBody>
        </p:sp>
        <p:sp>
          <p:nvSpPr>
            <p:cNvPr id="1116" name="Freeform 23">
              <a:extLst>
                <a:ext uri="{FF2B5EF4-FFF2-40B4-BE49-F238E27FC236}">
                  <a16:creationId xmlns:a16="http://schemas.microsoft.com/office/drawing/2014/main" id="{8FF753A6-919A-6FC8-77C1-67BC015C4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038" y="1127125"/>
              <a:ext cx="153988" cy="244475"/>
            </a:xfrm>
            <a:custGeom>
              <a:avLst/>
              <a:gdLst>
                <a:gd name="T0" fmla="*/ 194 w 194"/>
                <a:gd name="T1" fmla="*/ 0 h 307"/>
                <a:gd name="T2" fmla="*/ 194 w 194"/>
                <a:gd name="T3" fmla="*/ 307 h 307"/>
                <a:gd name="T4" fmla="*/ 142 w 194"/>
                <a:gd name="T5" fmla="*/ 295 h 307"/>
                <a:gd name="T6" fmla="*/ 100 w 194"/>
                <a:gd name="T7" fmla="*/ 279 h 307"/>
                <a:gd name="T8" fmla="*/ 64 w 194"/>
                <a:gd name="T9" fmla="*/ 259 h 307"/>
                <a:gd name="T10" fmla="*/ 36 w 194"/>
                <a:gd name="T11" fmla="*/ 237 h 307"/>
                <a:gd name="T12" fmla="*/ 16 w 194"/>
                <a:gd name="T13" fmla="*/ 211 h 307"/>
                <a:gd name="T14" fmla="*/ 4 w 194"/>
                <a:gd name="T15" fmla="*/ 179 h 307"/>
                <a:gd name="T16" fmla="*/ 0 w 194"/>
                <a:gd name="T17" fmla="*/ 146 h 307"/>
                <a:gd name="T18" fmla="*/ 6 w 194"/>
                <a:gd name="T19" fmla="*/ 114 h 307"/>
                <a:gd name="T20" fmla="*/ 18 w 194"/>
                <a:gd name="T21" fmla="*/ 86 h 307"/>
                <a:gd name="T22" fmla="*/ 40 w 194"/>
                <a:gd name="T23" fmla="*/ 58 h 307"/>
                <a:gd name="T24" fmla="*/ 68 w 194"/>
                <a:gd name="T25" fmla="*/ 36 h 307"/>
                <a:gd name="T26" fmla="*/ 104 w 194"/>
                <a:gd name="T27" fmla="*/ 18 h 307"/>
                <a:gd name="T28" fmla="*/ 146 w 194"/>
                <a:gd name="T29" fmla="*/ 6 h 307"/>
                <a:gd name="T30" fmla="*/ 194 w 194"/>
                <a:gd name="T3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4" h="307">
                  <a:moveTo>
                    <a:pt x="194" y="0"/>
                  </a:moveTo>
                  <a:lnTo>
                    <a:pt x="194" y="307"/>
                  </a:lnTo>
                  <a:lnTo>
                    <a:pt x="142" y="295"/>
                  </a:lnTo>
                  <a:lnTo>
                    <a:pt x="100" y="279"/>
                  </a:lnTo>
                  <a:lnTo>
                    <a:pt x="64" y="259"/>
                  </a:lnTo>
                  <a:lnTo>
                    <a:pt x="36" y="237"/>
                  </a:lnTo>
                  <a:lnTo>
                    <a:pt x="16" y="211"/>
                  </a:lnTo>
                  <a:lnTo>
                    <a:pt x="4" y="179"/>
                  </a:lnTo>
                  <a:lnTo>
                    <a:pt x="0" y="146"/>
                  </a:lnTo>
                  <a:lnTo>
                    <a:pt x="6" y="114"/>
                  </a:lnTo>
                  <a:lnTo>
                    <a:pt x="18" y="86"/>
                  </a:lnTo>
                  <a:lnTo>
                    <a:pt x="40" y="58"/>
                  </a:lnTo>
                  <a:lnTo>
                    <a:pt x="68" y="36"/>
                  </a:lnTo>
                  <a:lnTo>
                    <a:pt x="104" y="18"/>
                  </a:lnTo>
                  <a:lnTo>
                    <a:pt x="146" y="6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46" hangingPunct="0"/>
              <a:endParaRPr lang="en-IN" sz="1400" kern="0">
                <a:solidFill>
                  <a:srgbClr val="000000"/>
                </a:solidFill>
                <a:latin typeface="Karla"/>
                <a:ea typeface="Calibri"/>
                <a:cs typeface="Calibri"/>
                <a:sym typeface="Karla"/>
              </a:endParaRPr>
            </a:p>
          </p:txBody>
        </p:sp>
        <p:sp>
          <p:nvSpPr>
            <p:cNvPr id="1117" name="Freeform 24">
              <a:extLst>
                <a:ext uri="{FF2B5EF4-FFF2-40B4-BE49-F238E27FC236}">
                  <a16:creationId xmlns:a16="http://schemas.microsoft.com/office/drawing/2014/main" id="{403CDD7E-59CC-D7F5-3339-619156F295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5801" y="663575"/>
              <a:ext cx="1644650" cy="1646238"/>
            </a:xfrm>
            <a:custGeom>
              <a:avLst/>
              <a:gdLst>
                <a:gd name="T0" fmla="*/ 993 w 2073"/>
                <a:gd name="T1" fmla="*/ 297 h 2073"/>
                <a:gd name="T2" fmla="*/ 875 w 2073"/>
                <a:gd name="T3" fmla="*/ 425 h 2073"/>
                <a:gd name="T4" fmla="*/ 684 w 2073"/>
                <a:gd name="T5" fmla="*/ 522 h 2073"/>
                <a:gd name="T6" fmla="*/ 584 w 2073"/>
                <a:gd name="T7" fmla="*/ 708 h 2073"/>
                <a:gd name="T8" fmla="*/ 620 w 2073"/>
                <a:gd name="T9" fmla="*/ 919 h 2073"/>
                <a:gd name="T10" fmla="*/ 787 w 2073"/>
                <a:gd name="T11" fmla="*/ 1058 h 2073"/>
                <a:gd name="T12" fmla="*/ 989 w 2073"/>
                <a:gd name="T13" fmla="*/ 1475 h 2073"/>
                <a:gd name="T14" fmla="*/ 845 w 2073"/>
                <a:gd name="T15" fmla="*/ 1431 h 2073"/>
                <a:gd name="T16" fmla="*/ 789 w 2073"/>
                <a:gd name="T17" fmla="*/ 1347 h 2073"/>
                <a:gd name="T18" fmla="*/ 754 w 2073"/>
                <a:gd name="T19" fmla="*/ 1264 h 2073"/>
                <a:gd name="T20" fmla="*/ 662 w 2073"/>
                <a:gd name="T21" fmla="*/ 1226 h 2073"/>
                <a:gd name="T22" fmla="*/ 568 w 2073"/>
                <a:gd name="T23" fmla="*/ 1276 h 2073"/>
                <a:gd name="T24" fmla="*/ 570 w 2073"/>
                <a:gd name="T25" fmla="*/ 1411 h 2073"/>
                <a:gd name="T26" fmla="*/ 684 w 2073"/>
                <a:gd name="T27" fmla="*/ 1557 h 2073"/>
                <a:gd name="T28" fmla="*/ 913 w 2073"/>
                <a:gd name="T29" fmla="*/ 1644 h 2073"/>
                <a:gd name="T30" fmla="*/ 1003 w 2073"/>
                <a:gd name="T31" fmla="*/ 1796 h 2073"/>
                <a:gd name="T32" fmla="*/ 1076 w 2073"/>
                <a:gd name="T33" fmla="*/ 1796 h 2073"/>
                <a:gd name="T34" fmla="*/ 1158 w 2073"/>
                <a:gd name="T35" fmla="*/ 1644 h 2073"/>
                <a:gd name="T36" fmla="*/ 1379 w 2073"/>
                <a:gd name="T37" fmla="*/ 1565 h 2073"/>
                <a:gd name="T38" fmla="*/ 1501 w 2073"/>
                <a:gd name="T39" fmla="*/ 1403 h 2073"/>
                <a:gd name="T40" fmla="*/ 1505 w 2073"/>
                <a:gd name="T41" fmla="*/ 1180 h 2073"/>
                <a:gd name="T42" fmla="*/ 1407 w 2073"/>
                <a:gd name="T43" fmla="*/ 1033 h 2073"/>
                <a:gd name="T44" fmla="*/ 1242 w 2073"/>
                <a:gd name="T45" fmla="*/ 949 h 2073"/>
                <a:gd name="T46" fmla="*/ 1090 w 2073"/>
                <a:gd name="T47" fmla="*/ 584 h 2073"/>
                <a:gd name="T48" fmla="*/ 1228 w 2073"/>
                <a:gd name="T49" fmla="*/ 634 h 2073"/>
                <a:gd name="T50" fmla="*/ 1306 w 2073"/>
                <a:gd name="T51" fmla="*/ 724 h 2073"/>
                <a:gd name="T52" fmla="*/ 1391 w 2073"/>
                <a:gd name="T53" fmla="*/ 771 h 2073"/>
                <a:gd name="T54" fmla="*/ 1485 w 2073"/>
                <a:gd name="T55" fmla="*/ 722 h 2073"/>
                <a:gd name="T56" fmla="*/ 1479 w 2073"/>
                <a:gd name="T57" fmla="*/ 588 h 2073"/>
                <a:gd name="T58" fmla="*/ 1345 w 2073"/>
                <a:gd name="T59" fmla="*/ 474 h 2073"/>
                <a:gd name="T60" fmla="*/ 1168 w 2073"/>
                <a:gd name="T61" fmla="*/ 417 h 2073"/>
                <a:gd name="T62" fmla="*/ 1086 w 2073"/>
                <a:gd name="T63" fmla="*/ 297 h 2073"/>
                <a:gd name="T64" fmla="*/ 1037 w 2073"/>
                <a:gd name="T65" fmla="*/ 0 h 2073"/>
                <a:gd name="T66" fmla="*/ 1465 w 2073"/>
                <a:gd name="T67" fmla="*/ 94 h 2073"/>
                <a:gd name="T68" fmla="*/ 1806 w 2073"/>
                <a:gd name="T69" fmla="*/ 343 h 2073"/>
                <a:gd name="T70" fmla="*/ 2019 w 2073"/>
                <a:gd name="T71" fmla="*/ 710 h 2073"/>
                <a:gd name="T72" fmla="*/ 2067 w 2073"/>
                <a:gd name="T73" fmla="*/ 1150 h 2073"/>
                <a:gd name="T74" fmla="*/ 1932 w 2073"/>
                <a:gd name="T75" fmla="*/ 1561 h 2073"/>
                <a:gd name="T76" fmla="*/ 1648 w 2073"/>
                <a:gd name="T77" fmla="*/ 1874 h 2073"/>
                <a:gd name="T78" fmla="*/ 1258 w 2073"/>
                <a:gd name="T79" fmla="*/ 2049 h 2073"/>
                <a:gd name="T80" fmla="*/ 813 w 2073"/>
                <a:gd name="T81" fmla="*/ 2049 h 2073"/>
                <a:gd name="T82" fmla="*/ 425 w 2073"/>
                <a:gd name="T83" fmla="*/ 1874 h 2073"/>
                <a:gd name="T84" fmla="*/ 142 w 2073"/>
                <a:gd name="T85" fmla="*/ 1561 h 2073"/>
                <a:gd name="T86" fmla="*/ 6 w 2073"/>
                <a:gd name="T87" fmla="*/ 1150 h 2073"/>
                <a:gd name="T88" fmla="*/ 52 w 2073"/>
                <a:gd name="T89" fmla="*/ 710 h 2073"/>
                <a:gd name="T90" fmla="*/ 267 w 2073"/>
                <a:gd name="T91" fmla="*/ 343 h 2073"/>
                <a:gd name="T92" fmla="*/ 608 w 2073"/>
                <a:gd name="T93" fmla="*/ 94 h 2073"/>
                <a:gd name="T94" fmla="*/ 1037 w 2073"/>
                <a:gd name="T95" fmla="*/ 0 h 2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73" h="2073">
                  <a:moveTo>
                    <a:pt x="1039" y="259"/>
                  </a:moveTo>
                  <a:lnTo>
                    <a:pt x="1019" y="265"/>
                  </a:lnTo>
                  <a:lnTo>
                    <a:pt x="1003" y="277"/>
                  </a:lnTo>
                  <a:lnTo>
                    <a:pt x="993" y="297"/>
                  </a:lnTo>
                  <a:lnTo>
                    <a:pt x="989" y="317"/>
                  </a:lnTo>
                  <a:lnTo>
                    <a:pt x="989" y="409"/>
                  </a:lnTo>
                  <a:lnTo>
                    <a:pt x="931" y="415"/>
                  </a:lnTo>
                  <a:lnTo>
                    <a:pt x="875" y="425"/>
                  </a:lnTo>
                  <a:lnTo>
                    <a:pt x="821" y="441"/>
                  </a:lnTo>
                  <a:lnTo>
                    <a:pt x="771" y="460"/>
                  </a:lnTo>
                  <a:lnTo>
                    <a:pt x="726" y="488"/>
                  </a:lnTo>
                  <a:lnTo>
                    <a:pt x="684" y="522"/>
                  </a:lnTo>
                  <a:lnTo>
                    <a:pt x="650" y="560"/>
                  </a:lnTo>
                  <a:lnTo>
                    <a:pt x="620" y="604"/>
                  </a:lnTo>
                  <a:lnTo>
                    <a:pt x="598" y="654"/>
                  </a:lnTo>
                  <a:lnTo>
                    <a:pt x="584" y="708"/>
                  </a:lnTo>
                  <a:lnTo>
                    <a:pt x="580" y="769"/>
                  </a:lnTo>
                  <a:lnTo>
                    <a:pt x="584" y="823"/>
                  </a:lnTo>
                  <a:lnTo>
                    <a:pt x="598" y="873"/>
                  </a:lnTo>
                  <a:lnTo>
                    <a:pt x="620" y="919"/>
                  </a:lnTo>
                  <a:lnTo>
                    <a:pt x="652" y="961"/>
                  </a:lnTo>
                  <a:lnTo>
                    <a:pt x="690" y="997"/>
                  </a:lnTo>
                  <a:lnTo>
                    <a:pt x="736" y="1029"/>
                  </a:lnTo>
                  <a:lnTo>
                    <a:pt x="787" y="1058"/>
                  </a:lnTo>
                  <a:lnTo>
                    <a:pt x="849" y="1080"/>
                  </a:lnTo>
                  <a:lnTo>
                    <a:pt x="915" y="1100"/>
                  </a:lnTo>
                  <a:lnTo>
                    <a:pt x="989" y="1116"/>
                  </a:lnTo>
                  <a:lnTo>
                    <a:pt x="989" y="1475"/>
                  </a:lnTo>
                  <a:lnTo>
                    <a:pt x="941" y="1471"/>
                  </a:lnTo>
                  <a:lnTo>
                    <a:pt x="901" y="1461"/>
                  </a:lnTo>
                  <a:lnTo>
                    <a:pt x="869" y="1447"/>
                  </a:lnTo>
                  <a:lnTo>
                    <a:pt x="845" y="1431"/>
                  </a:lnTo>
                  <a:lnTo>
                    <a:pt x="825" y="1413"/>
                  </a:lnTo>
                  <a:lnTo>
                    <a:pt x="811" y="1391"/>
                  </a:lnTo>
                  <a:lnTo>
                    <a:pt x="799" y="1369"/>
                  </a:lnTo>
                  <a:lnTo>
                    <a:pt x="789" y="1347"/>
                  </a:lnTo>
                  <a:lnTo>
                    <a:pt x="781" y="1324"/>
                  </a:lnTo>
                  <a:lnTo>
                    <a:pt x="773" y="1302"/>
                  </a:lnTo>
                  <a:lnTo>
                    <a:pt x="765" y="1282"/>
                  </a:lnTo>
                  <a:lnTo>
                    <a:pt x="754" y="1264"/>
                  </a:lnTo>
                  <a:lnTo>
                    <a:pt x="738" y="1248"/>
                  </a:lnTo>
                  <a:lnTo>
                    <a:pt x="718" y="1238"/>
                  </a:lnTo>
                  <a:lnTo>
                    <a:pt x="694" y="1230"/>
                  </a:lnTo>
                  <a:lnTo>
                    <a:pt x="662" y="1226"/>
                  </a:lnTo>
                  <a:lnTo>
                    <a:pt x="630" y="1230"/>
                  </a:lnTo>
                  <a:lnTo>
                    <a:pt x="604" y="1240"/>
                  </a:lnTo>
                  <a:lnTo>
                    <a:pt x="584" y="1256"/>
                  </a:lnTo>
                  <a:lnTo>
                    <a:pt x="568" y="1276"/>
                  </a:lnTo>
                  <a:lnTo>
                    <a:pt x="558" y="1304"/>
                  </a:lnTo>
                  <a:lnTo>
                    <a:pt x="554" y="1336"/>
                  </a:lnTo>
                  <a:lnTo>
                    <a:pt x="558" y="1373"/>
                  </a:lnTo>
                  <a:lnTo>
                    <a:pt x="570" y="1411"/>
                  </a:lnTo>
                  <a:lnTo>
                    <a:pt x="586" y="1449"/>
                  </a:lnTo>
                  <a:lnTo>
                    <a:pt x="612" y="1487"/>
                  </a:lnTo>
                  <a:lnTo>
                    <a:pt x="644" y="1523"/>
                  </a:lnTo>
                  <a:lnTo>
                    <a:pt x="684" y="1557"/>
                  </a:lnTo>
                  <a:lnTo>
                    <a:pt x="730" y="1587"/>
                  </a:lnTo>
                  <a:lnTo>
                    <a:pt x="783" y="1613"/>
                  </a:lnTo>
                  <a:lnTo>
                    <a:pt x="845" y="1631"/>
                  </a:lnTo>
                  <a:lnTo>
                    <a:pt x="913" y="1644"/>
                  </a:lnTo>
                  <a:lnTo>
                    <a:pt x="989" y="1650"/>
                  </a:lnTo>
                  <a:lnTo>
                    <a:pt x="989" y="1756"/>
                  </a:lnTo>
                  <a:lnTo>
                    <a:pt x="993" y="1778"/>
                  </a:lnTo>
                  <a:lnTo>
                    <a:pt x="1003" y="1796"/>
                  </a:lnTo>
                  <a:lnTo>
                    <a:pt x="1019" y="1810"/>
                  </a:lnTo>
                  <a:lnTo>
                    <a:pt x="1041" y="1816"/>
                  </a:lnTo>
                  <a:lnTo>
                    <a:pt x="1060" y="1810"/>
                  </a:lnTo>
                  <a:lnTo>
                    <a:pt x="1076" y="1796"/>
                  </a:lnTo>
                  <a:lnTo>
                    <a:pt x="1086" y="1778"/>
                  </a:lnTo>
                  <a:lnTo>
                    <a:pt x="1090" y="1756"/>
                  </a:lnTo>
                  <a:lnTo>
                    <a:pt x="1090" y="1650"/>
                  </a:lnTo>
                  <a:lnTo>
                    <a:pt x="1158" y="1644"/>
                  </a:lnTo>
                  <a:lnTo>
                    <a:pt x="1222" y="1633"/>
                  </a:lnTo>
                  <a:lnTo>
                    <a:pt x="1280" y="1615"/>
                  </a:lnTo>
                  <a:lnTo>
                    <a:pt x="1332" y="1593"/>
                  </a:lnTo>
                  <a:lnTo>
                    <a:pt x="1379" y="1565"/>
                  </a:lnTo>
                  <a:lnTo>
                    <a:pt x="1419" y="1533"/>
                  </a:lnTo>
                  <a:lnTo>
                    <a:pt x="1455" y="1495"/>
                  </a:lnTo>
                  <a:lnTo>
                    <a:pt x="1481" y="1451"/>
                  </a:lnTo>
                  <a:lnTo>
                    <a:pt x="1501" y="1403"/>
                  </a:lnTo>
                  <a:lnTo>
                    <a:pt x="1513" y="1349"/>
                  </a:lnTo>
                  <a:lnTo>
                    <a:pt x="1519" y="1290"/>
                  </a:lnTo>
                  <a:lnTo>
                    <a:pt x="1515" y="1232"/>
                  </a:lnTo>
                  <a:lnTo>
                    <a:pt x="1505" y="1180"/>
                  </a:lnTo>
                  <a:lnTo>
                    <a:pt x="1489" y="1136"/>
                  </a:lnTo>
                  <a:lnTo>
                    <a:pt x="1467" y="1096"/>
                  </a:lnTo>
                  <a:lnTo>
                    <a:pt x="1439" y="1062"/>
                  </a:lnTo>
                  <a:lnTo>
                    <a:pt x="1407" y="1033"/>
                  </a:lnTo>
                  <a:lnTo>
                    <a:pt x="1371" y="1007"/>
                  </a:lnTo>
                  <a:lnTo>
                    <a:pt x="1332" y="985"/>
                  </a:lnTo>
                  <a:lnTo>
                    <a:pt x="1288" y="965"/>
                  </a:lnTo>
                  <a:lnTo>
                    <a:pt x="1242" y="949"/>
                  </a:lnTo>
                  <a:lnTo>
                    <a:pt x="1194" y="935"/>
                  </a:lnTo>
                  <a:lnTo>
                    <a:pt x="1142" y="921"/>
                  </a:lnTo>
                  <a:lnTo>
                    <a:pt x="1090" y="909"/>
                  </a:lnTo>
                  <a:lnTo>
                    <a:pt x="1090" y="584"/>
                  </a:lnTo>
                  <a:lnTo>
                    <a:pt x="1134" y="588"/>
                  </a:lnTo>
                  <a:lnTo>
                    <a:pt x="1172" y="600"/>
                  </a:lnTo>
                  <a:lnTo>
                    <a:pt x="1202" y="614"/>
                  </a:lnTo>
                  <a:lnTo>
                    <a:pt x="1228" y="634"/>
                  </a:lnTo>
                  <a:lnTo>
                    <a:pt x="1252" y="656"/>
                  </a:lnTo>
                  <a:lnTo>
                    <a:pt x="1270" y="680"/>
                  </a:lnTo>
                  <a:lnTo>
                    <a:pt x="1288" y="702"/>
                  </a:lnTo>
                  <a:lnTo>
                    <a:pt x="1306" y="724"/>
                  </a:lnTo>
                  <a:lnTo>
                    <a:pt x="1324" y="742"/>
                  </a:lnTo>
                  <a:lnTo>
                    <a:pt x="1343" y="757"/>
                  </a:lnTo>
                  <a:lnTo>
                    <a:pt x="1365" y="767"/>
                  </a:lnTo>
                  <a:lnTo>
                    <a:pt x="1391" y="771"/>
                  </a:lnTo>
                  <a:lnTo>
                    <a:pt x="1419" y="767"/>
                  </a:lnTo>
                  <a:lnTo>
                    <a:pt x="1445" y="757"/>
                  </a:lnTo>
                  <a:lnTo>
                    <a:pt x="1467" y="743"/>
                  </a:lnTo>
                  <a:lnTo>
                    <a:pt x="1485" y="722"/>
                  </a:lnTo>
                  <a:lnTo>
                    <a:pt x="1495" y="696"/>
                  </a:lnTo>
                  <a:lnTo>
                    <a:pt x="1499" y="664"/>
                  </a:lnTo>
                  <a:lnTo>
                    <a:pt x="1493" y="624"/>
                  </a:lnTo>
                  <a:lnTo>
                    <a:pt x="1479" y="588"/>
                  </a:lnTo>
                  <a:lnTo>
                    <a:pt x="1455" y="554"/>
                  </a:lnTo>
                  <a:lnTo>
                    <a:pt x="1423" y="524"/>
                  </a:lnTo>
                  <a:lnTo>
                    <a:pt x="1385" y="498"/>
                  </a:lnTo>
                  <a:lnTo>
                    <a:pt x="1345" y="474"/>
                  </a:lnTo>
                  <a:lnTo>
                    <a:pt x="1302" y="456"/>
                  </a:lnTo>
                  <a:lnTo>
                    <a:pt x="1256" y="439"/>
                  </a:lnTo>
                  <a:lnTo>
                    <a:pt x="1212" y="427"/>
                  </a:lnTo>
                  <a:lnTo>
                    <a:pt x="1168" y="417"/>
                  </a:lnTo>
                  <a:lnTo>
                    <a:pt x="1126" y="413"/>
                  </a:lnTo>
                  <a:lnTo>
                    <a:pt x="1090" y="409"/>
                  </a:lnTo>
                  <a:lnTo>
                    <a:pt x="1090" y="317"/>
                  </a:lnTo>
                  <a:lnTo>
                    <a:pt x="1086" y="297"/>
                  </a:lnTo>
                  <a:lnTo>
                    <a:pt x="1076" y="277"/>
                  </a:lnTo>
                  <a:lnTo>
                    <a:pt x="1060" y="265"/>
                  </a:lnTo>
                  <a:lnTo>
                    <a:pt x="1039" y="259"/>
                  </a:lnTo>
                  <a:close/>
                  <a:moveTo>
                    <a:pt x="1037" y="0"/>
                  </a:moveTo>
                  <a:lnTo>
                    <a:pt x="1148" y="6"/>
                  </a:lnTo>
                  <a:lnTo>
                    <a:pt x="1258" y="24"/>
                  </a:lnTo>
                  <a:lnTo>
                    <a:pt x="1363" y="54"/>
                  </a:lnTo>
                  <a:lnTo>
                    <a:pt x="1465" y="94"/>
                  </a:lnTo>
                  <a:lnTo>
                    <a:pt x="1559" y="142"/>
                  </a:lnTo>
                  <a:lnTo>
                    <a:pt x="1648" y="201"/>
                  </a:lnTo>
                  <a:lnTo>
                    <a:pt x="1730" y="267"/>
                  </a:lnTo>
                  <a:lnTo>
                    <a:pt x="1806" y="343"/>
                  </a:lnTo>
                  <a:lnTo>
                    <a:pt x="1874" y="425"/>
                  </a:lnTo>
                  <a:lnTo>
                    <a:pt x="1932" y="514"/>
                  </a:lnTo>
                  <a:lnTo>
                    <a:pt x="1981" y="610"/>
                  </a:lnTo>
                  <a:lnTo>
                    <a:pt x="2019" y="710"/>
                  </a:lnTo>
                  <a:lnTo>
                    <a:pt x="2049" y="815"/>
                  </a:lnTo>
                  <a:lnTo>
                    <a:pt x="2067" y="925"/>
                  </a:lnTo>
                  <a:lnTo>
                    <a:pt x="2073" y="1037"/>
                  </a:lnTo>
                  <a:lnTo>
                    <a:pt x="2067" y="1150"/>
                  </a:lnTo>
                  <a:lnTo>
                    <a:pt x="2049" y="1260"/>
                  </a:lnTo>
                  <a:lnTo>
                    <a:pt x="2021" y="1365"/>
                  </a:lnTo>
                  <a:lnTo>
                    <a:pt x="1981" y="1465"/>
                  </a:lnTo>
                  <a:lnTo>
                    <a:pt x="1932" y="1561"/>
                  </a:lnTo>
                  <a:lnTo>
                    <a:pt x="1874" y="1648"/>
                  </a:lnTo>
                  <a:lnTo>
                    <a:pt x="1806" y="1732"/>
                  </a:lnTo>
                  <a:lnTo>
                    <a:pt x="1730" y="1806"/>
                  </a:lnTo>
                  <a:lnTo>
                    <a:pt x="1648" y="1874"/>
                  </a:lnTo>
                  <a:lnTo>
                    <a:pt x="1559" y="1932"/>
                  </a:lnTo>
                  <a:lnTo>
                    <a:pt x="1465" y="1981"/>
                  </a:lnTo>
                  <a:lnTo>
                    <a:pt x="1363" y="2021"/>
                  </a:lnTo>
                  <a:lnTo>
                    <a:pt x="1258" y="2049"/>
                  </a:lnTo>
                  <a:lnTo>
                    <a:pt x="1148" y="2067"/>
                  </a:lnTo>
                  <a:lnTo>
                    <a:pt x="1037" y="2073"/>
                  </a:lnTo>
                  <a:lnTo>
                    <a:pt x="923" y="2067"/>
                  </a:lnTo>
                  <a:lnTo>
                    <a:pt x="813" y="2049"/>
                  </a:lnTo>
                  <a:lnTo>
                    <a:pt x="710" y="2021"/>
                  </a:lnTo>
                  <a:lnTo>
                    <a:pt x="608" y="1981"/>
                  </a:lnTo>
                  <a:lnTo>
                    <a:pt x="512" y="1932"/>
                  </a:lnTo>
                  <a:lnTo>
                    <a:pt x="425" y="1874"/>
                  </a:lnTo>
                  <a:lnTo>
                    <a:pt x="341" y="1806"/>
                  </a:lnTo>
                  <a:lnTo>
                    <a:pt x="267" y="1732"/>
                  </a:lnTo>
                  <a:lnTo>
                    <a:pt x="199" y="1648"/>
                  </a:lnTo>
                  <a:lnTo>
                    <a:pt x="142" y="1561"/>
                  </a:lnTo>
                  <a:lnTo>
                    <a:pt x="92" y="1465"/>
                  </a:lnTo>
                  <a:lnTo>
                    <a:pt x="52" y="1365"/>
                  </a:lnTo>
                  <a:lnTo>
                    <a:pt x="24" y="1260"/>
                  </a:lnTo>
                  <a:lnTo>
                    <a:pt x="6" y="1150"/>
                  </a:lnTo>
                  <a:lnTo>
                    <a:pt x="0" y="1037"/>
                  </a:lnTo>
                  <a:lnTo>
                    <a:pt x="6" y="925"/>
                  </a:lnTo>
                  <a:lnTo>
                    <a:pt x="24" y="815"/>
                  </a:lnTo>
                  <a:lnTo>
                    <a:pt x="52" y="710"/>
                  </a:lnTo>
                  <a:lnTo>
                    <a:pt x="92" y="610"/>
                  </a:lnTo>
                  <a:lnTo>
                    <a:pt x="142" y="514"/>
                  </a:lnTo>
                  <a:lnTo>
                    <a:pt x="199" y="425"/>
                  </a:lnTo>
                  <a:lnTo>
                    <a:pt x="267" y="343"/>
                  </a:lnTo>
                  <a:lnTo>
                    <a:pt x="341" y="267"/>
                  </a:lnTo>
                  <a:lnTo>
                    <a:pt x="425" y="201"/>
                  </a:lnTo>
                  <a:lnTo>
                    <a:pt x="512" y="142"/>
                  </a:lnTo>
                  <a:lnTo>
                    <a:pt x="608" y="94"/>
                  </a:lnTo>
                  <a:lnTo>
                    <a:pt x="710" y="54"/>
                  </a:lnTo>
                  <a:lnTo>
                    <a:pt x="813" y="24"/>
                  </a:lnTo>
                  <a:lnTo>
                    <a:pt x="923" y="6"/>
                  </a:lnTo>
                  <a:lnTo>
                    <a:pt x="10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46" hangingPunct="0"/>
              <a:endParaRPr lang="en-IN" sz="1400" kern="0">
                <a:solidFill>
                  <a:srgbClr val="000000"/>
                </a:solidFill>
                <a:latin typeface="Karla"/>
                <a:ea typeface="Calibri"/>
                <a:cs typeface="Calibri"/>
                <a:sym typeface="Karla"/>
              </a:endParaRPr>
            </a:p>
          </p:txBody>
        </p:sp>
        <p:sp>
          <p:nvSpPr>
            <p:cNvPr id="1118" name="Freeform 25">
              <a:extLst>
                <a:ext uri="{FF2B5EF4-FFF2-40B4-BE49-F238E27FC236}">
                  <a16:creationId xmlns:a16="http://schemas.microsoft.com/office/drawing/2014/main" id="{3929BE73-78B8-A245-1A27-F9A425045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863" y="4329113"/>
              <a:ext cx="1181100" cy="1538288"/>
            </a:xfrm>
            <a:custGeom>
              <a:avLst/>
              <a:gdLst>
                <a:gd name="T0" fmla="*/ 297 w 1489"/>
                <a:gd name="T1" fmla="*/ 0 h 1937"/>
                <a:gd name="T2" fmla="*/ 1192 w 1489"/>
                <a:gd name="T3" fmla="*/ 0 h 1937"/>
                <a:gd name="T4" fmla="*/ 1252 w 1489"/>
                <a:gd name="T5" fmla="*/ 6 h 1937"/>
                <a:gd name="T6" fmla="*/ 1307 w 1489"/>
                <a:gd name="T7" fmla="*/ 23 h 1937"/>
                <a:gd name="T8" fmla="*/ 1357 w 1489"/>
                <a:gd name="T9" fmla="*/ 51 h 1937"/>
                <a:gd name="T10" fmla="*/ 1403 w 1489"/>
                <a:gd name="T11" fmla="*/ 87 h 1937"/>
                <a:gd name="T12" fmla="*/ 1439 w 1489"/>
                <a:gd name="T13" fmla="*/ 131 h 1937"/>
                <a:gd name="T14" fmla="*/ 1467 w 1489"/>
                <a:gd name="T15" fmla="*/ 181 h 1937"/>
                <a:gd name="T16" fmla="*/ 1483 w 1489"/>
                <a:gd name="T17" fmla="*/ 239 h 1937"/>
                <a:gd name="T18" fmla="*/ 1489 w 1489"/>
                <a:gd name="T19" fmla="*/ 299 h 1937"/>
                <a:gd name="T20" fmla="*/ 1489 w 1489"/>
                <a:gd name="T21" fmla="*/ 1638 h 1937"/>
                <a:gd name="T22" fmla="*/ 1483 w 1489"/>
                <a:gd name="T23" fmla="*/ 1698 h 1937"/>
                <a:gd name="T24" fmla="*/ 1465 w 1489"/>
                <a:gd name="T25" fmla="*/ 1756 h 1937"/>
                <a:gd name="T26" fmla="*/ 1439 w 1489"/>
                <a:gd name="T27" fmla="*/ 1805 h 1937"/>
                <a:gd name="T28" fmla="*/ 1401 w 1489"/>
                <a:gd name="T29" fmla="*/ 1849 h 1937"/>
                <a:gd name="T30" fmla="*/ 1357 w 1489"/>
                <a:gd name="T31" fmla="*/ 1885 h 1937"/>
                <a:gd name="T32" fmla="*/ 1307 w 1489"/>
                <a:gd name="T33" fmla="*/ 1913 h 1937"/>
                <a:gd name="T34" fmla="*/ 1252 w 1489"/>
                <a:gd name="T35" fmla="*/ 1931 h 1937"/>
                <a:gd name="T36" fmla="*/ 1192 w 1489"/>
                <a:gd name="T37" fmla="*/ 1937 h 1937"/>
                <a:gd name="T38" fmla="*/ 297 w 1489"/>
                <a:gd name="T39" fmla="*/ 1937 h 1937"/>
                <a:gd name="T40" fmla="*/ 237 w 1489"/>
                <a:gd name="T41" fmla="*/ 1931 h 1937"/>
                <a:gd name="T42" fmla="*/ 181 w 1489"/>
                <a:gd name="T43" fmla="*/ 1913 h 1937"/>
                <a:gd name="T44" fmla="*/ 131 w 1489"/>
                <a:gd name="T45" fmla="*/ 1885 h 1937"/>
                <a:gd name="T46" fmla="*/ 87 w 1489"/>
                <a:gd name="T47" fmla="*/ 1849 h 1937"/>
                <a:gd name="T48" fmla="*/ 50 w 1489"/>
                <a:gd name="T49" fmla="*/ 1805 h 1937"/>
                <a:gd name="T50" fmla="*/ 24 w 1489"/>
                <a:gd name="T51" fmla="*/ 1756 h 1937"/>
                <a:gd name="T52" fmla="*/ 6 w 1489"/>
                <a:gd name="T53" fmla="*/ 1698 h 1937"/>
                <a:gd name="T54" fmla="*/ 0 w 1489"/>
                <a:gd name="T55" fmla="*/ 1638 h 1937"/>
                <a:gd name="T56" fmla="*/ 0 w 1489"/>
                <a:gd name="T57" fmla="*/ 299 h 1937"/>
                <a:gd name="T58" fmla="*/ 6 w 1489"/>
                <a:gd name="T59" fmla="*/ 239 h 1937"/>
                <a:gd name="T60" fmla="*/ 24 w 1489"/>
                <a:gd name="T61" fmla="*/ 181 h 1937"/>
                <a:gd name="T62" fmla="*/ 50 w 1489"/>
                <a:gd name="T63" fmla="*/ 131 h 1937"/>
                <a:gd name="T64" fmla="*/ 87 w 1489"/>
                <a:gd name="T65" fmla="*/ 87 h 1937"/>
                <a:gd name="T66" fmla="*/ 131 w 1489"/>
                <a:gd name="T67" fmla="*/ 51 h 1937"/>
                <a:gd name="T68" fmla="*/ 181 w 1489"/>
                <a:gd name="T69" fmla="*/ 23 h 1937"/>
                <a:gd name="T70" fmla="*/ 237 w 1489"/>
                <a:gd name="T71" fmla="*/ 6 h 1937"/>
                <a:gd name="T72" fmla="*/ 297 w 1489"/>
                <a:gd name="T73" fmla="*/ 0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9" h="1937">
                  <a:moveTo>
                    <a:pt x="297" y="0"/>
                  </a:moveTo>
                  <a:lnTo>
                    <a:pt x="1192" y="0"/>
                  </a:lnTo>
                  <a:lnTo>
                    <a:pt x="1252" y="6"/>
                  </a:lnTo>
                  <a:lnTo>
                    <a:pt x="1307" y="23"/>
                  </a:lnTo>
                  <a:lnTo>
                    <a:pt x="1357" y="51"/>
                  </a:lnTo>
                  <a:lnTo>
                    <a:pt x="1403" y="87"/>
                  </a:lnTo>
                  <a:lnTo>
                    <a:pt x="1439" y="131"/>
                  </a:lnTo>
                  <a:lnTo>
                    <a:pt x="1467" y="181"/>
                  </a:lnTo>
                  <a:lnTo>
                    <a:pt x="1483" y="239"/>
                  </a:lnTo>
                  <a:lnTo>
                    <a:pt x="1489" y="299"/>
                  </a:lnTo>
                  <a:lnTo>
                    <a:pt x="1489" y="1638"/>
                  </a:lnTo>
                  <a:lnTo>
                    <a:pt x="1483" y="1698"/>
                  </a:lnTo>
                  <a:lnTo>
                    <a:pt x="1465" y="1756"/>
                  </a:lnTo>
                  <a:lnTo>
                    <a:pt x="1439" y="1805"/>
                  </a:lnTo>
                  <a:lnTo>
                    <a:pt x="1401" y="1849"/>
                  </a:lnTo>
                  <a:lnTo>
                    <a:pt x="1357" y="1885"/>
                  </a:lnTo>
                  <a:lnTo>
                    <a:pt x="1307" y="1913"/>
                  </a:lnTo>
                  <a:lnTo>
                    <a:pt x="1252" y="1931"/>
                  </a:lnTo>
                  <a:lnTo>
                    <a:pt x="1192" y="1937"/>
                  </a:lnTo>
                  <a:lnTo>
                    <a:pt x="297" y="1937"/>
                  </a:lnTo>
                  <a:lnTo>
                    <a:pt x="237" y="1931"/>
                  </a:lnTo>
                  <a:lnTo>
                    <a:pt x="181" y="1913"/>
                  </a:lnTo>
                  <a:lnTo>
                    <a:pt x="131" y="1885"/>
                  </a:lnTo>
                  <a:lnTo>
                    <a:pt x="87" y="1849"/>
                  </a:lnTo>
                  <a:lnTo>
                    <a:pt x="50" y="1805"/>
                  </a:lnTo>
                  <a:lnTo>
                    <a:pt x="24" y="1756"/>
                  </a:lnTo>
                  <a:lnTo>
                    <a:pt x="6" y="1698"/>
                  </a:lnTo>
                  <a:lnTo>
                    <a:pt x="0" y="1638"/>
                  </a:lnTo>
                  <a:lnTo>
                    <a:pt x="0" y="299"/>
                  </a:lnTo>
                  <a:lnTo>
                    <a:pt x="6" y="239"/>
                  </a:lnTo>
                  <a:lnTo>
                    <a:pt x="24" y="181"/>
                  </a:lnTo>
                  <a:lnTo>
                    <a:pt x="50" y="131"/>
                  </a:lnTo>
                  <a:lnTo>
                    <a:pt x="87" y="87"/>
                  </a:lnTo>
                  <a:lnTo>
                    <a:pt x="131" y="51"/>
                  </a:lnTo>
                  <a:lnTo>
                    <a:pt x="181" y="23"/>
                  </a:lnTo>
                  <a:lnTo>
                    <a:pt x="237" y="6"/>
                  </a:lnTo>
                  <a:lnTo>
                    <a:pt x="2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46" hangingPunct="0"/>
              <a:endParaRPr lang="en-IN" sz="1400" kern="0">
                <a:solidFill>
                  <a:srgbClr val="000000"/>
                </a:solidFill>
                <a:latin typeface="Karla"/>
                <a:ea typeface="Calibri"/>
                <a:cs typeface="Calibri"/>
                <a:sym typeface="Karla"/>
              </a:endParaRPr>
            </a:p>
          </p:txBody>
        </p:sp>
        <p:sp>
          <p:nvSpPr>
            <p:cNvPr id="1119" name="Freeform 26">
              <a:extLst>
                <a:ext uri="{FF2B5EF4-FFF2-40B4-BE49-F238E27FC236}">
                  <a16:creationId xmlns:a16="http://schemas.microsoft.com/office/drawing/2014/main" id="{D351C80D-29A5-3E38-49B6-01220EE08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2427" y="3502031"/>
              <a:ext cx="1181101" cy="2365370"/>
            </a:xfrm>
            <a:custGeom>
              <a:avLst/>
              <a:gdLst>
                <a:gd name="T0" fmla="*/ 297 w 1489"/>
                <a:gd name="T1" fmla="*/ 0 h 2980"/>
                <a:gd name="T2" fmla="*/ 1192 w 1489"/>
                <a:gd name="T3" fmla="*/ 0 h 2980"/>
                <a:gd name="T4" fmla="*/ 1252 w 1489"/>
                <a:gd name="T5" fmla="*/ 6 h 2980"/>
                <a:gd name="T6" fmla="*/ 1307 w 1489"/>
                <a:gd name="T7" fmla="*/ 24 h 2980"/>
                <a:gd name="T8" fmla="*/ 1357 w 1489"/>
                <a:gd name="T9" fmla="*/ 52 h 2980"/>
                <a:gd name="T10" fmla="*/ 1403 w 1489"/>
                <a:gd name="T11" fmla="*/ 88 h 2980"/>
                <a:gd name="T12" fmla="*/ 1439 w 1489"/>
                <a:gd name="T13" fmla="*/ 132 h 2980"/>
                <a:gd name="T14" fmla="*/ 1467 w 1489"/>
                <a:gd name="T15" fmla="*/ 181 h 2980"/>
                <a:gd name="T16" fmla="*/ 1483 w 1489"/>
                <a:gd name="T17" fmla="*/ 237 h 2980"/>
                <a:gd name="T18" fmla="*/ 1489 w 1489"/>
                <a:gd name="T19" fmla="*/ 297 h 2980"/>
                <a:gd name="T20" fmla="*/ 1489 w 1489"/>
                <a:gd name="T21" fmla="*/ 2681 h 2980"/>
                <a:gd name="T22" fmla="*/ 1483 w 1489"/>
                <a:gd name="T23" fmla="*/ 2743 h 2980"/>
                <a:gd name="T24" fmla="*/ 1467 w 1489"/>
                <a:gd name="T25" fmla="*/ 2799 h 2980"/>
                <a:gd name="T26" fmla="*/ 1439 w 1489"/>
                <a:gd name="T27" fmla="*/ 2848 h 2980"/>
                <a:gd name="T28" fmla="*/ 1403 w 1489"/>
                <a:gd name="T29" fmla="*/ 2892 h 2980"/>
                <a:gd name="T30" fmla="*/ 1357 w 1489"/>
                <a:gd name="T31" fmla="*/ 2928 h 2980"/>
                <a:gd name="T32" fmla="*/ 1307 w 1489"/>
                <a:gd name="T33" fmla="*/ 2956 h 2980"/>
                <a:gd name="T34" fmla="*/ 1252 w 1489"/>
                <a:gd name="T35" fmla="*/ 2974 h 2980"/>
                <a:gd name="T36" fmla="*/ 1192 w 1489"/>
                <a:gd name="T37" fmla="*/ 2980 h 2980"/>
                <a:gd name="T38" fmla="*/ 297 w 1489"/>
                <a:gd name="T39" fmla="*/ 2980 h 2980"/>
                <a:gd name="T40" fmla="*/ 237 w 1489"/>
                <a:gd name="T41" fmla="*/ 2974 h 2980"/>
                <a:gd name="T42" fmla="*/ 181 w 1489"/>
                <a:gd name="T43" fmla="*/ 2956 h 2980"/>
                <a:gd name="T44" fmla="*/ 131 w 1489"/>
                <a:gd name="T45" fmla="*/ 2928 h 2980"/>
                <a:gd name="T46" fmla="*/ 88 w 1489"/>
                <a:gd name="T47" fmla="*/ 2892 h 2980"/>
                <a:gd name="T48" fmla="*/ 50 w 1489"/>
                <a:gd name="T49" fmla="*/ 2848 h 2980"/>
                <a:gd name="T50" fmla="*/ 24 w 1489"/>
                <a:gd name="T51" fmla="*/ 2799 h 2980"/>
                <a:gd name="T52" fmla="*/ 6 w 1489"/>
                <a:gd name="T53" fmla="*/ 2743 h 2980"/>
                <a:gd name="T54" fmla="*/ 0 w 1489"/>
                <a:gd name="T55" fmla="*/ 2681 h 2980"/>
                <a:gd name="T56" fmla="*/ 0 w 1489"/>
                <a:gd name="T57" fmla="*/ 299 h 2980"/>
                <a:gd name="T58" fmla="*/ 6 w 1489"/>
                <a:gd name="T59" fmla="*/ 237 h 2980"/>
                <a:gd name="T60" fmla="*/ 24 w 1489"/>
                <a:gd name="T61" fmla="*/ 181 h 2980"/>
                <a:gd name="T62" fmla="*/ 50 w 1489"/>
                <a:gd name="T63" fmla="*/ 132 h 2980"/>
                <a:gd name="T64" fmla="*/ 88 w 1489"/>
                <a:gd name="T65" fmla="*/ 88 h 2980"/>
                <a:gd name="T66" fmla="*/ 131 w 1489"/>
                <a:gd name="T67" fmla="*/ 52 h 2980"/>
                <a:gd name="T68" fmla="*/ 181 w 1489"/>
                <a:gd name="T69" fmla="*/ 24 h 2980"/>
                <a:gd name="T70" fmla="*/ 237 w 1489"/>
                <a:gd name="T71" fmla="*/ 6 h 2980"/>
                <a:gd name="T72" fmla="*/ 297 w 1489"/>
                <a:gd name="T73" fmla="*/ 0 h 2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9" h="2980">
                  <a:moveTo>
                    <a:pt x="297" y="0"/>
                  </a:moveTo>
                  <a:lnTo>
                    <a:pt x="1192" y="0"/>
                  </a:lnTo>
                  <a:lnTo>
                    <a:pt x="1252" y="6"/>
                  </a:lnTo>
                  <a:lnTo>
                    <a:pt x="1307" y="24"/>
                  </a:lnTo>
                  <a:lnTo>
                    <a:pt x="1357" y="52"/>
                  </a:lnTo>
                  <a:lnTo>
                    <a:pt x="1403" y="88"/>
                  </a:lnTo>
                  <a:lnTo>
                    <a:pt x="1439" y="132"/>
                  </a:lnTo>
                  <a:lnTo>
                    <a:pt x="1467" y="181"/>
                  </a:lnTo>
                  <a:lnTo>
                    <a:pt x="1483" y="237"/>
                  </a:lnTo>
                  <a:lnTo>
                    <a:pt x="1489" y="297"/>
                  </a:lnTo>
                  <a:lnTo>
                    <a:pt x="1489" y="2681"/>
                  </a:lnTo>
                  <a:lnTo>
                    <a:pt x="1483" y="2743"/>
                  </a:lnTo>
                  <a:lnTo>
                    <a:pt x="1467" y="2799"/>
                  </a:lnTo>
                  <a:lnTo>
                    <a:pt x="1439" y="2848"/>
                  </a:lnTo>
                  <a:lnTo>
                    <a:pt x="1403" y="2892"/>
                  </a:lnTo>
                  <a:lnTo>
                    <a:pt x="1357" y="2928"/>
                  </a:lnTo>
                  <a:lnTo>
                    <a:pt x="1307" y="2956"/>
                  </a:lnTo>
                  <a:lnTo>
                    <a:pt x="1252" y="2974"/>
                  </a:lnTo>
                  <a:lnTo>
                    <a:pt x="1192" y="2980"/>
                  </a:lnTo>
                  <a:lnTo>
                    <a:pt x="297" y="2980"/>
                  </a:lnTo>
                  <a:lnTo>
                    <a:pt x="237" y="2974"/>
                  </a:lnTo>
                  <a:lnTo>
                    <a:pt x="181" y="2956"/>
                  </a:lnTo>
                  <a:lnTo>
                    <a:pt x="131" y="2928"/>
                  </a:lnTo>
                  <a:lnTo>
                    <a:pt x="88" y="2892"/>
                  </a:lnTo>
                  <a:lnTo>
                    <a:pt x="50" y="2848"/>
                  </a:lnTo>
                  <a:lnTo>
                    <a:pt x="24" y="2799"/>
                  </a:lnTo>
                  <a:lnTo>
                    <a:pt x="6" y="2743"/>
                  </a:lnTo>
                  <a:lnTo>
                    <a:pt x="0" y="2681"/>
                  </a:lnTo>
                  <a:lnTo>
                    <a:pt x="0" y="299"/>
                  </a:lnTo>
                  <a:lnTo>
                    <a:pt x="6" y="237"/>
                  </a:lnTo>
                  <a:lnTo>
                    <a:pt x="24" y="181"/>
                  </a:lnTo>
                  <a:lnTo>
                    <a:pt x="50" y="132"/>
                  </a:lnTo>
                  <a:lnTo>
                    <a:pt x="88" y="88"/>
                  </a:lnTo>
                  <a:lnTo>
                    <a:pt x="131" y="52"/>
                  </a:lnTo>
                  <a:lnTo>
                    <a:pt x="181" y="24"/>
                  </a:lnTo>
                  <a:lnTo>
                    <a:pt x="237" y="6"/>
                  </a:lnTo>
                  <a:lnTo>
                    <a:pt x="2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46" hangingPunct="0"/>
              <a:endParaRPr lang="en-IN" sz="1400" kern="0">
                <a:solidFill>
                  <a:srgbClr val="000000"/>
                </a:solidFill>
                <a:latin typeface="Karla"/>
                <a:ea typeface="Calibri"/>
                <a:cs typeface="Calibri"/>
                <a:sym typeface="Karla"/>
              </a:endParaRPr>
            </a:p>
          </p:txBody>
        </p:sp>
        <p:sp>
          <p:nvSpPr>
            <p:cNvPr id="1120" name="Freeform 27">
              <a:extLst>
                <a:ext uri="{FF2B5EF4-FFF2-40B4-BE49-F238E27FC236}">
                  <a16:creationId xmlns:a16="http://schemas.microsoft.com/office/drawing/2014/main" id="{7EE614EE-097C-3D57-5D25-A9073EEE6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2555875"/>
              <a:ext cx="1184275" cy="3311525"/>
            </a:xfrm>
            <a:custGeom>
              <a:avLst/>
              <a:gdLst>
                <a:gd name="T0" fmla="*/ 299 w 1491"/>
                <a:gd name="T1" fmla="*/ 0 h 4172"/>
                <a:gd name="T2" fmla="*/ 1192 w 1491"/>
                <a:gd name="T3" fmla="*/ 0 h 4172"/>
                <a:gd name="T4" fmla="*/ 1252 w 1491"/>
                <a:gd name="T5" fmla="*/ 6 h 4172"/>
                <a:gd name="T6" fmla="*/ 1308 w 1491"/>
                <a:gd name="T7" fmla="*/ 24 h 4172"/>
                <a:gd name="T8" fmla="*/ 1359 w 1491"/>
                <a:gd name="T9" fmla="*/ 52 h 4172"/>
                <a:gd name="T10" fmla="*/ 1403 w 1491"/>
                <a:gd name="T11" fmla="*/ 88 h 4172"/>
                <a:gd name="T12" fmla="*/ 1439 w 1491"/>
                <a:gd name="T13" fmla="*/ 132 h 4172"/>
                <a:gd name="T14" fmla="*/ 1467 w 1491"/>
                <a:gd name="T15" fmla="*/ 181 h 4172"/>
                <a:gd name="T16" fmla="*/ 1485 w 1491"/>
                <a:gd name="T17" fmla="*/ 237 h 4172"/>
                <a:gd name="T18" fmla="*/ 1491 w 1491"/>
                <a:gd name="T19" fmla="*/ 299 h 4172"/>
                <a:gd name="T20" fmla="*/ 1491 w 1491"/>
                <a:gd name="T21" fmla="*/ 3873 h 4172"/>
                <a:gd name="T22" fmla="*/ 1483 w 1491"/>
                <a:gd name="T23" fmla="*/ 3933 h 4172"/>
                <a:gd name="T24" fmla="*/ 1467 w 1491"/>
                <a:gd name="T25" fmla="*/ 3991 h 4172"/>
                <a:gd name="T26" fmla="*/ 1439 w 1491"/>
                <a:gd name="T27" fmla="*/ 4040 h 4172"/>
                <a:gd name="T28" fmla="*/ 1403 w 1491"/>
                <a:gd name="T29" fmla="*/ 4084 h 4172"/>
                <a:gd name="T30" fmla="*/ 1359 w 1491"/>
                <a:gd name="T31" fmla="*/ 4120 h 4172"/>
                <a:gd name="T32" fmla="*/ 1308 w 1491"/>
                <a:gd name="T33" fmla="*/ 4148 h 4172"/>
                <a:gd name="T34" fmla="*/ 1252 w 1491"/>
                <a:gd name="T35" fmla="*/ 4166 h 4172"/>
                <a:gd name="T36" fmla="*/ 1192 w 1491"/>
                <a:gd name="T37" fmla="*/ 4172 h 4172"/>
                <a:gd name="T38" fmla="*/ 299 w 1491"/>
                <a:gd name="T39" fmla="*/ 4172 h 4172"/>
                <a:gd name="T40" fmla="*/ 237 w 1491"/>
                <a:gd name="T41" fmla="*/ 4166 h 4172"/>
                <a:gd name="T42" fmla="*/ 181 w 1491"/>
                <a:gd name="T43" fmla="*/ 4148 h 4172"/>
                <a:gd name="T44" fmla="*/ 132 w 1491"/>
                <a:gd name="T45" fmla="*/ 4120 h 4172"/>
                <a:gd name="T46" fmla="*/ 88 w 1491"/>
                <a:gd name="T47" fmla="*/ 4084 h 4172"/>
                <a:gd name="T48" fmla="*/ 52 w 1491"/>
                <a:gd name="T49" fmla="*/ 4040 h 4172"/>
                <a:gd name="T50" fmla="*/ 24 w 1491"/>
                <a:gd name="T51" fmla="*/ 3991 h 4172"/>
                <a:gd name="T52" fmla="*/ 6 w 1491"/>
                <a:gd name="T53" fmla="*/ 3933 h 4172"/>
                <a:gd name="T54" fmla="*/ 0 w 1491"/>
                <a:gd name="T55" fmla="*/ 3873 h 4172"/>
                <a:gd name="T56" fmla="*/ 0 w 1491"/>
                <a:gd name="T57" fmla="*/ 299 h 4172"/>
                <a:gd name="T58" fmla="*/ 6 w 1491"/>
                <a:gd name="T59" fmla="*/ 237 h 4172"/>
                <a:gd name="T60" fmla="*/ 24 w 1491"/>
                <a:gd name="T61" fmla="*/ 181 h 4172"/>
                <a:gd name="T62" fmla="*/ 52 w 1491"/>
                <a:gd name="T63" fmla="*/ 132 h 4172"/>
                <a:gd name="T64" fmla="*/ 88 w 1491"/>
                <a:gd name="T65" fmla="*/ 88 h 4172"/>
                <a:gd name="T66" fmla="*/ 132 w 1491"/>
                <a:gd name="T67" fmla="*/ 52 h 4172"/>
                <a:gd name="T68" fmla="*/ 181 w 1491"/>
                <a:gd name="T69" fmla="*/ 24 h 4172"/>
                <a:gd name="T70" fmla="*/ 237 w 1491"/>
                <a:gd name="T71" fmla="*/ 6 h 4172"/>
                <a:gd name="T72" fmla="*/ 299 w 1491"/>
                <a:gd name="T73" fmla="*/ 0 h 4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1" h="4172">
                  <a:moveTo>
                    <a:pt x="299" y="0"/>
                  </a:moveTo>
                  <a:lnTo>
                    <a:pt x="1192" y="0"/>
                  </a:lnTo>
                  <a:lnTo>
                    <a:pt x="1252" y="6"/>
                  </a:lnTo>
                  <a:lnTo>
                    <a:pt x="1308" y="24"/>
                  </a:lnTo>
                  <a:lnTo>
                    <a:pt x="1359" y="52"/>
                  </a:lnTo>
                  <a:lnTo>
                    <a:pt x="1403" y="88"/>
                  </a:lnTo>
                  <a:lnTo>
                    <a:pt x="1439" y="132"/>
                  </a:lnTo>
                  <a:lnTo>
                    <a:pt x="1467" y="181"/>
                  </a:lnTo>
                  <a:lnTo>
                    <a:pt x="1485" y="237"/>
                  </a:lnTo>
                  <a:lnTo>
                    <a:pt x="1491" y="299"/>
                  </a:lnTo>
                  <a:lnTo>
                    <a:pt x="1491" y="3873"/>
                  </a:lnTo>
                  <a:lnTo>
                    <a:pt x="1483" y="3933"/>
                  </a:lnTo>
                  <a:lnTo>
                    <a:pt x="1467" y="3991"/>
                  </a:lnTo>
                  <a:lnTo>
                    <a:pt x="1439" y="4040"/>
                  </a:lnTo>
                  <a:lnTo>
                    <a:pt x="1403" y="4084"/>
                  </a:lnTo>
                  <a:lnTo>
                    <a:pt x="1359" y="4120"/>
                  </a:lnTo>
                  <a:lnTo>
                    <a:pt x="1308" y="4148"/>
                  </a:lnTo>
                  <a:lnTo>
                    <a:pt x="1252" y="4166"/>
                  </a:lnTo>
                  <a:lnTo>
                    <a:pt x="1192" y="4172"/>
                  </a:lnTo>
                  <a:lnTo>
                    <a:pt x="299" y="4172"/>
                  </a:lnTo>
                  <a:lnTo>
                    <a:pt x="237" y="4166"/>
                  </a:lnTo>
                  <a:lnTo>
                    <a:pt x="181" y="4148"/>
                  </a:lnTo>
                  <a:lnTo>
                    <a:pt x="132" y="4120"/>
                  </a:lnTo>
                  <a:lnTo>
                    <a:pt x="88" y="4084"/>
                  </a:lnTo>
                  <a:lnTo>
                    <a:pt x="52" y="4040"/>
                  </a:lnTo>
                  <a:lnTo>
                    <a:pt x="24" y="3991"/>
                  </a:lnTo>
                  <a:lnTo>
                    <a:pt x="6" y="3933"/>
                  </a:lnTo>
                  <a:lnTo>
                    <a:pt x="0" y="3873"/>
                  </a:lnTo>
                  <a:lnTo>
                    <a:pt x="0" y="299"/>
                  </a:lnTo>
                  <a:lnTo>
                    <a:pt x="6" y="237"/>
                  </a:lnTo>
                  <a:lnTo>
                    <a:pt x="24" y="181"/>
                  </a:lnTo>
                  <a:lnTo>
                    <a:pt x="52" y="132"/>
                  </a:lnTo>
                  <a:lnTo>
                    <a:pt x="88" y="88"/>
                  </a:lnTo>
                  <a:lnTo>
                    <a:pt x="132" y="52"/>
                  </a:lnTo>
                  <a:lnTo>
                    <a:pt x="181" y="24"/>
                  </a:lnTo>
                  <a:lnTo>
                    <a:pt x="237" y="6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46" hangingPunct="0"/>
              <a:endParaRPr lang="en-IN" sz="1400" kern="0">
                <a:solidFill>
                  <a:srgbClr val="000000"/>
                </a:solidFill>
                <a:latin typeface="Karla"/>
                <a:ea typeface="Calibri"/>
                <a:cs typeface="Calibri"/>
                <a:sym typeface="Karla"/>
              </a:endParaRPr>
            </a:p>
          </p:txBody>
        </p:sp>
        <p:sp>
          <p:nvSpPr>
            <p:cNvPr id="1121" name="Freeform 28">
              <a:extLst>
                <a:ext uri="{FF2B5EF4-FFF2-40B4-BE49-F238E27FC236}">
                  <a16:creationId xmlns:a16="http://schemas.microsoft.com/office/drawing/2014/main" id="{6E2544C6-4FF0-1A83-CCFC-A2337BB68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126" y="1754188"/>
              <a:ext cx="3348038" cy="1984375"/>
            </a:xfrm>
            <a:custGeom>
              <a:avLst/>
              <a:gdLst>
                <a:gd name="T0" fmla="*/ 3325 w 4218"/>
                <a:gd name="T1" fmla="*/ 0 h 2500"/>
                <a:gd name="T2" fmla="*/ 3359 w 4218"/>
                <a:gd name="T3" fmla="*/ 2 h 2500"/>
                <a:gd name="T4" fmla="*/ 4100 w 4218"/>
                <a:gd name="T5" fmla="*/ 158 h 2500"/>
                <a:gd name="T6" fmla="*/ 4130 w 4218"/>
                <a:gd name="T7" fmla="*/ 168 h 2500"/>
                <a:gd name="T8" fmla="*/ 4158 w 4218"/>
                <a:gd name="T9" fmla="*/ 184 h 2500"/>
                <a:gd name="T10" fmla="*/ 4182 w 4218"/>
                <a:gd name="T11" fmla="*/ 206 h 2500"/>
                <a:gd name="T12" fmla="*/ 4200 w 4218"/>
                <a:gd name="T13" fmla="*/ 234 h 2500"/>
                <a:gd name="T14" fmla="*/ 4214 w 4218"/>
                <a:gd name="T15" fmla="*/ 264 h 2500"/>
                <a:gd name="T16" fmla="*/ 4218 w 4218"/>
                <a:gd name="T17" fmla="*/ 295 h 2500"/>
                <a:gd name="T18" fmla="*/ 4216 w 4218"/>
                <a:gd name="T19" fmla="*/ 327 h 2500"/>
                <a:gd name="T20" fmla="*/ 4208 w 4218"/>
                <a:gd name="T21" fmla="*/ 359 h 2500"/>
                <a:gd name="T22" fmla="*/ 3921 w 4218"/>
                <a:gd name="T23" fmla="*/ 1059 h 2500"/>
                <a:gd name="T24" fmla="*/ 3905 w 4218"/>
                <a:gd name="T25" fmla="*/ 1089 h 2500"/>
                <a:gd name="T26" fmla="*/ 3883 w 4218"/>
                <a:gd name="T27" fmla="*/ 1115 h 2500"/>
                <a:gd name="T28" fmla="*/ 3855 w 4218"/>
                <a:gd name="T29" fmla="*/ 1133 h 2500"/>
                <a:gd name="T30" fmla="*/ 3825 w 4218"/>
                <a:gd name="T31" fmla="*/ 1147 h 2500"/>
                <a:gd name="T32" fmla="*/ 3791 w 4218"/>
                <a:gd name="T33" fmla="*/ 1153 h 2500"/>
                <a:gd name="T34" fmla="*/ 3783 w 4218"/>
                <a:gd name="T35" fmla="*/ 1153 h 2500"/>
                <a:gd name="T36" fmla="*/ 3751 w 4218"/>
                <a:gd name="T37" fmla="*/ 1149 h 2500"/>
                <a:gd name="T38" fmla="*/ 3721 w 4218"/>
                <a:gd name="T39" fmla="*/ 1139 h 2500"/>
                <a:gd name="T40" fmla="*/ 3693 w 4218"/>
                <a:gd name="T41" fmla="*/ 1123 h 2500"/>
                <a:gd name="T42" fmla="*/ 3670 w 4218"/>
                <a:gd name="T43" fmla="*/ 1101 h 2500"/>
                <a:gd name="T44" fmla="*/ 3652 w 4218"/>
                <a:gd name="T45" fmla="*/ 1073 h 2500"/>
                <a:gd name="T46" fmla="*/ 3502 w 4218"/>
                <a:gd name="T47" fmla="*/ 790 h 2500"/>
                <a:gd name="T48" fmla="*/ 217 w 4218"/>
                <a:gd name="T49" fmla="*/ 2484 h 2500"/>
                <a:gd name="T50" fmla="*/ 183 w 4218"/>
                <a:gd name="T51" fmla="*/ 2496 h 2500"/>
                <a:gd name="T52" fmla="*/ 149 w 4218"/>
                <a:gd name="T53" fmla="*/ 2500 h 2500"/>
                <a:gd name="T54" fmla="*/ 118 w 4218"/>
                <a:gd name="T55" fmla="*/ 2498 h 2500"/>
                <a:gd name="T56" fmla="*/ 88 w 4218"/>
                <a:gd name="T57" fmla="*/ 2486 h 2500"/>
                <a:gd name="T58" fmla="*/ 60 w 4218"/>
                <a:gd name="T59" fmla="*/ 2470 h 2500"/>
                <a:gd name="T60" fmla="*/ 36 w 4218"/>
                <a:gd name="T61" fmla="*/ 2448 h 2500"/>
                <a:gd name="T62" fmla="*/ 16 w 4218"/>
                <a:gd name="T63" fmla="*/ 2420 h 2500"/>
                <a:gd name="T64" fmla="*/ 4 w 4218"/>
                <a:gd name="T65" fmla="*/ 2388 h 2500"/>
                <a:gd name="T66" fmla="*/ 0 w 4218"/>
                <a:gd name="T67" fmla="*/ 2355 h 2500"/>
                <a:gd name="T68" fmla="*/ 4 w 4218"/>
                <a:gd name="T69" fmla="*/ 2323 h 2500"/>
                <a:gd name="T70" fmla="*/ 14 w 4218"/>
                <a:gd name="T71" fmla="*/ 2291 h 2500"/>
                <a:gd name="T72" fmla="*/ 30 w 4218"/>
                <a:gd name="T73" fmla="*/ 2263 h 2500"/>
                <a:gd name="T74" fmla="*/ 52 w 4218"/>
                <a:gd name="T75" fmla="*/ 2239 h 2500"/>
                <a:gd name="T76" fmla="*/ 82 w 4218"/>
                <a:gd name="T77" fmla="*/ 2219 h 2500"/>
                <a:gd name="T78" fmla="*/ 3361 w 4218"/>
                <a:gd name="T79" fmla="*/ 527 h 2500"/>
                <a:gd name="T80" fmla="*/ 3197 w 4218"/>
                <a:gd name="T81" fmla="*/ 220 h 2500"/>
                <a:gd name="T82" fmla="*/ 3185 w 4218"/>
                <a:gd name="T83" fmla="*/ 188 h 2500"/>
                <a:gd name="T84" fmla="*/ 3179 w 4218"/>
                <a:gd name="T85" fmla="*/ 154 h 2500"/>
                <a:gd name="T86" fmla="*/ 3183 w 4218"/>
                <a:gd name="T87" fmla="*/ 120 h 2500"/>
                <a:gd name="T88" fmla="*/ 3193 w 4218"/>
                <a:gd name="T89" fmla="*/ 88 h 2500"/>
                <a:gd name="T90" fmla="*/ 3209 w 4218"/>
                <a:gd name="T91" fmla="*/ 60 h 2500"/>
                <a:gd name="T92" fmla="*/ 3233 w 4218"/>
                <a:gd name="T93" fmla="*/ 34 h 2500"/>
                <a:gd name="T94" fmla="*/ 3261 w 4218"/>
                <a:gd name="T95" fmla="*/ 16 h 2500"/>
                <a:gd name="T96" fmla="*/ 3293 w 4218"/>
                <a:gd name="T97" fmla="*/ 4 h 2500"/>
                <a:gd name="T98" fmla="*/ 3325 w 4218"/>
                <a:gd name="T99" fmla="*/ 0 h 2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218" h="2500">
                  <a:moveTo>
                    <a:pt x="3325" y="0"/>
                  </a:moveTo>
                  <a:lnTo>
                    <a:pt x="3359" y="2"/>
                  </a:lnTo>
                  <a:lnTo>
                    <a:pt x="4100" y="158"/>
                  </a:lnTo>
                  <a:lnTo>
                    <a:pt x="4130" y="168"/>
                  </a:lnTo>
                  <a:lnTo>
                    <a:pt x="4158" y="184"/>
                  </a:lnTo>
                  <a:lnTo>
                    <a:pt x="4182" y="206"/>
                  </a:lnTo>
                  <a:lnTo>
                    <a:pt x="4200" y="234"/>
                  </a:lnTo>
                  <a:lnTo>
                    <a:pt x="4214" y="264"/>
                  </a:lnTo>
                  <a:lnTo>
                    <a:pt x="4218" y="295"/>
                  </a:lnTo>
                  <a:lnTo>
                    <a:pt x="4216" y="327"/>
                  </a:lnTo>
                  <a:lnTo>
                    <a:pt x="4208" y="359"/>
                  </a:lnTo>
                  <a:lnTo>
                    <a:pt x="3921" y="1059"/>
                  </a:lnTo>
                  <a:lnTo>
                    <a:pt x="3905" y="1089"/>
                  </a:lnTo>
                  <a:lnTo>
                    <a:pt x="3883" y="1115"/>
                  </a:lnTo>
                  <a:lnTo>
                    <a:pt x="3855" y="1133"/>
                  </a:lnTo>
                  <a:lnTo>
                    <a:pt x="3825" y="1147"/>
                  </a:lnTo>
                  <a:lnTo>
                    <a:pt x="3791" y="1153"/>
                  </a:lnTo>
                  <a:lnTo>
                    <a:pt x="3783" y="1153"/>
                  </a:lnTo>
                  <a:lnTo>
                    <a:pt x="3751" y="1149"/>
                  </a:lnTo>
                  <a:lnTo>
                    <a:pt x="3721" y="1139"/>
                  </a:lnTo>
                  <a:lnTo>
                    <a:pt x="3693" y="1123"/>
                  </a:lnTo>
                  <a:lnTo>
                    <a:pt x="3670" y="1101"/>
                  </a:lnTo>
                  <a:lnTo>
                    <a:pt x="3652" y="1073"/>
                  </a:lnTo>
                  <a:lnTo>
                    <a:pt x="3502" y="790"/>
                  </a:lnTo>
                  <a:lnTo>
                    <a:pt x="217" y="2484"/>
                  </a:lnTo>
                  <a:lnTo>
                    <a:pt x="183" y="2496"/>
                  </a:lnTo>
                  <a:lnTo>
                    <a:pt x="149" y="2500"/>
                  </a:lnTo>
                  <a:lnTo>
                    <a:pt x="118" y="2498"/>
                  </a:lnTo>
                  <a:lnTo>
                    <a:pt x="88" y="2486"/>
                  </a:lnTo>
                  <a:lnTo>
                    <a:pt x="60" y="2470"/>
                  </a:lnTo>
                  <a:lnTo>
                    <a:pt x="36" y="2448"/>
                  </a:lnTo>
                  <a:lnTo>
                    <a:pt x="16" y="2420"/>
                  </a:lnTo>
                  <a:lnTo>
                    <a:pt x="4" y="2388"/>
                  </a:lnTo>
                  <a:lnTo>
                    <a:pt x="0" y="2355"/>
                  </a:lnTo>
                  <a:lnTo>
                    <a:pt x="4" y="2323"/>
                  </a:lnTo>
                  <a:lnTo>
                    <a:pt x="14" y="2291"/>
                  </a:lnTo>
                  <a:lnTo>
                    <a:pt x="30" y="2263"/>
                  </a:lnTo>
                  <a:lnTo>
                    <a:pt x="52" y="2239"/>
                  </a:lnTo>
                  <a:lnTo>
                    <a:pt x="82" y="2219"/>
                  </a:lnTo>
                  <a:lnTo>
                    <a:pt x="3361" y="527"/>
                  </a:lnTo>
                  <a:lnTo>
                    <a:pt x="3197" y="220"/>
                  </a:lnTo>
                  <a:lnTo>
                    <a:pt x="3185" y="188"/>
                  </a:lnTo>
                  <a:lnTo>
                    <a:pt x="3179" y="154"/>
                  </a:lnTo>
                  <a:lnTo>
                    <a:pt x="3183" y="120"/>
                  </a:lnTo>
                  <a:lnTo>
                    <a:pt x="3193" y="88"/>
                  </a:lnTo>
                  <a:lnTo>
                    <a:pt x="3209" y="60"/>
                  </a:lnTo>
                  <a:lnTo>
                    <a:pt x="3233" y="34"/>
                  </a:lnTo>
                  <a:lnTo>
                    <a:pt x="3261" y="16"/>
                  </a:lnTo>
                  <a:lnTo>
                    <a:pt x="3293" y="4"/>
                  </a:lnTo>
                  <a:lnTo>
                    <a:pt x="33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46" hangingPunct="0"/>
              <a:endParaRPr lang="en-IN" sz="1400" kern="0">
                <a:solidFill>
                  <a:srgbClr val="000000"/>
                </a:solidFill>
                <a:latin typeface="Karla"/>
                <a:ea typeface="Calibri"/>
                <a:cs typeface="Calibri"/>
                <a:sym typeface="Karla"/>
              </a:endParaRPr>
            </a:p>
          </p:txBody>
        </p:sp>
      </p:grpSp>
      <p:sp>
        <p:nvSpPr>
          <p:cNvPr id="1122" name="Freeform 212">
            <a:extLst>
              <a:ext uri="{FF2B5EF4-FFF2-40B4-BE49-F238E27FC236}">
                <a16:creationId xmlns:a16="http://schemas.microsoft.com/office/drawing/2014/main" id="{3B320183-E088-F7C4-6794-6228A7B2C459}"/>
              </a:ext>
            </a:extLst>
          </p:cNvPr>
          <p:cNvSpPr/>
          <p:nvPr/>
        </p:nvSpPr>
        <p:spPr>
          <a:xfrm>
            <a:off x="4198617" y="5050138"/>
            <a:ext cx="300192" cy="337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1" y="8106"/>
                </a:moveTo>
                <a:lnTo>
                  <a:pt x="20241" y="18882"/>
                </a:lnTo>
                <a:lnTo>
                  <a:pt x="20054" y="19398"/>
                </a:lnTo>
                <a:lnTo>
                  <a:pt x="19726" y="19913"/>
                </a:lnTo>
                <a:lnTo>
                  <a:pt x="19210" y="20054"/>
                </a:lnTo>
                <a:lnTo>
                  <a:pt x="18695" y="20241"/>
                </a:lnTo>
                <a:lnTo>
                  <a:pt x="2671" y="20241"/>
                </a:lnTo>
                <a:lnTo>
                  <a:pt x="2202" y="20054"/>
                </a:lnTo>
                <a:lnTo>
                  <a:pt x="1687" y="19913"/>
                </a:lnTo>
                <a:lnTo>
                  <a:pt x="1499" y="19398"/>
                </a:lnTo>
                <a:lnTo>
                  <a:pt x="1359" y="18882"/>
                </a:lnTo>
                <a:lnTo>
                  <a:pt x="1359" y="2858"/>
                </a:lnTo>
                <a:lnTo>
                  <a:pt x="1499" y="2155"/>
                </a:lnTo>
                <a:lnTo>
                  <a:pt x="1687" y="1827"/>
                </a:lnTo>
                <a:lnTo>
                  <a:pt x="2202" y="1499"/>
                </a:lnTo>
                <a:lnTo>
                  <a:pt x="2671" y="1359"/>
                </a:lnTo>
                <a:lnTo>
                  <a:pt x="13494" y="1359"/>
                </a:lnTo>
                <a:lnTo>
                  <a:pt x="13494" y="0"/>
                </a:lnTo>
                <a:lnTo>
                  <a:pt x="2202" y="0"/>
                </a:lnTo>
                <a:lnTo>
                  <a:pt x="1687" y="141"/>
                </a:lnTo>
                <a:lnTo>
                  <a:pt x="1171" y="515"/>
                </a:lnTo>
                <a:lnTo>
                  <a:pt x="843" y="797"/>
                </a:lnTo>
                <a:lnTo>
                  <a:pt x="141" y="1640"/>
                </a:lnTo>
                <a:lnTo>
                  <a:pt x="0" y="2155"/>
                </a:lnTo>
                <a:lnTo>
                  <a:pt x="0" y="19398"/>
                </a:lnTo>
                <a:lnTo>
                  <a:pt x="141" y="19913"/>
                </a:lnTo>
                <a:lnTo>
                  <a:pt x="843" y="20757"/>
                </a:lnTo>
                <a:lnTo>
                  <a:pt x="1687" y="21413"/>
                </a:lnTo>
                <a:lnTo>
                  <a:pt x="2202" y="21600"/>
                </a:lnTo>
                <a:lnTo>
                  <a:pt x="19398" y="21600"/>
                </a:lnTo>
                <a:lnTo>
                  <a:pt x="19913" y="21413"/>
                </a:lnTo>
                <a:lnTo>
                  <a:pt x="20757" y="20757"/>
                </a:lnTo>
                <a:lnTo>
                  <a:pt x="21085" y="20429"/>
                </a:lnTo>
                <a:lnTo>
                  <a:pt x="21413" y="19913"/>
                </a:lnTo>
                <a:lnTo>
                  <a:pt x="21600" y="19398"/>
                </a:lnTo>
                <a:lnTo>
                  <a:pt x="21600" y="8106"/>
                </a:lnTo>
                <a:lnTo>
                  <a:pt x="20241" y="8106"/>
                </a:lnTo>
                <a:close/>
                <a:moveTo>
                  <a:pt x="5388" y="12135"/>
                </a:moveTo>
                <a:lnTo>
                  <a:pt x="2530" y="18039"/>
                </a:lnTo>
                <a:lnTo>
                  <a:pt x="2530" y="18554"/>
                </a:lnTo>
                <a:lnTo>
                  <a:pt x="2671" y="18882"/>
                </a:lnTo>
                <a:lnTo>
                  <a:pt x="3046" y="19070"/>
                </a:lnTo>
                <a:lnTo>
                  <a:pt x="3514" y="19070"/>
                </a:lnTo>
                <a:lnTo>
                  <a:pt x="9418" y="16024"/>
                </a:lnTo>
                <a:lnTo>
                  <a:pt x="9793" y="16024"/>
                </a:lnTo>
                <a:lnTo>
                  <a:pt x="10121" y="15696"/>
                </a:lnTo>
                <a:lnTo>
                  <a:pt x="20569" y="5388"/>
                </a:lnTo>
                <a:lnTo>
                  <a:pt x="20757" y="4873"/>
                </a:lnTo>
                <a:lnTo>
                  <a:pt x="20897" y="4357"/>
                </a:lnTo>
                <a:lnTo>
                  <a:pt x="20757" y="3842"/>
                </a:lnTo>
                <a:lnTo>
                  <a:pt x="20569" y="3374"/>
                </a:lnTo>
                <a:lnTo>
                  <a:pt x="18226" y="984"/>
                </a:lnTo>
                <a:lnTo>
                  <a:pt x="17711" y="797"/>
                </a:lnTo>
                <a:lnTo>
                  <a:pt x="17196" y="656"/>
                </a:lnTo>
                <a:lnTo>
                  <a:pt x="16680" y="797"/>
                </a:lnTo>
                <a:lnTo>
                  <a:pt x="16165" y="984"/>
                </a:lnTo>
                <a:lnTo>
                  <a:pt x="5716" y="11479"/>
                </a:lnTo>
                <a:lnTo>
                  <a:pt x="5529" y="11807"/>
                </a:lnTo>
                <a:lnTo>
                  <a:pt x="5388" y="12135"/>
                </a:lnTo>
                <a:close/>
                <a:moveTo>
                  <a:pt x="16680" y="2483"/>
                </a:moveTo>
                <a:lnTo>
                  <a:pt x="16868" y="2343"/>
                </a:lnTo>
                <a:lnTo>
                  <a:pt x="17383" y="2343"/>
                </a:lnTo>
                <a:lnTo>
                  <a:pt x="17711" y="2483"/>
                </a:lnTo>
                <a:lnTo>
                  <a:pt x="19070" y="3842"/>
                </a:lnTo>
                <a:lnTo>
                  <a:pt x="19210" y="4030"/>
                </a:lnTo>
                <a:lnTo>
                  <a:pt x="19210" y="4545"/>
                </a:lnTo>
                <a:lnTo>
                  <a:pt x="19070" y="4873"/>
                </a:lnTo>
                <a:lnTo>
                  <a:pt x="17711" y="6232"/>
                </a:lnTo>
                <a:lnTo>
                  <a:pt x="15321" y="3842"/>
                </a:lnTo>
                <a:lnTo>
                  <a:pt x="16680" y="2483"/>
                </a:lnTo>
                <a:close/>
                <a:moveTo>
                  <a:pt x="14338" y="4873"/>
                </a:moveTo>
                <a:lnTo>
                  <a:pt x="16680" y="7216"/>
                </a:lnTo>
                <a:lnTo>
                  <a:pt x="9090" y="14806"/>
                </a:lnTo>
                <a:lnTo>
                  <a:pt x="6747" y="12463"/>
                </a:lnTo>
                <a:lnTo>
                  <a:pt x="14338" y="4873"/>
                </a:lnTo>
                <a:close/>
                <a:moveTo>
                  <a:pt x="7918" y="15509"/>
                </a:moveTo>
                <a:lnTo>
                  <a:pt x="4357" y="17711"/>
                </a:lnTo>
                <a:lnTo>
                  <a:pt x="3889" y="17711"/>
                </a:lnTo>
                <a:lnTo>
                  <a:pt x="3889" y="17196"/>
                </a:lnTo>
                <a:lnTo>
                  <a:pt x="6044" y="13682"/>
                </a:lnTo>
                <a:lnTo>
                  <a:pt x="7918" y="15509"/>
                </a:lnTo>
                <a:close/>
              </a:path>
            </a:pathLst>
          </a:custGeom>
          <a:solidFill>
            <a:srgbClr val="FFC000"/>
          </a:solidFill>
          <a:ln w="12700" cap="flat">
            <a:noFill/>
            <a:miter lim="400000"/>
          </a:ln>
          <a:effectLst/>
        </p:spPr>
        <p:txBody>
          <a:bodyPr wrap="square" lIns="30479" tIns="30479" rIns="30479" bIns="30479" numCol="1" anchor="ctr">
            <a:noAutofit/>
          </a:bodyPr>
          <a:lstStyle/>
          <a:p>
            <a:pPr defTabSz="609599" hangingPunct="0">
              <a:defRPr sz="1800">
                <a:solidFill>
                  <a:srgbClr val="F1960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sz="1400" kern="0" dirty="0">
              <a:solidFill>
                <a:srgbClr val="F1960F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127" name="Resim 1126">
            <a:extLst>
              <a:ext uri="{FF2B5EF4-FFF2-40B4-BE49-F238E27FC236}">
                <a16:creationId xmlns:a16="http://schemas.microsoft.com/office/drawing/2014/main" id="{4E4DBB9E-B51E-8AB5-0705-9036B3C5074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3075" b="20676"/>
          <a:stretch>
            <a:fillRect/>
          </a:stretch>
        </p:blipFill>
        <p:spPr>
          <a:xfrm>
            <a:off x="6932309" y="4941426"/>
            <a:ext cx="1247097" cy="755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9" name="Metin kutusu 1128">
            <a:extLst>
              <a:ext uri="{FF2B5EF4-FFF2-40B4-BE49-F238E27FC236}">
                <a16:creationId xmlns:a16="http://schemas.microsoft.com/office/drawing/2014/main" id="{E511EAC7-D66E-8E49-EC99-C3A3F3A8AC34}"/>
              </a:ext>
            </a:extLst>
          </p:cNvPr>
          <p:cNvSpPr txBox="1"/>
          <p:nvPr/>
        </p:nvSpPr>
        <p:spPr>
          <a:xfrm>
            <a:off x="6588721" y="4330232"/>
            <a:ext cx="1980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b="1" dirty="0">
                <a:solidFill>
                  <a:srgbClr val="8A898A"/>
                </a:solidFill>
              </a:rPr>
              <a:t>PNR &amp; ORDER</a:t>
            </a:r>
          </a:p>
          <a:p>
            <a:pPr algn="ctr"/>
            <a:r>
              <a:rPr lang="tr-TR" sz="1800" b="1" dirty="0">
                <a:solidFill>
                  <a:srgbClr val="8A898A"/>
                </a:solidFill>
              </a:rPr>
              <a:t>TOGETHER</a:t>
            </a:r>
            <a:endParaRPr lang="en-US" sz="1800" b="1" dirty="0">
              <a:solidFill>
                <a:srgbClr val="8A898A"/>
              </a:solidFill>
            </a:endParaRPr>
          </a:p>
        </p:txBody>
      </p:sp>
      <p:pic>
        <p:nvPicPr>
          <p:cNvPr id="1131" name="Picture 18" descr="Tick icons for free download | Freepik">
            <a:extLst>
              <a:ext uri="{FF2B5EF4-FFF2-40B4-BE49-F238E27FC236}">
                <a16:creationId xmlns:a16="http://schemas.microsoft.com/office/drawing/2014/main" id="{DA54634E-FAAC-DA98-C5E9-4A118361D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76" y="2830620"/>
            <a:ext cx="404239" cy="40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2" name="Picture 18" descr="Tick icons for free download | Freepik">
            <a:extLst>
              <a:ext uri="{FF2B5EF4-FFF2-40B4-BE49-F238E27FC236}">
                <a16:creationId xmlns:a16="http://schemas.microsoft.com/office/drawing/2014/main" id="{7356487E-2179-BD6B-1BE9-C67BE15AC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69" y="2795223"/>
            <a:ext cx="404239" cy="40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4" name="Resim 1133">
            <a:extLst>
              <a:ext uri="{FF2B5EF4-FFF2-40B4-BE49-F238E27FC236}">
                <a16:creationId xmlns:a16="http://schemas.microsoft.com/office/drawing/2014/main" id="{90F45C00-0EE1-7D70-CF8A-1BD3C11076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29274" y="2707649"/>
            <a:ext cx="713371" cy="713371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8997457B-3A8C-311A-4274-FECA510E6A1B}"/>
              </a:ext>
            </a:extLst>
          </p:cNvPr>
          <p:cNvSpPr txBox="1"/>
          <p:nvPr/>
        </p:nvSpPr>
        <p:spPr>
          <a:xfrm>
            <a:off x="1610050" y="4670437"/>
            <a:ext cx="2570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HALF YEAR NDC VOLUME</a:t>
            </a:r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857A6A19-CF71-535E-2100-DBD776C65799}"/>
              </a:ext>
            </a:extLst>
          </p:cNvPr>
          <p:cNvGrpSpPr/>
          <p:nvPr/>
        </p:nvGrpSpPr>
        <p:grpSpPr>
          <a:xfrm>
            <a:off x="10021643" y="253083"/>
            <a:ext cx="1783613" cy="1154013"/>
            <a:chOff x="7820398" y="4688529"/>
            <a:chExt cx="2482385" cy="1385637"/>
          </a:xfrm>
        </p:grpSpPr>
        <p:sp>
          <p:nvSpPr>
            <p:cNvPr id="5" name="Metin kutusu 39">
              <a:extLst>
                <a:ext uri="{FF2B5EF4-FFF2-40B4-BE49-F238E27FC236}">
                  <a16:creationId xmlns:a16="http://schemas.microsoft.com/office/drawing/2014/main" id="{39D932EF-5204-471F-F402-A61408CFD24C}"/>
                </a:ext>
              </a:extLst>
            </p:cNvPr>
            <p:cNvSpPr txBox="1"/>
            <p:nvPr/>
          </p:nvSpPr>
          <p:spPr>
            <a:xfrm>
              <a:off x="8339177" y="4841677"/>
              <a:ext cx="1312961" cy="5606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46">
                <a:defRPr sz="2800" b="1">
                  <a:solidFill>
                    <a:schemeClr val="bg1"/>
                  </a:solidFill>
                  <a:ea typeface="Calibri"/>
                  <a:cs typeface="Calibri"/>
                </a:defRPr>
              </a:lvl1pPr>
            </a:lstStyle>
            <a:p>
              <a:r>
                <a:rPr lang="en-US" sz="2000" dirty="0"/>
                <a:t>24</a:t>
              </a:r>
              <a:endParaRPr lang="tr-TR" sz="2000" dirty="0"/>
            </a:p>
          </p:txBody>
        </p:sp>
        <p:sp>
          <p:nvSpPr>
            <p:cNvPr id="6" name="Dikdörtgen: Köşeleri Yuvarlatılmış 5">
              <a:extLst>
                <a:ext uri="{FF2B5EF4-FFF2-40B4-BE49-F238E27FC236}">
                  <a16:creationId xmlns:a16="http://schemas.microsoft.com/office/drawing/2014/main" id="{3F55E7DC-8048-693B-B4D1-1D2EA5E77C9E}"/>
                </a:ext>
              </a:extLst>
            </p:cNvPr>
            <p:cNvSpPr/>
            <p:nvPr/>
          </p:nvSpPr>
          <p:spPr>
            <a:xfrm>
              <a:off x="7820398" y="4688529"/>
              <a:ext cx="2454661" cy="1385637"/>
            </a:xfrm>
            <a:prstGeom prst="round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2000" b="1" dirty="0"/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6516BBDB-C51B-27BC-D93B-7C9DB6CE15E3}"/>
                </a:ext>
              </a:extLst>
            </p:cNvPr>
            <p:cNvSpPr txBox="1"/>
            <p:nvPr/>
          </p:nvSpPr>
          <p:spPr>
            <a:xfrm>
              <a:off x="8273310" y="4981493"/>
              <a:ext cx="2029473" cy="5173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914446">
                <a:defRPr sz="2800" b="1">
                  <a:solidFill>
                    <a:schemeClr val="bg1"/>
                  </a:solidFill>
                  <a:ea typeface="Calibri"/>
                  <a:cs typeface="Calibri"/>
                </a:defRPr>
              </a:lvl1pPr>
            </a:lstStyle>
            <a:p>
              <a:r>
                <a:rPr lang="tr-TR" sz="2200" dirty="0">
                  <a:solidFill>
                    <a:schemeClr val="tx1"/>
                  </a:solidFill>
                </a:rPr>
                <a:t>1 BILLION</a:t>
              </a:r>
            </a:p>
          </p:txBody>
        </p:sp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5B700A83-69C7-E92F-5353-101E4418B9EF}"/>
                </a:ext>
              </a:extLst>
            </p:cNvPr>
            <p:cNvSpPr txBox="1"/>
            <p:nvPr/>
          </p:nvSpPr>
          <p:spPr>
            <a:xfrm>
              <a:off x="8039597" y="5602092"/>
              <a:ext cx="2029474" cy="2587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ctr" defTabSz="914446" hangingPunct="0">
                <a:defRPr sz="2400" b="1" kern="0">
                  <a:solidFill>
                    <a:srgbClr val="FFC000"/>
                  </a:solidFill>
                  <a:latin typeface="Karla"/>
                  <a:ea typeface="Calibri"/>
                  <a:cs typeface="Arial" pitchFamily="34" charset="0"/>
                </a:defRPr>
              </a:lvl1pPr>
            </a:lstStyle>
            <a:p>
              <a:r>
                <a:rPr lang="tr-TR" sz="1200" dirty="0">
                  <a:solidFill>
                    <a:schemeClr val="tx1"/>
                  </a:solidFill>
                  <a:sym typeface="Karla"/>
                </a:rPr>
                <a:t>AVR DAILY OFFER</a:t>
              </a:r>
              <a:endParaRPr lang="en-US" sz="1200" dirty="0">
                <a:solidFill>
                  <a:schemeClr val="tx1"/>
                </a:solidFill>
                <a:sym typeface="Karla"/>
              </a:endParaRPr>
            </a:p>
          </p:txBody>
        </p:sp>
      </p:grpSp>
      <p:pic>
        <p:nvPicPr>
          <p:cNvPr id="11" name="Picture 4" descr="✨ Sparkles - Royalty-Free GIF - Animated Sticker - Free PNG - Animated Icon">
            <a:extLst>
              <a:ext uri="{FF2B5EF4-FFF2-40B4-BE49-F238E27FC236}">
                <a16:creationId xmlns:a16="http://schemas.microsoft.com/office/drawing/2014/main" id="{4704AD1A-72DE-8153-CBF2-30395AAB0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984" y="50628"/>
            <a:ext cx="1236154" cy="123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A close-up of a logo&#10;&#10;AI-generated content may be incorrect.">
            <a:extLst>
              <a:ext uri="{FF2B5EF4-FFF2-40B4-BE49-F238E27FC236}">
                <a16:creationId xmlns:a16="http://schemas.microsoft.com/office/drawing/2014/main" id="{E324108B-53E0-6931-D412-B01BABD271F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t="10305" r="7307" b="26853"/>
          <a:stretch>
            <a:fillRect/>
          </a:stretch>
        </p:blipFill>
        <p:spPr>
          <a:xfrm>
            <a:off x="4841348" y="1069684"/>
            <a:ext cx="2484021" cy="51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5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3">
            <a:extLst>
              <a:ext uri="{FF2B5EF4-FFF2-40B4-BE49-F238E27FC236}">
                <a16:creationId xmlns:a16="http://schemas.microsoft.com/office/drawing/2014/main" id="{365BA17E-DB1E-E93A-34F8-572BB1CDB496}"/>
              </a:ext>
            </a:extLst>
          </p:cNvPr>
          <p:cNvSpPr/>
          <p:nvPr/>
        </p:nvSpPr>
        <p:spPr>
          <a:xfrm>
            <a:off x="351600" y="192559"/>
            <a:ext cx="9210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PEGASUS</a:t>
            </a:r>
            <a:r>
              <a:rPr kumimoji="0" lang="en-NL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JOURNEY TO INDUSTRY LEADERSHIP</a:t>
            </a:r>
            <a:endParaRPr kumimoji="0" lang="en-NL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EAEFB6E9-6F17-D9E0-1668-4AEAD98015D8}"/>
              </a:ext>
            </a:extLst>
          </p:cNvPr>
          <p:cNvGrpSpPr/>
          <p:nvPr/>
        </p:nvGrpSpPr>
        <p:grpSpPr>
          <a:xfrm>
            <a:off x="-8021" y="6055762"/>
            <a:ext cx="12192000" cy="640256"/>
            <a:chOff x="-32084" y="6055762"/>
            <a:chExt cx="12192000" cy="640256"/>
          </a:xfrm>
        </p:grpSpPr>
        <p:cxnSp>
          <p:nvCxnSpPr>
            <p:cNvPr id="10" name="Düz Bağlayıcı 6">
              <a:extLst>
                <a:ext uri="{FF2B5EF4-FFF2-40B4-BE49-F238E27FC236}">
                  <a16:creationId xmlns:a16="http://schemas.microsoft.com/office/drawing/2014/main" id="{9A88F108-FD4F-2F58-084D-6476AEED060B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Düz Bağlayıcı 6">
              <a:extLst>
                <a:ext uri="{FF2B5EF4-FFF2-40B4-BE49-F238E27FC236}">
                  <a16:creationId xmlns:a16="http://schemas.microsoft.com/office/drawing/2014/main" id="{A615C58E-D34A-B84F-E7CA-E92C41F96116}"/>
                </a:ext>
              </a:extLst>
            </p:cNvPr>
            <p:cNvCxnSpPr>
              <a:cxnSpLocks/>
            </p:cNvCxnSpPr>
            <p:nvPr/>
          </p:nvCxnSpPr>
          <p:spPr>
            <a:xfrm>
              <a:off x="-32084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409C6848-6886-4BFD-461E-2850BE315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106" y="6055762"/>
              <a:ext cx="1660351" cy="640256"/>
            </a:xfrm>
            <a:prstGeom prst="rect">
              <a:avLst/>
            </a:prstGeom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35E5A498-1A59-8F8B-67D0-C0A09C255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1239" y="6233199"/>
              <a:ext cx="2076581" cy="342504"/>
            </a:xfrm>
            <a:prstGeom prst="rect">
              <a:avLst/>
            </a:prstGeom>
          </p:spPr>
        </p:pic>
      </p:grpSp>
      <p:pic>
        <p:nvPicPr>
          <p:cNvPr id="25" name="Picture 24" descr="A close-up of a logo&#10;&#10;AI-generated content may be incorrect.">
            <a:extLst>
              <a:ext uri="{FF2B5EF4-FFF2-40B4-BE49-F238E27FC236}">
                <a16:creationId xmlns:a16="http://schemas.microsoft.com/office/drawing/2014/main" id="{0E20FF2B-5854-A31C-0A93-CA905D7F10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t="10305" r="7307" b="26853"/>
          <a:stretch>
            <a:fillRect/>
          </a:stretch>
        </p:blipFill>
        <p:spPr>
          <a:xfrm>
            <a:off x="1623489" y="206449"/>
            <a:ext cx="2112486" cy="441580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C37246E5-D341-1384-C443-D09CC40B6C8D}"/>
              </a:ext>
            </a:extLst>
          </p:cNvPr>
          <p:cNvGrpSpPr/>
          <p:nvPr/>
        </p:nvGrpSpPr>
        <p:grpSpPr>
          <a:xfrm>
            <a:off x="3524572" y="2292153"/>
            <a:ext cx="1055913" cy="1473233"/>
            <a:chOff x="6148252" y="1980712"/>
            <a:chExt cx="1055913" cy="1473233"/>
          </a:xfrm>
        </p:grpSpPr>
        <p:pic>
          <p:nvPicPr>
            <p:cNvPr id="72" name="Graphic 71" descr="Car with solid fill">
              <a:extLst>
                <a:ext uri="{FF2B5EF4-FFF2-40B4-BE49-F238E27FC236}">
                  <a16:creationId xmlns:a16="http://schemas.microsoft.com/office/drawing/2014/main" id="{6FC18C7F-16F6-F38F-6B5F-F3C0EED4E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658793" y="2286273"/>
              <a:ext cx="461665" cy="461665"/>
            </a:xfrm>
            <a:prstGeom prst="rect">
              <a:avLst/>
            </a:prstGeom>
          </p:spPr>
        </p:pic>
        <p:pic>
          <p:nvPicPr>
            <p:cNvPr id="74" name="Graphic 73" descr="Bed with solid fill">
              <a:extLst>
                <a:ext uri="{FF2B5EF4-FFF2-40B4-BE49-F238E27FC236}">
                  <a16:creationId xmlns:a16="http://schemas.microsoft.com/office/drawing/2014/main" id="{4383C5A3-E7F5-B6A4-A496-390F5D5C9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27960" y="1980712"/>
              <a:ext cx="461665" cy="461665"/>
            </a:xfrm>
            <a:prstGeom prst="rect">
              <a:avLst/>
            </a:prstGeom>
          </p:spPr>
        </p:pic>
        <p:pic>
          <p:nvPicPr>
            <p:cNvPr id="76" name="Graphic 75" descr="Aeroplane with solid fill">
              <a:extLst>
                <a:ext uri="{FF2B5EF4-FFF2-40B4-BE49-F238E27FC236}">
                  <a16:creationId xmlns:a16="http://schemas.microsoft.com/office/drawing/2014/main" id="{454B5596-9176-595F-A150-8E89948E6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54933" y="2366178"/>
              <a:ext cx="461665" cy="461665"/>
            </a:xfrm>
            <a:prstGeom prst="rect">
              <a:avLst/>
            </a:prstGeom>
          </p:spPr>
        </p:pic>
        <p:pic>
          <p:nvPicPr>
            <p:cNvPr id="78" name="Graphic 77" descr="Open hand with solid fill">
              <a:extLst>
                <a:ext uri="{FF2B5EF4-FFF2-40B4-BE49-F238E27FC236}">
                  <a16:creationId xmlns:a16="http://schemas.microsoft.com/office/drawing/2014/main" id="{64C3F469-A6C2-AEF6-D8CA-D05D97EDC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148252" y="2398032"/>
              <a:ext cx="1055913" cy="1055913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AEA3E3C-EB78-904A-A9C9-6990DCC5AB8F}"/>
              </a:ext>
            </a:extLst>
          </p:cNvPr>
          <p:cNvGrpSpPr/>
          <p:nvPr/>
        </p:nvGrpSpPr>
        <p:grpSpPr>
          <a:xfrm>
            <a:off x="735649" y="1077152"/>
            <a:ext cx="914400" cy="1507957"/>
            <a:chOff x="6944195" y="3080050"/>
            <a:chExt cx="914400" cy="1507957"/>
          </a:xfrm>
        </p:grpSpPr>
        <p:pic>
          <p:nvPicPr>
            <p:cNvPr id="80" name="Graphic 79" descr="Ethernet with solid fill">
              <a:extLst>
                <a:ext uri="{FF2B5EF4-FFF2-40B4-BE49-F238E27FC236}">
                  <a16:creationId xmlns:a16="http://schemas.microsoft.com/office/drawing/2014/main" id="{819DED52-5E2E-F464-7AB4-7516FC5FA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44195" y="3673607"/>
              <a:ext cx="914400" cy="914400"/>
            </a:xfrm>
            <a:prstGeom prst="rect">
              <a:avLst/>
            </a:prstGeom>
          </p:spPr>
        </p:pic>
        <p:pic>
          <p:nvPicPr>
            <p:cNvPr id="83" name="Graphic 82" descr="Earth globe: Africa and Europe with solid fill">
              <a:extLst>
                <a:ext uri="{FF2B5EF4-FFF2-40B4-BE49-F238E27FC236}">
                  <a16:creationId xmlns:a16="http://schemas.microsoft.com/office/drawing/2014/main" id="{8D07A9E3-941A-8431-5E5B-C4CE6DEDF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944195" y="3080050"/>
              <a:ext cx="914400" cy="91440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7F4D64F-D02E-80B1-9F94-B79EC29647BF}"/>
              </a:ext>
            </a:extLst>
          </p:cNvPr>
          <p:cNvGrpSpPr/>
          <p:nvPr/>
        </p:nvGrpSpPr>
        <p:grpSpPr>
          <a:xfrm>
            <a:off x="6300652" y="3464942"/>
            <a:ext cx="918754" cy="1328828"/>
            <a:chOff x="5568909" y="2971800"/>
            <a:chExt cx="918754" cy="1328828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6BABBBF-F87F-D8A4-EF46-E036A8238110}"/>
                </a:ext>
              </a:extLst>
            </p:cNvPr>
            <p:cNvGrpSpPr/>
            <p:nvPr/>
          </p:nvGrpSpPr>
          <p:grpSpPr>
            <a:xfrm>
              <a:off x="5568909" y="2971800"/>
              <a:ext cx="914400" cy="914400"/>
              <a:chOff x="5568909" y="2971800"/>
              <a:chExt cx="914400" cy="914400"/>
            </a:xfrm>
          </p:grpSpPr>
          <p:pic>
            <p:nvPicPr>
              <p:cNvPr id="86" name="Graphic 85" descr="Take Off with solid fill">
                <a:extLst>
                  <a:ext uri="{FF2B5EF4-FFF2-40B4-BE49-F238E27FC236}">
                    <a16:creationId xmlns:a16="http://schemas.microsoft.com/office/drawing/2014/main" id="{2979A4FF-7583-9519-67FF-7D7734C1B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568909" y="2971800"/>
                <a:ext cx="914400" cy="914400"/>
              </a:xfrm>
              <a:prstGeom prst="rect">
                <a:avLst/>
              </a:prstGeom>
            </p:spPr>
          </p:pic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1F41F34D-EC74-0E39-306D-E467C1AB44E9}"/>
                  </a:ext>
                </a:extLst>
              </p:cNvPr>
              <p:cNvSpPr/>
              <p:nvPr/>
            </p:nvSpPr>
            <p:spPr>
              <a:xfrm>
                <a:off x="5568909" y="3572691"/>
                <a:ext cx="914400" cy="1863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</p:grpSp>
        <p:pic>
          <p:nvPicPr>
            <p:cNvPr id="88" name="Graphic 87" descr="Group of men with solid fill">
              <a:extLst>
                <a:ext uri="{FF2B5EF4-FFF2-40B4-BE49-F238E27FC236}">
                  <a16:creationId xmlns:a16="http://schemas.microsoft.com/office/drawing/2014/main" id="{C24FD13B-E09A-473C-2119-982439759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5573263" y="3386228"/>
              <a:ext cx="914400" cy="914400"/>
            </a:xfrm>
            <a:prstGeom prst="rect">
              <a:avLst/>
            </a:prstGeom>
          </p:spPr>
        </p:pic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6A98581F-7280-7C50-E91D-8585F008ADBE}"/>
              </a:ext>
            </a:extLst>
          </p:cNvPr>
          <p:cNvSpPr txBox="1"/>
          <p:nvPr/>
        </p:nvSpPr>
        <p:spPr>
          <a:xfrm>
            <a:off x="1721898" y="1363847"/>
            <a:ext cx="4362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ALL-IN PROJECT SCOPE COVERING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146 DESTINATIONS IN 53 COUNTRIES</a:t>
            </a:r>
            <a:endParaRPr kumimoji="0" lang="en-NL" sz="2000" b="1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5EA3B8D-0CDD-D6DF-5654-0DB9F2549A9D}"/>
              </a:ext>
            </a:extLst>
          </p:cNvPr>
          <p:cNvSpPr txBox="1"/>
          <p:nvPr/>
        </p:nvSpPr>
        <p:spPr>
          <a:xfrm>
            <a:off x="4680939" y="2595576"/>
            <a:ext cx="3169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prstClr val="black"/>
                </a:solidFill>
                <a:latin typeface="Calibri" panose="020F0502020204030204"/>
              </a:rPr>
              <a:t>1 BILLION OFFERS / DAY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prstClr val="black"/>
                </a:solidFill>
                <a:latin typeface="Calibri" panose="020F0502020204030204"/>
              </a:rPr>
              <a:t>24 DIFFERENT ANCILLARIES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6724BD0-D293-0FF4-61D4-44DEF2098F11}"/>
              </a:ext>
            </a:extLst>
          </p:cNvPr>
          <p:cNvSpPr txBox="1"/>
          <p:nvPr/>
        </p:nvSpPr>
        <p:spPr>
          <a:xfrm>
            <a:off x="7208297" y="3879749"/>
            <a:ext cx="4362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prstClr val="black"/>
                </a:solidFill>
                <a:latin typeface="Calibri" panose="020F0502020204030204"/>
              </a:rPr>
              <a:t>12 MILLION ANNUAL PAX VOLUME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prstClr val="black"/>
                </a:solidFill>
                <a:latin typeface="Calibri" panose="020F0502020204030204"/>
              </a:rPr>
              <a:t>VIA OFFERS &amp; ORDERS BY EOY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5CC5A15-EBC4-688D-19C2-B2C60065D40D}"/>
              </a:ext>
            </a:extLst>
          </p:cNvPr>
          <p:cNvSpPr txBox="1"/>
          <p:nvPr/>
        </p:nvSpPr>
        <p:spPr>
          <a:xfrm>
            <a:off x="3152117" y="5456628"/>
            <a:ext cx="5887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3200" b="1" dirty="0">
                <a:solidFill>
                  <a:prstClr val="black"/>
                </a:solidFill>
                <a:latin typeface="Calibri" panose="020F0502020204030204"/>
              </a:rPr>
              <a:t>ALREADY LIVE. RIGHT NOW.</a:t>
            </a:r>
          </a:p>
        </p:txBody>
      </p:sp>
    </p:spTree>
    <p:extLst>
      <p:ext uri="{BB962C8B-B14F-4D97-AF65-F5344CB8AC3E}">
        <p14:creationId xmlns:p14="http://schemas.microsoft.com/office/powerpoint/2010/main" val="20147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94" grpId="0"/>
      <p:bldP spid="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4FF02-4F9F-5A20-569D-E40D9FB14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3">
            <a:extLst>
              <a:ext uri="{FF2B5EF4-FFF2-40B4-BE49-F238E27FC236}">
                <a16:creationId xmlns:a16="http://schemas.microsoft.com/office/drawing/2014/main" id="{AB27466C-EB81-7F98-384A-2333E08520CA}"/>
              </a:ext>
            </a:extLst>
          </p:cNvPr>
          <p:cNvSpPr/>
          <p:nvPr/>
        </p:nvSpPr>
        <p:spPr>
          <a:xfrm>
            <a:off x="351600" y="192559"/>
            <a:ext cx="9210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PEGASUS</a:t>
            </a:r>
            <a:r>
              <a:rPr kumimoji="0" lang="en-NL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JOURNEY TO INDUSTRY LEADERSHIP</a:t>
            </a:r>
            <a:endParaRPr kumimoji="0" lang="en-NL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28C7B39C-0CE9-166A-3A58-3F4D939B60CE}"/>
              </a:ext>
            </a:extLst>
          </p:cNvPr>
          <p:cNvGrpSpPr/>
          <p:nvPr/>
        </p:nvGrpSpPr>
        <p:grpSpPr>
          <a:xfrm>
            <a:off x="-8021" y="6055762"/>
            <a:ext cx="12192000" cy="640256"/>
            <a:chOff x="-32084" y="6055762"/>
            <a:chExt cx="12192000" cy="640256"/>
          </a:xfrm>
        </p:grpSpPr>
        <p:cxnSp>
          <p:nvCxnSpPr>
            <p:cNvPr id="10" name="Düz Bağlayıcı 6">
              <a:extLst>
                <a:ext uri="{FF2B5EF4-FFF2-40B4-BE49-F238E27FC236}">
                  <a16:creationId xmlns:a16="http://schemas.microsoft.com/office/drawing/2014/main" id="{5D1ABAE4-8A78-AD94-24E7-D729C0283396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Düz Bağlayıcı 6">
              <a:extLst>
                <a:ext uri="{FF2B5EF4-FFF2-40B4-BE49-F238E27FC236}">
                  <a16:creationId xmlns:a16="http://schemas.microsoft.com/office/drawing/2014/main" id="{9557E737-E10D-92EE-2BC5-02B45C516515}"/>
                </a:ext>
              </a:extLst>
            </p:cNvPr>
            <p:cNvCxnSpPr>
              <a:cxnSpLocks/>
            </p:cNvCxnSpPr>
            <p:nvPr/>
          </p:nvCxnSpPr>
          <p:spPr>
            <a:xfrm>
              <a:off x="-32084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D6694477-8F8D-D516-1C18-8E8D6CDA1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106" y="6055762"/>
              <a:ext cx="1660351" cy="640256"/>
            </a:xfrm>
            <a:prstGeom prst="rect">
              <a:avLst/>
            </a:prstGeom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F1462E6F-665B-8A78-F96D-6600CAD37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1239" y="6233199"/>
              <a:ext cx="2076581" cy="3425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55B468-BDE9-17F5-6C58-A7899C206000}"/>
              </a:ext>
            </a:extLst>
          </p:cNvPr>
          <p:cNvGrpSpPr/>
          <p:nvPr/>
        </p:nvGrpSpPr>
        <p:grpSpPr>
          <a:xfrm>
            <a:off x="326246" y="1278684"/>
            <a:ext cx="5412075" cy="3881142"/>
            <a:chOff x="870194" y="880269"/>
            <a:chExt cx="10389989" cy="16604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635417-8DA7-8C98-A9CA-6ECCC4DF5D89}"/>
                </a:ext>
              </a:extLst>
            </p:cNvPr>
            <p:cNvSpPr/>
            <p:nvPr/>
          </p:nvSpPr>
          <p:spPr>
            <a:xfrm>
              <a:off x="870194" y="880269"/>
              <a:ext cx="10389989" cy="1660458"/>
            </a:xfrm>
            <a:prstGeom prst="rect">
              <a:avLst/>
            </a:prstGeom>
            <a:solidFill>
              <a:srgbClr val="8C2A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NL" sz="2600" noProof="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6B1B0C-0D58-D5E9-BA0E-8BE3BDEF99DC}"/>
                </a:ext>
              </a:extLst>
            </p:cNvPr>
            <p:cNvSpPr txBox="1"/>
            <p:nvPr/>
          </p:nvSpPr>
          <p:spPr>
            <a:xfrm>
              <a:off x="870194" y="934902"/>
              <a:ext cx="10389989" cy="22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L" sz="2800" noProof="0" dirty="0">
                  <a:solidFill>
                    <a:schemeClr val="bg1"/>
                  </a:solidFill>
                </a:rPr>
                <a:t>PHASE 1: THE FUNDAMENTALS</a:t>
              </a:r>
            </a:p>
          </p:txBody>
        </p:sp>
      </p:grpSp>
      <p:pic>
        <p:nvPicPr>
          <p:cNvPr id="25" name="Picture 24" descr="A close-up of a logo&#10;&#10;AI-generated content may be incorrect.">
            <a:extLst>
              <a:ext uri="{FF2B5EF4-FFF2-40B4-BE49-F238E27FC236}">
                <a16:creationId xmlns:a16="http://schemas.microsoft.com/office/drawing/2014/main" id="{4F0E0E24-C68C-10D1-C5B0-1FF5C379A9B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t="10305" r="7307" b="26853"/>
          <a:stretch>
            <a:fillRect/>
          </a:stretch>
        </p:blipFill>
        <p:spPr>
          <a:xfrm>
            <a:off x="1623489" y="206449"/>
            <a:ext cx="2112486" cy="44158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DA1F371D-1F2E-DC1A-C0AC-8FAF01642C87}"/>
              </a:ext>
            </a:extLst>
          </p:cNvPr>
          <p:cNvGrpSpPr/>
          <p:nvPr/>
        </p:nvGrpSpPr>
        <p:grpSpPr>
          <a:xfrm>
            <a:off x="368222" y="2173267"/>
            <a:ext cx="5229548" cy="523926"/>
            <a:chOff x="577224" y="1774852"/>
            <a:chExt cx="5229548" cy="523926"/>
          </a:xfrm>
        </p:grpSpPr>
        <p:pic>
          <p:nvPicPr>
            <p:cNvPr id="27" name="Graphic 26" descr="Lights On with solid fill">
              <a:extLst>
                <a:ext uri="{FF2B5EF4-FFF2-40B4-BE49-F238E27FC236}">
                  <a16:creationId xmlns:a16="http://schemas.microsoft.com/office/drawing/2014/main" id="{4D1D40CA-0CA7-91AC-CA4F-0BFF7C340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7224" y="1774852"/>
              <a:ext cx="523926" cy="523926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F0721F2-36CB-7422-63C6-C7D5C68245BF}"/>
                </a:ext>
              </a:extLst>
            </p:cNvPr>
            <p:cNvSpPr txBox="1"/>
            <p:nvPr/>
          </p:nvSpPr>
          <p:spPr>
            <a:xfrm>
              <a:off x="1081384" y="1823336"/>
              <a:ext cx="4725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NL" sz="2000" noProof="0" dirty="0">
                  <a:solidFill>
                    <a:schemeClr val="bg1"/>
                  </a:solidFill>
                  <a:latin typeface="Calibri" panose="020F0502020204030204"/>
                </a:rPr>
                <a:t>Refining Awareness into Actionable Insights</a:t>
              </a:r>
              <a:endParaRPr kumimoji="0" lang="en-NL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DC293A1-5D63-2DEA-FCE1-173F30B84E65}"/>
              </a:ext>
            </a:extLst>
          </p:cNvPr>
          <p:cNvGrpSpPr/>
          <p:nvPr/>
        </p:nvGrpSpPr>
        <p:grpSpPr>
          <a:xfrm>
            <a:off x="368221" y="2880406"/>
            <a:ext cx="5245396" cy="523926"/>
            <a:chOff x="577223" y="2613818"/>
            <a:chExt cx="5245396" cy="523926"/>
          </a:xfrm>
        </p:grpSpPr>
        <p:pic>
          <p:nvPicPr>
            <p:cNvPr id="34" name="Graphic 33" descr="Telescope with solid fill">
              <a:extLst>
                <a:ext uri="{FF2B5EF4-FFF2-40B4-BE49-F238E27FC236}">
                  <a16:creationId xmlns:a16="http://schemas.microsoft.com/office/drawing/2014/main" id="{686A61F4-270D-DC76-F7A0-A146C17EA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7223" y="2613818"/>
              <a:ext cx="523926" cy="523926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4BB7AE-D53E-6399-E3ED-253252E7C7CA}"/>
                </a:ext>
              </a:extLst>
            </p:cNvPr>
            <p:cNvSpPr txBox="1"/>
            <p:nvPr/>
          </p:nvSpPr>
          <p:spPr>
            <a:xfrm>
              <a:off x="1097231" y="2665789"/>
              <a:ext cx="4725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NL" sz="2000" noProof="0" dirty="0">
                  <a:solidFill>
                    <a:schemeClr val="bg1"/>
                  </a:solidFill>
                  <a:latin typeface="Calibri" panose="020F0502020204030204"/>
                </a:rPr>
                <a:t>Envisioning a ‘‘No-Holds-Barred’’ End State</a:t>
              </a:r>
              <a:endParaRPr kumimoji="0" lang="en-NL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182A391-F0A1-8A9A-16E6-49CF550F4665}"/>
              </a:ext>
            </a:extLst>
          </p:cNvPr>
          <p:cNvGrpSpPr/>
          <p:nvPr/>
        </p:nvGrpSpPr>
        <p:grpSpPr>
          <a:xfrm>
            <a:off x="316754" y="3587545"/>
            <a:ext cx="5351292" cy="555628"/>
            <a:chOff x="525756" y="3306075"/>
            <a:chExt cx="5351292" cy="555628"/>
          </a:xfrm>
        </p:grpSpPr>
        <p:pic>
          <p:nvPicPr>
            <p:cNvPr id="39" name="Graphic 38" descr="Stopwatch 33% with solid fill">
              <a:extLst>
                <a:ext uri="{FF2B5EF4-FFF2-40B4-BE49-F238E27FC236}">
                  <a16:creationId xmlns:a16="http://schemas.microsoft.com/office/drawing/2014/main" id="{38BD0F34-14F7-15FB-3F74-1D3326454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5756" y="3306075"/>
              <a:ext cx="555628" cy="555628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4736E6-A0F5-7AC3-C905-FA728472225E}"/>
                </a:ext>
              </a:extLst>
            </p:cNvPr>
            <p:cNvSpPr txBox="1"/>
            <p:nvPr/>
          </p:nvSpPr>
          <p:spPr>
            <a:xfrm>
              <a:off x="1151660" y="3383834"/>
              <a:ext cx="4725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tr-TR" sz="2000" noProof="0" dirty="0">
                  <a:solidFill>
                    <a:schemeClr val="bg1"/>
                  </a:solidFill>
                  <a:latin typeface="Calibri" panose="020F0502020204030204"/>
                </a:rPr>
                <a:t>Mapping from the End State Back to Today</a:t>
              </a:r>
              <a:endParaRPr kumimoji="0" lang="en-NL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9FCDCF6-5F86-C996-E0FD-CFF7F1260E7B}"/>
              </a:ext>
            </a:extLst>
          </p:cNvPr>
          <p:cNvGrpSpPr/>
          <p:nvPr/>
        </p:nvGrpSpPr>
        <p:grpSpPr>
          <a:xfrm>
            <a:off x="339132" y="4326385"/>
            <a:ext cx="5246969" cy="555628"/>
            <a:chOff x="548134" y="3927970"/>
            <a:chExt cx="5246969" cy="555628"/>
          </a:xfrm>
        </p:grpSpPr>
        <p:pic>
          <p:nvPicPr>
            <p:cNvPr id="42" name="Graphic 41" descr="Scales of justice with solid fill">
              <a:extLst>
                <a:ext uri="{FF2B5EF4-FFF2-40B4-BE49-F238E27FC236}">
                  <a16:creationId xmlns:a16="http://schemas.microsoft.com/office/drawing/2014/main" id="{2D6598E4-569B-6557-5A20-36DB984F8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48134" y="3927970"/>
              <a:ext cx="555628" cy="555628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FD6A85-2A87-96AA-41AF-69378E0ABA43}"/>
                </a:ext>
              </a:extLst>
            </p:cNvPr>
            <p:cNvSpPr txBox="1"/>
            <p:nvPr/>
          </p:nvSpPr>
          <p:spPr>
            <a:xfrm>
              <a:off x="1069715" y="4011769"/>
              <a:ext cx="4725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tr-TR" sz="2000" noProof="0" dirty="0">
                  <a:solidFill>
                    <a:schemeClr val="bg1"/>
                  </a:solidFill>
                  <a:latin typeface="Calibri" panose="020F0502020204030204"/>
                </a:rPr>
                <a:t>Aligning Across Silos and Key Stakeholders</a:t>
              </a:r>
              <a:endParaRPr kumimoji="0" lang="en-NL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374FFA6-B69D-08EC-5214-44503D65CE81}"/>
              </a:ext>
            </a:extLst>
          </p:cNvPr>
          <p:cNvGrpSpPr>
            <a:grpSpLocks/>
          </p:cNvGrpSpPr>
          <p:nvPr/>
        </p:nvGrpSpPr>
        <p:grpSpPr>
          <a:xfrm>
            <a:off x="6463171" y="1278684"/>
            <a:ext cx="5412075" cy="3881142"/>
            <a:chOff x="870194" y="880269"/>
            <a:chExt cx="10389989" cy="1660458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DA3C32E-939B-8ADF-2711-61D34E2B3B8B}"/>
                </a:ext>
              </a:extLst>
            </p:cNvPr>
            <p:cNvSpPr>
              <a:spLocks/>
            </p:cNvSpPr>
            <p:nvPr/>
          </p:nvSpPr>
          <p:spPr>
            <a:xfrm>
              <a:off x="870194" y="880269"/>
              <a:ext cx="10389989" cy="1660458"/>
            </a:xfrm>
            <a:prstGeom prst="rect">
              <a:avLst/>
            </a:prstGeom>
            <a:solidFill>
              <a:srgbClr val="8C2A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NL" sz="2600" noProof="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CAD866E-BCB3-181B-9D6F-63EA3EEF0711}"/>
                </a:ext>
              </a:extLst>
            </p:cNvPr>
            <p:cNvSpPr txBox="1">
              <a:spLocks/>
            </p:cNvSpPr>
            <p:nvPr/>
          </p:nvSpPr>
          <p:spPr>
            <a:xfrm>
              <a:off x="870194" y="934902"/>
              <a:ext cx="10389989" cy="22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L" sz="2800" noProof="0" dirty="0">
                  <a:solidFill>
                    <a:schemeClr val="bg1"/>
                  </a:solidFill>
                </a:rPr>
                <a:t>PHASE </a:t>
              </a:r>
              <a:r>
                <a:rPr lang="tr-TR" sz="2800" noProof="0" dirty="0">
                  <a:solidFill>
                    <a:schemeClr val="bg1"/>
                  </a:solidFill>
                </a:rPr>
                <a:t>2</a:t>
              </a:r>
              <a:r>
                <a:rPr lang="en-NL" sz="2800" noProof="0" dirty="0">
                  <a:solidFill>
                    <a:schemeClr val="bg1"/>
                  </a:solidFill>
                </a:rPr>
                <a:t>: </a:t>
              </a:r>
              <a:r>
                <a:rPr lang="tr-TR" sz="2800" noProof="0" dirty="0">
                  <a:solidFill>
                    <a:schemeClr val="bg1"/>
                  </a:solidFill>
                </a:rPr>
                <a:t>PLANNING</a:t>
              </a:r>
              <a:endParaRPr lang="en-NL" sz="2800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6B78122B-0AF5-57C0-696E-0F7C55D812ED}"/>
              </a:ext>
            </a:extLst>
          </p:cNvPr>
          <p:cNvSpPr txBox="1"/>
          <p:nvPr/>
        </p:nvSpPr>
        <p:spPr>
          <a:xfrm>
            <a:off x="7009307" y="2221751"/>
            <a:ext cx="4725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Prioritizing Short-to-Mid Term Outcomes</a:t>
            </a:r>
            <a:endParaRPr kumimoji="0" lang="en-NL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86D64C9-1D00-7CA8-915C-3D161B449911}"/>
              </a:ext>
            </a:extLst>
          </p:cNvPr>
          <p:cNvSpPr txBox="1"/>
          <p:nvPr/>
        </p:nvSpPr>
        <p:spPr>
          <a:xfrm>
            <a:off x="7077402" y="2932377"/>
            <a:ext cx="4725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noProof="0" dirty="0">
                <a:solidFill>
                  <a:schemeClr val="bg1"/>
                </a:solidFill>
                <a:latin typeface="Calibri" panose="020F0502020204030204"/>
              </a:rPr>
              <a:t>Deciding on ‘‘Blue Ocean’’ vs ‘‘Greenfield’’</a:t>
            </a:r>
            <a:endParaRPr kumimoji="0" lang="en-NL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8FB8CFF-E7EF-8400-EBA1-CC86BE0C2266}"/>
              </a:ext>
            </a:extLst>
          </p:cNvPr>
          <p:cNvSpPr txBox="1"/>
          <p:nvPr/>
        </p:nvSpPr>
        <p:spPr>
          <a:xfrm>
            <a:off x="7079583" y="3665304"/>
            <a:ext cx="4725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noProof="0" dirty="0">
                <a:solidFill>
                  <a:schemeClr val="bg1"/>
                </a:solidFill>
                <a:latin typeface="Calibri" panose="020F0502020204030204"/>
              </a:rPr>
              <a:t>Prerequisites, Dependencies, Steps, Goals</a:t>
            </a:r>
            <a:endParaRPr kumimoji="0" lang="en-NL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AA10F5D-B619-7A20-CBD4-0C80040FCA22}"/>
              </a:ext>
            </a:extLst>
          </p:cNvPr>
          <p:cNvSpPr txBox="1"/>
          <p:nvPr/>
        </p:nvSpPr>
        <p:spPr>
          <a:xfrm>
            <a:off x="7062948" y="4410184"/>
            <a:ext cx="4725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Action and Communication Plan</a:t>
            </a:r>
            <a:endParaRPr kumimoji="0" lang="en-NL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4" name="Graphic 63" descr="Priorities with solid fill">
            <a:extLst>
              <a:ext uri="{FF2B5EF4-FFF2-40B4-BE49-F238E27FC236}">
                <a16:creationId xmlns:a16="http://schemas.microsoft.com/office/drawing/2014/main" id="{2DE779D6-3629-2F61-E96A-BD011B8A5E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85553" y="2135601"/>
            <a:ext cx="599257" cy="599257"/>
          </a:xfrm>
          <a:prstGeom prst="rect">
            <a:avLst/>
          </a:prstGeom>
        </p:spPr>
      </p:pic>
      <p:pic>
        <p:nvPicPr>
          <p:cNvPr id="66" name="Graphic 65" descr="Wave with solid fill">
            <a:extLst>
              <a:ext uri="{FF2B5EF4-FFF2-40B4-BE49-F238E27FC236}">
                <a16:creationId xmlns:a16="http://schemas.microsoft.com/office/drawing/2014/main" id="{CBC282DF-55DD-73CB-698E-4E81A55EAA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05146" y="2858432"/>
            <a:ext cx="599257" cy="599257"/>
          </a:xfrm>
          <a:prstGeom prst="rect">
            <a:avLst/>
          </a:prstGeom>
        </p:spPr>
      </p:pic>
      <p:pic>
        <p:nvPicPr>
          <p:cNvPr id="68" name="Graphic 67" descr="Connected with solid fill">
            <a:extLst>
              <a:ext uri="{FF2B5EF4-FFF2-40B4-BE49-F238E27FC236}">
                <a16:creationId xmlns:a16="http://schemas.microsoft.com/office/drawing/2014/main" id="{BF696F28-B073-2EF0-CFA8-7336D6B1E4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76057" y="3524389"/>
            <a:ext cx="670293" cy="670293"/>
          </a:xfrm>
          <a:prstGeom prst="rect">
            <a:avLst/>
          </a:prstGeom>
        </p:spPr>
      </p:pic>
      <p:pic>
        <p:nvPicPr>
          <p:cNvPr id="70" name="Graphic 69" descr="Chat with solid fill">
            <a:extLst>
              <a:ext uri="{FF2B5EF4-FFF2-40B4-BE49-F238E27FC236}">
                <a16:creationId xmlns:a16="http://schemas.microsoft.com/office/drawing/2014/main" id="{64D7E5BD-BBC0-B1BA-D89F-86642AE2586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510271" y="4325526"/>
            <a:ext cx="600851" cy="60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9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6" grpId="0"/>
      <p:bldP spid="59" grpId="0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58C43-E3FA-22B1-ED36-8F4D5A473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3">
            <a:extLst>
              <a:ext uri="{FF2B5EF4-FFF2-40B4-BE49-F238E27FC236}">
                <a16:creationId xmlns:a16="http://schemas.microsoft.com/office/drawing/2014/main" id="{14566013-09CC-5B21-FBEB-0E6F1DCA6583}"/>
              </a:ext>
            </a:extLst>
          </p:cNvPr>
          <p:cNvSpPr/>
          <p:nvPr/>
        </p:nvSpPr>
        <p:spPr>
          <a:xfrm>
            <a:off x="351600" y="192559"/>
            <a:ext cx="9210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PEGASUS</a:t>
            </a:r>
            <a:r>
              <a:rPr kumimoji="0" lang="en-NL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JOURNEY TO INDUSTRY LEADERSHIP</a:t>
            </a:r>
            <a:endParaRPr kumimoji="0" lang="en-NL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ABF6A88E-02AD-4281-3679-483A6CB93A5D}"/>
              </a:ext>
            </a:extLst>
          </p:cNvPr>
          <p:cNvGrpSpPr/>
          <p:nvPr/>
        </p:nvGrpSpPr>
        <p:grpSpPr>
          <a:xfrm>
            <a:off x="-8021" y="6055762"/>
            <a:ext cx="12192000" cy="640256"/>
            <a:chOff x="-32084" y="6055762"/>
            <a:chExt cx="12192000" cy="640256"/>
          </a:xfrm>
        </p:grpSpPr>
        <p:cxnSp>
          <p:nvCxnSpPr>
            <p:cNvPr id="10" name="Düz Bağlayıcı 6">
              <a:extLst>
                <a:ext uri="{FF2B5EF4-FFF2-40B4-BE49-F238E27FC236}">
                  <a16:creationId xmlns:a16="http://schemas.microsoft.com/office/drawing/2014/main" id="{8CB8FEBD-A80D-040E-A7C6-A3ACFAF26BF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758" y="6439345"/>
              <a:ext cx="8189495" cy="0"/>
            </a:xfrm>
            <a:prstGeom prst="line">
              <a:avLst/>
            </a:prstGeom>
            <a:ln w="38100">
              <a:solidFill>
                <a:srgbClr val="A01D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Düz Bağlayıcı 6">
              <a:extLst>
                <a:ext uri="{FF2B5EF4-FFF2-40B4-BE49-F238E27FC236}">
                  <a16:creationId xmlns:a16="http://schemas.microsoft.com/office/drawing/2014/main" id="{E7CEC3BC-45EF-B6EA-AB47-07925201DA46}"/>
                </a:ext>
              </a:extLst>
            </p:cNvPr>
            <p:cNvCxnSpPr>
              <a:cxnSpLocks/>
            </p:cNvCxnSpPr>
            <p:nvPr/>
          </p:nvCxnSpPr>
          <p:spPr>
            <a:xfrm>
              <a:off x="-32084" y="6696018"/>
              <a:ext cx="1219200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DDF4E3FE-BD8E-9391-6633-5B2B158D6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106" y="6055762"/>
              <a:ext cx="1660351" cy="640256"/>
            </a:xfrm>
            <a:prstGeom prst="rect">
              <a:avLst/>
            </a:prstGeom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38A1C048-65CF-C96B-9FF1-9C613E533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1239" y="6233199"/>
              <a:ext cx="2076581" cy="3425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82EEEE5-17B3-7817-079C-4B2C2429EA58}"/>
              </a:ext>
            </a:extLst>
          </p:cNvPr>
          <p:cNvGrpSpPr/>
          <p:nvPr/>
        </p:nvGrpSpPr>
        <p:grpSpPr>
          <a:xfrm>
            <a:off x="326246" y="1324406"/>
            <a:ext cx="5412075" cy="491402"/>
            <a:chOff x="870194" y="880269"/>
            <a:chExt cx="10389989" cy="16604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9C25CB-B2A1-389B-C2C6-911542E8A06B}"/>
                </a:ext>
              </a:extLst>
            </p:cNvPr>
            <p:cNvSpPr/>
            <p:nvPr/>
          </p:nvSpPr>
          <p:spPr>
            <a:xfrm>
              <a:off x="870194" y="880269"/>
              <a:ext cx="10389989" cy="1660458"/>
            </a:xfrm>
            <a:prstGeom prst="rect">
              <a:avLst/>
            </a:prstGeom>
            <a:solidFill>
              <a:srgbClr val="8C2A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NL" sz="2600" noProof="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88B677-3B6E-432C-1EB1-C7C978720C03}"/>
                </a:ext>
              </a:extLst>
            </p:cNvPr>
            <p:cNvSpPr txBox="1"/>
            <p:nvPr/>
          </p:nvSpPr>
          <p:spPr>
            <a:xfrm>
              <a:off x="870194" y="934902"/>
              <a:ext cx="10389989" cy="22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L" sz="2800" noProof="0" dirty="0">
                  <a:solidFill>
                    <a:schemeClr val="bg1"/>
                  </a:solidFill>
                </a:rPr>
                <a:t>PHASE </a:t>
              </a:r>
              <a:r>
                <a:rPr lang="tr-TR" sz="2800" noProof="0" dirty="0">
                  <a:solidFill>
                    <a:schemeClr val="bg1"/>
                  </a:solidFill>
                </a:rPr>
                <a:t>3</a:t>
              </a:r>
              <a:r>
                <a:rPr lang="en-NL" sz="2800" noProof="0" dirty="0">
                  <a:solidFill>
                    <a:schemeClr val="bg1"/>
                  </a:solidFill>
                </a:rPr>
                <a:t>: T</a:t>
              </a:r>
              <a:r>
                <a:rPr lang="tr-TR" sz="2800" noProof="0" dirty="0">
                  <a:solidFill>
                    <a:schemeClr val="bg1"/>
                  </a:solidFill>
                </a:rPr>
                <a:t>ECHNICAL DESIGN</a:t>
              </a:r>
              <a:endParaRPr lang="en-NL" sz="2800" noProof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Picture 24" descr="A close-up of a logo&#10;&#10;AI-generated content may be incorrect.">
            <a:extLst>
              <a:ext uri="{FF2B5EF4-FFF2-40B4-BE49-F238E27FC236}">
                <a16:creationId xmlns:a16="http://schemas.microsoft.com/office/drawing/2014/main" id="{F81C713D-AAA1-13DF-E5D4-E4B99C39A7F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t="10305" r="7307" b="26853"/>
          <a:stretch>
            <a:fillRect/>
          </a:stretch>
        </p:blipFill>
        <p:spPr>
          <a:xfrm>
            <a:off x="1623489" y="206449"/>
            <a:ext cx="2112486" cy="4415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7BCB7A-43A5-4E22-8115-03C3C44904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00" y="1993203"/>
            <a:ext cx="3518553" cy="1761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358F0F-6E05-EEE7-4755-6024B536AC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434" y="3667000"/>
            <a:ext cx="3134063" cy="142290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6B7405F-253C-75EB-8D59-B719C7F7B58F}"/>
              </a:ext>
            </a:extLst>
          </p:cNvPr>
          <p:cNvGrpSpPr/>
          <p:nvPr/>
        </p:nvGrpSpPr>
        <p:grpSpPr>
          <a:xfrm>
            <a:off x="6392896" y="1324406"/>
            <a:ext cx="5412075" cy="539388"/>
            <a:chOff x="870194" y="880269"/>
            <a:chExt cx="10389989" cy="18226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B761A6E-EFB1-95FD-BD4E-9336457717F0}"/>
                </a:ext>
              </a:extLst>
            </p:cNvPr>
            <p:cNvSpPr/>
            <p:nvPr/>
          </p:nvSpPr>
          <p:spPr>
            <a:xfrm>
              <a:off x="870194" y="880269"/>
              <a:ext cx="10389989" cy="1660458"/>
            </a:xfrm>
            <a:prstGeom prst="rect">
              <a:avLst/>
            </a:prstGeom>
            <a:solidFill>
              <a:srgbClr val="8C2A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NL" sz="2600" noProof="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5B138A-61B1-4C04-1E17-03CFD715F444}"/>
                </a:ext>
              </a:extLst>
            </p:cNvPr>
            <p:cNvSpPr txBox="1"/>
            <p:nvPr/>
          </p:nvSpPr>
          <p:spPr>
            <a:xfrm>
              <a:off x="870194" y="934901"/>
              <a:ext cx="10389989" cy="1767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L" sz="2800" noProof="0" dirty="0">
                  <a:solidFill>
                    <a:schemeClr val="bg1"/>
                  </a:solidFill>
                </a:rPr>
                <a:t>PHASE </a:t>
              </a:r>
              <a:r>
                <a:rPr lang="tr-TR" sz="2800" dirty="0">
                  <a:solidFill>
                    <a:schemeClr val="bg1"/>
                  </a:solidFill>
                </a:rPr>
                <a:t>4</a:t>
              </a:r>
              <a:r>
                <a:rPr lang="en-NL" sz="2800" noProof="0" dirty="0">
                  <a:solidFill>
                    <a:schemeClr val="bg1"/>
                  </a:solidFill>
                </a:rPr>
                <a:t>: </a:t>
              </a:r>
              <a:r>
                <a:rPr lang="tr-TR" sz="2800" noProof="0" dirty="0">
                  <a:solidFill>
                    <a:schemeClr val="bg1"/>
                  </a:solidFill>
                </a:rPr>
                <a:t>EXECUTE &amp; LAUNCH!</a:t>
              </a:r>
              <a:endParaRPr lang="en-NL" sz="2800" noProof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Graphic 16" descr="Rocket outline">
            <a:extLst>
              <a:ext uri="{FF2B5EF4-FFF2-40B4-BE49-F238E27FC236}">
                <a16:creationId xmlns:a16="http://schemas.microsoft.com/office/drawing/2014/main" id="{786396DD-E7F4-F4E4-8D13-E60DE763CD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3418" y="2191908"/>
            <a:ext cx="2879707" cy="2879707"/>
          </a:xfrm>
          <a:prstGeom prst="rect">
            <a:avLst/>
          </a:prstGeom>
        </p:spPr>
      </p:pic>
      <p:pic>
        <p:nvPicPr>
          <p:cNvPr id="19" name="Graphic 18" descr="Fire with solid fill">
            <a:extLst>
              <a:ext uri="{FF2B5EF4-FFF2-40B4-BE49-F238E27FC236}">
                <a16:creationId xmlns:a16="http://schemas.microsoft.com/office/drawing/2014/main" id="{B9332D00-0111-7393-FD88-A5041E8012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3708365">
            <a:off x="7145905" y="42469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9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Yer Tutucusu 3" descr="giyim, gökyüzü, kişi, şahıs, dış mekan içeren bir resim&#10;&#10;Açıklama otomatik olarak oluşturuldu">
            <a:extLst>
              <a:ext uri="{FF2B5EF4-FFF2-40B4-BE49-F238E27FC236}">
                <a16:creationId xmlns:a16="http://schemas.microsoft.com/office/drawing/2014/main" id="{15C71292-EF4D-C7BD-18B6-4FD244318E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37" t="16031" r="74890" b="16031"/>
          <a:stretch>
            <a:fillRect/>
          </a:stretch>
        </p:blipFill>
        <p:spPr>
          <a:xfrm>
            <a:off x="-248478" y="0"/>
            <a:ext cx="3309730" cy="6858000"/>
          </a:xfrm>
          <a:prstGeom prst="rect">
            <a:avLst/>
          </a:prstGeom>
        </p:spPr>
      </p:pic>
      <p:pic>
        <p:nvPicPr>
          <p:cNvPr id="4" name="Resim Yer Tutucusu 3" descr="giyim, gökyüzü, kişi, şahıs, dış mekan içeren bir resim&#10;&#10;Açıklama otomatik olarak oluşturuldu">
            <a:extLst>
              <a:ext uri="{FF2B5EF4-FFF2-40B4-BE49-F238E27FC236}">
                <a16:creationId xmlns:a16="http://schemas.microsoft.com/office/drawing/2014/main" id="{3B336F0F-6EA7-ADEA-13D2-B300F3F99CF5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1" t="16031" b="16031"/>
          <a:stretch>
            <a:fillRect/>
          </a:stretch>
        </p:blipFill>
        <p:spPr>
          <a:xfrm>
            <a:off x="2554356" y="0"/>
            <a:ext cx="9637643" cy="6858000"/>
          </a:xfrm>
        </p:spPr>
      </p:pic>
      <p:sp>
        <p:nvSpPr>
          <p:cNvPr id="2" name="TextBox 8">
            <a:extLst>
              <a:ext uri="{FF2B5EF4-FFF2-40B4-BE49-F238E27FC236}">
                <a16:creationId xmlns:a16="http://schemas.microsoft.com/office/drawing/2014/main" id="{A5498F88-DC5B-CB6B-C65E-E11D3E62C90F}"/>
              </a:ext>
            </a:extLst>
          </p:cNvPr>
          <p:cNvSpPr txBox="1"/>
          <p:nvPr/>
        </p:nvSpPr>
        <p:spPr>
          <a:xfrm>
            <a:off x="7668051" y="5961871"/>
            <a:ext cx="5207419" cy="898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0479" rIns="30479">
            <a:spAutoFit/>
          </a:bodyPr>
          <a:lstStyle>
            <a:lvl1pPr algn="ctr">
              <a:lnSpc>
                <a:spcPts val="7400"/>
              </a:lnSpc>
              <a:defRPr sz="4400">
                <a:solidFill>
                  <a:srgbClr val="E11F26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lang="en-NL" sz="3600" b="1" noProof="0" dirty="0">
                <a:solidFill>
                  <a:srgbClr val="C2242B"/>
                </a:solidFill>
                <a:latin typeface="Proxima Nova" panose="02000506030000020004" pitchFamily="2" charset="0"/>
              </a:rPr>
              <a:t>THANK YOU.</a:t>
            </a:r>
          </a:p>
        </p:txBody>
      </p:sp>
      <p:pic>
        <p:nvPicPr>
          <p:cNvPr id="10" name="Picture 9" descr="A close-up of a logo&#10;&#10;AI-generated content may be incorrect.">
            <a:extLst>
              <a:ext uri="{FF2B5EF4-FFF2-40B4-BE49-F238E27FC236}">
                <a16:creationId xmlns:a16="http://schemas.microsoft.com/office/drawing/2014/main" id="{48FD84DE-F7C3-048A-8787-7299B84D01D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t="10305" r="7307" b="26853"/>
          <a:stretch>
            <a:fillRect/>
          </a:stretch>
        </p:blipFill>
        <p:spPr>
          <a:xfrm>
            <a:off x="143254" y="157865"/>
            <a:ext cx="5868912" cy="122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 dirty="0" err="1">
            <a:ln>
              <a:noFill/>
            </a:ln>
            <a:solidFill>
              <a:prstClr val="black"/>
            </a:solidFill>
            <a:effectLst/>
            <a:uLnTx/>
            <a:uFillTx/>
            <a:latin typeface="Calibri" panose="020F0502020204030204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7E558807EA012F4FB50E5820F8FD90EB" ma:contentTypeVersion="13" ma:contentTypeDescription="Yeni belge oluşturun." ma:contentTypeScope="" ma:versionID="310a123bfe4634336f0690bb91eeabad">
  <xsd:schema xmlns:xsd="http://www.w3.org/2001/XMLSchema" xmlns:xs="http://www.w3.org/2001/XMLSchema" xmlns:p="http://schemas.microsoft.com/office/2006/metadata/properties" xmlns:ns2="03be80f5-5296-487d-90a5-3f74563399ea" xmlns:ns3="142365f0-f7ca-498e-ae88-e6f72757ce9c" targetNamespace="http://schemas.microsoft.com/office/2006/metadata/properties" ma:root="true" ma:fieldsID="794c819b7440aa080d2527e299186397" ns2:_="" ns3:_="">
    <xsd:import namespace="03be80f5-5296-487d-90a5-3f74563399ea"/>
    <xsd:import namespace="142365f0-f7ca-498e-ae88-e6f72757ce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be80f5-5296-487d-90a5-3f7456339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Resim Etiketleri" ma:readOnly="false" ma:fieldId="{5cf76f15-5ced-4ddc-b409-7134ff3c332f}" ma:taxonomyMulti="true" ma:sspId="51676d0c-720b-481e-96b6-9413c90888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2365f0-f7ca-498e-ae88-e6f72757ce9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540f305-ba42-4add-9a83-6d82bb374844}" ma:internalName="TaxCatchAll" ma:showField="CatchAllData" ma:web="142365f0-f7ca-498e-ae88-e6f72757ce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2365f0-f7ca-498e-ae88-e6f72757ce9c" xsi:nil="true"/>
    <lcf76f155ced4ddcb4097134ff3c332f xmlns="03be80f5-5296-487d-90a5-3f74563399e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C786FA8-529B-4F89-9F86-BC6B81E56E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AA6856-9E01-4564-8FAB-36E52C3EC8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be80f5-5296-487d-90a5-3f74563399ea"/>
    <ds:schemaRef ds:uri="142365f0-f7ca-498e-ae88-e6f72757ce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B7E871-22E8-4605-B523-D6EB4A949465}">
  <ds:schemaRefs>
    <ds:schemaRef ds:uri="http://schemas.openxmlformats.org/package/2006/metadata/core-properties"/>
    <ds:schemaRef ds:uri="http://schemas.microsoft.com/office/2006/metadata/properties"/>
    <ds:schemaRef ds:uri="142365f0-f7ca-498e-ae88-e6f72757ce9c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03be80f5-5296-487d-90a5-3f74563399ea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Widescreen</PresentationFormat>
  <Paragraphs>75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Arabic Typesetting</vt:lpstr>
      <vt:lpstr>Arial</vt:lpstr>
      <vt:lpstr>Calibri</vt:lpstr>
      <vt:lpstr>Calibri Light</vt:lpstr>
      <vt:lpstr>Gill Sans</vt:lpstr>
      <vt:lpstr>Helvetica Light</vt:lpstr>
      <vt:lpstr>Karla</vt:lpstr>
      <vt:lpstr>Nexa Bold</vt:lpstr>
      <vt:lpstr>Nexa Light</vt:lpstr>
      <vt:lpstr>Proxima Nova</vt:lpstr>
      <vt:lpstr>Wingdings</vt:lpstr>
      <vt:lpstr>Office Teması</vt:lpstr>
      <vt:lpstr>Opening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UMUT YILMAZ ORMAN</dc:creator>
  <cp:lastModifiedBy>Aras Kubilay</cp:lastModifiedBy>
  <cp:revision>155</cp:revision>
  <dcterms:created xsi:type="dcterms:W3CDTF">2024-01-10T10:11:38Z</dcterms:created>
  <dcterms:modified xsi:type="dcterms:W3CDTF">2025-10-15T14:45:43Z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Teması:8</vt:lpwstr>
  </property>
  <property fmtid="{D5CDD505-2E9C-101B-9397-08002B2CF9AE}" pid="3" name="ClassificationContentMarkingFooterText">
    <vt:lpwstr>Genel (Public)</vt:lpwstr>
  </property>
  <property fmtid="{D5CDD505-2E9C-101B-9397-08002B2CF9AE}" pid="4" name="MSIP_Label_9980d725-6e86-494a-a4aa-bd61e23c1c6c_Enabled">
    <vt:lpwstr>true</vt:lpwstr>
  </property>
  <property fmtid="{D5CDD505-2E9C-101B-9397-08002B2CF9AE}" pid="5" name="MSIP_Label_9980d725-6e86-494a-a4aa-bd61e23c1c6c_SetDate">
    <vt:lpwstr>2024-05-14T13:23:43Z</vt:lpwstr>
  </property>
  <property fmtid="{D5CDD505-2E9C-101B-9397-08002B2CF9AE}" pid="6" name="MSIP_Label_9980d725-6e86-494a-a4aa-bd61e23c1c6c_Method">
    <vt:lpwstr>Privileged</vt:lpwstr>
  </property>
  <property fmtid="{D5CDD505-2E9C-101B-9397-08002B2CF9AE}" pid="7" name="MSIP_Label_9980d725-6e86-494a-a4aa-bd61e23c1c6c_Name">
    <vt:lpwstr>9980d725-6e86-494a-a4aa-bd61e23c1c6c</vt:lpwstr>
  </property>
  <property fmtid="{D5CDD505-2E9C-101B-9397-08002B2CF9AE}" pid="8" name="MSIP_Label_9980d725-6e86-494a-a4aa-bd61e23c1c6c_SiteId">
    <vt:lpwstr>6aedade5-1f23-4235-a473-873e1c3094e3</vt:lpwstr>
  </property>
  <property fmtid="{D5CDD505-2E9C-101B-9397-08002B2CF9AE}" pid="9" name="MSIP_Label_9980d725-6e86-494a-a4aa-bd61e23c1c6c_ActionId">
    <vt:lpwstr>80c60c28-65ad-4ada-9940-d18f5f32b9cc</vt:lpwstr>
  </property>
  <property fmtid="{D5CDD505-2E9C-101B-9397-08002B2CF9AE}" pid="10" name="MSIP_Label_9980d725-6e86-494a-a4aa-bd61e23c1c6c_ContentBits">
    <vt:lpwstr>0</vt:lpwstr>
  </property>
  <property fmtid="{D5CDD505-2E9C-101B-9397-08002B2CF9AE}" pid="11" name="ContentTypeId">
    <vt:lpwstr>0x0101007E558807EA012F4FB50E5820F8FD90EB</vt:lpwstr>
  </property>
  <property fmtid="{D5CDD505-2E9C-101B-9397-08002B2CF9AE}" pid="12" name="MediaServiceImageTags">
    <vt:lpwstr/>
  </property>
</Properties>
</file>