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1F495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F46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95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F46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375" y="210056"/>
            <a:ext cx="1451053" cy="33236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96000" y="1038225"/>
            <a:ext cx="5619750" cy="5314950"/>
          </a:xfrm>
          <a:custGeom>
            <a:avLst/>
            <a:gdLst/>
            <a:ahLst/>
            <a:cxnLst/>
            <a:rect l="l" t="t" r="r" b="b"/>
            <a:pathLst>
              <a:path w="5619750" h="5314950">
                <a:moveTo>
                  <a:pt x="5320410" y="0"/>
                </a:moveTo>
                <a:lnTo>
                  <a:pt x="299338" y="0"/>
                </a:lnTo>
                <a:lnTo>
                  <a:pt x="250776" y="3916"/>
                </a:lnTo>
                <a:lnTo>
                  <a:pt x="204711" y="15257"/>
                </a:lnTo>
                <a:lnTo>
                  <a:pt x="161760" y="33405"/>
                </a:lnTo>
                <a:lnTo>
                  <a:pt x="122538" y="57745"/>
                </a:lnTo>
                <a:lnTo>
                  <a:pt x="87661" y="87661"/>
                </a:lnTo>
                <a:lnTo>
                  <a:pt x="57745" y="122538"/>
                </a:lnTo>
                <a:lnTo>
                  <a:pt x="33405" y="161760"/>
                </a:lnTo>
                <a:lnTo>
                  <a:pt x="15257" y="204711"/>
                </a:lnTo>
                <a:lnTo>
                  <a:pt x="3916" y="250776"/>
                </a:lnTo>
                <a:lnTo>
                  <a:pt x="0" y="299338"/>
                </a:lnTo>
                <a:lnTo>
                  <a:pt x="0" y="5015611"/>
                </a:lnTo>
                <a:lnTo>
                  <a:pt x="3916" y="5064164"/>
                </a:lnTo>
                <a:lnTo>
                  <a:pt x="15257" y="5110223"/>
                </a:lnTo>
                <a:lnTo>
                  <a:pt x="33405" y="5153172"/>
                </a:lnTo>
                <a:lnTo>
                  <a:pt x="57745" y="5192394"/>
                </a:lnTo>
                <a:lnTo>
                  <a:pt x="87661" y="5227273"/>
                </a:lnTo>
                <a:lnTo>
                  <a:pt x="122538" y="5257193"/>
                </a:lnTo>
                <a:lnTo>
                  <a:pt x="161760" y="5281537"/>
                </a:lnTo>
                <a:lnTo>
                  <a:pt x="204711" y="5299689"/>
                </a:lnTo>
                <a:lnTo>
                  <a:pt x="250776" y="5311032"/>
                </a:lnTo>
                <a:lnTo>
                  <a:pt x="299338" y="5314950"/>
                </a:lnTo>
                <a:lnTo>
                  <a:pt x="5320410" y="5314950"/>
                </a:lnTo>
                <a:lnTo>
                  <a:pt x="5368973" y="5311032"/>
                </a:lnTo>
                <a:lnTo>
                  <a:pt x="5415038" y="5299689"/>
                </a:lnTo>
                <a:lnTo>
                  <a:pt x="5457989" y="5281537"/>
                </a:lnTo>
                <a:lnTo>
                  <a:pt x="5497211" y="5257193"/>
                </a:lnTo>
                <a:lnTo>
                  <a:pt x="5532088" y="5227273"/>
                </a:lnTo>
                <a:lnTo>
                  <a:pt x="5562004" y="5192394"/>
                </a:lnTo>
                <a:lnTo>
                  <a:pt x="5586344" y="5153172"/>
                </a:lnTo>
                <a:lnTo>
                  <a:pt x="5604492" y="5110223"/>
                </a:lnTo>
                <a:lnTo>
                  <a:pt x="5615833" y="5064164"/>
                </a:lnTo>
                <a:lnTo>
                  <a:pt x="5619750" y="5015611"/>
                </a:lnTo>
                <a:lnTo>
                  <a:pt x="5619750" y="299338"/>
                </a:lnTo>
                <a:lnTo>
                  <a:pt x="5615833" y="250776"/>
                </a:lnTo>
                <a:lnTo>
                  <a:pt x="5604492" y="204711"/>
                </a:lnTo>
                <a:lnTo>
                  <a:pt x="5586344" y="161760"/>
                </a:lnTo>
                <a:lnTo>
                  <a:pt x="5562004" y="122538"/>
                </a:lnTo>
                <a:lnTo>
                  <a:pt x="5532088" y="87661"/>
                </a:lnTo>
                <a:lnTo>
                  <a:pt x="5497211" y="57745"/>
                </a:lnTo>
                <a:lnTo>
                  <a:pt x="5457989" y="33405"/>
                </a:lnTo>
                <a:lnTo>
                  <a:pt x="5415038" y="15257"/>
                </a:lnTo>
                <a:lnTo>
                  <a:pt x="5368973" y="3916"/>
                </a:lnTo>
                <a:lnTo>
                  <a:pt x="532041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900" y="438150"/>
            <a:ext cx="3738626" cy="511975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6019800" y="542925"/>
            <a:ext cx="1781175" cy="4800600"/>
          </a:xfrm>
          <a:custGeom>
            <a:avLst/>
            <a:gdLst/>
            <a:ahLst/>
            <a:cxnLst/>
            <a:rect l="l" t="t" r="r" b="b"/>
            <a:pathLst>
              <a:path w="1781175" h="4800600">
                <a:moveTo>
                  <a:pt x="0" y="0"/>
                </a:moveTo>
                <a:lnTo>
                  <a:pt x="0" y="4800600"/>
                </a:lnTo>
                <a:lnTo>
                  <a:pt x="41401" y="4790440"/>
                </a:lnTo>
                <a:lnTo>
                  <a:pt x="111505" y="4752975"/>
                </a:lnTo>
                <a:lnTo>
                  <a:pt x="143383" y="4725797"/>
                </a:lnTo>
                <a:lnTo>
                  <a:pt x="172085" y="4691888"/>
                </a:lnTo>
                <a:lnTo>
                  <a:pt x="194310" y="4654550"/>
                </a:lnTo>
                <a:lnTo>
                  <a:pt x="207137" y="4613783"/>
                </a:lnTo>
                <a:lnTo>
                  <a:pt x="216662" y="4569587"/>
                </a:lnTo>
                <a:lnTo>
                  <a:pt x="605408" y="2982976"/>
                </a:lnTo>
                <a:lnTo>
                  <a:pt x="630935" y="2867405"/>
                </a:lnTo>
                <a:lnTo>
                  <a:pt x="653160" y="2758694"/>
                </a:lnTo>
                <a:lnTo>
                  <a:pt x="672338" y="2649982"/>
                </a:lnTo>
                <a:lnTo>
                  <a:pt x="691388" y="2534539"/>
                </a:lnTo>
                <a:lnTo>
                  <a:pt x="704215" y="2418969"/>
                </a:lnTo>
                <a:lnTo>
                  <a:pt x="713740" y="2300097"/>
                </a:lnTo>
                <a:lnTo>
                  <a:pt x="726440" y="2048637"/>
                </a:lnTo>
                <a:lnTo>
                  <a:pt x="726440" y="1919604"/>
                </a:lnTo>
                <a:lnTo>
                  <a:pt x="723265" y="1725929"/>
                </a:lnTo>
                <a:lnTo>
                  <a:pt x="713740" y="1535684"/>
                </a:lnTo>
                <a:lnTo>
                  <a:pt x="694690" y="1352169"/>
                </a:lnTo>
                <a:lnTo>
                  <a:pt x="685038" y="1263903"/>
                </a:lnTo>
                <a:lnTo>
                  <a:pt x="672338" y="1178940"/>
                </a:lnTo>
                <a:lnTo>
                  <a:pt x="656335" y="1093977"/>
                </a:lnTo>
                <a:lnTo>
                  <a:pt x="640460" y="1012444"/>
                </a:lnTo>
                <a:lnTo>
                  <a:pt x="621283" y="930910"/>
                </a:lnTo>
                <a:lnTo>
                  <a:pt x="602233" y="852804"/>
                </a:lnTo>
                <a:lnTo>
                  <a:pt x="579881" y="774573"/>
                </a:lnTo>
                <a:lnTo>
                  <a:pt x="557656" y="699897"/>
                </a:lnTo>
                <a:lnTo>
                  <a:pt x="532129" y="625094"/>
                </a:lnTo>
                <a:lnTo>
                  <a:pt x="503427" y="553847"/>
                </a:lnTo>
                <a:lnTo>
                  <a:pt x="477900" y="489203"/>
                </a:lnTo>
                <a:lnTo>
                  <a:pt x="452500" y="428116"/>
                </a:lnTo>
                <a:lnTo>
                  <a:pt x="395097" y="319404"/>
                </a:lnTo>
                <a:lnTo>
                  <a:pt x="366395" y="271779"/>
                </a:lnTo>
                <a:lnTo>
                  <a:pt x="334517" y="227584"/>
                </a:lnTo>
                <a:lnTo>
                  <a:pt x="305942" y="186816"/>
                </a:lnTo>
                <a:lnTo>
                  <a:pt x="274065" y="149478"/>
                </a:lnTo>
                <a:lnTo>
                  <a:pt x="242188" y="115570"/>
                </a:lnTo>
                <a:lnTo>
                  <a:pt x="210312" y="88391"/>
                </a:lnTo>
                <a:lnTo>
                  <a:pt x="178435" y="64515"/>
                </a:lnTo>
                <a:lnTo>
                  <a:pt x="143383" y="44196"/>
                </a:lnTo>
                <a:lnTo>
                  <a:pt x="108330" y="27177"/>
                </a:lnTo>
                <a:lnTo>
                  <a:pt x="38226" y="3428"/>
                </a:lnTo>
                <a:lnTo>
                  <a:pt x="0" y="0"/>
                </a:lnTo>
                <a:close/>
              </a:path>
              <a:path w="1781175" h="4800600">
                <a:moveTo>
                  <a:pt x="79628" y="0"/>
                </a:moveTo>
                <a:lnTo>
                  <a:pt x="143383" y="6858"/>
                </a:lnTo>
                <a:lnTo>
                  <a:pt x="207137" y="17017"/>
                </a:lnTo>
                <a:lnTo>
                  <a:pt x="270890" y="30607"/>
                </a:lnTo>
                <a:lnTo>
                  <a:pt x="334517" y="50926"/>
                </a:lnTo>
                <a:lnTo>
                  <a:pt x="395097" y="71374"/>
                </a:lnTo>
                <a:lnTo>
                  <a:pt x="452500" y="98551"/>
                </a:lnTo>
                <a:lnTo>
                  <a:pt x="512952" y="125729"/>
                </a:lnTo>
                <a:lnTo>
                  <a:pt x="570356" y="159638"/>
                </a:lnTo>
                <a:lnTo>
                  <a:pt x="624585" y="197103"/>
                </a:lnTo>
                <a:lnTo>
                  <a:pt x="681863" y="237871"/>
                </a:lnTo>
                <a:lnTo>
                  <a:pt x="732917" y="278638"/>
                </a:lnTo>
                <a:lnTo>
                  <a:pt x="787019" y="326136"/>
                </a:lnTo>
                <a:lnTo>
                  <a:pt x="838073" y="377063"/>
                </a:lnTo>
                <a:lnTo>
                  <a:pt x="889000" y="431419"/>
                </a:lnTo>
                <a:lnTo>
                  <a:pt x="984630" y="553847"/>
                </a:lnTo>
                <a:lnTo>
                  <a:pt x="1038732" y="625094"/>
                </a:lnTo>
                <a:lnTo>
                  <a:pt x="1086484" y="696467"/>
                </a:lnTo>
                <a:lnTo>
                  <a:pt x="1131189" y="771271"/>
                </a:lnTo>
                <a:lnTo>
                  <a:pt x="1172591" y="849376"/>
                </a:lnTo>
                <a:lnTo>
                  <a:pt x="1210818" y="927480"/>
                </a:lnTo>
                <a:lnTo>
                  <a:pt x="1245870" y="1009014"/>
                </a:lnTo>
                <a:lnTo>
                  <a:pt x="1274572" y="1090549"/>
                </a:lnTo>
                <a:lnTo>
                  <a:pt x="1303274" y="1175512"/>
                </a:lnTo>
                <a:lnTo>
                  <a:pt x="1328674" y="1260475"/>
                </a:lnTo>
                <a:lnTo>
                  <a:pt x="1351026" y="1348739"/>
                </a:lnTo>
                <a:lnTo>
                  <a:pt x="1366901" y="1437132"/>
                </a:lnTo>
                <a:lnTo>
                  <a:pt x="1382902" y="1528826"/>
                </a:lnTo>
                <a:lnTo>
                  <a:pt x="1395602" y="1623949"/>
                </a:lnTo>
                <a:lnTo>
                  <a:pt x="1401952" y="1719072"/>
                </a:lnTo>
                <a:lnTo>
                  <a:pt x="1408429" y="1814195"/>
                </a:lnTo>
                <a:lnTo>
                  <a:pt x="1408429" y="2045208"/>
                </a:lnTo>
                <a:lnTo>
                  <a:pt x="1398777" y="2170938"/>
                </a:lnTo>
                <a:lnTo>
                  <a:pt x="1382902" y="2293239"/>
                </a:lnTo>
                <a:lnTo>
                  <a:pt x="1363726" y="2412238"/>
                </a:lnTo>
                <a:lnTo>
                  <a:pt x="1338326" y="2531110"/>
                </a:lnTo>
                <a:lnTo>
                  <a:pt x="1306449" y="2643251"/>
                </a:lnTo>
                <a:lnTo>
                  <a:pt x="1268222" y="2755391"/>
                </a:lnTo>
                <a:lnTo>
                  <a:pt x="1226693" y="2864104"/>
                </a:lnTo>
                <a:lnTo>
                  <a:pt x="1175766" y="2976117"/>
                </a:lnTo>
                <a:lnTo>
                  <a:pt x="436499" y="4569587"/>
                </a:lnTo>
                <a:lnTo>
                  <a:pt x="433324" y="4593336"/>
                </a:lnTo>
                <a:lnTo>
                  <a:pt x="398272" y="4654550"/>
                </a:lnTo>
                <a:lnTo>
                  <a:pt x="356870" y="4688458"/>
                </a:lnTo>
                <a:lnTo>
                  <a:pt x="274065" y="4739386"/>
                </a:lnTo>
                <a:lnTo>
                  <a:pt x="210312" y="4766564"/>
                </a:lnTo>
                <a:lnTo>
                  <a:pt x="101980" y="4790440"/>
                </a:lnTo>
                <a:lnTo>
                  <a:pt x="22351" y="4800600"/>
                </a:lnTo>
                <a:lnTo>
                  <a:pt x="124205" y="4793742"/>
                </a:lnTo>
                <a:lnTo>
                  <a:pt x="175260" y="4787011"/>
                </a:lnTo>
                <a:lnTo>
                  <a:pt x="309117" y="4756404"/>
                </a:lnTo>
                <a:lnTo>
                  <a:pt x="347345" y="4742815"/>
                </a:lnTo>
                <a:lnTo>
                  <a:pt x="388747" y="4725797"/>
                </a:lnTo>
                <a:lnTo>
                  <a:pt x="423799" y="4708906"/>
                </a:lnTo>
                <a:lnTo>
                  <a:pt x="484377" y="4674870"/>
                </a:lnTo>
                <a:lnTo>
                  <a:pt x="525779" y="4634103"/>
                </a:lnTo>
                <a:lnTo>
                  <a:pt x="551179" y="4593336"/>
                </a:lnTo>
                <a:lnTo>
                  <a:pt x="557656" y="4569587"/>
                </a:lnTo>
                <a:lnTo>
                  <a:pt x="1484883" y="2982976"/>
                </a:lnTo>
                <a:lnTo>
                  <a:pt x="1519935" y="2928620"/>
                </a:lnTo>
                <a:lnTo>
                  <a:pt x="1551813" y="2870835"/>
                </a:lnTo>
                <a:lnTo>
                  <a:pt x="1580388" y="2816479"/>
                </a:lnTo>
                <a:lnTo>
                  <a:pt x="1631442" y="2707766"/>
                </a:lnTo>
                <a:lnTo>
                  <a:pt x="1653667" y="2653411"/>
                </a:lnTo>
                <a:lnTo>
                  <a:pt x="1672844" y="2595626"/>
                </a:lnTo>
                <a:lnTo>
                  <a:pt x="1691894" y="2537841"/>
                </a:lnTo>
                <a:lnTo>
                  <a:pt x="1723771" y="2422398"/>
                </a:lnTo>
                <a:lnTo>
                  <a:pt x="1749298" y="2303526"/>
                </a:lnTo>
                <a:lnTo>
                  <a:pt x="1765300" y="2177796"/>
                </a:lnTo>
                <a:lnTo>
                  <a:pt x="1774825" y="2052065"/>
                </a:lnTo>
                <a:lnTo>
                  <a:pt x="1781175" y="1922907"/>
                </a:lnTo>
                <a:lnTo>
                  <a:pt x="1778000" y="1824482"/>
                </a:lnTo>
                <a:lnTo>
                  <a:pt x="1771650" y="1725929"/>
                </a:lnTo>
                <a:lnTo>
                  <a:pt x="1761998" y="1630807"/>
                </a:lnTo>
                <a:lnTo>
                  <a:pt x="1746123" y="1538986"/>
                </a:lnTo>
                <a:lnTo>
                  <a:pt x="1726946" y="1447291"/>
                </a:lnTo>
                <a:lnTo>
                  <a:pt x="1704721" y="1355598"/>
                </a:lnTo>
                <a:lnTo>
                  <a:pt x="1679194" y="1267205"/>
                </a:lnTo>
                <a:lnTo>
                  <a:pt x="1647317" y="1182370"/>
                </a:lnTo>
                <a:lnTo>
                  <a:pt x="1612265" y="1097407"/>
                </a:lnTo>
                <a:lnTo>
                  <a:pt x="1529460" y="934338"/>
                </a:lnTo>
                <a:lnTo>
                  <a:pt x="1481708" y="856107"/>
                </a:lnTo>
                <a:lnTo>
                  <a:pt x="1430654" y="778001"/>
                </a:lnTo>
                <a:lnTo>
                  <a:pt x="1373377" y="703326"/>
                </a:lnTo>
                <a:lnTo>
                  <a:pt x="1312799" y="628523"/>
                </a:lnTo>
                <a:lnTo>
                  <a:pt x="1249045" y="557149"/>
                </a:lnTo>
                <a:lnTo>
                  <a:pt x="1185291" y="492633"/>
                </a:lnTo>
                <a:lnTo>
                  <a:pt x="1124839" y="434848"/>
                </a:lnTo>
                <a:lnTo>
                  <a:pt x="1057909" y="377063"/>
                </a:lnTo>
                <a:lnTo>
                  <a:pt x="990980" y="326136"/>
                </a:lnTo>
                <a:lnTo>
                  <a:pt x="924051" y="278638"/>
                </a:lnTo>
                <a:lnTo>
                  <a:pt x="853948" y="234441"/>
                </a:lnTo>
                <a:lnTo>
                  <a:pt x="783844" y="193675"/>
                </a:lnTo>
                <a:lnTo>
                  <a:pt x="710565" y="156337"/>
                </a:lnTo>
                <a:lnTo>
                  <a:pt x="637285" y="122300"/>
                </a:lnTo>
                <a:lnTo>
                  <a:pt x="484377" y="67945"/>
                </a:lnTo>
                <a:lnTo>
                  <a:pt x="407797" y="47625"/>
                </a:lnTo>
                <a:lnTo>
                  <a:pt x="328167" y="30607"/>
                </a:lnTo>
                <a:lnTo>
                  <a:pt x="245363" y="17017"/>
                </a:lnTo>
                <a:lnTo>
                  <a:pt x="162560" y="6858"/>
                </a:lnTo>
                <a:lnTo>
                  <a:pt x="79628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52950" y="533399"/>
            <a:ext cx="2876550" cy="4810125"/>
          </a:xfrm>
          <a:custGeom>
            <a:avLst/>
            <a:gdLst/>
            <a:ahLst/>
            <a:cxnLst/>
            <a:rect l="l" t="t" r="r" b="b"/>
            <a:pathLst>
              <a:path w="2876550" h="4810125">
                <a:moveTo>
                  <a:pt x="2876550" y="1822069"/>
                </a:moveTo>
                <a:lnTo>
                  <a:pt x="2863850" y="1631696"/>
                </a:lnTo>
                <a:lnTo>
                  <a:pt x="2851023" y="1536573"/>
                </a:lnTo>
                <a:lnTo>
                  <a:pt x="2835148" y="1444752"/>
                </a:lnTo>
                <a:lnTo>
                  <a:pt x="2819146" y="1356360"/>
                </a:lnTo>
                <a:lnTo>
                  <a:pt x="2796794" y="1267968"/>
                </a:lnTo>
                <a:lnTo>
                  <a:pt x="2771267" y="1183005"/>
                </a:lnTo>
                <a:lnTo>
                  <a:pt x="2742565" y="1098042"/>
                </a:lnTo>
                <a:lnTo>
                  <a:pt x="2713863" y="1016381"/>
                </a:lnTo>
                <a:lnTo>
                  <a:pt x="2678811" y="934847"/>
                </a:lnTo>
                <a:lnTo>
                  <a:pt x="2640584" y="856615"/>
                </a:lnTo>
                <a:lnTo>
                  <a:pt x="2599055" y="778510"/>
                </a:lnTo>
                <a:lnTo>
                  <a:pt x="2554478" y="703707"/>
                </a:lnTo>
                <a:lnTo>
                  <a:pt x="2506599" y="632333"/>
                </a:lnTo>
                <a:lnTo>
                  <a:pt x="2452370" y="560959"/>
                </a:lnTo>
                <a:lnTo>
                  <a:pt x="2356739" y="438531"/>
                </a:lnTo>
                <a:lnTo>
                  <a:pt x="2305685" y="384175"/>
                </a:lnTo>
                <a:lnTo>
                  <a:pt x="2254631" y="333121"/>
                </a:lnTo>
                <a:lnTo>
                  <a:pt x="2200402" y="285496"/>
                </a:lnTo>
                <a:lnTo>
                  <a:pt x="2149348" y="244729"/>
                </a:lnTo>
                <a:lnTo>
                  <a:pt x="2091944" y="203962"/>
                </a:lnTo>
                <a:lnTo>
                  <a:pt x="2037715" y="166624"/>
                </a:lnTo>
                <a:lnTo>
                  <a:pt x="1980298" y="132588"/>
                </a:lnTo>
                <a:lnTo>
                  <a:pt x="1919732" y="105410"/>
                </a:lnTo>
                <a:lnTo>
                  <a:pt x="1862328" y="78232"/>
                </a:lnTo>
                <a:lnTo>
                  <a:pt x="1801749" y="57785"/>
                </a:lnTo>
                <a:lnTo>
                  <a:pt x="1737995" y="37338"/>
                </a:lnTo>
                <a:lnTo>
                  <a:pt x="1674114" y="23749"/>
                </a:lnTo>
                <a:lnTo>
                  <a:pt x="1610360" y="13589"/>
                </a:lnTo>
                <a:lnTo>
                  <a:pt x="1476375" y="0"/>
                </a:lnTo>
                <a:lnTo>
                  <a:pt x="1466850" y="0"/>
                </a:lnTo>
                <a:lnTo>
                  <a:pt x="1438275" y="0"/>
                </a:lnTo>
                <a:lnTo>
                  <a:pt x="1361821" y="3429"/>
                </a:lnTo>
                <a:lnTo>
                  <a:pt x="1295019" y="10160"/>
                </a:lnTo>
                <a:lnTo>
                  <a:pt x="1228217" y="20447"/>
                </a:lnTo>
                <a:lnTo>
                  <a:pt x="1161415" y="34036"/>
                </a:lnTo>
                <a:lnTo>
                  <a:pt x="1034161" y="74803"/>
                </a:lnTo>
                <a:lnTo>
                  <a:pt x="913257" y="129159"/>
                </a:lnTo>
                <a:lnTo>
                  <a:pt x="852805" y="163195"/>
                </a:lnTo>
                <a:lnTo>
                  <a:pt x="795528" y="200533"/>
                </a:lnTo>
                <a:lnTo>
                  <a:pt x="738251" y="241300"/>
                </a:lnTo>
                <a:lnTo>
                  <a:pt x="680974" y="288925"/>
                </a:lnTo>
                <a:lnTo>
                  <a:pt x="626872" y="336550"/>
                </a:lnTo>
                <a:lnTo>
                  <a:pt x="572770" y="390906"/>
                </a:lnTo>
                <a:lnTo>
                  <a:pt x="521843" y="448691"/>
                </a:lnTo>
                <a:lnTo>
                  <a:pt x="467741" y="506476"/>
                </a:lnTo>
                <a:lnTo>
                  <a:pt x="419989" y="571119"/>
                </a:lnTo>
                <a:lnTo>
                  <a:pt x="369062" y="645922"/>
                </a:lnTo>
                <a:lnTo>
                  <a:pt x="321310" y="717296"/>
                </a:lnTo>
                <a:lnTo>
                  <a:pt x="276860" y="792099"/>
                </a:lnTo>
                <a:lnTo>
                  <a:pt x="235458" y="870204"/>
                </a:lnTo>
                <a:lnTo>
                  <a:pt x="197231" y="948436"/>
                </a:lnTo>
                <a:lnTo>
                  <a:pt x="162306" y="1029970"/>
                </a:lnTo>
                <a:lnTo>
                  <a:pt x="133604" y="1111631"/>
                </a:lnTo>
                <a:lnTo>
                  <a:pt x="105029" y="1196594"/>
                </a:lnTo>
                <a:lnTo>
                  <a:pt x="79502" y="1284986"/>
                </a:lnTo>
                <a:lnTo>
                  <a:pt x="57277" y="1369949"/>
                </a:lnTo>
                <a:lnTo>
                  <a:pt x="41402" y="1461770"/>
                </a:lnTo>
                <a:lnTo>
                  <a:pt x="25400" y="1553464"/>
                </a:lnTo>
                <a:lnTo>
                  <a:pt x="15875" y="1645285"/>
                </a:lnTo>
                <a:lnTo>
                  <a:pt x="6350" y="1740535"/>
                </a:lnTo>
                <a:lnTo>
                  <a:pt x="0" y="1839087"/>
                </a:lnTo>
                <a:lnTo>
                  <a:pt x="0" y="1937639"/>
                </a:lnTo>
                <a:lnTo>
                  <a:pt x="3175" y="2043049"/>
                </a:lnTo>
                <a:lnTo>
                  <a:pt x="6350" y="2145030"/>
                </a:lnTo>
                <a:lnTo>
                  <a:pt x="19050" y="2243582"/>
                </a:lnTo>
                <a:lnTo>
                  <a:pt x="31877" y="2342134"/>
                </a:lnTo>
                <a:lnTo>
                  <a:pt x="57277" y="2485009"/>
                </a:lnTo>
                <a:lnTo>
                  <a:pt x="73152" y="2552954"/>
                </a:lnTo>
                <a:lnTo>
                  <a:pt x="89154" y="2620899"/>
                </a:lnTo>
                <a:lnTo>
                  <a:pt x="108204" y="2688971"/>
                </a:lnTo>
                <a:lnTo>
                  <a:pt x="130429" y="2756916"/>
                </a:lnTo>
                <a:lnTo>
                  <a:pt x="155956" y="2821432"/>
                </a:lnTo>
                <a:lnTo>
                  <a:pt x="181356" y="2886075"/>
                </a:lnTo>
                <a:lnTo>
                  <a:pt x="184531" y="2896235"/>
                </a:lnTo>
                <a:lnTo>
                  <a:pt x="210058" y="2950718"/>
                </a:lnTo>
                <a:lnTo>
                  <a:pt x="238633" y="3005074"/>
                </a:lnTo>
                <a:lnTo>
                  <a:pt x="1002284" y="4636770"/>
                </a:lnTo>
                <a:lnTo>
                  <a:pt x="1046861" y="4691126"/>
                </a:lnTo>
                <a:lnTo>
                  <a:pt x="1078611" y="4715002"/>
                </a:lnTo>
                <a:lnTo>
                  <a:pt x="1116838" y="4738751"/>
                </a:lnTo>
                <a:lnTo>
                  <a:pt x="1167765" y="4762500"/>
                </a:lnTo>
                <a:lnTo>
                  <a:pt x="1225042" y="4782947"/>
                </a:lnTo>
                <a:lnTo>
                  <a:pt x="1288669" y="4796536"/>
                </a:lnTo>
                <a:lnTo>
                  <a:pt x="1352296" y="4806696"/>
                </a:lnTo>
                <a:lnTo>
                  <a:pt x="1371346" y="4806696"/>
                </a:lnTo>
                <a:lnTo>
                  <a:pt x="1393698" y="4810125"/>
                </a:lnTo>
                <a:lnTo>
                  <a:pt x="1403223" y="4810125"/>
                </a:lnTo>
                <a:lnTo>
                  <a:pt x="1364996" y="4799965"/>
                </a:lnTo>
                <a:lnTo>
                  <a:pt x="1330071" y="4786376"/>
                </a:lnTo>
                <a:lnTo>
                  <a:pt x="1269619" y="4738751"/>
                </a:lnTo>
                <a:lnTo>
                  <a:pt x="1231392" y="4691126"/>
                </a:lnTo>
                <a:lnTo>
                  <a:pt x="1205992" y="4636770"/>
                </a:lnTo>
                <a:lnTo>
                  <a:pt x="805053" y="3005074"/>
                </a:lnTo>
                <a:lnTo>
                  <a:pt x="773176" y="2892933"/>
                </a:lnTo>
                <a:lnTo>
                  <a:pt x="773176" y="2882646"/>
                </a:lnTo>
                <a:lnTo>
                  <a:pt x="750951" y="2777236"/>
                </a:lnTo>
                <a:lnTo>
                  <a:pt x="731774" y="2665095"/>
                </a:lnTo>
                <a:lnTo>
                  <a:pt x="715899" y="2552954"/>
                </a:lnTo>
                <a:lnTo>
                  <a:pt x="703199" y="2437384"/>
                </a:lnTo>
                <a:lnTo>
                  <a:pt x="690499" y="2314956"/>
                </a:lnTo>
                <a:lnTo>
                  <a:pt x="684149" y="2192655"/>
                </a:lnTo>
                <a:lnTo>
                  <a:pt x="677799" y="2066798"/>
                </a:lnTo>
                <a:lnTo>
                  <a:pt x="677799" y="1934210"/>
                </a:lnTo>
                <a:lnTo>
                  <a:pt x="680974" y="1740535"/>
                </a:lnTo>
                <a:lnTo>
                  <a:pt x="690499" y="1550162"/>
                </a:lnTo>
                <a:lnTo>
                  <a:pt x="709549" y="1369949"/>
                </a:lnTo>
                <a:lnTo>
                  <a:pt x="719074" y="1281557"/>
                </a:lnTo>
                <a:lnTo>
                  <a:pt x="731774" y="1193165"/>
                </a:lnTo>
                <a:lnTo>
                  <a:pt x="747776" y="1111631"/>
                </a:lnTo>
                <a:lnTo>
                  <a:pt x="763651" y="1026668"/>
                </a:lnTo>
                <a:lnTo>
                  <a:pt x="782701" y="945007"/>
                </a:lnTo>
                <a:lnTo>
                  <a:pt x="801878" y="866902"/>
                </a:lnTo>
                <a:lnTo>
                  <a:pt x="824103" y="788670"/>
                </a:lnTo>
                <a:lnTo>
                  <a:pt x="846328" y="713867"/>
                </a:lnTo>
                <a:lnTo>
                  <a:pt x="871855" y="639064"/>
                </a:lnTo>
                <a:lnTo>
                  <a:pt x="897255" y="567690"/>
                </a:lnTo>
                <a:lnTo>
                  <a:pt x="925957" y="499745"/>
                </a:lnTo>
                <a:lnTo>
                  <a:pt x="954532" y="435102"/>
                </a:lnTo>
                <a:lnTo>
                  <a:pt x="986409" y="377317"/>
                </a:lnTo>
                <a:lnTo>
                  <a:pt x="1014984" y="322961"/>
                </a:lnTo>
                <a:lnTo>
                  <a:pt x="1046861" y="271907"/>
                </a:lnTo>
                <a:lnTo>
                  <a:pt x="1078611" y="224409"/>
                </a:lnTo>
                <a:lnTo>
                  <a:pt x="1110488" y="183515"/>
                </a:lnTo>
                <a:lnTo>
                  <a:pt x="1177290" y="112141"/>
                </a:lnTo>
                <a:lnTo>
                  <a:pt x="1212342" y="84963"/>
                </a:lnTo>
                <a:lnTo>
                  <a:pt x="1247267" y="61214"/>
                </a:lnTo>
                <a:lnTo>
                  <a:pt x="1285494" y="40767"/>
                </a:lnTo>
                <a:lnTo>
                  <a:pt x="1320546" y="23749"/>
                </a:lnTo>
                <a:lnTo>
                  <a:pt x="1358646" y="13589"/>
                </a:lnTo>
                <a:lnTo>
                  <a:pt x="1396873" y="6858"/>
                </a:lnTo>
                <a:lnTo>
                  <a:pt x="1434973" y="3429"/>
                </a:lnTo>
                <a:lnTo>
                  <a:pt x="1466850" y="6858"/>
                </a:lnTo>
                <a:lnTo>
                  <a:pt x="1505077" y="10160"/>
                </a:lnTo>
                <a:lnTo>
                  <a:pt x="1575308" y="34036"/>
                </a:lnTo>
                <a:lnTo>
                  <a:pt x="1610360" y="51054"/>
                </a:lnTo>
                <a:lnTo>
                  <a:pt x="1645412" y="71374"/>
                </a:lnTo>
                <a:lnTo>
                  <a:pt x="1677289" y="95123"/>
                </a:lnTo>
                <a:lnTo>
                  <a:pt x="1709293" y="122428"/>
                </a:lnTo>
                <a:lnTo>
                  <a:pt x="1741170" y="156337"/>
                </a:lnTo>
                <a:lnTo>
                  <a:pt x="1773047" y="193802"/>
                </a:lnTo>
                <a:lnTo>
                  <a:pt x="1801749" y="234569"/>
                </a:lnTo>
                <a:lnTo>
                  <a:pt x="1833626" y="278765"/>
                </a:lnTo>
                <a:lnTo>
                  <a:pt x="1862328" y="326390"/>
                </a:lnTo>
                <a:lnTo>
                  <a:pt x="1919732" y="435102"/>
                </a:lnTo>
                <a:lnTo>
                  <a:pt x="1945259" y="496316"/>
                </a:lnTo>
                <a:lnTo>
                  <a:pt x="1970773" y="560959"/>
                </a:lnTo>
                <a:lnTo>
                  <a:pt x="1999488" y="632333"/>
                </a:lnTo>
                <a:lnTo>
                  <a:pt x="2025015" y="707009"/>
                </a:lnTo>
                <a:lnTo>
                  <a:pt x="2047367" y="781812"/>
                </a:lnTo>
                <a:lnTo>
                  <a:pt x="2069592" y="860044"/>
                </a:lnTo>
                <a:lnTo>
                  <a:pt x="2088769" y="938276"/>
                </a:lnTo>
                <a:lnTo>
                  <a:pt x="2107946" y="1019810"/>
                </a:lnTo>
                <a:lnTo>
                  <a:pt x="2123821" y="1101344"/>
                </a:lnTo>
                <a:lnTo>
                  <a:pt x="2139823" y="1186434"/>
                </a:lnTo>
                <a:lnTo>
                  <a:pt x="2152523" y="1271397"/>
                </a:lnTo>
                <a:lnTo>
                  <a:pt x="2162175" y="1359789"/>
                </a:lnTo>
                <a:lnTo>
                  <a:pt x="2181225" y="1543304"/>
                </a:lnTo>
                <a:lnTo>
                  <a:pt x="2190877" y="1733677"/>
                </a:lnTo>
                <a:lnTo>
                  <a:pt x="2194052" y="1927479"/>
                </a:lnTo>
                <a:lnTo>
                  <a:pt x="2194052" y="2056638"/>
                </a:lnTo>
                <a:lnTo>
                  <a:pt x="2187702" y="2182368"/>
                </a:lnTo>
                <a:lnTo>
                  <a:pt x="2181225" y="2308225"/>
                </a:lnTo>
                <a:lnTo>
                  <a:pt x="2171700" y="2427097"/>
                </a:lnTo>
                <a:lnTo>
                  <a:pt x="2159000" y="2542794"/>
                </a:lnTo>
                <a:lnTo>
                  <a:pt x="2139823" y="2658364"/>
                </a:lnTo>
                <a:lnTo>
                  <a:pt x="2120646" y="2767076"/>
                </a:lnTo>
                <a:lnTo>
                  <a:pt x="2098294" y="2875915"/>
                </a:lnTo>
                <a:lnTo>
                  <a:pt x="2072767" y="2991485"/>
                </a:lnTo>
                <a:lnTo>
                  <a:pt x="1683766" y="4578985"/>
                </a:lnTo>
                <a:lnTo>
                  <a:pt x="1674114" y="4623181"/>
                </a:lnTo>
                <a:lnTo>
                  <a:pt x="1661414" y="4663960"/>
                </a:lnTo>
                <a:lnTo>
                  <a:pt x="1639062" y="4701286"/>
                </a:lnTo>
                <a:lnTo>
                  <a:pt x="1610360" y="4735322"/>
                </a:lnTo>
                <a:lnTo>
                  <a:pt x="1578483" y="4762500"/>
                </a:lnTo>
                <a:lnTo>
                  <a:pt x="1543431" y="4786376"/>
                </a:lnTo>
                <a:lnTo>
                  <a:pt x="1466850" y="4810125"/>
                </a:lnTo>
                <a:lnTo>
                  <a:pt x="1489202" y="4810125"/>
                </a:lnTo>
                <a:lnTo>
                  <a:pt x="1568958" y="4799965"/>
                </a:lnTo>
                <a:lnTo>
                  <a:pt x="1642237" y="4786376"/>
                </a:lnTo>
                <a:lnTo>
                  <a:pt x="1741170" y="4748911"/>
                </a:lnTo>
                <a:lnTo>
                  <a:pt x="1798574" y="4715002"/>
                </a:lnTo>
                <a:lnTo>
                  <a:pt x="1846326" y="4680978"/>
                </a:lnTo>
                <a:lnTo>
                  <a:pt x="1891030" y="4623181"/>
                </a:lnTo>
                <a:lnTo>
                  <a:pt x="1903730" y="4578985"/>
                </a:lnTo>
                <a:lnTo>
                  <a:pt x="2643759" y="2984627"/>
                </a:lnTo>
                <a:lnTo>
                  <a:pt x="2694813" y="2872486"/>
                </a:lnTo>
                <a:lnTo>
                  <a:pt x="2736215" y="2763647"/>
                </a:lnTo>
                <a:lnTo>
                  <a:pt x="2774442" y="2651506"/>
                </a:lnTo>
                <a:lnTo>
                  <a:pt x="2806446" y="2539365"/>
                </a:lnTo>
                <a:lnTo>
                  <a:pt x="2831846" y="2420366"/>
                </a:lnTo>
                <a:lnTo>
                  <a:pt x="2851023" y="2301367"/>
                </a:lnTo>
                <a:lnTo>
                  <a:pt x="2867025" y="2179066"/>
                </a:lnTo>
                <a:lnTo>
                  <a:pt x="2876550" y="2053209"/>
                </a:lnTo>
                <a:lnTo>
                  <a:pt x="2876550" y="1822069"/>
                </a:lnTo>
                <a:close/>
              </a:path>
            </a:pathLst>
          </a:custGeom>
          <a:solidFill>
            <a:srgbClr val="2B54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191000" y="542925"/>
            <a:ext cx="1828800" cy="4800600"/>
          </a:xfrm>
          <a:custGeom>
            <a:avLst/>
            <a:gdLst/>
            <a:ahLst/>
            <a:cxnLst/>
            <a:rect l="l" t="t" r="r" b="b"/>
            <a:pathLst>
              <a:path w="1828800" h="4800600">
                <a:moveTo>
                  <a:pt x="1797050" y="0"/>
                </a:moveTo>
                <a:lnTo>
                  <a:pt x="1759077" y="3428"/>
                </a:lnTo>
                <a:lnTo>
                  <a:pt x="1720977" y="10160"/>
                </a:lnTo>
                <a:lnTo>
                  <a:pt x="1683003" y="20320"/>
                </a:lnTo>
                <a:lnTo>
                  <a:pt x="1648078" y="37337"/>
                </a:lnTo>
                <a:lnTo>
                  <a:pt x="1610105" y="57658"/>
                </a:lnTo>
                <a:lnTo>
                  <a:pt x="1575180" y="81534"/>
                </a:lnTo>
                <a:lnTo>
                  <a:pt x="1540383" y="108585"/>
                </a:lnTo>
                <a:lnTo>
                  <a:pt x="1473835" y="179959"/>
                </a:lnTo>
                <a:lnTo>
                  <a:pt x="1442085" y="220725"/>
                </a:lnTo>
                <a:lnTo>
                  <a:pt x="1410462" y="268224"/>
                </a:lnTo>
                <a:lnTo>
                  <a:pt x="1378712" y="319150"/>
                </a:lnTo>
                <a:lnTo>
                  <a:pt x="1350264" y="373507"/>
                </a:lnTo>
                <a:lnTo>
                  <a:pt x="1318514" y="431164"/>
                </a:lnTo>
                <a:lnTo>
                  <a:pt x="1289939" y="495680"/>
                </a:lnTo>
                <a:lnTo>
                  <a:pt x="1261490" y="563626"/>
                </a:lnTo>
                <a:lnTo>
                  <a:pt x="1236090" y="634873"/>
                </a:lnTo>
                <a:lnTo>
                  <a:pt x="1210690" y="709549"/>
                </a:lnTo>
                <a:lnTo>
                  <a:pt x="1188592" y="784225"/>
                </a:lnTo>
                <a:lnTo>
                  <a:pt x="1166367" y="862329"/>
                </a:lnTo>
                <a:lnTo>
                  <a:pt x="1147317" y="940435"/>
                </a:lnTo>
                <a:lnTo>
                  <a:pt x="1128395" y="1021969"/>
                </a:lnTo>
                <a:lnTo>
                  <a:pt x="1112520" y="1106804"/>
                </a:lnTo>
                <a:lnTo>
                  <a:pt x="1096645" y="1188212"/>
                </a:lnTo>
                <a:lnTo>
                  <a:pt x="1083945" y="1276477"/>
                </a:lnTo>
                <a:lnTo>
                  <a:pt x="1074420" y="1364869"/>
                </a:lnTo>
                <a:lnTo>
                  <a:pt x="1055497" y="1544701"/>
                </a:lnTo>
                <a:lnTo>
                  <a:pt x="1045972" y="1734820"/>
                </a:lnTo>
                <a:lnTo>
                  <a:pt x="1042853" y="1924939"/>
                </a:lnTo>
                <a:lnTo>
                  <a:pt x="1042797" y="2060828"/>
                </a:lnTo>
                <a:lnTo>
                  <a:pt x="1049147" y="2186432"/>
                </a:lnTo>
                <a:lnTo>
                  <a:pt x="1055497" y="2308605"/>
                </a:lnTo>
                <a:lnTo>
                  <a:pt x="1068070" y="2430907"/>
                </a:lnTo>
                <a:lnTo>
                  <a:pt x="1080770" y="2546350"/>
                </a:lnTo>
                <a:lnTo>
                  <a:pt x="1096645" y="2658364"/>
                </a:lnTo>
                <a:lnTo>
                  <a:pt x="1115695" y="2770378"/>
                </a:lnTo>
                <a:lnTo>
                  <a:pt x="1137792" y="2875661"/>
                </a:lnTo>
                <a:lnTo>
                  <a:pt x="1137792" y="2885821"/>
                </a:lnTo>
                <a:lnTo>
                  <a:pt x="1169542" y="2997835"/>
                </a:lnTo>
                <a:lnTo>
                  <a:pt x="1568958" y="4627499"/>
                </a:lnTo>
                <a:lnTo>
                  <a:pt x="1578355" y="4654550"/>
                </a:lnTo>
                <a:lnTo>
                  <a:pt x="1610105" y="4705477"/>
                </a:lnTo>
                <a:lnTo>
                  <a:pt x="1660778" y="4756404"/>
                </a:lnTo>
                <a:lnTo>
                  <a:pt x="1727327" y="4790440"/>
                </a:lnTo>
                <a:lnTo>
                  <a:pt x="1765427" y="4800600"/>
                </a:lnTo>
                <a:lnTo>
                  <a:pt x="1828800" y="4800600"/>
                </a:lnTo>
                <a:lnTo>
                  <a:pt x="1828800" y="3428"/>
                </a:lnTo>
                <a:lnTo>
                  <a:pt x="1797050" y="0"/>
                </a:lnTo>
                <a:close/>
              </a:path>
              <a:path w="1828800" h="4800600">
                <a:moveTo>
                  <a:pt x="1724152" y="0"/>
                </a:moveTo>
                <a:lnTo>
                  <a:pt x="1553083" y="13588"/>
                </a:lnTo>
                <a:lnTo>
                  <a:pt x="1470660" y="27177"/>
                </a:lnTo>
                <a:lnTo>
                  <a:pt x="1388237" y="44196"/>
                </a:lnTo>
                <a:lnTo>
                  <a:pt x="1308989" y="64515"/>
                </a:lnTo>
                <a:lnTo>
                  <a:pt x="1229740" y="91694"/>
                </a:lnTo>
                <a:lnTo>
                  <a:pt x="1153667" y="118872"/>
                </a:lnTo>
                <a:lnTo>
                  <a:pt x="1077595" y="152780"/>
                </a:lnTo>
                <a:lnTo>
                  <a:pt x="1001522" y="190119"/>
                </a:lnTo>
                <a:lnTo>
                  <a:pt x="928624" y="230886"/>
                </a:lnTo>
                <a:lnTo>
                  <a:pt x="858901" y="274954"/>
                </a:lnTo>
                <a:lnTo>
                  <a:pt x="789177" y="325882"/>
                </a:lnTo>
                <a:lnTo>
                  <a:pt x="722629" y="376809"/>
                </a:lnTo>
                <a:lnTo>
                  <a:pt x="652907" y="434594"/>
                </a:lnTo>
                <a:lnTo>
                  <a:pt x="589534" y="495680"/>
                </a:lnTo>
                <a:lnTo>
                  <a:pt x="526161" y="560197"/>
                </a:lnTo>
                <a:lnTo>
                  <a:pt x="431038" y="668782"/>
                </a:lnTo>
                <a:lnTo>
                  <a:pt x="386714" y="726566"/>
                </a:lnTo>
                <a:lnTo>
                  <a:pt x="345439" y="784225"/>
                </a:lnTo>
                <a:lnTo>
                  <a:pt x="307466" y="842010"/>
                </a:lnTo>
                <a:lnTo>
                  <a:pt x="269366" y="903097"/>
                </a:lnTo>
                <a:lnTo>
                  <a:pt x="234569" y="960754"/>
                </a:lnTo>
                <a:lnTo>
                  <a:pt x="202819" y="1025271"/>
                </a:lnTo>
                <a:lnTo>
                  <a:pt x="174371" y="1086358"/>
                </a:lnTo>
                <a:lnTo>
                  <a:pt x="145796" y="1150874"/>
                </a:lnTo>
                <a:lnTo>
                  <a:pt x="120396" y="1215389"/>
                </a:lnTo>
                <a:lnTo>
                  <a:pt x="98298" y="1279905"/>
                </a:lnTo>
                <a:lnTo>
                  <a:pt x="60198" y="1415796"/>
                </a:lnTo>
                <a:lnTo>
                  <a:pt x="44323" y="1483614"/>
                </a:lnTo>
                <a:lnTo>
                  <a:pt x="31750" y="1554988"/>
                </a:lnTo>
                <a:lnTo>
                  <a:pt x="15875" y="1643252"/>
                </a:lnTo>
                <a:lnTo>
                  <a:pt x="6350" y="1734820"/>
                </a:lnTo>
                <a:lnTo>
                  <a:pt x="0" y="1829942"/>
                </a:lnTo>
                <a:lnTo>
                  <a:pt x="84" y="1928367"/>
                </a:lnTo>
                <a:lnTo>
                  <a:pt x="3175" y="2053971"/>
                </a:lnTo>
                <a:lnTo>
                  <a:pt x="12700" y="2179574"/>
                </a:lnTo>
                <a:lnTo>
                  <a:pt x="31750" y="2305177"/>
                </a:lnTo>
                <a:lnTo>
                  <a:pt x="44323" y="2362962"/>
                </a:lnTo>
                <a:lnTo>
                  <a:pt x="57023" y="2424049"/>
                </a:lnTo>
                <a:lnTo>
                  <a:pt x="88773" y="2539491"/>
                </a:lnTo>
                <a:lnTo>
                  <a:pt x="107823" y="2597150"/>
                </a:lnTo>
                <a:lnTo>
                  <a:pt x="129921" y="2654935"/>
                </a:lnTo>
                <a:lnTo>
                  <a:pt x="152146" y="2709291"/>
                </a:lnTo>
                <a:lnTo>
                  <a:pt x="174371" y="2766949"/>
                </a:lnTo>
                <a:lnTo>
                  <a:pt x="199644" y="2817876"/>
                </a:lnTo>
                <a:lnTo>
                  <a:pt x="228219" y="2872232"/>
                </a:lnTo>
                <a:lnTo>
                  <a:pt x="231394" y="2882391"/>
                </a:lnTo>
                <a:lnTo>
                  <a:pt x="297941" y="2990977"/>
                </a:lnTo>
                <a:lnTo>
                  <a:pt x="1255140" y="4627499"/>
                </a:lnTo>
                <a:lnTo>
                  <a:pt x="1277365" y="4654550"/>
                </a:lnTo>
                <a:lnTo>
                  <a:pt x="1312164" y="4678426"/>
                </a:lnTo>
                <a:lnTo>
                  <a:pt x="1350264" y="4702175"/>
                </a:lnTo>
                <a:lnTo>
                  <a:pt x="1397762" y="4725924"/>
                </a:lnTo>
                <a:lnTo>
                  <a:pt x="1467485" y="4753102"/>
                </a:lnTo>
                <a:lnTo>
                  <a:pt x="1543558" y="4773422"/>
                </a:lnTo>
                <a:lnTo>
                  <a:pt x="1625980" y="4787011"/>
                </a:lnTo>
                <a:lnTo>
                  <a:pt x="1714753" y="4797171"/>
                </a:lnTo>
                <a:lnTo>
                  <a:pt x="1651253" y="4787011"/>
                </a:lnTo>
                <a:lnTo>
                  <a:pt x="1587880" y="4773422"/>
                </a:lnTo>
                <a:lnTo>
                  <a:pt x="1530858" y="4753102"/>
                </a:lnTo>
                <a:lnTo>
                  <a:pt x="1480185" y="4729353"/>
                </a:lnTo>
                <a:lnTo>
                  <a:pt x="1442085" y="4705477"/>
                </a:lnTo>
                <a:lnTo>
                  <a:pt x="1410462" y="4681728"/>
                </a:lnTo>
                <a:lnTo>
                  <a:pt x="1366012" y="4627499"/>
                </a:lnTo>
                <a:lnTo>
                  <a:pt x="605409" y="2997835"/>
                </a:lnTo>
                <a:lnTo>
                  <a:pt x="576834" y="2943479"/>
                </a:lnTo>
                <a:lnTo>
                  <a:pt x="551434" y="2889250"/>
                </a:lnTo>
                <a:lnTo>
                  <a:pt x="548386" y="2878963"/>
                </a:lnTo>
                <a:lnTo>
                  <a:pt x="497586" y="2749930"/>
                </a:lnTo>
                <a:lnTo>
                  <a:pt x="475488" y="2682113"/>
                </a:lnTo>
                <a:lnTo>
                  <a:pt x="456438" y="2614167"/>
                </a:lnTo>
                <a:lnTo>
                  <a:pt x="424688" y="2478404"/>
                </a:lnTo>
                <a:lnTo>
                  <a:pt x="411988" y="2407030"/>
                </a:lnTo>
                <a:lnTo>
                  <a:pt x="399414" y="2335784"/>
                </a:lnTo>
                <a:lnTo>
                  <a:pt x="374014" y="2138934"/>
                </a:lnTo>
                <a:lnTo>
                  <a:pt x="370839" y="2037079"/>
                </a:lnTo>
                <a:lnTo>
                  <a:pt x="367664" y="1931797"/>
                </a:lnTo>
                <a:lnTo>
                  <a:pt x="367664" y="1833372"/>
                </a:lnTo>
                <a:lnTo>
                  <a:pt x="374014" y="1734820"/>
                </a:lnTo>
                <a:lnTo>
                  <a:pt x="383539" y="1639824"/>
                </a:lnTo>
                <a:lnTo>
                  <a:pt x="393064" y="1548129"/>
                </a:lnTo>
                <a:lnTo>
                  <a:pt x="408813" y="1456436"/>
                </a:lnTo>
                <a:lnTo>
                  <a:pt x="424688" y="1364869"/>
                </a:lnTo>
                <a:lnTo>
                  <a:pt x="446913" y="1279905"/>
                </a:lnTo>
                <a:lnTo>
                  <a:pt x="472313" y="1191640"/>
                </a:lnTo>
                <a:lnTo>
                  <a:pt x="500761" y="1106804"/>
                </a:lnTo>
                <a:lnTo>
                  <a:pt x="529336" y="1025271"/>
                </a:lnTo>
                <a:lnTo>
                  <a:pt x="564134" y="943863"/>
                </a:lnTo>
                <a:lnTo>
                  <a:pt x="602234" y="865759"/>
                </a:lnTo>
                <a:lnTo>
                  <a:pt x="643382" y="787653"/>
                </a:lnTo>
                <a:lnTo>
                  <a:pt x="687832" y="712977"/>
                </a:lnTo>
                <a:lnTo>
                  <a:pt x="735329" y="641603"/>
                </a:lnTo>
                <a:lnTo>
                  <a:pt x="786002" y="566927"/>
                </a:lnTo>
                <a:lnTo>
                  <a:pt x="833627" y="502412"/>
                </a:lnTo>
                <a:lnTo>
                  <a:pt x="887476" y="444753"/>
                </a:lnTo>
                <a:lnTo>
                  <a:pt x="938149" y="387096"/>
                </a:lnTo>
                <a:lnTo>
                  <a:pt x="991997" y="332739"/>
                </a:lnTo>
                <a:lnTo>
                  <a:pt x="1045972" y="285241"/>
                </a:lnTo>
                <a:lnTo>
                  <a:pt x="1102995" y="237616"/>
                </a:lnTo>
                <a:lnTo>
                  <a:pt x="1160017" y="196850"/>
                </a:lnTo>
                <a:lnTo>
                  <a:pt x="1217040" y="159512"/>
                </a:lnTo>
                <a:lnTo>
                  <a:pt x="1277365" y="125602"/>
                </a:lnTo>
                <a:lnTo>
                  <a:pt x="1397762" y="71247"/>
                </a:lnTo>
                <a:lnTo>
                  <a:pt x="1524508" y="30607"/>
                </a:lnTo>
                <a:lnTo>
                  <a:pt x="1591055" y="17017"/>
                </a:lnTo>
                <a:lnTo>
                  <a:pt x="1657603" y="6730"/>
                </a:lnTo>
                <a:lnTo>
                  <a:pt x="1724152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3125" y="5486400"/>
            <a:ext cx="95250" cy="381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05500" y="5495925"/>
            <a:ext cx="219075" cy="9525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5543550" y="5848350"/>
            <a:ext cx="914400" cy="295275"/>
          </a:xfrm>
          <a:custGeom>
            <a:avLst/>
            <a:gdLst/>
            <a:ahLst/>
            <a:cxnLst/>
            <a:rect l="l" t="t" r="r" b="b"/>
            <a:pathLst>
              <a:path w="914400" h="295275">
                <a:moveTo>
                  <a:pt x="524383" y="0"/>
                </a:moveTo>
                <a:lnTo>
                  <a:pt x="524383" y="28460"/>
                </a:lnTo>
                <a:lnTo>
                  <a:pt x="502665" y="32016"/>
                </a:lnTo>
                <a:lnTo>
                  <a:pt x="494029" y="32016"/>
                </a:lnTo>
                <a:lnTo>
                  <a:pt x="481075" y="21348"/>
                </a:lnTo>
                <a:lnTo>
                  <a:pt x="481075" y="14224"/>
                </a:lnTo>
                <a:lnTo>
                  <a:pt x="442087" y="24904"/>
                </a:lnTo>
                <a:lnTo>
                  <a:pt x="442087" y="67589"/>
                </a:lnTo>
                <a:lnTo>
                  <a:pt x="494029" y="49809"/>
                </a:lnTo>
                <a:lnTo>
                  <a:pt x="502665" y="46253"/>
                </a:lnTo>
                <a:lnTo>
                  <a:pt x="506984" y="46253"/>
                </a:lnTo>
                <a:lnTo>
                  <a:pt x="767079" y="135191"/>
                </a:lnTo>
                <a:lnTo>
                  <a:pt x="719327" y="152971"/>
                </a:lnTo>
                <a:lnTo>
                  <a:pt x="715010" y="152971"/>
                </a:lnTo>
                <a:lnTo>
                  <a:pt x="442087" y="241909"/>
                </a:lnTo>
                <a:lnTo>
                  <a:pt x="442087" y="263258"/>
                </a:lnTo>
                <a:lnTo>
                  <a:pt x="437641" y="270370"/>
                </a:lnTo>
                <a:lnTo>
                  <a:pt x="429005" y="273926"/>
                </a:lnTo>
                <a:lnTo>
                  <a:pt x="411734" y="273926"/>
                </a:lnTo>
                <a:lnTo>
                  <a:pt x="402971" y="270370"/>
                </a:lnTo>
                <a:lnTo>
                  <a:pt x="398652" y="256146"/>
                </a:lnTo>
                <a:lnTo>
                  <a:pt x="398652" y="241909"/>
                </a:lnTo>
                <a:lnTo>
                  <a:pt x="147320" y="160083"/>
                </a:lnTo>
                <a:lnTo>
                  <a:pt x="398652" y="78270"/>
                </a:lnTo>
                <a:lnTo>
                  <a:pt x="398652" y="39128"/>
                </a:lnTo>
                <a:lnTo>
                  <a:pt x="112649" y="131622"/>
                </a:lnTo>
                <a:lnTo>
                  <a:pt x="112649" y="156527"/>
                </a:lnTo>
                <a:lnTo>
                  <a:pt x="108330" y="163652"/>
                </a:lnTo>
                <a:lnTo>
                  <a:pt x="104012" y="167208"/>
                </a:lnTo>
                <a:lnTo>
                  <a:pt x="95376" y="170764"/>
                </a:lnTo>
                <a:lnTo>
                  <a:pt x="82296" y="170764"/>
                </a:lnTo>
                <a:lnTo>
                  <a:pt x="73660" y="167208"/>
                </a:lnTo>
                <a:lnTo>
                  <a:pt x="65024" y="160083"/>
                </a:lnTo>
                <a:lnTo>
                  <a:pt x="60705" y="152971"/>
                </a:lnTo>
                <a:lnTo>
                  <a:pt x="65024" y="145859"/>
                </a:lnTo>
                <a:lnTo>
                  <a:pt x="0" y="167208"/>
                </a:lnTo>
                <a:lnTo>
                  <a:pt x="368300" y="284606"/>
                </a:lnTo>
                <a:lnTo>
                  <a:pt x="372745" y="284606"/>
                </a:lnTo>
                <a:lnTo>
                  <a:pt x="394335" y="291719"/>
                </a:lnTo>
                <a:lnTo>
                  <a:pt x="394335" y="295275"/>
                </a:lnTo>
                <a:lnTo>
                  <a:pt x="398652" y="295275"/>
                </a:lnTo>
                <a:lnTo>
                  <a:pt x="914400" y="124510"/>
                </a:lnTo>
                <a:lnTo>
                  <a:pt x="849376" y="106730"/>
                </a:lnTo>
                <a:lnTo>
                  <a:pt x="853694" y="120954"/>
                </a:lnTo>
                <a:lnTo>
                  <a:pt x="853694" y="128066"/>
                </a:lnTo>
                <a:lnTo>
                  <a:pt x="849376" y="135191"/>
                </a:lnTo>
                <a:lnTo>
                  <a:pt x="832103" y="138747"/>
                </a:lnTo>
                <a:lnTo>
                  <a:pt x="823340" y="138747"/>
                </a:lnTo>
                <a:lnTo>
                  <a:pt x="819023" y="135191"/>
                </a:lnTo>
                <a:lnTo>
                  <a:pt x="810387" y="131622"/>
                </a:lnTo>
                <a:lnTo>
                  <a:pt x="810387" y="124510"/>
                </a:lnTo>
                <a:lnTo>
                  <a:pt x="806069" y="88938"/>
                </a:lnTo>
                <a:lnTo>
                  <a:pt x="537337" y="3556"/>
                </a:lnTo>
                <a:lnTo>
                  <a:pt x="533019" y="3556"/>
                </a:lnTo>
                <a:lnTo>
                  <a:pt x="524383" y="0"/>
                </a:lnTo>
                <a:close/>
              </a:path>
            </a:pathLst>
          </a:custGeom>
          <a:solidFill>
            <a:srgbClr val="B68A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5543550" y="5895975"/>
            <a:ext cx="771525" cy="561975"/>
          </a:xfrm>
          <a:custGeom>
            <a:avLst/>
            <a:gdLst/>
            <a:ahLst/>
            <a:cxnLst/>
            <a:rect l="l" t="t" r="r" b="b"/>
            <a:pathLst>
              <a:path w="771525" h="561975">
                <a:moveTo>
                  <a:pt x="0" y="120167"/>
                </a:moveTo>
                <a:lnTo>
                  <a:pt x="0" y="434733"/>
                </a:lnTo>
                <a:lnTo>
                  <a:pt x="396621" y="558444"/>
                </a:lnTo>
                <a:lnTo>
                  <a:pt x="401065" y="561975"/>
                </a:lnTo>
                <a:lnTo>
                  <a:pt x="401065" y="247408"/>
                </a:lnTo>
                <a:lnTo>
                  <a:pt x="396621" y="247408"/>
                </a:lnTo>
                <a:lnTo>
                  <a:pt x="396621" y="243878"/>
                </a:lnTo>
                <a:lnTo>
                  <a:pt x="374903" y="236804"/>
                </a:lnTo>
                <a:lnTo>
                  <a:pt x="370459" y="236804"/>
                </a:lnTo>
                <a:lnTo>
                  <a:pt x="0" y="120167"/>
                </a:lnTo>
                <a:close/>
              </a:path>
              <a:path w="771525" h="561975">
                <a:moveTo>
                  <a:pt x="401065" y="31813"/>
                </a:moveTo>
                <a:lnTo>
                  <a:pt x="148209" y="113106"/>
                </a:lnTo>
                <a:lnTo>
                  <a:pt x="401065" y="194398"/>
                </a:lnTo>
                <a:lnTo>
                  <a:pt x="401065" y="31813"/>
                </a:lnTo>
                <a:close/>
              </a:path>
              <a:path w="771525" h="561975">
                <a:moveTo>
                  <a:pt x="510032" y="0"/>
                </a:moveTo>
                <a:lnTo>
                  <a:pt x="505587" y="0"/>
                </a:lnTo>
                <a:lnTo>
                  <a:pt x="496950" y="3530"/>
                </a:lnTo>
                <a:lnTo>
                  <a:pt x="444626" y="21209"/>
                </a:lnTo>
                <a:lnTo>
                  <a:pt x="444626" y="194398"/>
                </a:lnTo>
                <a:lnTo>
                  <a:pt x="719201" y="106032"/>
                </a:lnTo>
                <a:lnTo>
                  <a:pt x="723519" y="106032"/>
                </a:lnTo>
                <a:lnTo>
                  <a:pt x="771525" y="88366"/>
                </a:lnTo>
                <a:lnTo>
                  <a:pt x="510032" y="0"/>
                </a:lnTo>
                <a:close/>
              </a:path>
            </a:pathLst>
          </a:custGeom>
          <a:solidFill>
            <a:srgbClr val="7A5D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943600" y="5972175"/>
            <a:ext cx="514350" cy="485775"/>
          </a:xfrm>
          <a:custGeom>
            <a:avLst/>
            <a:gdLst/>
            <a:ahLst/>
            <a:cxnLst/>
            <a:rect l="l" t="t" r="r" b="b"/>
            <a:pathLst>
              <a:path w="514350" h="485775">
                <a:moveTo>
                  <a:pt x="514350" y="0"/>
                </a:moveTo>
                <a:lnTo>
                  <a:pt x="0" y="170192"/>
                </a:lnTo>
                <a:lnTo>
                  <a:pt x="0" y="485775"/>
                </a:lnTo>
                <a:lnTo>
                  <a:pt x="514350" y="319125"/>
                </a:lnTo>
                <a:lnTo>
                  <a:pt x="514350" y="0"/>
                </a:lnTo>
                <a:close/>
              </a:path>
            </a:pathLst>
          </a:custGeom>
          <a:solidFill>
            <a:srgbClr val="916D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5600700" y="5276850"/>
            <a:ext cx="800100" cy="847725"/>
          </a:xfrm>
          <a:custGeom>
            <a:avLst/>
            <a:gdLst/>
            <a:ahLst/>
            <a:cxnLst/>
            <a:rect l="l" t="t" r="r" b="b"/>
            <a:pathLst>
              <a:path w="800100" h="847725">
                <a:moveTo>
                  <a:pt x="216426" y="384683"/>
                </a:moveTo>
                <a:lnTo>
                  <a:pt x="87502" y="384683"/>
                </a:lnTo>
                <a:lnTo>
                  <a:pt x="340995" y="466610"/>
                </a:lnTo>
                <a:lnTo>
                  <a:pt x="340995" y="829919"/>
                </a:lnTo>
                <a:lnTo>
                  <a:pt x="345439" y="840600"/>
                </a:lnTo>
                <a:lnTo>
                  <a:pt x="354202" y="844169"/>
                </a:lnTo>
                <a:lnTo>
                  <a:pt x="358521" y="847725"/>
                </a:lnTo>
                <a:lnTo>
                  <a:pt x="371601" y="844169"/>
                </a:lnTo>
                <a:lnTo>
                  <a:pt x="380364" y="840600"/>
                </a:lnTo>
                <a:lnTo>
                  <a:pt x="384810" y="833475"/>
                </a:lnTo>
                <a:lnTo>
                  <a:pt x="384810" y="427418"/>
                </a:lnTo>
                <a:lnTo>
                  <a:pt x="340995" y="427418"/>
                </a:lnTo>
                <a:lnTo>
                  <a:pt x="216426" y="384683"/>
                </a:lnTo>
                <a:close/>
              </a:path>
              <a:path w="800100" h="847725">
                <a:moveTo>
                  <a:pt x="301625" y="71247"/>
                </a:moveTo>
                <a:lnTo>
                  <a:pt x="292988" y="71247"/>
                </a:lnTo>
                <a:lnTo>
                  <a:pt x="83058" y="142494"/>
                </a:lnTo>
                <a:lnTo>
                  <a:pt x="78739" y="142494"/>
                </a:lnTo>
                <a:lnTo>
                  <a:pt x="69976" y="146050"/>
                </a:lnTo>
                <a:lnTo>
                  <a:pt x="65532" y="149606"/>
                </a:lnTo>
                <a:lnTo>
                  <a:pt x="65532" y="153162"/>
                </a:lnTo>
                <a:lnTo>
                  <a:pt x="61213" y="160274"/>
                </a:lnTo>
                <a:lnTo>
                  <a:pt x="43687" y="356184"/>
                </a:lnTo>
                <a:lnTo>
                  <a:pt x="0" y="723061"/>
                </a:lnTo>
                <a:lnTo>
                  <a:pt x="4317" y="730186"/>
                </a:lnTo>
                <a:lnTo>
                  <a:pt x="8762" y="737311"/>
                </a:lnTo>
                <a:lnTo>
                  <a:pt x="13080" y="740867"/>
                </a:lnTo>
                <a:lnTo>
                  <a:pt x="21844" y="744435"/>
                </a:lnTo>
                <a:lnTo>
                  <a:pt x="34925" y="740867"/>
                </a:lnTo>
                <a:lnTo>
                  <a:pt x="43687" y="737311"/>
                </a:lnTo>
                <a:lnTo>
                  <a:pt x="48133" y="733742"/>
                </a:lnTo>
                <a:lnTo>
                  <a:pt x="52450" y="726617"/>
                </a:lnTo>
                <a:lnTo>
                  <a:pt x="87502" y="384683"/>
                </a:lnTo>
                <a:lnTo>
                  <a:pt x="216426" y="384683"/>
                </a:lnTo>
                <a:lnTo>
                  <a:pt x="91821" y="341934"/>
                </a:lnTo>
                <a:lnTo>
                  <a:pt x="109347" y="188722"/>
                </a:lnTo>
                <a:lnTo>
                  <a:pt x="238924" y="188722"/>
                </a:lnTo>
                <a:lnTo>
                  <a:pt x="153035" y="160274"/>
                </a:lnTo>
                <a:lnTo>
                  <a:pt x="292988" y="113918"/>
                </a:lnTo>
                <a:lnTo>
                  <a:pt x="301625" y="113918"/>
                </a:lnTo>
                <a:lnTo>
                  <a:pt x="301625" y="71247"/>
                </a:lnTo>
                <a:close/>
              </a:path>
              <a:path w="800100" h="847725">
                <a:moveTo>
                  <a:pt x="520319" y="220853"/>
                </a:moveTo>
                <a:lnTo>
                  <a:pt x="520319" y="259969"/>
                </a:lnTo>
                <a:lnTo>
                  <a:pt x="712597" y="327698"/>
                </a:lnTo>
                <a:lnTo>
                  <a:pt x="756412" y="694563"/>
                </a:lnTo>
                <a:lnTo>
                  <a:pt x="756412" y="701687"/>
                </a:lnTo>
                <a:lnTo>
                  <a:pt x="765175" y="708812"/>
                </a:lnTo>
                <a:lnTo>
                  <a:pt x="769492" y="712368"/>
                </a:lnTo>
                <a:lnTo>
                  <a:pt x="778255" y="712368"/>
                </a:lnTo>
                <a:lnTo>
                  <a:pt x="795782" y="705243"/>
                </a:lnTo>
                <a:lnTo>
                  <a:pt x="800100" y="698131"/>
                </a:lnTo>
                <a:lnTo>
                  <a:pt x="800100" y="691007"/>
                </a:lnTo>
                <a:lnTo>
                  <a:pt x="760729" y="313448"/>
                </a:lnTo>
                <a:lnTo>
                  <a:pt x="760729" y="309880"/>
                </a:lnTo>
                <a:lnTo>
                  <a:pt x="757613" y="284988"/>
                </a:lnTo>
                <a:lnTo>
                  <a:pt x="708278" y="284988"/>
                </a:lnTo>
                <a:lnTo>
                  <a:pt x="520319" y="220853"/>
                </a:lnTo>
                <a:close/>
              </a:path>
              <a:path w="800100" h="847725">
                <a:moveTo>
                  <a:pt x="467867" y="313448"/>
                </a:moveTo>
                <a:lnTo>
                  <a:pt x="424052" y="320573"/>
                </a:lnTo>
                <a:lnTo>
                  <a:pt x="424052" y="591273"/>
                </a:lnTo>
                <a:lnTo>
                  <a:pt x="432815" y="598398"/>
                </a:lnTo>
                <a:lnTo>
                  <a:pt x="437261" y="601954"/>
                </a:lnTo>
                <a:lnTo>
                  <a:pt x="445897" y="601954"/>
                </a:lnTo>
                <a:lnTo>
                  <a:pt x="467867" y="598398"/>
                </a:lnTo>
                <a:lnTo>
                  <a:pt x="467867" y="313448"/>
                </a:lnTo>
                <a:close/>
              </a:path>
              <a:path w="800100" h="847725">
                <a:moveTo>
                  <a:pt x="238924" y="188722"/>
                </a:moveTo>
                <a:lnTo>
                  <a:pt x="109347" y="188722"/>
                </a:lnTo>
                <a:lnTo>
                  <a:pt x="340995" y="259969"/>
                </a:lnTo>
                <a:lnTo>
                  <a:pt x="340995" y="427418"/>
                </a:lnTo>
                <a:lnTo>
                  <a:pt x="384810" y="427418"/>
                </a:lnTo>
                <a:lnTo>
                  <a:pt x="384810" y="267081"/>
                </a:lnTo>
                <a:lnTo>
                  <a:pt x="489047" y="231521"/>
                </a:lnTo>
                <a:lnTo>
                  <a:pt x="371601" y="231521"/>
                </a:lnTo>
                <a:lnTo>
                  <a:pt x="367284" y="227965"/>
                </a:lnTo>
                <a:lnTo>
                  <a:pt x="292988" y="206628"/>
                </a:lnTo>
                <a:lnTo>
                  <a:pt x="238924" y="188722"/>
                </a:lnTo>
                <a:close/>
              </a:path>
              <a:path w="800100" h="847725">
                <a:moveTo>
                  <a:pt x="742447" y="163830"/>
                </a:moveTo>
                <a:lnTo>
                  <a:pt x="699515" y="163830"/>
                </a:lnTo>
                <a:lnTo>
                  <a:pt x="708278" y="284988"/>
                </a:lnTo>
                <a:lnTo>
                  <a:pt x="757613" y="284988"/>
                </a:lnTo>
                <a:lnTo>
                  <a:pt x="742447" y="163830"/>
                </a:lnTo>
                <a:close/>
              </a:path>
              <a:path w="800100" h="847725">
                <a:moveTo>
                  <a:pt x="520319" y="49911"/>
                </a:moveTo>
                <a:lnTo>
                  <a:pt x="520319" y="92583"/>
                </a:lnTo>
                <a:lnTo>
                  <a:pt x="655827" y="135381"/>
                </a:lnTo>
                <a:lnTo>
                  <a:pt x="467867" y="195961"/>
                </a:lnTo>
                <a:lnTo>
                  <a:pt x="472186" y="195961"/>
                </a:lnTo>
                <a:lnTo>
                  <a:pt x="371601" y="231521"/>
                </a:lnTo>
                <a:lnTo>
                  <a:pt x="489047" y="231521"/>
                </a:lnTo>
                <a:lnTo>
                  <a:pt x="520319" y="220853"/>
                </a:lnTo>
                <a:lnTo>
                  <a:pt x="699515" y="163830"/>
                </a:lnTo>
                <a:lnTo>
                  <a:pt x="742447" y="163830"/>
                </a:lnTo>
                <a:lnTo>
                  <a:pt x="738886" y="135381"/>
                </a:lnTo>
                <a:lnTo>
                  <a:pt x="738886" y="124713"/>
                </a:lnTo>
                <a:lnTo>
                  <a:pt x="734567" y="124713"/>
                </a:lnTo>
                <a:lnTo>
                  <a:pt x="734567" y="121158"/>
                </a:lnTo>
                <a:lnTo>
                  <a:pt x="730123" y="117602"/>
                </a:lnTo>
                <a:lnTo>
                  <a:pt x="725804" y="117602"/>
                </a:lnTo>
                <a:lnTo>
                  <a:pt x="721360" y="113918"/>
                </a:lnTo>
                <a:lnTo>
                  <a:pt x="520319" y="49911"/>
                </a:lnTo>
                <a:close/>
              </a:path>
              <a:path w="800100" h="847725">
                <a:moveTo>
                  <a:pt x="445897" y="0"/>
                </a:moveTo>
                <a:lnTo>
                  <a:pt x="362838" y="0"/>
                </a:lnTo>
                <a:lnTo>
                  <a:pt x="327913" y="10668"/>
                </a:lnTo>
                <a:lnTo>
                  <a:pt x="306070" y="17780"/>
                </a:lnTo>
                <a:lnTo>
                  <a:pt x="292988" y="28447"/>
                </a:lnTo>
                <a:lnTo>
                  <a:pt x="292988" y="39243"/>
                </a:lnTo>
                <a:lnTo>
                  <a:pt x="306070" y="49911"/>
                </a:lnTo>
                <a:lnTo>
                  <a:pt x="327913" y="60578"/>
                </a:lnTo>
                <a:lnTo>
                  <a:pt x="362838" y="67690"/>
                </a:lnTo>
                <a:lnTo>
                  <a:pt x="445897" y="67690"/>
                </a:lnTo>
                <a:lnTo>
                  <a:pt x="480949" y="60578"/>
                </a:lnTo>
                <a:lnTo>
                  <a:pt x="495511" y="53466"/>
                </a:lnTo>
                <a:lnTo>
                  <a:pt x="380364" y="53466"/>
                </a:lnTo>
                <a:lnTo>
                  <a:pt x="358521" y="49911"/>
                </a:lnTo>
                <a:lnTo>
                  <a:pt x="354202" y="49911"/>
                </a:lnTo>
                <a:lnTo>
                  <a:pt x="336676" y="35559"/>
                </a:lnTo>
                <a:lnTo>
                  <a:pt x="336676" y="28447"/>
                </a:lnTo>
                <a:lnTo>
                  <a:pt x="345439" y="21336"/>
                </a:lnTo>
                <a:lnTo>
                  <a:pt x="354202" y="17780"/>
                </a:lnTo>
                <a:lnTo>
                  <a:pt x="376047" y="14224"/>
                </a:lnTo>
                <a:lnTo>
                  <a:pt x="402209" y="10668"/>
                </a:lnTo>
                <a:lnTo>
                  <a:pt x="480949" y="10668"/>
                </a:lnTo>
                <a:lnTo>
                  <a:pt x="445897" y="0"/>
                </a:lnTo>
                <a:close/>
              </a:path>
              <a:path w="800100" h="847725">
                <a:moveTo>
                  <a:pt x="480949" y="10668"/>
                </a:moveTo>
                <a:lnTo>
                  <a:pt x="402209" y="10668"/>
                </a:lnTo>
                <a:lnTo>
                  <a:pt x="428498" y="14224"/>
                </a:lnTo>
                <a:lnTo>
                  <a:pt x="445897" y="17780"/>
                </a:lnTo>
                <a:lnTo>
                  <a:pt x="463423" y="24891"/>
                </a:lnTo>
                <a:lnTo>
                  <a:pt x="467867" y="28447"/>
                </a:lnTo>
                <a:lnTo>
                  <a:pt x="467867" y="39243"/>
                </a:lnTo>
                <a:lnTo>
                  <a:pt x="463423" y="39243"/>
                </a:lnTo>
                <a:lnTo>
                  <a:pt x="445897" y="49911"/>
                </a:lnTo>
                <a:lnTo>
                  <a:pt x="428498" y="53466"/>
                </a:lnTo>
                <a:lnTo>
                  <a:pt x="495511" y="53466"/>
                </a:lnTo>
                <a:lnTo>
                  <a:pt x="502792" y="49911"/>
                </a:lnTo>
                <a:lnTo>
                  <a:pt x="511555" y="35559"/>
                </a:lnTo>
                <a:lnTo>
                  <a:pt x="511555" y="24891"/>
                </a:lnTo>
                <a:lnTo>
                  <a:pt x="502792" y="21336"/>
                </a:lnTo>
                <a:lnTo>
                  <a:pt x="480949" y="10668"/>
                </a:lnTo>
                <a:close/>
              </a:path>
            </a:pathLst>
          </a:custGeom>
          <a:solidFill>
            <a:srgbClr val="7A5D3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95975" y="5314950"/>
            <a:ext cx="219075" cy="190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95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95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5375" y="210056"/>
            <a:ext cx="1451053" cy="3323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8217" y="462661"/>
            <a:ext cx="10248328" cy="1441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1F495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5317" y="2105723"/>
            <a:ext cx="4923155" cy="4194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F46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Relationship Id="rId17" Type="http://schemas.openxmlformats.org/officeDocument/2006/relationships/image" Target="../media/image24.png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20" Type="http://schemas.openxmlformats.org/officeDocument/2006/relationships/image" Target="../media/image27.png"/><Relationship Id="rId21" Type="http://schemas.openxmlformats.org/officeDocument/2006/relationships/image" Target="../media/image28.png"/><Relationship Id="rId22" Type="http://schemas.openxmlformats.org/officeDocument/2006/relationships/image" Target="../media/image29.png"/><Relationship Id="rId23" Type="http://schemas.openxmlformats.org/officeDocument/2006/relationships/image" Target="../media/image30.png"/><Relationship Id="rId24" Type="http://schemas.openxmlformats.org/officeDocument/2006/relationships/image" Target="../media/image31.png"/><Relationship Id="rId25" Type="http://schemas.openxmlformats.org/officeDocument/2006/relationships/image" Target="../media/image32.png"/><Relationship Id="rId26" Type="http://schemas.openxmlformats.org/officeDocument/2006/relationships/image" Target="../media/image33.png"/><Relationship Id="rId27" Type="http://schemas.openxmlformats.org/officeDocument/2006/relationships/image" Target="../media/image3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g"/><Relationship Id="rId3" Type="http://schemas.openxmlformats.org/officeDocument/2006/relationships/image" Target="../media/image5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1" Type="http://schemas.openxmlformats.org/officeDocument/2006/relationships/image" Target="../media/image6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png"/><Relationship Id="rId3" Type="http://schemas.openxmlformats.org/officeDocument/2006/relationships/image" Target="../media/image52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png"/><Relationship Id="rId3" Type="http://schemas.openxmlformats.org/officeDocument/2006/relationships/image" Target="../media/image5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5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jpg"/><Relationship Id="rId8" Type="http://schemas.openxmlformats.org/officeDocument/2006/relationships/image" Target="../media/image8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jpg"/><Relationship Id="rId5" Type="http://schemas.openxmlformats.org/officeDocument/2006/relationships/image" Target="../media/image92.jpg"/><Relationship Id="rId6" Type="http://schemas.openxmlformats.org/officeDocument/2006/relationships/image" Target="../media/image93.jpg"/><Relationship Id="rId7" Type="http://schemas.openxmlformats.org/officeDocument/2006/relationships/image" Target="../media/image9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Relationship Id="rId4" Type="http://schemas.openxmlformats.org/officeDocument/2006/relationships/image" Target="../media/image97.jpg"/><Relationship Id="rId5" Type="http://schemas.openxmlformats.org/officeDocument/2006/relationships/image" Target="../media/image9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hyperlink" Target="mailto:peter.mcmath@wpic.co" TargetMode="External"/><Relationship Id="rId8" Type="http://schemas.openxmlformats.org/officeDocument/2006/relationships/image" Target="../media/image108.png"/><Relationship Id="rId9" Type="http://schemas.openxmlformats.org/officeDocument/2006/relationships/image" Target="../media/image10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09905" y="3068002"/>
            <a:ext cx="5085715" cy="258000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325"/>
              </a:spcBef>
            </a:pPr>
            <a:r>
              <a:rPr dirty="0" sz="3200" spc="105" b="1">
                <a:solidFill>
                  <a:srgbClr val="1F1F1F"/>
                </a:solidFill>
                <a:latin typeface="Century Gothic"/>
                <a:cs typeface="Century Gothic"/>
              </a:rPr>
              <a:t>China</a:t>
            </a:r>
            <a:r>
              <a:rPr dirty="0" sz="3200" spc="10" b="1">
                <a:solidFill>
                  <a:srgbClr val="1F1F1F"/>
                </a:solidFill>
                <a:latin typeface="Century Gothic"/>
                <a:cs typeface="Century Gothic"/>
              </a:rPr>
              <a:t> </a:t>
            </a:r>
            <a:r>
              <a:rPr dirty="0" sz="3200" spc="200" b="1">
                <a:solidFill>
                  <a:srgbClr val="1F1F1F"/>
                </a:solidFill>
                <a:latin typeface="Century Gothic"/>
                <a:cs typeface="Century Gothic"/>
              </a:rPr>
              <a:t>Natural</a:t>
            </a:r>
            <a:r>
              <a:rPr dirty="0" sz="3200" spc="-20" b="1">
                <a:solidFill>
                  <a:srgbClr val="1F1F1F"/>
                </a:solidFill>
                <a:latin typeface="Century Gothic"/>
                <a:cs typeface="Century Gothic"/>
              </a:rPr>
              <a:t> </a:t>
            </a:r>
            <a:r>
              <a:rPr dirty="0" sz="3200" spc="254" b="1">
                <a:solidFill>
                  <a:srgbClr val="1F1F1F"/>
                </a:solidFill>
                <a:latin typeface="Century Gothic"/>
                <a:cs typeface="Century Gothic"/>
              </a:rPr>
              <a:t>Products </a:t>
            </a:r>
            <a:r>
              <a:rPr dirty="0" sz="3200" spc="200" b="1">
                <a:solidFill>
                  <a:srgbClr val="1F1F1F"/>
                </a:solidFill>
                <a:latin typeface="Century Gothic"/>
                <a:cs typeface="Century Gothic"/>
              </a:rPr>
              <a:t>Market</a:t>
            </a:r>
            <a:r>
              <a:rPr dirty="0" sz="3200" b="1">
                <a:solidFill>
                  <a:srgbClr val="1F1F1F"/>
                </a:solidFill>
                <a:latin typeface="Century Gothic"/>
                <a:cs typeface="Century Gothic"/>
              </a:rPr>
              <a:t> </a:t>
            </a:r>
            <a:r>
              <a:rPr dirty="0" sz="3200" spc="270" b="1">
                <a:solidFill>
                  <a:srgbClr val="1F1F1F"/>
                </a:solidFill>
                <a:latin typeface="Century Gothic"/>
                <a:cs typeface="Century Gothic"/>
              </a:rPr>
              <a:t>Briefing</a:t>
            </a:r>
            <a:endParaRPr sz="3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400" spc="-180">
                <a:solidFill>
                  <a:srgbClr val="85C530"/>
                </a:solidFill>
                <a:latin typeface="Arial Black"/>
                <a:cs typeface="Arial Black"/>
              </a:rPr>
              <a:t>eCommerce</a:t>
            </a:r>
            <a:r>
              <a:rPr dirty="0" sz="2400" spc="-15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2400" spc="-345">
                <a:solidFill>
                  <a:srgbClr val="85C530"/>
                </a:solidFill>
                <a:latin typeface="Arial Black"/>
                <a:cs typeface="Arial Black"/>
              </a:rPr>
              <a:t>&amp;</a:t>
            </a:r>
            <a:r>
              <a:rPr dirty="0" sz="2400" spc="-8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2400" spc="-120">
                <a:solidFill>
                  <a:srgbClr val="85C530"/>
                </a:solidFill>
                <a:latin typeface="Arial Black"/>
                <a:cs typeface="Arial Black"/>
              </a:rPr>
              <a:t>Digital</a:t>
            </a:r>
            <a:r>
              <a:rPr dirty="0" sz="2400" spc="-140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2400" spc="-10">
                <a:solidFill>
                  <a:srgbClr val="85C530"/>
                </a:solidFill>
                <a:latin typeface="Arial Black"/>
                <a:cs typeface="Arial Black"/>
              </a:rPr>
              <a:t>Growth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2000" spc="-105">
                <a:solidFill>
                  <a:srgbClr val="1F1F1F"/>
                </a:solidFill>
                <a:latin typeface="Arial Black"/>
                <a:cs typeface="Arial Black"/>
              </a:rPr>
              <a:t>Peter</a:t>
            </a:r>
            <a:r>
              <a:rPr dirty="0" sz="2000" spc="-140">
                <a:solidFill>
                  <a:srgbClr val="1F1F1F"/>
                </a:solidFill>
                <a:latin typeface="Arial Black"/>
                <a:cs typeface="Arial Black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Arial Black"/>
                <a:cs typeface="Arial Black"/>
              </a:rPr>
              <a:t>McMath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1F1F1F"/>
                </a:solidFill>
                <a:latin typeface="Arial"/>
                <a:cs typeface="Arial"/>
              </a:rPr>
              <a:t>Chief</a:t>
            </a:r>
            <a:r>
              <a:rPr dirty="0" sz="2000" spc="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1F1F1F"/>
                </a:solidFill>
                <a:latin typeface="Arial"/>
                <a:cs typeface="Arial"/>
              </a:rPr>
              <a:t>Revenue</a:t>
            </a:r>
            <a:r>
              <a:rPr dirty="0" sz="2000" spc="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000" spc="40">
                <a:solidFill>
                  <a:srgbClr val="1F1F1F"/>
                </a:solidFill>
                <a:latin typeface="Arial"/>
                <a:cs typeface="Arial"/>
              </a:rPr>
              <a:t>Officer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28625" y="1304925"/>
            <a:ext cx="2962275" cy="3200400"/>
            <a:chOff x="428625" y="1304925"/>
            <a:chExt cx="2962275" cy="32004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625" y="1304925"/>
              <a:ext cx="2962275" cy="7715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1500" y="4495800"/>
              <a:ext cx="1052195" cy="0"/>
            </a:xfrm>
            <a:custGeom>
              <a:avLst/>
              <a:gdLst/>
              <a:ahLst/>
              <a:cxnLst/>
              <a:rect l="l" t="t" r="r" b="b"/>
              <a:pathLst>
                <a:path w="1052195" h="0">
                  <a:moveTo>
                    <a:pt x="0" y="0"/>
                  </a:moveTo>
                  <a:lnTo>
                    <a:pt x="1051687" y="0"/>
                  </a:lnTo>
                </a:path>
              </a:pathLst>
            </a:custGeom>
            <a:ln w="1905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47750"/>
            <a:ext cx="12192000" cy="4762500"/>
            <a:chOff x="0" y="1047750"/>
            <a:chExt cx="12192000" cy="4762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47750"/>
              <a:ext cx="12192000" cy="47625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047750"/>
              <a:ext cx="12192000" cy="4762500"/>
            </a:xfrm>
            <a:custGeom>
              <a:avLst/>
              <a:gdLst/>
              <a:ahLst/>
              <a:cxnLst/>
              <a:rect l="l" t="t" r="r" b="b"/>
              <a:pathLst>
                <a:path w="12192000" h="4762500">
                  <a:moveTo>
                    <a:pt x="0" y="0"/>
                  </a:moveTo>
                  <a:lnTo>
                    <a:pt x="0" y="4762500"/>
                  </a:lnTo>
                  <a:lnTo>
                    <a:pt x="12192000" y="476250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5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338704" y="1783651"/>
            <a:ext cx="7521575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1200"/>
              </a:lnSpc>
              <a:spcBef>
                <a:spcPts val="100"/>
              </a:spcBef>
            </a:pPr>
            <a:r>
              <a:rPr dirty="0" sz="1800" spc="-80">
                <a:solidFill>
                  <a:srgbClr val="FFFFFF"/>
                </a:solidFill>
                <a:latin typeface="Arial"/>
                <a:cs typeface="Arial"/>
              </a:rPr>
              <a:t>WPIC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Marketing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Technologies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world's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leading</a:t>
            </a:r>
            <a:r>
              <a:rPr dirty="0" sz="1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e-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commerce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consultancy,</a:t>
            </a:r>
            <a:r>
              <a:rPr dirty="0" sz="18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driving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growth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1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organisations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China, </a:t>
            </a:r>
            <a:r>
              <a:rPr dirty="0" sz="1800" spc="-60">
                <a:solidFill>
                  <a:srgbClr val="FFFFFF"/>
                </a:solidFill>
                <a:latin typeface="Arial"/>
                <a:cs typeface="Arial"/>
              </a:rPr>
              <a:t>Japan,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South</a:t>
            </a:r>
            <a:r>
              <a:rPr dirty="0" sz="18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Korea,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Southeast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Asia.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1214" y="353060"/>
            <a:ext cx="2913380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345"/>
              <a:t>ABOUT</a:t>
            </a:r>
            <a:r>
              <a:rPr dirty="0" sz="3600" spc="-240"/>
              <a:t> </a:t>
            </a:r>
            <a:r>
              <a:rPr dirty="0" sz="3600" spc="-335">
                <a:solidFill>
                  <a:srgbClr val="85C530"/>
                </a:solidFill>
              </a:rPr>
              <a:t>WPIC</a:t>
            </a:r>
            <a:endParaRPr sz="3600"/>
          </a:p>
        </p:txBody>
      </p:sp>
      <p:grpSp>
        <p:nvGrpSpPr>
          <p:cNvPr id="7" name="object 7" descr=""/>
          <p:cNvGrpSpPr/>
          <p:nvPr/>
        </p:nvGrpSpPr>
        <p:grpSpPr>
          <a:xfrm>
            <a:off x="1314450" y="3381438"/>
            <a:ext cx="9277985" cy="1781175"/>
            <a:chOff x="1314450" y="3381438"/>
            <a:chExt cx="9277985" cy="1781175"/>
          </a:xfrm>
        </p:grpSpPr>
        <p:sp>
          <p:nvSpPr>
            <p:cNvPr id="8" name="object 8" descr=""/>
            <p:cNvSpPr/>
            <p:nvPr/>
          </p:nvSpPr>
          <p:spPr>
            <a:xfrm>
              <a:off x="1314450" y="339090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7" y="1296"/>
                  </a:lnTo>
                  <a:lnTo>
                    <a:pt x="780812" y="5141"/>
                  </a:lnTo>
                  <a:lnTo>
                    <a:pt x="734152" y="11468"/>
                  </a:lnTo>
                  <a:lnTo>
                    <a:pt x="688304" y="20210"/>
                  </a:lnTo>
                  <a:lnTo>
                    <a:pt x="643334" y="31300"/>
                  </a:lnTo>
                  <a:lnTo>
                    <a:pt x="599309" y="44671"/>
                  </a:lnTo>
                  <a:lnTo>
                    <a:pt x="556297" y="60257"/>
                  </a:lnTo>
                  <a:lnTo>
                    <a:pt x="514364" y="77990"/>
                  </a:lnTo>
                  <a:lnTo>
                    <a:pt x="473576" y="97805"/>
                  </a:lnTo>
                  <a:lnTo>
                    <a:pt x="434001" y="119634"/>
                  </a:lnTo>
                  <a:lnTo>
                    <a:pt x="395705" y="143409"/>
                  </a:lnTo>
                  <a:lnTo>
                    <a:pt x="358755" y="169066"/>
                  </a:lnTo>
                  <a:lnTo>
                    <a:pt x="323218" y="196536"/>
                  </a:lnTo>
                  <a:lnTo>
                    <a:pt x="289161" y="225753"/>
                  </a:lnTo>
                  <a:lnTo>
                    <a:pt x="256651" y="256651"/>
                  </a:lnTo>
                  <a:lnTo>
                    <a:pt x="225753" y="289161"/>
                  </a:lnTo>
                  <a:lnTo>
                    <a:pt x="196536" y="323218"/>
                  </a:lnTo>
                  <a:lnTo>
                    <a:pt x="169066" y="358755"/>
                  </a:lnTo>
                  <a:lnTo>
                    <a:pt x="143409" y="395705"/>
                  </a:lnTo>
                  <a:lnTo>
                    <a:pt x="119634" y="434001"/>
                  </a:lnTo>
                  <a:lnTo>
                    <a:pt x="97805" y="473576"/>
                  </a:lnTo>
                  <a:lnTo>
                    <a:pt x="77990" y="514364"/>
                  </a:lnTo>
                  <a:lnTo>
                    <a:pt x="60257" y="556297"/>
                  </a:lnTo>
                  <a:lnTo>
                    <a:pt x="44671" y="599309"/>
                  </a:lnTo>
                  <a:lnTo>
                    <a:pt x="31300" y="643334"/>
                  </a:lnTo>
                  <a:lnTo>
                    <a:pt x="20210" y="688304"/>
                  </a:lnTo>
                  <a:lnTo>
                    <a:pt x="11468" y="734152"/>
                  </a:lnTo>
                  <a:lnTo>
                    <a:pt x="5141" y="780812"/>
                  </a:lnTo>
                  <a:lnTo>
                    <a:pt x="1296" y="828217"/>
                  </a:lnTo>
                  <a:lnTo>
                    <a:pt x="0" y="876300"/>
                  </a:lnTo>
                  <a:lnTo>
                    <a:pt x="1296" y="924382"/>
                  </a:lnTo>
                  <a:lnTo>
                    <a:pt x="5141" y="971787"/>
                  </a:lnTo>
                  <a:lnTo>
                    <a:pt x="11468" y="1018447"/>
                  </a:lnTo>
                  <a:lnTo>
                    <a:pt x="20210" y="1064295"/>
                  </a:lnTo>
                  <a:lnTo>
                    <a:pt x="31300" y="1109265"/>
                  </a:lnTo>
                  <a:lnTo>
                    <a:pt x="44671" y="1153290"/>
                  </a:lnTo>
                  <a:lnTo>
                    <a:pt x="60257" y="1196302"/>
                  </a:lnTo>
                  <a:lnTo>
                    <a:pt x="77990" y="1238235"/>
                  </a:lnTo>
                  <a:lnTo>
                    <a:pt x="97805" y="1279023"/>
                  </a:lnTo>
                  <a:lnTo>
                    <a:pt x="119634" y="1318598"/>
                  </a:lnTo>
                  <a:lnTo>
                    <a:pt x="143409" y="1356894"/>
                  </a:lnTo>
                  <a:lnTo>
                    <a:pt x="169066" y="1393844"/>
                  </a:lnTo>
                  <a:lnTo>
                    <a:pt x="196536" y="1429381"/>
                  </a:lnTo>
                  <a:lnTo>
                    <a:pt x="225753" y="1463438"/>
                  </a:lnTo>
                  <a:lnTo>
                    <a:pt x="256651" y="1495948"/>
                  </a:lnTo>
                  <a:lnTo>
                    <a:pt x="289161" y="1526846"/>
                  </a:lnTo>
                  <a:lnTo>
                    <a:pt x="323218" y="1556063"/>
                  </a:lnTo>
                  <a:lnTo>
                    <a:pt x="358755" y="1583533"/>
                  </a:lnTo>
                  <a:lnTo>
                    <a:pt x="395705" y="1609190"/>
                  </a:lnTo>
                  <a:lnTo>
                    <a:pt x="434001" y="1632966"/>
                  </a:lnTo>
                  <a:lnTo>
                    <a:pt x="473576" y="1654794"/>
                  </a:lnTo>
                  <a:lnTo>
                    <a:pt x="514364" y="1674609"/>
                  </a:lnTo>
                  <a:lnTo>
                    <a:pt x="556297" y="1692342"/>
                  </a:lnTo>
                  <a:lnTo>
                    <a:pt x="599309" y="1707928"/>
                  </a:lnTo>
                  <a:lnTo>
                    <a:pt x="643334" y="1721299"/>
                  </a:lnTo>
                  <a:lnTo>
                    <a:pt x="688304" y="1732389"/>
                  </a:lnTo>
                  <a:lnTo>
                    <a:pt x="734152" y="1741131"/>
                  </a:lnTo>
                  <a:lnTo>
                    <a:pt x="780812" y="1747458"/>
                  </a:lnTo>
                  <a:lnTo>
                    <a:pt x="828217" y="1751303"/>
                  </a:lnTo>
                  <a:lnTo>
                    <a:pt x="876300" y="1752600"/>
                  </a:lnTo>
                  <a:lnTo>
                    <a:pt x="924382" y="1751303"/>
                  </a:lnTo>
                  <a:lnTo>
                    <a:pt x="971787" y="1747458"/>
                  </a:lnTo>
                  <a:lnTo>
                    <a:pt x="1018447" y="1741131"/>
                  </a:lnTo>
                  <a:lnTo>
                    <a:pt x="1064295" y="1732389"/>
                  </a:lnTo>
                  <a:lnTo>
                    <a:pt x="1109265" y="1721299"/>
                  </a:lnTo>
                  <a:lnTo>
                    <a:pt x="1153290" y="1707928"/>
                  </a:lnTo>
                  <a:lnTo>
                    <a:pt x="1196302" y="1692342"/>
                  </a:lnTo>
                  <a:lnTo>
                    <a:pt x="1238235" y="1674609"/>
                  </a:lnTo>
                  <a:lnTo>
                    <a:pt x="1279023" y="1654794"/>
                  </a:lnTo>
                  <a:lnTo>
                    <a:pt x="1318598" y="1632966"/>
                  </a:lnTo>
                  <a:lnTo>
                    <a:pt x="1356894" y="1609190"/>
                  </a:lnTo>
                  <a:lnTo>
                    <a:pt x="1393844" y="1583533"/>
                  </a:lnTo>
                  <a:lnTo>
                    <a:pt x="1429381" y="1556063"/>
                  </a:lnTo>
                  <a:lnTo>
                    <a:pt x="1463438" y="1526846"/>
                  </a:lnTo>
                  <a:lnTo>
                    <a:pt x="1495948" y="1495948"/>
                  </a:lnTo>
                  <a:lnTo>
                    <a:pt x="1526846" y="1463438"/>
                  </a:lnTo>
                  <a:lnTo>
                    <a:pt x="1556063" y="1429381"/>
                  </a:lnTo>
                  <a:lnTo>
                    <a:pt x="1583533" y="1393844"/>
                  </a:lnTo>
                  <a:lnTo>
                    <a:pt x="1609190" y="1356894"/>
                  </a:lnTo>
                  <a:lnTo>
                    <a:pt x="1632966" y="1318598"/>
                  </a:lnTo>
                  <a:lnTo>
                    <a:pt x="1654794" y="1279023"/>
                  </a:lnTo>
                  <a:lnTo>
                    <a:pt x="1674609" y="1238235"/>
                  </a:lnTo>
                  <a:lnTo>
                    <a:pt x="1692342" y="1196302"/>
                  </a:lnTo>
                  <a:lnTo>
                    <a:pt x="1707928" y="1153290"/>
                  </a:lnTo>
                  <a:lnTo>
                    <a:pt x="1721299" y="1109265"/>
                  </a:lnTo>
                  <a:lnTo>
                    <a:pt x="1732389" y="1064295"/>
                  </a:lnTo>
                  <a:lnTo>
                    <a:pt x="1741131" y="1018447"/>
                  </a:lnTo>
                  <a:lnTo>
                    <a:pt x="1747458" y="971787"/>
                  </a:lnTo>
                  <a:lnTo>
                    <a:pt x="1751303" y="924382"/>
                  </a:lnTo>
                  <a:lnTo>
                    <a:pt x="1752600" y="876300"/>
                  </a:lnTo>
                  <a:lnTo>
                    <a:pt x="1751303" y="828217"/>
                  </a:lnTo>
                  <a:lnTo>
                    <a:pt x="1747458" y="780812"/>
                  </a:lnTo>
                  <a:lnTo>
                    <a:pt x="1741131" y="734152"/>
                  </a:lnTo>
                  <a:lnTo>
                    <a:pt x="1732389" y="688304"/>
                  </a:lnTo>
                  <a:lnTo>
                    <a:pt x="1721299" y="643334"/>
                  </a:lnTo>
                  <a:lnTo>
                    <a:pt x="1707928" y="599309"/>
                  </a:lnTo>
                  <a:lnTo>
                    <a:pt x="1692342" y="556297"/>
                  </a:lnTo>
                  <a:lnTo>
                    <a:pt x="1674609" y="514364"/>
                  </a:lnTo>
                  <a:lnTo>
                    <a:pt x="1654794" y="473576"/>
                  </a:lnTo>
                  <a:lnTo>
                    <a:pt x="1632966" y="434001"/>
                  </a:lnTo>
                  <a:lnTo>
                    <a:pt x="1609190" y="395705"/>
                  </a:lnTo>
                  <a:lnTo>
                    <a:pt x="1583533" y="358755"/>
                  </a:lnTo>
                  <a:lnTo>
                    <a:pt x="1556063" y="323218"/>
                  </a:lnTo>
                  <a:lnTo>
                    <a:pt x="1526846" y="289161"/>
                  </a:lnTo>
                  <a:lnTo>
                    <a:pt x="1495948" y="256651"/>
                  </a:lnTo>
                  <a:lnTo>
                    <a:pt x="1463438" y="225753"/>
                  </a:lnTo>
                  <a:lnTo>
                    <a:pt x="1429381" y="196536"/>
                  </a:lnTo>
                  <a:lnTo>
                    <a:pt x="1393844" y="169066"/>
                  </a:lnTo>
                  <a:lnTo>
                    <a:pt x="1356894" y="143409"/>
                  </a:lnTo>
                  <a:lnTo>
                    <a:pt x="1318598" y="119634"/>
                  </a:lnTo>
                  <a:lnTo>
                    <a:pt x="1279023" y="97805"/>
                  </a:lnTo>
                  <a:lnTo>
                    <a:pt x="1238235" y="77990"/>
                  </a:lnTo>
                  <a:lnTo>
                    <a:pt x="1196302" y="60257"/>
                  </a:lnTo>
                  <a:lnTo>
                    <a:pt x="1153290" y="44671"/>
                  </a:lnTo>
                  <a:lnTo>
                    <a:pt x="1109265" y="31300"/>
                  </a:lnTo>
                  <a:lnTo>
                    <a:pt x="1064295" y="20210"/>
                  </a:lnTo>
                  <a:lnTo>
                    <a:pt x="1018447" y="11468"/>
                  </a:lnTo>
                  <a:lnTo>
                    <a:pt x="971787" y="5141"/>
                  </a:lnTo>
                  <a:lnTo>
                    <a:pt x="924382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24351" y="3395726"/>
              <a:ext cx="1743075" cy="1752600"/>
            </a:xfrm>
            <a:custGeom>
              <a:avLst/>
              <a:gdLst/>
              <a:ahLst/>
              <a:cxnLst/>
              <a:rect l="l" t="t" r="r" b="b"/>
              <a:pathLst>
                <a:path w="1743075" h="1752600">
                  <a:moveTo>
                    <a:pt x="0" y="876300"/>
                  </a:moveTo>
                  <a:lnTo>
                    <a:pt x="1289" y="828217"/>
                  </a:lnTo>
                  <a:lnTo>
                    <a:pt x="5113" y="780812"/>
                  </a:lnTo>
                  <a:lnTo>
                    <a:pt x="11405" y="734152"/>
                  </a:lnTo>
                  <a:lnTo>
                    <a:pt x="20099" y="688304"/>
                  </a:lnTo>
                  <a:lnTo>
                    <a:pt x="31127" y="643334"/>
                  </a:lnTo>
                  <a:lnTo>
                    <a:pt x="44425" y="599309"/>
                  </a:lnTo>
                  <a:lnTo>
                    <a:pt x="59925" y="556297"/>
                  </a:lnTo>
                  <a:lnTo>
                    <a:pt x="77561" y="514364"/>
                  </a:lnTo>
                  <a:lnTo>
                    <a:pt x="97267" y="473576"/>
                  </a:lnTo>
                  <a:lnTo>
                    <a:pt x="118975" y="434001"/>
                  </a:lnTo>
                  <a:lnTo>
                    <a:pt x="142620" y="395705"/>
                  </a:lnTo>
                  <a:lnTo>
                    <a:pt x="168135" y="358755"/>
                  </a:lnTo>
                  <a:lnTo>
                    <a:pt x="195454" y="323218"/>
                  </a:lnTo>
                  <a:lnTo>
                    <a:pt x="224511" y="289161"/>
                  </a:lnTo>
                  <a:lnTo>
                    <a:pt x="255238" y="256651"/>
                  </a:lnTo>
                  <a:lnTo>
                    <a:pt x="287569" y="225753"/>
                  </a:lnTo>
                  <a:lnTo>
                    <a:pt x="321439" y="196536"/>
                  </a:lnTo>
                  <a:lnTo>
                    <a:pt x="356780" y="169066"/>
                  </a:lnTo>
                  <a:lnTo>
                    <a:pt x="393526" y="143409"/>
                  </a:lnTo>
                  <a:lnTo>
                    <a:pt x="431611" y="119634"/>
                  </a:lnTo>
                  <a:lnTo>
                    <a:pt x="470969" y="97805"/>
                  </a:lnTo>
                  <a:lnTo>
                    <a:pt x="511532" y="77990"/>
                  </a:lnTo>
                  <a:lnTo>
                    <a:pt x="553234" y="60257"/>
                  </a:lnTo>
                  <a:lnTo>
                    <a:pt x="596009" y="44671"/>
                  </a:lnTo>
                  <a:lnTo>
                    <a:pt x="639791" y="31300"/>
                  </a:lnTo>
                  <a:lnTo>
                    <a:pt x="684513" y="20210"/>
                  </a:lnTo>
                  <a:lnTo>
                    <a:pt x="730109" y="11468"/>
                  </a:lnTo>
                  <a:lnTo>
                    <a:pt x="776512" y="5141"/>
                  </a:lnTo>
                  <a:lnTo>
                    <a:pt x="823656" y="1296"/>
                  </a:lnTo>
                  <a:lnTo>
                    <a:pt x="871474" y="0"/>
                  </a:lnTo>
                  <a:lnTo>
                    <a:pt x="919292" y="1296"/>
                  </a:lnTo>
                  <a:lnTo>
                    <a:pt x="966437" y="5141"/>
                  </a:lnTo>
                  <a:lnTo>
                    <a:pt x="1012842" y="11468"/>
                  </a:lnTo>
                  <a:lnTo>
                    <a:pt x="1058440" y="20210"/>
                  </a:lnTo>
                  <a:lnTo>
                    <a:pt x="1103165" y="31300"/>
                  </a:lnTo>
                  <a:lnTo>
                    <a:pt x="1146951" y="44671"/>
                  </a:lnTo>
                  <a:lnTo>
                    <a:pt x="1189730" y="60257"/>
                  </a:lnTo>
                  <a:lnTo>
                    <a:pt x="1231438" y="77990"/>
                  </a:lnTo>
                  <a:lnTo>
                    <a:pt x="1272006" y="97805"/>
                  </a:lnTo>
                  <a:lnTo>
                    <a:pt x="1311369" y="119634"/>
                  </a:lnTo>
                  <a:lnTo>
                    <a:pt x="1349459" y="143409"/>
                  </a:lnTo>
                  <a:lnTo>
                    <a:pt x="1386212" y="169066"/>
                  </a:lnTo>
                  <a:lnTo>
                    <a:pt x="1421559" y="196536"/>
                  </a:lnTo>
                  <a:lnTo>
                    <a:pt x="1455435" y="225753"/>
                  </a:lnTo>
                  <a:lnTo>
                    <a:pt x="1487773" y="256651"/>
                  </a:lnTo>
                  <a:lnTo>
                    <a:pt x="1518506" y="289161"/>
                  </a:lnTo>
                  <a:lnTo>
                    <a:pt x="1547569" y="323218"/>
                  </a:lnTo>
                  <a:lnTo>
                    <a:pt x="1574894" y="358755"/>
                  </a:lnTo>
                  <a:lnTo>
                    <a:pt x="1600415" y="395705"/>
                  </a:lnTo>
                  <a:lnTo>
                    <a:pt x="1624066" y="434001"/>
                  </a:lnTo>
                  <a:lnTo>
                    <a:pt x="1645780" y="473576"/>
                  </a:lnTo>
                  <a:lnTo>
                    <a:pt x="1665491" y="514364"/>
                  </a:lnTo>
                  <a:lnTo>
                    <a:pt x="1683131" y="556297"/>
                  </a:lnTo>
                  <a:lnTo>
                    <a:pt x="1698636" y="599309"/>
                  </a:lnTo>
                  <a:lnTo>
                    <a:pt x="1711937" y="643334"/>
                  </a:lnTo>
                  <a:lnTo>
                    <a:pt x="1722969" y="688304"/>
                  </a:lnTo>
                  <a:lnTo>
                    <a:pt x="1731666" y="734152"/>
                  </a:lnTo>
                  <a:lnTo>
                    <a:pt x="1737960" y="780812"/>
                  </a:lnTo>
                  <a:lnTo>
                    <a:pt x="1741785" y="828217"/>
                  </a:lnTo>
                  <a:lnTo>
                    <a:pt x="1743075" y="876300"/>
                  </a:lnTo>
                  <a:lnTo>
                    <a:pt x="1741785" y="924370"/>
                  </a:lnTo>
                  <a:lnTo>
                    <a:pt x="1737960" y="971763"/>
                  </a:lnTo>
                  <a:lnTo>
                    <a:pt x="1731666" y="1018413"/>
                  </a:lnTo>
                  <a:lnTo>
                    <a:pt x="1722969" y="1064251"/>
                  </a:lnTo>
                  <a:lnTo>
                    <a:pt x="1711937" y="1109212"/>
                  </a:lnTo>
                  <a:lnTo>
                    <a:pt x="1698636" y="1153228"/>
                  </a:lnTo>
                  <a:lnTo>
                    <a:pt x="1683131" y="1196232"/>
                  </a:lnTo>
                  <a:lnTo>
                    <a:pt x="1665491" y="1238158"/>
                  </a:lnTo>
                  <a:lnTo>
                    <a:pt x="1645780" y="1278940"/>
                  </a:lnTo>
                  <a:lnTo>
                    <a:pt x="1624066" y="1318509"/>
                  </a:lnTo>
                  <a:lnTo>
                    <a:pt x="1600415" y="1356799"/>
                  </a:lnTo>
                  <a:lnTo>
                    <a:pt x="1574894" y="1393744"/>
                  </a:lnTo>
                  <a:lnTo>
                    <a:pt x="1547569" y="1429277"/>
                  </a:lnTo>
                  <a:lnTo>
                    <a:pt x="1518506" y="1463330"/>
                  </a:lnTo>
                  <a:lnTo>
                    <a:pt x="1487773" y="1495837"/>
                  </a:lnTo>
                  <a:lnTo>
                    <a:pt x="1455435" y="1526732"/>
                  </a:lnTo>
                  <a:lnTo>
                    <a:pt x="1421559" y="1555946"/>
                  </a:lnTo>
                  <a:lnTo>
                    <a:pt x="1386212" y="1583414"/>
                  </a:lnTo>
                  <a:lnTo>
                    <a:pt x="1349459" y="1609069"/>
                  </a:lnTo>
                  <a:lnTo>
                    <a:pt x="1311369" y="1632843"/>
                  </a:lnTo>
                  <a:lnTo>
                    <a:pt x="1272006" y="1654671"/>
                  </a:lnTo>
                  <a:lnTo>
                    <a:pt x="1231438" y="1674484"/>
                  </a:lnTo>
                  <a:lnTo>
                    <a:pt x="1189730" y="1692217"/>
                  </a:lnTo>
                  <a:lnTo>
                    <a:pt x="1146951" y="1707802"/>
                  </a:lnTo>
                  <a:lnTo>
                    <a:pt x="1103165" y="1721173"/>
                  </a:lnTo>
                  <a:lnTo>
                    <a:pt x="1058440" y="1732263"/>
                  </a:lnTo>
                  <a:lnTo>
                    <a:pt x="1012842" y="1741004"/>
                  </a:lnTo>
                  <a:lnTo>
                    <a:pt x="966437" y="1747331"/>
                  </a:lnTo>
                  <a:lnTo>
                    <a:pt x="919292" y="1751176"/>
                  </a:lnTo>
                  <a:lnTo>
                    <a:pt x="871474" y="1752473"/>
                  </a:lnTo>
                  <a:lnTo>
                    <a:pt x="823656" y="1751176"/>
                  </a:lnTo>
                  <a:lnTo>
                    <a:pt x="776512" y="1747331"/>
                  </a:lnTo>
                  <a:lnTo>
                    <a:pt x="730109" y="1741004"/>
                  </a:lnTo>
                  <a:lnTo>
                    <a:pt x="684513" y="1732263"/>
                  </a:lnTo>
                  <a:lnTo>
                    <a:pt x="639791" y="1721173"/>
                  </a:lnTo>
                  <a:lnTo>
                    <a:pt x="596009" y="1707802"/>
                  </a:lnTo>
                  <a:lnTo>
                    <a:pt x="553234" y="1692217"/>
                  </a:lnTo>
                  <a:lnTo>
                    <a:pt x="511532" y="1674484"/>
                  </a:lnTo>
                  <a:lnTo>
                    <a:pt x="470969" y="1654671"/>
                  </a:lnTo>
                  <a:lnTo>
                    <a:pt x="431611" y="1632843"/>
                  </a:lnTo>
                  <a:lnTo>
                    <a:pt x="393526" y="1609069"/>
                  </a:lnTo>
                  <a:lnTo>
                    <a:pt x="356780" y="1583414"/>
                  </a:lnTo>
                  <a:lnTo>
                    <a:pt x="321439" y="1555946"/>
                  </a:lnTo>
                  <a:lnTo>
                    <a:pt x="287569" y="1526732"/>
                  </a:lnTo>
                  <a:lnTo>
                    <a:pt x="255238" y="1495837"/>
                  </a:lnTo>
                  <a:lnTo>
                    <a:pt x="224511" y="1463330"/>
                  </a:lnTo>
                  <a:lnTo>
                    <a:pt x="195454" y="1429277"/>
                  </a:lnTo>
                  <a:lnTo>
                    <a:pt x="168135" y="1393744"/>
                  </a:lnTo>
                  <a:lnTo>
                    <a:pt x="142620" y="1356799"/>
                  </a:lnTo>
                  <a:lnTo>
                    <a:pt x="118975" y="1318509"/>
                  </a:lnTo>
                  <a:lnTo>
                    <a:pt x="97267" y="1278940"/>
                  </a:lnTo>
                  <a:lnTo>
                    <a:pt x="77561" y="1238158"/>
                  </a:lnTo>
                  <a:lnTo>
                    <a:pt x="59925" y="1196232"/>
                  </a:lnTo>
                  <a:lnTo>
                    <a:pt x="44425" y="1153228"/>
                  </a:lnTo>
                  <a:lnTo>
                    <a:pt x="31127" y="1109212"/>
                  </a:lnTo>
                  <a:lnTo>
                    <a:pt x="20099" y="1064251"/>
                  </a:lnTo>
                  <a:lnTo>
                    <a:pt x="11405" y="1018413"/>
                  </a:lnTo>
                  <a:lnTo>
                    <a:pt x="5113" y="971763"/>
                  </a:lnTo>
                  <a:lnTo>
                    <a:pt x="1289" y="924370"/>
                  </a:lnTo>
                  <a:lnTo>
                    <a:pt x="0" y="876300"/>
                  </a:lnTo>
                  <a:close/>
                </a:path>
              </a:pathLst>
            </a:custGeom>
            <a:ln w="285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324600" y="3390900"/>
              <a:ext cx="1743075" cy="1752600"/>
            </a:xfrm>
            <a:custGeom>
              <a:avLst/>
              <a:gdLst/>
              <a:ahLst/>
              <a:cxnLst/>
              <a:rect l="l" t="t" r="r" b="b"/>
              <a:pathLst>
                <a:path w="1743075" h="1752600">
                  <a:moveTo>
                    <a:pt x="871601" y="0"/>
                  </a:moveTo>
                  <a:lnTo>
                    <a:pt x="823770" y="1296"/>
                  </a:lnTo>
                  <a:lnTo>
                    <a:pt x="776615" y="5141"/>
                  </a:lnTo>
                  <a:lnTo>
                    <a:pt x="730202" y="11468"/>
                  </a:lnTo>
                  <a:lnTo>
                    <a:pt x="684596" y="20210"/>
                  </a:lnTo>
                  <a:lnTo>
                    <a:pt x="639865" y="31300"/>
                  </a:lnTo>
                  <a:lnTo>
                    <a:pt x="596075" y="44671"/>
                  </a:lnTo>
                  <a:lnTo>
                    <a:pt x="553291" y="60257"/>
                  </a:lnTo>
                  <a:lnTo>
                    <a:pt x="511582" y="77990"/>
                  </a:lnTo>
                  <a:lnTo>
                    <a:pt x="471012" y="97805"/>
                  </a:lnTo>
                  <a:lnTo>
                    <a:pt x="431649" y="119634"/>
                  </a:lnTo>
                  <a:lnTo>
                    <a:pt x="393559" y="143409"/>
                  </a:lnTo>
                  <a:lnTo>
                    <a:pt x="356808" y="169066"/>
                  </a:lnTo>
                  <a:lnTo>
                    <a:pt x="321462" y="196536"/>
                  </a:lnTo>
                  <a:lnTo>
                    <a:pt x="287589" y="225753"/>
                  </a:lnTo>
                  <a:lnTo>
                    <a:pt x="255254" y="256651"/>
                  </a:lnTo>
                  <a:lnTo>
                    <a:pt x="224523" y="289161"/>
                  </a:lnTo>
                  <a:lnTo>
                    <a:pt x="195465" y="323218"/>
                  </a:lnTo>
                  <a:lnTo>
                    <a:pt x="168143" y="358755"/>
                  </a:lnTo>
                  <a:lnTo>
                    <a:pt x="142626" y="395705"/>
                  </a:lnTo>
                  <a:lnTo>
                    <a:pt x="118980" y="434001"/>
                  </a:lnTo>
                  <a:lnTo>
                    <a:pt x="97270" y="473576"/>
                  </a:lnTo>
                  <a:lnTo>
                    <a:pt x="77563" y="514364"/>
                  </a:lnTo>
                  <a:lnTo>
                    <a:pt x="59927" y="556297"/>
                  </a:lnTo>
                  <a:lnTo>
                    <a:pt x="44426" y="599309"/>
                  </a:lnTo>
                  <a:lnTo>
                    <a:pt x="31128" y="643334"/>
                  </a:lnTo>
                  <a:lnTo>
                    <a:pt x="20099" y="688304"/>
                  </a:lnTo>
                  <a:lnTo>
                    <a:pt x="11405" y="734152"/>
                  </a:lnTo>
                  <a:lnTo>
                    <a:pt x="5113" y="780812"/>
                  </a:lnTo>
                  <a:lnTo>
                    <a:pt x="1289" y="828217"/>
                  </a:lnTo>
                  <a:lnTo>
                    <a:pt x="0" y="876300"/>
                  </a:lnTo>
                  <a:lnTo>
                    <a:pt x="1289" y="924382"/>
                  </a:lnTo>
                  <a:lnTo>
                    <a:pt x="5113" y="971787"/>
                  </a:lnTo>
                  <a:lnTo>
                    <a:pt x="11405" y="1018447"/>
                  </a:lnTo>
                  <a:lnTo>
                    <a:pt x="20099" y="1064295"/>
                  </a:lnTo>
                  <a:lnTo>
                    <a:pt x="31128" y="1109265"/>
                  </a:lnTo>
                  <a:lnTo>
                    <a:pt x="44426" y="1153290"/>
                  </a:lnTo>
                  <a:lnTo>
                    <a:pt x="59927" y="1196302"/>
                  </a:lnTo>
                  <a:lnTo>
                    <a:pt x="77563" y="1238235"/>
                  </a:lnTo>
                  <a:lnTo>
                    <a:pt x="97270" y="1279023"/>
                  </a:lnTo>
                  <a:lnTo>
                    <a:pt x="118980" y="1318598"/>
                  </a:lnTo>
                  <a:lnTo>
                    <a:pt x="142626" y="1356894"/>
                  </a:lnTo>
                  <a:lnTo>
                    <a:pt x="168143" y="1393844"/>
                  </a:lnTo>
                  <a:lnTo>
                    <a:pt x="195465" y="1429381"/>
                  </a:lnTo>
                  <a:lnTo>
                    <a:pt x="224523" y="1463438"/>
                  </a:lnTo>
                  <a:lnTo>
                    <a:pt x="255254" y="1495948"/>
                  </a:lnTo>
                  <a:lnTo>
                    <a:pt x="287589" y="1526846"/>
                  </a:lnTo>
                  <a:lnTo>
                    <a:pt x="321462" y="1556063"/>
                  </a:lnTo>
                  <a:lnTo>
                    <a:pt x="356808" y="1583533"/>
                  </a:lnTo>
                  <a:lnTo>
                    <a:pt x="393559" y="1609190"/>
                  </a:lnTo>
                  <a:lnTo>
                    <a:pt x="431649" y="1632966"/>
                  </a:lnTo>
                  <a:lnTo>
                    <a:pt x="471012" y="1654794"/>
                  </a:lnTo>
                  <a:lnTo>
                    <a:pt x="511582" y="1674609"/>
                  </a:lnTo>
                  <a:lnTo>
                    <a:pt x="553291" y="1692342"/>
                  </a:lnTo>
                  <a:lnTo>
                    <a:pt x="596075" y="1707928"/>
                  </a:lnTo>
                  <a:lnTo>
                    <a:pt x="639865" y="1721299"/>
                  </a:lnTo>
                  <a:lnTo>
                    <a:pt x="684596" y="1732389"/>
                  </a:lnTo>
                  <a:lnTo>
                    <a:pt x="730202" y="1741131"/>
                  </a:lnTo>
                  <a:lnTo>
                    <a:pt x="776615" y="1747458"/>
                  </a:lnTo>
                  <a:lnTo>
                    <a:pt x="823770" y="1751303"/>
                  </a:lnTo>
                  <a:lnTo>
                    <a:pt x="871601" y="1752600"/>
                  </a:lnTo>
                  <a:lnTo>
                    <a:pt x="919418" y="1751303"/>
                  </a:lnTo>
                  <a:lnTo>
                    <a:pt x="966562" y="1747458"/>
                  </a:lnTo>
                  <a:lnTo>
                    <a:pt x="1012965" y="1741131"/>
                  </a:lnTo>
                  <a:lnTo>
                    <a:pt x="1058561" y="1732389"/>
                  </a:lnTo>
                  <a:lnTo>
                    <a:pt x="1103283" y="1721299"/>
                  </a:lnTo>
                  <a:lnTo>
                    <a:pt x="1147065" y="1707928"/>
                  </a:lnTo>
                  <a:lnTo>
                    <a:pt x="1189840" y="1692342"/>
                  </a:lnTo>
                  <a:lnTo>
                    <a:pt x="1231542" y="1674609"/>
                  </a:lnTo>
                  <a:lnTo>
                    <a:pt x="1272105" y="1654794"/>
                  </a:lnTo>
                  <a:lnTo>
                    <a:pt x="1311463" y="1632966"/>
                  </a:lnTo>
                  <a:lnTo>
                    <a:pt x="1349548" y="1609190"/>
                  </a:lnTo>
                  <a:lnTo>
                    <a:pt x="1386294" y="1583533"/>
                  </a:lnTo>
                  <a:lnTo>
                    <a:pt x="1421635" y="1556063"/>
                  </a:lnTo>
                  <a:lnTo>
                    <a:pt x="1455505" y="1526846"/>
                  </a:lnTo>
                  <a:lnTo>
                    <a:pt x="1487836" y="1495948"/>
                  </a:lnTo>
                  <a:lnTo>
                    <a:pt x="1518563" y="1463438"/>
                  </a:lnTo>
                  <a:lnTo>
                    <a:pt x="1547620" y="1429381"/>
                  </a:lnTo>
                  <a:lnTo>
                    <a:pt x="1574939" y="1393844"/>
                  </a:lnTo>
                  <a:lnTo>
                    <a:pt x="1600454" y="1356894"/>
                  </a:lnTo>
                  <a:lnTo>
                    <a:pt x="1624099" y="1318598"/>
                  </a:lnTo>
                  <a:lnTo>
                    <a:pt x="1645807" y="1279023"/>
                  </a:lnTo>
                  <a:lnTo>
                    <a:pt x="1665513" y="1238235"/>
                  </a:lnTo>
                  <a:lnTo>
                    <a:pt x="1683149" y="1196302"/>
                  </a:lnTo>
                  <a:lnTo>
                    <a:pt x="1698649" y="1153290"/>
                  </a:lnTo>
                  <a:lnTo>
                    <a:pt x="1711947" y="1109265"/>
                  </a:lnTo>
                  <a:lnTo>
                    <a:pt x="1722975" y="1064295"/>
                  </a:lnTo>
                  <a:lnTo>
                    <a:pt x="1731669" y="1018447"/>
                  </a:lnTo>
                  <a:lnTo>
                    <a:pt x="1737961" y="971787"/>
                  </a:lnTo>
                  <a:lnTo>
                    <a:pt x="1741785" y="924382"/>
                  </a:lnTo>
                  <a:lnTo>
                    <a:pt x="1743075" y="876300"/>
                  </a:lnTo>
                  <a:lnTo>
                    <a:pt x="1741785" y="828217"/>
                  </a:lnTo>
                  <a:lnTo>
                    <a:pt x="1737961" y="780812"/>
                  </a:lnTo>
                  <a:lnTo>
                    <a:pt x="1731669" y="734152"/>
                  </a:lnTo>
                  <a:lnTo>
                    <a:pt x="1722975" y="688304"/>
                  </a:lnTo>
                  <a:lnTo>
                    <a:pt x="1711947" y="643334"/>
                  </a:lnTo>
                  <a:lnTo>
                    <a:pt x="1698649" y="599309"/>
                  </a:lnTo>
                  <a:lnTo>
                    <a:pt x="1683149" y="556297"/>
                  </a:lnTo>
                  <a:lnTo>
                    <a:pt x="1665513" y="514364"/>
                  </a:lnTo>
                  <a:lnTo>
                    <a:pt x="1645807" y="473576"/>
                  </a:lnTo>
                  <a:lnTo>
                    <a:pt x="1624099" y="434001"/>
                  </a:lnTo>
                  <a:lnTo>
                    <a:pt x="1600454" y="395705"/>
                  </a:lnTo>
                  <a:lnTo>
                    <a:pt x="1574939" y="358755"/>
                  </a:lnTo>
                  <a:lnTo>
                    <a:pt x="1547620" y="323218"/>
                  </a:lnTo>
                  <a:lnTo>
                    <a:pt x="1518563" y="289161"/>
                  </a:lnTo>
                  <a:lnTo>
                    <a:pt x="1487836" y="256651"/>
                  </a:lnTo>
                  <a:lnTo>
                    <a:pt x="1455505" y="225753"/>
                  </a:lnTo>
                  <a:lnTo>
                    <a:pt x="1421635" y="196536"/>
                  </a:lnTo>
                  <a:lnTo>
                    <a:pt x="1386294" y="169066"/>
                  </a:lnTo>
                  <a:lnTo>
                    <a:pt x="1349548" y="143409"/>
                  </a:lnTo>
                  <a:lnTo>
                    <a:pt x="1311463" y="119634"/>
                  </a:lnTo>
                  <a:lnTo>
                    <a:pt x="1272105" y="97805"/>
                  </a:lnTo>
                  <a:lnTo>
                    <a:pt x="1231542" y="77990"/>
                  </a:lnTo>
                  <a:lnTo>
                    <a:pt x="1189840" y="60257"/>
                  </a:lnTo>
                  <a:lnTo>
                    <a:pt x="1147065" y="44671"/>
                  </a:lnTo>
                  <a:lnTo>
                    <a:pt x="1103283" y="31300"/>
                  </a:lnTo>
                  <a:lnTo>
                    <a:pt x="1058561" y="20210"/>
                  </a:lnTo>
                  <a:lnTo>
                    <a:pt x="1012965" y="11468"/>
                  </a:lnTo>
                  <a:lnTo>
                    <a:pt x="966562" y="5141"/>
                  </a:lnTo>
                  <a:lnTo>
                    <a:pt x="919418" y="1296"/>
                  </a:lnTo>
                  <a:lnTo>
                    <a:pt x="871601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824976" y="3395726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0" y="876300"/>
                  </a:moveTo>
                  <a:lnTo>
                    <a:pt x="1296" y="828217"/>
                  </a:lnTo>
                  <a:lnTo>
                    <a:pt x="5141" y="780812"/>
                  </a:lnTo>
                  <a:lnTo>
                    <a:pt x="11468" y="734152"/>
                  </a:lnTo>
                  <a:lnTo>
                    <a:pt x="20210" y="688304"/>
                  </a:lnTo>
                  <a:lnTo>
                    <a:pt x="31300" y="643334"/>
                  </a:lnTo>
                  <a:lnTo>
                    <a:pt x="44671" y="599309"/>
                  </a:lnTo>
                  <a:lnTo>
                    <a:pt x="60257" y="556297"/>
                  </a:lnTo>
                  <a:lnTo>
                    <a:pt x="77990" y="514364"/>
                  </a:lnTo>
                  <a:lnTo>
                    <a:pt x="97805" y="473576"/>
                  </a:lnTo>
                  <a:lnTo>
                    <a:pt x="119634" y="434001"/>
                  </a:lnTo>
                  <a:lnTo>
                    <a:pt x="143409" y="395705"/>
                  </a:lnTo>
                  <a:lnTo>
                    <a:pt x="169066" y="358755"/>
                  </a:lnTo>
                  <a:lnTo>
                    <a:pt x="196536" y="323218"/>
                  </a:lnTo>
                  <a:lnTo>
                    <a:pt x="225753" y="289161"/>
                  </a:lnTo>
                  <a:lnTo>
                    <a:pt x="256651" y="256651"/>
                  </a:lnTo>
                  <a:lnTo>
                    <a:pt x="289161" y="225753"/>
                  </a:lnTo>
                  <a:lnTo>
                    <a:pt x="323218" y="196536"/>
                  </a:lnTo>
                  <a:lnTo>
                    <a:pt x="358755" y="169066"/>
                  </a:lnTo>
                  <a:lnTo>
                    <a:pt x="395705" y="143409"/>
                  </a:lnTo>
                  <a:lnTo>
                    <a:pt x="434001" y="119634"/>
                  </a:lnTo>
                  <a:lnTo>
                    <a:pt x="473576" y="97805"/>
                  </a:lnTo>
                  <a:lnTo>
                    <a:pt x="514364" y="77990"/>
                  </a:lnTo>
                  <a:lnTo>
                    <a:pt x="556297" y="60257"/>
                  </a:lnTo>
                  <a:lnTo>
                    <a:pt x="599309" y="44671"/>
                  </a:lnTo>
                  <a:lnTo>
                    <a:pt x="643334" y="31300"/>
                  </a:lnTo>
                  <a:lnTo>
                    <a:pt x="688304" y="20210"/>
                  </a:lnTo>
                  <a:lnTo>
                    <a:pt x="734152" y="11468"/>
                  </a:lnTo>
                  <a:lnTo>
                    <a:pt x="780812" y="5141"/>
                  </a:lnTo>
                  <a:lnTo>
                    <a:pt x="828217" y="1296"/>
                  </a:lnTo>
                  <a:lnTo>
                    <a:pt x="876300" y="0"/>
                  </a:lnTo>
                  <a:lnTo>
                    <a:pt x="924371" y="1296"/>
                  </a:lnTo>
                  <a:lnTo>
                    <a:pt x="971765" y="5141"/>
                  </a:lnTo>
                  <a:lnTo>
                    <a:pt x="1018416" y="11468"/>
                  </a:lnTo>
                  <a:lnTo>
                    <a:pt x="1064257" y="20210"/>
                  </a:lnTo>
                  <a:lnTo>
                    <a:pt x="1109221" y="31300"/>
                  </a:lnTo>
                  <a:lnTo>
                    <a:pt x="1153241" y="44671"/>
                  </a:lnTo>
                  <a:lnTo>
                    <a:pt x="1196250" y="60257"/>
                  </a:lnTo>
                  <a:lnTo>
                    <a:pt x="1238181" y="77990"/>
                  </a:lnTo>
                  <a:lnTo>
                    <a:pt x="1278967" y="97805"/>
                  </a:lnTo>
                  <a:lnTo>
                    <a:pt x="1318542" y="119634"/>
                  </a:lnTo>
                  <a:lnTo>
                    <a:pt x="1356838" y="143409"/>
                  </a:lnTo>
                  <a:lnTo>
                    <a:pt x="1393789" y="169066"/>
                  </a:lnTo>
                  <a:lnTo>
                    <a:pt x="1429328" y="196536"/>
                  </a:lnTo>
                  <a:lnTo>
                    <a:pt x="1463387" y="225753"/>
                  </a:lnTo>
                  <a:lnTo>
                    <a:pt x="1495901" y="256651"/>
                  </a:lnTo>
                  <a:lnTo>
                    <a:pt x="1526801" y="289161"/>
                  </a:lnTo>
                  <a:lnTo>
                    <a:pt x="1556022" y="323218"/>
                  </a:lnTo>
                  <a:lnTo>
                    <a:pt x="1583496" y="358755"/>
                  </a:lnTo>
                  <a:lnTo>
                    <a:pt x="1609157" y="395705"/>
                  </a:lnTo>
                  <a:lnTo>
                    <a:pt x="1632937" y="434001"/>
                  </a:lnTo>
                  <a:lnTo>
                    <a:pt x="1654770" y="473576"/>
                  </a:lnTo>
                  <a:lnTo>
                    <a:pt x="1674589" y="514364"/>
                  </a:lnTo>
                  <a:lnTo>
                    <a:pt x="1692326" y="556297"/>
                  </a:lnTo>
                  <a:lnTo>
                    <a:pt x="1707916" y="599309"/>
                  </a:lnTo>
                  <a:lnTo>
                    <a:pt x="1721290" y="643334"/>
                  </a:lnTo>
                  <a:lnTo>
                    <a:pt x="1732383" y="688304"/>
                  </a:lnTo>
                  <a:lnTo>
                    <a:pt x="1741128" y="734152"/>
                  </a:lnTo>
                  <a:lnTo>
                    <a:pt x="1747456" y="780812"/>
                  </a:lnTo>
                  <a:lnTo>
                    <a:pt x="1751303" y="828217"/>
                  </a:lnTo>
                  <a:lnTo>
                    <a:pt x="1752600" y="876300"/>
                  </a:lnTo>
                  <a:lnTo>
                    <a:pt x="1751303" y="924370"/>
                  </a:lnTo>
                  <a:lnTo>
                    <a:pt x="1747456" y="971763"/>
                  </a:lnTo>
                  <a:lnTo>
                    <a:pt x="1741128" y="1018413"/>
                  </a:lnTo>
                  <a:lnTo>
                    <a:pt x="1732383" y="1064251"/>
                  </a:lnTo>
                  <a:lnTo>
                    <a:pt x="1721290" y="1109212"/>
                  </a:lnTo>
                  <a:lnTo>
                    <a:pt x="1707916" y="1153228"/>
                  </a:lnTo>
                  <a:lnTo>
                    <a:pt x="1692326" y="1196232"/>
                  </a:lnTo>
                  <a:lnTo>
                    <a:pt x="1674589" y="1238158"/>
                  </a:lnTo>
                  <a:lnTo>
                    <a:pt x="1654770" y="1278940"/>
                  </a:lnTo>
                  <a:lnTo>
                    <a:pt x="1632937" y="1318509"/>
                  </a:lnTo>
                  <a:lnTo>
                    <a:pt x="1609157" y="1356799"/>
                  </a:lnTo>
                  <a:lnTo>
                    <a:pt x="1583496" y="1393744"/>
                  </a:lnTo>
                  <a:lnTo>
                    <a:pt x="1556022" y="1429277"/>
                  </a:lnTo>
                  <a:lnTo>
                    <a:pt x="1526801" y="1463330"/>
                  </a:lnTo>
                  <a:lnTo>
                    <a:pt x="1495901" y="1495837"/>
                  </a:lnTo>
                  <a:lnTo>
                    <a:pt x="1463387" y="1526732"/>
                  </a:lnTo>
                  <a:lnTo>
                    <a:pt x="1429328" y="1555946"/>
                  </a:lnTo>
                  <a:lnTo>
                    <a:pt x="1393789" y="1583414"/>
                  </a:lnTo>
                  <a:lnTo>
                    <a:pt x="1356838" y="1609069"/>
                  </a:lnTo>
                  <a:lnTo>
                    <a:pt x="1318542" y="1632843"/>
                  </a:lnTo>
                  <a:lnTo>
                    <a:pt x="1278967" y="1654671"/>
                  </a:lnTo>
                  <a:lnTo>
                    <a:pt x="1238181" y="1674484"/>
                  </a:lnTo>
                  <a:lnTo>
                    <a:pt x="1196250" y="1692217"/>
                  </a:lnTo>
                  <a:lnTo>
                    <a:pt x="1153241" y="1707802"/>
                  </a:lnTo>
                  <a:lnTo>
                    <a:pt x="1109221" y="1721173"/>
                  </a:lnTo>
                  <a:lnTo>
                    <a:pt x="1064257" y="1732263"/>
                  </a:lnTo>
                  <a:lnTo>
                    <a:pt x="1018416" y="1741004"/>
                  </a:lnTo>
                  <a:lnTo>
                    <a:pt x="971765" y="1747331"/>
                  </a:lnTo>
                  <a:lnTo>
                    <a:pt x="924371" y="1751176"/>
                  </a:lnTo>
                  <a:lnTo>
                    <a:pt x="876300" y="1752473"/>
                  </a:lnTo>
                  <a:lnTo>
                    <a:pt x="828217" y="1751176"/>
                  </a:lnTo>
                  <a:lnTo>
                    <a:pt x="780812" y="1747331"/>
                  </a:lnTo>
                  <a:lnTo>
                    <a:pt x="734152" y="1741004"/>
                  </a:lnTo>
                  <a:lnTo>
                    <a:pt x="688304" y="1732263"/>
                  </a:lnTo>
                  <a:lnTo>
                    <a:pt x="643334" y="1721173"/>
                  </a:lnTo>
                  <a:lnTo>
                    <a:pt x="599309" y="1707802"/>
                  </a:lnTo>
                  <a:lnTo>
                    <a:pt x="556297" y="1692217"/>
                  </a:lnTo>
                  <a:lnTo>
                    <a:pt x="514364" y="1674484"/>
                  </a:lnTo>
                  <a:lnTo>
                    <a:pt x="473576" y="1654671"/>
                  </a:lnTo>
                  <a:lnTo>
                    <a:pt x="434001" y="1632843"/>
                  </a:lnTo>
                  <a:lnTo>
                    <a:pt x="395705" y="1609069"/>
                  </a:lnTo>
                  <a:lnTo>
                    <a:pt x="358755" y="1583414"/>
                  </a:lnTo>
                  <a:lnTo>
                    <a:pt x="323218" y="1555946"/>
                  </a:lnTo>
                  <a:lnTo>
                    <a:pt x="289161" y="1526732"/>
                  </a:lnTo>
                  <a:lnTo>
                    <a:pt x="256651" y="1495837"/>
                  </a:lnTo>
                  <a:lnTo>
                    <a:pt x="225753" y="1463330"/>
                  </a:lnTo>
                  <a:lnTo>
                    <a:pt x="196536" y="1429277"/>
                  </a:lnTo>
                  <a:lnTo>
                    <a:pt x="169066" y="1393744"/>
                  </a:lnTo>
                  <a:lnTo>
                    <a:pt x="143409" y="1356799"/>
                  </a:lnTo>
                  <a:lnTo>
                    <a:pt x="119633" y="1318509"/>
                  </a:lnTo>
                  <a:lnTo>
                    <a:pt x="97805" y="1278940"/>
                  </a:lnTo>
                  <a:lnTo>
                    <a:pt x="77990" y="1238158"/>
                  </a:lnTo>
                  <a:lnTo>
                    <a:pt x="60257" y="1196232"/>
                  </a:lnTo>
                  <a:lnTo>
                    <a:pt x="44671" y="1153228"/>
                  </a:lnTo>
                  <a:lnTo>
                    <a:pt x="31300" y="1109212"/>
                  </a:lnTo>
                  <a:lnTo>
                    <a:pt x="20210" y="1064251"/>
                  </a:lnTo>
                  <a:lnTo>
                    <a:pt x="11468" y="1018413"/>
                  </a:lnTo>
                  <a:lnTo>
                    <a:pt x="5141" y="971763"/>
                  </a:lnTo>
                  <a:lnTo>
                    <a:pt x="1296" y="924370"/>
                  </a:lnTo>
                  <a:lnTo>
                    <a:pt x="0" y="876300"/>
                  </a:lnTo>
                  <a:close/>
                </a:path>
              </a:pathLst>
            </a:custGeom>
            <a:ln w="285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828545" y="4340161"/>
            <a:ext cx="739140" cy="4343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590"/>
              </a:lnSpc>
              <a:spcBef>
                <a:spcPts val="125"/>
              </a:spcBef>
            </a:pPr>
            <a:r>
              <a:rPr dirty="0" sz="1400" spc="-125">
                <a:solidFill>
                  <a:srgbClr val="FFFFFF"/>
                </a:solidFill>
                <a:latin typeface="Arial Black"/>
                <a:cs typeface="Arial Black"/>
              </a:rPr>
              <a:t>GLOBAL</a:t>
            </a:r>
            <a:endParaRPr sz="1400">
              <a:latin typeface="Arial Black"/>
              <a:cs typeface="Arial Black"/>
            </a:endParaRPr>
          </a:p>
          <a:p>
            <a:pPr marL="15240">
              <a:lnSpc>
                <a:spcPts val="1590"/>
              </a:lnSpc>
            </a:pPr>
            <a:r>
              <a:rPr dirty="0" sz="1400" spc="-150">
                <a:solidFill>
                  <a:srgbClr val="FFFFFF"/>
                </a:solidFill>
                <a:latin typeface="Arial Black"/>
                <a:cs typeface="Arial Black"/>
              </a:rPr>
              <a:t>OFFICES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680581" y="3678491"/>
            <a:ext cx="3602354" cy="1096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698115" algn="l"/>
              </a:tabLst>
            </a:pPr>
            <a:r>
              <a:rPr dirty="0" sz="4500" spc="-495">
                <a:solidFill>
                  <a:srgbClr val="FFFFFF"/>
                </a:solidFill>
                <a:latin typeface="Arial Black"/>
                <a:cs typeface="Arial Black"/>
              </a:rPr>
              <a:t>650</a:t>
            </a:r>
            <a:r>
              <a:rPr dirty="0" sz="450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dirty="0" sz="4500" spc="-500">
                <a:solidFill>
                  <a:srgbClr val="FFFFFF"/>
                </a:solidFill>
                <a:latin typeface="Arial Black"/>
                <a:cs typeface="Arial Black"/>
              </a:rPr>
              <a:t>19</a:t>
            </a:r>
            <a:endParaRPr sz="4500">
              <a:latin typeface="Arial Black"/>
              <a:cs typeface="Arial Black"/>
            </a:endParaRPr>
          </a:p>
          <a:p>
            <a:pPr marL="160655">
              <a:lnSpc>
                <a:spcPct val="100000"/>
              </a:lnSpc>
              <a:spcBef>
                <a:spcPts val="1335"/>
              </a:spcBef>
              <a:tabLst>
                <a:tab pos="2500630" algn="l"/>
              </a:tabLst>
            </a:pPr>
            <a:r>
              <a:rPr dirty="0" baseline="29761" sz="2100" spc="-15">
                <a:solidFill>
                  <a:srgbClr val="FFFFFF"/>
                </a:solidFill>
                <a:latin typeface="Arial Black"/>
                <a:cs typeface="Arial Black"/>
              </a:rPr>
              <a:t>CLIENTS</a:t>
            </a:r>
            <a:r>
              <a:rPr dirty="0" baseline="29761" sz="210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dirty="0" sz="1400" spc="-229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400" spc="-310">
                <a:solidFill>
                  <a:srgbClr val="FFFFFF"/>
                </a:solidFill>
                <a:latin typeface="Arial Black"/>
                <a:cs typeface="Arial Black"/>
              </a:rPr>
              <a:t>X</a:t>
            </a:r>
            <a:r>
              <a:rPr dirty="0" sz="1400" spc="-220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baseline="59523" sz="2100" spc="-375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dirty="0" baseline="59523" sz="2100" spc="-487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baseline="59523" sz="2100" spc="-652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400" spc="-2225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400" spc="-13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baseline="59523" sz="2100" spc="-607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400" spc="-285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dirty="0" sz="1400" spc="-325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400" spc="-275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dirty="0" sz="1400" spc="-27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400" spc="-532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baseline="59523" sz="2100" spc="-397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baseline="59523" sz="2100" spc="-52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baseline="59523" sz="2100" spc="-37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endParaRPr baseline="59523" sz="21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133850" y="3454322"/>
            <a:ext cx="1159510" cy="1225550"/>
          </a:xfrm>
          <a:prstGeom prst="rect">
            <a:avLst/>
          </a:prstGeom>
        </p:spPr>
        <p:txBody>
          <a:bodyPr wrap="square" lIns="0" tIns="237490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1870"/>
              </a:spcBef>
            </a:pPr>
            <a:r>
              <a:rPr dirty="0" sz="4500" spc="-500">
                <a:solidFill>
                  <a:srgbClr val="FFFFFF"/>
                </a:solidFill>
                <a:latin typeface="Arial Black"/>
                <a:cs typeface="Arial Black"/>
              </a:rPr>
              <a:t>400</a:t>
            </a:r>
            <a:endParaRPr sz="4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1400" spc="-114">
                <a:solidFill>
                  <a:srgbClr val="FFFFFF"/>
                </a:solidFill>
                <a:latin typeface="Arial Black"/>
                <a:cs typeface="Arial Black"/>
              </a:rPr>
              <a:t>HEADCOUNT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028570" y="3678491"/>
            <a:ext cx="352425" cy="71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0" spc="-500">
                <a:solidFill>
                  <a:srgbClr val="FFFFFF"/>
                </a:solidFill>
                <a:latin typeface="Arial Black"/>
                <a:cs typeface="Arial Black"/>
              </a:rPr>
              <a:t>9</a:t>
            </a:r>
            <a:endParaRPr sz="4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" y="-12700"/>
            <a:ext cx="10944288" cy="6883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27346" y="2902585"/>
            <a:ext cx="2354580" cy="956944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 marR="5080" indent="451484">
              <a:lnSpc>
                <a:spcPts val="3450"/>
              </a:lnSpc>
              <a:spcBef>
                <a:spcPts val="570"/>
              </a:spcBef>
            </a:pPr>
            <a:r>
              <a:rPr dirty="0" spc="-355">
                <a:solidFill>
                  <a:srgbClr val="FFFFFF"/>
                </a:solidFill>
              </a:rPr>
              <a:t>CLIENT </a:t>
            </a:r>
            <a:r>
              <a:rPr dirty="0" spc="-280">
                <a:solidFill>
                  <a:srgbClr val="85C530"/>
                </a:solidFill>
              </a:rPr>
              <a:t>PORTFOLIO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190500" y="180975"/>
            <a:ext cx="11268075" cy="6153150"/>
            <a:chOff x="190500" y="180975"/>
            <a:chExt cx="11268075" cy="615315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43975" y="4610100"/>
              <a:ext cx="781050" cy="5048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7350" y="3190875"/>
              <a:ext cx="781050" cy="50482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77525" y="3181350"/>
              <a:ext cx="781050" cy="495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34450" y="1724025"/>
              <a:ext cx="781050" cy="50482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125" y="4972050"/>
              <a:ext cx="866775" cy="5715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4375" y="3219450"/>
              <a:ext cx="876300" cy="56197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91775" y="1409700"/>
              <a:ext cx="790575" cy="50482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29575" y="5791200"/>
              <a:ext cx="847725" cy="5429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33750" y="542925"/>
              <a:ext cx="857250" cy="5619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58150" y="552450"/>
              <a:ext cx="828675" cy="5429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2800" y="4638675"/>
              <a:ext cx="828675" cy="533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9175" y="1476375"/>
              <a:ext cx="828675" cy="5429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10825" y="4953000"/>
              <a:ext cx="771525" cy="50482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0500" y="180975"/>
              <a:ext cx="1504950" cy="39052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81475" y="1666875"/>
              <a:ext cx="914400" cy="59055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67375" y="5257800"/>
              <a:ext cx="866775" cy="56197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10225" y="990600"/>
              <a:ext cx="962025" cy="62865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33600" y="3114675"/>
              <a:ext cx="904875" cy="59055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29100" y="4619625"/>
              <a:ext cx="876300" cy="5715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43250" y="5829300"/>
              <a:ext cx="1209675" cy="3524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76500" y="4743450"/>
              <a:ext cx="809625" cy="2476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72375" y="3228975"/>
              <a:ext cx="1114425" cy="3429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19350" y="1647825"/>
              <a:ext cx="904875" cy="5905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05650" y="1628775"/>
              <a:ext cx="914400" cy="6000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62350" y="3162300"/>
              <a:ext cx="933450" cy="523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325" y="463549"/>
            <a:ext cx="5735320" cy="956944"/>
          </a:xfrm>
          <a:prstGeom prst="rect"/>
        </p:spPr>
        <p:txBody>
          <a:bodyPr wrap="square" lIns="0" tIns="71120" rIns="0" bIns="0" rtlCol="0" vert="horz">
            <a:spAutoFit/>
          </a:bodyPr>
          <a:lstStyle/>
          <a:p>
            <a:pPr marL="12700" marR="5080" indent="361950">
              <a:lnSpc>
                <a:spcPts val="3460"/>
              </a:lnSpc>
              <a:spcBef>
                <a:spcPts val="560"/>
              </a:spcBef>
            </a:pPr>
            <a:r>
              <a:rPr dirty="0" spc="-204">
                <a:solidFill>
                  <a:srgbClr val="92D050"/>
                </a:solidFill>
              </a:rPr>
              <a:t>END-</a:t>
            </a:r>
            <a:r>
              <a:rPr dirty="0" spc="-220">
                <a:solidFill>
                  <a:srgbClr val="92D050"/>
                </a:solidFill>
              </a:rPr>
              <a:t>TO-</a:t>
            </a:r>
            <a:r>
              <a:rPr dirty="0" spc="-235">
                <a:solidFill>
                  <a:srgbClr val="92D050"/>
                </a:solidFill>
              </a:rPr>
              <a:t>END</a:t>
            </a:r>
            <a:r>
              <a:rPr dirty="0" spc="-229">
                <a:solidFill>
                  <a:srgbClr val="92D050"/>
                </a:solidFill>
              </a:rPr>
              <a:t> </a:t>
            </a:r>
            <a:r>
              <a:rPr dirty="0" spc="-310">
                <a:solidFill>
                  <a:srgbClr val="92D050"/>
                </a:solidFill>
              </a:rPr>
              <a:t>SOLUTIONS </a:t>
            </a:r>
            <a:r>
              <a:rPr dirty="0" spc="-290"/>
              <a:t>FOR</a:t>
            </a:r>
            <a:r>
              <a:rPr dirty="0" spc="-260"/>
              <a:t> </a:t>
            </a:r>
            <a:r>
              <a:rPr dirty="0" spc="-335"/>
              <a:t>APAC</a:t>
            </a:r>
            <a:r>
              <a:rPr dirty="0" spc="-260"/>
              <a:t> </a:t>
            </a:r>
            <a:r>
              <a:rPr dirty="0" spc="-380"/>
              <a:t>MARKET</a:t>
            </a:r>
            <a:r>
              <a:rPr dirty="0" spc="-229"/>
              <a:t> </a:t>
            </a:r>
            <a:r>
              <a:rPr dirty="0" spc="-295"/>
              <a:t>GROWTH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9563044" y="1609626"/>
            <a:ext cx="2348230" cy="5005705"/>
            <a:chOff x="9563044" y="1609626"/>
            <a:chExt cx="2348230" cy="50057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63044" y="1609626"/>
              <a:ext cx="2348105" cy="500551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629774" y="2200275"/>
              <a:ext cx="2219325" cy="4324350"/>
            </a:xfrm>
            <a:custGeom>
              <a:avLst/>
              <a:gdLst/>
              <a:ahLst/>
              <a:cxnLst/>
              <a:rect l="l" t="t" r="r" b="b"/>
              <a:pathLst>
                <a:path w="2219325" h="4324350">
                  <a:moveTo>
                    <a:pt x="2076577" y="0"/>
                  </a:moveTo>
                  <a:lnTo>
                    <a:pt x="142748" y="0"/>
                  </a:lnTo>
                  <a:lnTo>
                    <a:pt x="97617" y="7274"/>
                  </a:lnTo>
                  <a:lnTo>
                    <a:pt x="58430" y="27533"/>
                  </a:lnTo>
                  <a:lnTo>
                    <a:pt x="27533" y="58430"/>
                  </a:lnTo>
                  <a:lnTo>
                    <a:pt x="7274" y="97617"/>
                  </a:lnTo>
                  <a:lnTo>
                    <a:pt x="0" y="142748"/>
                  </a:lnTo>
                  <a:lnTo>
                    <a:pt x="0" y="4181551"/>
                  </a:lnTo>
                  <a:lnTo>
                    <a:pt x="7274" y="4226687"/>
                  </a:lnTo>
                  <a:lnTo>
                    <a:pt x="27533" y="4265886"/>
                  </a:lnTo>
                  <a:lnTo>
                    <a:pt x="58430" y="4296798"/>
                  </a:lnTo>
                  <a:lnTo>
                    <a:pt x="97617" y="4317070"/>
                  </a:lnTo>
                  <a:lnTo>
                    <a:pt x="142748" y="4324350"/>
                  </a:lnTo>
                  <a:lnTo>
                    <a:pt x="2076577" y="4324350"/>
                  </a:lnTo>
                  <a:lnTo>
                    <a:pt x="2121707" y="4317070"/>
                  </a:lnTo>
                  <a:lnTo>
                    <a:pt x="2160894" y="4296798"/>
                  </a:lnTo>
                  <a:lnTo>
                    <a:pt x="2191791" y="4265886"/>
                  </a:lnTo>
                  <a:lnTo>
                    <a:pt x="2212050" y="4226687"/>
                  </a:lnTo>
                  <a:lnTo>
                    <a:pt x="2219325" y="4181551"/>
                  </a:lnTo>
                  <a:lnTo>
                    <a:pt x="2219325" y="142748"/>
                  </a:lnTo>
                  <a:lnTo>
                    <a:pt x="2212050" y="97617"/>
                  </a:lnTo>
                  <a:lnTo>
                    <a:pt x="2191791" y="58430"/>
                  </a:lnTo>
                  <a:lnTo>
                    <a:pt x="2160894" y="27533"/>
                  </a:lnTo>
                  <a:lnTo>
                    <a:pt x="2121707" y="7274"/>
                  </a:lnTo>
                  <a:lnTo>
                    <a:pt x="2076577" y="0"/>
                  </a:lnTo>
                  <a:close/>
                </a:path>
              </a:pathLst>
            </a:custGeom>
            <a:solidFill>
              <a:srgbClr val="245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296524" y="1695450"/>
              <a:ext cx="895350" cy="895350"/>
            </a:xfrm>
            <a:custGeom>
              <a:avLst/>
              <a:gdLst/>
              <a:ahLst/>
              <a:cxnLst/>
              <a:rect l="l" t="t" r="r" b="b"/>
              <a:pathLst>
                <a:path w="895350" h="895350">
                  <a:moveTo>
                    <a:pt x="447675" y="0"/>
                  </a:moveTo>
                  <a:lnTo>
                    <a:pt x="398891" y="2626"/>
                  </a:lnTo>
                  <a:lnTo>
                    <a:pt x="351630" y="10324"/>
                  </a:lnTo>
                  <a:lnTo>
                    <a:pt x="306165" y="22820"/>
                  </a:lnTo>
                  <a:lnTo>
                    <a:pt x="262768" y="39841"/>
                  </a:lnTo>
                  <a:lnTo>
                    <a:pt x="221713" y="61115"/>
                  </a:lnTo>
                  <a:lnTo>
                    <a:pt x="183273" y="86368"/>
                  </a:lnTo>
                  <a:lnTo>
                    <a:pt x="147720" y="115327"/>
                  </a:lnTo>
                  <a:lnTo>
                    <a:pt x="115327" y="147720"/>
                  </a:lnTo>
                  <a:lnTo>
                    <a:pt x="86368" y="183273"/>
                  </a:lnTo>
                  <a:lnTo>
                    <a:pt x="61115" y="221713"/>
                  </a:lnTo>
                  <a:lnTo>
                    <a:pt x="39841" y="262768"/>
                  </a:lnTo>
                  <a:lnTo>
                    <a:pt x="22820" y="306165"/>
                  </a:lnTo>
                  <a:lnTo>
                    <a:pt x="10324" y="351630"/>
                  </a:lnTo>
                  <a:lnTo>
                    <a:pt x="2626" y="398891"/>
                  </a:lnTo>
                  <a:lnTo>
                    <a:pt x="0" y="447675"/>
                  </a:lnTo>
                  <a:lnTo>
                    <a:pt x="2626" y="496458"/>
                  </a:lnTo>
                  <a:lnTo>
                    <a:pt x="10324" y="543719"/>
                  </a:lnTo>
                  <a:lnTo>
                    <a:pt x="22820" y="589184"/>
                  </a:lnTo>
                  <a:lnTo>
                    <a:pt x="39841" y="632581"/>
                  </a:lnTo>
                  <a:lnTo>
                    <a:pt x="61115" y="673636"/>
                  </a:lnTo>
                  <a:lnTo>
                    <a:pt x="86368" y="712076"/>
                  </a:lnTo>
                  <a:lnTo>
                    <a:pt x="115327" y="747629"/>
                  </a:lnTo>
                  <a:lnTo>
                    <a:pt x="147720" y="780022"/>
                  </a:lnTo>
                  <a:lnTo>
                    <a:pt x="183273" y="808981"/>
                  </a:lnTo>
                  <a:lnTo>
                    <a:pt x="221713" y="834234"/>
                  </a:lnTo>
                  <a:lnTo>
                    <a:pt x="262768" y="855508"/>
                  </a:lnTo>
                  <a:lnTo>
                    <a:pt x="306165" y="872529"/>
                  </a:lnTo>
                  <a:lnTo>
                    <a:pt x="351630" y="885025"/>
                  </a:lnTo>
                  <a:lnTo>
                    <a:pt x="398891" y="892723"/>
                  </a:lnTo>
                  <a:lnTo>
                    <a:pt x="447675" y="895350"/>
                  </a:lnTo>
                  <a:lnTo>
                    <a:pt x="496458" y="892723"/>
                  </a:lnTo>
                  <a:lnTo>
                    <a:pt x="543719" y="885025"/>
                  </a:lnTo>
                  <a:lnTo>
                    <a:pt x="589184" y="872529"/>
                  </a:lnTo>
                  <a:lnTo>
                    <a:pt x="632581" y="855508"/>
                  </a:lnTo>
                  <a:lnTo>
                    <a:pt x="673636" y="834234"/>
                  </a:lnTo>
                  <a:lnTo>
                    <a:pt x="712076" y="808981"/>
                  </a:lnTo>
                  <a:lnTo>
                    <a:pt x="747629" y="780022"/>
                  </a:lnTo>
                  <a:lnTo>
                    <a:pt x="780022" y="747629"/>
                  </a:lnTo>
                  <a:lnTo>
                    <a:pt x="808981" y="712076"/>
                  </a:lnTo>
                  <a:lnTo>
                    <a:pt x="834234" y="673636"/>
                  </a:lnTo>
                  <a:lnTo>
                    <a:pt x="855508" y="632581"/>
                  </a:lnTo>
                  <a:lnTo>
                    <a:pt x="872529" y="589184"/>
                  </a:lnTo>
                  <a:lnTo>
                    <a:pt x="885025" y="543719"/>
                  </a:lnTo>
                  <a:lnTo>
                    <a:pt x="892723" y="496458"/>
                  </a:lnTo>
                  <a:lnTo>
                    <a:pt x="895350" y="447675"/>
                  </a:lnTo>
                  <a:lnTo>
                    <a:pt x="892723" y="398891"/>
                  </a:lnTo>
                  <a:lnTo>
                    <a:pt x="885025" y="351630"/>
                  </a:lnTo>
                  <a:lnTo>
                    <a:pt x="872529" y="306165"/>
                  </a:lnTo>
                  <a:lnTo>
                    <a:pt x="855508" y="262768"/>
                  </a:lnTo>
                  <a:lnTo>
                    <a:pt x="834234" y="221713"/>
                  </a:lnTo>
                  <a:lnTo>
                    <a:pt x="808981" y="183273"/>
                  </a:lnTo>
                  <a:lnTo>
                    <a:pt x="780022" y="147720"/>
                  </a:lnTo>
                  <a:lnTo>
                    <a:pt x="747629" y="115327"/>
                  </a:lnTo>
                  <a:lnTo>
                    <a:pt x="712076" y="86368"/>
                  </a:lnTo>
                  <a:lnTo>
                    <a:pt x="673636" y="61115"/>
                  </a:lnTo>
                  <a:lnTo>
                    <a:pt x="632581" y="39841"/>
                  </a:lnTo>
                  <a:lnTo>
                    <a:pt x="589184" y="22820"/>
                  </a:lnTo>
                  <a:lnTo>
                    <a:pt x="543719" y="10324"/>
                  </a:lnTo>
                  <a:lnTo>
                    <a:pt x="496458" y="2626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801225" y="3690366"/>
            <a:ext cx="1719580" cy="26041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75">
                <a:solidFill>
                  <a:srgbClr val="FFFFFF"/>
                </a:solidFill>
                <a:latin typeface="Arial"/>
                <a:cs typeface="Arial"/>
              </a:rPr>
              <a:t>Inbound</a:t>
            </a:r>
            <a:r>
              <a:rPr dirty="0" sz="12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Freight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250">
              <a:latin typeface="Arial"/>
              <a:cs typeface="Arial"/>
            </a:endParaRPr>
          </a:p>
          <a:p>
            <a:pPr marL="298450" marR="157480" indent="-285750">
              <a:lnSpc>
                <a:spcPct val="1051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125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Trade</a:t>
            </a:r>
            <a:r>
              <a:rPr dirty="0" sz="125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Arial"/>
                <a:cs typeface="Arial"/>
              </a:rPr>
              <a:t>Zone 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Operations</a:t>
            </a:r>
            <a:endParaRPr sz="1250">
              <a:latin typeface="Arial"/>
              <a:cs typeface="Arial"/>
            </a:endParaRPr>
          </a:p>
          <a:p>
            <a:pPr marL="298450" marR="401320" indent="-285750">
              <a:lnSpc>
                <a:spcPct val="100000"/>
              </a:lnSpc>
              <a:spcBef>
                <a:spcPts val="7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Cross</a:t>
            </a:r>
            <a:r>
              <a:rPr dirty="0" sz="125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Border 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Fulfillment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Forecasting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Compliance</a:t>
            </a:r>
            <a:r>
              <a:rPr dirty="0" sz="12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Certifications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5"/>
              </a:spcBef>
              <a:buClr>
                <a:srgbClr val="85C530"/>
              </a:buClr>
              <a:buFont typeface="Wingdings"/>
              <a:buChar char=""/>
              <a:tabLst>
                <a:tab pos="297815" algn="l"/>
              </a:tabLst>
            </a:pP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3PL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Clr>
                <a:srgbClr val="85C530"/>
              </a:buClr>
              <a:buFont typeface="Wingdings"/>
              <a:buChar char=""/>
              <a:tabLst>
                <a:tab pos="297815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Warehousing</a:t>
            </a:r>
            <a:endParaRPr sz="1250">
              <a:latin typeface="Arial"/>
              <a:cs typeface="Arial"/>
            </a:endParaRPr>
          </a:p>
          <a:p>
            <a:pPr marL="298450" marR="5080" indent="-285750">
              <a:lnSpc>
                <a:spcPct val="105200"/>
              </a:lnSpc>
              <a:buClr>
                <a:srgbClr val="85C530"/>
              </a:buClr>
              <a:buFont typeface="Wingdings"/>
              <a:buChar char=""/>
              <a:tabLst>
                <a:tab pos="298450" algn="l"/>
              </a:tabLst>
            </a:pP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Custom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Printing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Packaging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29775" y="2914650"/>
            <a:ext cx="2219325" cy="600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56845" rIns="0" bIns="0" rtlCol="0" vert="horz">
            <a:spAutoFit/>
          </a:bodyPr>
          <a:lstStyle/>
          <a:p>
            <a:pPr marL="482600">
              <a:lnSpc>
                <a:spcPct val="100000"/>
              </a:lnSpc>
              <a:spcBef>
                <a:spcPts val="1235"/>
              </a:spcBef>
            </a:pP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Operations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28544" y="1609626"/>
            <a:ext cx="2348230" cy="5005705"/>
            <a:chOff x="228544" y="1609626"/>
            <a:chExt cx="2348230" cy="5005705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544" y="1609626"/>
              <a:ext cx="2348087" cy="500551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95275" y="2200275"/>
              <a:ext cx="2219325" cy="4324350"/>
            </a:xfrm>
            <a:custGeom>
              <a:avLst/>
              <a:gdLst/>
              <a:ahLst/>
              <a:cxnLst/>
              <a:rect l="l" t="t" r="r" b="b"/>
              <a:pathLst>
                <a:path w="2219325" h="4324350">
                  <a:moveTo>
                    <a:pt x="2076577" y="0"/>
                  </a:moveTo>
                  <a:lnTo>
                    <a:pt x="142798" y="0"/>
                  </a:lnTo>
                  <a:lnTo>
                    <a:pt x="97662" y="7274"/>
                  </a:lnTo>
                  <a:lnTo>
                    <a:pt x="58463" y="27533"/>
                  </a:lnTo>
                  <a:lnTo>
                    <a:pt x="27551" y="58430"/>
                  </a:lnTo>
                  <a:lnTo>
                    <a:pt x="7279" y="97617"/>
                  </a:lnTo>
                  <a:lnTo>
                    <a:pt x="0" y="142748"/>
                  </a:lnTo>
                  <a:lnTo>
                    <a:pt x="0" y="4181551"/>
                  </a:lnTo>
                  <a:lnTo>
                    <a:pt x="7279" y="4226687"/>
                  </a:lnTo>
                  <a:lnTo>
                    <a:pt x="27551" y="4265886"/>
                  </a:lnTo>
                  <a:lnTo>
                    <a:pt x="58463" y="4296798"/>
                  </a:lnTo>
                  <a:lnTo>
                    <a:pt x="97662" y="4317070"/>
                  </a:lnTo>
                  <a:lnTo>
                    <a:pt x="142798" y="4324350"/>
                  </a:lnTo>
                  <a:lnTo>
                    <a:pt x="2076577" y="4324350"/>
                  </a:lnTo>
                  <a:lnTo>
                    <a:pt x="2121707" y="4317070"/>
                  </a:lnTo>
                  <a:lnTo>
                    <a:pt x="2160894" y="4296798"/>
                  </a:lnTo>
                  <a:lnTo>
                    <a:pt x="2191791" y="4265886"/>
                  </a:lnTo>
                  <a:lnTo>
                    <a:pt x="2212050" y="4226687"/>
                  </a:lnTo>
                  <a:lnTo>
                    <a:pt x="2219325" y="4181551"/>
                  </a:lnTo>
                  <a:lnTo>
                    <a:pt x="2219325" y="142748"/>
                  </a:lnTo>
                  <a:lnTo>
                    <a:pt x="2212050" y="97617"/>
                  </a:lnTo>
                  <a:lnTo>
                    <a:pt x="2191791" y="58430"/>
                  </a:lnTo>
                  <a:lnTo>
                    <a:pt x="2160894" y="27533"/>
                  </a:lnTo>
                  <a:lnTo>
                    <a:pt x="2121707" y="7274"/>
                  </a:lnTo>
                  <a:lnTo>
                    <a:pt x="2076577" y="0"/>
                  </a:lnTo>
                  <a:close/>
                </a:path>
              </a:pathLst>
            </a:custGeom>
            <a:solidFill>
              <a:srgbClr val="245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52500" y="1695450"/>
              <a:ext cx="904875" cy="895350"/>
            </a:xfrm>
            <a:custGeom>
              <a:avLst/>
              <a:gdLst/>
              <a:ahLst/>
              <a:cxnLst/>
              <a:rect l="l" t="t" r="r" b="b"/>
              <a:pathLst>
                <a:path w="904875" h="895350">
                  <a:moveTo>
                    <a:pt x="452374" y="0"/>
                  </a:moveTo>
                  <a:lnTo>
                    <a:pt x="403088" y="2626"/>
                  </a:lnTo>
                  <a:lnTo>
                    <a:pt x="355338" y="10324"/>
                  </a:lnTo>
                  <a:lnTo>
                    <a:pt x="309400" y="22820"/>
                  </a:lnTo>
                  <a:lnTo>
                    <a:pt x="265550" y="39841"/>
                  </a:lnTo>
                  <a:lnTo>
                    <a:pt x="224065" y="61115"/>
                  </a:lnTo>
                  <a:lnTo>
                    <a:pt x="185220" y="86368"/>
                  </a:lnTo>
                  <a:lnTo>
                    <a:pt x="149292" y="115327"/>
                  </a:lnTo>
                  <a:lnTo>
                    <a:pt x="116557" y="147720"/>
                  </a:lnTo>
                  <a:lnTo>
                    <a:pt x="87290" y="183273"/>
                  </a:lnTo>
                  <a:lnTo>
                    <a:pt x="61769" y="221713"/>
                  </a:lnTo>
                  <a:lnTo>
                    <a:pt x="40268" y="262768"/>
                  </a:lnTo>
                  <a:lnTo>
                    <a:pt x="23065" y="306165"/>
                  </a:lnTo>
                  <a:lnTo>
                    <a:pt x="10435" y="351630"/>
                  </a:lnTo>
                  <a:lnTo>
                    <a:pt x="2654" y="398891"/>
                  </a:lnTo>
                  <a:lnTo>
                    <a:pt x="0" y="447675"/>
                  </a:lnTo>
                  <a:lnTo>
                    <a:pt x="2654" y="496458"/>
                  </a:lnTo>
                  <a:lnTo>
                    <a:pt x="10435" y="543719"/>
                  </a:lnTo>
                  <a:lnTo>
                    <a:pt x="23065" y="589184"/>
                  </a:lnTo>
                  <a:lnTo>
                    <a:pt x="40268" y="632581"/>
                  </a:lnTo>
                  <a:lnTo>
                    <a:pt x="61769" y="673636"/>
                  </a:lnTo>
                  <a:lnTo>
                    <a:pt x="87290" y="712076"/>
                  </a:lnTo>
                  <a:lnTo>
                    <a:pt x="116557" y="747629"/>
                  </a:lnTo>
                  <a:lnTo>
                    <a:pt x="149292" y="780022"/>
                  </a:lnTo>
                  <a:lnTo>
                    <a:pt x="185220" y="808981"/>
                  </a:lnTo>
                  <a:lnTo>
                    <a:pt x="224065" y="834234"/>
                  </a:lnTo>
                  <a:lnTo>
                    <a:pt x="265550" y="855508"/>
                  </a:lnTo>
                  <a:lnTo>
                    <a:pt x="309400" y="872529"/>
                  </a:lnTo>
                  <a:lnTo>
                    <a:pt x="355338" y="885025"/>
                  </a:lnTo>
                  <a:lnTo>
                    <a:pt x="403088" y="892723"/>
                  </a:lnTo>
                  <a:lnTo>
                    <a:pt x="452374" y="895350"/>
                  </a:lnTo>
                  <a:lnTo>
                    <a:pt x="501683" y="892723"/>
                  </a:lnTo>
                  <a:lnTo>
                    <a:pt x="549454" y="885025"/>
                  </a:lnTo>
                  <a:lnTo>
                    <a:pt x="595409" y="872529"/>
                  </a:lnTo>
                  <a:lnTo>
                    <a:pt x="639274" y="855508"/>
                  </a:lnTo>
                  <a:lnTo>
                    <a:pt x="680771" y="834234"/>
                  </a:lnTo>
                  <a:lnTo>
                    <a:pt x="719626" y="808981"/>
                  </a:lnTo>
                  <a:lnTo>
                    <a:pt x="755563" y="780022"/>
                  </a:lnTo>
                  <a:lnTo>
                    <a:pt x="788304" y="747629"/>
                  </a:lnTo>
                  <a:lnTo>
                    <a:pt x="817576" y="712076"/>
                  </a:lnTo>
                  <a:lnTo>
                    <a:pt x="843101" y="673636"/>
                  </a:lnTo>
                  <a:lnTo>
                    <a:pt x="864604" y="632581"/>
                  </a:lnTo>
                  <a:lnTo>
                    <a:pt x="881808" y="589184"/>
                  </a:lnTo>
                  <a:lnTo>
                    <a:pt x="894439" y="543719"/>
                  </a:lnTo>
                  <a:lnTo>
                    <a:pt x="902220" y="496458"/>
                  </a:lnTo>
                  <a:lnTo>
                    <a:pt x="904875" y="447675"/>
                  </a:lnTo>
                  <a:lnTo>
                    <a:pt x="902220" y="398891"/>
                  </a:lnTo>
                  <a:lnTo>
                    <a:pt x="894439" y="351630"/>
                  </a:lnTo>
                  <a:lnTo>
                    <a:pt x="881808" y="306165"/>
                  </a:lnTo>
                  <a:lnTo>
                    <a:pt x="864604" y="262768"/>
                  </a:lnTo>
                  <a:lnTo>
                    <a:pt x="843101" y="221713"/>
                  </a:lnTo>
                  <a:lnTo>
                    <a:pt x="817576" y="183273"/>
                  </a:lnTo>
                  <a:lnTo>
                    <a:pt x="788304" y="147720"/>
                  </a:lnTo>
                  <a:lnTo>
                    <a:pt x="755563" y="115327"/>
                  </a:lnTo>
                  <a:lnTo>
                    <a:pt x="719626" y="86368"/>
                  </a:lnTo>
                  <a:lnTo>
                    <a:pt x="680771" y="61115"/>
                  </a:lnTo>
                  <a:lnTo>
                    <a:pt x="639274" y="39841"/>
                  </a:lnTo>
                  <a:lnTo>
                    <a:pt x="595409" y="22820"/>
                  </a:lnTo>
                  <a:lnTo>
                    <a:pt x="549454" y="10324"/>
                  </a:lnTo>
                  <a:lnTo>
                    <a:pt x="501683" y="2626"/>
                  </a:lnTo>
                  <a:lnTo>
                    <a:pt x="4523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06412" y="3732212"/>
            <a:ext cx="1540510" cy="181356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298450" marR="358775" indent="-286385">
              <a:lnSpc>
                <a:spcPct val="105200"/>
              </a:lnSpc>
              <a:spcBef>
                <a:spcPts val="50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Competitor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Analytics</a:t>
            </a:r>
            <a:endParaRPr sz="1250">
              <a:latin typeface="Arial"/>
              <a:cs typeface="Arial"/>
            </a:endParaRPr>
          </a:p>
          <a:p>
            <a:pPr marL="298450" marR="60325" indent="-286385">
              <a:lnSpc>
                <a:spcPct val="1052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Search</a:t>
            </a:r>
            <a:r>
              <a:rPr dirty="0" sz="12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9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2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Social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Metrics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-70">
                <a:solidFill>
                  <a:srgbClr val="FFFFFF"/>
                </a:solidFill>
                <a:latin typeface="Arial"/>
                <a:cs typeface="Arial"/>
              </a:rPr>
              <a:t>E-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commerce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Insights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2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Collection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Updates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95275" y="2914650"/>
            <a:ext cx="2219325" cy="600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5684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235"/>
              </a:spcBef>
            </a:pPr>
            <a:r>
              <a:rPr dirty="0" sz="1800" spc="-20">
                <a:solidFill>
                  <a:srgbClr val="1F464A"/>
                </a:solidFill>
                <a:latin typeface="Arial Black"/>
                <a:cs typeface="Arial Black"/>
              </a:rPr>
              <a:t>Data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076091" y="1571561"/>
            <a:ext cx="3862704" cy="5072380"/>
            <a:chOff x="1076091" y="1571561"/>
            <a:chExt cx="3862704" cy="5072380"/>
          </a:xfrm>
        </p:grpSpPr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6091" y="1820035"/>
              <a:ext cx="647245" cy="64642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4125" y="1571561"/>
              <a:ext cx="2414651" cy="5072126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2619375" y="2200275"/>
              <a:ext cx="2219325" cy="4324350"/>
            </a:xfrm>
            <a:custGeom>
              <a:avLst/>
              <a:gdLst/>
              <a:ahLst/>
              <a:cxnLst/>
              <a:rect l="l" t="t" r="r" b="b"/>
              <a:pathLst>
                <a:path w="2219325" h="4324350">
                  <a:moveTo>
                    <a:pt x="2076577" y="0"/>
                  </a:moveTo>
                  <a:lnTo>
                    <a:pt x="142748" y="0"/>
                  </a:lnTo>
                  <a:lnTo>
                    <a:pt x="97617" y="7274"/>
                  </a:lnTo>
                  <a:lnTo>
                    <a:pt x="58430" y="27533"/>
                  </a:lnTo>
                  <a:lnTo>
                    <a:pt x="27533" y="58430"/>
                  </a:lnTo>
                  <a:lnTo>
                    <a:pt x="7274" y="97617"/>
                  </a:lnTo>
                  <a:lnTo>
                    <a:pt x="0" y="142748"/>
                  </a:lnTo>
                  <a:lnTo>
                    <a:pt x="0" y="4181551"/>
                  </a:lnTo>
                  <a:lnTo>
                    <a:pt x="7274" y="4226687"/>
                  </a:lnTo>
                  <a:lnTo>
                    <a:pt x="27533" y="4265886"/>
                  </a:lnTo>
                  <a:lnTo>
                    <a:pt x="58430" y="4296798"/>
                  </a:lnTo>
                  <a:lnTo>
                    <a:pt x="97617" y="4317070"/>
                  </a:lnTo>
                  <a:lnTo>
                    <a:pt x="142748" y="4324350"/>
                  </a:lnTo>
                  <a:lnTo>
                    <a:pt x="2076577" y="4324350"/>
                  </a:lnTo>
                  <a:lnTo>
                    <a:pt x="2121707" y="4317070"/>
                  </a:lnTo>
                  <a:lnTo>
                    <a:pt x="2160894" y="4296798"/>
                  </a:lnTo>
                  <a:lnTo>
                    <a:pt x="2191791" y="4265886"/>
                  </a:lnTo>
                  <a:lnTo>
                    <a:pt x="2212050" y="4226687"/>
                  </a:lnTo>
                  <a:lnTo>
                    <a:pt x="2219325" y="4181551"/>
                  </a:lnTo>
                  <a:lnTo>
                    <a:pt x="2219325" y="142748"/>
                  </a:lnTo>
                  <a:lnTo>
                    <a:pt x="2212050" y="97617"/>
                  </a:lnTo>
                  <a:lnTo>
                    <a:pt x="2191791" y="58430"/>
                  </a:lnTo>
                  <a:lnTo>
                    <a:pt x="2160894" y="27533"/>
                  </a:lnTo>
                  <a:lnTo>
                    <a:pt x="2121707" y="7274"/>
                  </a:lnTo>
                  <a:lnTo>
                    <a:pt x="2076577" y="0"/>
                  </a:lnTo>
                  <a:close/>
                </a:path>
              </a:pathLst>
            </a:custGeom>
            <a:solidFill>
              <a:srgbClr val="2C71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286124" y="1695450"/>
              <a:ext cx="904875" cy="895350"/>
            </a:xfrm>
            <a:custGeom>
              <a:avLst/>
              <a:gdLst/>
              <a:ahLst/>
              <a:cxnLst/>
              <a:rect l="l" t="t" r="r" b="b"/>
              <a:pathLst>
                <a:path w="904875" h="895350">
                  <a:moveTo>
                    <a:pt x="452500" y="0"/>
                  </a:moveTo>
                  <a:lnTo>
                    <a:pt x="403191" y="2626"/>
                  </a:lnTo>
                  <a:lnTo>
                    <a:pt x="355420" y="10324"/>
                  </a:lnTo>
                  <a:lnTo>
                    <a:pt x="309465" y="22820"/>
                  </a:lnTo>
                  <a:lnTo>
                    <a:pt x="265600" y="39841"/>
                  </a:lnTo>
                  <a:lnTo>
                    <a:pt x="224103" y="61115"/>
                  </a:lnTo>
                  <a:lnTo>
                    <a:pt x="185248" y="86368"/>
                  </a:lnTo>
                  <a:lnTo>
                    <a:pt x="149311" y="115327"/>
                  </a:lnTo>
                  <a:lnTo>
                    <a:pt x="116570" y="147720"/>
                  </a:lnTo>
                  <a:lnTo>
                    <a:pt x="87298" y="183273"/>
                  </a:lnTo>
                  <a:lnTo>
                    <a:pt x="61773" y="221713"/>
                  </a:lnTo>
                  <a:lnTo>
                    <a:pt x="40270" y="262768"/>
                  </a:lnTo>
                  <a:lnTo>
                    <a:pt x="23066" y="306165"/>
                  </a:lnTo>
                  <a:lnTo>
                    <a:pt x="10435" y="351630"/>
                  </a:lnTo>
                  <a:lnTo>
                    <a:pt x="2654" y="398891"/>
                  </a:lnTo>
                  <a:lnTo>
                    <a:pt x="0" y="447675"/>
                  </a:lnTo>
                  <a:lnTo>
                    <a:pt x="2654" y="496458"/>
                  </a:lnTo>
                  <a:lnTo>
                    <a:pt x="10435" y="543719"/>
                  </a:lnTo>
                  <a:lnTo>
                    <a:pt x="23066" y="589184"/>
                  </a:lnTo>
                  <a:lnTo>
                    <a:pt x="40270" y="632581"/>
                  </a:lnTo>
                  <a:lnTo>
                    <a:pt x="61773" y="673636"/>
                  </a:lnTo>
                  <a:lnTo>
                    <a:pt x="87298" y="712076"/>
                  </a:lnTo>
                  <a:lnTo>
                    <a:pt x="116570" y="747629"/>
                  </a:lnTo>
                  <a:lnTo>
                    <a:pt x="149311" y="780022"/>
                  </a:lnTo>
                  <a:lnTo>
                    <a:pt x="185248" y="808981"/>
                  </a:lnTo>
                  <a:lnTo>
                    <a:pt x="224103" y="834234"/>
                  </a:lnTo>
                  <a:lnTo>
                    <a:pt x="265600" y="855508"/>
                  </a:lnTo>
                  <a:lnTo>
                    <a:pt x="309465" y="872529"/>
                  </a:lnTo>
                  <a:lnTo>
                    <a:pt x="355420" y="885025"/>
                  </a:lnTo>
                  <a:lnTo>
                    <a:pt x="403191" y="892723"/>
                  </a:lnTo>
                  <a:lnTo>
                    <a:pt x="452500" y="895350"/>
                  </a:lnTo>
                  <a:lnTo>
                    <a:pt x="501786" y="892723"/>
                  </a:lnTo>
                  <a:lnTo>
                    <a:pt x="549536" y="885025"/>
                  </a:lnTo>
                  <a:lnTo>
                    <a:pt x="595474" y="872529"/>
                  </a:lnTo>
                  <a:lnTo>
                    <a:pt x="639324" y="855508"/>
                  </a:lnTo>
                  <a:lnTo>
                    <a:pt x="680809" y="834234"/>
                  </a:lnTo>
                  <a:lnTo>
                    <a:pt x="719654" y="808981"/>
                  </a:lnTo>
                  <a:lnTo>
                    <a:pt x="755582" y="780022"/>
                  </a:lnTo>
                  <a:lnTo>
                    <a:pt x="788317" y="747629"/>
                  </a:lnTo>
                  <a:lnTo>
                    <a:pt x="817584" y="712076"/>
                  </a:lnTo>
                  <a:lnTo>
                    <a:pt x="843105" y="673636"/>
                  </a:lnTo>
                  <a:lnTo>
                    <a:pt x="864606" y="632581"/>
                  </a:lnTo>
                  <a:lnTo>
                    <a:pt x="881809" y="589184"/>
                  </a:lnTo>
                  <a:lnTo>
                    <a:pt x="894439" y="543719"/>
                  </a:lnTo>
                  <a:lnTo>
                    <a:pt x="902220" y="496458"/>
                  </a:lnTo>
                  <a:lnTo>
                    <a:pt x="904875" y="447675"/>
                  </a:lnTo>
                  <a:lnTo>
                    <a:pt x="902220" y="398891"/>
                  </a:lnTo>
                  <a:lnTo>
                    <a:pt x="894439" y="351630"/>
                  </a:lnTo>
                  <a:lnTo>
                    <a:pt x="881809" y="306165"/>
                  </a:lnTo>
                  <a:lnTo>
                    <a:pt x="864606" y="262768"/>
                  </a:lnTo>
                  <a:lnTo>
                    <a:pt x="843105" y="221713"/>
                  </a:lnTo>
                  <a:lnTo>
                    <a:pt x="817584" y="183273"/>
                  </a:lnTo>
                  <a:lnTo>
                    <a:pt x="788317" y="147720"/>
                  </a:lnTo>
                  <a:lnTo>
                    <a:pt x="755582" y="115327"/>
                  </a:lnTo>
                  <a:lnTo>
                    <a:pt x="719654" y="86368"/>
                  </a:lnTo>
                  <a:lnTo>
                    <a:pt x="680809" y="61115"/>
                  </a:lnTo>
                  <a:lnTo>
                    <a:pt x="639324" y="39841"/>
                  </a:lnTo>
                  <a:lnTo>
                    <a:pt x="595474" y="22820"/>
                  </a:lnTo>
                  <a:lnTo>
                    <a:pt x="549536" y="10324"/>
                  </a:lnTo>
                  <a:lnTo>
                    <a:pt x="501786" y="2626"/>
                  </a:lnTo>
                  <a:lnTo>
                    <a:pt x="4525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2821051" y="3744848"/>
            <a:ext cx="1696720" cy="240411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298450" marR="111760" indent="-285750">
              <a:lnSpc>
                <a:spcPct val="105200"/>
              </a:lnSpc>
              <a:spcBef>
                <a:spcPts val="4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Targeted</a:t>
            </a:r>
            <a:r>
              <a:rPr dirty="0" sz="1250" spc="3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Social 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dirty="0" sz="12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Strategies</a:t>
            </a:r>
            <a:endParaRPr sz="1250">
              <a:latin typeface="Arial"/>
              <a:cs typeface="Arial"/>
            </a:endParaRPr>
          </a:p>
          <a:p>
            <a:pPr marL="298450" marR="34290" indent="-285750">
              <a:lnSpc>
                <a:spcPct val="1051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12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Creation, </a:t>
            </a:r>
            <a:r>
              <a:rPr dirty="0" sz="1250" spc="20">
                <a:solidFill>
                  <a:srgbClr val="FFFFFF"/>
                </a:solidFill>
                <a:latin typeface="Arial"/>
                <a:cs typeface="Arial"/>
              </a:rPr>
              <a:t>Localisation</a:t>
            </a:r>
            <a:r>
              <a:rPr dirty="0" sz="1250" spc="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Design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Livestreaming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Video</a:t>
            </a:r>
            <a:r>
              <a:rPr dirty="0" sz="125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Production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Influencer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Partnerships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Advertising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Optimised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Spending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619375" y="2914650"/>
            <a:ext cx="2219325" cy="600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56845" rIns="0" bIns="0" rtlCol="0" vert="horz">
            <a:spAutoFit/>
          </a:bodyPr>
          <a:lstStyle/>
          <a:p>
            <a:pPr marL="524510">
              <a:lnSpc>
                <a:spcPct val="100000"/>
              </a:lnSpc>
              <a:spcBef>
                <a:spcPts val="1235"/>
              </a:spcBef>
            </a:pP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Marketing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411690" y="1571561"/>
            <a:ext cx="3851275" cy="5072380"/>
            <a:chOff x="3411690" y="1571561"/>
            <a:chExt cx="3851275" cy="5072380"/>
          </a:xfrm>
        </p:grpSpPr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1690" y="1829371"/>
              <a:ext cx="646102" cy="64643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7749" y="1571561"/>
              <a:ext cx="2405126" cy="5072126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952999" y="2200275"/>
              <a:ext cx="2219325" cy="4324350"/>
            </a:xfrm>
            <a:custGeom>
              <a:avLst/>
              <a:gdLst/>
              <a:ahLst/>
              <a:cxnLst/>
              <a:rect l="l" t="t" r="r" b="b"/>
              <a:pathLst>
                <a:path w="2219325" h="4324350">
                  <a:moveTo>
                    <a:pt x="2076577" y="0"/>
                  </a:moveTo>
                  <a:lnTo>
                    <a:pt x="142748" y="0"/>
                  </a:lnTo>
                  <a:lnTo>
                    <a:pt x="97617" y="7274"/>
                  </a:lnTo>
                  <a:lnTo>
                    <a:pt x="58430" y="27533"/>
                  </a:lnTo>
                  <a:lnTo>
                    <a:pt x="27533" y="58430"/>
                  </a:lnTo>
                  <a:lnTo>
                    <a:pt x="7274" y="97617"/>
                  </a:lnTo>
                  <a:lnTo>
                    <a:pt x="0" y="142748"/>
                  </a:lnTo>
                  <a:lnTo>
                    <a:pt x="0" y="4181551"/>
                  </a:lnTo>
                  <a:lnTo>
                    <a:pt x="7274" y="4226687"/>
                  </a:lnTo>
                  <a:lnTo>
                    <a:pt x="27533" y="4265886"/>
                  </a:lnTo>
                  <a:lnTo>
                    <a:pt x="58430" y="4296798"/>
                  </a:lnTo>
                  <a:lnTo>
                    <a:pt x="97617" y="4317070"/>
                  </a:lnTo>
                  <a:lnTo>
                    <a:pt x="142748" y="4324350"/>
                  </a:lnTo>
                  <a:lnTo>
                    <a:pt x="2076577" y="4324350"/>
                  </a:lnTo>
                  <a:lnTo>
                    <a:pt x="2121707" y="4317070"/>
                  </a:lnTo>
                  <a:lnTo>
                    <a:pt x="2160894" y="4296798"/>
                  </a:lnTo>
                  <a:lnTo>
                    <a:pt x="2191791" y="4265886"/>
                  </a:lnTo>
                  <a:lnTo>
                    <a:pt x="2212050" y="4226687"/>
                  </a:lnTo>
                  <a:lnTo>
                    <a:pt x="2219325" y="4181551"/>
                  </a:lnTo>
                  <a:lnTo>
                    <a:pt x="2219325" y="142748"/>
                  </a:lnTo>
                  <a:lnTo>
                    <a:pt x="2212050" y="97617"/>
                  </a:lnTo>
                  <a:lnTo>
                    <a:pt x="2191791" y="58430"/>
                  </a:lnTo>
                  <a:lnTo>
                    <a:pt x="2160894" y="27533"/>
                  </a:lnTo>
                  <a:lnTo>
                    <a:pt x="2121707" y="7274"/>
                  </a:lnTo>
                  <a:lnTo>
                    <a:pt x="2076577" y="0"/>
                  </a:lnTo>
                  <a:close/>
                </a:path>
              </a:pathLst>
            </a:custGeom>
            <a:solidFill>
              <a:srgbClr val="245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600699" y="1695450"/>
              <a:ext cx="904875" cy="895350"/>
            </a:xfrm>
            <a:custGeom>
              <a:avLst/>
              <a:gdLst/>
              <a:ahLst/>
              <a:cxnLst/>
              <a:rect l="l" t="t" r="r" b="b"/>
              <a:pathLst>
                <a:path w="904875" h="895350">
                  <a:moveTo>
                    <a:pt x="452500" y="0"/>
                  </a:moveTo>
                  <a:lnTo>
                    <a:pt x="403191" y="2626"/>
                  </a:lnTo>
                  <a:lnTo>
                    <a:pt x="355420" y="10324"/>
                  </a:lnTo>
                  <a:lnTo>
                    <a:pt x="309465" y="22820"/>
                  </a:lnTo>
                  <a:lnTo>
                    <a:pt x="265600" y="39841"/>
                  </a:lnTo>
                  <a:lnTo>
                    <a:pt x="224103" y="61115"/>
                  </a:lnTo>
                  <a:lnTo>
                    <a:pt x="185248" y="86368"/>
                  </a:lnTo>
                  <a:lnTo>
                    <a:pt x="149311" y="115327"/>
                  </a:lnTo>
                  <a:lnTo>
                    <a:pt x="116570" y="147720"/>
                  </a:lnTo>
                  <a:lnTo>
                    <a:pt x="87298" y="183273"/>
                  </a:lnTo>
                  <a:lnTo>
                    <a:pt x="61773" y="221713"/>
                  </a:lnTo>
                  <a:lnTo>
                    <a:pt x="40270" y="262768"/>
                  </a:lnTo>
                  <a:lnTo>
                    <a:pt x="23066" y="306165"/>
                  </a:lnTo>
                  <a:lnTo>
                    <a:pt x="10435" y="351630"/>
                  </a:lnTo>
                  <a:lnTo>
                    <a:pt x="2654" y="398891"/>
                  </a:lnTo>
                  <a:lnTo>
                    <a:pt x="0" y="447675"/>
                  </a:lnTo>
                  <a:lnTo>
                    <a:pt x="2654" y="496458"/>
                  </a:lnTo>
                  <a:lnTo>
                    <a:pt x="10435" y="543719"/>
                  </a:lnTo>
                  <a:lnTo>
                    <a:pt x="23066" y="589184"/>
                  </a:lnTo>
                  <a:lnTo>
                    <a:pt x="40270" y="632581"/>
                  </a:lnTo>
                  <a:lnTo>
                    <a:pt x="61773" y="673636"/>
                  </a:lnTo>
                  <a:lnTo>
                    <a:pt x="87298" y="712076"/>
                  </a:lnTo>
                  <a:lnTo>
                    <a:pt x="116570" y="747629"/>
                  </a:lnTo>
                  <a:lnTo>
                    <a:pt x="149311" y="780022"/>
                  </a:lnTo>
                  <a:lnTo>
                    <a:pt x="185248" y="808981"/>
                  </a:lnTo>
                  <a:lnTo>
                    <a:pt x="224103" y="834234"/>
                  </a:lnTo>
                  <a:lnTo>
                    <a:pt x="265600" y="855508"/>
                  </a:lnTo>
                  <a:lnTo>
                    <a:pt x="309465" y="872529"/>
                  </a:lnTo>
                  <a:lnTo>
                    <a:pt x="355420" y="885025"/>
                  </a:lnTo>
                  <a:lnTo>
                    <a:pt x="403191" y="892723"/>
                  </a:lnTo>
                  <a:lnTo>
                    <a:pt x="452500" y="895350"/>
                  </a:lnTo>
                  <a:lnTo>
                    <a:pt x="501786" y="892723"/>
                  </a:lnTo>
                  <a:lnTo>
                    <a:pt x="549536" y="885025"/>
                  </a:lnTo>
                  <a:lnTo>
                    <a:pt x="595474" y="872529"/>
                  </a:lnTo>
                  <a:lnTo>
                    <a:pt x="639324" y="855508"/>
                  </a:lnTo>
                  <a:lnTo>
                    <a:pt x="680809" y="834234"/>
                  </a:lnTo>
                  <a:lnTo>
                    <a:pt x="719654" y="808981"/>
                  </a:lnTo>
                  <a:lnTo>
                    <a:pt x="755582" y="780022"/>
                  </a:lnTo>
                  <a:lnTo>
                    <a:pt x="788317" y="747629"/>
                  </a:lnTo>
                  <a:lnTo>
                    <a:pt x="817584" y="712076"/>
                  </a:lnTo>
                  <a:lnTo>
                    <a:pt x="843105" y="673636"/>
                  </a:lnTo>
                  <a:lnTo>
                    <a:pt x="864606" y="632581"/>
                  </a:lnTo>
                  <a:lnTo>
                    <a:pt x="881809" y="589184"/>
                  </a:lnTo>
                  <a:lnTo>
                    <a:pt x="894439" y="543719"/>
                  </a:lnTo>
                  <a:lnTo>
                    <a:pt x="902220" y="496458"/>
                  </a:lnTo>
                  <a:lnTo>
                    <a:pt x="904875" y="447675"/>
                  </a:lnTo>
                  <a:lnTo>
                    <a:pt x="902220" y="398891"/>
                  </a:lnTo>
                  <a:lnTo>
                    <a:pt x="894439" y="351630"/>
                  </a:lnTo>
                  <a:lnTo>
                    <a:pt x="881809" y="306165"/>
                  </a:lnTo>
                  <a:lnTo>
                    <a:pt x="864606" y="262768"/>
                  </a:lnTo>
                  <a:lnTo>
                    <a:pt x="843105" y="221713"/>
                  </a:lnTo>
                  <a:lnTo>
                    <a:pt x="817584" y="183273"/>
                  </a:lnTo>
                  <a:lnTo>
                    <a:pt x="788317" y="147720"/>
                  </a:lnTo>
                  <a:lnTo>
                    <a:pt x="755582" y="115327"/>
                  </a:lnTo>
                  <a:lnTo>
                    <a:pt x="719654" y="86368"/>
                  </a:lnTo>
                  <a:lnTo>
                    <a:pt x="680809" y="61115"/>
                  </a:lnTo>
                  <a:lnTo>
                    <a:pt x="639324" y="39841"/>
                  </a:lnTo>
                  <a:lnTo>
                    <a:pt x="595474" y="22820"/>
                  </a:lnTo>
                  <a:lnTo>
                    <a:pt x="549536" y="10324"/>
                  </a:lnTo>
                  <a:lnTo>
                    <a:pt x="501786" y="2626"/>
                  </a:lnTo>
                  <a:lnTo>
                    <a:pt x="4525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4953000" y="2914650"/>
            <a:ext cx="2219325" cy="600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56845" rIns="0" bIns="0" rtlCol="0" vert="horz">
            <a:spAutoFit/>
          </a:bodyPr>
          <a:lstStyle/>
          <a:p>
            <a:pPr marL="505459">
              <a:lnSpc>
                <a:spcPct val="100000"/>
              </a:lnSpc>
              <a:spcBef>
                <a:spcPts val="1235"/>
              </a:spcBef>
            </a:pP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Commerce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157215" y="3728021"/>
            <a:ext cx="1781810" cy="24047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Platform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Activation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Regional</a:t>
            </a:r>
            <a:r>
              <a:rPr dirty="0" sz="125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E-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75"/>
              </a:spcBef>
            </a:pP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commerce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Store</a:t>
            </a:r>
            <a:r>
              <a:rPr dirty="0" sz="125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Optimization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Store</a:t>
            </a:r>
            <a:r>
              <a:rPr dirty="0" sz="125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Operations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Logistics</a:t>
            </a:r>
            <a:endParaRPr sz="1250">
              <a:latin typeface="Arial"/>
              <a:cs typeface="Arial"/>
            </a:endParaRPr>
          </a:p>
          <a:p>
            <a:pPr marL="298450">
              <a:lnSpc>
                <a:spcPct val="100000"/>
              </a:lnSpc>
              <a:spcBef>
                <a:spcPts val="80"/>
              </a:spcBef>
            </a:pP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Merchandising</a:t>
            </a:r>
            <a:endParaRPr sz="12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MOR </a:t>
            </a:r>
            <a:r>
              <a:rPr dirty="0" sz="1250" spc="9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2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IOR</a:t>
            </a:r>
            <a:endParaRPr sz="1250">
              <a:latin typeface="Arial"/>
              <a:cs typeface="Arial"/>
            </a:endParaRPr>
          </a:p>
          <a:p>
            <a:pPr marL="298450" marR="128905" indent="-286385">
              <a:lnSpc>
                <a:spcPct val="102600"/>
              </a:lnSpc>
              <a:spcBef>
                <a:spcPts val="35"/>
              </a:spcBef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Customer</a:t>
            </a:r>
            <a:r>
              <a:rPr dirty="0" sz="12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Service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Training</a:t>
            </a:r>
            <a:r>
              <a:rPr dirty="0" sz="125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5715000" y="1571561"/>
            <a:ext cx="3891279" cy="5072380"/>
            <a:chOff x="5715000" y="1571561"/>
            <a:chExt cx="3891279" cy="5072380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15000" y="1838325"/>
              <a:ext cx="676275" cy="6096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00900" y="1571561"/>
              <a:ext cx="2405126" cy="507212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7296150" y="2200275"/>
              <a:ext cx="2219325" cy="4324350"/>
            </a:xfrm>
            <a:custGeom>
              <a:avLst/>
              <a:gdLst/>
              <a:ahLst/>
              <a:cxnLst/>
              <a:rect l="l" t="t" r="r" b="b"/>
              <a:pathLst>
                <a:path w="2219325" h="4324350">
                  <a:moveTo>
                    <a:pt x="2076577" y="0"/>
                  </a:moveTo>
                  <a:lnTo>
                    <a:pt x="142748" y="0"/>
                  </a:lnTo>
                  <a:lnTo>
                    <a:pt x="97617" y="7274"/>
                  </a:lnTo>
                  <a:lnTo>
                    <a:pt x="58430" y="27533"/>
                  </a:lnTo>
                  <a:lnTo>
                    <a:pt x="27533" y="58430"/>
                  </a:lnTo>
                  <a:lnTo>
                    <a:pt x="7274" y="97617"/>
                  </a:lnTo>
                  <a:lnTo>
                    <a:pt x="0" y="142748"/>
                  </a:lnTo>
                  <a:lnTo>
                    <a:pt x="0" y="4181551"/>
                  </a:lnTo>
                  <a:lnTo>
                    <a:pt x="7274" y="4226687"/>
                  </a:lnTo>
                  <a:lnTo>
                    <a:pt x="27533" y="4265886"/>
                  </a:lnTo>
                  <a:lnTo>
                    <a:pt x="58430" y="4296798"/>
                  </a:lnTo>
                  <a:lnTo>
                    <a:pt x="97617" y="4317070"/>
                  </a:lnTo>
                  <a:lnTo>
                    <a:pt x="142748" y="4324350"/>
                  </a:lnTo>
                  <a:lnTo>
                    <a:pt x="2076577" y="4324350"/>
                  </a:lnTo>
                  <a:lnTo>
                    <a:pt x="2121707" y="4317070"/>
                  </a:lnTo>
                  <a:lnTo>
                    <a:pt x="2160894" y="4296798"/>
                  </a:lnTo>
                  <a:lnTo>
                    <a:pt x="2191791" y="4265886"/>
                  </a:lnTo>
                  <a:lnTo>
                    <a:pt x="2212050" y="4226687"/>
                  </a:lnTo>
                  <a:lnTo>
                    <a:pt x="2219325" y="4181551"/>
                  </a:lnTo>
                  <a:lnTo>
                    <a:pt x="2219325" y="142748"/>
                  </a:lnTo>
                  <a:lnTo>
                    <a:pt x="2212050" y="97617"/>
                  </a:lnTo>
                  <a:lnTo>
                    <a:pt x="2191791" y="58430"/>
                  </a:lnTo>
                  <a:lnTo>
                    <a:pt x="2160894" y="27533"/>
                  </a:lnTo>
                  <a:lnTo>
                    <a:pt x="2121707" y="7274"/>
                  </a:lnTo>
                  <a:lnTo>
                    <a:pt x="2076577" y="0"/>
                  </a:lnTo>
                  <a:close/>
                </a:path>
              </a:pathLst>
            </a:custGeom>
            <a:solidFill>
              <a:srgbClr val="2C71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953375" y="1695450"/>
              <a:ext cx="904875" cy="895350"/>
            </a:xfrm>
            <a:custGeom>
              <a:avLst/>
              <a:gdLst/>
              <a:ahLst/>
              <a:cxnLst/>
              <a:rect l="l" t="t" r="r" b="b"/>
              <a:pathLst>
                <a:path w="904875" h="895350">
                  <a:moveTo>
                    <a:pt x="452500" y="0"/>
                  </a:moveTo>
                  <a:lnTo>
                    <a:pt x="403191" y="2626"/>
                  </a:lnTo>
                  <a:lnTo>
                    <a:pt x="355420" y="10324"/>
                  </a:lnTo>
                  <a:lnTo>
                    <a:pt x="309465" y="22820"/>
                  </a:lnTo>
                  <a:lnTo>
                    <a:pt x="265600" y="39841"/>
                  </a:lnTo>
                  <a:lnTo>
                    <a:pt x="224103" y="61115"/>
                  </a:lnTo>
                  <a:lnTo>
                    <a:pt x="185248" y="86368"/>
                  </a:lnTo>
                  <a:lnTo>
                    <a:pt x="149311" y="115327"/>
                  </a:lnTo>
                  <a:lnTo>
                    <a:pt x="116570" y="147720"/>
                  </a:lnTo>
                  <a:lnTo>
                    <a:pt x="87298" y="183273"/>
                  </a:lnTo>
                  <a:lnTo>
                    <a:pt x="61773" y="221713"/>
                  </a:lnTo>
                  <a:lnTo>
                    <a:pt x="40270" y="262768"/>
                  </a:lnTo>
                  <a:lnTo>
                    <a:pt x="23066" y="306165"/>
                  </a:lnTo>
                  <a:lnTo>
                    <a:pt x="10435" y="351630"/>
                  </a:lnTo>
                  <a:lnTo>
                    <a:pt x="2654" y="398891"/>
                  </a:lnTo>
                  <a:lnTo>
                    <a:pt x="0" y="447675"/>
                  </a:lnTo>
                  <a:lnTo>
                    <a:pt x="2654" y="496458"/>
                  </a:lnTo>
                  <a:lnTo>
                    <a:pt x="10435" y="543719"/>
                  </a:lnTo>
                  <a:lnTo>
                    <a:pt x="23066" y="589184"/>
                  </a:lnTo>
                  <a:lnTo>
                    <a:pt x="40270" y="632581"/>
                  </a:lnTo>
                  <a:lnTo>
                    <a:pt x="61773" y="673636"/>
                  </a:lnTo>
                  <a:lnTo>
                    <a:pt x="87298" y="712076"/>
                  </a:lnTo>
                  <a:lnTo>
                    <a:pt x="116570" y="747629"/>
                  </a:lnTo>
                  <a:lnTo>
                    <a:pt x="149311" y="780022"/>
                  </a:lnTo>
                  <a:lnTo>
                    <a:pt x="185248" y="808981"/>
                  </a:lnTo>
                  <a:lnTo>
                    <a:pt x="224103" y="834234"/>
                  </a:lnTo>
                  <a:lnTo>
                    <a:pt x="265600" y="855508"/>
                  </a:lnTo>
                  <a:lnTo>
                    <a:pt x="309465" y="872529"/>
                  </a:lnTo>
                  <a:lnTo>
                    <a:pt x="355420" y="885025"/>
                  </a:lnTo>
                  <a:lnTo>
                    <a:pt x="403191" y="892723"/>
                  </a:lnTo>
                  <a:lnTo>
                    <a:pt x="452500" y="895350"/>
                  </a:lnTo>
                  <a:lnTo>
                    <a:pt x="501786" y="892723"/>
                  </a:lnTo>
                  <a:lnTo>
                    <a:pt x="549536" y="885025"/>
                  </a:lnTo>
                  <a:lnTo>
                    <a:pt x="595474" y="872529"/>
                  </a:lnTo>
                  <a:lnTo>
                    <a:pt x="639324" y="855508"/>
                  </a:lnTo>
                  <a:lnTo>
                    <a:pt x="680809" y="834234"/>
                  </a:lnTo>
                  <a:lnTo>
                    <a:pt x="719654" y="808981"/>
                  </a:lnTo>
                  <a:lnTo>
                    <a:pt x="755582" y="780022"/>
                  </a:lnTo>
                  <a:lnTo>
                    <a:pt x="788317" y="747629"/>
                  </a:lnTo>
                  <a:lnTo>
                    <a:pt x="817584" y="712076"/>
                  </a:lnTo>
                  <a:lnTo>
                    <a:pt x="843105" y="673636"/>
                  </a:lnTo>
                  <a:lnTo>
                    <a:pt x="864606" y="632581"/>
                  </a:lnTo>
                  <a:lnTo>
                    <a:pt x="881809" y="589184"/>
                  </a:lnTo>
                  <a:lnTo>
                    <a:pt x="894439" y="543719"/>
                  </a:lnTo>
                  <a:lnTo>
                    <a:pt x="902220" y="496458"/>
                  </a:lnTo>
                  <a:lnTo>
                    <a:pt x="904875" y="447675"/>
                  </a:lnTo>
                  <a:lnTo>
                    <a:pt x="902220" y="398891"/>
                  </a:lnTo>
                  <a:lnTo>
                    <a:pt x="894439" y="351630"/>
                  </a:lnTo>
                  <a:lnTo>
                    <a:pt x="881809" y="306165"/>
                  </a:lnTo>
                  <a:lnTo>
                    <a:pt x="864606" y="262768"/>
                  </a:lnTo>
                  <a:lnTo>
                    <a:pt x="843105" y="221713"/>
                  </a:lnTo>
                  <a:lnTo>
                    <a:pt x="817584" y="183273"/>
                  </a:lnTo>
                  <a:lnTo>
                    <a:pt x="788317" y="147720"/>
                  </a:lnTo>
                  <a:lnTo>
                    <a:pt x="755582" y="115327"/>
                  </a:lnTo>
                  <a:lnTo>
                    <a:pt x="719654" y="86368"/>
                  </a:lnTo>
                  <a:lnTo>
                    <a:pt x="680809" y="61115"/>
                  </a:lnTo>
                  <a:lnTo>
                    <a:pt x="639324" y="39841"/>
                  </a:lnTo>
                  <a:lnTo>
                    <a:pt x="595474" y="22820"/>
                  </a:lnTo>
                  <a:lnTo>
                    <a:pt x="549536" y="10324"/>
                  </a:lnTo>
                  <a:lnTo>
                    <a:pt x="501786" y="2626"/>
                  </a:lnTo>
                  <a:lnTo>
                    <a:pt x="4525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7430769" y="3744848"/>
            <a:ext cx="1881505" cy="16129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Integrated</a:t>
            </a: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Analytics</a:t>
            </a:r>
            <a:endParaRPr sz="1250">
              <a:latin typeface="Arial"/>
              <a:cs typeface="Arial"/>
            </a:endParaRPr>
          </a:p>
          <a:p>
            <a:pPr marL="298450" marR="539115" indent="-285750">
              <a:lnSpc>
                <a:spcPct val="105100"/>
              </a:lnSpc>
              <a:buSzPct val="96000"/>
              <a:buFont typeface="Wingdings"/>
              <a:buChar char=""/>
              <a:tabLst>
                <a:tab pos="298450" algn="l"/>
              </a:tabLst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dirty="0" sz="12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Source 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Inventory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-11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r>
              <a:rPr dirty="0" sz="12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Integration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Payment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integration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80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12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Localization</a:t>
            </a:r>
            <a:endParaRPr sz="125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5"/>
              </a:spcBef>
              <a:buSzPct val="96000"/>
              <a:buFont typeface="Wingdings"/>
              <a:buChar char=""/>
              <a:tabLst>
                <a:tab pos="297815" algn="l"/>
              </a:tabLst>
            </a:pP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Cloud</a:t>
            </a:r>
            <a:r>
              <a:rPr dirty="0" sz="12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hosting</a:t>
            </a:r>
            <a:endParaRPr sz="12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296150" y="2914650"/>
            <a:ext cx="2219325" cy="600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438150">
              <a:lnSpc>
                <a:spcPct val="100000"/>
              </a:lnSpc>
              <a:spcBef>
                <a:spcPts val="1000"/>
              </a:spcBef>
            </a:pPr>
            <a:r>
              <a:rPr dirty="0" sz="1850" spc="-10">
                <a:solidFill>
                  <a:srgbClr val="1F464A"/>
                </a:solidFill>
                <a:latin typeface="Arial Black"/>
                <a:cs typeface="Arial Black"/>
              </a:rPr>
              <a:t>Technology</a:t>
            </a:r>
            <a:endParaRPr sz="1850">
              <a:latin typeface="Arial Black"/>
              <a:cs typeface="Arial Black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8112865" y="1819991"/>
            <a:ext cx="2945130" cy="646430"/>
            <a:chOff x="8112865" y="1819991"/>
            <a:chExt cx="2945130" cy="646430"/>
          </a:xfrm>
        </p:grpSpPr>
        <p:sp>
          <p:nvSpPr>
            <p:cNvPr id="37" name="object 37" descr=""/>
            <p:cNvSpPr/>
            <p:nvPr/>
          </p:nvSpPr>
          <p:spPr>
            <a:xfrm>
              <a:off x="10543131" y="1943766"/>
              <a:ext cx="402590" cy="408940"/>
            </a:xfrm>
            <a:custGeom>
              <a:avLst/>
              <a:gdLst/>
              <a:ahLst/>
              <a:cxnLst/>
              <a:rect l="l" t="t" r="r" b="b"/>
              <a:pathLst>
                <a:path w="402590" h="408939">
                  <a:moveTo>
                    <a:pt x="209754" y="363220"/>
                  </a:moveTo>
                  <a:lnTo>
                    <a:pt x="166407" y="363219"/>
                  </a:lnTo>
                  <a:lnTo>
                    <a:pt x="172137" y="364489"/>
                  </a:lnTo>
                  <a:lnTo>
                    <a:pt x="177866" y="364489"/>
                  </a:lnTo>
                  <a:lnTo>
                    <a:pt x="183596" y="365759"/>
                  </a:lnTo>
                  <a:lnTo>
                    <a:pt x="201453" y="403860"/>
                  </a:lnTo>
                  <a:lnTo>
                    <a:pt x="223087" y="408940"/>
                  </a:lnTo>
                  <a:lnTo>
                    <a:pt x="269751" y="397510"/>
                  </a:lnTo>
                  <a:lnTo>
                    <a:pt x="278941" y="393700"/>
                  </a:lnTo>
                  <a:lnTo>
                    <a:pt x="285815" y="387350"/>
                  </a:lnTo>
                  <a:lnTo>
                    <a:pt x="287306" y="383540"/>
                  </a:lnTo>
                  <a:lnTo>
                    <a:pt x="216084" y="383540"/>
                  </a:lnTo>
                  <a:lnTo>
                    <a:pt x="209754" y="363220"/>
                  </a:lnTo>
                  <a:close/>
                </a:path>
                <a:path w="402590" h="408939">
                  <a:moveTo>
                    <a:pt x="98889" y="292099"/>
                  </a:moveTo>
                  <a:lnTo>
                    <a:pt x="66724" y="292099"/>
                  </a:lnTo>
                  <a:lnTo>
                    <a:pt x="69748" y="297179"/>
                  </a:lnTo>
                  <a:lnTo>
                    <a:pt x="73252" y="300989"/>
                  </a:lnTo>
                  <a:lnTo>
                    <a:pt x="76755" y="306069"/>
                  </a:lnTo>
                  <a:lnTo>
                    <a:pt x="64971" y="328929"/>
                  </a:lnTo>
                  <a:lnTo>
                    <a:pt x="62146" y="339089"/>
                  </a:lnTo>
                  <a:lnTo>
                    <a:pt x="63022" y="349249"/>
                  </a:lnTo>
                  <a:lnTo>
                    <a:pt x="115287" y="389889"/>
                  </a:lnTo>
                  <a:lnTo>
                    <a:pt x="134380" y="393699"/>
                  </a:lnTo>
                  <a:lnTo>
                    <a:pt x="143529" y="391159"/>
                  </a:lnTo>
                  <a:lnTo>
                    <a:pt x="150959" y="383539"/>
                  </a:lnTo>
                  <a:lnTo>
                    <a:pt x="162545" y="368299"/>
                  </a:lnTo>
                  <a:lnTo>
                    <a:pt x="128826" y="368299"/>
                  </a:lnTo>
                  <a:lnTo>
                    <a:pt x="88221" y="342899"/>
                  </a:lnTo>
                  <a:lnTo>
                    <a:pt x="87743" y="342899"/>
                  </a:lnTo>
                  <a:lnTo>
                    <a:pt x="87584" y="341629"/>
                  </a:lnTo>
                  <a:lnTo>
                    <a:pt x="87902" y="341629"/>
                  </a:lnTo>
                  <a:lnTo>
                    <a:pt x="103658" y="309879"/>
                  </a:lnTo>
                  <a:lnTo>
                    <a:pt x="106056" y="304799"/>
                  </a:lnTo>
                  <a:lnTo>
                    <a:pt x="105420" y="299719"/>
                  </a:lnTo>
                  <a:lnTo>
                    <a:pt x="101748" y="295909"/>
                  </a:lnTo>
                  <a:lnTo>
                    <a:pt x="98889" y="292099"/>
                  </a:lnTo>
                  <a:close/>
                </a:path>
                <a:path w="402590" h="408939">
                  <a:moveTo>
                    <a:pt x="300011" y="300990"/>
                  </a:moveTo>
                  <a:lnTo>
                    <a:pt x="294260" y="302260"/>
                  </a:lnTo>
                  <a:lnTo>
                    <a:pt x="290292" y="306070"/>
                  </a:lnTo>
                  <a:lnTo>
                    <a:pt x="284655" y="311150"/>
                  </a:lnTo>
                  <a:lnTo>
                    <a:pt x="278748" y="314960"/>
                  </a:lnTo>
                  <a:lnTo>
                    <a:pt x="272602" y="320040"/>
                  </a:lnTo>
                  <a:lnTo>
                    <a:pt x="266249" y="323850"/>
                  </a:lnTo>
                  <a:lnTo>
                    <a:pt x="261623" y="326390"/>
                  </a:lnTo>
                  <a:lnTo>
                    <a:pt x="259077" y="331470"/>
                  </a:lnTo>
                  <a:lnTo>
                    <a:pt x="259713" y="336550"/>
                  </a:lnTo>
                  <a:lnTo>
                    <a:pt x="264658" y="370840"/>
                  </a:lnTo>
                  <a:lnTo>
                    <a:pt x="264658" y="372110"/>
                  </a:lnTo>
                  <a:lnTo>
                    <a:pt x="263851" y="372110"/>
                  </a:lnTo>
                  <a:lnTo>
                    <a:pt x="217209" y="383540"/>
                  </a:lnTo>
                  <a:lnTo>
                    <a:pt x="287306" y="383540"/>
                  </a:lnTo>
                  <a:lnTo>
                    <a:pt x="289792" y="377190"/>
                  </a:lnTo>
                  <a:lnTo>
                    <a:pt x="290042" y="372110"/>
                  </a:lnTo>
                  <a:lnTo>
                    <a:pt x="290105" y="370840"/>
                  </a:lnTo>
                  <a:lnTo>
                    <a:pt x="290230" y="368300"/>
                  </a:lnTo>
                  <a:lnTo>
                    <a:pt x="290292" y="367030"/>
                  </a:lnTo>
                  <a:lnTo>
                    <a:pt x="286621" y="341630"/>
                  </a:lnTo>
                  <a:lnTo>
                    <a:pt x="291565" y="339090"/>
                  </a:lnTo>
                  <a:lnTo>
                    <a:pt x="296340" y="335280"/>
                  </a:lnTo>
                  <a:lnTo>
                    <a:pt x="300796" y="331470"/>
                  </a:lnTo>
                  <a:lnTo>
                    <a:pt x="360285" y="331470"/>
                  </a:lnTo>
                  <a:lnTo>
                    <a:pt x="367195" y="320040"/>
                  </a:lnTo>
                  <a:lnTo>
                    <a:pt x="335343" y="320040"/>
                  </a:lnTo>
                  <a:lnTo>
                    <a:pt x="300011" y="300990"/>
                  </a:lnTo>
                  <a:close/>
                </a:path>
                <a:path w="402590" h="408939">
                  <a:moveTo>
                    <a:pt x="164816" y="335279"/>
                  </a:moveTo>
                  <a:lnTo>
                    <a:pt x="157325" y="335279"/>
                  </a:lnTo>
                  <a:lnTo>
                    <a:pt x="153505" y="336549"/>
                  </a:lnTo>
                  <a:lnTo>
                    <a:pt x="150959" y="340359"/>
                  </a:lnTo>
                  <a:lnTo>
                    <a:pt x="130248" y="368299"/>
                  </a:lnTo>
                  <a:lnTo>
                    <a:pt x="162545" y="368299"/>
                  </a:lnTo>
                  <a:lnTo>
                    <a:pt x="166407" y="363219"/>
                  </a:lnTo>
                  <a:lnTo>
                    <a:pt x="209754" y="363220"/>
                  </a:lnTo>
                  <a:lnTo>
                    <a:pt x="203819" y="344170"/>
                  </a:lnTo>
                  <a:lnTo>
                    <a:pt x="199214" y="340360"/>
                  </a:lnTo>
                  <a:lnTo>
                    <a:pt x="186558" y="340359"/>
                  </a:lnTo>
                  <a:lnTo>
                    <a:pt x="171946" y="337819"/>
                  </a:lnTo>
                  <a:lnTo>
                    <a:pt x="164816" y="335279"/>
                  </a:lnTo>
                  <a:close/>
                </a:path>
                <a:path w="402590" h="408939">
                  <a:moveTo>
                    <a:pt x="360285" y="331470"/>
                  </a:moveTo>
                  <a:lnTo>
                    <a:pt x="300796" y="331470"/>
                  </a:lnTo>
                  <a:lnTo>
                    <a:pt x="323735" y="342900"/>
                  </a:lnTo>
                  <a:lnTo>
                    <a:pt x="333342" y="346710"/>
                  </a:lnTo>
                  <a:lnTo>
                    <a:pt x="343088" y="345440"/>
                  </a:lnTo>
                  <a:lnTo>
                    <a:pt x="351912" y="340360"/>
                  </a:lnTo>
                  <a:lnTo>
                    <a:pt x="358749" y="334010"/>
                  </a:lnTo>
                  <a:lnTo>
                    <a:pt x="360285" y="331470"/>
                  </a:lnTo>
                  <a:close/>
                </a:path>
                <a:path w="402590" h="408939">
                  <a:moveTo>
                    <a:pt x="392115" y="139700"/>
                  </a:moveTo>
                  <a:lnTo>
                    <a:pt x="365136" y="139700"/>
                  </a:lnTo>
                  <a:lnTo>
                    <a:pt x="365773" y="140970"/>
                  </a:lnTo>
                  <a:lnTo>
                    <a:pt x="365921" y="140970"/>
                  </a:lnTo>
                  <a:lnTo>
                    <a:pt x="376744" y="187960"/>
                  </a:lnTo>
                  <a:lnTo>
                    <a:pt x="376914" y="189230"/>
                  </a:lnTo>
                  <a:lnTo>
                    <a:pt x="376595" y="189230"/>
                  </a:lnTo>
                  <a:lnTo>
                    <a:pt x="343322" y="200660"/>
                  </a:lnTo>
                  <a:lnTo>
                    <a:pt x="338208" y="201930"/>
                  </a:lnTo>
                  <a:lnTo>
                    <a:pt x="334706" y="207010"/>
                  </a:lnTo>
                  <a:lnTo>
                    <a:pt x="334388" y="212090"/>
                  </a:lnTo>
                  <a:lnTo>
                    <a:pt x="333803" y="219710"/>
                  </a:lnTo>
                  <a:lnTo>
                    <a:pt x="332781" y="227330"/>
                  </a:lnTo>
                  <a:lnTo>
                    <a:pt x="331368" y="233680"/>
                  </a:lnTo>
                  <a:lnTo>
                    <a:pt x="329613" y="241300"/>
                  </a:lnTo>
                  <a:lnTo>
                    <a:pt x="328022" y="246380"/>
                  </a:lnTo>
                  <a:lnTo>
                    <a:pt x="329932" y="252730"/>
                  </a:lnTo>
                  <a:lnTo>
                    <a:pt x="334239" y="255270"/>
                  </a:lnTo>
                  <a:lnTo>
                    <a:pt x="361784" y="276860"/>
                  </a:lnTo>
                  <a:lnTo>
                    <a:pt x="362272" y="276860"/>
                  </a:lnTo>
                  <a:lnTo>
                    <a:pt x="362272" y="278130"/>
                  </a:lnTo>
                  <a:lnTo>
                    <a:pt x="362102" y="278130"/>
                  </a:lnTo>
                  <a:lnTo>
                    <a:pt x="336786" y="320040"/>
                  </a:lnTo>
                  <a:lnTo>
                    <a:pt x="367195" y="320040"/>
                  </a:lnTo>
                  <a:lnTo>
                    <a:pt x="384086" y="292100"/>
                  </a:lnTo>
                  <a:lnTo>
                    <a:pt x="387673" y="283210"/>
                  </a:lnTo>
                  <a:lnTo>
                    <a:pt x="387601" y="273050"/>
                  </a:lnTo>
                  <a:lnTo>
                    <a:pt x="384095" y="264160"/>
                  </a:lnTo>
                  <a:lnTo>
                    <a:pt x="377381" y="256540"/>
                  </a:lnTo>
                  <a:lnTo>
                    <a:pt x="356691" y="240030"/>
                  </a:lnTo>
                  <a:lnTo>
                    <a:pt x="357964" y="234950"/>
                  </a:lnTo>
                  <a:lnTo>
                    <a:pt x="358919" y="228600"/>
                  </a:lnTo>
                  <a:lnTo>
                    <a:pt x="359555" y="222250"/>
                  </a:lnTo>
                  <a:lnTo>
                    <a:pt x="384086" y="214630"/>
                  </a:lnTo>
                  <a:lnTo>
                    <a:pt x="392890" y="209550"/>
                  </a:lnTo>
                  <a:lnTo>
                    <a:pt x="399161" y="201930"/>
                  </a:lnTo>
                  <a:lnTo>
                    <a:pt x="402388" y="193040"/>
                  </a:lnTo>
                  <a:lnTo>
                    <a:pt x="402265" y="189230"/>
                  </a:lnTo>
                  <a:lnTo>
                    <a:pt x="402183" y="186690"/>
                  </a:lnTo>
                  <a:lnTo>
                    <a:pt x="402060" y="182880"/>
                  </a:lnTo>
                  <a:lnTo>
                    <a:pt x="392115" y="139700"/>
                  </a:lnTo>
                  <a:close/>
                </a:path>
                <a:path w="402590" h="408939">
                  <a:moveTo>
                    <a:pt x="69209" y="63499"/>
                  </a:moveTo>
                  <a:lnTo>
                    <a:pt x="18475" y="118109"/>
                  </a:lnTo>
                  <a:lnTo>
                    <a:pt x="14885" y="126999"/>
                  </a:lnTo>
                  <a:lnTo>
                    <a:pt x="14952" y="137159"/>
                  </a:lnTo>
                  <a:lnTo>
                    <a:pt x="18453" y="146049"/>
                  </a:lnTo>
                  <a:lnTo>
                    <a:pt x="25164" y="153669"/>
                  </a:lnTo>
                  <a:lnTo>
                    <a:pt x="45864" y="170179"/>
                  </a:lnTo>
                  <a:lnTo>
                    <a:pt x="44589" y="175259"/>
                  </a:lnTo>
                  <a:lnTo>
                    <a:pt x="43634" y="181609"/>
                  </a:lnTo>
                  <a:lnTo>
                    <a:pt x="42997" y="186689"/>
                  </a:lnTo>
                  <a:lnTo>
                    <a:pt x="18316" y="195579"/>
                  </a:lnTo>
                  <a:lnTo>
                    <a:pt x="9504" y="199389"/>
                  </a:lnTo>
                  <a:lnTo>
                    <a:pt x="3229" y="207009"/>
                  </a:lnTo>
                  <a:lnTo>
                    <a:pt x="0" y="217169"/>
                  </a:lnTo>
                  <a:lnTo>
                    <a:pt x="323" y="227329"/>
                  </a:lnTo>
                  <a:lnTo>
                    <a:pt x="11150" y="274319"/>
                  </a:lnTo>
                  <a:lnTo>
                    <a:pt x="41086" y="295909"/>
                  </a:lnTo>
                  <a:lnTo>
                    <a:pt x="66724" y="292099"/>
                  </a:lnTo>
                  <a:lnTo>
                    <a:pt x="98889" y="292099"/>
                  </a:lnTo>
                  <a:lnTo>
                    <a:pt x="96982" y="289559"/>
                  </a:lnTo>
                  <a:lnTo>
                    <a:pt x="92498" y="283209"/>
                  </a:lnTo>
                  <a:lnTo>
                    <a:pt x="88342" y="278129"/>
                  </a:lnTo>
                  <a:lnTo>
                    <a:pt x="84558" y="270509"/>
                  </a:lnTo>
                  <a:lnTo>
                    <a:pt x="83708" y="269239"/>
                  </a:lnTo>
                  <a:lnTo>
                    <a:pt x="35991" y="269239"/>
                  </a:lnTo>
                  <a:lnTo>
                    <a:pt x="25164" y="220979"/>
                  </a:lnTo>
                  <a:lnTo>
                    <a:pt x="25005" y="220979"/>
                  </a:lnTo>
                  <a:lnTo>
                    <a:pt x="25323" y="219709"/>
                  </a:lnTo>
                  <a:lnTo>
                    <a:pt x="25800" y="219709"/>
                  </a:lnTo>
                  <a:lnTo>
                    <a:pt x="58603" y="209549"/>
                  </a:lnTo>
                  <a:lnTo>
                    <a:pt x="63698" y="208279"/>
                  </a:lnTo>
                  <a:lnTo>
                    <a:pt x="67202" y="203199"/>
                  </a:lnTo>
                  <a:lnTo>
                    <a:pt x="67281" y="201929"/>
                  </a:lnTo>
                  <a:lnTo>
                    <a:pt x="67361" y="200659"/>
                  </a:lnTo>
                  <a:lnTo>
                    <a:pt x="67440" y="199389"/>
                  </a:lnTo>
                  <a:lnTo>
                    <a:pt x="73729" y="162559"/>
                  </a:lnTo>
                  <a:lnTo>
                    <a:pt x="71978" y="157479"/>
                  </a:lnTo>
                  <a:lnTo>
                    <a:pt x="67679" y="153669"/>
                  </a:lnTo>
                  <a:lnTo>
                    <a:pt x="40131" y="133349"/>
                  </a:lnTo>
                  <a:lnTo>
                    <a:pt x="39770" y="132150"/>
                  </a:lnTo>
                  <a:lnTo>
                    <a:pt x="65130" y="90169"/>
                  </a:lnTo>
                  <a:lnTo>
                    <a:pt x="129318" y="90169"/>
                  </a:lnTo>
                  <a:lnTo>
                    <a:pt x="135680" y="86359"/>
                  </a:lnTo>
                  <a:lnTo>
                    <a:pt x="140285" y="83819"/>
                  </a:lnTo>
                  <a:lnTo>
                    <a:pt x="142831" y="78739"/>
                  </a:lnTo>
                  <a:lnTo>
                    <a:pt x="101748" y="78739"/>
                  </a:lnTo>
                  <a:lnTo>
                    <a:pt x="78824" y="66039"/>
                  </a:lnTo>
                  <a:lnTo>
                    <a:pt x="69209" y="63499"/>
                  </a:lnTo>
                  <a:close/>
                </a:path>
                <a:path w="402590" h="408939">
                  <a:moveTo>
                    <a:pt x="76755" y="264159"/>
                  </a:moveTo>
                  <a:lnTo>
                    <a:pt x="71501" y="264159"/>
                  </a:lnTo>
                  <a:lnTo>
                    <a:pt x="37266" y="269239"/>
                  </a:lnTo>
                  <a:lnTo>
                    <a:pt x="83708" y="269239"/>
                  </a:lnTo>
                  <a:lnTo>
                    <a:pt x="82009" y="266699"/>
                  </a:lnTo>
                  <a:lnTo>
                    <a:pt x="76755" y="264159"/>
                  </a:lnTo>
                  <a:close/>
                </a:path>
                <a:path w="402590" h="408939">
                  <a:moveTo>
                    <a:pt x="321614" y="40640"/>
                  </a:moveTo>
                  <a:lnTo>
                    <a:pt x="273082" y="40640"/>
                  </a:lnTo>
                  <a:lnTo>
                    <a:pt x="313698" y="67310"/>
                  </a:lnTo>
                  <a:lnTo>
                    <a:pt x="314335" y="67310"/>
                  </a:lnTo>
                  <a:lnTo>
                    <a:pt x="314016" y="68580"/>
                  </a:lnTo>
                  <a:lnTo>
                    <a:pt x="298249" y="99060"/>
                  </a:lnTo>
                  <a:lnTo>
                    <a:pt x="295852" y="104140"/>
                  </a:lnTo>
                  <a:lnTo>
                    <a:pt x="296488" y="110490"/>
                  </a:lnTo>
                  <a:lnTo>
                    <a:pt x="300159" y="114300"/>
                  </a:lnTo>
                  <a:lnTo>
                    <a:pt x="304931" y="119380"/>
                  </a:lnTo>
                  <a:lnTo>
                    <a:pt x="309414" y="125730"/>
                  </a:lnTo>
                  <a:lnTo>
                    <a:pt x="313609" y="132150"/>
                  </a:lnTo>
                  <a:lnTo>
                    <a:pt x="317348" y="138430"/>
                  </a:lnTo>
                  <a:lnTo>
                    <a:pt x="319916" y="143510"/>
                  </a:lnTo>
                  <a:lnTo>
                    <a:pt x="325157" y="146050"/>
                  </a:lnTo>
                  <a:lnTo>
                    <a:pt x="330420" y="144780"/>
                  </a:lnTo>
                  <a:lnTo>
                    <a:pt x="364648" y="139700"/>
                  </a:lnTo>
                  <a:lnTo>
                    <a:pt x="392115" y="139700"/>
                  </a:lnTo>
                  <a:lnTo>
                    <a:pt x="391237" y="135890"/>
                  </a:lnTo>
                  <a:lnTo>
                    <a:pt x="387216" y="125730"/>
                  </a:lnTo>
                  <a:lnTo>
                    <a:pt x="380280" y="119380"/>
                  </a:lnTo>
                  <a:lnTo>
                    <a:pt x="377301" y="118110"/>
                  </a:lnTo>
                  <a:lnTo>
                    <a:pt x="335661" y="118110"/>
                  </a:lnTo>
                  <a:lnTo>
                    <a:pt x="332648" y="113030"/>
                  </a:lnTo>
                  <a:lnTo>
                    <a:pt x="329146" y="107950"/>
                  </a:lnTo>
                  <a:lnTo>
                    <a:pt x="325645" y="104140"/>
                  </a:lnTo>
                  <a:lnTo>
                    <a:pt x="337422" y="80010"/>
                  </a:lnTo>
                  <a:lnTo>
                    <a:pt x="340246" y="71120"/>
                  </a:lnTo>
                  <a:lnTo>
                    <a:pt x="339367" y="60960"/>
                  </a:lnTo>
                  <a:lnTo>
                    <a:pt x="335086" y="52070"/>
                  </a:lnTo>
                  <a:lnTo>
                    <a:pt x="327703" y="44450"/>
                  </a:lnTo>
                  <a:lnTo>
                    <a:pt x="321614" y="40640"/>
                  </a:lnTo>
                  <a:close/>
                </a:path>
                <a:path w="402590" h="408939">
                  <a:moveTo>
                    <a:pt x="361317" y="114300"/>
                  </a:moveTo>
                  <a:lnTo>
                    <a:pt x="335661" y="118110"/>
                  </a:lnTo>
                  <a:lnTo>
                    <a:pt x="377301" y="118110"/>
                  </a:lnTo>
                  <a:lnTo>
                    <a:pt x="371342" y="115570"/>
                  </a:lnTo>
                  <a:lnTo>
                    <a:pt x="361317" y="114300"/>
                  </a:lnTo>
                  <a:close/>
                </a:path>
                <a:path w="402590" h="408939">
                  <a:moveTo>
                    <a:pt x="129318" y="90169"/>
                  </a:moveTo>
                  <a:lnTo>
                    <a:pt x="66565" y="90169"/>
                  </a:lnTo>
                  <a:lnTo>
                    <a:pt x="97137" y="105409"/>
                  </a:lnTo>
                  <a:lnTo>
                    <a:pt x="101918" y="107949"/>
                  </a:lnTo>
                  <a:lnTo>
                    <a:pt x="107648" y="107949"/>
                  </a:lnTo>
                  <a:lnTo>
                    <a:pt x="111637" y="104139"/>
                  </a:lnTo>
                  <a:lnTo>
                    <a:pt x="117271" y="99059"/>
                  </a:lnTo>
                  <a:lnTo>
                    <a:pt x="123173" y="95249"/>
                  </a:lnTo>
                  <a:lnTo>
                    <a:pt x="129318" y="90169"/>
                  </a:lnTo>
                  <a:close/>
                </a:path>
                <a:path w="402590" h="408939">
                  <a:moveTo>
                    <a:pt x="189270" y="0"/>
                  </a:moveTo>
                  <a:lnTo>
                    <a:pt x="132815" y="11429"/>
                  </a:lnTo>
                  <a:lnTo>
                    <a:pt x="112461" y="38099"/>
                  </a:lnTo>
                  <a:lnTo>
                    <a:pt x="112336" y="40639"/>
                  </a:lnTo>
                  <a:lnTo>
                    <a:pt x="112274" y="41909"/>
                  </a:lnTo>
                  <a:lnTo>
                    <a:pt x="115923" y="68579"/>
                  </a:lnTo>
                  <a:lnTo>
                    <a:pt x="111000" y="71119"/>
                  </a:lnTo>
                  <a:lnTo>
                    <a:pt x="106205" y="74929"/>
                  </a:lnTo>
                  <a:lnTo>
                    <a:pt x="101748" y="78739"/>
                  </a:lnTo>
                  <a:lnTo>
                    <a:pt x="142831" y="78739"/>
                  </a:lnTo>
                  <a:lnTo>
                    <a:pt x="142194" y="73659"/>
                  </a:lnTo>
                  <a:lnTo>
                    <a:pt x="137271" y="38099"/>
                  </a:lnTo>
                  <a:lnTo>
                    <a:pt x="137590" y="38099"/>
                  </a:lnTo>
                  <a:lnTo>
                    <a:pt x="138056" y="36829"/>
                  </a:lnTo>
                  <a:lnTo>
                    <a:pt x="184720" y="26669"/>
                  </a:lnTo>
                  <a:lnTo>
                    <a:pt x="213215" y="26670"/>
                  </a:lnTo>
                  <a:lnTo>
                    <a:pt x="210821" y="19050"/>
                  </a:lnTo>
                  <a:lnTo>
                    <a:pt x="205969" y="10160"/>
                  </a:lnTo>
                  <a:lnTo>
                    <a:pt x="198471" y="3810"/>
                  </a:lnTo>
                  <a:lnTo>
                    <a:pt x="189270" y="0"/>
                  </a:lnTo>
                  <a:close/>
                </a:path>
                <a:path w="402590" h="408939">
                  <a:moveTo>
                    <a:pt x="213215" y="26670"/>
                  </a:moveTo>
                  <a:lnTo>
                    <a:pt x="185824" y="26669"/>
                  </a:lnTo>
                  <a:lnTo>
                    <a:pt x="196497" y="59690"/>
                  </a:lnTo>
                  <a:lnTo>
                    <a:pt x="198089" y="66040"/>
                  </a:lnTo>
                  <a:lnTo>
                    <a:pt x="202715" y="68580"/>
                  </a:lnTo>
                  <a:lnTo>
                    <a:pt x="207956" y="69850"/>
                  </a:lnTo>
                  <a:lnTo>
                    <a:pt x="215362" y="69850"/>
                  </a:lnTo>
                  <a:lnTo>
                    <a:pt x="237113" y="73660"/>
                  </a:lnTo>
                  <a:lnTo>
                    <a:pt x="242206" y="76200"/>
                  </a:lnTo>
                  <a:lnTo>
                    <a:pt x="247766" y="73660"/>
                  </a:lnTo>
                  <a:lnTo>
                    <a:pt x="250949" y="69850"/>
                  </a:lnTo>
                  <a:lnTo>
                    <a:pt x="267895" y="46990"/>
                  </a:lnTo>
                  <a:lnTo>
                    <a:pt x="235989" y="46990"/>
                  </a:lnTo>
                  <a:lnTo>
                    <a:pt x="224530" y="44450"/>
                  </a:lnTo>
                  <a:lnTo>
                    <a:pt x="218800" y="44450"/>
                  </a:lnTo>
                  <a:lnTo>
                    <a:pt x="213215" y="26670"/>
                  </a:lnTo>
                  <a:close/>
                </a:path>
                <a:path w="402590" h="408939">
                  <a:moveTo>
                    <a:pt x="277793" y="15240"/>
                  </a:moveTo>
                  <a:lnTo>
                    <a:pt x="268016" y="15240"/>
                  </a:lnTo>
                  <a:lnTo>
                    <a:pt x="258867" y="19050"/>
                  </a:lnTo>
                  <a:lnTo>
                    <a:pt x="251437" y="25400"/>
                  </a:lnTo>
                  <a:lnTo>
                    <a:pt x="235989" y="46990"/>
                  </a:lnTo>
                  <a:lnTo>
                    <a:pt x="267895" y="46990"/>
                  </a:lnTo>
                  <a:lnTo>
                    <a:pt x="271660" y="41910"/>
                  </a:lnTo>
                  <a:lnTo>
                    <a:pt x="271978" y="40640"/>
                  </a:lnTo>
                  <a:lnTo>
                    <a:pt x="321614" y="40640"/>
                  </a:lnTo>
                  <a:lnTo>
                    <a:pt x="287109" y="19050"/>
                  </a:lnTo>
                  <a:lnTo>
                    <a:pt x="277793" y="15240"/>
                  </a:lnTo>
                  <a:close/>
                </a:path>
              </a:pathLst>
            </a:custGeom>
            <a:solidFill>
              <a:srgbClr val="85C5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58023" y="2061378"/>
              <a:ext cx="172781" cy="173973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0430866" y="1829663"/>
              <a:ext cx="627380" cy="636905"/>
            </a:xfrm>
            <a:custGeom>
              <a:avLst/>
              <a:gdLst/>
              <a:ahLst/>
              <a:cxnLst/>
              <a:rect l="l" t="t" r="r" b="b"/>
              <a:pathLst>
                <a:path w="627379" h="636905">
                  <a:moveTo>
                    <a:pt x="551116" y="99415"/>
                  </a:moveTo>
                  <a:lnTo>
                    <a:pt x="548881" y="95211"/>
                  </a:lnTo>
                  <a:lnTo>
                    <a:pt x="544817" y="87439"/>
                  </a:lnTo>
                  <a:lnTo>
                    <a:pt x="526961" y="53340"/>
                  </a:lnTo>
                  <a:lnTo>
                    <a:pt x="522224" y="44297"/>
                  </a:lnTo>
                  <a:lnTo>
                    <a:pt x="515442" y="31343"/>
                  </a:lnTo>
                  <a:lnTo>
                    <a:pt x="515442" y="87439"/>
                  </a:lnTo>
                  <a:lnTo>
                    <a:pt x="477393" y="85991"/>
                  </a:lnTo>
                  <a:lnTo>
                    <a:pt x="497624" y="53340"/>
                  </a:lnTo>
                  <a:lnTo>
                    <a:pt x="515442" y="87439"/>
                  </a:lnTo>
                  <a:lnTo>
                    <a:pt x="515442" y="31343"/>
                  </a:lnTo>
                  <a:lnTo>
                    <a:pt x="510032" y="21005"/>
                  </a:lnTo>
                  <a:lnTo>
                    <a:pt x="507809" y="16802"/>
                  </a:lnTo>
                  <a:lnTo>
                    <a:pt x="503669" y="14224"/>
                  </a:lnTo>
                  <a:lnTo>
                    <a:pt x="494436" y="13893"/>
                  </a:lnTo>
                  <a:lnTo>
                    <a:pt x="490131" y="16167"/>
                  </a:lnTo>
                  <a:lnTo>
                    <a:pt x="487578" y="20205"/>
                  </a:lnTo>
                  <a:lnTo>
                    <a:pt x="472770" y="44297"/>
                  </a:lnTo>
                  <a:lnTo>
                    <a:pt x="437718" y="26352"/>
                  </a:lnTo>
                  <a:lnTo>
                    <a:pt x="435533" y="25234"/>
                  </a:lnTo>
                  <a:lnTo>
                    <a:pt x="396265" y="11353"/>
                  </a:lnTo>
                  <a:lnTo>
                    <a:pt x="355434" y="2882"/>
                  </a:lnTo>
                  <a:lnTo>
                    <a:pt x="313537" y="0"/>
                  </a:lnTo>
                  <a:lnTo>
                    <a:pt x="282041" y="1574"/>
                  </a:lnTo>
                  <a:lnTo>
                    <a:pt x="221830" y="13893"/>
                  </a:lnTo>
                  <a:lnTo>
                    <a:pt x="164325" y="38354"/>
                  </a:lnTo>
                  <a:lnTo>
                    <a:pt x="114376" y="72517"/>
                  </a:lnTo>
                  <a:lnTo>
                    <a:pt x="71462" y="116078"/>
                  </a:lnTo>
                  <a:lnTo>
                    <a:pt x="37846" y="166725"/>
                  </a:lnTo>
                  <a:lnTo>
                    <a:pt x="13906" y="224256"/>
                  </a:lnTo>
                  <a:lnTo>
                    <a:pt x="1549" y="286283"/>
                  </a:lnTo>
                  <a:lnTo>
                    <a:pt x="0" y="318262"/>
                  </a:lnTo>
                  <a:lnTo>
                    <a:pt x="2489" y="358203"/>
                  </a:lnTo>
                  <a:lnTo>
                    <a:pt x="9842" y="397421"/>
                  </a:lnTo>
                  <a:lnTo>
                    <a:pt x="21907" y="435368"/>
                  </a:lnTo>
                  <a:lnTo>
                    <a:pt x="38544" y="471487"/>
                  </a:lnTo>
                  <a:lnTo>
                    <a:pt x="45224" y="478282"/>
                  </a:lnTo>
                  <a:lnTo>
                    <a:pt x="51917" y="478282"/>
                  </a:lnTo>
                  <a:lnTo>
                    <a:pt x="54140" y="477786"/>
                  </a:lnTo>
                  <a:lnTo>
                    <a:pt x="56057" y="476656"/>
                  </a:lnTo>
                  <a:lnTo>
                    <a:pt x="62268" y="473265"/>
                  </a:lnTo>
                  <a:lnTo>
                    <a:pt x="64655" y="465188"/>
                  </a:lnTo>
                  <a:lnTo>
                    <a:pt x="61150" y="458876"/>
                  </a:lnTo>
                  <a:lnTo>
                    <a:pt x="45821" y="425678"/>
                  </a:lnTo>
                  <a:lnTo>
                    <a:pt x="34759" y="390867"/>
                  </a:lnTo>
                  <a:lnTo>
                    <a:pt x="28054" y="354914"/>
                  </a:lnTo>
                  <a:lnTo>
                    <a:pt x="25793" y="318262"/>
                  </a:lnTo>
                  <a:lnTo>
                    <a:pt x="27228" y="288912"/>
                  </a:lnTo>
                  <a:lnTo>
                    <a:pt x="38557" y="231978"/>
                  </a:lnTo>
                  <a:lnTo>
                    <a:pt x="60439" y="179247"/>
                  </a:lnTo>
                  <a:lnTo>
                    <a:pt x="91287" y="132778"/>
                  </a:lnTo>
                  <a:lnTo>
                    <a:pt x="130657" y="92824"/>
                  </a:lnTo>
                  <a:lnTo>
                    <a:pt x="176428" y="61493"/>
                  </a:lnTo>
                  <a:lnTo>
                    <a:pt x="228447" y="39293"/>
                  </a:lnTo>
                  <a:lnTo>
                    <a:pt x="284492" y="27800"/>
                  </a:lnTo>
                  <a:lnTo>
                    <a:pt x="313385" y="26352"/>
                  </a:lnTo>
                  <a:lnTo>
                    <a:pt x="351713" y="28956"/>
                  </a:lnTo>
                  <a:lnTo>
                    <a:pt x="389039" y="36677"/>
                  </a:lnTo>
                  <a:lnTo>
                    <a:pt x="424954" y="49326"/>
                  </a:lnTo>
                  <a:lnTo>
                    <a:pt x="459079" y="66763"/>
                  </a:lnTo>
                  <a:lnTo>
                    <a:pt x="443788" y="91490"/>
                  </a:lnTo>
                  <a:lnTo>
                    <a:pt x="441401" y="95542"/>
                  </a:lnTo>
                  <a:lnTo>
                    <a:pt x="441147" y="99415"/>
                  </a:lnTo>
                  <a:lnTo>
                    <a:pt x="441083" y="100380"/>
                  </a:lnTo>
                  <a:lnTo>
                    <a:pt x="445541" y="108788"/>
                  </a:lnTo>
                  <a:lnTo>
                    <a:pt x="449681" y="111366"/>
                  </a:lnTo>
                  <a:lnTo>
                    <a:pt x="536943" y="114452"/>
                  </a:lnTo>
                  <a:lnTo>
                    <a:pt x="541883" y="114452"/>
                  </a:lnTo>
                  <a:lnTo>
                    <a:pt x="546023" y="112166"/>
                  </a:lnTo>
                  <a:lnTo>
                    <a:pt x="548398" y="108292"/>
                  </a:lnTo>
                  <a:lnTo>
                    <a:pt x="550799" y="104267"/>
                  </a:lnTo>
                  <a:lnTo>
                    <a:pt x="551053" y="100380"/>
                  </a:lnTo>
                  <a:lnTo>
                    <a:pt x="551116" y="99415"/>
                  </a:lnTo>
                  <a:close/>
                </a:path>
                <a:path w="627379" h="636905">
                  <a:moveTo>
                    <a:pt x="626910" y="318262"/>
                  </a:moveTo>
                  <a:lnTo>
                    <a:pt x="624332" y="278409"/>
                  </a:lnTo>
                  <a:lnTo>
                    <a:pt x="616940" y="239242"/>
                  </a:lnTo>
                  <a:lnTo>
                    <a:pt x="604850" y="201320"/>
                  </a:lnTo>
                  <a:lnTo>
                    <a:pt x="588213" y="165201"/>
                  </a:lnTo>
                  <a:lnTo>
                    <a:pt x="576897" y="156451"/>
                  </a:lnTo>
                  <a:lnTo>
                    <a:pt x="570699" y="160032"/>
                  </a:lnTo>
                  <a:lnTo>
                    <a:pt x="564489" y="163410"/>
                  </a:lnTo>
                  <a:lnTo>
                    <a:pt x="562102" y="171488"/>
                  </a:lnTo>
                  <a:lnTo>
                    <a:pt x="565607" y="177800"/>
                  </a:lnTo>
                  <a:lnTo>
                    <a:pt x="580961" y="210908"/>
                  </a:lnTo>
                  <a:lnTo>
                    <a:pt x="592074" y="245668"/>
                  </a:lnTo>
                  <a:lnTo>
                    <a:pt x="598830" y="281609"/>
                  </a:lnTo>
                  <a:lnTo>
                    <a:pt x="601116" y="318262"/>
                  </a:lnTo>
                  <a:lnTo>
                    <a:pt x="599681" y="347611"/>
                  </a:lnTo>
                  <a:lnTo>
                    <a:pt x="588352" y="404545"/>
                  </a:lnTo>
                  <a:lnTo>
                    <a:pt x="566483" y="457276"/>
                  </a:lnTo>
                  <a:lnTo>
                    <a:pt x="535622" y="503732"/>
                  </a:lnTo>
                  <a:lnTo>
                    <a:pt x="496265" y="543687"/>
                  </a:lnTo>
                  <a:lnTo>
                    <a:pt x="450481" y="575017"/>
                  </a:lnTo>
                  <a:lnTo>
                    <a:pt x="398462" y="597217"/>
                  </a:lnTo>
                  <a:lnTo>
                    <a:pt x="342417" y="608723"/>
                  </a:lnTo>
                  <a:lnTo>
                    <a:pt x="313537" y="610171"/>
                  </a:lnTo>
                  <a:lnTo>
                    <a:pt x="277622" y="607885"/>
                  </a:lnTo>
                  <a:lnTo>
                    <a:pt x="242519" y="601116"/>
                  </a:lnTo>
                  <a:lnTo>
                    <a:pt x="230212" y="597077"/>
                  </a:lnTo>
                  <a:lnTo>
                    <a:pt x="208597" y="589991"/>
                  </a:lnTo>
                  <a:lnTo>
                    <a:pt x="205168" y="588352"/>
                  </a:lnTo>
                  <a:lnTo>
                    <a:pt x="176276" y="574611"/>
                  </a:lnTo>
                  <a:lnTo>
                    <a:pt x="188810" y="554240"/>
                  </a:lnTo>
                  <a:lnTo>
                    <a:pt x="191401" y="550037"/>
                  </a:lnTo>
                  <a:lnTo>
                    <a:pt x="193789" y="545998"/>
                  </a:lnTo>
                  <a:lnTo>
                    <a:pt x="193941" y="543687"/>
                  </a:lnTo>
                  <a:lnTo>
                    <a:pt x="194043" y="542124"/>
                  </a:lnTo>
                  <a:lnTo>
                    <a:pt x="194106" y="541159"/>
                  </a:lnTo>
                  <a:lnTo>
                    <a:pt x="189649" y="532752"/>
                  </a:lnTo>
                  <a:lnTo>
                    <a:pt x="185508" y="530161"/>
                  </a:lnTo>
                  <a:lnTo>
                    <a:pt x="157645" y="529183"/>
                  </a:lnTo>
                  <a:lnTo>
                    <a:pt x="157645" y="555701"/>
                  </a:lnTo>
                  <a:lnTo>
                    <a:pt x="137426" y="588352"/>
                  </a:lnTo>
                  <a:lnTo>
                    <a:pt x="119583" y="554240"/>
                  </a:lnTo>
                  <a:lnTo>
                    <a:pt x="157645" y="555701"/>
                  </a:lnTo>
                  <a:lnTo>
                    <a:pt x="157645" y="529183"/>
                  </a:lnTo>
                  <a:lnTo>
                    <a:pt x="93637" y="526923"/>
                  </a:lnTo>
                  <a:lnTo>
                    <a:pt x="84074" y="542124"/>
                  </a:lnTo>
                  <a:lnTo>
                    <a:pt x="86309" y="546328"/>
                  </a:lnTo>
                  <a:lnTo>
                    <a:pt x="125006" y="620674"/>
                  </a:lnTo>
                  <a:lnTo>
                    <a:pt x="127228" y="624878"/>
                  </a:lnTo>
                  <a:lnTo>
                    <a:pt x="131368" y="627468"/>
                  </a:lnTo>
                  <a:lnTo>
                    <a:pt x="135991" y="627621"/>
                  </a:lnTo>
                  <a:lnTo>
                    <a:pt x="140919" y="627621"/>
                  </a:lnTo>
                  <a:lnTo>
                    <a:pt x="145059" y="625360"/>
                  </a:lnTo>
                  <a:lnTo>
                    <a:pt x="162344" y="597217"/>
                  </a:lnTo>
                  <a:lnTo>
                    <a:pt x="162420" y="597077"/>
                  </a:lnTo>
                  <a:lnTo>
                    <a:pt x="197967" y="614146"/>
                  </a:lnTo>
                  <a:lnTo>
                    <a:pt x="235280" y="626491"/>
                  </a:lnTo>
                  <a:lnTo>
                    <a:pt x="273900" y="633996"/>
                  </a:lnTo>
                  <a:lnTo>
                    <a:pt x="313385" y="636511"/>
                  </a:lnTo>
                  <a:lnTo>
                    <a:pt x="344868" y="634949"/>
                  </a:lnTo>
                  <a:lnTo>
                    <a:pt x="405930" y="622401"/>
                  </a:lnTo>
                  <a:lnTo>
                    <a:pt x="462597" y="598170"/>
                  </a:lnTo>
                  <a:lnTo>
                    <a:pt x="512533" y="564007"/>
                  </a:lnTo>
                  <a:lnTo>
                    <a:pt x="555447" y="520446"/>
                  </a:lnTo>
                  <a:lnTo>
                    <a:pt x="589064" y="469785"/>
                  </a:lnTo>
                  <a:lnTo>
                    <a:pt x="613003" y="412178"/>
                  </a:lnTo>
                  <a:lnTo>
                    <a:pt x="625360" y="350151"/>
                  </a:lnTo>
                  <a:lnTo>
                    <a:pt x="626910" y="318262"/>
                  </a:lnTo>
                  <a:close/>
                </a:path>
              </a:pathLst>
            </a:custGeom>
            <a:solidFill>
              <a:srgbClr val="85C52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12865" y="1819991"/>
              <a:ext cx="576556" cy="6272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50715" y="1475993"/>
            <a:ext cx="3110230" cy="2038350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 marL="12065" marR="5080" indent="-7620">
              <a:lnSpc>
                <a:spcPct val="91900"/>
              </a:lnSpc>
              <a:spcBef>
                <a:spcPts val="509"/>
              </a:spcBef>
            </a:pPr>
            <a:r>
              <a:rPr dirty="0" sz="3950" spc="-385">
                <a:solidFill>
                  <a:srgbClr val="85C530"/>
                </a:solidFill>
                <a:latin typeface="Arial Black"/>
                <a:cs typeface="Arial Black"/>
              </a:rPr>
              <a:t>US$488.5B </a:t>
            </a:r>
            <a:r>
              <a:rPr dirty="0" sz="3350" spc="-365">
                <a:solidFill>
                  <a:srgbClr val="FFFFFF"/>
                </a:solidFill>
                <a:latin typeface="Arial Black"/>
                <a:cs typeface="Arial Black"/>
              </a:rPr>
              <a:t>HEALTH </a:t>
            </a:r>
            <a:r>
              <a:rPr dirty="0" sz="3350" spc="-360">
                <a:solidFill>
                  <a:srgbClr val="FFFFFF"/>
                </a:solidFill>
                <a:latin typeface="Arial Black"/>
                <a:cs typeface="Arial Black"/>
              </a:rPr>
              <a:t>SUPPLEMENTS </a:t>
            </a:r>
            <a:r>
              <a:rPr dirty="0" sz="3350" spc="-375">
                <a:solidFill>
                  <a:srgbClr val="FFFFFF"/>
                </a:solidFill>
                <a:latin typeface="Arial Black"/>
                <a:cs typeface="Arial Black"/>
              </a:rPr>
              <a:t>MARKET</a:t>
            </a:r>
            <a:endParaRPr sz="335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71475" y="3048000"/>
            <a:ext cx="3590925" cy="1504950"/>
          </a:xfrm>
          <a:custGeom>
            <a:avLst/>
            <a:gdLst/>
            <a:ahLst/>
            <a:cxnLst/>
            <a:rect l="l" t="t" r="r" b="b"/>
            <a:pathLst>
              <a:path w="3590925" h="1504950">
                <a:moveTo>
                  <a:pt x="3415411" y="0"/>
                </a:moveTo>
                <a:lnTo>
                  <a:pt x="175526" y="0"/>
                </a:lnTo>
                <a:lnTo>
                  <a:pt x="128865" y="6271"/>
                </a:lnTo>
                <a:lnTo>
                  <a:pt x="86935" y="23970"/>
                </a:lnTo>
                <a:lnTo>
                  <a:pt x="51411" y="51419"/>
                </a:lnTo>
                <a:lnTo>
                  <a:pt x="23964" y="86943"/>
                </a:lnTo>
                <a:lnTo>
                  <a:pt x="6270" y="128866"/>
                </a:lnTo>
                <a:lnTo>
                  <a:pt x="0" y="175513"/>
                </a:lnTo>
                <a:lnTo>
                  <a:pt x="0" y="1329436"/>
                </a:lnTo>
                <a:lnTo>
                  <a:pt x="6270" y="1376083"/>
                </a:lnTo>
                <a:lnTo>
                  <a:pt x="23964" y="1418006"/>
                </a:lnTo>
                <a:lnTo>
                  <a:pt x="51411" y="1453530"/>
                </a:lnTo>
                <a:lnTo>
                  <a:pt x="86935" y="1480979"/>
                </a:lnTo>
                <a:lnTo>
                  <a:pt x="128865" y="1498678"/>
                </a:lnTo>
                <a:lnTo>
                  <a:pt x="175526" y="1504950"/>
                </a:lnTo>
                <a:lnTo>
                  <a:pt x="3415411" y="1504950"/>
                </a:lnTo>
                <a:lnTo>
                  <a:pt x="3462058" y="1498678"/>
                </a:lnTo>
                <a:lnTo>
                  <a:pt x="3503981" y="1480979"/>
                </a:lnTo>
                <a:lnTo>
                  <a:pt x="3539505" y="1453530"/>
                </a:lnTo>
                <a:lnTo>
                  <a:pt x="3566954" y="1418006"/>
                </a:lnTo>
                <a:lnTo>
                  <a:pt x="3584653" y="1376083"/>
                </a:lnTo>
                <a:lnTo>
                  <a:pt x="3590925" y="1329436"/>
                </a:lnTo>
                <a:lnTo>
                  <a:pt x="3590925" y="175513"/>
                </a:lnTo>
                <a:lnTo>
                  <a:pt x="3584653" y="128866"/>
                </a:lnTo>
                <a:lnTo>
                  <a:pt x="3566954" y="86943"/>
                </a:lnTo>
                <a:lnTo>
                  <a:pt x="3539505" y="51419"/>
                </a:lnTo>
                <a:lnTo>
                  <a:pt x="3503981" y="23970"/>
                </a:lnTo>
                <a:lnTo>
                  <a:pt x="3462058" y="6271"/>
                </a:lnTo>
                <a:lnTo>
                  <a:pt x="3415411" y="0"/>
                </a:lnTo>
                <a:close/>
              </a:path>
            </a:pathLst>
          </a:custGeom>
          <a:solidFill>
            <a:srgbClr val="2358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00467" y="3243579"/>
            <a:ext cx="1931670" cy="10648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05"/>
              </a:spcBef>
            </a:pPr>
            <a:r>
              <a:rPr dirty="0" sz="3600" spc="-340">
                <a:solidFill>
                  <a:srgbClr val="FFFFFF"/>
                </a:solidFill>
                <a:latin typeface="Arial Black"/>
                <a:cs typeface="Arial Black"/>
              </a:rPr>
              <a:t>8.20%</a:t>
            </a:r>
            <a:endParaRPr sz="36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dirty="0" sz="1800" spc="-155">
                <a:solidFill>
                  <a:srgbClr val="FFFFFF"/>
                </a:solidFill>
                <a:latin typeface="Arial"/>
                <a:cs typeface="Arial"/>
              </a:rPr>
              <a:t>CAGR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(2025-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2029)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1000" y="4733925"/>
            <a:ext cx="3590925" cy="1514475"/>
          </a:xfrm>
          <a:custGeom>
            <a:avLst/>
            <a:gdLst/>
            <a:ahLst/>
            <a:cxnLst/>
            <a:rect l="l" t="t" r="r" b="b"/>
            <a:pathLst>
              <a:path w="3590925" h="1514475">
                <a:moveTo>
                  <a:pt x="3414267" y="0"/>
                </a:moveTo>
                <a:lnTo>
                  <a:pt x="176631" y="0"/>
                </a:lnTo>
                <a:lnTo>
                  <a:pt x="129676" y="6312"/>
                </a:lnTo>
                <a:lnTo>
                  <a:pt x="87483" y="24125"/>
                </a:lnTo>
                <a:lnTo>
                  <a:pt x="51735" y="51752"/>
                </a:lnTo>
                <a:lnTo>
                  <a:pt x="24115" y="87507"/>
                </a:lnTo>
                <a:lnTo>
                  <a:pt x="6309" y="129704"/>
                </a:lnTo>
                <a:lnTo>
                  <a:pt x="0" y="176656"/>
                </a:lnTo>
                <a:lnTo>
                  <a:pt x="0" y="1337843"/>
                </a:lnTo>
                <a:lnTo>
                  <a:pt x="6309" y="1384798"/>
                </a:lnTo>
                <a:lnTo>
                  <a:pt x="24115" y="1426991"/>
                </a:lnTo>
                <a:lnTo>
                  <a:pt x="51735" y="1462739"/>
                </a:lnTo>
                <a:lnTo>
                  <a:pt x="87483" y="1490359"/>
                </a:lnTo>
                <a:lnTo>
                  <a:pt x="129676" y="1508165"/>
                </a:lnTo>
                <a:lnTo>
                  <a:pt x="176631" y="1514475"/>
                </a:lnTo>
                <a:lnTo>
                  <a:pt x="3414267" y="1514475"/>
                </a:lnTo>
                <a:lnTo>
                  <a:pt x="3461220" y="1508165"/>
                </a:lnTo>
                <a:lnTo>
                  <a:pt x="3503417" y="1490359"/>
                </a:lnTo>
                <a:lnTo>
                  <a:pt x="3539172" y="1462739"/>
                </a:lnTo>
                <a:lnTo>
                  <a:pt x="3566799" y="1426991"/>
                </a:lnTo>
                <a:lnTo>
                  <a:pt x="3584612" y="1384798"/>
                </a:lnTo>
                <a:lnTo>
                  <a:pt x="3590925" y="1337843"/>
                </a:lnTo>
                <a:lnTo>
                  <a:pt x="3590925" y="176656"/>
                </a:lnTo>
                <a:lnTo>
                  <a:pt x="3584612" y="129704"/>
                </a:lnTo>
                <a:lnTo>
                  <a:pt x="3566799" y="87507"/>
                </a:lnTo>
                <a:lnTo>
                  <a:pt x="3539172" y="51752"/>
                </a:lnTo>
                <a:lnTo>
                  <a:pt x="3503417" y="24125"/>
                </a:lnTo>
                <a:lnTo>
                  <a:pt x="3461220" y="6312"/>
                </a:lnTo>
                <a:lnTo>
                  <a:pt x="3414267" y="0"/>
                </a:lnTo>
                <a:close/>
              </a:path>
            </a:pathLst>
          </a:custGeom>
          <a:solidFill>
            <a:srgbClr val="126E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57859" y="4916804"/>
            <a:ext cx="3102610" cy="1057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600" spc="-490">
                <a:solidFill>
                  <a:srgbClr val="FFFFFF"/>
                </a:solidFill>
                <a:latin typeface="Arial Black"/>
                <a:cs typeface="Arial Black"/>
              </a:rPr>
              <a:t>US$76.4</a:t>
            </a:r>
            <a:r>
              <a:rPr dirty="0" sz="3600" spc="-6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600" spc="-285">
                <a:solidFill>
                  <a:srgbClr val="FFFFFF"/>
                </a:solidFill>
                <a:latin typeface="Arial Black"/>
                <a:cs typeface="Arial Black"/>
              </a:rPr>
              <a:t>Billion</a:t>
            </a:r>
            <a:endParaRPr sz="3600">
              <a:latin typeface="Arial Black"/>
              <a:cs typeface="Arial Black"/>
            </a:endParaRPr>
          </a:p>
          <a:p>
            <a:pPr algn="ctr" marR="50165">
              <a:lnSpc>
                <a:spcPct val="100000"/>
              </a:lnSpc>
              <a:spcBef>
                <a:spcPts val="1639"/>
              </a:spcBef>
            </a:pPr>
            <a:r>
              <a:rPr dirty="0" sz="1800" spc="-155">
                <a:solidFill>
                  <a:srgbClr val="FFFFFF"/>
                </a:solidFill>
                <a:latin typeface="Arial"/>
                <a:cs typeface="Arial"/>
              </a:rPr>
              <a:t>CBEC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Arial"/>
                <a:cs typeface="Arial"/>
              </a:rPr>
              <a:t>imports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1475" y="1352550"/>
            <a:ext cx="3590925" cy="1514475"/>
          </a:xfrm>
          <a:custGeom>
            <a:avLst/>
            <a:gdLst/>
            <a:ahLst/>
            <a:cxnLst/>
            <a:rect l="l" t="t" r="r" b="b"/>
            <a:pathLst>
              <a:path w="3590925" h="1514475">
                <a:moveTo>
                  <a:pt x="3414267" y="0"/>
                </a:moveTo>
                <a:lnTo>
                  <a:pt x="176631" y="0"/>
                </a:lnTo>
                <a:lnTo>
                  <a:pt x="129676" y="6312"/>
                </a:lnTo>
                <a:lnTo>
                  <a:pt x="87483" y="24125"/>
                </a:lnTo>
                <a:lnTo>
                  <a:pt x="51735" y="51752"/>
                </a:lnTo>
                <a:lnTo>
                  <a:pt x="24115" y="87507"/>
                </a:lnTo>
                <a:lnTo>
                  <a:pt x="6309" y="129704"/>
                </a:lnTo>
                <a:lnTo>
                  <a:pt x="0" y="176657"/>
                </a:lnTo>
                <a:lnTo>
                  <a:pt x="0" y="1337817"/>
                </a:lnTo>
                <a:lnTo>
                  <a:pt x="6309" y="1384770"/>
                </a:lnTo>
                <a:lnTo>
                  <a:pt x="24115" y="1426967"/>
                </a:lnTo>
                <a:lnTo>
                  <a:pt x="51735" y="1462722"/>
                </a:lnTo>
                <a:lnTo>
                  <a:pt x="87483" y="1490349"/>
                </a:lnTo>
                <a:lnTo>
                  <a:pt x="129676" y="1508162"/>
                </a:lnTo>
                <a:lnTo>
                  <a:pt x="176631" y="1514475"/>
                </a:lnTo>
                <a:lnTo>
                  <a:pt x="3414267" y="1514475"/>
                </a:lnTo>
                <a:lnTo>
                  <a:pt x="3461220" y="1508162"/>
                </a:lnTo>
                <a:lnTo>
                  <a:pt x="3503417" y="1490349"/>
                </a:lnTo>
                <a:lnTo>
                  <a:pt x="3539172" y="1462722"/>
                </a:lnTo>
                <a:lnTo>
                  <a:pt x="3566799" y="1426967"/>
                </a:lnTo>
                <a:lnTo>
                  <a:pt x="3584612" y="1384770"/>
                </a:lnTo>
                <a:lnTo>
                  <a:pt x="3590925" y="1337817"/>
                </a:lnTo>
                <a:lnTo>
                  <a:pt x="3590925" y="176657"/>
                </a:lnTo>
                <a:lnTo>
                  <a:pt x="3584612" y="129704"/>
                </a:lnTo>
                <a:lnTo>
                  <a:pt x="3566799" y="87507"/>
                </a:lnTo>
                <a:lnTo>
                  <a:pt x="3539172" y="51752"/>
                </a:lnTo>
                <a:lnTo>
                  <a:pt x="3503417" y="24125"/>
                </a:lnTo>
                <a:lnTo>
                  <a:pt x="3461220" y="6312"/>
                </a:lnTo>
                <a:lnTo>
                  <a:pt x="3414267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20065" y="2315273"/>
            <a:ext cx="31978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Largest</a:t>
            </a:r>
            <a:r>
              <a:rPr dirty="0"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Arial"/>
                <a:cs typeface="Arial"/>
              </a:rPr>
              <a:t>world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6260" y="1377949"/>
            <a:ext cx="704850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-16203" sz="5400" spc="-150">
                <a:solidFill>
                  <a:srgbClr val="FFFFFF"/>
                </a:solidFill>
              </a:rPr>
              <a:t>2</a:t>
            </a:r>
            <a:r>
              <a:rPr dirty="0" sz="2400" spc="-100">
                <a:solidFill>
                  <a:srgbClr val="FFFFFF"/>
                </a:solidFill>
              </a:rPr>
              <a:t>nd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8298180" y="1381378"/>
            <a:ext cx="2771140" cy="4527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664"/>
              </a:lnSpc>
              <a:spcBef>
                <a:spcPts val="125"/>
              </a:spcBef>
            </a:pPr>
            <a:r>
              <a:rPr dirty="0" sz="1400" spc="-80">
                <a:solidFill>
                  <a:srgbClr val="1F4950"/>
                </a:solidFill>
                <a:latin typeface="Arial Black"/>
                <a:cs typeface="Arial Black"/>
              </a:rPr>
              <a:t>Channel</a:t>
            </a:r>
            <a:r>
              <a:rPr dirty="0" sz="1400" spc="-6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Distribution</a:t>
            </a:r>
            <a:r>
              <a:rPr dirty="0" sz="1400" spc="-4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60">
                <a:solidFill>
                  <a:srgbClr val="1F4950"/>
                </a:solidFill>
                <a:latin typeface="Arial Black"/>
                <a:cs typeface="Arial Black"/>
              </a:rPr>
              <a:t>in</a:t>
            </a:r>
            <a:r>
              <a:rPr dirty="0" sz="1400" spc="-12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China’s</a:t>
            </a:r>
            <a:endParaRPr sz="1400">
              <a:latin typeface="Arial Black"/>
              <a:cs typeface="Arial Black"/>
            </a:endParaRPr>
          </a:p>
          <a:p>
            <a:pPr algn="ctr" marL="10795">
              <a:lnSpc>
                <a:spcPts val="1664"/>
              </a:lnSpc>
            </a:pPr>
            <a:r>
              <a:rPr dirty="0" sz="1400" spc="-85">
                <a:solidFill>
                  <a:srgbClr val="1F4950"/>
                </a:solidFill>
                <a:latin typeface="Arial Black"/>
                <a:cs typeface="Arial Black"/>
              </a:rPr>
              <a:t>Supplements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F4950"/>
                </a:solidFill>
                <a:latin typeface="Arial Black"/>
                <a:cs typeface="Arial Black"/>
              </a:rPr>
              <a:t>Market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896288" y="3019425"/>
            <a:ext cx="3571875" cy="2305685"/>
            <a:chOff x="7896288" y="3019425"/>
            <a:chExt cx="3571875" cy="2305685"/>
          </a:xfrm>
        </p:grpSpPr>
        <p:sp>
          <p:nvSpPr>
            <p:cNvPr id="12" name="object 12" descr=""/>
            <p:cNvSpPr/>
            <p:nvPr/>
          </p:nvSpPr>
          <p:spPr>
            <a:xfrm>
              <a:off x="8134350" y="5000625"/>
              <a:ext cx="3095625" cy="314325"/>
            </a:xfrm>
            <a:custGeom>
              <a:avLst/>
              <a:gdLst/>
              <a:ahLst/>
              <a:cxnLst/>
              <a:rect l="l" t="t" r="r" b="b"/>
              <a:pathLst>
                <a:path w="3095625" h="314325">
                  <a:moveTo>
                    <a:pt x="723900" y="0"/>
                  </a:moveTo>
                  <a:lnTo>
                    <a:pt x="0" y="0"/>
                  </a:lnTo>
                  <a:lnTo>
                    <a:pt x="0" y="314325"/>
                  </a:lnTo>
                  <a:lnTo>
                    <a:pt x="723900" y="314325"/>
                  </a:lnTo>
                  <a:lnTo>
                    <a:pt x="723900" y="0"/>
                  </a:lnTo>
                  <a:close/>
                </a:path>
                <a:path w="3095625" h="314325">
                  <a:moveTo>
                    <a:pt x="1914525" y="47625"/>
                  </a:moveTo>
                  <a:lnTo>
                    <a:pt x="1190625" y="47625"/>
                  </a:lnTo>
                  <a:lnTo>
                    <a:pt x="1190625" y="314325"/>
                  </a:lnTo>
                  <a:lnTo>
                    <a:pt x="1914525" y="314325"/>
                  </a:lnTo>
                  <a:lnTo>
                    <a:pt x="1914525" y="47625"/>
                  </a:lnTo>
                  <a:close/>
                </a:path>
                <a:path w="3095625" h="314325">
                  <a:moveTo>
                    <a:pt x="3095625" y="47625"/>
                  </a:moveTo>
                  <a:lnTo>
                    <a:pt x="2371725" y="47625"/>
                  </a:lnTo>
                  <a:lnTo>
                    <a:pt x="2371725" y="314325"/>
                  </a:lnTo>
                  <a:lnTo>
                    <a:pt x="3095625" y="314325"/>
                  </a:lnTo>
                  <a:lnTo>
                    <a:pt x="3095625" y="47625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134350" y="4324349"/>
              <a:ext cx="3095625" cy="723900"/>
            </a:xfrm>
            <a:custGeom>
              <a:avLst/>
              <a:gdLst/>
              <a:ahLst/>
              <a:cxnLst/>
              <a:rect l="l" t="t" r="r" b="b"/>
              <a:pathLst>
                <a:path w="3095625" h="723900">
                  <a:moveTo>
                    <a:pt x="723900" y="0"/>
                  </a:moveTo>
                  <a:lnTo>
                    <a:pt x="0" y="0"/>
                  </a:lnTo>
                  <a:lnTo>
                    <a:pt x="0" y="676275"/>
                  </a:lnTo>
                  <a:lnTo>
                    <a:pt x="723900" y="676275"/>
                  </a:lnTo>
                  <a:lnTo>
                    <a:pt x="723900" y="0"/>
                  </a:lnTo>
                  <a:close/>
                </a:path>
                <a:path w="3095625" h="723900">
                  <a:moveTo>
                    <a:pt x="1914525" y="123825"/>
                  </a:moveTo>
                  <a:lnTo>
                    <a:pt x="1190625" y="123825"/>
                  </a:lnTo>
                  <a:lnTo>
                    <a:pt x="1190625" y="723900"/>
                  </a:lnTo>
                  <a:lnTo>
                    <a:pt x="1914525" y="723900"/>
                  </a:lnTo>
                  <a:lnTo>
                    <a:pt x="1914525" y="123825"/>
                  </a:lnTo>
                  <a:close/>
                </a:path>
                <a:path w="3095625" h="723900">
                  <a:moveTo>
                    <a:pt x="3095625" y="238125"/>
                  </a:moveTo>
                  <a:lnTo>
                    <a:pt x="2371725" y="238125"/>
                  </a:lnTo>
                  <a:lnTo>
                    <a:pt x="2371725" y="723900"/>
                  </a:lnTo>
                  <a:lnTo>
                    <a:pt x="3095625" y="723900"/>
                  </a:lnTo>
                  <a:lnTo>
                    <a:pt x="3095625" y="238125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134350" y="3019424"/>
              <a:ext cx="3095625" cy="1543050"/>
            </a:xfrm>
            <a:custGeom>
              <a:avLst/>
              <a:gdLst/>
              <a:ahLst/>
              <a:cxnLst/>
              <a:rect l="l" t="t" r="r" b="b"/>
              <a:pathLst>
                <a:path w="3095625" h="1543050">
                  <a:moveTo>
                    <a:pt x="723900" y="0"/>
                  </a:moveTo>
                  <a:lnTo>
                    <a:pt x="0" y="0"/>
                  </a:lnTo>
                  <a:lnTo>
                    <a:pt x="0" y="1304925"/>
                  </a:lnTo>
                  <a:lnTo>
                    <a:pt x="723900" y="1304925"/>
                  </a:lnTo>
                  <a:lnTo>
                    <a:pt x="723900" y="0"/>
                  </a:lnTo>
                  <a:close/>
                </a:path>
                <a:path w="3095625" h="1543050">
                  <a:moveTo>
                    <a:pt x="1914525" y="447675"/>
                  </a:moveTo>
                  <a:lnTo>
                    <a:pt x="1190625" y="447675"/>
                  </a:lnTo>
                  <a:lnTo>
                    <a:pt x="1190625" y="1428750"/>
                  </a:lnTo>
                  <a:lnTo>
                    <a:pt x="1914525" y="1428750"/>
                  </a:lnTo>
                  <a:lnTo>
                    <a:pt x="1914525" y="447675"/>
                  </a:lnTo>
                  <a:close/>
                </a:path>
                <a:path w="3095625" h="1543050">
                  <a:moveTo>
                    <a:pt x="3095625" y="1038225"/>
                  </a:moveTo>
                  <a:lnTo>
                    <a:pt x="2371725" y="1038225"/>
                  </a:lnTo>
                  <a:lnTo>
                    <a:pt x="2371725" y="1543050"/>
                  </a:lnTo>
                  <a:lnTo>
                    <a:pt x="3095625" y="1543050"/>
                  </a:lnTo>
                  <a:lnTo>
                    <a:pt x="3095625" y="1038225"/>
                  </a:lnTo>
                  <a:close/>
                </a:path>
              </a:pathLst>
            </a:custGeom>
            <a:solidFill>
              <a:srgbClr val="225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901051" y="5319776"/>
              <a:ext cx="3562350" cy="0"/>
            </a:xfrm>
            <a:custGeom>
              <a:avLst/>
              <a:gdLst/>
              <a:ahLst/>
              <a:cxnLst/>
              <a:rect l="l" t="t" r="r" b="b"/>
              <a:pathLst>
                <a:path w="3562350" h="0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ln w="952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8134350" y="2133600"/>
            <a:ext cx="723900" cy="885825"/>
          </a:xfrm>
          <a:prstGeom prst="rect">
            <a:avLst/>
          </a:prstGeom>
          <a:solidFill>
            <a:srgbClr val="85C530"/>
          </a:solidFill>
        </p:spPr>
        <p:txBody>
          <a:bodyPr wrap="square" lIns="0" tIns="476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endParaRPr sz="1800">
              <a:latin typeface="Times New Roman"/>
              <a:cs typeface="Times New Roman"/>
            </a:endParaRPr>
          </a:p>
          <a:p>
            <a:pPr marL="134620">
              <a:lnSpc>
                <a:spcPct val="100000"/>
              </a:lnSpc>
            </a:pPr>
            <a:r>
              <a:rPr dirty="0" sz="1800" spc="-25">
                <a:solidFill>
                  <a:srgbClr val="FFFFFF"/>
                </a:solidFill>
                <a:latin typeface="Arial Black"/>
                <a:cs typeface="Arial Black"/>
              </a:rPr>
              <a:t>28%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324975" y="2133600"/>
            <a:ext cx="723900" cy="1333500"/>
          </a:xfrm>
          <a:prstGeom prst="rect">
            <a:avLst/>
          </a:prstGeom>
          <a:solidFill>
            <a:srgbClr val="85C53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32080">
              <a:lnSpc>
                <a:spcPct val="100000"/>
              </a:lnSpc>
            </a:pPr>
            <a:r>
              <a:rPr dirty="0" sz="1800" spc="-25">
                <a:solidFill>
                  <a:srgbClr val="FFFFFF"/>
                </a:solidFill>
                <a:latin typeface="Arial Black"/>
                <a:cs typeface="Arial Black"/>
              </a:rPr>
              <a:t>42%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506075" y="2133600"/>
            <a:ext cx="723900" cy="1924050"/>
          </a:xfrm>
          <a:prstGeom prst="rect">
            <a:avLst/>
          </a:prstGeom>
          <a:solidFill>
            <a:srgbClr val="85C53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80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</a:pPr>
            <a:r>
              <a:rPr dirty="0" sz="1800" spc="-25">
                <a:solidFill>
                  <a:srgbClr val="FFFFFF"/>
                </a:solidFill>
                <a:latin typeface="Arial Black"/>
                <a:cs typeface="Arial Black"/>
              </a:rPr>
              <a:t>60%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475089" y="5448934"/>
            <a:ext cx="43370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30">
                <a:solidFill>
                  <a:srgbClr val="1F464A"/>
                </a:solidFill>
                <a:latin typeface="Arial Black"/>
                <a:cs typeface="Arial Black"/>
              </a:rPr>
              <a:t>2020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8229600" y="5829300"/>
            <a:ext cx="2009775" cy="361950"/>
            <a:chOff x="8229600" y="5829300"/>
            <a:chExt cx="2009775" cy="361950"/>
          </a:xfrm>
        </p:grpSpPr>
        <p:sp>
          <p:nvSpPr>
            <p:cNvPr id="21" name="object 21" descr=""/>
            <p:cNvSpPr/>
            <p:nvPr/>
          </p:nvSpPr>
          <p:spPr>
            <a:xfrm>
              <a:off x="8229600" y="5829300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0153650" y="5829300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229600" y="61055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2258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287384" y="5448934"/>
            <a:ext cx="1003300" cy="796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0">
                <a:solidFill>
                  <a:srgbClr val="1F464A"/>
                </a:solidFill>
                <a:latin typeface="Arial Black"/>
                <a:cs typeface="Arial Black"/>
              </a:rPr>
              <a:t>2016</a:t>
            </a:r>
            <a:endParaRPr sz="1400">
              <a:latin typeface="Arial Black"/>
              <a:cs typeface="Arial Black"/>
            </a:endParaRPr>
          </a:p>
          <a:p>
            <a:pPr marL="74930" marR="5080">
              <a:lnSpc>
                <a:spcPct val="164400"/>
              </a:lnSpc>
              <a:spcBef>
                <a:spcPts val="25"/>
              </a:spcBef>
            </a:pPr>
            <a:r>
              <a:rPr dirty="0" sz="1100" spc="-10">
                <a:solidFill>
                  <a:srgbClr val="1F1F1F"/>
                </a:solidFill>
                <a:latin typeface="Arial"/>
                <a:cs typeface="Arial"/>
              </a:rPr>
              <a:t>Supermarkets </a:t>
            </a:r>
            <a:r>
              <a:rPr dirty="0" sz="1100">
                <a:solidFill>
                  <a:srgbClr val="1F1F1F"/>
                </a:solidFill>
                <a:latin typeface="Arial"/>
                <a:cs typeface="Arial"/>
              </a:rPr>
              <a:t>Direct</a:t>
            </a:r>
            <a:r>
              <a:rPr dirty="0" sz="1100" spc="1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1F1F1F"/>
                </a:solidFill>
                <a:latin typeface="Arial"/>
                <a:cs typeface="Arial"/>
              </a:rPr>
              <a:t>Sales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10153650" y="6105525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0"/>
                </a:lnTo>
                <a:lnTo>
                  <a:pt x="0" y="85725"/>
                </a:lnTo>
                <a:lnTo>
                  <a:pt x="85725" y="85725"/>
                </a:lnTo>
                <a:lnTo>
                  <a:pt x="85725" y="0"/>
                </a:lnTo>
                <a:close/>
              </a:path>
            </a:pathLst>
          </a:custGeom>
          <a:solidFill>
            <a:srgbClr val="85C5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0271379" y="5448934"/>
            <a:ext cx="838835" cy="796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04495">
              <a:lnSpc>
                <a:spcPct val="100000"/>
              </a:lnSpc>
              <a:spcBef>
                <a:spcPts val="125"/>
              </a:spcBef>
            </a:pPr>
            <a:r>
              <a:rPr dirty="0" sz="1400" spc="-105">
                <a:solidFill>
                  <a:srgbClr val="1F464A"/>
                </a:solidFill>
                <a:latin typeface="Arial Black"/>
                <a:cs typeface="Arial Black"/>
              </a:rPr>
              <a:t>2024</a:t>
            </a:r>
            <a:endParaRPr sz="1400">
              <a:latin typeface="Arial Black"/>
              <a:cs typeface="Arial Black"/>
            </a:endParaRPr>
          </a:p>
          <a:p>
            <a:pPr marL="12700" marR="5080">
              <a:lnSpc>
                <a:spcPct val="164400"/>
              </a:lnSpc>
              <a:spcBef>
                <a:spcPts val="25"/>
              </a:spcBef>
            </a:pPr>
            <a:r>
              <a:rPr dirty="0" sz="1100" spc="-10">
                <a:solidFill>
                  <a:srgbClr val="1F1F1F"/>
                </a:solidFill>
                <a:latin typeface="Arial"/>
                <a:cs typeface="Arial"/>
              </a:rPr>
              <a:t>Pharmacies </a:t>
            </a:r>
            <a:r>
              <a:rPr dirty="0" sz="1100" spc="-80">
                <a:solidFill>
                  <a:srgbClr val="1F1F1F"/>
                </a:solidFill>
                <a:latin typeface="Arial"/>
                <a:cs typeface="Arial"/>
              </a:rPr>
              <a:t>E-</a:t>
            </a:r>
            <a:r>
              <a:rPr dirty="0" sz="1100" spc="-10">
                <a:solidFill>
                  <a:srgbClr val="1F1F1F"/>
                </a:solidFill>
                <a:latin typeface="Arial"/>
                <a:cs typeface="Arial"/>
              </a:rPr>
              <a:t>commerce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19600" y="1685925"/>
            <a:ext cx="7372350" cy="4886325"/>
          </a:xfrm>
          <a:custGeom>
            <a:avLst/>
            <a:gdLst/>
            <a:ahLst/>
            <a:cxnLst/>
            <a:rect l="l" t="t" r="r" b="b"/>
            <a:pathLst>
              <a:path w="7372350" h="4886325">
                <a:moveTo>
                  <a:pt x="7061200" y="0"/>
                </a:moveTo>
                <a:lnTo>
                  <a:pt x="311150" y="0"/>
                </a:lnTo>
                <a:lnTo>
                  <a:pt x="265173" y="3373"/>
                </a:lnTo>
                <a:lnTo>
                  <a:pt x="221290" y="13174"/>
                </a:lnTo>
                <a:lnTo>
                  <a:pt x="179982" y="28921"/>
                </a:lnTo>
                <a:lnTo>
                  <a:pt x="141731" y="50131"/>
                </a:lnTo>
                <a:lnTo>
                  <a:pt x="107017" y="76324"/>
                </a:lnTo>
                <a:lnTo>
                  <a:pt x="76324" y="107017"/>
                </a:lnTo>
                <a:lnTo>
                  <a:pt x="50131" y="141731"/>
                </a:lnTo>
                <a:lnTo>
                  <a:pt x="28921" y="179982"/>
                </a:lnTo>
                <a:lnTo>
                  <a:pt x="13174" y="221290"/>
                </a:lnTo>
                <a:lnTo>
                  <a:pt x="3373" y="265173"/>
                </a:lnTo>
                <a:lnTo>
                  <a:pt x="0" y="311150"/>
                </a:lnTo>
                <a:lnTo>
                  <a:pt x="0" y="4575111"/>
                </a:lnTo>
                <a:lnTo>
                  <a:pt x="3373" y="4621101"/>
                </a:lnTo>
                <a:lnTo>
                  <a:pt x="13174" y="4664995"/>
                </a:lnTo>
                <a:lnTo>
                  <a:pt x="28921" y="4706312"/>
                </a:lnTo>
                <a:lnTo>
                  <a:pt x="50131" y="4744571"/>
                </a:lnTo>
                <a:lnTo>
                  <a:pt x="76324" y="4779291"/>
                </a:lnTo>
                <a:lnTo>
                  <a:pt x="107017" y="4809990"/>
                </a:lnTo>
                <a:lnTo>
                  <a:pt x="141731" y="4836187"/>
                </a:lnTo>
                <a:lnTo>
                  <a:pt x="179982" y="4857400"/>
                </a:lnTo>
                <a:lnTo>
                  <a:pt x="221290" y="4873148"/>
                </a:lnTo>
                <a:lnTo>
                  <a:pt x="265173" y="4882950"/>
                </a:lnTo>
                <a:lnTo>
                  <a:pt x="311150" y="4886325"/>
                </a:lnTo>
                <a:lnTo>
                  <a:pt x="7061200" y="4886325"/>
                </a:lnTo>
                <a:lnTo>
                  <a:pt x="7107176" y="4882950"/>
                </a:lnTo>
                <a:lnTo>
                  <a:pt x="7151059" y="4873148"/>
                </a:lnTo>
                <a:lnTo>
                  <a:pt x="7192367" y="4857400"/>
                </a:lnTo>
                <a:lnTo>
                  <a:pt x="7230618" y="4836187"/>
                </a:lnTo>
                <a:lnTo>
                  <a:pt x="7265332" y="4809990"/>
                </a:lnTo>
                <a:lnTo>
                  <a:pt x="7296025" y="4779291"/>
                </a:lnTo>
                <a:lnTo>
                  <a:pt x="7322218" y="4744571"/>
                </a:lnTo>
                <a:lnTo>
                  <a:pt x="7343428" y="4706312"/>
                </a:lnTo>
                <a:lnTo>
                  <a:pt x="7359175" y="4664995"/>
                </a:lnTo>
                <a:lnTo>
                  <a:pt x="7368976" y="4621101"/>
                </a:lnTo>
                <a:lnTo>
                  <a:pt x="7372350" y="4575111"/>
                </a:lnTo>
                <a:lnTo>
                  <a:pt x="7372350" y="311150"/>
                </a:lnTo>
                <a:lnTo>
                  <a:pt x="7368976" y="265173"/>
                </a:lnTo>
                <a:lnTo>
                  <a:pt x="7359175" y="221290"/>
                </a:lnTo>
                <a:lnTo>
                  <a:pt x="7343428" y="179982"/>
                </a:lnTo>
                <a:lnTo>
                  <a:pt x="7322218" y="141731"/>
                </a:lnTo>
                <a:lnTo>
                  <a:pt x="7296025" y="107017"/>
                </a:lnTo>
                <a:lnTo>
                  <a:pt x="7265332" y="76324"/>
                </a:lnTo>
                <a:lnTo>
                  <a:pt x="7230618" y="50131"/>
                </a:lnTo>
                <a:lnTo>
                  <a:pt x="7192367" y="28921"/>
                </a:lnTo>
                <a:lnTo>
                  <a:pt x="7151059" y="13174"/>
                </a:lnTo>
                <a:lnTo>
                  <a:pt x="7107176" y="3373"/>
                </a:lnTo>
                <a:lnTo>
                  <a:pt x="70612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00050" y="1695450"/>
            <a:ext cx="3848100" cy="4876800"/>
          </a:xfrm>
          <a:custGeom>
            <a:avLst/>
            <a:gdLst/>
            <a:ahLst/>
            <a:cxnLst/>
            <a:rect l="l" t="t" r="r" b="b"/>
            <a:pathLst>
              <a:path w="3848100" h="4876800">
                <a:moveTo>
                  <a:pt x="3602990" y="0"/>
                </a:moveTo>
                <a:lnTo>
                  <a:pt x="245084" y="0"/>
                </a:lnTo>
                <a:lnTo>
                  <a:pt x="195691" y="4979"/>
                </a:lnTo>
                <a:lnTo>
                  <a:pt x="149686" y="19260"/>
                </a:lnTo>
                <a:lnTo>
                  <a:pt x="108055" y="41857"/>
                </a:lnTo>
                <a:lnTo>
                  <a:pt x="71783" y="71786"/>
                </a:lnTo>
                <a:lnTo>
                  <a:pt x="41856" y="108061"/>
                </a:lnTo>
                <a:lnTo>
                  <a:pt x="19259" y="149697"/>
                </a:lnTo>
                <a:lnTo>
                  <a:pt x="4979" y="195708"/>
                </a:lnTo>
                <a:lnTo>
                  <a:pt x="0" y="245110"/>
                </a:lnTo>
                <a:lnTo>
                  <a:pt x="0" y="4631715"/>
                </a:lnTo>
                <a:lnTo>
                  <a:pt x="4979" y="4681108"/>
                </a:lnTo>
                <a:lnTo>
                  <a:pt x="19259" y="4727113"/>
                </a:lnTo>
                <a:lnTo>
                  <a:pt x="41856" y="4768744"/>
                </a:lnTo>
                <a:lnTo>
                  <a:pt x="71783" y="4805016"/>
                </a:lnTo>
                <a:lnTo>
                  <a:pt x="108055" y="4834943"/>
                </a:lnTo>
                <a:lnTo>
                  <a:pt x="149686" y="4857540"/>
                </a:lnTo>
                <a:lnTo>
                  <a:pt x="195691" y="4871820"/>
                </a:lnTo>
                <a:lnTo>
                  <a:pt x="245084" y="4876800"/>
                </a:lnTo>
                <a:lnTo>
                  <a:pt x="3602990" y="4876800"/>
                </a:lnTo>
                <a:lnTo>
                  <a:pt x="3652391" y="4871820"/>
                </a:lnTo>
                <a:lnTo>
                  <a:pt x="3698402" y="4857540"/>
                </a:lnTo>
                <a:lnTo>
                  <a:pt x="3740038" y="4834943"/>
                </a:lnTo>
                <a:lnTo>
                  <a:pt x="3776313" y="4805016"/>
                </a:lnTo>
                <a:lnTo>
                  <a:pt x="3806242" y="4768744"/>
                </a:lnTo>
                <a:lnTo>
                  <a:pt x="3828839" y="4727113"/>
                </a:lnTo>
                <a:lnTo>
                  <a:pt x="3843120" y="4681108"/>
                </a:lnTo>
                <a:lnTo>
                  <a:pt x="3848100" y="4631715"/>
                </a:lnTo>
                <a:lnTo>
                  <a:pt x="3848100" y="245110"/>
                </a:lnTo>
                <a:lnTo>
                  <a:pt x="3843120" y="195708"/>
                </a:lnTo>
                <a:lnTo>
                  <a:pt x="3828839" y="149697"/>
                </a:lnTo>
                <a:lnTo>
                  <a:pt x="3806242" y="108061"/>
                </a:lnTo>
                <a:lnTo>
                  <a:pt x="3776313" y="71786"/>
                </a:lnTo>
                <a:lnTo>
                  <a:pt x="3740038" y="41857"/>
                </a:lnTo>
                <a:lnTo>
                  <a:pt x="3698402" y="19260"/>
                </a:lnTo>
                <a:lnTo>
                  <a:pt x="3652391" y="4979"/>
                </a:lnTo>
                <a:lnTo>
                  <a:pt x="360299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2187" y="1902078"/>
            <a:ext cx="2686685" cy="5137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1550" spc="-80">
                <a:solidFill>
                  <a:srgbClr val="1F4950"/>
                </a:solidFill>
                <a:latin typeface="Arial Black"/>
                <a:cs typeface="Arial Black"/>
              </a:rPr>
              <a:t>Overseas</a:t>
            </a:r>
            <a:r>
              <a:rPr dirty="0" sz="1550" spc="-8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550" spc="-10">
                <a:solidFill>
                  <a:srgbClr val="1F4950"/>
                </a:solidFill>
                <a:latin typeface="Arial Black"/>
                <a:cs typeface="Arial Black"/>
              </a:rPr>
              <a:t>Supplements</a:t>
            </a:r>
            <a:endParaRPr sz="15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550" spc="-125">
                <a:solidFill>
                  <a:srgbClr val="1F4950"/>
                </a:solidFill>
                <a:latin typeface="Arial Black"/>
                <a:cs typeface="Arial Black"/>
              </a:rPr>
              <a:t>E-</a:t>
            </a:r>
            <a:r>
              <a:rPr dirty="0" sz="1550" spc="-85">
                <a:solidFill>
                  <a:srgbClr val="1F4950"/>
                </a:solidFill>
                <a:latin typeface="Arial Black"/>
                <a:cs typeface="Arial Black"/>
              </a:rPr>
              <a:t>commerce </a:t>
            </a:r>
            <a:r>
              <a:rPr dirty="0" sz="1550" spc="-35">
                <a:solidFill>
                  <a:srgbClr val="1F4950"/>
                </a:solidFill>
                <a:latin typeface="Arial Black"/>
                <a:cs typeface="Arial Black"/>
              </a:rPr>
              <a:t>Market</a:t>
            </a:r>
            <a:r>
              <a:rPr dirty="0" sz="1550" spc="-6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550" spc="-30">
                <a:solidFill>
                  <a:srgbClr val="1F4950"/>
                </a:solidFill>
                <a:latin typeface="Arial Black"/>
                <a:cs typeface="Arial Black"/>
              </a:rPr>
              <a:t>Share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6501" y="686752"/>
            <a:ext cx="8246109" cy="830580"/>
          </a:xfrm>
          <a:prstGeom prst="rect"/>
        </p:spPr>
        <p:txBody>
          <a:bodyPr wrap="square" lIns="0" tIns="60325" rIns="0" bIns="0" rtlCol="0" vert="horz">
            <a:spAutoFit/>
          </a:bodyPr>
          <a:lstStyle/>
          <a:p>
            <a:pPr marL="874394" marR="5080" indent="-861694">
              <a:lnSpc>
                <a:spcPts val="3000"/>
              </a:lnSpc>
              <a:spcBef>
                <a:spcPts val="475"/>
              </a:spcBef>
            </a:pPr>
            <a:r>
              <a:rPr dirty="0" sz="2750" spc="-275">
                <a:solidFill>
                  <a:srgbClr val="1F464A"/>
                </a:solidFill>
              </a:rPr>
              <a:t>ECOMMERCE</a:t>
            </a:r>
            <a:r>
              <a:rPr dirty="0" sz="2750" spc="-145">
                <a:solidFill>
                  <a:srgbClr val="1F464A"/>
                </a:solidFill>
              </a:rPr>
              <a:t> </a:t>
            </a:r>
            <a:r>
              <a:rPr dirty="0" sz="2750" spc="-305">
                <a:solidFill>
                  <a:srgbClr val="1F464A"/>
                </a:solidFill>
              </a:rPr>
              <a:t>LEADS</a:t>
            </a:r>
            <a:r>
              <a:rPr dirty="0" sz="2750" spc="-185">
                <a:solidFill>
                  <a:srgbClr val="1F464A"/>
                </a:solidFill>
              </a:rPr>
              <a:t> </a:t>
            </a:r>
            <a:r>
              <a:rPr dirty="0" sz="2750" spc="-260">
                <a:solidFill>
                  <a:srgbClr val="1F464A"/>
                </a:solidFill>
              </a:rPr>
              <a:t>NATURAL</a:t>
            </a:r>
            <a:r>
              <a:rPr dirty="0" sz="2750" spc="-145">
                <a:solidFill>
                  <a:srgbClr val="1F464A"/>
                </a:solidFill>
              </a:rPr>
              <a:t> </a:t>
            </a:r>
            <a:r>
              <a:rPr dirty="0" sz="2750" spc="-235">
                <a:solidFill>
                  <a:srgbClr val="1F464A"/>
                </a:solidFill>
              </a:rPr>
              <a:t>PRODUCT</a:t>
            </a:r>
            <a:r>
              <a:rPr dirty="0" sz="2750" spc="-185">
                <a:solidFill>
                  <a:srgbClr val="1F464A"/>
                </a:solidFill>
              </a:rPr>
              <a:t> </a:t>
            </a:r>
            <a:r>
              <a:rPr dirty="0" sz="2750" spc="-340">
                <a:solidFill>
                  <a:srgbClr val="1F464A"/>
                </a:solidFill>
              </a:rPr>
              <a:t>SALES, </a:t>
            </a:r>
            <a:r>
              <a:rPr dirty="0" sz="2750" spc="-335">
                <a:solidFill>
                  <a:srgbClr val="1F464A"/>
                </a:solidFill>
              </a:rPr>
              <a:t>ESPECIALLY</a:t>
            </a:r>
            <a:r>
              <a:rPr dirty="0" sz="2750" spc="-160">
                <a:solidFill>
                  <a:srgbClr val="1F464A"/>
                </a:solidFill>
              </a:rPr>
              <a:t> </a:t>
            </a:r>
            <a:r>
              <a:rPr dirty="0" sz="2750" spc="-55">
                <a:solidFill>
                  <a:srgbClr val="1F464A"/>
                </a:solidFill>
              </a:rPr>
              <a:t>ON</a:t>
            </a:r>
            <a:r>
              <a:rPr dirty="0" sz="2750" spc="-160">
                <a:solidFill>
                  <a:srgbClr val="1F464A"/>
                </a:solidFill>
              </a:rPr>
              <a:t> </a:t>
            </a:r>
            <a:r>
              <a:rPr dirty="0" sz="2750" spc="-245">
                <a:solidFill>
                  <a:srgbClr val="1F464A"/>
                </a:solidFill>
              </a:rPr>
              <a:t>TMALL</a:t>
            </a:r>
            <a:r>
              <a:rPr dirty="0" sz="2750" spc="-140">
                <a:solidFill>
                  <a:srgbClr val="1F464A"/>
                </a:solidFill>
              </a:rPr>
              <a:t> </a:t>
            </a:r>
            <a:r>
              <a:rPr dirty="0" sz="2750" spc="-120">
                <a:solidFill>
                  <a:srgbClr val="1F464A"/>
                </a:solidFill>
              </a:rPr>
              <a:t>AND</a:t>
            </a:r>
            <a:r>
              <a:rPr dirty="0" sz="2750" spc="-114">
                <a:solidFill>
                  <a:srgbClr val="1F464A"/>
                </a:solidFill>
              </a:rPr>
              <a:t> </a:t>
            </a:r>
            <a:r>
              <a:rPr dirty="0" sz="2750" spc="-10">
                <a:solidFill>
                  <a:srgbClr val="1F464A"/>
                </a:solidFill>
              </a:rPr>
              <a:t>DOUYIN.</a:t>
            </a:r>
            <a:endParaRPr sz="2750"/>
          </a:p>
        </p:txBody>
      </p:sp>
      <p:grpSp>
        <p:nvGrpSpPr>
          <p:cNvPr id="6" name="object 6" descr=""/>
          <p:cNvGrpSpPr/>
          <p:nvPr/>
        </p:nvGrpSpPr>
        <p:grpSpPr>
          <a:xfrm>
            <a:off x="863864" y="2803017"/>
            <a:ext cx="2937510" cy="2937510"/>
            <a:chOff x="863864" y="2803017"/>
            <a:chExt cx="2937510" cy="2937510"/>
          </a:xfrm>
        </p:grpSpPr>
        <p:sp>
          <p:nvSpPr>
            <p:cNvPr id="7" name="object 7" descr=""/>
            <p:cNvSpPr/>
            <p:nvPr/>
          </p:nvSpPr>
          <p:spPr>
            <a:xfrm>
              <a:off x="874814" y="2803017"/>
              <a:ext cx="2926715" cy="1555750"/>
            </a:xfrm>
            <a:custGeom>
              <a:avLst/>
              <a:gdLst/>
              <a:ahLst/>
              <a:cxnLst/>
              <a:rect l="l" t="t" r="r" b="b"/>
              <a:pathLst>
                <a:path w="2926715" h="1555750">
                  <a:moveTo>
                    <a:pt x="1444975" y="0"/>
                  </a:moveTo>
                  <a:lnTo>
                    <a:pt x="1397734" y="1107"/>
                  </a:lnTo>
                  <a:lnTo>
                    <a:pt x="1350800" y="3721"/>
                  </a:lnTo>
                  <a:lnTo>
                    <a:pt x="1304202" y="7819"/>
                  </a:lnTo>
                  <a:lnTo>
                    <a:pt x="1257965" y="13381"/>
                  </a:lnTo>
                  <a:lnTo>
                    <a:pt x="1212118" y="20386"/>
                  </a:lnTo>
                  <a:lnTo>
                    <a:pt x="1166687" y="28812"/>
                  </a:lnTo>
                  <a:lnTo>
                    <a:pt x="1121698" y="38639"/>
                  </a:lnTo>
                  <a:lnTo>
                    <a:pt x="1077179" y="49845"/>
                  </a:lnTo>
                  <a:lnTo>
                    <a:pt x="1033157" y="62409"/>
                  </a:lnTo>
                  <a:lnTo>
                    <a:pt x="989659" y="76311"/>
                  </a:lnTo>
                  <a:lnTo>
                    <a:pt x="946712" y="91529"/>
                  </a:lnTo>
                  <a:lnTo>
                    <a:pt x="904342" y="108042"/>
                  </a:lnTo>
                  <a:lnTo>
                    <a:pt x="862577" y="125830"/>
                  </a:lnTo>
                  <a:lnTo>
                    <a:pt x="821444" y="144870"/>
                  </a:lnTo>
                  <a:lnTo>
                    <a:pt x="780969" y="165142"/>
                  </a:lnTo>
                  <a:lnTo>
                    <a:pt x="741180" y="186625"/>
                  </a:lnTo>
                  <a:lnTo>
                    <a:pt x="702103" y="209298"/>
                  </a:lnTo>
                  <a:lnTo>
                    <a:pt x="663766" y="233140"/>
                  </a:lnTo>
                  <a:lnTo>
                    <a:pt x="626195" y="258129"/>
                  </a:lnTo>
                  <a:lnTo>
                    <a:pt x="589418" y="284245"/>
                  </a:lnTo>
                  <a:lnTo>
                    <a:pt x="553461" y="311467"/>
                  </a:lnTo>
                  <a:lnTo>
                    <a:pt x="518351" y="339773"/>
                  </a:lnTo>
                  <a:lnTo>
                    <a:pt x="484115" y="369142"/>
                  </a:lnTo>
                  <a:lnTo>
                    <a:pt x="450781" y="399554"/>
                  </a:lnTo>
                  <a:lnTo>
                    <a:pt x="418375" y="430987"/>
                  </a:lnTo>
                  <a:lnTo>
                    <a:pt x="386924" y="463420"/>
                  </a:lnTo>
                  <a:lnTo>
                    <a:pt x="356455" y="496833"/>
                  </a:lnTo>
                  <a:lnTo>
                    <a:pt x="326995" y="531203"/>
                  </a:lnTo>
                  <a:lnTo>
                    <a:pt x="298571" y="566511"/>
                  </a:lnTo>
                  <a:lnTo>
                    <a:pt x="271210" y="602734"/>
                  </a:lnTo>
                  <a:lnTo>
                    <a:pt x="244939" y="639852"/>
                  </a:lnTo>
                  <a:lnTo>
                    <a:pt x="219785" y="677844"/>
                  </a:lnTo>
                  <a:lnTo>
                    <a:pt x="195775" y="716689"/>
                  </a:lnTo>
                  <a:lnTo>
                    <a:pt x="172936" y="756366"/>
                  </a:lnTo>
                  <a:lnTo>
                    <a:pt x="151294" y="796853"/>
                  </a:lnTo>
                  <a:lnTo>
                    <a:pt x="130877" y="838129"/>
                  </a:lnTo>
                  <a:lnTo>
                    <a:pt x="111712" y="880174"/>
                  </a:lnTo>
                  <a:lnTo>
                    <a:pt x="93825" y="922967"/>
                  </a:lnTo>
                  <a:lnTo>
                    <a:pt x="77244" y="966485"/>
                  </a:lnTo>
                  <a:lnTo>
                    <a:pt x="61996" y="1010709"/>
                  </a:lnTo>
                  <a:lnTo>
                    <a:pt x="48107" y="1055618"/>
                  </a:lnTo>
                  <a:lnTo>
                    <a:pt x="35605" y="1101189"/>
                  </a:lnTo>
                  <a:lnTo>
                    <a:pt x="24516" y="1147402"/>
                  </a:lnTo>
                  <a:lnTo>
                    <a:pt x="14867" y="1194237"/>
                  </a:lnTo>
                  <a:lnTo>
                    <a:pt x="6686" y="1241671"/>
                  </a:lnTo>
                  <a:lnTo>
                    <a:pt x="0" y="1289684"/>
                  </a:lnTo>
                  <a:lnTo>
                    <a:pt x="1457540" y="1468627"/>
                  </a:lnTo>
                  <a:lnTo>
                    <a:pt x="2923501" y="1555749"/>
                  </a:lnTo>
                  <a:lnTo>
                    <a:pt x="2925585" y="1507517"/>
                  </a:lnTo>
                  <a:lnTo>
                    <a:pt x="2926103" y="1459565"/>
                  </a:lnTo>
                  <a:lnTo>
                    <a:pt x="2925078" y="1411920"/>
                  </a:lnTo>
                  <a:lnTo>
                    <a:pt x="2922531" y="1364606"/>
                  </a:lnTo>
                  <a:lnTo>
                    <a:pt x="2918485" y="1317652"/>
                  </a:lnTo>
                  <a:lnTo>
                    <a:pt x="2912961" y="1271083"/>
                  </a:lnTo>
                  <a:lnTo>
                    <a:pt x="2905981" y="1224925"/>
                  </a:lnTo>
                  <a:lnTo>
                    <a:pt x="2897567" y="1179204"/>
                  </a:lnTo>
                  <a:lnTo>
                    <a:pt x="2887741" y="1133948"/>
                  </a:lnTo>
                  <a:lnTo>
                    <a:pt x="2876525" y="1089182"/>
                  </a:lnTo>
                  <a:lnTo>
                    <a:pt x="2863941" y="1044932"/>
                  </a:lnTo>
                  <a:lnTo>
                    <a:pt x="2850010" y="1001226"/>
                  </a:lnTo>
                  <a:lnTo>
                    <a:pt x="2834755" y="958088"/>
                  </a:lnTo>
                  <a:lnTo>
                    <a:pt x="2818197" y="915546"/>
                  </a:lnTo>
                  <a:lnTo>
                    <a:pt x="2800359" y="873625"/>
                  </a:lnTo>
                  <a:lnTo>
                    <a:pt x="2781261" y="832353"/>
                  </a:lnTo>
                  <a:lnTo>
                    <a:pt x="2760927" y="791754"/>
                  </a:lnTo>
                  <a:lnTo>
                    <a:pt x="2739378" y="751856"/>
                  </a:lnTo>
                  <a:lnTo>
                    <a:pt x="2716636" y="712685"/>
                  </a:lnTo>
                  <a:lnTo>
                    <a:pt x="2692722" y="674267"/>
                  </a:lnTo>
                  <a:lnTo>
                    <a:pt x="2667659" y="636629"/>
                  </a:lnTo>
                  <a:lnTo>
                    <a:pt x="2641468" y="599796"/>
                  </a:lnTo>
                  <a:lnTo>
                    <a:pt x="2614172" y="563795"/>
                  </a:lnTo>
                  <a:lnTo>
                    <a:pt x="2585793" y="528653"/>
                  </a:lnTo>
                  <a:lnTo>
                    <a:pt x="2556351" y="494395"/>
                  </a:lnTo>
                  <a:lnTo>
                    <a:pt x="2525869" y="461047"/>
                  </a:lnTo>
                  <a:lnTo>
                    <a:pt x="2494370" y="428637"/>
                  </a:lnTo>
                  <a:lnTo>
                    <a:pt x="2461874" y="397190"/>
                  </a:lnTo>
                  <a:lnTo>
                    <a:pt x="2428404" y="366733"/>
                  </a:lnTo>
                  <a:lnTo>
                    <a:pt x="2393982" y="337292"/>
                  </a:lnTo>
                  <a:lnTo>
                    <a:pt x="2358629" y="308893"/>
                  </a:lnTo>
                  <a:lnTo>
                    <a:pt x="2322368" y="281563"/>
                  </a:lnTo>
                  <a:lnTo>
                    <a:pt x="2285220" y="255327"/>
                  </a:lnTo>
                  <a:lnTo>
                    <a:pt x="2247207" y="230213"/>
                  </a:lnTo>
                  <a:lnTo>
                    <a:pt x="2208352" y="206246"/>
                  </a:lnTo>
                  <a:lnTo>
                    <a:pt x="2168675" y="183453"/>
                  </a:lnTo>
                  <a:lnTo>
                    <a:pt x="2128199" y="161859"/>
                  </a:lnTo>
                  <a:lnTo>
                    <a:pt x="2086946" y="141492"/>
                  </a:lnTo>
                  <a:lnTo>
                    <a:pt x="2044938" y="122378"/>
                  </a:lnTo>
                  <a:lnTo>
                    <a:pt x="2002196" y="104542"/>
                  </a:lnTo>
                  <a:lnTo>
                    <a:pt x="1958742" y="88011"/>
                  </a:lnTo>
                  <a:lnTo>
                    <a:pt x="1914599" y="72812"/>
                  </a:lnTo>
                  <a:lnTo>
                    <a:pt x="1869788" y="58971"/>
                  </a:lnTo>
                  <a:lnTo>
                    <a:pt x="1824332" y="46513"/>
                  </a:lnTo>
                  <a:lnTo>
                    <a:pt x="1778251" y="35466"/>
                  </a:lnTo>
                  <a:lnTo>
                    <a:pt x="1731568" y="25855"/>
                  </a:lnTo>
                  <a:lnTo>
                    <a:pt x="1684305" y="17707"/>
                  </a:lnTo>
                  <a:lnTo>
                    <a:pt x="1636483" y="11048"/>
                  </a:lnTo>
                  <a:lnTo>
                    <a:pt x="1588279" y="5922"/>
                  </a:lnTo>
                  <a:lnTo>
                    <a:pt x="1540275" y="2386"/>
                  </a:lnTo>
                  <a:lnTo>
                    <a:pt x="1492498" y="419"/>
                  </a:lnTo>
                  <a:lnTo>
                    <a:pt x="1444975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796541" y="4271645"/>
              <a:ext cx="2002155" cy="1468755"/>
            </a:xfrm>
            <a:custGeom>
              <a:avLst/>
              <a:gdLst/>
              <a:ahLst/>
              <a:cxnLst/>
              <a:rect l="l" t="t" r="r" b="b"/>
              <a:pathLst>
                <a:path w="2002154" h="1468754">
                  <a:moveTo>
                    <a:pt x="535813" y="0"/>
                  </a:moveTo>
                  <a:lnTo>
                    <a:pt x="0" y="1367281"/>
                  </a:lnTo>
                  <a:lnTo>
                    <a:pt x="48120" y="1385175"/>
                  </a:lnTo>
                  <a:lnTo>
                    <a:pt x="96779" y="1401359"/>
                  </a:lnTo>
                  <a:lnTo>
                    <a:pt x="145932" y="1415823"/>
                  </a:lnTo>
                  <a:lnTo>
                    <a:pt x="195533" y="1428558"/>
                  </a:lnTo>
                  <a:lnTo>
                    <a:pt x="245537" y="1439554"/>
                  </a:lnTo>
                  <a:lnTo>
                    <a:pt x="295900" y="1448800"/>
                  </a:lnTo>
                  <a:lnTo>
                    <a:pt x="346577" y="1456288"/>
                  </a:lnTo>
                  <a:lnTo>
                    <a:pt x="397522" y="1462007"/>
                  </a:lnTo>
                  <a:lnTo>
                    <a:pt x="448690" y="1465948"/>
                  </a:lnTo>
                  <a:lnTo>
                    <a:pt x="497127" y="1468039"/>
                  </a:lnTo>
                  <a:lnTo>
                    <a:pt x="545263" y="1468556"/>
                  </a:lnTo>
                  <a:lnTo>
                    <a:pt x="593073" y="1467521"/>
                  </a:lnTo>
                  <a:lnTo>
                    <a:pt x="640533" y="1464957"/>
                  </a:lnTo>
                  <a:lnTo>
                    <a:pt x="687616" y="1460888"/>
                  </a:lnTo>
                  <a:lnTo>
                    <a:pt x="734297" y="1455335"/>
                  </a:lnTo>
                  <a:lnTo>
                    <a:pt x="780550" y="1448321"/>
                  </a:lnTo>
                  <a:lnTo>
                    <a:pt x="826350" y="1439869"/>
                  </a:lnTo>
                  <a:lnTo>
                    <a:pt x="871670" y="1430002"/>
                  </a:lnTo>
                  <a:lnTo>
                    <a:pt x="916486" y="1418742"/>
                  </a:lnTo>
                  <a:lnTo>
                    <a:pt x="960772" y="1406113"/>
                  </a:lnTo>
                  <a:lnTo>
                    <a:pt x="1004503" y="1392136"/>
                  </a:lnTo>
                  <a:lnTo>
                    <a:pt x="1047652" y="1376835"/>
                  </a:lnTo>
                  <a:lnTo>
                    <a:pt x="1090194" y="1360232"/>
                  </a:lnTo>
                  <a:lnTo>
                    <a:pt x="1132104" y="1342350"/>
                  </a:lnTo>
                  <a:lnTo>
                    <a:pt x="1173356" y="1323212"/>
                  </a:lnTo>
                  <a:lnTo>
                    <a:pt x="1213924" y="1302840"/>
                  </a:lnTo>
                  <a:lnTo>
                    <a:pt x="1253783" y="1281257"/>
                  </a:lnTo>
                  <a:lnTo>
                    <a:pt x="1292907" y="1258486"/>
                  </a:lnTo>
                  <a:lnTo>
                    <a:pt x="1331271" y="1234550"/>
                  </a:lnTo>
                  <a:lnTo>
                    <a:pt x="1368850" y="1209471"/>
                  </a:lnTo>
                  <a:lnTo>
                    <a:pt x="1405616" y="1183271"/>
                  </a:lnTo>
                  <a:lnTo>
                    <a:pt x="1441546" y="1155974"/>
                  </a:lnTo>
                  <a:lnTo>
                    <a:pt x="1476613" y="1127603"/>
                  </a:lnTo>
                  <a:lnTo>
                    <a:pt x="1510791" y="1098180"/>
                  </a:lnTo>
                  <a:lnTo>
                    <a:pt x="1544056" y="1067727"/>
                  </a:lnTo>
                  <a:lnTo>
                    <a:pt x="1576382" y="1036268"/>
                  </a:lnTo>
                  <a:lnTo>
                    <a:pt x="1607743" y="1003825"/>
                  </a:lnTo>
                  <a:lnTo>
                    <a:pt x="1638113" y="970420"/>
                  </a:lnTo>
                  <a:lnTo>
                    <a:pt x="1667467" y="936078"/>
                  </a:lnTo>
                  <a:lnTo>
                    <a:pt x="1695779" y="900819"/>
                  </a:lnTo>
                  <a:lnTo>
                    <a:pt x="1723024" y="864668"/>
                  </a:lnTo>
                  <a:lnTo>
                    <a:pt x="1749176" y="827646"/>
                  </a:lnTo>
                  <a:lnTo>
                    <a:pt x="1774210" y="789777"/>
                  </a:lnTo>
                  <a:lnTo>
                    <a:pt x="1798100" y="751083"/>
                  </a:lnTo>
                  <a:lnTo>
                    <a:pt x="1820820" y="711586"/>
                  </a:lnTo>
                  <a:lnTo>
                    <a:pt x="1842345" y="671310"/>
                  </a:lnTo>
                  <a:lnTo>
                    <a:pt x="1862650" y="630277"/>
                  </a:lnTo>
                  <a:lnTo>
                    <a:pt x="1881708" y="588511"/>
                  </a:lnTo>
                  <a:lnTo>
                    <a:pt x="1899494" y="546033"/>
                  </a:lnTo>
                  <a:lnTo>
                    <a:pt x="1915982" y="502866"/>
                  </a:lnTo>
                  <a:lnTo>
                    <a:pt x="1931148" y="459033"/>
                  </a:lnTo>
                  <a:lnTo>
                    <a:pt x="1944965" y="414557"/>
                  </a:lnTo>
                  <a:lnTo>
                    <a:pt x="1957408" y="369460"/>
                  </a:lnTo>
                  <a:lnTo>
                    <a:pt x="1968451" y="323766"/>
                  </a:lnTo>
                  <a:lnTo>
                    <a:pt x="1978068" y="277497"/>
                  </a:lnTo>
                  <a:lnTo>
                    <a:pt x="1986235" y="230675"/>
                  </a:lnTo>
                  <a:lnTo>
                    <a:pt x="1992925" y="183323"/>
                  </a:lnTo>
                  <a:lnTo>
                    <a:pt x="1998113" y="135464"/>
                  </a:lnTo>
                  <a:lnTo>
                    <a:pt x="2001773" y="87121"/>
                  </a:lnTo>
                  <a:lnTo>
                    <a:pt x="53581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63864" y="4092702"/>
              <a:ext cx="1468755" cy="1546225"/>
            </a:xfrm>
            <a:custGeom>
              <a:avLst/>
              <a:gdLst/>
              <a:ahLst/>
              <a:cxnLst/>
              <a:rect l="l" t="t" r="r" b="b"/>
              <a:pathLst>
                <a:path w="1468755" h="1546225">
                  <a:moveTo>
                    <a:pt x="10949" y="0"/>
                  </a:moveTo>
                  <a:lnTo>
                    <a:pt x="5791" y="48627"/>
                  </a:lnTo>
                  <a:lnTo>
                    <a:pt x="2259" y="97119"/>
                  </a:lnTo>
                  <a:lnTo>
                    <a:pt x="335" y="145443"/>
                  </a:lnTo>
                  <a:lnTo>
                    <a:pt x="0" y="193570"/>
                  </a:lnTo>
                  <a:lnTo>
                    <a:pt x="1234" y="241466"/>
                  </a:lnTo>
                  <a:lnTo>
                    <a:pt x="4020" y="289101"/>
                  </a:lnTo>
                  <a:lnTo>
                    <a:pt x="8339" y="336442"/>
                  </a:lnTo>
                  <a:lnTo>
                    <a:pt x="14171" y="383459"/>
                  </a:lnTo>
                  <a:lnTo>
                    <a:pt x="21498" y="430119"/>
                  </a:lnTo>
                  <a:lnTo>
                    <a:pt x="30302" y="476392"/>
                  </a:lnTo>
                  <a:lnTo>
                    <a:pt x="40562" y="522245"/>
                  </a:lnTo>
                  <a:lnTo>
                    <a:pt x="52261" y="567647"/>
                  </a:lnTo>
                  <a:lnTo>
                    <a:pt x="65379" y="612566"/>
                  </a:lnTo>
                  <a:lnTo>
                    <a:pt x="79898" y="656972"/>
                  </a:lnTo>
                  <a:lnTo>
                    <a:pt x="95800" y="700831"/>
                  </a:lnTo>
                  <a:lnTo>
                    <a:pt x="113064" y="744114"/>
                  </a:lnTo>
                  <a:lnTo>
                    <a:pt x="131673" y="786787"/>
                  </a:lnTo>
                  <a:lnTo>
                    <a:pt x="151607" y="828820"/>
                  </a:lnTo>
                  <a:lnTo>
                    <a:pt x="172848" y="870181"/>
                  </a:lnTo>
                  <a:lnTo>
                    <a:pt x="195377" y="910839"/>
                  </a:lnTo>
                  <a:lnTo>
                    <a:pt x="219175" y="950761"/>
                  </a:lnTo>
                  <a:lnTo>
                    <a:pt x="244223" y="989917"/>
                  </a:lnTo>
                  <a:lnTo>
                    <a:pt x="270503" y="1028274"/>
                  </a:lnTo>
                  <a:lnTo>
                    <a:pt x="297995" y="1065802"/>
                  </a:lnTo>
                  <a:lnTo>
                    <a:pt x="326682" y="1102468"/>
                  </a:lnTo>
                  <a:lnTo>
                    <a:pt x="356543" y="1138241"/>
                  </a:lnTo>
                  <a:lnTo>
                    <a:pt x="387561" y="1173090"/>
                  </a:lnTo>
                  <a:lnTo>
                    <a:pt x="419716" y="1206983"/>
                  </a:lnTo>
                  <a:lnTo>
                    <a:pt x="452989" y="1239888"/>
                  </a:lnTo>
                  <a:lnTo>
                    <a:pt x="487363" y="1271774"/>
                  </a:lnTo>
                  <a:lnTo>
                    <a:pt x="522817" y="1302609"/>
                  </a:lnTo>
                  <a:lnTo>
                    <a:pt x="559334" y="1332362"/>
                  </a:lnTo>
                  <a:lnTo>
                    <a:pt x="596894" y="1361001"/>
                  </a:lnTo>
                  <a:lnTo>
                    <a:pt x="635478" y="1388494"/>
                  </a:lnTo>
                  <a:lnTo>
                    <a:pt x="675069" y="1414811"/>
                  </a:lnTo>
                  <a:lnTo>
                    <a:pt x="715646" y="1439919"/>
                  </a:lnTo>
                  <a:lnTo>
                    <a:pt x="757191" y="1463787"/>
                  </a:lnTo>
                  <a:lnTo>
                    <a:pt x="799686" y="1486383"/>
                  </a:lnTo>
                  <a:lnTo>
                    <a:pt x="843111" y="1507675"/>
                  </a:lnTo>
                  <a:lnTo>
                    <a:pt x="887448" y="1527633"/>
                  </a:lnTo>
                  <a:lnTo>
                    <a:pt x="932677" y="1546225"/>
                  </a:lnTo>
                  <a:lnTo>
                    <a:pt x="1468490" y="178943"/>
                  </a:lnTo>
                  <a:lnTo>
                    <a:pt x="10949" y="0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163826" y="3779456"/>
            <a:ext cx="519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49%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22779" y="5130482"/>
            <a:ext cx="51879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03655" y="4787900"/>
            <a:ext cx="518795" cy="335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21%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247775" y="6105525"/>
            <a:ext cx="104775" cy="114300"/>
          </a:xfrm>
          <a:custGeom>
            <a:avLst/>
            <a:gdLst/>
            <a:ahLst/>
            <a:cxnLst/>
            <a:rect l="l" t="t" r="r" b="b"/>
            <a:pathLst>
              <a:path w="104775" h="114300">
                <a:moveTo>
                  <a:pt x="104775" y="0"/>
                </a:moveTo>
                <a:lnTo>
                  <a:pt x="0" y="0"/>
                </a:lnTo>
                <a:lnTo>
                  <a:pt x="0" y="114300"/>
                </a:lnTo>
                <a:lnTo>
                  <a:pt x="104775" y="114300"/>
                </a:lnTo>
                <a:lnTo>
                  <a:pt x="104775" y="0"/>
                </a:lnTo>
                <a:close/>
              </a:path>
            </a:pathLst>
          </a:custGeom>
          <a:solidFill>
            <a:srgbClr val="85C5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2114550" y="6105525"/>
            <a:ext cx="104775" cy="114300"/>
          </a:xfrm>
          <a:custGeom>
            <a:avLst/>
            <a:gdLst/>
            <a:ahLst/>
            <a:cxnLst/>
            <a:rect l="l" t="t" r="r" b="b"/>
            <a:pathLst>
              <a:path w="104775" h="114300">
                <a:moveTo>
                  <a:pt x="104775" y="0"/>
                </a:moveTo>
                <a:lnTo>
                  <a:pt x="0" y="0"/>
                </a:lnTo>
                <a:lnTo>
                  <a:pt x="0" y="114300"/>
                </a:lnTo>
                <a:lnTo>
                  <a:pt x="104775" y="114300"/>
                </a:lnTo>
                <a:lnTo>
                  <a:pt x="10477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676525" y="6105525"/>
            <a:ext cx="104775" cy="114300"/>
          </a:xfrm>
          <a:custGeom>
            <a:avLst/>
            <a:gdLst/>
            <a:ahLst/>
            <a:cxnLst/>
            <a:rect l="l" t="t" r="r" b="b"/>
            <a:pathLst>
              <a:path w="104775" h="114300">
                <a:moveTo>
                  <a:pt x="104775" y="0"/>
                </a:moveTo>
                <a:lnTo>
                  <a:pt x="0" y="0"/>
                </a:lnTo>
                <a:lnTo>
                  <a:pt x="0" y="114300"/>
                </a:lnTo>
                <a:lnTo>
                  <a:pt x="104775" y="114300"/>
                </a:lnTo>
                <a:lnTo>
                  <a:pt x="104775" y="0"/>
                </a:lnTo>
                <a:close/>
              </a:path>
            </a:pathLst>
          </a:custGeom>
          <a:solidFill>
            <a:srgbClr val="1F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392174" y="6029642"/>
            <a:ext cx="2088514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78205" algn="l"/>
                <a:tab pos="1440815" algn="l"/>
              </a:tabLst>
            </a:pPr>
            <a:r>
              <a:rPr dirty="0" sz="1400" spc="-10">
                <a:solidFill>
                  <a:srgbClr val="3D3E3D"/>
                </a:solidFill>
                <a:latin typeface="Arial Black"/>
                <a:cs typeface="Arial Black"/>
              </a:rPr>
              <a:t>Tmall</a:t>
            </a:r>
            <a:r>
              <a:rPr dirty="0" sz="1400">
                <a:solidFill>
                  <a:srgbClr val="3D3E3D"/>
                </a:solidFill>
                <a:latin typeface="Arial Black"/>
                <a:cs typeface="Arial Black"/>
              </a:rPr>
              <a:t>	</a:t>
            </a:r>
            <a:r>
              <a:rPr dirty="0" sz="1400" spc="-295">
                <a:solidFill>
                  <a:srgbClr val="3D3E3D"/>
                </a:solidFill>
                <a:latin typeface="Arial Black"/>
                <a:cs typeface="Arial Black"/>
              </a:rPr>
              <a:t>JD</a:t>
            </a:r>
            <a:r>
              <a:rPr dirty="0" sz="1400">
                <a:solidFill>
                  <a:srgbClr val="3D3E3D"/>
                </a:solidFill>
                <a:latin typeface="Arial Black"/>
                <a:cs typeface="Arial Black"/>
              </a:rPr>
              <a:t>	</a:t>
            </a:r>
            <a:r>
              <a:rPr dirty="0" sz="1400" spc="-35">
                <a:solidFill>
                  <a:srgbClr val="3D3E3D"/>
                </a:solidFill>
                <a:latin typeface="Arial Black"/>
                <a:cs typeface="Arial Black"/>
              </a:rPr>
              <a:t>Douyin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143000" y="3419475"/>
            <a:ext cx="2038350" cy="1695450"/>
            <a:chOff x="1143000" y="3419475"/>
            <a:chExt cx="2038350" cy="169545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4391025"/>
              <a:ext cx="838200" cy="3619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3419475"/>
              <a:ext cx="1733550" cy="2667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9350" y="4533900"/>
              <a:ext cx="723900" cy="581025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4495863" y="2695575"/>
            <a:ext cx="7162800" cy="3209925"/>
            <a:chOff x="4495863" y="2695575"/>
            <a:chExt cx="7162800" cy="3209925"/>
          </a:xfrm>
        </p:grpSpPr>
        <p:sp>
          <p:nvSpPr>
            <p:cNvPr id="22" name="object 22" descr=""/>
            <p:cNvSpPr/>
            <p:nvPr/>
          </p:nvSpPr>
          <p:spPr>
            <a:xfrm>
              <a:off x="4810125" y="3152774"/>
              <a:ext cx="5648325" cy="2752725"/>
            </a:xfrm>
            <a:custGeom>
              <a:avLst/>
              <a:gdLst/>
              <a:ahLst/>
              <a:cxnLst/>
              <a:rect l="l" t="t" r="r" b="b"/>
              <a:pathLst>
                <a:path w="5648325" h="2752725">
                  <a:moveTo>
                    <a:pt x="885825" y="0"/>
                  </a:moveTo>
                  <a:lnTo>
                    <a:pt x="0" y="0"/>
                  </a:lnTo>
                  <a:lnTo>
                    <a:pt x="0" y="2752725"/>
                  </a:lnTo>
                  <a:lnTo>
                    <a:pt x="885825" y="2752725"/>
                  </a:lnTo>
                  <a:lnTo>
                    <a:pt x="885825" y="0"/>
                  </a:lnTo>
                  <a:close/>
                </a:path>
                <a:path w="5648325" h="2752725">
                  <a:moveTo>
                    <a:pt x="3267075" y="2009775"/>
                  </a:moveTo>
                  <a:lnTo>
                    <a:pt x="2381250" y="2009775"/>
                  </a:lnTo>
                  <a:lnTo>
                    <a:pt x="2381250" y="2752725"/>
                  </a:lnTo>
                  <a:lnTo>
                    <a:pt x="3267075" y="2752725"/>
                  </a:lnTo>
                  <a:lnTo>
                    <a:pt x="3267075" y="2009775"/>
                  </a:lnTo>
                  <a:close/>
                </a:path>
                <a:path w="5648325" h="2752725">
                  <a:moveTo>
                    <a:pt x="5648325" y="2257425"/>
                  </a:moveTo>
                  <a:lnTo>
                    <a:pt x="4762500" y="2257425"/>
                  </a:lnTo>
                  <a:lnTo>
                    <a:pt x="4762500" y="2752725"/>
                  </a:lnTo>
                  <a:lnTo>
                    <a:pt x="5648325" y="2752725"/>
                  </a:lnTo>
                  <a:lnTo>
                    <a:pt x="5648325" y="2257425"/>
                  </a:lnTo>
                  <a:close/>
                </a:path>
              </a:pathLst>
            </a:custGeom>
            <a:solidFill>
              <a:srgbClr val="2B54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695950" y="2695574"/>
              <a:ext cx="5648325" cy="3209925"/>
            </a:xfrm>
            <a:custGeom>
              <a:avLst/>
              <a:gdLst/>
              <a:ahLst/>
              <a:cxnLst/>
              <a:rect l="l" t="t" r="r" b="b"/>
              <a:pathLst>
                <a:path w="5648325" h="3209925">
                  <a:moveTo>
                    <a:pt x="885825" y="0"/>
                  </a:moveTo>
                  <a:lnTo>
                    <a:pt x="0" y="0"/>
                  </a:lnTo>
                  <a:lnTo>
                    <a:pt x="0" y="3209925"/>
                  </a:lnTo>
                  <a:lnTo>
                    <a:pt x="885825" y="3209925"/>
                  </a:lnTo>
                  <a:lnTo>
                    <a:pt x="885825" y="0"/>
                  </a:lnTo>
                  <a:close/>
                </a:path>
                <a:path w="5648325" h="3209925">
                  <a:moveTo>
                    <a:pt x="3267075" y="2314575"/>
                  </a:moveTo>
                  <a:lnTo>
                    <a:pt x="2381250" y="2314575"/>
                  </a:lnTo>
                  <a:lnTo>
                    <a:pt x="2381250" y="3209925"/>
                  </a:lnTo>
                  <a:lnTo>
                    <a:pt x="3267075" y="3209925"/>
                  </a:lnTo>
                  <a:lnTo>
                    <a:pt x="3267075" y="2314575"/>
                  </a:lnTo>
                  <a:close/>
                </a:path>
                <a:path w="5648325" h="3209925">
                  <a:moveTo>
                    <a:pt x="5648325" y="2057400"/>
                  </a:moveTo>
                  <a:lnTo>
                    <a:pt x="4762500" y="2057400"/>
                  </a:lnTo>
                  <a:lnTo>
                    <a:pt x="4762500" y="3209925"/>
                  </a:lnTo>
                  <a:lnTo>
                    <a:pt x="5648325" y="3209925"/>
                  </a:lnTo>
                  <a:lnTo>
                    <a:pt x="5648325" y="205740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500626" y="5900737"/>
              <a:ext cx="7153275" cy="0"/>
            </a:xfrm>
            <a:custGeom>
              <a:avLst/>
              <a:gdLst/>
              <a:ahLst/>
              <a:cxnLst/>
              <a:rect l="l" t="t" r="r" b="b"/>
              <a:pathLst>
                <a:path w="7153275" h="0">
                  <a:moveTo>
                    <a:pt x="0" y="0"/>
                  </a:moveTo>
                  <a:lnTo>
                    <a:pt x="7153275" y="0"/>
                  </a:lnTo>
                </a:path>
              </a:pathLst>
            </a:custGeom>
            <a:ln w="952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0648950" y="3019425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825" y="0"/>
                  </a:moveTo>
                  <a:lnTo>
                    <a:pt x="0" y="0"/>
                  </a:lnTo>
                  <a:lnTo>
                    <a:pt x="0" y="123825"/>
                  </a:lnTo>
                  <a:lnTo>
                    <a:pt x="123825" y="123825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2B54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0648950" y="3419475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825" y="0"/>
                  </a:moveTo>
                  <a:lnTo>
                    <a:pt x="0" y="0"/>
                  </a:lnTo>
                  <a:lnTo>
                    <a:pt x="0" y="123825"/>
                  </a:lnTo>
                  <a:lnTo>
                    <a:pt x="123825" y="123825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925050" y="5467350"/>
              <a:ext cx="1123950" cy="342900"/>
            </a:xfrm>
            <a:custGeom>
              <a:avLst/>
              <a:gdLst/>
              <a:ahLst/>
              <a:cxnLst/>
              <a:rect l="l" t="t" r="r" b="b"/>
              <a:pathLst>
                <a:path w="1123950" h="342900">
                  <a:moveTo>
                    <a:pt x="112395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1123950" y="342900"/>
                  </a:lnTo>
                  <a:lnTo>
                    <a:pt x="112395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4918328" y="2825686"/>
            <a:ext cx="6750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1F464A"/>
                </a:solidFill>
                <a:latin typeface="Arial"/>
                <a:cs typeface="Arial"/>
              </a:rPr>
              <a:t>$8.27B</a:t>
            </a:r>
            <a:endParaRPr sz="15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302881" y="4843462"/>
            <a:ext cx="6750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1F464A"/>
                </a:solidFill>
                <a:latin typeface="Arial"/>
                <a:cs typeface="Arial"/>
              </a:rPr>
              <a:t>$2.22B</a:t>
            </a:r>
            <a:endParaRPr sz="15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9699879" y="5100383"/>
            <a:ext cx="67500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1F464A"/>
                </a:solidFill>
                <a:latin typeface="Arial"/>
                <a:cs typeface="Arial"/>
              </a:rPr>
              <a:t>$1.48B</a:t>
            </a:r>
            <a:endParaRPr sz="15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185150" y="4689792"/>
            <a:ext cx="68262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14">
                <a:solidFill>
                  <a:srgbClr val="1F464A"/>
                </a:solidFill>
                <a:latin typeface="Arial Black"/>
                <a:cs typeface="Arial Black"/>
              </a:rPr>
              <a:t>$2.68B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569956" y="4428807"/>
            <a:ext cx="68262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14">
                <a:solidFill>
                  <a:srgbClr val="1F464A"/>
                </a:solidFill>
                <a:latin typeface="Arial Black"/>
                <a:cs typeface="Arial Black"/>
              </a:rPr>
              <a:t>$3.46B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404739" y="6063932"/>
            <a:ext cx="59182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55">
                <a:solidFill>
                  <a:srgbClr val="1F464A"/>
                </a:solidFill>
                <a:latin typeface="Arial Black"/>
                <a:cs typeface="Arial Black"/>
              </a:rPr>
              <a:t>Tmall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962645" y="6063932"/>
            <a:ext cx="24066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305">
                <a:solidFill>
                  <a:srgbClr val="1F464A"/>
                </a:solidFill>
                <a:latin typeface="Arial Black"/>
                <a:cs typeface="Arial Black"/>
              </a:rPr>
              <a:t>JD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0095230" y="6063932"/>
            <a:ext cx="74866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1F464A"/>
                </a:solidFill>
                <a:latin typeface="Arial Black"/>
                <a:cs typeface="Arial Black"/>
              </a:rPr>
              <a:t>Douyin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822685" y="2937827"/>
            <a:ext cx="492759" cy="6661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30">
                <a:solidFill>
                  <a:srgbClr val="1F464A"/>
                </a:solidFill>
                <a:latin typeface="Arial"/>
                <a:cs typeface="Arial"/>
              </a:rPr>
              <a:t>2023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1550" spc="30">
                <a:solidFill>
                  <a:srgbClr val="1F464A"/>
                </a:solidFill>
                <a:latin typeface="Arial"/>
                <a:cs typeface="Arial"/>
              </a:rPr>
              <a:t>2024</a:t>
            </a:r>
            <a:endParaRPr sz="15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0067543" y="5502909"/>
            <a:ext cx="84455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14">
                <a:solidFill>
                  <a:srgbClr val="1F464A"/>
                </a:solidFill>
                <a:latin typeface="Arial Black"/>
                <a:cs typeface="Arial Black"/>
              </a:rPr>
              <a:t>+133.6%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7524750" y="5362575"/>
            <a:ext cx="1123950" cy="342900"/>
          </a:xfrm>
          <a:custGeom>
            <a:avLst/>
            <a:gdLst/>
            <a:ahLst/>
            <a:cxnLst/>
            <a:rect l="l" t="t" r="r" b="b"/>
            <a:pathLst>
              <a:path w="1123950" h="342900">
                <a:moveTo>
                  <a:pt x="1123950" y="0"/>
                </a:moveTo>
                <a:lnTo>
                  <a:pt x="0" y="0"/>
                </a:lnTo>
                <a:lnTo>
                  <a:pt x="0" y="342900"/>
                </a:lnTo>
                <a:lnTo>
                  <a:pt x="1123950" y="342900"/>
                </a:lnTo>
                <a:lnTo>
                  <a:pt x="112395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7191375" y="5395912"/>
            <a:ext cx="177165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4864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1F464A"/>
                </a:solidFill>
                <a:latin typeface="Arial Black"/>
                <a:cs typeface="Arial Black"/>
              </a:rPr>
              <a:t>+20.8%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5248275" y="3438525"/>
            <a:ext cx="1143000" cy="342900"/>
          </a:xfrm>
          <a:custGeom>
            <a:avLst/>
            <a:gdLst/>
            <a:ahLst/>
            <a:cxnLst/>
            <a:rect l="l" t="t" r="r" b="b"/>
            <a:pathLst>
              <a:path w="1143000" h="342900">
                <a:moveTo>
                  <a:pt x="1143000" y="0"/>
                </a:moveTo>
                <a:lnTo>
                  <a:pt x="0" y="0"/>
                </a:lnTo>
                <a:lnTo>
                  <a:pt x="0" y="342900"/>
                </a:lnTo>
                <a:lnTo>
                  <a:pt x="1143000" y="342900"/>
                </a:lnTo>
                <a:lnTo>
                  <a:pt x="1143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810125" y="3470592"/>
            <a:ext cx="137922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61670">
              <a:lnSpc>
                <a:spcPct val="100000"/>
              </a:lnSpc>
              <a:spcBef>
                <a:spcPts val="125"/>
              </a:spcBef>
            </a:pPr>
            <a:r>
              <a:rPr dirty="0" sz="1550" spc="-110">
                <a:solidFill>
                  <a:srgbClr val="1F464A"/>
                </a:solidFill>
                <a:latin typeface="Arial Black"/>
                <a:cs typeface="Arial Black"/>
              </a:rPr>
              <a:t>+16.5%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800725" y="1888807"/>
            <a:ext cx="5020310" cy="7480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65430">
              <a:lnSpc>
                <a:spcPct val="100000"/>
              </a:lnSpc>
              <a:spcBef>
                <a:spcPts val="125"/>
              </a:spcBef>
            </a:pPr>
            <a:r>
              <a:rPr dirty="0" sz="1550" spc="-125">
                <a:solidFill>
                  <a:srgbClr val="1F464A"/>
                </a:solidFill>
                <a:latin typeface="Arial Black"/>
                <a:cs typeface="Arial Black"/>
              </a:rPr>
              <a:t>Sales</a:t>
            </a:r>
            <a:r>
              <a:rPr dirty="0" sz="1550" spc="-9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80">
                <a:solidFill>
                  <a:srgbClr val="1F464A"/>
                </a:solidFill>
                <a:latin typeface="Arial Black"/>
                <a:cs typeface="Arial Black"/>
              </a:rPr>
              <a:t>Revenue</a:t>
            </a:r>
            <a:r>
              <a:rPr dirty="0" sz="1550" spc="-6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200">
                <a:solidFill>
                  <a:srgbClr val="1F464A"/>
                </a:solidFill>
                <a:latin typeface="Arial Black"/>
                <a:cs typeface="Arial Black"/>
              </a:rPr>
              <a:t>&amp;</a:t>
            </a:r>
            <a:r>
              <a:rPr dirty="0" sz="1550" spc="-3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204">
                <a:solidFill>
                  <a:srgbClr val="1F464A"/>
                </a:solidFill>
                <a:latin typeface="Arial Black"/>
                <a:cs typeface="Arial Black"/>
              </a:rPr>
              <a:t>YoY</a:t>
            </a:r>
            <a:r>
              <a:rPr dirty="0" sz="1550" spc="-5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60">
                <a:solidFill>
                  <a:srgbClr val="1F464A"/>
                </a:solidFill>
                <a:latin typeface="Arial Black"/>
                <a:cs typeface="Arial Black"/>
              </a:rPr>
              <a:t>Growth</a:t>
            </a:r>
            <a:r>
              <a:rPr dirty="0" sz="1550" spc="-114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100">
                <a:solidFill>
                  <a:srgbClr val="1F464A"/>
                </a:solidFill>
                <a:latin typeface="Arial Black"/>
                <a:cs typeface="Arial Black"/>
              </a:rPr>
              <a:t>Rates</a:t>
            </a:r>
            <a:r>
              <a:rPr dirty="0" sz="1550" spc="-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70">
                <a:solidFill>
                  <a:srgbClr val="1F464A"/>
                </a:solidFill>
                <a:latin typeface="Arial Black"/>
                <a:cs typeface="Arial Black"/>
              </a:rPr>
              <a:t>by</a:t>
            </a:r>
            <a:r>
              <a:rPr dirty="0" sz="1550" spc="-12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10">
                <a:solidFill>
                  <a:srgbClr val="1F464A"/>
                </a:solidFill>
                <a:latin typeface="Arial Black"/>
                <a:cs typeface="Arial Black"/>
              </a:rPr>
              <a:t>Platform</a:t>
            </a:r>
            <a:endParaRPr sz="15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dirty="0" sz="1550" spc="-10">
                <a:solidFill>
                  <a:srgbClr val="1F464A"/>
                </a:solidFill>
                <a:latin typeface="Arial Black"/>
                <a:cs typeface="Arial Black"/>
              </a:rPr>
              <a:t>$9.63B</a:t>
            </a:r>
            <a:endParaRPr sz="15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3267075"/>
            <a:ext cx="12192000" cy="2066925"/>
          </a:xfrm>
          <a:custGeom>
            <a:avLst/>
            <a:gdLst/>
            <a:ahLst/>
            <a:cxnLst/>
            <a:rect l="l" t="t" r="r" b="b"/>
            <a:pathLst>
              <a:path w="12192000" h="2066925">
                <a:moveTo>
                  <a:pt x="12192000" y="0"/>
                </a:moveTo>
                <a:lnTo>
                  <a:pt x="0" y="0"/>
                </a:lnTo>
                <a:lnTo>
                  <a:pt x="0" y="2066925"/>
                </a:lnTo>
                <a:lnTo>
                  <a:pt x="12192000" y="20669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52830" y="3546538"/>
            <a:ext cx="2832100" cy="1416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9060">
              <a:lnSpc>
                <a:spcPts val="5470"/>
              </a:lnSpc>
              <a:spcBef>
                <a:spcPts val="105"/>
              </a:spcBef>
            </a:pPr>
            <a:r>
              <a:rPr dirty="0" sz="4800" spc="-540">
                <a:solidFill>
                  <a:srgbClr val="FFFFFF"/>
                </a:solidFill>
                <a:latin typeface="Arial Black"/>
                <a:cs typeface="Arial Black"/>
              </a:rPr>
              <a:t>SINGLES’</a:t>
            </a:r>
            <a:endParaRPr sz="4800">
              <a:latin typeface="Arial Black"/>
              <a:cs typeface="Arial Black"/>
            </a:endParaRPr>
          </a:p>
          <a:p>
            <a:pPr marL="12700">
              <a:lnSpc>
                <a:spcPts val="5470"/>
              </a:lnSpc>
            </a:pPr>
            <a:r>
              <a:rPr dirty="0" sz="4800" spc="-455">
                <a:solidFill>
                  <a:srgbClr val="FFFFFF"/>
                </a:solidFill>
                <a:latin typeface="Arial Black"/>
                <a:cs typeface="Arial Black"/>
              </a:rPr>
              <a:t>DAY</a:t>
            </a:r>
            <a:r>
              <a:rPr dirty="0" sz="4800" spc="-3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800" spc="-50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0715" y="2642869"/>
            <a:ext cx="3561079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29">
                <a:solidFill>
                  <a:srgbClr val="1F464A"/>
                </a:solidFill>
              </a:rPr>
              <a:t>$2.3</a:t>
            </a:r>
            <a:r>
              <a:rPr dirty="0" sz="2750" spc="-180">
                <a:solidFill>
                  <a:srgbClr val="1F464A"/>
                </a:solidFill>
              </a:rPr>
              <a:t> </a:t>
            </a:r>
            <a:r>
              <a:rPr dirty="0" sz="2750" spc="-100">
                <a:solidFill>
                  <a:srgbClr val="1F464A"/>
                </a:solidFill>
              </a:rPr>
              <a:t>Billion</a:t>
            </a:r>
            <a:r>
              <a:rPr dirty="0" sz="2750" spc="-195">
                <a:solidFill>
                  <a:srgbClr val="1F464A"/>
                </a:solidFill>
              </a:rPr>
              <a:t> </a:t>
            </a:r>
            <a:r>
              <a:rPr dirty="0" sz="2750" spc="-50">
                <a:solidFill>
                  <a:srgbClr val="1F464A"/>
                </a:solidFill>
              </a:rPr>
              <a:t>on</a:t>
            </a:r>
            <a:r>
              <a:rPr dirty="0" sz="2750" spc="-130">
                <a:solidFill>
                  <a:srgbClr val="1F464A"/>
                </a:solidFill>
              </a:rPr>
              <a:t> </a:t>
            </a:r>
            <a:r>
              <a:rPr dirty="0" sz="2750" spc="-125">
                <a:solidFill>
                  <a:srgbClr val="1F464A"/>
                </a:solidFill>
              </a:rPr>
              <a:t>Tmall</a:t>
            </a:r>
            <a:endParaRPr sz="2750"/>
          </a:p>
        </p:txBody>
      </p:sp>
      <p:sp>
        <p:nvSpPr>
          <p:cNvPr id="5" name="object 5" descr=""/>
          <p:cNvSpPr txBox="1"/>
          <p:nvPr/>
        </p:nvSpPr>
        <p:spPr>
          <a:xfrm>
            <a:off x="874077" y="5546090"/>
            <a:ext cx="311467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50">
                <a:solidFill>
                  <a:srgbClr val="1F464A"/>
                </a:solidFill>
                <a:latin typeface="Arial Black"/>
                <a:cs typeface="Arial Black"/>
              </a:rPr>
              <a:t>+11%</a:t>
            </a:r>
            <a:r>
              <a:rPr dirty="0" sz="2750" spc="-16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750" spc="-120">
                <a:solidFill>
                  <a:srgbClr val="1F464A"/>
                </a:solidFill>
                <a:latin typeface="Arial Black"/>
                <a:cs typeface="Arial Black"/>
              </a:rPr>
              <a:t>growth</a:t>
            </a:r>
            <a:r>
              <a:rPr dirty="0" sz="2750" spc="-8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750" spc="-370">
                <a:solidFill>
                  <a:srgbClr val="1F464A"/>
                </a:solidFill>
                <a:latin typeface="Arial Black"/>
                <a:cs typeface="Arial Black"/>
              </a:rPr>
              <a:t>YOY</a:t>
            </a:r>
            <a:endParaRPr sz="275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6325" y="542925"/>
            <a:ext cx="6772275" cy="5819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3267075"/>
            <a:ext cx="12192000" cy="2066925"/>
          </a:xfrm>
          <a:custGeom>
            <a:avLst/>
            <a:gdLst/>
            <a:ahLst/>
            <a:cxnLst/>
            <a:rect l="l" t="t" r="r" b="b"/>
            <a:pathLst>
              <a:path w="12192000" h="2066925">
                <a:moveTo>
                  <a:pt x="12192000" y="0"/>
                </a:moveTo>
                <a:lnTo>
                  <a:pt x="0" y="0"/>
                </a:lnTo>
                <a:lnTo>
                  <a:pt x="0" y="2066925"/>
                </a:lnTo>
                <a:lnTo>
                  <a:pt x="12192000" y="20669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52830" y="3546538"/>
            <a:ext cx="2832100" cy="1416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9060">
              <a:lnSpc>
                <a:spcPts val="5470"/>
              </a:lnSpc>
              <a:spcBef>
                <a:spcPts val="105"/>
              </a:spcBef>
            </a:pPr>
            <a:r>
              <a:rPr dirty="0" sz="4800" spc="-540">
                <a:solidFill>
                  <a:srgbClr val="FFFFFF"/>
                </a:solidFill>
                <a:latin typeface="Arial Black"/>
                <a:cs typeface="Arial Black"/>
              </a:rPr>
              <a:t>SINGLES’</a:t>
            </a:r>
            <a:endParaRPr sz="4800">
              <a:latin typeface="Arial Black"/>
              <a:cs typeface="Arial Black"/>
            </a:endParaRPr>
          </a:p>
          <a:p>
            <a:pPr marL="12700">
              <a:lnSpc>
                <a:spcPts val="5470"/>
              </a:lnSpc>
            </a:pPr>
            <a:r>
              <a:rPr dirty="0" sz="4800" spc="-455">
                <a:solidFill>
                  <a:srgbClr val="FFFFFF"/>
                </a:solidFill>
                <a:latin typeface="Arial Black"/>
                <a:cs typeface="Arial Black"/>
              </a:rPr>
              <a:t>DAY</a:t>
            </a:r>
            <a:r>
              <a:rPr dirty="0" sz="4800" spc="-3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800" spc="-500">
                <a:solidFill>
                  <a:srgbClr val="FFFFFF"/>
                </a:solidFill>
                <a:latin typeface="Arial Black"/>
                <a:cs typeface="Arial Black"/>
              </a:rPr>
              <a:t>2024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3204" y="2620010"/>
            <a:ext cx="4351655" cy="4495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29">
                <a:solidFill>
                  <a:srgbClr val="1F464A"/>
                </a:solidFill>
              </a:rPr>
              <a:t>$695.5</a:t>
            </a:r>
            <a:r>
              <a:rPr dirty="0" sz="2750" spc="-165">
                <a:solidFill>
                  <a:srgbClr val="1F464A"/>
                </a:solidFill>
              </a:rPr>
              <a:t> </a:t>
            </a:r>
            <a:r>
              <a:rPr dirty="0" sz="2750" spc="-60">
                <a:solidFill>
                  <a:srgbClr val="1F464A"/>
                </a:solidFill>
              </a:rPr>
              <a:t>Million</a:t>
            </a:r>
            <a:r>
              <a:rPr dirty="0" sz="2750" spc="-175">
                <a:solidFill>
                  <a:srgbClr val="1F464A"/>
                </a:solidFill>
              </a:rPr>
              <a:t> </a:t>
            </a:r>
            <a:r>
              <a:rPr dirty="0" sz="2750" spc="-85">
                <a:solidFill>
                  <a:srgbClr val="1F464A"/>
                </a:solidFill>
              </a:rPr>
              <a:t>on</a:t>
            </a:r>
            <a:r>
              <a:rPr dirty="0" sz="2750" spc="-180">
                <a:solidFill>
                  <a:srgbClr val="1F464A"/>
                </a:solidFill>
              </a:rPr>
              <a:t> </a:t>
            </a:r>
            <a:r>
              <a:rPr dirty="0" sz="2750" spc="-20">
                <a:solidFill>
                  <a:srgbClr val="1F464A"/>
                </a:solidFill>
              </a:rPr>
              <a:t>Douyin</a:t>
            </a:r>
            <a:endParaRPr sz="2750"/>
          </a:p>
        </p:txBody>
      </p:sp>
      <p:sp>
        <p:nvSpPr>
          <p:cNvPr id="5" name="object 5" descr=""/>
          <p:cNvSpPr txBox="1"/>
          <p:nvPr/>
        </p:nvSpPr>
        <p:spPr>
          <a:xfrm>
            <a:off x="874077" y="5546090"/>
            <a:ext cx="311467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50">
                <a:solidFill>
                  <a:srgbClr val="1F464A"/>
                </a:solidFill>
                <a:latin typeface="Arial Black"/>
                <a:cs typeface="Arial Black"/>
              </a:rPr>
              <a:t>+78%</a:t>
            </a:r>
            <a:r>
              <a:rPr dirty="0" sz="2750" spc="-16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750" spc="-120">
                <a:solidFill>
                  <a:srgbClr val="1F464A"/>
                </a:solidFill>
                <a:latin typeface="Arial Black"/>
                <a:cs typeface="Arial Black"/>
              </a:rPr>
              <a:t>growth</a:t>
            </a:r>
            <a:r>
              <a:rPr dirty="0" sz="2750" spc="-8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750" spc="-370">
                <a:solidFill>
                  <a:srgbClr val="1F464A"/>
                </a:solidFill>
                <a:latin typeface="Arial Black"/>
                <a:cs typeface="Arial Black"/>
              </a:rPr>
              <a:t>YOY</a:t>
            </a:r>
            <a:endParaRPr sz="275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8700" y="533400"/>
            <a:ext cx="6762750" cy="5810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375" y="210056"/>
            <a:ext cx="1451053" cy="33236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97534" y="813435"/>
            <a:ext cx="1100518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29">
                <a:solidFill>
                  <a:srgbClr val="1F4950"/>
                </a:solidFill>
                <a:latin typeface="Arial Black"/>
                <a:cs typeface="Arial Black"/>
              </a:rPr>
              <a:t>TMALL</a:t>
            </a:r>
            <a:r>
              <a:rPr dirty="0" sz="2750" spc="-14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370">
                <a:solidFill>
                  <a:srgbClr val="1F4950"/>
                </a:solidFill>
                <a:latin typeface="Arial Black"/>
                <a:cs typeface="Arial Black"/>
              </a:rPr>
              <a:t>&amp;</a:t>
            </a:r>
            <a:r>
              <a:rPr dirty="0" sz="2750" spc="-204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160">
                <a:solidFill>
                  <a:srgbClr val="1F4950"/>
                </a:solidFill>
                <a:latin typeface="Arial Black"/>
                <a:cs typeface="Arial Black"/>
              </a:rPr>
              <a:t>DOUYIN</a:t>
            </a:r>
            <a:r>
              <a:rPr dirty="0" sz="2750" spc="-15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220">
                <a:solidFill>
                  <a:srgbClr val="1F4950"/>
                </a:solidFill>
                <a:latin typeface="Arial Black"/>
                <a:cs typeface="Arial Black"/>
              </a:rPr>
              <a:t>GROWTH</a:t>
            </a:r>
            <a:r>
              <a:rPr dirty="0" sz="2750" spc="-16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120">
                <a:solidFill>
                  <a:srgbClr val="1F4950"/>
                </a:solidFill>
                <a:latin typeface="Arial Black"/>
                <a:cs typeface="Arial Black"/>
              </a:rPr>
              <a:t>IN</a:t>
            </a:r>
            <a:r>
              <a:rPr dirty="0" sz="2750" spc="-15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285">
                <a:solidFill>
                  <a:srgbClr val="1F4950"/>
                </a:solidFill>
                <a:latin typeface="Arial Black"/>
                <a:cs typeface="Arial Black"/>
              </a:rPr>
              <a:t>SUPPLEMENTS</a:t>
            </a:r>
            <a:r>
              <a:rPr dirty="0" sz="2750" spc="-16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2750" spc="-210">
                <a:solidFill>
                  <a:srgbClr val="1F4950"/>
                </a:solidFill>
                <a:latin typeface="Arial Black"/>
                <a:cs typeface="Arial Black"/>
              </a:rPr>
              <a:t>SUB-</a:t>
            </a:r>
            <a:r>
              <a:rPr dirty="0" sz="2750" spc="-320">
                <a:solidFill>
                  <a:srgbClr val="1F4950"/>
                </a:solidFill>
                <a:latin typeface="Arial Black"/>
                <a:cs typeface="Arial Black"/>
              </a:rPr>
              <a:t>CATEGORIES</a:t>
            </a:r>
            <a:endParaRPr sz="2750">
              <a:latin typeface="Arial Black"/>
              <a:cs typeface="Arial Black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810250" y="1695450"/>
            <a:ext cx="6191250" cy="5076825"/>
            <a:chOff x="5810250" y="1695450"/>
            <a:chExt cx="6191250" cy="507682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3559" y="2058924"/>
              <a:ext cx="1092708" cy="35598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58000" y="2095500"/>
              <a:ext cx="3733800" cy="3743325"/>
            </a:xfrm>
            <a:custGeom>
              <a:avLst/>
              <a:gdLst/>
              <a:ahLst/>
              <a:cxnLst/>
              <a:rect l="l" t="t" r="r" b="b"/>
              <a:pathLst>
                <a:path w="3733800" h="3743325">
                  <a:moveTo>
                    <a:pt x="1866900" y="0"/>
                  </a:moveTo>
                  <a:lnTo>
                    <a:pt x="1818712" y="611"/>
                  </a:lnTo>
                  <a:lnTo>
                    <a:pt x="1770824" y="2435"/>
                  </a:lnTo>
                  <a:lnTo>
                    <a:pt x="1723253" y="5457"/>
                  </a:lnTo>
                  <a:lnTo>
                    <a:pt x="1676011" y="9662"/>
                  </a:lnTo>
                  <a:lnTo>
                    <a:pt x="1629114" y="15037"/>
                  </a:lnTo>
                  <a:lnTo>
                    <a:pt x="1582577" y="21565"/>
                  </a:lnTo>
                  <a:lnTo>
                    <a:pt x="1536414" y="29232"/>
                  </a:lnTo>
                  <a:lnTo>
                    <a:pt x="1490639" y="38024"/>
                  </a:lnTo>
                  <a:lnTo>
                    <a:pt x="1445268" y="47926"/>
                  </a:lnTo>
                  <a:lnTo>
                    <a:pt x="1400315" y="58923"/>
                  </a:lnTo>
                  <a:lnTo>
                    <a:pt x="1355794" y="71000"/>
                  </a:lnTo>
                  <a:lnTo>
                    <a:pt x="1311721" y="84143"/>
                  </a:lnTo>
                  <a:lnTo>
                    <a:pt x="1268110" y="98337"/>
                  </a:lnTo>
                  <a:lnTo>
                    <a:pt x="1224976" y="113568"/>
                  </a:lnTo>
                  <a:lnTo>
                    <a:pt x="1182333" y="129820"/>
                  </a:lnTo>
                  <a:lnTo>
                    <a:pt x="1140196" y="147079"/>
                  </a:lnTo>
                  <a:lnTo>
                    <a:pt x="1098579" y="165331"/>
                  </a:lnTo>
                  <a:lnTo>
                    <a:pt x="1057498" y="184560"/>
                  </a:lnTo>
                  <a:lnTo>
                    <a:pt x="1016967" y="204752"/>
                  </a:lnTo>
                  <a:lnTo>
                    <a:pt x="977001" y="225892"/>
                  </a:lnTo>
                  <a:lnTo>
                    <a:pt x="937614" y="247965"/>
                  </a:lnTo>
                  <a:lnTo>
                    <a:pt x="898821" y="270958"/>
                  </a:lnTo>
                  <a:lnTo>
                    <a:pt x="860636" y="294854"/>
                  </a:lnTo>
                  <a:lnTo>
                    <a:pt x="823075" y="319640"/>
                  </a:lnTo>
                  <a:lnTo>
                    <a:pt x="786152" y="345300"/>
                  </a:lnTo>
                  <a:lnTo>
                    <a:pt x="749881" y="371821"/>
                  </a:lnTo>
                  <a:lnTo>
                    <a:pt x="714277" y="399186"/>
                  </a:lnTo>
                  <a:lnTo>
                    <a:pt x="679356" y="427383"/>
                  </a:lnTo>
                  <a:lnTo>
                    <a:pt x="645131" y="456395"/>
                  </a:lnTo>
                  <a:lnTo>
                    <a:pt x="611617" y="486208"/>
                  </a:lnTo>
                  <a:lnTo>
                    <a:pt x="578829" y="516808"/>
                  </a:lnTo>
                  <a:lnTo>
                    <a:pt x="546782" y="548179"/>
                  </a:lnTo>
                  <a:lnTo>
                    <a:pt x="515490" y="580308"/>
                  </a:lnTo>
                  <a:lnTo>
                    <a:pt x="484968" y="613179"/>
                  </a:lnTo>
                  <a:lnTo>
                    <a:pt x="455230" y="646777"/>
                  </a:lnTo>
                  <a:lnTo>
                    <a:pt x="426292" y="681089"/>
                  </a:lnTo>
                  <a:lnTo>
                    <a:pt x="398167" y="716099"/>
                  </a:lnTo>
                  <a:lnTo>
                    <a:pt x="370871" y="751792"/>
                  </a:lnTo>
                  <a:lnTo>
                    <a:pt x="344418" y="788154"/>
                  </a:lnTo>
                  <a:lnTo>
                    <a:pt x="318823" y="825171"/>
                  </a:lnTo>
                  <a:lnTo>
                    <a:pt x="294100" y="862827"/>
                  </a:lnTo>
                  <a:lnTo>
                    <a:pt x="270265" y="901107"/>
                  </a:lnTo>
                  <a:lnTo>
                    <a:pt x="247331" y="939998"/>
                  </a:lnTo>
                  <a:lnTo>
                    <a:pt x="225314" y="979484"/>
                  </a:lnTo>
                  <a:lnTo>
                    <a:pt x="204228" y="1019551"/>
                  </a:lnTo>
                  <a:lnTo>
                    <a:pt x="184087" y="1060184"/>
                  </a:lnTo>
                  <a:lnTo>
                    <a:pt x="164907" y="1101368"/>
                  </a:lnTo>
                  <a:lnTo>
                    <a:pt x="146702" y="1143089"/>
                  </a:lnTo>
                  <a:lnTo>
                    <a:pt x="129487" y="1185331"/>
                  </a:lnTo>
                  <a:lnTo>
                    <a:pt x="113277" y="1228081"/>
                  </a:lnTo>
                  <a:lnTo>
                    <a:pt x="98085" y="1271323"/>
                  </a:lnTo>
                  <a:lnTo>
                    <a:pt x="83927" y="1315043"/>
                  </a:lnTo>
                  <a:lnTo>
                    <a:pt x="70818" y="1359226"/>
                  </a:lnTo>
                  <a:lnTo>
                    <a:pt x="58771" y="1403858"/>
                  </a:lnTo>
                  <a:lnTo>
                    <a:pt x="47802" y="1448923"/>
                  </a:lnTo>
                  <a:lnTo>
                    <a:pt x="37926" y="1494407"/>
                  </a:lnTo>
                  <a:lnTo>
                    <a:pt x="29157" y="1540295"/>
                  </a:lnTo>
                  <a:lnTo>
                    <a:pt x="21509" y="1586573"/>
                  </a:lnTo>
                  <a:lnTo>
                    <a:pt x="14998" y="1633226"/>
                  </a:lnTo>
                  <a:lnTo>
                    <a:pt x="9638" y="1680239"/>
                  </a:lnTo>
                  <a:lnTo>
                    <a:pt x="5443" y="1727597"/>
                  </a:lnTo>
                  <a:lnTo>
                    <a:pt x="2429" y="1775286"/>
                  </a:lnTo>
                  <a:lnTo>
                    <a:pt x="609" y="1823292"/>
                  </a:lnTo>
                  <a:lnTo>
                    <a:pt x="0" y="1871599"/>
                  </a:lnTo>
                  <a:lnTo>
                    <a:pt x="609" y="1919911"/>
                  </a:lnTo>
                  <a:lnTo>
                    <a:pt x="2429" y="1967922"/>
                  </a:lnTo>
                  <a:lnTo>
                    <a:pt x="5443" y="2015617"/>
                  </a:lnTo>
                  <a:lnTo>
                    <a:pt x="9638" y="2062981"/>
                  </a:lnTo>
                  <a:lnTo>
                    <a:pt x="14998" y="2109999"/>
                  </a:lnTo>
                  <a:lnTo>
                    <a:pt x="21509" y="2156656"/>
                  </a:lnTo>
                  <a:lnTo>
                    <a:pt x="29157" y="2202939"/>
                  </a:lnTo>
                  <a:lnTo>
                    <a:pt x="37926" y="2248832"/>
                  </a:lnTo>
                  <a:lnTo>
                    <a:pt x="47802" y="2294321"/>
                  </a:lnTo>
                  <a:lnTo>
                    <a:pt x="58771" y="2339390"/>
                  </a:lnTo>
                  <a:lnTo>
                    <a:pt x="70818" y="2384026"/>
                  </a:lnTo>
                  <a:lnTo>
                    <a:pt x="83927" y="2428213"/>
                  </a:lnTo>
                  <a:lnTo>
                    <a:pt x="98085" y="2471937"/>
                  </a:lnTo>
                  <a:lnTo>
                    <a:pt x="113277" y="2515182"/>
                  </a:lnTo>
                  <a:lnTo>
                    <a:pt x="129487" y="2557936"/>
                  </a:lnTo>
                  <a:lnTo>
                    <a:pt x="146702" y="2600182"/>
                  </a:lnTo>
                  <a:lnTo>
                    <a:pt x="164907" y="2641906"/>
                  </a:lnTo>
                  <a:lnTo>
                    <a:pt x="184087" y="2683093"/>
                  </a:lnTo>
                  <a:lnTo>
                    <a:pt x="204228" y="2723729"/>
                  </a:lnTo>
                  <a:lnTo>
                    <a:pt x="225314" y="2763798"/>
                  </a:lnTo>
                  <a:lnTo>
                    <a:pt x="247331" y="2803287"/>
                  </a:lnTo>
                  <a:lnTo>
                    <a:pt x="270265" y="2842181"/>
                  </a:lnTo>
                  <a:lnTo>
                    <a:pt x="294100" y="2880464"/>
                  </a:lnTo>
                  <a:lnTo>
                    <a:pt x="318823" y="2918122"/>
                  </a:lnTo>
                  <a:lnTo>
                    <a:pt x="344418" y="2955141"/>
                  </a:lnTo>
                  <a:lnTo>
                    <a:pt x="370871" y="2991505"/>
                  </a:lnTo>
                  <a:lnTo>
                    <a:pt x="398167" y="3027201"/>
                  </a:lnTo>
                  <a:lnTo>
                    <a:pt x="426292" y="3062213"/>
                  </a:lnTo>
                  <a:lnTo>
                    <a:pt x="455230" y="3096526"/>
                  </a:lnTo>
                  <a:lnTo>
                    <a:pt x="484968" y="3130126"/>
                  </a:lnTo>
                  <a:lnTo>
                    <a:pt x="515490" y="3162999"/>
                  </a:lnTo>
                  <a:lnTo>
                    <a:pt x="546782" y="3195129"/>
                  </a:lnTo>
                  <a:lnTo>
                    <a:pt x="578829" y="3226502"/>
                  </a:lnTo>
                  <a:lnTo>
                    <a:pt x="611617" y="3257103"/>
                  </a:lnTo>
                  <a:lnTo>
                    <a:pt x="645131" y="3286918"/>
                  </a:lnTo>
                  <a:lnTo>
                    <a:pt x="679356" y="3315931"/>
                  </a:lnTo>
                  <a:lnTo>
                    <a:pt x="714277" y="3344128"/>
                  </a:lnTo>
                  <a:lnTo>
                    <a:pt x="749881" y="3371495"/>
                  </a:lnTo>
                  <a:lnTo>
                    <a:pt x="786152" y="3398016"/>
                  </a:lnTo>
                  <a:lnTo>
                    <a:pt x="823075" y="3423677"/>
                  </a:lnTo>
                  <a:lnTo>
                    <a:pt x="860636" y="3448464"/>
                  </a:lnTo>
                  <a:lnTo>
                    <a:pt x="898821" y="3472361"/>
                  </a:lnTo>
                  <a:lnTo>
                    <a:pt x="937614" y="3495354"/>
                  </a:lnTo>
                  <a:lnTo>
                    <a:pt x="977001" y="3517428"/>
                  </a:lnTo>
                  <a:lnTo>
                    <a:pt x="1016967" y="3538569"/>
                  </a:lnTo>
                  <a:lnTo>
                    <a:pt x="1057498" y="3558761"/>
                  </a:lnTo>
                  <a:lnTo>
                    <a:pt x="1098579" y="3577991"/>
                  </a:lnTo>
                  <a:lnTo>
                    <a:pt x="1140196" y="3596243"/>
                  </a:lnTo>
                  <a:lnTo>
                    <a:pt x="1182333" y="3613502"/>
                  </a:lnTo>
                  <a:lnTo>
                    <a:pt x="1224976" y="3629755"/>
                  </a:lnTo>
                  <a:lnTo>
                    <a:pt x="1268110" y="3644986"/>
                  </a:lnTo>
                  <a:lnTo>
                    <a:pt x="1311721" y="3659180"/>
                  </a:lnTo>
                  <a:lnTo>
                    <a:pt x="1355794" y="3672323"/>
                  </a:lnTo>
                  <a:lnTo>
                    <a:pt x="1400315" y="3684401"/>
                  </a:lnTo>
                  <a:lnTo>
                    <a:pt x="1445268" y="3695398"/>
                  </a:lnTo>
                  <a:lnTo>
                    <a:pt x="1490639" y="3705300"/>
                  </a:lnTo>
                  <a:lnTo>
                    <a:pt x="1536414" y="3714092"/>
                  </a:lnTo>
                  <a:lnTo>
                    <a:pt x="1582577" y="3721759"/>
                  </a:lnTo>
                  <a:lnTo>
                    <a:pt x="1629114" y="3728287"/>
                  </a:lnTo>
                  <a:lnTo>
                    <a:pt x="1676011" y="3733662"/>
                  </a:lnTo>
                  <a:lnTo>
                    <a:pt x="1723253" y="3737867"/>
                  </a:lnTo>
                  <a:lnTo>
                    <a:pt x="1770824" y="3740889"/>
                  </a:lnTo>
                  <a:lnTo>
                    <a:pt x="1818712" y="3742713"/>
                  </a:lnTo>
                  <a:lnTo>
                    <a:pt x="1866900" y="3743325"/>
                  </a:lnTo>
                  <a:lnTo>
                    <a:pt x="1915087" y="3742713"/>
                  </a:lnTo>
                  <a:lnTo>
                    <a:pt x="1962975" y="3740889"/>
                  </a:lnTo>
                  <a:lnTo>
                    <a:pt x="2010546" y="3737867"/>
                  </a:lnTo>
                  <a:lnTo>
                    <a:pt x="2057788" y="3733662"/>
                  </a:lnTo>
                  <a:lnTo>
                    <a:pt x="2104685" y="3728287"/>
                  </a:lnTo>
                  <a:lnTo>
                    <a:pt x="2151222" y="3721759"/>
                  </a:lnTo>
                  <a:lnTo>
                    <a:pt x="2197385" y="3714092"/>
                  </a:lnTo>
                  <a:lnTo>
                    <a:pt x="2243160" y="3705300"/>
                  </a:lnTo>
                  <a:lnTo>
                    <a:pt x="2288531" y="3695398"/>
                  </a:lnTo>
                  <a:lnTo>
                    <a:pt x="2333484" y="3684401"/>
                  </a:lnTo>
                  <a:lnTo>
                    <a:pt x="2378005" y="3672323"/>
                  </a:lnTo>
                  <a:lnTo>
                    <a:pt x="2422078" y="3659180"/>
                  </a:lnTo>
                  <a:lnTo>
                    <a:pt x="2465689" y="3644986"/>
                  </a:lnTo>
                  <a:lnTo>
                    <a:pt x="2508823" y="3629755"/>
                  </a:lnTo>
                  <a:lnTo>
                    <a:pt x="2551466" y="3613502"/>
                  </a:lnTo>
                  <a:lnTo>
                    <a:pt x="2593603" y="3596243"/>
                  </a:lnTo>
                  <a:lnTo>
                    <a:pt x="2635220" y="3577991"/>
                  </a:lnTo>
                  <a:lnTo>
                    <a:pt x="2676301" y="3558761"/>
                  </a:lnTo>
                  <a:lnTo>
                    <a:pt x="2716832" y="3538569"/>
                  </a:lnTo>
                  <a:lnTo>
                    <a:pt x="2756798" y="3517428"/>
                  </a:lnTo>
                  <a:lnTo>
                    <a:pt x="2796185" y="3495354"/>
                  </a:lnTo>
                  <a:lnTo>
                    <a:pt x="2834978" y="3472361"/>
                  </a:lnTo>
                  <a:lnTo>
                    <a:pt x="2873163" y="3448464"/>
                  </a:lnTo>
                  <a:lnTo>
                    <a:pt x="2910724" y="3423677"/>
                  </a:lnTo>
                  <a:lnTo>
                    <a:pt x="2947647" y="3398016"/>
                  </a:lnTo>
                  <a:lnTo>
                    <a:pt x="2983918" y="3371495"/>
                  </a:lnTo>
                  <a:lnTo>
                    <a:pt x="3019522" y="3344128"/>
                  </a:lnTo>
                  <a:lnTo>
                    <a:pt x="3054443" y="3315931"/>
                  </a:lnTo>
                  <a:lnTo>
                    <a:pt x="3088668" y="3286918"/>
                  </a:lnTo>
                  <a:lnTo>
                    <a:pt x="3122182" y="3257103"/>
                  </a:lnTo>
                  <a:lnTo>
                    <a:pt x="3154970" y="3226502"/>
                  </a:lnTo>
                  <a:lnTo>
                    <a:pt x="3187017" y="3195129"/>
                  </a:lnTo>
                  <a:lnTo>
                    <a:pt x="3218309" y="3162999"/>
                  </a:lnTo>
                  <a:lnTo>
                    <a:pt x="3248831" y="3130126"/>
                  </a:lnTo>
                  <a:lnTo>
                    <a:pt x="3278569" y="3096526"/>
                  </a:lnTo>
                  <a:lnTo>
                    <a:pt x="3307507" y="3062213"/>
                  </a:lnTo>
                  <a:lnTo>
                    <a:pt x="3335632" y="3027201"/>
                  </a:lnTo>
                  <a:lnTo>
                    <a:pt x="3362928" y="2991505"/>
                  </a:lnTo>
                  <a:lnTo>
                    <a:pt x="3389381" y="2955141"/>
                  </a:lnTo>
                  <a:lnTo>
                    <a:pt x="3414976" y="2918122"/>
                  </a:lnTo>
                  <a:lnTo>
                    <a:pt x="3439699" y="2880464"/>
                  </a:lnTo>
                  <a:lnTo>
                    <a:pt x="3463534" y="2842181"/>
                  </a:lnTo>
                  <a:lnTo>
                    <a:pt x="3486468" y="2803287"/>
                  </a:lnTo>
                  <a:lnTo>
                    <a:pt x="3508485" y="2763798"/>
                  </a:lnTo>
                  <a:lnTo>
                    <a:pt x="3529571" y="2723729"/>
                  </a:lnTo>
                  <a:lnTo>
                    <a:pt x="3549712" y="2683093"/>
                  </a:lnTo>
                  <a:lnTo>
                    <a:pt x="3568892" y="2641906"/>
                  </a:lnTo>
                  <a:lnTo>
                    <a:pt x="3587097" y="2600182"/>
                  </a:lnTo>
                  <a:lnTo>
                    <a:pt x="3604312" y="2557936"/>
                  </a:lnTo>
                  <a:lnTo>
                    <a:pt x="3620522" y="2515182"/>
                  </a:lnTo>
                  <a:lnTo>
                    <a:pt x="3635714" y="2471937"/>
                  </a:lnTo>
                  <a:lnTo>
                    <a:pt x="3649872" y="2428213"/>
                  </a:lnTo>
                  <a:lnTo>
                    <a:pt x="3662981" y="2384026"/>
                  </a:lnTo>
                  <a:lnTo>
                    <a:pt x="3675028" y="2339390"/>
                  </a:lnTo>
                  <a:lnTo>
                    <a:pt x="3685997" y="2294321"/>
                  </a:lnTo>
                  <a:lnTo>
                    <a:pt x="3695873" y="2248832"/>
                  </a:lnTo>
                  <a:lnTo>
                    <a:pt x="3704642" y="2202939"/>
                  </a:lnTo>
                  <a:lnTo>
                    <a:pt x="3712290" y="2156656"/>
                  </a:lnTo>
                  <a:lnTo>
                    <a:pt x="3718801" y="2109999"/>
                  </a:lnTo>
                  <a:lnTo>
                    <a:pt x="3724161" y="2062981"/>
                  </a:lnTo>
                  <a:lnTo>
                    <a:pt x="3728356" y="2015617"/>
                  </a:lnTo>
                  <a:lnTo>
                    <a:pt x="3731370" y="1967922"/>
                  </a:lnTo>
                  <a:lnTo>
                    <a:pt x="3733190" y="1919911"/>
                  </a:lnTo>
                  <a:lnTo>
                    <a:pt x="3733800" y="1871599"/>
                  </a:lnTo>
                  <a:lnTo>
                    <a:pt x="3733190" y="1823292"/>
                  </a:lnTo>
                  <a:lnTo>
                    <a:pt x="3731370" y="1775286"/>
                  </a:lnTo>
                  <a:lnTo>
                    <a:pt x="3728356" y="1727597"/>
                  </a:lnTo>
                  <a:lnTo>
                    <a:pt x="3724161" y="1680239"/>
                  </a:lnTo>
                  <a:lnTo>
                    <a:pt x="3718801" y="1633226"/>
                  </a:lnTo>
                  <a:lnTo>
                    <a:pt x="3712290" y="1586573"/>
                  </a:lnTo>
                  <a:lnTo>
                    <a:pt x="3704642" y="1540295"/>
                  </a:lnTo>
                  <a:lnTo>
                    <a:pt x="3695873" y="1494407"/>
                  </a:lnTo>
                  <a:lnTo>
                    <a:pt x="3685997" y="1448923"/>
                  </a:lnTo>
                  <a:lnTo>
                    <a:pt x="3675028" y="1403858"/>
                  </a:lnTo>
                  <a:lnTo>
                    <a:pt x="3662981" y="1359226"/>
                  </a:lnTo>
                  <a:lnTo>
                    <a:pt x="3649872" y="1315043"/>
                  </a:lnTo>
                  <a:lnTo>
                    <a:pt x="3635714" y="1271323"/>
                  </a:lnTo>
                  <a:lnTo>
                    <a:pt x="3620522" y="1228081"/>
                  </a:lnTo>
                  <a:lnTo>
                    <a:pt x="3604312" y="1185331"/>
                  </a:lnTo>
                  <a:lnTo>
                    <a:pt x="3587097" y="1143089"/>
                  </a:lnTo>
                  <a:lnTo>
                    <a:pt x="3568892" y="1101368"/>
                  </a:lnTo>
                  <a:lnTo>
                    <a:pt x="3549712" y="1060184"/>
                  </a:lnTo>
                  <a:lnTo>
                    <a:pt x="3529571" y="1019551"/>
                  </a:lnTo>
                  <a:lnTo>
                    <a:pt x="3508485" y="979484"/>
                  </a:lnTo>
                  <a:lnTo>
                    <a:pt x="3486468" y="939998"/>
                  </a:lnTo>
                  <a:lnTo>
                    <a:pt x="3463534" y="901107"/>
                  </a:lnTo>
                  <a:lnTo>
                    <a:pt x="3439699" y="862827"/>
                  </a:lnTo>
                  <a:lnTo>
                    <a:pt x="3414976" y="825171"/>
                  </a:lnTo>
                  <a:lnTo>
                    <a:pt x="3389381" y="788154"/>
                  </a:lnTo>
                  <a:lnTo>
                    <a:pt x="3362928" y="751792"/>
                  </a:lnTo>
                  <a:lnTo>
                    <a:pt x="3335632" y="716099"/>
                  </a:lnTo>
                  <a:lnTo>
                    <a:pt x="3307507" y="681089"/>
                  </a:lnTo>
                  <a:lnTo>
                    <a:pt x="3278569" y="646777"/>
                  </a:lnTo>
                  <a:lnTo>
                    <a:pt x="3248831" y="613179"/>
                  </a:lnTo>
                  <a:lnTo>
                    <a:pt x="3218309" y="580308"/>
                  </a:lnTo>
                  <a:lnTo>
                    <a:pt x="3187017" y="548179"/>
                  </a:lnTo>
                  <a:lnTo>
                    <a:pt x="3154970" y="516808"/>
                  </a:lnTo>
                  <a:lnTo>
                    <a:pt x="3122182" y="486208"/>
                  </a:lnTo>
                  <a:lnTo>
                    <a:pt x="3088668" y="456395"/>
                  </a:lnTo>
                  <a:lnTo>
                    <a:pt x="3054443" y="427383"/>
                  </a:lnTo>
                  <a:lnTo>
                    <a:pt x="3019522" y="399186"/>
                  </a:lnTo>
                  <a:lnTo>
                    <a:pt x="2983918" y="371821"/>
                  </a:lnTo>
                  <a:lnTo>
                    <a:pt x="2947647" y="345300"/>
                  </a:lnTo>
                  <a:lnTo>
                    <a:pt x="2910724" y="319640"/>
                  </a:lnTo>
                  <a:lnTo>
                    <a:pt x="2873163" y="294854"/>
                  </a:lnTo>
                  <a:lnTo>
                    <a:pt x="2834978" y="270958"/>
                  </a:lnTo>
                  <a:lnTo>
                    <a:pt x="2796185" y="247965"/>
                  </a:lnTo>
                  <a:lnTo>
                    <a:pt x="2756798" y="225892"/>
                  </a:lnTo>
                  <a:lnTo>
                    <a:pt x="2716832" y="204752"/>
                  </a:lnTo>
                  <a:lnTo>
                    <a:pt x="2676301" y="184560"/>
                  </a:lnTo>
                  <a:lnTo>
                    <a:pt x="2635220" y="165331"/>
                  </a:lnTo>
                  <a:lnTo>
                    <a:pt x="2593603" y="147079"/>
                  </a:lnTo>
                  <a:lnTo>
                    <a:pt x="2551466" y="129820"/>
                  </a:lnTo>
                  <a:lnTo>
                    <a:pt x="2508823" y="113568"/>
                  </a:lnTo>
                  <a:lnTo>
                    <a:pt x="2465689" y="98337"/>
                  </a:lnTo>
                  <a:lnTo>
                    <a:pt x="2422078" y="84143"/>
                  </a:lnTo>
                  <a:lnTo>
                    <a:pt x="2378005" y="71000"/>
                  </a:lnTo>
                  <a:lnTo>
                    <a:pt x="2333484" y="58923"/>
                  </a:lnTo>
                  <a:lnTo>
                    <a:pt x="2288531" y="47926"/>
                  </a:lnTo>
                  <a:lnTo>
                    <a:pt x="2243160" y="38024"/>
                  </a:lnTo>
                  <a:lnTo>
                    <a:pt x="2197385" y="29232"/>
                  </a:lnTo>
                  <a:lnTo>
                    <a:pt x="2151222" y="21565"/>
                  </a:lnTo>
                  <a:lnTo>
                    <a:pt x="2104685" y="15037"/>
                  </a:lnTo>
                  <a:lnTo>
                    <a:pt x="2057788" y="9662"/>
                  </a:lnTo>
                  <a:lnTo>
                    <a:pt x="2010546" y="5457"/>
                  </a:lnTo>
                  <a:lnTo>
                    <a:pt x="1962975" y="2435"/>
                  </a:lnTo>
                  <a:lnTo>
                    <a:pt x="1915087" y="611"/>
                  </a:lnTo>
                  <a:lnTo>
                    <a:pt x="1866900" y="0"/>
                  </a:lnTo>
                  <a:close/>
                </a:path>
              </a:pathLst>
            </a:custGeom>
            <a:solidFill>
              <a:srgbClr val="2358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810250" y="4505325"/>
              <a:ext cx="2266950" cy="2266950"/>
            </a:xfrm>
            <a:custGeom>
              <a:avLst/>
              <a:gdLst/>
              <a:ahLst/>
              <a:cxnLst/>
              <a:rect l="l" t="t" r="r" b="b"/>
              <a:pathLst>
                <a:path w="2266950" h="2266950">
                  <a:moveTo>
                    <a:pt x="1133475" y="0"/>
                  </a:moveTo>
                  <a:lnTo>
                    <a:pt x="1085562" y="994"/>
                  </a:lnTo>
                  <a:lnTo>
                    <a:pt x="1038157" y="3951"/>
                  </a:lnTo>
                  <a:lnTo>
                    <a:pt x="991297" y="8831"/>
                  </a:lnTo>
                  <a:lnTo>
                    <a:pt x="945023" y="15595"/>
                  </a:lnTo>
                  <a:lnTo>
                    <a:pt x="899374" y="24204"/>
                  </a:lnTo>
                  <a:lnTo>
                    <a:pt x="854389" y="34618"/>
                  </a:lnTo>
                  <a:lnTo>
                    <a:pt x="810108" y="46798"/>
                  </a:lnTo>
                  <a:lnTo>
                    <a:pt x="766569" y="60704"/>
                  </a:lnTo>
                  <a:lnTo>
                    <a:pt x="723813" y="76297"/>
                  </a:lnTo>
                  <a:lnTo>
                    <a:pt x="681878" y="93539"/>
                  </a:lnTo>
                  <a:lnTo>
                    <a:pt x="640804" y="112389"/>
                  </a:lnTo>
                  <a:lnTo>
                    <a:pt x="600630" y="132807"/>
                  </a:lnTo>
                  <a:lnTo>
                    <a:pt x="561396" y="154756"/>
                  </a:lnTo>
                  <a:lnTo>
                    <a:pt x="523141" y="178195"/>
                  </a:lnTo>
                  <a:lnTo>
                    <a:pt x="485904" y="203085"/>
                  </a:lnTo>
                  <a:lnTo>
                    <a:pt x="449724" y="229387"/>
                  </a:lnTo>
                  <a:lnTo>
                    <a:pt x="414642" y="257062"/>
                  </a:lnTo>
                  <a:lnTo>
                    <a:pt x="380696" y="286069"/>
                  </a:lnTo>
                  <a:lnTo>
                    <a:pt x="347925" y="316370"/>
                  </a:lnTo>
                  <a:lnTo>
                    <a:pt x="316370" y="347925"/>
                  </a:lnTo>
                  <a:lnTo>
                    <a:pt x="286069" y="380696"/>
                  </a:lnTo>
                  <a:lnTo>
                    <a:pt x="257062" y="414642"/>
                  </a:lnTo>
                  <a:lnTo>
                    <a:pt x="229387" y="449724"/>
                  </a:lnTo>
                  <a:lnTo>
                    <a:pt x="203085" y="485904"/>
                  </a:lnTo>
                  <a:lnTo>
                    <a:pt x="178195" y="523141"/>
                  </a:lnTo>
                  <a:lnTo>
                    <a:pt x="154756" y="561396"/>
                  </a:lnTo>
                  <a:lnTo>
                    <a:pt x="132807" y="600630"/>
                  </a:lnTo>
                  <a:lnTo>
                    <a:pt x="112389" y="640804"/>
                  </a:lnTo>
                  <a:lnTo>
                    <a:pt x="93539" y="681878"/>
                  </a:lnTo>
                  <a:lnTo>
                    <a:pt x="76297" y="723813"/>
                  </a:lnTo>
                  <a:lnTo>
                    <a:pt x="60704" y="766569"/>
                  </a:lnTo>
                  <a:lnTo>
                    <a:pt x="46798" y="810108"/>
                  </a:lnTo>
                  <a:lnTo>
                    <a:pt x="34618" y="854389"/>
                  </a:lnTo>
                  <a:lnTo>
                    <a:pt x="24204" y="899374"/>
                  </a:lnTo>
                  <a:lnTo>
                    <a:pt x="15595" y="945023"/>
                  </a:lnTo>
                  <a:lnTo>
                    <a:pt x="8831" y="991297"/>
                  </a:lnTo>
                  <a:lnTo>
                    <a:pt x="3951" y="1038157"/>
                  </a:lnTo>
                  <a:lnTo>
                    <a:pt x="994" y="1085562"/>
                  </a:lnTo>
                  <a:lnTo>
                    <a:pt x="0" y="1133475"/>
                  </a:lnTo>
                  <a:lnTo>
                    <a:pt x="994" y="1181388"/>
                  </a:lnTo>
                  <a:lnTo>
                    <a:pt x="3951" y="1228794"/>
                  </a:lnTo>
                  <a:lnTo>
                    <a:pt x="8831" y="1275654"/>
                  </a:lnTo>
                  <a:lnTo>
                    <a:pt x="15595" y="1321929"/>
                  </a:lnTo>
                  <a:lnTo>
                    <a:pt x="24204" y="1367578"/>
                  </a:lnTo>
                  <a:lnTo>
                    <a:pt x="34618" y="1412564"/>
                  </a:lnTo>
                  <a:lnTo>
                    <a:pt x="46798" y="1456846"/>
                  </a:lnTo>
                  <a:lnTo>
                    <a:pt x="60704" y="1500385"/>
                  </a:lnTo>
                  <a:lnTo>
                    <a:pt x="76297" y="1543141"/>
                  </a:lnTo>
                  <a:lnTo>
                    <a:pt x="93539" y="1585076"/>
                  </a:lnTo>
                  <a:lnTo>
                    <a:pt x="112389" y="1626151"/>
                  </a:lnTo>
                  <a:lnTo>
                    <a:pt x="132807" y="1666324"/>
                  </a:lnTo>
                  <a:lnTo>
                    <a:pt x="154756" y="1705559"/>
                  </a:lnTo>
                  <a:lnTo>
                    <a:pt x="178195" y="1743814"/>
                  </a:lnTo>
                  <a:lnTo>
                    <a:pt x="203085" y="1781051"/>
                  </a:lnTo>
                  <a:lnTo>
                    <a:pt x="229387" y="1817230"/>
                  </a:lnTo>
                  <a:lnTo>
                    <a:pt x="257062" y="1852312"/>
                  </a:lnTo>
                  <a:lnTo>
                    <a:pt x="286069" y="1886258"/>
                  </a:lnTo>
                  <a:lnTo>
                    <a:pt x="316370" y="1919028"/>
                  </a:lnTo>
                  <a:lnTo>
                    <a:pt x="347925" y="1950584"/>
                  </a:lnTo>
                  <a:lnTo>
                    <a:pt x="380696" y="1980884"/>
                  </a:lnTo>
                  <a:lnTo>
                    <a:pt x="414642" y="2009892"/>
                  </a:lnTo>
                  <a:lnTo>
                    <a:pt x="449724" y="2037566"/>
                  </a:lnTo>
                  <a:lnTo>
                    <a:pt x="485904" y="2063867"/>
                  </a:lnTo>
                  <a:lnTo>
                    <a:pt x="523141" y="2088757"/>
                  </a:lnTo>
                  <a:lnTo>
                    <a:pt x="561396" y="2112196"/>
                  </a:lnTo>
                  <a:lnTo>
                    <a:pt x="600630" y="2134144"/>
                  </a:lnTo>
                  <a:lnTo>
                    <a:pt x="640804" y="2154563"/>
                  </a:lnTo>
                  <a:lnTo>
                    <a:pt x="681878" y="2173412"/>
                  </a:lnTo>
                  <a:lnTo>
                    <a:pt x="723813" y="2190653"/>
                  </a:lnTo>
                  <a:lnTo>
                    <a:pt x="766569" y="2206246"/>
                  </a:lnTo>
                  <a:lnTo>
                    <a:pt x="810108" y="2220152"/>
                  </a:lnTo>
                  <a:lnTo>
                    <a:pt x="854389" y="2232332"/>
                  </a:lnTo>
                  <a:lnTo>
                    <a:pt x="899374" y="2242746"/>
                  </a:lnTo>
                  <a:lnTo>
                    <a:pt x="945023" y="2251354"/>
                  </a:lnTo>
                  <a:lnTo>
                    <a:pt x="991297" y="2258118"/>
                  </a:lnTo>
                  <a:lnTo>
                    <a:pt x="1038157" y="2262998"/>
                  </a:lnTo>
                  <a:lnTo>
                    <a:pt x="1085562" y="2265955"/>
                  </a:lnTo>
                  <a:lnTo>
                    <a:pt x="1133475" y="2266950"/>
                  </a:lnTo>
                  <a:lnTo>
                    <a:pt x="1181387" y="2265955"/>
                  </a:lnTo>
                  <a:lnTo>
                    <a:pt x="1228792" y="2262998"/>
                  </a:lnTo>
                  <a:lnTo>
                    <a:pt x="1275652" y="2258118"/>
                  </a:lnTo>
                  <a:lnTo>
                    <a:pt x="1321926" y="2251354"/>
                  </a:lnTo>
                  <a:lnTo>
                    <a:pt x="1367575" y="2242746"/>
                  </a:lnTo>
                  <a:lnTo>
                    <a:pt x="1412560" y="2232332"/>
                  </a:lnTo>
                  <a:lnTo>
                    <a:pt x="1456841" y="2220152"/>
                  </a:lnTo>
                  <a:lnTo>
                    <a:pt x="1500380" y="2206246"/>
                  </a:lnTo>
                  <a:lnTo>
                    <a:pt x="1543136" y="2190653"/>
                  </a:lnTo>
                  <a:lnTo>
                    <a:pt x="1585071" y="2173412"/>
                  </a:lnTo>
                  <a:lnTo>
                    <a:pt x="1626145" y="2154563"/>
                  </a:lnTo>
                  <a:lnTo>
                    <a:pt x="1666319" y="2134144"/>
                  </a:lnTo>
                  <a:lnTo>
                    <a:pt x="1705553" y="2112196"/>
                  </a:lnTo>
                  <a:lnTo>
                    <a:pt x="1743808" y="2088757"/>
                  </a:lnTo>
                  <a:lnTo>
                    <a:pt x="1781045" y="2063867"/>
                  </a:lnTo>
                  <a:lnTo>
                    <a:pt x="1817225" y="2037566"/>
                  </a:lnTo>
                  <a:lnTo>
                    <a:pt x="1852307" y="2009892"/>
                  </a:lnTo>
                  <a:lnTo>
                    <a:pt x="1886253" y="1980884"/>
                  </a:lnTo>
                  <a:lnTo>
                    <a:pt x="1919024" y="1950584"/>
                  </a:lnTo>
                  <a:lnTo>
                    <a:pt x="1950579" y="1919028"/>
                  </a:lnTo>
                  <a:lnTo>
                    <a:pt x="1980880" y="1886258"/>
                  </a:lnTo>
                  <a:lnTo>
                    <a:pt x="2009887" y="1852312"/>
                  </a:lnTo>
                  <a:lnTo>
                    <a:pt x="2037562" y="1817230"/>
                  </a:lnTo>
                  <a:lnTo>
                    <a:pt x="2063864" y="1781051"/>
                  </a:lnTo>
                  <a:lnTo>
                    <a:pt x="2088754" y="1743814"/>
                  </a:lnTo>
                  <a:lnTo>
                    <a:pt x="2112193" y="1705559"/>
                  </a:lnTo>
                  <a:lnTo>
                    <a:pt x="2134142" y="1666324"/>
                  </a:lnTo>
                  <a:lnTo>
                    <a:pt x="2154560" y="1626151"/>
                  </a:lnTo>
                  <a:lnTo>
                    <a:pt x="2173410" y="1585076"/>
                  </a:lnTo>
                  <a:lnTo>
                    <a:pt x="2190652" y="1543141"/>
                  </a:lnTo>
                  <a:lnTo>
                    <a:pt x="2206245" y="1500385"/>
                  </a:lnTo>
                  <a:lnTo>
                    <a:pt x="2220151" y="1456846"/>
                  </a:lnTo>
                  <a:lnTo>
                    <a:pt x="2232331" y="1412564"/>
                  </a:lnTo>
                  <a:lnTo>
                    <a:pt x="2242745" y="1367578"/>
                  </a:lnTo>
                  <a:lnTo>
                    <a:pt x="2251354" y="1321929"/>
                  </a:lnTo>
                  <a:lnTo>
                    <a:pt x="2258118" y="1275654"/>
                  </a:lnTo>
                  <a:lnTo>
                    <a:pt x="2262998" y="1228794"/>
                  </a:lnTo>
                  <a:lnTo>
                    <a:pt x="2265955" y="1181388"/>
                  </a:lnTo>
                  <a:lnTo>
                    <a:pt x="2266950" y="1133475"/>
                  </a:lnTo>
                  <a:lnTo>
                    <a:pt x="2265955" y="1085562"/>
                  </a:lnTo>
                  <a:lnTo>
                    <a:pt x="2262998" y="1038157"/>
                  </a:lnTo>
                  <a:lnTo>
                    <a:pt x="2258118" y="991297"/>
                  </a:lnTo>
                  <a:lnTo>
                    <a:pt x="2251354" y="945023"/>
                  </a:lnTo>
                  <a:lnTo>
                    <a:pt x="2242745" y="899374"/>
                  </a:lnTo>
                  <a:lnTo>
                    <a:pt x="2232331" y="854389"/>
                  </a:lnTo>
                  <a:lnTo>
                    <a:pt x="2220151" y="810108"/>
                  </a:lnTo>
                  <a:lnTo>
                    <a:pt x="2206245" y="766569"/>
                  </a:lnTo>
                  <a:lnTo>
                    <a:pt x="2190652" y="723813"/>
                  </a:lnTo>
                  <a:lnTo>
                    <a:pt x="2173410" y="681878"/>
                  </a:lnTo>
                  <a:lnTo>
                    <a:pt x="2154560" y="640804"/>
                  </a:lnTo>
                  <a:lnTo>
                    <a:pt x="2134142" y="600630"/>
                  </a:lnTo>
                  <a:lnTo>
                    <a:pt x="2112193" y="561396"/>
                  </a:lnTo>
                  <a:lnTo>
                    <a:pt x="2088754" y="523141"/>
                  </a:lnTo>
                  <a:lnTo>
                    <a:pt x="2063864" y="485904"/>
                  </a:lnTo>
                  <a:lnTo>
                    <a:pt x="2037562" y="449724"/>
                  </a:lnTo>
                  <a:lnTo>
                    <a:pt x="2009887" y="414642"/>
                  </a:lnTo>
                  <a:lnTo>
                    <a:pt x="1980880" y="380696"/>
                  </a:lnTo>
                  <a:lnTo>
                    <a:pt x="1950579" y="347925"/>
                  </a:lnTo>
                  <a:lnTo>
                    <a:pt x="1919024" y="316370"/>
                  </a:lnTo>
                  <a:lnTo>
                    <a:pt x="1886253" y="286069"/>
                  </a:lnTo>
                  <a:lnTo>
                    <a:pt x="1852307" y="257062"/>
                  </a:lnTo>
                  <a:lnTo>
                    <a:pt x="1817225" y="229387"/>
                  </a:lnTo>
                  <a:lnTo>
                    <a:pt x="1781045" y="203085"/>
                  </a:lnTo>
                  <a:lnTo>
                    <a:pt x="1743808" y="178195"/>
                  </a:lnTo>
                  <a:lnTo>
                    <a:pt x="1705553" y="154756"/>
                  </a:lnTo>
                  <a:lnTo>
                    <a:pt x="1666319" y="132807"/>
                  </a:lnTo>
                  <a:lnTo>
                    <a:pt x="1626145" y="112389"/>
                  </a:lnTo>
                  <a:lnTo>
                    <a:pt x="1585071" y="93539"/>
                  </a:lnTo>
                  <a:lnTo>
                    <a:pt x="1543136" y="76297"/>
                  </a:lnTo>
                  <a:lnTo>
                    <a:pt x="1500380" y="60704"/>
                  </a:lnTo>
                  <a:lnTo>
                    <a:pt x="1456841" y="46798"/>
                  </a:lnTo>
                  <a:lnTo>
                    <a:pt x="1412560" y="34618"/>
                  </a:lnTo>
                  <a:lnTo>
                    <a:pt x="1367575" y="24204"/>
                  </a:lnTo>
                  <a:lnTo>
                    <a:pt x="1321926" y="15595"/>
                  </a:lnTo>
                  <a:lnTo>
                    <a:pt x="1275652" y="8831"/>
                  </a:lnTo>
                  <a:lnTo>
                    <a:pt x="1228792" y="3951"/>
                  </a:lnTo>
                  <a:lnTo>
                    <a:pt x="1181387" y="994"/>
                  </a:lnTo>
                  <a:lnTo>
                    <a:pt x="113347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944100" y="1695450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1028700" y="0"/>
                  </a:moveTo>
                  <a:lnTo>
                    <a:pt x="980269" y="1119"/>
                  </a:lnTo>
                  <a:lnTo>
                    <a:pt x="932415" y="4445"/>
                  </a:lnTo>
                  <a:lnTo>
                    <a:pt x="885187" y="9927"/>
                  </a:lnTo>
                  <a:lnTo>
                    <a:pt x="838635" y="17517"/>
                  </a:lnTo>
                  <a:lnTo>
                    <a:pt x="792808" y="27165"/>
                  </a:lnTo>
                  <a:lnTo>
                    <a:pt x="747756" y="38821"/>
                  </a:lnTo>
                  <a:lnTo>
                    <a:pt x="703527" y="52437"/>
                  </a:lnTo>
                  <a:lnTo>
                    <a:pt x="660171" y="67963"/>
                  </a:lnTo>
                  <a:lnTo>
                    <a:pt x="617737" y="85349"/>
                  </a:lnTo>
                  <a:lnTo>
                    <a:pt x="576276" y="104547"/>
                  </a:lnTo>
                  <a:lnTo>
                    <a:pt x="535836" y="125506"/>
                  </a:lnTo>
                  <a:lnTo>
                    <a:pt x="496466" y="148178"/>
                  </a:lnTo>
                  <a:lnTo>
                    <a:pt x="458216" y="172512"/>
                  </a:lnTo>
                  <a:lnTo>
                    <a:pt x="421136" y="198461"/>
                  </a:lnTo>
                  <a:lnTo>
                    <a:pt x="385274" y="225974"/>
                  </a:lnTo>
                  <a:lnTo>
                    <a:pt x="350680" y="255001"/>
                  </a:lnTo>
                  <a:lnTo>
                    <a:pt x="317404" y="285494"/>
                  </a:lnTo>
                  <a:lnTo>
                    <a:pt x="285494" y="317404"/>
                  </a:lnTo>
                  <a:lnTo>
                    <a:pt x="255001" y="350680"/>
                  </a:lnTo>
                  <a:lnTo>
                    <a:pt x="225974" y="385274"/>
                  </a:lnTo>
                  <a:lnTo>
                    <a:pt x="198461" y="421136"/>
                  </a:lnTo>
                  <a:lnTo>
                    <a:pt x="172512" y="458216"/>
                  </a:lnTo>
                  <a:lnTo>
                    <a:pt x="148178" y="496466"/>
                  </a:lnTo>
                  <a:lnTo>
                    <a:pt x="125506" y="535836"/>
                  </a:lnTo>
                  <a:lnTo>
                    <a:pt x="104547" y="576276"/>
                  </a:lnTo>
                  <a:lnTo>
                    <a:pt x="85349" y="617737"/>
                  </a:lnTo>
                  <a:lnTo>
                    <a:pt x="67963" y="660171"/>
                  </a:lnTo>
                  <a:lnTo>
                    <a:pt x="52437" y="703527"/>
                  </a:lnTo>
                  <a:lnTo>
                    <a:pt x="38821" y="747756"/>
                  </a:lnTo>
                  <a:lnTo>
                    <a:pt x="27165" y="792808"/>
                  </a:lnTo>
                  <a:lnTo>
                    <a:pt x="17517" y="838635"/>
                  </a:lnTo>
                  <a:lnTo>
                    <a:pt x="9927" y="885187"/>
                  </a:lnTo>
                  <a:lnTo>
                    <a:pt x="4445" y="932415"/>
                  </a:lnTo>
                  <a:lnTo>
                    <a:pt x="1119" y="980269"/>
                  </a:lnTo>
                  <a:lnTo>
                    <a:pt x="0" y="1028700"/>
                  </a:lnTo>
                  <a:lnTo>
                    <a:pt x="1119" y="1077130"/>
                  </a:lnTo>
                  <a:lnTo>
                    <a:pt x="4445" y="1124984"/>
                  </a:lnTo>
                  <a:lnTo>
                    <a:pt x="9927" y="1172212"/>
                  </a:lnTo>
                  <a:lnTo>
                    <a:pt x="17517" y="1218764"/>
                  </a:lnTo>
                  <a:lnTo>
                    <a:pt x="27165" y="1264591"/>
                  </a:lnTo>
                  <a:lnTo>
                    <a:pt x="38821" y="1309643"/>
                  </a:lnTo>
                  <a:lnTo>
                    <a:pt x="52437" y="1353872"/>
                  </a:lnTo>
                  <a:lnTo>
                    <a:pt x="67963" y="1397228"/>
                  </a:lnTo>
                  <a:lnTo>
                    <a:pt x="85349" y="1439662"/>
                  </a:lnTo>
                  <a:lnTo>
                    <a:pt x="104547" y="1481123"/>
                  </a:lnTo>
                  <a:lnTo>
                    <a:pt x="125506" y="1521563"/>
                  </a:lnTo>
                  <a:lnTo>
                    <a:pt x="148178" y="1560933"/>
                  </a:lnTo>
                  <a:lnTo>
                    <a:pt x="172512" y="1599183"/>
                  </a:lnTo>
                  <a:lnTo>
                    <a:pt x="198461" y="1636263"/>
                  </a:lnTo>
                  <a:lnTo>
                    <a:pt x="225974" y="1672125"/>
                  </a:lnTo>
                  <a:lnTo>
                    <a:pt x="255001" y="1706719"/>
                  </a:lnTo>
                  <a:lnTo>
                    <a:pt x="285494" y="1739995"/>
                  </a:lnTo>
                  <a:lnTo>
                    <a:pt x="317404" y="1771905"/>
                  </a:lnTo>
                  <a:lnTo>
                    <a:pt x="350680" y="1802398"/>
                  </a:lnTo>
                  <a:lnTo>
                    <a:pt x="385274" y="1831425"/>
                  </a:lnTo>
                  <a:lnTo>
                    <a:pt x="421136" y="1858938"/>
                  </a:lnTo>
                  <a:lnTo>
                    <a:pt x="458216" y="1884887"/>
                  </a:lnTo>
                  <a:lnTo>
                    <a:pt x="496466" y="1909221"/>
                  </a:lnTo>
                  <a:lnTo>
                    <a:pt x="535836" y="1931893"/>
                  </a:lnTo>
                  <a:lnTo>
                    <a:pt x="576276" y="1952852"/>
                  </a:lnTo>
                  <a:lnTo>
                    <a:pt x="617737" y="1972050"/>
                  </a:lnTo>
                  <a:lnTo>
                    <a:pt x="660171" y="1989436"/>
                  </a:lnTo>
                  <a:lnTo>
                    <a:pt x="703527" y="2004962"/>
                  </a:lnTo>
                  <a:lnTo>
                    <a:pt x="747756" y="2018578"/>
                  </a:lnTo>
                  <a:lnTo>
                    <a:pt x="792808" y="2030234"/>
                  </a:lnTo>
                  <a:lnTo>
                    <a:pt x="838635" y="2039882"/>
                  </a:lnTo>
                  <a:lnTo>
                    <a:pt x="885187" y="2047472"/>
                  </a:lnTo>
                  <a:lnTo>
                    <a:pt x="932415" y="2052954"/>
                  </a:lnTo>
                  <a:lnTo>
                    <a:pt x="980269" y="2056280"/>
                  </a:lnTo>
                  <a:lnTo>
                    <a:pt x="1028700" y="2057400"/>
                  </a:lnTo>
                  <a:lnTo>
                    <a:pt x="1077130" y="2056280"/>
                  </a:lnTo>
                  <a:lnTo>
                    <a:pt x="1124984" y="2052954"/>
                  </a:lnTo>
                  <a:lnTo>
                    <a:pt x="1172212" y="2047472"/>
                  </a:lnTo>
                  <a:lnTo>
                    <a:pt x="1218764" y="2039882"/>
                  </a:lnTo>
                  <a:lnTo>
                    <a:pt x="1264591" y="2030234"/>
                  </a:lnTo>
                  <a:lnTo>
                    <a:pt x="1309643" y="2018578"/>
                  </a:lnTo>
                  <a:lnTo>
                    <a:pt x="1353872" y="2004962"/>
                  </a:lnTo>
                  <a:lnTo>
                    <a:pt x="1397228" y="1989436"/>
                  </a:lnTo>
                  <a:lnTo>
                    <a:pt x="1439662" y="1972050"/>
                  </a:lnTo>
                  <a:lnTo>
                    <a:pt x="1481123" y="1952852"/>
                  </a:lnTo>
                  <a:lnTo>
                    <a:pt x="1521563" y="1931893"/>
                  </a:lnTo>
                  <a:lnTo>
                    <a:pt x="1560933" y="1909221"/>
                  </a:lnTo>
                  <a:lnTo>
                    <a:pt x="1599183" y="1884887"/>
                  </a:lnTo>
                  <a:lnTo>
                    <a:pt x="1636263" y="1858938"/>
                  </a:lnTo>
                  <a:lnTo>
                    <a:pt x="1672125" y="1831425"/>
                  </a:lnTo>
                  <a:lnTo>
                    <a:pt x="1706719" y="1802398"/>
                  </a:lnTo>
                  <a:lnTo>
                    <a:pt x="1739995" y="1771905"/>
                  </a:lnTo>
                  <a:lnTo>
                    <a:pt x="1771905" y="1739995"/>
                  </a:lnTo>
                  <a:lnTo>
                    <a:pt x="1802398" y="1706719"/>
                  </a:lnTo>
                  <a:lnTo>
                    <a:pt x="1831425" y="1672125"/>
                  </a:lnTo>
                  <a:lnTo>
                    <a:pt x="1858938" y="1636263"/>
                  </a:lnTo>
                  <a:lnTo>
                    <a:pt x="1884887" y="1599183"/>
                  </a:lnTo>
                  <a:lnTo>
                    <a:pt x="1909221" y="1560933"/>
                  </a:lnTo>
                  <a:lnTo>
                    <a:pt x="1931893" y="1521563"/>
                  </a:lnTo>
                  <a:lnTo>
                    <a:pt x="1952852" y="1481123"/>
                  </a:lnTo>
                  <a:lnTo>
                    <a:pt x="1972050" y="1439662"/>
                  </a:lnTo>
                  <a:lnTo>
                    <a:pt x="1989436" y="1397228"/>
                  </a:lnTo>
                  <a:lnTo>
                    <a:pt x="2004962" y="1353872"/>
                  </a:lnTo>
                  <a:lnTo>
                    <a:pt x="2018578" y="1309643"/>
                  </a:lnTo>
                  <a:lnTo>
                    <a:pt x="2030234" y="1264591"/>
                  </a:lnTo>
                  <a:lnTo>
                    <a:pt x="2039882" y="1218764"/>
                  </a:lnTo>
                  <a:lnTo>
                    <a:pt x="2047472" y="1172212"/>
                  </a:lnTo>
                  <a:lnTo>
                    <a:pt x="2052954" y="1124984"/>
                  </a:lnTo>
                  <a:lnTo>
                    <a:pt x="2056280" y="1077130"/>
                  </a:lnTo>
                  <a:lnTo>
                    <a:pt x="2057400" y="1028700"/>
                  </a:lnTo>
                  <a:lnTo>
                    <a:pt x="2056280" y="980269"/>
                  </a:lnTo>
                  <a:lnTo>
                    <a:pt x="2052954" y="932415"/>
                  </a:lnTo>
                  <a:lnTo>
                    <a:pt x="2047472" y="885187"/>
                  </a:lnTo>
                  <a:lnTo>
                    <a:pt x="2039882" y="838635"/>
                  </a:lnTo>
                  <a:lnTo>
                    <a:pt x="2030234" y="792808"/>
                  </a:lnTo>
                  <a:lnTo>
                    <a:pt x="2018578" y="747756"/>
                  </a:lnTo>
                  <a:lnTo>
                    <a:pt x="2004962" y="703527"/>
                  </a:lnTo>
                  <a:lnTo>
                    <a:pt x="1989436" y="660171"/>
                  </a:lnTo>
                  <a:lnTo>
                    <a:pt x="1972050" y="617737"/>
                  </a:lnTo>
                  <a:lnTo>
                    <a:pt x="1952852" y="576276"/>
                  </a:lnTo>
                  <a:lnTo>
                    <a:pt x="1931893" y="535836"/>
                  </a:lnTo>
                  <a:lnTo>
                    <a:pt x="1909221" y="496466"/>
                  </a:lnTo>
                  <a:lnTo>
                    <a:pt x="1884887" y="458216"/>
                  </a:lnTo>
                  <a:lnTo>
                    <a:pt x="1858938" y="421136"/>
                  </a:lnTo>
                  <a:lnTo>
                    <a:pt x="1831425" y="385274"/>
                  </a:lnTo>
                  <a:lnTo>
                    <a:pt x="1802398" y="350680"/>
                  </a:lnTo>
                  <a:lnTo>
                    <a:pt x="1771905" y="317404"/>
                  </a:lnTo>
                  <a:lnTo>
                    <a:pt x="1739995" y="285494"/>
                  </a:lnTo>
                  <a:lnTo>
                    <a:pt x="1706719" y="255001"/>
                  </a:lnTo>
                  <a:lnTo>
                    <a:pt x="1672125" y="225974"/>
                  </a:lnTo>
                  <a:lnTo>
                    <a:pt x="1636263" y="198461"/>
                  </a:lnTo>
                  <a:lnTo>
                    <a:pt x="1599183" y="172512"/>
                  </a:lnTo>
                  <a:lnTo>
                    <a:pt x="1560933" y="148178"/>
                  </a:lnTo>
                  <a:lnTo>
                    <a:pt x="1521563" y="125506"/>
                  </a:lnTo>
                  <a:lnTo>
                    <a:pt x="1481123" y="104547"/>
                  </a:lnTo>
                  <a:lnTo>
                    <a:pt x="1439662" y="85349"/>
                  </a:lnTo>
                  <a:lnTo>
                    <a:pt x="1397228" y="67963"/>
                  </a:lnTo>
                  <a:lnTo>
                    <a:pt x="1353872" y="52437"/>
                  </a:lnTo>
                  <a:lnTo>
                    <a:pt x="1309643" y="38821"/>
                  </a:lnTo>
                  <a:lnTo>
                    <a:pt x="1264591" y="27165"/>
                  </a:lnTo>
                  <a:lnTo>
                    <a:pt x="1218764" y="17517"/>
                  </a:lnTo>
                  <a:lnTo>
                    <a:pt x="1172212" y="9927"/>
                  </a:lnTo>
                  <a:lnTo>
                    <a:pt x="1124984" y="4445"/>
                  </a:lnTo>
                  <a:lnTo>
                    <a:pt x="1077130" y="1119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772650" y="4295775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1028700" y="0"/>
                  </a:moveTo>
                  <a:lnTo>
                    <a:pt x="980269" y="1119"/>
                  </a:lnTo>
                  <a:lnTo>
                    <a:pt x="932415" y="4445"/>
                  </a:lnTo>
                  <a:lnTo>
                    <a:pt x="885187" y="9927"/>
                  </a:lnTo>
                  <a:lnTo>
                    <a:pt x="838635" y="17517"/>
                  </a:lnTo>
                  <a:lnTo>
                    <a:pt x="792808" y="27165"/>
                  </a:lnTo>
                  <a:lnTo>
                    <a:pt x="747756" y="38821"/>
                  </a:lnTo>
                  <a:lnTo>
                    <a:pt x="703527" y="52437"/>
                  </a:lnTo>
                  <a:lnTo>
                    <a:pt x="660171" y="67963"/>
                  </a:lnTo>
                  <a:lnTo>
                    <a:pt x="617737" y="85349"/>
                  </a:lnTo>
                  <a:lnTo>
                    <a:pt x="576276" y="104547"/>
                  </a:lnTo>
                  <a:lnTo>
                    <a:pt x="535836" y="125506"/>
                  </a:lnTo>
                  <a:lnTo>
                    <a:pt x="496466" y="148178"/>
                  </a:lnTo>
                  <a:lnTo>
                    <a:pt x="458216" y="172512"/>
                  </a:lnTo>
                  <a:lnTo>
                    <a:pt x="421136" y="198461"/>
                  </a:lnTo>
                  <a:lnTo>
                    <a:pt x="385274" y="225974"/>
                  </a:lnTo>
                  <a:lnTo>
                    <a:pt x="350680" y="255001"/>
                  </a:lnTo>
                  <a:lnTo>
                    <a:pt x="317404" y="285494"/>
                  </a:lnTo>
                  <a:lnTo>
                    <a:pt x="285494" y="317404"/>
                  </a:lnTo>
                  <a:lnTo>
                    <a:pt x="255001" y="350680"/>
                  </a:lnTo>
                  <a:lnTo>
                    <a:pt x="225974" y="385274"/>
                  </a:lnTo>
                  <a:lnTo>
                    <a:pt x="198461" y="421136"/>
                  </a:lnTo>
                  <a:lnTo>
                    <a:pt x="172512" y="458216"/>
                  </a:lnTo>
                  <a:lnTo>
                    <a:pt x="148178" y="496466"/>
                  </a:lnTo>
                  <a:lnTo>
                    <a:pt x="125506" y="535836"/>
                  </a:lnTo>
                  <a:lnTo>
                    <a:pt x="104547" y="576276"/>
                  </a:lnTo>
                  <a:lnTo>
                    <a:pt x="85349" y="617737"/>
                  </a:lnTo>
                  <a:lnTo>
                    <a:pt x="67963" y="660171"/>
                  </a:lnTo>
                  <a:lnTo>
                    <a:pt x="52437" y="703527"/>
                  </a:lnTo>
                  <a:lnTo>
                    <a:pt x="38821" y="747756"/>
                  </a:lnTo>
                  <a:lnTo>
                    <a:pt x="27165" y="792808"/>
                  </a:lnTo>
                  <a:lnTo>
                    <a:pt x="17517" y="838635"/>
                  </a:lnTo>
                  <a:lnTo>
                    <a:pt x="9927" y="885187"/>
                  </a:lnTo>
                  <a:lnTo>
                    <a:pt x="4445" y="932415"/>
                  </a:lnTo>
                  <a:lnTo>
                    <a:pt x="1119" y="980269"/>
                  </a:lnTo>
                  <a:lnTo>
                    <a:pt x="0" y="1028700"/>
                  </a:lnTo>
                  <a:lnTo>
                    <a:pt x="1119" y="1077125"/>
                  </a:lnTo>
                  <a:lnTo>
                    <a:pt x="4445" y="1124974"/>
                  </a:lnTo>
                  <a:lnTo>
                    <a:pt x="9927" y="1172198"/>
                  </a:lnTo>
                  <a:lnTo>
                    <a:pt x="17517" y="1218747"/>
                  </a:lnTo>
                  <a:lnTo>
                    <a:pt x="27165" y="1264571"/>
                  </a:lnTo>
                  <a:lnTo>
                    <a:pt x="38821" y="1309621"/>
                  </a:lnTo>
                  <a:lnTo>
                    <a:pt x="52437" y="1353848"/>
                  </a:lnTo>
                  <a:lnTo>
                    <a:pt x="67963" y="1397202"/>
                  </a:lnTo>
                  <a:lnTo>
                    <a:pt x="85349" y="1439635"/>
                  </a:lnTo>
                  <a:lnTo>
                    <a:pt x="104547" y="1481095"/>
                  </a:lnTo>
                  <a:lnTo>
                    <a:pt x="125506" y="1521535"/>
                  </a:lnTo>
                  <a:lnTo>
                    <a:pt x="148178" y="1560905"/>
                  </a:lnTo>
                  <a:lnTo>
                    <a:pt x="172512" y="1599155"/>
                  </a:lnTo>
                  <a:lnTo>
                    <a:pt x="198461" y="1636236"/>
                  </a:lnTo>
                  <a:lnTo>
                    <a:pt x="225974" y="1672099"/>
                  </a:lnTo>
                  <a:lnTo>
                    <a:pt x="255001" y="1706693"/>
                  </a:lnTo>
                  <a:lnTo>
                    <a:pt x="285494" y="1739971"/>
                  </a:lnTo>
                  <a:lnTo>
                    <a:pt x="317404" y="1771881"/>
                  </a:lnTo>
                  <a:lnTo>
                    <a:pt x="350680" y="1802376"/>
                  </a:lnTo>
                  <a:lnTo>
                    <a:pt x="385274" y="1831405"/>
                  </a:lnTo>
                  <a:lnTo>
                    <a:pt x="421136" y="1858920"/>
                  </a:lnTo>
                  <a:lnTo>
                    <a:pt x="458216" y="1884870"/>
                  </a:lnTo>
                  <a:lnTo>
                    <a:pt x="496466" y="1909207"/>
                  </a:lnTo>
                  <a:lnTo>
                    <a:pt x="535836" y="1931880"/>
                  </a:lnTo>
                  <a:lnTo>
                    <a:pt x="576276" y="1952841"/>
                  </a:lnTo>
                  <a:lnTo>
                    <a:pt x="617737" y="1972040"/>
                  </a:lnTo>
                  <a:lnTo>
                    <a:pt x="660171" y="1989428"/>
                  </a:lnTo>
                  <a:lnTo>
                    <a:pt x="703527" y="2004956"/>
                  </a:lnTo>
                  <a:lnTo>
                    <a:pt x="747756" y="2018573"/>
                  </a:lnTo>
                  <a:lnTo>
                    <a:pt x="792808" y="2030231"/>
                  </a:lnTo>
                  <a:lnTo>
                    <a:pt x="838635" y="2039880"/>
                  </a:lnTo>
                  <a:lnTo>
                    <a:pt x="885187" y="2047471"/>
                  </a:lnTo>
                  <a:lnTo>
                    <a:pt x="932415" y="2052954"/>
                  </a:lnTo>
                  <a:lnTo>
                    <a:pt x="980269" y="2056280"/>
                  </a:lnTo>
                  <a:lnTo>
                    <a:pt x="1028700" y="2057400"/>
                  </a:lnTo>
                  <a:lnTo>
                    <a:pt x="1077130" y="2056280"/>
                  </a:lnTo>
                  <a:lnTo>
                    <a:pt x="1124984" y="2052954"/>
                  </a:lnTo>
                  <a:lnTo>
                    <a:pt x="1172212" y="2047471"/>
                  </a:lnTo>
                  <a:lnTo>
                    <a:pt x="1218764" y="2039880"/>
                  </a:lnTo>
                  <a:lnTo>
                    <a:pt x="1264591" y="2030231"/>
                  </a:lnTo>
                  <a:lnTo>
                    <a:pt x="1309643" y="2018573"/>
                  </a:lnTo>
                  <a:lnTo>
                    <a:pt x="1353872" y="2004956"/>
                  </a:lnTo>
                  <a:lnTo>
                    <a:pt x="1397228" y="1989428"/>
                  </a:lnTo>
                  <a:lnTo>
                    <a:pt x="1439662" y="1972040"/>
                  </a:lnTo>
                  <a:lnTo>
                    <a:pt x="1481123" y="1952841"/>
                  </a:lnTo>
                  <a:lnTo>
                    <a:pt x="1521563" y="1931880"/>
                  </a:lnTo>
                  <a:lnTo>
                    <a:pt x="1560933" y="1909207"/>
                  </a:lnTo>
                  <a:lnTo>
                    <a:pt x="1599183" y="1884870"/>
                  </a:lnTo>
                  <a:lnTo>
                    <a:pt x="1636263" y="1858920"/>
                  </a:lnTo>
                  <a:lnTo>
                    <a:pt x="1672125" y="1831405"/>
                  </a:lnTo>
                  <a:lnTo>
                    <a:pt x="1706719" y="1802376"/>
                  </a:lnTo>
                  <a:lnTo>
                    <a:pt x="1739995" y="1771881"/>
                  </a:lnTo>
                  <a:lnTo>
                    <a:pt x="1771905" y="1739971"/>
                  </a:lnTo>
                  <a:lnTo>
                    <a:pt x="1802398" y="1706693"/>
                  </a:lnTo>
                  <a:lnTo>
                    <a:pt x="1831425" y="1672099"/>
                  </a:lnTo>
                  <a:lnTo>
                    <a:pt x="1858938" y="1636236"/>
                  </a:lnTo>
                  <a:lnTo>
                    <a:pt x="1884887" y="1599155"/>
                  </a:lnTo>
                  <a:lnTo>
                    <a:pt x="1909221" y="1560905"/>
                  </a:lnTo>
                  <a:lnTo>
                    <a:pt x="1931893" y="1521535"/>
                  </a:lnTo>
                  <a:lnTo>
                    <a:pt x="1952852" y="1481095"/>
                  </a:lnTo>
                  <a:lnTo>
                    <a:pt x="1972050" y="1439635"/>
                  </a:lnTo>
                  <a:lnTo>
                    <a:pt x="1989436" y="1397202"/>
                  </a:lnTo>
                  <a:lnTo>
                    <a:pt x="2004962" y="1353848"/>
                  </a:lnTo>
                  <a:lnTo>
                    <a:pt x="2018578" y="1309621"/>
                  </a:lnTo>
                  <a:lnTo>
                    <a:pt x="2030234" y="1264571"/>
                  </a:lnTo>
                  <a:lnTo>
                    <a:pt x="2039882" y="1218747"/>
                  </a:lnTo>
                  <a:lnTo>
                    <a:pt x="2047472" y="1172198"/>
                  </a:lnTo>
                  <a:lnTo>
                    <a:pt x="2052954" y="1124974"/>
                  </a:lnTo>
                  <a:lnTo>
                    <a:pt x="2056280" y="1077125"/>
                  </a:lnTo>
                  <a:lnTo>
                    <a:pt x="2057400" y="1028700"/>
                  </a:lnTo>
                  <a:lnTo>
                    <a:pt x="2056280" y="980269"/>
                  </a:lnTo>
                  <a:lnTo>
                    <a:pt x="2052954" y="932415"/>
                  </a:lnTo>
                  <a:lnTo>
                    <a:pt x="2047472" y="885187"/>
                  </a:lnTo>
                  <a:lnTo>
                    <a:pt x="2039882" y="838635"/>
                  </a:lnTo>
                  <a:lnTo>
                    <a:pt x="2030234" y="792808"/>
                  </a:lnTo>
                  <a:lnTo>
                    <a:pt x="2018578" y="747756"/>
                  </a:lnTo>
                  <a:lnTo>
                    <a:pt x="2004962" y="703527"/>
                  </a:lnTo>
                  <a:lnTo>
                    <a:pt x="1989436" y="660171"/>
                  </a:lnTo>
                  <a:lnTo>
                    <a:pt x="1972050" y="617737"/>
                  </a:lnTo>
                  <a:lnTo>
                    <a:pt x="1952852" y="576276"/>
                  </a:lnTo>
                  <a:lnTo>
                    <a:pt x="1931893" y="535836"/>
                  </a:lnTo>
                  <a:lnTo>
                    <a:pt x="1909221" y="496466"/>
                  </a:lnTo>
                  <a:lnTo>
                    <a:pt x="1884887" y="458216"/>
                  </a:lnTo>
                  <a:lnTo>
                    <a:pt x="1858938" y="421136"/>
                  </a:lnTo>
                  <a:lnTo>
                    <a:pt x="1831425" y="385274"/>
                  </a:lnTo>
                  <a:lnTo>
                    <a:pt x="1802398" y="350680"/>
                  </a:lnTo>
                  <a:lnTo>
                    <a:pt x="1771905" y="317404"/>
                  </a:lnTo>
                  <a:lnTo>
                    <a:pt x="1739995" y="285494"/>
                  </a:lnTo>
                  <a:lnTo>
                    <a:pt x="1706719" y="255001"/>
                  </a:lnTo>
                  <a:lnTo>
                    <a:pt x="1672125" y="225974"/>
                  </a:lnTo>
                  <a:lnTo>
                    <a:pt x="1636263" y="198461"/>
                  </a:lnTo>
                  <a:lnTo>
                    <a:pt x="1599183" y="172512"/>
                  </a:lnTo>
                  <a:lnTo>
                    <a:pt x="1560933" y="148178"/>
                  </a:lnTo>
                  <a:lnTo>
                    <a:pt x="1521563" y="125506"/>
                  </a:lnTo>
                  <a:lnTo>
                    <a:pt x="1481123" y="104547"/>
                  </a:lnTo>
                  <a:lnTo>
                    <a:pt x="1439662" y="85349"/>
                  </a:lnTo>
                  <a:lnTo>
                    <a:pt x="1397228" y="67963"/>
                  </a:lnTo>
                  <a:lnTo>
                    <a:pt x="1353872" y="52437"/>
                  </a:lnTo>
                  <a:lnTo>
                    <a:pt x="1309643" y="38821"/>
                  </a:lnTo>
                  <a:lnTo>
                    <a:pt x="1264591" y="27165"/>
                  </a:lnTo>
                  <a:lnTo>
                    <a:pt x="1218764" y="17517"/>
                  </a:lnTo>
                  <a:lnTo>
                    <a:pt x="1172212" y="9927"/>
                  </a:lnTo>
                  <a:lnTo>
                    <a:pt x="1124984" y="4445"/>
                  </a:lnTo>
                  <a:lnTo>
                    <a:pt x="1077130" y="1119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0307319" y="1933257"/>
            <a:ext cx="1355725" cy="151701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algn="ctr" marL="82550" marR="74295" indent="-1905">
              <a:lnSpc>
                <a:spcPts val="2100"/>
              </a:lnSpc>
              <a:spcBef>
                <a:spcPts val="445"/>
              </a:spcBef>
            </a:pPr>
            <a:r>
              <a:rPr dirty="0" sz="2000" spc="-10">
                <a:solidFill>
                  <a:srgbClr val="FFFFFF"/>
                </a:solidFill>
                <a:latin typeface="Arial Black"/>
                <a:cs typeface="Arial Black"/>
              </a:rPr>
              <a:t>Sport </a:t>
            </a:r>
            <a:r>
              <a:rPr dirty="0" sz="2000" spc="-45">
                <a:solidFill>
                  <a:srgbClr val="FFFFFF"/>
                </a:solidFill>
                <a:latin typeface="Arial Black"/>
                <a:cs typeface="Arial Black"/>
              </a:rPr>
              <a:t>Nutrition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ts val="4655"/>
              </a:lnSpc>
            </a:pPr>
            <a:r>
              <a:rPr dirty="0" sz="3950" spc="-380">
                <a:solidFill>
                  <a:srgbClr val="FFFFFF"/>
                </a:solidFill>
                <a:latin typeface="Arial Black"/>
                <a:cs typeface="Arial Black"/>
              </a:rPr>
              <a:t>+55%</a:t>
            </a:r>
            <a:endParaRPr sz="395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140"/>
              </a:spcBef>
            </a:pPr>
            <a:r>
              <a:rPr dirty="0" sz="2000" spc="-10">
                <a:solidFill>
                  <a:srgbClr val="FFFFFF"/>
                </a:solidFill>
                <a:latin typeface="Arial Black"/>
                <a:cs typeface="Arial Black"/>
              </a:rPr>
              <a:t>Douyin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46851" y="5062537"/>
            <a:ext cx="1748789" cy="12731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2530"/>
              </a:lnSpc>
              <a:spcBef>
                <a:spcPts val="125"/>
              </a:spcBef>
            </a:pPr>
            <a:r>
              <a:rPr dirty="0" sz="2150" spc="-120">
                <a:solidFill>
                  <a:srgbClr val="1F464A"/>
                </a:solidFill>
                <a:latin typeface="Arial Black"/>
                <a:cs typeface="Arial Black"/>
              </a:rPr>
              <a:t>Bone</a:t>
            </a:r>
            <a:r>
              <a:rPr dirty="0" sz="2150" spc="-10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150" spc="-290">
                <a:solidFill>
                  <a:srgbClr val="1F464A"/>
                </a:solidFill>
                <a:latin typeface="Arial Black"/>
                <a:cs typeface="Arial Black"/>
              </a:rPr>
              <a:t>&amp;</a:t>
            </a:r>
            <a:r>
              <a:rPr dirty="0" sz="2150" spc="-8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2150" spc="-135">
                <a:solidFill>
                  <a:srgbClr val="1F464A"/>
                </a:solidFill>
                <a:latin typeface="Arial Black"/>
                <a:cs typeface="Arial Black"/>
              </a:rPr>
              <a:t>Joint</a:t>
            </a:r>
            <a:endParaRPr sz="2150">
              <a:latin typeface="Arial Black"/>
              <a:cs typeface="Arial Black"/>
            </a:endParaRPr>
          </a:p>
          <a:p>
            <a:pPr marL="304165">
              <a:lnSpc>
                <a:spcPts val="4510"/>
              </a:lnSpc>
            </a:pPr>
            <a:r>
              <a:rPr dirty="0" sz="3800" spc="-409">
                <a:solidFill>
                  <a:srgbClr val="1F464A"/>
                </a:solidFill>
                <a:latin typeface="Arial Black"/>
                <a:cs typeface="Arial Black"/>
              </a:rPr>
              <a:t>+65%</a:t>
            </a:r>
            <a:endParaRPr sz="38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dirty="0" sz="2150" spc="-10">
                <a:solidFill>
                  <a:srgbClr val="1F464A"/>
                </a:solidFill>
                <a:latin typeface="Arial Black"/>
                <a:cs typeface="Arial Black"/>
              </a:rPr>
              <a:t>Tmall</a:t>
            </a:r>
            <a:endParaRPr sz="21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84819" y="4750053"/>
            <a:ext cx="1293495" cy="609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00" spc="-385">
                <a:solidFill>
                  <a:srgbClr val="FFFFFF"/>
                </a:solidFill>
                <a:latin typeface="Arial Black"/>
                <a:cs typeface="Arial Black"/>
              </a:rPr>
              <a:t>+39%</a:t>
            </a:r>
            <a:endParaRPr sz="3800">
              <a:latin typeface="Arial Black"/>
              <a:cs typeface="Arial Black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82834" y="4707318"/>
            <a:ext cx="1643380" cy="13112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25"/>
              </a:spcBef>
            </a:pPr>
            <a:r>
              <a:rPr dirty="0" sz="2150" spc="-10">
                <a:solidFill>
                  <a:srgbClr val="1F464A"/>
                </a:solidFill>
                <a:latin typeface="Arial Black"/>
                <a:cs typeface="Arial Black"/>
              </a:rPr>
              <a:t>Beauty</a:t>
            </a:r>
            <a:endParaRPr sz="21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dirty="0" sz="3950" spc="-375">
                <a:solidFill>
                  <a:srgbClr val="1F464A"/>
                </a:solidFill>
                <a:latin typeface="Arial Black"/>
                <a:cs typeface="Arial Black"/>
              </a:rPr>
              <a:t>+152%</a:t>
            </a:r>
            <a:endParaRPr sz="3950">
              <a:latin typeface="Arial Black"/>
              <a:cs typeface="Arial Black"/>
            </a:endParaRPr>
          </a:p>
          <a:p>
            <a:pPr algn="ctr" marL="635">
              <a:lnSpc>
                <a:spcPct val="100000"/>
              </a:lnSpc>
              <a:spcBef>
                <a:spcPts val="140"/>
              </a:spcBef>
            </a:pPr>
            <a:r>
              <a:rPr dirty="0" sz="2150" spc="-10">
                <a:solidFill>
                  <a:srgbClr val="1F464A"/>
                </a:solidFill>
                <a:latin typeface="Arial Black"/>
                <a:cs typeface="Arial Black"/>
              </a:rPr>
              <a:t>Douyin</a:t>
            </a:r>
            <a:endParaRPr sz="21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598791" y="2576512"/>
            <a:ext cx="2256155" cy="221234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ctr" marL="12700" marR="5080" indent="1905">
              <a:lnSpc>
                <a:spcPts val="2100"/>
              </a:lnSpc>
              <a:spcBef>
                <a:spcPts val="220"/>
              </a:spcBef>
            </a:pPr>
            <a:r>
              <a:rPr dirty="0" sz="1800" spc="-100">
                <a:solidFill>
                  <a:srgbClr val="FFFFFF"/>
                </a:solidFill>
                <a:latin typeface="Arial Black"/>
                <a:cs typeface="Arial Black"/>
              </a:rPr>
              <a:t>Vitamins</a:t>
            </a:r>
            <a:r>
              <a:rPr dirty="0" sz="18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800" spc="240">
                <a:solidFill>
                  <a:srgbClr val="FFFFFF"/>
                </a:solidFill>
                <a:latin typeface="Arial Black"/>
                <a:cs typeface="Arial Black"/>
              </a:rPr>
              <a:t>/</a:t>
            </a:r>
            <a:r>
              <a:rPr dirty="0" sz="1800" spc="-1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800" spc="-70">
                <a:solidFill>
                  <a:srgbClr val="FFFFFF"/>
                </a:solidFill>
                <a:latin typeface="Arial Black"/>
                <a:cs typeface="Arial Black"/>
              </a:rPr>
              <a:t>Minerals </a:t>
            </a:r>
            <a:r>
              <a:rPr dirty="0" sz="1800" spc="-120">
                <a:solidFill>
                  <a:srgbClr val="FFFFFF"/>
                </a:solidFill>
                <a:latin typeface="Arial Black"/>
                <a:cs typeface="Arial Black"/>
              </a:rPr>
              <a:t>category</a:t>
            </a:r>
            <a:r>
              <a:rPr dirty="0" sz="1800" spc="-1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booming</a:t>
            </a:r>
            <a:endParaRPr sz="1800">
              <a:latin typeface="Arial"/>
              <a:cs typeface="Arial"/>
            </a:endParaRPr>
          </a:p>
          <a:p>
            <a:pPr algn="ctr" marL="9525">
              <a:lnSpc>
                <a:spcPts val="2845"/>
              </a:lnSpc>
              <a:spcBef>
                <a:spcPts val="1605"/>
              </a:spcBef>
            </a:pPr>
            <a:r>
              <a:rPr dirty="0" sz="2400" spc="-10">
                <a:solidFill>
                  <a:srgbClr val="FFFFFF"/>
                </a:solidFill>
                <a:latin typeface="Arial Black"/>
                <a:cs typeface="Arial Black"/>
              </a:rPr>
              <a:t>Tmall</a:t>
            </a:r>
            <a:endParaRPr sz="2400">
              <a:latin typeface="Arial Black"/>
              <a:cs typeface="Arial Black"/>
            </a:endParaRPr>
          </a:p>
          <a:p>
            <a:pPr algn="ctr" marL="8255">
              <a:lnSpc>
                <a:spcPts val="4525"/>
              </a:lnSpc>
            </a:pPr>
            <a:r>
              <a:rPr dirty="0" sz="3800" spc="-405">
                <a:solidFill>
                  <a:srgbClr val="FFFFFF"/>
                </a:solidFill>
                <a:latin typeface="Arial Black"/>
                <a:cs typeface="Arial Black"/>
              </a:rPr>
              <a:t>+21%</a:t>
            </a:r>
            <a:endParaRPr sz="3800">
              <a:latin typeface="Arial Black"/>
              <a:cs typeface="Arial Black"/>
            </a:endParaRPr>
          </a:p>
          <a:p>
            <a:pPr algn="ctr" marL="9525">
              <a:lnSpc>
                <a:spcPct val="100000"/>
              </a:lnSpc>
              <a:spcBef>
                <a:spcPts val="1050"/>
              </a:spcBef>
            </a:pPr>
            <a:r>
              <a:rPr dirty="0" sz="2400" spc="-10">
                <a:solidFill>
                  <a:srgbClr val="FFFFFF"/>
                </a:solidFill>
                <a:latin typeface="Arial Black"/>
                <a:cs typeface="Arial Black"/>
              </a:rPr>
              <a:t>Douyin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57200" y="2275458"/>
            <a:ext cx="5010785" cy="2724150"/>
            <a:chOff x="457200" y="2275458"/>
            <a:chExt cx="5010785" cy="2724150"/>
          </a:xfrm>
        </p:grpSpPr>
        <p:sp>
          <p:nvSpPr>
            <p:cNvPr id="16" name="object 16" descr=""/>
            <p:cNvSpPr/>
            <p:nvPr/>
          </p:nvSpPr>
          <p:spPr>
            <a:xfrm>
              <a:off x="461962" y="4976876"/>
              <a:ext cx="5001260" cy="0"/>
            </a:xfrm>
            <a:custGeom>
              <a:avLst/>
              <a:gdLst/>
              <a:ahLst/>
              <a:cxnLst/>
              <a:rect l="l" t="t" r="r" b="b"/>
              <a:pathLst>
                <a:path w="5001260" h="0">
                  <a:moveTo>
                    <a:pt x="0" y="0"/>
                  </a:moveTo>
                  <a:lnTo>
                    <a:pt x="500068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71537" y="4519676"/>
              <a:ext cx="4172585" cy="438150"/>
            </a:xfrm>
            <a:custGeom>
              <a:avLst/>
              <a:gdLst/>
              <a:ahLst/>
              <a:cxnLst/>
              <a:rect l="l" t="t" r="r" b="b"/>
              <a:pathLst>
                <a:path w="4172585" h="438150">
                  <a:moveTo>
                    <a:pt x="0" y="381000"/>
                  </a:moveTo>
                  <a:lnTo>
                    <a:pt x="838263" y="0"/>
                  </a:lnTo>
                </a:path>
                <a:path w="4172585" h="438150">
                  <a:moveTo>
                    <a:pt x="838263" y="0"/>
                  </a:moveTo>
                  <a:lnTo>
                    <a:pt x="1666938" y="409575"/>
                  </a:lnTo>
                </a:path>
                <a:path w="4172585" h="438150">
                  <a:moveTo>
                    <a:pt x="1666938" y="409575"/>
                  </a:moveTo>
                  <a:lnTo>
                    <a:pt x="2505138" y="390525"/>
                  </a:lnTo>
                </a:path>
                <a:path w="4172585" h="438150">
                  <a:moveTo>
                    <a:pt x="2505138" y="390525"/>
                  </a:moveTo>
                  <a:lnTo>
                    <a:pt x="3343338" y="400050"/>
                  </a:lnTo>
                  <a:lnTo>
                    <a:pt x="4172013" y="438150"/>
                  </a:lnTo>
                </a:path>
              </a:pathLst>
            </a:custGeom>
            <a:ln w="285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34136" y="4485258"/>
              <a:ext cx="4248150" cy="514350"/>
            </a:xfrm>
            <a:custGeom>
              <a:avLst/>
              <a:gdLst/>
              <a:ahLst/>
              <a:cxnLst/>
              <a:rect l="l" t="t" r="r" b="b"/>
              <a:pathLst>
                <a:path w="4248150" h="514350">
                  <a:moveTo>
                    <a:pt x="76200" y="447675"/>
                  </a:moveTo>
                  <a:lnTo>
                    <a:pt x="38100" y="371475"/>
                  </a:lnTo>
                  <a:lnTo>
                    <a:pt x="0" y="447675"/>
                  </a:lnTo>
                  <a:lnTo>
                    <a:pt x="76200" y="447675"/>
                  </a:lnTo>
                  <a:close/>
                </a:path>
                <a:path w="4248150" h="514350">
                  <a:moveTo>
                    <a:pt x="904875" y="76200"/>
                  </a:moveTo>
                  <a:lnTo>
                    <a:pt x="866775" y="0"/>
                  </a:lnTo>
                  <a:lnTo>
                    <a:pt x="828675" y="76200"/>
                  </a:lnTo>
                  <a:lnTo>
                    <a:pt x="904875" y="76200"/>
                  </a:lnTo>
                  <a:close/>
                </a:path>
                <a:path w="4248150" h="514350">
                  <a:moveTo>
                    <a:pt x="1743075" y="485775"/>
                  </a:moveTo>
                  <a:lnTo>
                    <a:pt x="1704975" y="409575"/>
                  </a:lnTo>
                  <a:lnTo>
                    <a:pt x="1666875" y="485775"/>
                  </a:lnTo>
                  <a:lnTo>
                    <a:pt x="1743075" y="485775"/>
                  </a:lnTo>
                  <a:close/>
                </a:path>
                <a:path w="4248150" h="514350">
                  <a:moveTo>
                    <a:pt x="2581275" y="466725"/>
                  </a:moveTo>
                  <a:lnTo>
                    <a:pt x="2543175" y="390525"/>
                  </a:lnTo>
                  <a:lnTo>
                    <a:pt x="2505075" y="466725"/>
                  </a:lnTo>
                  <a:lnTo>
                    <a:pt x="2581275" y="466725"/>
                  </a:lnTo>
                  <a:close/>
                </a:path>
                <a:path w="4248150" h="514350">
                  <a:moveTo>
                    <a:pt x="3409950" y="466725"/>
                  </a:moveTo>
                  <a:lnTo>
                    <a:pt x="3371850" y="390525"/>
                  </a:lnTo>
                  <a:lnTo>
                    <a:pt x="3333750" y="466725"/>
                  </a:lnTo>
                  <a:lnTo>
                    <a:pt x="3409950" y="466725"/>
                  </a:lnTo>
                  <a:close/>
                </a:path>
                <a:path w="4248150" h="514350">
                  <a:moveTo>
                    <a:pt x="4248150" y="514350"/>
                  </a:moveTo>
                  <a:lnTo>
                    <a:pt x="4210050" y="438150"/>
                  </a:lnTo>
                  <a:lnTo>
                    <a:pt x="4171950" y="514350"/>
                  </a:lnTo>
                  <a:lnTo>
                    <a:pt x="4248150" y="51435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71537" y="2309875"/>
              <a:ext cx="4172585" cy="2362200"/>
            </a:xfrm>
            <a:custGeom>
              <a:avLst/>
              <a:gdLst/>
              <a:ahLst/>
              <a:cxnLst/>
              <a:rect l="l" t="t" r="r" b="b"/>
              <a:pathLst>
                <a:path w="4172585" h="2362200">
                  <a:moveTo>
                    <a:pt x="0" y="2362200"/>
                  </a:moveTo>
                  <a:lnTo>
                    <a:pt x="838263" y="0"/>
                  </a:lnTo>
                </a:path>
                <a:path w="4172585" h="2362200">
                  <a:moveTo>
                    <a:pt x="838263" y="0"/>
                  </a:moveTo>
                  <a:lnTo>
                    <a:pt x="1666938" y="1457325"/>
                  </a:lnTo>
                  <a:lnTo>
                    <a:pt x="2505138" y="2286000"/>
                  </a:lnTo>
                </a:path>
                <a:path w="4172585" h="2362200">
                  <a:moveTo>
                    <a:pt x="2505138" y="2286000"/>
                  </a:moveTo>
                  <a:lnTo>
                    <a:pt x="3343338" y="1752600"/>
                  </a:lnTo>
                  <a:lnTo>
                    <a:pt x="4172013" y="1609725"/>
                  </a:lnTo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34136" y="2275458"/>
              <a:ext cx="4248150" cy="2438400"/>
            </a:xfrm>
            <a:custGeom>
              <a:avLst/>
              <a:gdLst/>
              <a:ahLst/>
              <a:cxnLst/>
              <a:rect l="l" t="t" r="r" b="b"/>
              <a:pathLst>
                <a:path w="4248150" h="2438400">
                  <a:moveTo>
                    <a:pt x="76200" y="2438400"/>
                  </a:moveTo>
                  <a:lnTo>
                    <a:pt x="38100" y="2362200"/>
                  </a:lnTo>
                  <a:lnTo>
                    <a:pt x="0" y="2438400"/>
                  </a:lnTo>
                  <a:lnTo>
                    <a:pt x="76200" y="2438400"/>
                  </a:lnTo>
                  <a:close/>
                </a:path>
                <a:path w="4248150" h="2438400">
                  <a:moveTo>
                    <a:pt x="904875" y="76200"/>
                  </a:moveTo>
                  <a:lnTo>
                    <a:pt x="866775" y="0"/>
                  </a:lnTo>
                  <a:lnTo>
                    <a:pt x="828675" y="76200"/>
                  </a:lnTo>
                  <a:lnTo>
                    <a:pt x="904875" y="76200"/>
                  </a:lnTo>
                  <a:close/>
                </a:path>
                <a:path w="4248150" h="2438400">
                  <a:moveTo>
                    <a:pt x="1743075" y="1533525"/>
                  </a:moveTo>
                  <a:lnTo>
                    <a:pt x="1704975" y="1457325"/>
                  </a:lnTo>
                  <a:lnTo>
                    <a:pt x="1666875" y="1533525"/>
                  </a:lnTo>
                  <a:lnTo>
                    <a:pt x="1743075" y="1533525"/>
                  </a:lnTo>
                  <a:close/>
                </a:path>
                <a:path w="4248150" h="2438400">
                  <a:moveTo>
                    <a:pt x="2581275" y="2352675"/>
                  </a:moveTo>
                  <a:lnTo>
                    <a:pt x="2543175" y="2276475"/>
                  </a:lnTo>
                  <a:lnTo>
                    <a:pt x="2505075" y="2352675"/>
                  </a:lnTo>
                  <a:lnTo>
                    <a:pt x="2581275" y="2352675"/>
                  </a:lnTo>
                  <a:close/>
                </a:path>
                <a:path w="4248150" h="2438400">
                  <a:moveTo>
                    <a:pt x="3409950" y="1819275"/>
                  </a:moveTo>
                  <a:lnTo>
                    <a:pt x="3371850" y="1743075"/>
                  </a:lnTo>
                  <a:lnTo>
                    <a:pt x="3333750" y="1819275"/>
                  </a:lnTo>
                  <a:lnTo>
                    <a:pt x="3409950" y="1819275"/>
                  </a:lnTo>
                  <a:close/>
                </a:path>
                <a:path w="4248150" h="2438400">
                  <a:moveTo>
                    <a:pt x="4248150" y="1685925"/>
                  </a:moveTo>
                  <a:lnTo>
                    <a:pt x="4210050" y="1609725"/>
                  </a:lnTo>
                  <a:lnTo>
                    <a:pt x="4171950" y="1685925"/>
                  </a:lnTo>
                  <a:lnTo>
                    <a:pt x="4248150" y="168592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554733" y="4217098"/>
            <a:ext cx="3206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14">
                <a:latin typeface="Arial Black"/>
                <a:cs typeface="Arial Black"/>
              </a:rPr>
              <a:t>65%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432685" y="4627245"/>
            <a:ext cx="234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0">
                <a:latin typeface="Arial Black"/>
                <a:cs typeface="Arial Black"/>
              </a:rPr>
              <a:t>6%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101846" y="4612957"/>
            <a:ext cx="2349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0">
                <a:latin typeface="Arial Black"/>
                <a:cs typeface="Arial Black"/>
              </a:rPr>
              <a:t>8%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510919" y="2002409"/>
            <a:ext cx="407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10">
                <a:latin typeface="Arial Black"/>
                <a:cs typeface="Arial Black"/>
              </a:rPr>
              <a:t>384%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345689" y="3460178"/>
            <a:ext cx="4064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20">
                <a:latin typeface="Arial Black"/>
                <a:cs typeface="Arial Black"/>
              </a:rPr>
              <a:t>174%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223895" y="4286567"/>
            <a:ext cx="47180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Black"/>
                <a:cs typeface="Arial Black"/>
              </a:rPr>
              <a:t>55%</a:t>
            </a:r>
            <a:endParaRPr sz="1200">
              <a:latin typeface="Arial Black"/>
              <a:cs typeface="Arial Black"/>
            </a:endParaRPr>
          </a:p>
          <a:p>
            <a:pPr marL="236854">
              <a:lnSpc>
                <a:spcPct val="100000"/>
              </a:lnSpc>
              <a:spcBef>
                <a:spcPts val="1380"/>
              </a:spcBef>
            </a:pPr>
            <a:r>
              <a:rPr dirty="0" sz="1200" spc="-100">
                <a:latin typeface="Arial Black"/>
                <a:cs typeface="Arial Black"/>
              </a:rPr>
              <a:t>9%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014851" y="3751897"/>
            <a:ext cx="4064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20">
                <a:latin typeface="Arial Black"/>
                <a:cs typeface="Arial Black"/>
              </a:rPr>
              <a:t>132%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849495" y="3613530"/>
            <a:ext cx="406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20">
                <a:latin typeface="Arial Black"/>
                <a:cs typeface="Arial Black"/>
              </a:rPr>
              <a:t>152%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92772" y="4396676"/>
            <a:ext cx="582930" cy="842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Black"/>
                <a:cs typeface="Arial Black"/>
              </a:rPr>
              <a:t>43%</a:t>
            </a:r>
            <a:endParaRPr sz="1200">
              <a:latin typeface="Arial Black"/>
              <a:cs typeface="Arial Black"/>
            </a:endParaRPr>
          </a:p>
          <a:p>
            <a:pPr marL="58419">
              <a:lnSpc>
                <a:spcPct val="100000"/>
              </a:lnSpc>
              <a:spcBef>
                <a:spcPts val="955"/>
              </a:spcBef>
            </a:pPr>
            <a:r>
              <a:rPr dirty="0" sz="1200" spc="-25">
                <a:latin typeface="Arial Black"/>
                <a:cs typeface="Arial Black"/>
              </a:rPr>
              <a:t>11%</a:t>
            </a: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r>
              <a:rPr dirty="0" sz="1200" spc="-10">
                <a:latin typeface="Arial"/>
                <a:cs typeface="Arial"/>
              </a:rPr>
              <a:t>Calcium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522983" y="5029517"/>
            <a:ext cx="144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05790" algn="l"/>
              </a:tabLst>
            </a:pPr>
            <a:r>
              <a:rPr dirty="0" sz="1200">
                <a:latin typeface="Arial"/>
                <a:cs typeface="Arial"/>
              </a:rPr>
              <a:t>Vit.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0">
                <a:latin typeface="Arial"/>
                <a:cs typeface="Arial"/>
              </a:rPr>
              <a:t>D</a:t>
            </a:r>
            <a:r>
              <a:rPr dirty="0" sz="1200">
                <a:latin typeface="Arial"/>
                <a:cs typeface="Arial"/>
              </a:rPr>
              <a:t>	</a:t>
            </a:r>
            <a:r>
              <a:rPr dirty="0" sz="1200" spc="-10">
                <a:latin typeface="Arial"/>
                <a:cs typeface="Arial"/>
              </a:rPr>
              <a:t>Magnesium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122041" y="5029517"/>
            <a:ext cx="5276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Protein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108960" y="5173091"/>
            <a:ext cx="552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"/>
                <a:cs typeface="Arial"/>
              </a:rPr>
              <a:t>Powder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917950" y="5029517"/>
            <a:ext cx="6032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Fish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Oils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801870" y="4654486"/>
            <a:ext cx="508634" cy="58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9525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Black"/>
                <a:cs typeface="Arial Black"/>
              </a:rPr>
              <a:t>2%</a:t>
            </a:r>
            <a:endParaRPr sz="1200">
              <a:latin typeface="Arial Black"/>
              <a:cs typeface="Arial Black"/>
            </a:endParaRPr>
          </a:p>
          <a:p>
            <a:pPr algn="ctr" marR="5080">
              <a:lnSpc>
                <a:spcPct val="100000"/>
              </a:lnSpc>
              <a:spcBef>
                <a:spcPts val="1515"/>
              </a:spcBef>
            </a:pPr>
            <a:r>
              <a:rPr dirty="0" sz="1200" spc="-10">
                <a:latin typeface="Arial"/>
                <a:cs typeface="Arial"/>
              </a:rPr>
              <a:t>Beauty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4391088" y="1981200"/>
            <a:ext cx="266700" cy="419100"/>
            <a:chOff x="4391088" y="1981200"/>
            <a:chExt cx="266700" cy="419100"/>
          </a:xfrm>
        </p:grpSpPr>
        <p:sp>
          <p:nvSpPr>
            <p:cNvPr id="36" name="object 36" descr=""/>
            <p:cNvSpPr/>
            <p:nvPr/>
          </p:nvSpPr>
          <p:spPr>
            <a:xfrm>
              <a:off x="4405376" y="2024126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8125" y="0"/>
                  </a:lnTo>
                </a:path>
              </a:pathLst>
            </a:custGeom>
            <a:ln w="285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486275" y="19812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405376" y="2367025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8125" y="0"/>
                  </a:lnTo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486275" y="23241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4677028" y="1773364"/>
            <a:ext cx="735965" cy="713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45500"/>
              </a:lnSpc>
              <a:spcBef>
                <a:spcPts val="95"/>
              </a:spcBef>
            </a:pPr>
            <a:r>
              <a:rPr dirty="0" sz="1550" spc="-10">
                <a:latin typeface="Arial Black"/>
                <a:cs typeface="Arial Black"/>
              </a:rPr>
              <a:t>Tmall </a:t>
            </a:r>
            <a:r>
              <a:rPr dirty="0" sz="1550" spc="-20">
                <a:latin typeface="Arial Black"/>
                <a:cs typeface="Arial Black"/>
              </a:rPr>
              <a:t>Douyin</a:t>
            </a:r>
            <a:endParaRPr sz="1550">
              <a:latin typeface="Arial Black"/>
              <a:cs typeface="Arial Black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338137" y="1652651"/>
            <a:ext cx="5286375" cy="3790950"/>
          </a:xfrm>
          <a:custGeom>
            <a:avLst/>
            <a:gdLst/>
            <a:ahLst/>
            <a:cxnLst/>
            <a:rect l="l" t="t" r="r" b="b"/>
            <a:pathLst>
              <a:path w="5286375" h="3790950">
                <a:moveTo>
                  <a:pt x="0" y="3790950"/>
                </a:moveTo>
                <a:lnTo>
                  <a:pt x="5286375" y="3790950"/>
                </a:lnTo>
                <a:lnTo>
                  <a:pt x="5286375" y="0"/>
                </a:lnTo>
                <a:lnTo>
                  <a:pt x="0" y="0"/>
                </a:lnTo>
                <a:lnTo>
                  <a:pt x="0" y="37909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412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 sz="3000" spc="-380">
                <a:solidFill>
                  <a:srgbClr val="FFFFFF"/>
                </a:solidFill>
              </a:rPr>
              <a:t>PREFERRED</a:t>
            </a:r>
            <a:r>
              <a:rPr dirty="0" sz="3000" spc="-215">
                <a:solidFill>
                  <a:srgbClr val="FFFFFF"/>
                </a:solidFill>
              </a:rPr>
              <a:t> </a:t>
            </a:r>
            <a:r>
              <a:rPr dirty="0" sz="3000" spc="-340">
                <a:solidFill>
                  <a:srgbClr val="FFFFFF"/>
                </a:solidFill>
              </a:rPr>
              <a:t>WAYS</a:t>
            </a:r>
            <a:r>
              <a:rPr dirty="0" sz="3000" spc="-235">
                <a:solidFill>
                  <a:srgbClr val="FFFFFF"/>
                </a:solidFill>
              </a:rPr>
              <a:t> </a:t>
            </a:r>
            <a:r>
              <a:rPr dirty="0" sz="3000" spc="-290">
                <a:solidFill>
                  <a:srgbClr val="FFFFFF"/>
                </a:solidFill>
              </a:rPr>
              <a:t>TO</a:t>
            </a:r>
            <a:r>
              <a:rPr dirty="0" sz="3000" spc="-225">
                <a:solidFill>
                  <a:srgbClr val="FFFFFF"/>
                </a:solidFill>
              </a:rPr>
              <a:t> </a:t>
            </a:r>
            <a:r>
              <a:rPr dirty="0" sz="3000" spc="-280">
                <a:solidFill>
                  <a:srgbClr val="FFFFFF"/>
                </a:solidFill>
              </a:rPr>
              <a:t>IMPROVE</a:t>
            </a:r>
            <a:r>
              <a:rPr dirty="0" sz="3000" spc="-195">
                <a:solidFill>
                  <a:srgbClr val="FFFFFF"/>
                </a:solidFill>
              </a:rPr>
              <a:t> </a:t>
            </a:r>
            <a:r>
              <a:rPr dirty="0" sz="3000" spc="-340">
                <a:solidFill>
                  <a:srgbClr val="FFFFFF"/>
                </a:solidFill>
              </a:rPr>
              <a:t>HEALTH</a:t>
            </a:r>
            <a:r>
              <a:rPr dirty="0" sz="3000" spc="-215">
                <a:solidFill>
                  <a:srgbClr val="FFFFFF"/>
                </a:solidFill>
              </a:rPr>
              <a:t> </a:t>
            </a:r>
            <a:r>
              <a:rPr dirty="0" sz="3000" spc="-105">
                <a:solidFill>
                  <a:srgbClr val="FFFFFF"/>
                </a:solidFill>
              </a:rPr>
              <a:t>IN</a:t>
            </a:r>
            <a:r>
              <a:rPr dirty="0" sz="3000" spc="-275">
                <a:solidFill>
                  <a:srgbClr val="FFFFFF"/>
                </a:solidFill>
              </a:rPr>
              <a:t> </a:t>
            </a:r>
            <a:r>
              <a:rPr dirty="0" sz="3000" spc="-245">
                <a:solidFill>
                  <a:srgbClr val="FFFFFF"/>
                </a:solidFill>
              </a:rPr>
              <a:t>CHINA</a:t>
            </a:r>
            <a:r>
              <a:rPr dirty="0" sz="3000" spc="-215">
                <a:solidFill>
                  <a:srgbClr val="FFFFFF"/>
                </a:solidFill>
              </a:rPr>
              <a:t> </a:t>
            </a:r>
            <a:r>
              <a:rPr dirty="0" sz="3000" spc="-320">
                <a:solidFill>
                  <a:srgbClr val="FFFFFF"/>
                </a:solidFill>
              </a:rPr>
              <a:t>2025</a:t>
            </a:r>
            <a:endParaRPr sz="3000"/>
          </a:p>
        </p:txBody>
      </p:sp>
      <p:grpSp>
        <p:nvGrpSpPr>
          <p:cNvPr id="4" name="object 4" descr=""/>
          <p:cNvGrpSpPr/>
          <p:nvPr/>
        </p:nvGrpSpPr>
        <p:grpSpPr>
          <a:xfrm>
            <a:off x="1209675" y="1743075"/>
            <a:ext cx="9772650" cy="4505325"/>
            <a:chOff x="1209675" y="1743075"/>
            <a:chExt cx="9772650" cy="4505325"/>
          </a:xfrm>
        </p:grpSpPr>
        <p:sp>
          <p:nvSpPr>
            <p:cNvPr id="5" name="object 5" descr=""/>
            <p:cNvSpPr/>
            <p:nvPr/>
          </p:nvSpPr>
          <p:spPr>
            <a:xfrm>
              <a:off x="1209675" y="1743075"/>
              <a:ext cx="9772650" cy="4505325"/>
            </a:xfrm>
            <a:custGeom>
              <a:avLst/>
              <a:gdLst/>
              <a:ahLst/>
              <a:cxnLst/>
              <a:rect l="l" t="t" r="r" b="b"/>
              <a:pathLst>
                <a:path w="9772650" h="4505325">
                  <a:moveTo>
                    <a:pt x="9349867" y="0"/>
                  </a:moveTo>
                  <a:lnTo>
                    <a:pt x="422782" y="0"/>
                  </a:lnTo>
                  <a:lnTo>
                    <a:pt x="373467" y="2843"/>
                  </a:lnTo>
                  <a:lnTo>
                    <a:pt x="325824" y="11163"/>
                  </a:lnTo>
                  <a:lnTo>
                    <a:pt x="280173" y="24641"/>
                  </a:lnTo>
                  <a:lnTo>
                    <a:pt x="236829" y="42962"/>
                  </a:lnTo>
                  <a:lnTo>
                    <a:pt x="196109" y="65808"/>
                  </a:lnTo>
                  <a:lnTo>
                    <a:pt x="158330" y="92862"/>
                  </a:lnTo>
                  <a:lnTo>
                    <a:pt x="123809" y="123809"/>
                  </a:lnTo>
                  <a:lnTo>
                    <a:pt x="92862" y="158330"/>
                  </a:lnTo>
                  <a:lnTo>
                    <a:pt x="65808" y="196109"/>
                  </a:lnTo>
                  <a:lnTo>
                    <a:pt x="42962" y="236829"/>
                  </a:lnTo>
                  <a:lnTo>
                    <a:pt x="24641" y="280173"/>
                  </a:lnTo>
                  <a:lnTo>
                    <a:pt x="11163" y="325824"/>
                  </a:lnTo>
                  <a:lnTo>
                    <a:pt x="2843" y="373467"/>
                  </a:lnTo>
                  <a:lnTo>
                    <a:pt x="0" y="422783"/>
                  </a:lnTo>
                  <a:lnTo>
                    <a:pt x="0" y="4082592"/>
                  </a:lnTo>
                  <a:lnTo>
                    <a:pt x="2843" y="4131891"/>
                  </a:lnTo>
                  <a:lnTo>
                    <a:pt x="11163" y="4179520"/>
                  </a:lnTo>
                  <a:lnTo>
                    <a:pt x="24641" y="4225161"/>
                  </a:lnTo>
                  <a:lnTo>
                    <a:pt x="42962" y="4268497"/>
                  </a:lnTo>
                  <a:lnTo>
                    <a:pt x="65808" y="4309212"/>
                  </a:lnTo>
                  <a:lnTo>
                    <a:pt x="92862" y="4346988"/>
                  </a:lnTo>
                  <a:lnTo>
                    <a:pt x="123809" y="4381507"/>
                  </a:lnTo>
                  <a:lnTo>
                    <a:pt x="158330" y="4412454"/>
                  </a:lnTo>
                  <a:lnTo>
                    <a:pt x="196109" y="4439509"/>
                  </a:lnTo>
                  <a:lnTo>
                    <a:pt x="236829" y="4462357"/>
                  </a:lnTo>
                  <a:lnTo>
                    <a:pt x="280173" y="4480679"/>
                  </a:lnTo>
                  <a:lnTo>
                    <a:pt x="325824" y="4494160"/>
                  </a:lnTo>
                  <a:lnTo>
                    <a:pt x="373467" y="4502480"/>
                  </a:lnTo>
                  <a:lnTo>
                    <a:pt x="422782" y="4505325"/>
                  </a:lnTo>
                  <a:lnTo>
                    <a:pt x="9349867" y="4505325"/>
                  </a:lnTo>
                  <a:lnTo>
                    <a:pt x="9399182" y="4502480"/>
                  </a:lnTo>
                  <a:lnTo>
                    <a:pt x="9446825" y="4494160"/>
                  </a:lnTo>
                  <a:lnTo>
                    <a:pt x="9492476" y="4480679"/>
                  </a:lnTo>
                  <a:lnTo>
                    <a:pt x="9535820" y="4462357"/>
                  </a:lnTo>
                  <a:lnTo>
                    <a:pt x="9576540" y="4439509"/>
                  </a:lnTo>
                  <a:lnTo>
                    <a:pt x="9614319" y="4412454"/>
                  </a:lnTo>
                  <a:lnTo>
                    <a:pt x="9648840" y="4381507"/>
                  </a:lnTo>
                  <a:lnTo>
                    <a:pt x="9679787" y="4346988"/>
                  </a:lnTo>
                  <a:lnTo>
                    <a:pt x="9706841" y="4309212"/>
                  </a:lnTo>
                  <a:lnTo>
                    <a:pt x="9729687" y="4268497"/>
                  </a:lnTo>
                  <a:lnTo>
                    <a:pt x="9748008" y="4225161"/>
                  </a:lnTo>
                  <a:lnTo>
                    <a:pt x="9761486" y="4179520"/>
                  </a:lnTo>
                  <a:lnTo>
                    <a:pt x="9769806" y="4131891"/>
                  </a:lnTo>
                  <a:lnTo>
                    <a:pt x="9772650" y="4082592"/>
                  </a:lnTo>
                  <a:lnTo>
                    <a:pt x="9772650" y="422783"/>
                  </a:lnTo>
                  <a:lnTo>
                    <a:pt x="9769806" y="373467"/>
                  </a:lnTo>
                  <a:lnTo>
                    <a:pt x="9761486" y="325824"/>
                  </a:lnTo>
                  <a:lnTo>
                    <a:pt x="9748008" y="280173"/>
                  </a:lnTo>
                  <a:lnTo>
                    <a:pt x="9729687" y="236829"/>
                  </a:lnTo>
                  <a:lnTo>
                    <a:pt x="9706841" y="196109"/>
                  </a:lnTo>
                  <a:lnTo>
                    <a:pt x="9679787" y="158330"/>
                  </a:lnTo>
                  <a:lnTo>
                    <a:pt x="9648840" y="123809"/>
                  </a:lnTo>
                  <a:lnTo>
                    <a:pt x="9614319" y="92862"/>
                  </a:lnTo>
                  <a:lnTo>
                    <a:pt x="9576540" y="65808"/>
                  </a:lnTo>
                  <a:lnTo>
                    <a:pt x="9535820" y="42962"/>
                  </a:lnTo>
                  <a:lnTo>
                    <a:pt x="9492476" y="24641"/>
                  </a:lnTo>
                  <a:lnTo>
                    <a:pt x="9446825" y="11163"/>
                  </a:lnTo>
                  <a:lnTo>
                    <a:pt x="9399182" y="2843"/>
                  </a:lnTo>
                  <a:lnTo>
                    <a:pt x="93498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10125" y="2647949"/>
              <a:ext cx="4714875" cy="3248025"/>
            </a:xfrm>
            <a:custGeom>
              <a:avLst/>
              <a:gdLst/>
              <a:ahLst/>
              <a:cxnLst/>
              <a:rect l="l" t="t" r="r" b="b"/>
              <a:pathLst>
                <a:path w="4714875" h="3248025">
                  <a:moveTo>
                    <a:pt x="923925" y="2952750"/>
                  </a:moveTo>
                  <a:lnTo>
                    <a:pt x="0" y="2952750"/>
                  </a:lnTo>
                  <a:lnTo>
                    <a:pt x="0" y="3248025"/>
                  </a:lnTo>
                  <a:lnTo>
                    <a:pt x="923925" y="3248025"/>
                  </a:lnTo>
                  <a:lnTo>
                    <a:pt x="923925" y="2952750"/>
                  </a:lnTo>
                  <a:close/>
                </a:path>
                <a:path w="4714875" h="3248025">
                  <a:moveTo>
                    <a:pt x="1933575" y="2457450"/>
                  </a:moveTo>
                  <a:lnTo>
                    <a:pt x="0" y="2457450"/>
                  </a:lnTo>
                  <a:lnTo>
                    <a:pt x="0" y="2752725"/>
                  </a:lnTo>
                  <a:lnTo>
                    <a:pt x="1933575" y="2752725"/>
                  </a:lnTo>
                  <a:lnTo>
                    <a:pt x="1933575" y="2457450"/>
                  </a:lnTo>
                  <a:close/>
                </a:path>
                <a:path w="4714875" h="3248025">
                  <a:moveTo>
                    <a:pt x="2628900" y="1971675"/>
                  </a:moveTo>
                  <a:lnTo>
                    <a:pt x="0" y="1971675"/>
                  </a:lnTo>
                  <a:lnTo>
                    <a:pt x="0" y="2257425"/>
                  </a:lnTo>
                  <a:lnTo>
                    <a:pt x="2628900" y="2257425"/>
                  </a:lnTo>
                  <a:lnTo>
                    <a:pt x="2628900" y="1971675"/>
                  </a:lnTo>
                  <a:close/>
                </a:path>
                <a:path w="4714875" h="3248025">
                  <a:moveTo>
                    <a:pt x="4257675" y="1476375"/>
                  </a:moveTo>
                  <a:lnTo>
                    <a:pt x="0" y="1476375"/>
                  </a:lnTo>
                  <a:lnTo>
                    <a:pt x="0" y="1771650"/>
                  </a:lnTo>
                  <a:lnTo>
                    <a:pt x="4257675" y="1771650"/>
                  </a:lnTo>
                  <a:lnTo>
                    <a:pt x="4257675" y="1476375"/>
                  </a:lnTo>
                  <a:close/>
                </a:path>
                <a:path w="4714875" h="3248025">
                  <a:moveTo>
                    <a:pt x="4410075" y="981075"/>
                  </a:moveTo>
                  <a:lnTo>
                    <a:pt x="0" y="981075"/>
                  </a:lnTo>
                  <a:lnTo>
                    <a:pt x="0" y="1276350"/>
                  </a:lnTo>
                  <a:lnTo>
                    <a:pt x="4410075" y="1276350"/>
                  </a:lnTo>
                  <a:lnTo>
                    <a:pt x="4410075" y="981075"/>
                  </a:lnTo>
                  <a:close/>
                </a:path>
                <a:path w="4714875" h="3248025">
                  <a:moveTo>
                    <a:pt x="4410075" y="495300"/>
                  </a:moveTo>
                  <a:lnTo>
                    <a:pt x="0" y="495300"/>
                  </a:lnTo>
                  <a:lnTo>
                    <a:pt x="0" y="781050"/>
                  </a:lnTo>
                  <a:lnTo>
                    <a:pt x="4410075" y="781050"/>
                  </a:lnTo>
                  <a:lnTo>
                    <a:pt x="4410075" y="495300"/>
                  </a:lnTo>
                  <a:close/>
                </a:path>
                <a:path w="4714875" h="3248025">
                  <a:moveTo>
                    <a:pt x="4714875" y="0"/>
                  </a:moveTo>
                  <a:lnTo>
                    <a:pt x="0" y="0"/>
                  </a:lnTo>
                  <a:lnTo>
                    <a:pt x="0" y="295275"/>
                  </a:lnTo>
                  <a:lnTo>
                    <a:pt x="4714875" y="295275"/>
                  </a:lnTo>
                  <a:lnTo>
                    <a:pt x="4714875" y="0"/>
                  </a:lnTo>
                  <a:close/>
                </a:path>
              </a:pathLst>
            </a:custGeom>
            <a:solidFill>
              <a:srgbClr val="1F49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10125" y="2152650"/>
              <a:ext cx="4953000" cy="295275"/>
            </a:xfrm>
            <a:custGeom>
              <a:avLst/>
              <a:gdLst/>
              <a:ahLst/>
              <a:cxnLst/>
              <a:rect l="l" t="t" r="r" b="b"/>
              <a:pathLst>
                <a:path w="4953000" h="295275">
                  <a:moveTo>
                    <a:pt x="4953000" y="0"/>
                  </a:moveTo>
                  <a:lnTo>
                    <a:pt x="0" y="0"/>
                  </a:lnTo>
                  <a:lnTo>
                    <a:pt x="0" y="295275"/>
                  </a:lnTo>
                  <a:lnTo>
                    <a:pt x="4953000" y="295275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805426" y="2052700"/>
              <a:ext cx="0" cy="3943350"/>
            </a:xfrm>
            <a:custGeom>
              <a:avLst/>
              <a:gdLst/>
              <a:ahLst/>
              <a:cxnLst/>
              <a:rect l="l" t="t" r="r" b="b"/>
              <a:pathLst>
                <a:path w="0" h="3943350">
                  <a:moveTo>
                    <a:pt x="0" y="3943286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805170" y="5587365"/>
            <a:ext cx="518795" cy="335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12%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812026" y="5095176"/>
            <a:ext cx="51879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25%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508875" y="4602416"/>
            <a:ext cx="519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34%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135491" y="4110037"/>
            <a:ext cx="519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55%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290431" y="3617277"/>
            <a:ext cx="519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57%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290431" y="3124517"/>
            <a:ext cx="5194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57%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600183" y="2632011"/>
            <a:ext cx="51879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solidFill>
                  <a:srgbClr val="404040"/>
                </a:solidFill>
                <a:latin typeface="Arial"/>
                <a:cs typeface="Arial"/>
              </a:rPr>
              <a:t>61%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832593" y="2139251"/>
            <a:ext cx="53911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0">
                <a:solidFill>
                  <a:srgbClr val="1F4950"/>
                </a:solidFill>
                <a:latin typeface="Arial Black"/>
                <a:cs typeface="Arial Black"/>
              </a:rPr>
              <a:t>64%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844420" y="2155507"/>
            <a:ext cx="2768600" cy="37147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25"/>
              </a:spcBef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Take</a:t>
            </a:r>
            <a:r>
              <a:rPr dirty="0" sz="1550" spc="-1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Supplements</a:t>
            </a:r>
            <a:endParaRPr sz="1550">
              <a:latin typeface="Arial"/>
              <a:cs typeface="Arial"/>
            </a:endParaRPr>
          </a:p>
          <a:p>
            <a:pPr algn="r" marL="1076325" marR="5080" indent="904240">
              <a:lnSpc>
                <a:spcPts val="3879"/>
              </a:lnSpc>
              <a:spcBef>
                <a:spcPts val="465"/>
              </a:spcBef>
            </a:pP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Exercise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Rest</a:t>
            </a:r>
            <a:r>
              <a:rPr dirty="0" sz="1550" spc="-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00">
                <a:solidFill>
                  <a:srgbClr val="1F4950"/>
                </a:solidFill>
                <a:latin typeface="Arial"/>
                <a:cs typeface="Arial"/>
              </a:rPr>
              <a:t>&amp;</a:t>
            </a: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Recreation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Food</a:t>
            </a:r>
            <a:r>
              <a:rPr dirty="0" sz="1550" spc="12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1F4950"/>
                </a:solidFill>
                <a:latin typeface="Arial"/>
                <a:cs typeface="Arial"/>
              </a:rPr>
              <a:t>Therapy</a:t>
            </a:r>
            <a:endParaRPr sz="155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1550"/>
              </a:spcBef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Buying</a:t>
            </a:r>
            <a:r>
              <a:rPr dirty="0" sz="1550" spc="229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Fitness</a:t>
            </a:r>
            <a:r>
              <a:rPr dirty="0" sz="1550" spc="17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70">
                <a:solidFill>
                  <a:srgbClr val="1F4950"/>
                </a:solidFill>
                <a:latin typeface="Arial"/>
                <a:cs typeface="Arial"/>
              </a:rPr>
              <a:t>Equipment</a:t>
            </a:r>
            <a:endParaRPr sz="1550">
              <a:latin typeface="Arial"/>
              <a:cs typeface="Arial"/>
            </a:endParaRPr>
          </a:p>
          <a:p>
            <a:pPr algn="r" marL="12700" marR="5080" indent="1087120">
              <a:lnSpc>
                <a:spcPct val="208500"/>
              </a:lnSpc>
              <a:spcBef>
                <a:spcPts val="5"/>
              </a:spcBef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Massage</a:t>
            </a:r>
            <a:r>
              <a:rPr dirty="0" sz="1550" spc="21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35">
                <a:solidFill>
                  <a:srgbClr val="1F4950"/>
                </a:solidFill>
                <a:latin typeface="Arial"/>
                <a:cs typeface="Arial"/>
              </a:rPr>
              <a:t>Therapy </a:t>
            </a:r>
            <a:r>
              <a:rPr dirty="0" sz="1550" spc="45">
                <a:solidFill>
                  <a:srgbClr val="1F4950"/>
                </a:solidFill>
                <a:latin typeface="Arial"/>
                <a:cs typeface="Arial"/>
              </a:rPr>
              <a:t>Smoking</a:t>
            </a:r>
            <a:r>
              <a:rPr dirty="0" sz="1550" spc="-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00">
                <a:solidFill>
                  <a:srgbClr val="1F4950"/>
                </a:solidFill>
                <a:latin typeface="Arial"/>
                <a:cs typeface="Arial"/>
              </a:rPr>
              <a:t>&amp;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1F4950"/>
                </a:solidFill>
                <a:latin typeface="Arial"/>
                <a:cs typeface="Arial"/>
              </a:rPr>
              <a:t>Alcohol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Cessation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Psychological</a:t>
            </a:r>
            <a:r>
              <a:rPr dirty="0" sz="1550" spc="3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35">
                <a:solidFill>
                  <a:srgbClr val="1F4950"/>
                </a:solidFill>
                <a:latin typeface="Arial"/>
                <a:cs typeface="Arial"/>
              </a:rPr>
              <a:t>Counseling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" y="180975"/>
            <a:ext cx="1504950" cy="3905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95425" y="2771775"/>
              <a:ext cx="9201150" cy="1314450"/>
            </a:xfrm>
            <a:custGeom>
              <a:avLst/>
              <a:gdLst/>
              <a:ahLst/>
              <a:cxnLst/>
              <a:rect l="l" t="t" r="r" b="b"/>
              <a:pathLst>
                <a:path w="9201150" h="1314450">
                  <a:moveTo>
                    <a:pt x="9201150" y="0"/>
                  </a:moveTo>
                  <a:lnTo>
                    <a:pt x="0" y="0"/>
                  </a:lnTo>
                  <a:lnTo>
                    <a:pt x="0" y="1314450"/>
                  </a:lnTo>
                  <a:lnTo>
                    <a:pt x="9201150" y="1314450"/>
                  </a:lnTo>
                  <a:lnTo>
                    <a:pt x="9201150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000" y="3145853"/>
            <a:ext cx="8395335" cy="5175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295"/>
              <a:t>CONNECTING</a:t>
            </a:r>
            <a:r>
              <a:rPr dirty="0" spc="-220"/>
              <a:t> </a:t>
            </a:r>
            <a:r>
              <a:rPr dirty="0" spc="-260"/>
              <a:t>WITH</a:t>
            </a:r>
            <a:r>
              <a:rPr dirty="0" spc="-200"/>
              <a:t> </a:t>
            </a:r>
            <a:r>
              <a:rPr dirty="0" spc="-360"/>
              <a:t>CHINESE</a:t>
            </a:r>
            <a:r>
              <a:rPr dirty="0" spc="-220"/>
              <a:t> </a:t>
            </a:r>
            <a:r>
              <a:rPr dirty="0" spc="-350"/>
              <a:t>CONSUMERS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" y="180975"/>
            <a:ext cx="1504950" cy="3905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8125" y="5153025"/>
            <a:ext cx="4895850" cy="1228725"/>
          </a:xfrm>
          <a:custGeom>
            <a:avLst/>
            <a:gdLst/>
            <a:ahLst/>
            <a:cxnLst/>
            <a:rect l="l" t="t" r="r" b="b"/>
            <a:pathLst>
              <a:path w="4895850" h="1228725">
                <a:moveTo>
                  <a:pt x="4826635" y="0"/>
                </a:moveTo>
                <a:lnTo>
                  <a:pt x="69202" y="0"/>
                </a:lnTo>
                <a:lnTo>
                  <a:pt x="42267" y="5439"/>
                </a:lnTo>
                <a:lnTo>
                  <a:pt x="20270" y="20272"/>
                </a:lnTo>
                <a:lnTo>
                  <a:pt x="5438" y="42273"/>
                </a:lnTo>
                <a:lnTo>
                  <a:pt x="0" y="69214"/>
                </a:lnTo>
                <a:lnTo>
                  <a:pt x="0" y="1159522"/>
                </a:lnTo>
                <a:lnTo>
                  <a:pt x="5438" y="1186457"/>
                </a:lnTo>
                <a:lnTo>
                  <a:pt x="20270" y="1208454"/>
                </a:lnTo>
                <a:lnTo>
                  <a:pt x="42267" y="1223286"/>
                </a:lnTo>
                <a:lnTo>
                  <a:pt x="69202" y="1228725"/>
                </a:lnTo>
                <a:lnTo>
                  <a:pt x="4826635" y="1228725"/>
                </a:lnTo>
                <a:lnTo>
                  <a:pt x="4853576" y="1223286"/>
                </a:lnTo>
                <a:lnTo>
                  <a:pt x="4875577" y="1208454"/>
                </a:lnTo>
                <a:lnTo>
                  <a:pt x="4890410" y="1186457"/>
                </a:lnTo>
                <a:lnTo>
                  <a:pt x="4895850" y="1159522"/>
                </a:lnTo>
                <a:lnTo>
                  <a:pt x="4895850" y="69214"/>
                </a:lnTo>
                <a:lnTo>
                  <a:pt x="4890410" y="42273"/>
                </a:lnTo>
                <a:lnTo>
                  <a:pt x="4875577" y="20272"/>
                </a:lnTo>
                <a:lnTo>
                  <a:pt x="4853576" y="5439"/>
                </a:lnTo>
                <a:lnTo>
                  <a:pt x="482663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643" rIns="0" bIns="0" rtlCol="0" vert="horz">
            <a:spAutoFit/>
          </a:bodyPr>
          <a:lstStyle/>
          <a:p>
            <a:pPr marL="1116330">
              <a:lnSpc>
                <a:spcPct val="100000"/>
              </a:lnSpc>
              <a:spcBef>
                <a:spcPts val="105"/>
              </a:spcBef>
            </a:pPr>
            <a:r>
              <a:rPr dirty="0" sz="3600" spc="-370">
                <a:solidFill>
                  <a:srgbClr val="85C530"/>
                </a:solidFill>
              </a:rPr>
              <a:t>2025</a:t>
            </a:r>
            <a:r>
              <a:rPr dirty="0" sz="3600" spc="-260">
                <a:solidFill>
                  <a:srgbClr val="85C530"/>
                </a:solidFill>
              </a:rPr>
              <a:t> </a:t>
            </a:r>
            <a:r>
              <a:rPr dirty="0" sz="3600" spc="-415"/>
              <a:t>CHINESE</a:t>
            </a:r>
            <a:r>
              <a:rPr dirty="0" sz="3600" spc="-295"/>
              <a:t> </a:t>
            </a:r>
            <a:r>
              <a:rPr dirty="0" sz="3600" spc="-355"/>
              <a:t>CONSUMER</a:t>
            </a:r>
            <a:r>
              <a:rPr dirty="0" sz="3600" spc="-275"/>
              <a:t> </a:t>
            </a:r>
            <a:r>
              <a:rPr dirty="0" sz="3600" spc="-500"/>
              <a:t>JOURNEY</a:t>
            </a:r>
            <a:endParaRPr sz="3600"/>
          </a:p>
        </p:txBody>
      </p:sp>
      <p:sp>
        <p:nvSpPr>
          <p:cNvPr id="4" name="object 4" descr=""/>
          <p:cNvSpPr txBox="1"/>
          <p:nvPr/>
        </p:nvSpPr>
        <p:spPr>
          <a:xfrm>
            <a:off x="7312659" y="5148961"/>
            <a:ext cx="4297680" cy="8267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95"/>
              </a:spcBef>
            </a:pPr>
            <a:r>
              <a:rPr dirty="0" sz="1550" spc="50">
                <a:solidFill>
                  <a:srgbClr val="1F464A"/>
                </a:solidFill>
                <a:latin typeface="Arial"/>
                <a:cs typeface="Arial"/>
              </a:rPr>
              <a:t>Brands</a:t>
            </a:r>
            <a:r>
              <a:rPr dirty="0" sz="1550" spc="3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100">
                <a:solidFill>
                  <a:srgbClr val="1F464A"/>
                </a:solidFill>
                <a:latin typeface="Arial"/>
                <a:cs typeface="Arial"/>
              </a:rPr>
              <a:t>must</a:t>
            </a:r>
            <a:r>
              <a:rPr dirty="0" sz="1550" spc="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80">
                <a:solidFill>
                  <a:srgbClr val="1F464A"/>
                </a:solidFill>
                <a:latin typeface="Arial"/>
                <a:cs typeface="Arial"/>
              </a:rPr>
              <a:t>now</a:t>
            </a:r>
            <a:r>
              <a:rPr dirty="0" sz="1550" spc="7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55">
                <a:solidFill>
                  <a:srgbClr val="1F464A"/>
                </a:solidFill>
                <a:latin typeface="Arial"/>
                <a:cs typeface="Arial"/>
              </a:rPr>
              <a:t>guide</a:t>
            </a:r>
            <a:r>
              <a:rPr dirty="0" sz="1550" spc="-2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75">
                <a:solidFill>
                  <a:srgbClr val="1F464A"/>
                </a:solidFill>
                <a:latin typeface="Arial"/>
                <a:cs typeface="Arial"/>
              </a:rPr>
              <a:t>customers</a:t>
            </a:r>
            <a:r>
              <a:rPr dirty="0" sz="1550" spc="-4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100">
                <a:solidFill>
                  <a:srgbClr val="1F464A"/>
                </a:solidFill>
                <a:latin typeface="Arial"/>
                <a:cs typeface="Arial"/>
              </a:rPr>
              <a:t>through</a:t>
            </a:r>
            <a:r>
              <a:rPr dirty="0" sz="1550" spc="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-50">
                <a:solidFill>
                  <a:srgbClr val="1F464A"/>
                </a:solidFill>
                <a:latin typeface="Arial"/>
                <a:cs typeface="Arial"/>
              </a:rPr>
              <a:t>a </a:t>
            </a:r>
            <a:r>
              <a:rPr dirty="0" sz="1550" spc="-50">
                <a:solidFill>
                  <a:srgbClr val="1F464A"/>
                </a:solidFill>
                <a:latin typeface="Arial Black"/>
                <a:cs typeface="Arial Black"/>
              </a:rPr>
              <a:t>streamlined,</a:t>
            </a:r>
            <a:r>
              <a:rPr dirty="0" sz="1550" spc="-55">
                <a:solidFill>
                  <a:srgbClr val="1F464A"/>
                </a:solidFill>
                <a:latin typeface="Arial Black"/>
                <a:cs typeface="Arial Black"/>
              </a:rPr>
              <a:t> one-</a:t>
            </a:r>
            <a:r>
              <a:rPr dirty="0" sz="1550" spc="-75">
                <a:solidFill>
                  <a:srgbClr val="1F464A"/>
                </a:solidFill>
                <a:latin typeface="Arial Black"/>
                <a:cs typeface="Arial Black"/>
              </a:rPr>
              <a:t>step</a:t>
            </a:r>
            <a:r>
              <a:rPr dirty="0" sz="1550" spc="-7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-35">
                <a:solidFill>
                  <a:srgbClr val="1F464A"/>
                </a:solidFill>
                <a:latin typeface="Arial Black"/>
                <a:cs typeface="Arial Black"/>
              </a:rPr>
              <a:t>journey</a:t>
            </a:r>
            <a:r>
              <a:rPr dirty="0" sz="1550" spc="-3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550" spc="55">
                <a:solidFill>
                  <a:srgbClr val="1F464A"/>
                </a:solidFill>
                <a:latin typeface="Arial"/>
                <a:cs typeface="Arial"/>
              </a:rPr>
              <a:t>using</a:t>
            </a:r>
            <a:r>
              <a:rPr dirty="0" sz="155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1F464A"/>
                </a:solidFill>
                <a:latin typeface="Arial"/>
                <a:cs typeface="Arial"/>
              </a:rPr>
              <a:t>an </a:t>
            </a:r>
            <a:r>
              <a:rPr dirty="0" sz="1550" spc="70">
                <a:solidFill>
                  <a:srgbClr val="1F464A"/>
                </a:solidFill>
                <a:latin typeface="Arial"/>
                <a:cs typeface="Arial"/>
              </a:rPr>
              <a:t>integrated</a:t>
            </a:r>
            <a:r>
              <a:rPr dirty="0" sz="1550" spc="4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75">
                <a:solidFill>
                  <a:srgbClr val="1F464A"/>
                </a:solidFill>
                <a:latin typeface="Arial"/>
                <a:cs typeface="Arial"/>
              </a:rPr>
              <a:t>omnichannel</a:t>
            </a:r>
            <a:r>
              <a:rPr dirty="0" sz="1550" spc="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F464A"/>
                </a:solidFill>
                <a:latin typeface="Arial"/>
                <a:cs typeface="Arial"/>
              </a:rPr>
              <a:t>strategy.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7525" y="5358193"/>
            <a:ext cx="4342765" cy="8267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2999"/>
              </a:lnSpc>
              <a:spcBef>
                <a:spcPts val="95"/>
              </a:spcBef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Social</a:t>
            </a:r>
            <a:r>
              <a:rPr dirty="0" sz="1550" spc="4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70">
                <a:solidFill>
                  <a:srgbClr val="1F4950"/>
                </a:solidFill>
                <a:latin typeface="Arial"/>
                <a:cs typeface="Arial"/>
              </a:rPr>
              <a:t>commerce</a:t>
            </a:r>
            <a:r>
              <a:rPr dirty="0" sz="1550" spc="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is</a:t>
            </a: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85">
                <a:solidFill>
                  <a:srgbClr val="1F4950"/>
                </a:solidFill>
                <a:latin typeface="Arial"/>
                <a:cs typeface="Arial"/>
              </a:rPr>
              <a:t>transforming</a:t>
            </a:r>
            <a:r>
              <a:rPr dirty="0" sz="1550" spc="3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e-</a:t>
            </a:r>
            <a:r>
              <a:rPr dirty="0" sz="1550" spc="60">
                <a:solidFill>
                  <a:srgbClr val="1F4950"/>
                </a:solidFill>
                <a:latin typeface="Arial"/>
                <a:cs typeface="Arial"/>
              </a:rPr>
              <a:t>commerce in</a:t>
            </a:r>
            <a:r>
              <a:rPr dirty="0" sz="1550" spc="7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China,</a:t>
            </a: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moving</a:t>
            </a:r>
            <a:r>
              <a:rPr dirty="0" sz="1550" spc="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10">
                <a:solidFill>
                  <a:srgbClr val="1F4950"/>
                </a:solidFill>
                <a:latin typeface="Arial"/>
                <a:cs typeface="Arial"/>
              </a:rPr>
              <a:t>from</a:t>
            </a:r>
            <a:r>
              <a:rPr dirty="0" sz="1550" spc="9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70">
                <a:solidFill>
                  <a:srgbClr val="1F4950"/>
                </a:solidFill>
                <a:latin typeface="Arial"/>
                <a:cs typeface="Arial"/>
              </a:rPr>
              <a:t>traditional</a:t>
            </a:r>
            <a:r>
              <a:rPr dirty="0" sz="1550" spc="3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sales</a:t>
            </a:r>
            <a:r>
              <a:rPr dirty="0" sz="1550" spc="-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tactics </a:t>
            </a:r>
            <a:r>
              <a:rPr dirty="0" sz="1550" spc="125">
                <a:solidFill>
                  <a:srgbClr val="1F4950"/>
                </a:solidFill>
                <a:latin typeface="Arial"/>
                <a:cs typeface="Arial"/>
              </a:rPr>
              <a:t>to</a:t>
            </a:r>
            <a:r>
              <a:rPr dirty="0" sz="1550" spc="-1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0">
                <a:solidFill>
                  <a:srgbClr val="1F4950"/>
                </a:solidFill>
                <a:latin typeface="Arial"/>
                <a:cs typeface="Arial"/>
              </a:rPr>
              <a:t>enriching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95">
                <a:solidFill>
                  <a:srgbClr val="1F4950"/>
                </a:solidFill>
                <a:latin typeface="Arial"/>
                <a:cs typeface="Arial"/>
              </a:rPr>
              <a:t>the</a:t>
            </a:r>
            <a:r>
              <a:rPr dirty="0" sz="1550" spc="-2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80">
                <a:solidFill>
                  <a:srgbClr val="1F4950"/>
                </a:solidFill>
                <a:latin typeface="Arial"/>
                <a:cs typeface="Arial"/>
              </a:rPr>
              <a:t>customer</a:t>
            </a:r>
            <a:r>
              <a:rPr dirty="0" sz="1550" spc="-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1F4950"/>
                </a:solidFill>
                <a:latin typeface="Arial"/>
                <a:cs typeface="Arial"/>
              </a:rPr>
              <a:t>journey.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1846262"/>
            <a:ext cx="12187555" cy="3921760"/>
            <a:chOff x="0" y="1846262"/>
            <a:chExt cx="12187555" cy="392176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8702" y="4505318"/>
              <a:ext cx="1233568" cy="126213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899130" y="4804842"/>
              <a:ext cx="304800" cy="659130"/>
            </a:xfrm>
            <a:custGeom>
              <a:avLst/>
              <a:gdLst/>
              <a:ahLst/>
              <a:cxnLst/>
              <a:rect l="l" t="t" r="r" b="b"/>
              <a:pathLst>
                <a:path w="304800" h="659129">
                  <a:moveTo>
                    <a:pt x="36759" y="490099"/>
                  </a:moveTo>
                  <a:lnTo>
                    <a:pt x="0" y="525253"/>
                  </a:lnTo>
                  <a:lnTo>
                    <a:pt x="13742" y="539527"/>
                  </a:lnTo>
                  <a:lnTo>
                    <a:pt x="28659" y="552512"/>
                  </a:lnTo>
                  <a:lnTo>
                    <a:pt x="61653" y="574335"/>
                  </a:lnTo>
                  <a:lnTo>
                    <a:pt x="109697" y="589428"/>
                  </a:lnTo>
                  <a:lnTo>
                    <a:pt x="126441" y="591417"/>
                  </a:lnTo>
                  <a:lnTo>
                    <a:pt x="126441" y="658572"/>
                  </a:lnTo>
                  <a:lnTo>
                    <a:pt x="172391" y="658572"/>
                  </a:lnTo>
                  <a:lnTo>
                    <a:pt x="172390" y="589650"/>
                  </a:lnTo>
                  <a:lnTo>
                    <a:pt x="210739" y="578708"/>
                  </a:lnTo>
                  <a:lnTo>
                    <a:pt x="245296" y="559413"/>
                  </a:lnTo>
                  <a:lnTo>
                    <a:pt x="265298" y="540416"/>
                  </a:lnTo>
                  <a:lnTo>
                    <a:pt x="126441" y="540416"/>
                  </a:lnTo>
                  <a:lnTo>
                    <a:pt x="100849" y="534297"/>
                  </a:lnTo>
                  <a:lnTo>
                    <a:pt x="77434" y="523183"/>
                  </a:lnTo>
                  <a:lnTo>
                    <a:pt x="56102" y="508106"/>
                  </a:lnTo>
                  <a:lnTo>
                    <a:pt x="36759" y="490099"/>
                  </a:lnTo>
                  <a:close/>
                </a:path>
                <a:path w="304800" h="659129">
                  <a:moveTo>
                    <a:pt x="172390" y="0"/>
                  </a:moveTo>
                  <a:lnTo>
                    <a:pt x="126441" y="0"/>
                  </a:lnTo>
                  <a:lnTo>
                    <a:pt x="126441" y="69461"/>
                  </a:lnTo>
                  <a:lnTo>
                    <a:pt x="114751" y="72192"/>
                  </a:lnTo>
                  <a:lnTo>
                    <a:pt x="43592" y="116408"/>
                  </a:lnTo>
                  <a:lnTo>
                    <a:pt x="18775" y="158173"/>
                  </a:lnTo>
                  <a:lnTo>
                    <a:pt x="9308" y="205741"/>
                  </a:lnTo>
                  <a:lnTo>
                    <a:pt x="17542" y="254014"/>
                  </a:lnTo>
                  <a:lnTo>
                    <a:pt x="35880" y="285519"/>
                  </a:lnTo>
                  <a:lnTo>
                    <a:pt x="61680" y="309005"/>
                  </a:lnTo>
                  <a:lnTo>
                    <a:pt x="92636" y="326475"/>
                  </a:lnTo>
                  <a:lnTo>
                    <a:pt x="126441" y="339934"/>
                  </a:lnTo>
                  <a:lnTo>
                    <a:pt x="126441" y="540416"/>
                  </a:lnTo>
                  <a:lnTo>
                    <a:pt x="265298" y="540416"/>
                  </a:lnTo>
                  <a:lnTo>
                    <a:pt x="267480" y="538343"/>
                  </a:lnTo>
                  <a:lnTo>
                    <a:pt x="172390" y="538343"/>
                  </a:lnTo>
                  <a:lnTo>
                    <a:pt x="172390" y="355403"/>
                  </a:lnTo>
                  <a:lnTo>
                    <a:pt x="272424" y="355403"/>
                  </a:lnTo>
                  <a:lnTo>
                    <a:pt x="263747" y="344601"/>
                  </a:lnTo>
                  <a:lnTo>
                    <a:pt x="243033" y="330080"/>
                  </a:lnTo>
                  <a:lnTo>
                    <a:pt x="220309" y="318892"/>
                  </a:lnTo>
                  <a:lnTo>
                    <a:pt x="196465" y="309972"/>
                  </a:lnTo>
                  <a:lnTo>
                    <a:pt x="172390" y="302258"/>
                  </a:lnTo>
                  <a:lnTo>
                    <a:pt x="172390" y="287555"/>
                  </a:lnTo>
                  <a:lnTo>
                    <a:pt x="126441" y="287555"/>
                  </a:lnTo>
                  <a:lnTo>
                    <a:pt x="116224" y="283354"/>
                  </a:lnTo>
                  <a:lnTo>
                    <a:pt x="66101" y="234228"/>
                  </a:lnTo>
                  <a:lnTo>
                    <a:pt x="62006" y="196925"/>
                  </a:lnTo>
                  <a:lnTo>
                    <a:pt x="74180" y="160943"/>
                  </a:lnTo>
                  <a:lnTo>
                    <a:pt x="100934" y="133174"/>
                  </a:lnTo>
                  <a:lnTo>
                    <a:pt x="126441" y="121452"/>
                  </a:lnTo>
                  <a:lnTo>
                    <a:pt x="172390" y="121452"/>
                  </a:lnTo>
                  <a:lnTo>
                    <a:pt x="172390" y="117092"/>
                  </a:lnTo>
                  <a:lnTo>
                    <a:pt x="286539" y="117092"/>
                  </a:lnTo>
                  <a:lnTo>
                    <a:pt x="265312" y="99130"/>
                  </a:lnTo>
                  <a:lnTo>
                    <a:pt x="236585" y="82691"/>
                  </a:lnTo>
                  <a:lnTo>
                    <a:pt x="205359" y="71716"/>
                  </a:lnTo>
                  <a:lnTo>
                    <a:pt x="172390" y="66551"/>
                  </a:lnTo>
                  <a:lnTo>
                    <a:pt x="172390" y="0"/>
                  </a:lnTo>
                  <a:close/>
                </a:path>
                <a:path w="304800" h="659129">
                  <a:moveTo>
                    <a:pt x="272424" y="355403"/>
                  </a:moveTo>
                  <a:lnTo>
                    <a:pt x="172390" y="355403"/>
                  </a:lnTo>
                  <a:lnTo>
                    <a:pt x="195787" y="364057"/>
                  </a:lnTo>
                  <a:lnTo>
                    <a:pt x="218328" y="375319"/>
                  </a:lnTo>
                  <a:lnTo>
                    <a:pt x="237467" y="390731"/>
                  </a:lnTo>
                  <a:lnTo>
                    <a:pt x="250657" y="411836"/>
                  </a:lnTo>
                  <a:lnTo>
                    <a:pt x="255535" y="437455"/>
                  </a:lnTo>
                  <a:lnTo>
                    <a:pt x="252309" y="463835"/>
                  </a:lnTo>
                  <a:lnTo>
                    <a:pt x="226682" y="509631"/>
                  </a:lnTo>
                  <a:lnTo>
                    <a:pt x="187417" y="534167"/>
                  </a:lnTo>
                  <a:lnTo>
                    <a:pt x="172390" y="538343"/>
                  </a:lnTo>
                  <a:lnTo>
                    <a:pt x="267480" y="538343"/>
                  </a:lnTo>
                  <a:lnTo>
                    <a:pt x="273881" y="532264"/>
                  </a:lnTo>
                  <a:lnTo>
                    <a:pt x="294309" y="497757"/>
                  </a:lnTo>
                  <a:lnTo>
                    <a:pt x="304481" y="457706"/>
                  </a:lnTo>
                  <a:lnTo>
                    <a:pt x="303266" y="416213"/>
                  </a:lnTo>
                  <a:lnTo>
                    <a:pt x="289932" y="377202"/>
                  </a:lnTo>
                  <a:lnTo>
                    <a:pt x="272424" y="355403"/>
                  </a:lnTo>
                  <a:close/>
                </a:path>
                <a:path w="304800" h="659129">
                  <a:moveTo>
                    <a:pt x="172390" y="121452"/>
                  </a:moveTo>
                  <a:lnTo>
                    <a:pt x="126441" y="121452"/>
                  </a:lnTo>
                  <a:lnTo>
                    <a:pt x="126441" y="287555"/>
                  </a:lnTo>
                  <a:lnTo>
                    <a:pt x="172390" y="287555"/>
                  </a:lnTo>
                  <a:lnTo>
                    <a:pt x="172390" y="121452"/>
                  </a:lnTo>
                  <a:close/>
                </a:path>
                <a:path w="304800" h="659129">
                  <a:moveTo>
                    <a:pt x="286539" y="117092"/>
                  </a:moveTo>
                  <a:lnTo>
                    <a:pt x="172390" y="117092"/>
                  </a:lnTo>
                  <a:lnTo>
                    <a:pt x="195128" y="121281"/>
                  </a:lnTo>
                  <a:lnTo>
                    <a:pt x="216632" y="129300"/>
                  </a:lnTo>
                  <a:lnTo>
                    <a:pt x="236423" y="140920"/>
                  </a:lnTo>
                  <a:lnTo>
                    <a:pt x="254027" y="155912"/>
                  </a:lnTo>
                  <a:lnTo>
                    <a:pt x="290786" y="120686"/>
                  </a:lnTo>
                  <a:lnTo>
                    <a:pt x="286539" y="117092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71725"/>
              <a:ext cx="12187301" cy="297662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9075" y="2438400"/>
              <a:ext cx="11753850" cy="885825"/>
            </a:xfrm>
            <a:custGeom>
              <a:avLst/>
              <a:gdLst/>
              <a:ahLst/>
              <a:cxnLst/>
              <a:rect l="l" t="t" r="r" b="b"/>
              <a:pathLst>
                <a:path w="11753850" h="885825">
                  <a:moveTo>
                    <a:pt x="5876925" y="0"/>
                  </a:moveTo>
                  <a:lnTo>
                    <a:pt x="5557121" y="644"/>
                  </a:lnTo>
                  <a:lnTo>
                    <a:pt x="5241784" y="2555"/>
                  </a:lnTo>
                  <a:lnTo>
                    <a:pt x="4931350" y="5701"/>
                  </a:lnTo>
                  <a:lnTo>
                    <a:pt x="4626258" y="10047"/>
                  </a:lnTo>
                  <a:lnTo>
                    <a:pt x="4326944" y="15562"/>
                  </a:lnTo>
                  <a:lnTo>
                    <a:pt x="4033844" y="22212"/>
                  </a:lnTo>
                  <a:lnTo>
                    <a:pt x="3747398" y="29965"/>
                  </a:lnTo>
                  <a:lnTo>
                    <a:pt x="3468040" y="38787"/>
                  </a:lnTo>
                  <a:lnTo>
                    <a:pt x="3196210" y="48645"/>
                  </a:lnTo>
                  <a:lnTo>
                    <a:pt x="2932342" y="59507"/>
                  </a:lnTo>
                  <a:lnTo>
                    <a:pt x="2676876" y="71339"/>
                  </a:lnTo>
                  <a:lnTo>
                    <a:pt x="2491052" y="80831"/>
                  </a:lnTo>
                  <a:lnTo>
                    <a:pt x="2310384" y="90836"/>
                  </a:lnTo>
                  <a:lnTo>
                    <a:pt x="2135056" y="101341"/>
                  </a:lnTo>
                  <a:lnTo>
                    <a:pt x="1965253" y="112332"/>
                  </a:lnTo>
                  <a:lnTo>
                    <a:pt x="1801159" y="123794"/>
                  </a:lnTo>
                  <a:lnTo>
                    <a:pt x="1642958" y="135715"/>
                  </a:lnTo>
                  <a:lnTo>
                    <a:pt x="1490834" y="148080"/>
                  </a:lnTo>
                  <a:lnTo>
                    <a:pt x="1344973" y="160875"/>
                  </a:lnTo>
                  <a:lnTo>
                    <a:pt x="1205559" y="174086"/>
                  </a:lnTo>
                  <a:lnTo>
                    <a:pt x="1072776" y="187700"/>
                  </a:lnTo>
                  <a:lnTo>
                    <a:pt x="946808" y="201702"/>
                  </a:lnTo>
                  <a:lnTo>
                    <a:pt x="866706" y="211246"/>
                  </a:lnTo>
                  <a:lnTo>
                    <a:pt x="789771" y="220953"/>
                  </a:lnTo>
                  <a:lnTo>
                    <a:pt x="716056" y="230817"/>
                  </a:lnTo>
                  <a:lnTo>
                    <a:pt x="645616" y="240836"/>
                  </a:lnTo>
                  <a:lnTo>
                    <a:pt x="578505" y="251005"/>
                  </a:lnTo>
                  <a:lnTo>
                    <a:pt x="514778" y="261320"/>
                  </a:lnTo>
                  <a:lnTo>
                    <a:pt x="454491" y="271777"/>
                  </a:lnTo>
                  <a:lnTo>
                    <a:pt x="397697" y="282371"/>
                  </a:lnTo>
                  <a:lnTo>
                    <a:pt x="344451" y="293099"/>
                  </a:lnTo>
                  <a:lnTo>
                    <a:pt x="294808" y="303956"/>
                  </a:lnTo>
                  <a:lnTo>
                    <a:pt x="248823" y="314939"/>
                  </a:lnTo>
                  <a:lnTo>
                    <a:pt x="206549" y="326043"/>
                  </a:lnTo>
                  <a:lnTo>
                    <a:pt x="168042" y="337265"/>
                  </a:lnTo>
                  <a:lnTo>
                    <a:pt x="117464" y="354307"/>
                  </a:lnTo>
                  <a:lnTo>
                    <a:pt x="75669" y="371590"/>
                  </a:lnTo>
                  <a:lnTo>
                    <a:pt x="33922" y="394984"/>
                  </a:lnTo>
                  <a:lnTo>
                    <a:pt x="4821" y="424743"/>
                  </a:lnTo>
                  <a:lnTo>
                    <a:pt x="0" y="442849"/>
                  </a:lnTo>
                  <a:lnTo>
                    <a:pt x="538" y="448907"/>
                  </a:lnTo>
                  <a:lnTo>
                    <a:pt x="26027" y="484826"/>
                  </a:lnTo>
                  <a:lnTo>
                    <a:pt x="63720" y="508326"/>
                  </a:lnTo>
                  <a:lnTo>
                    <a:pt x="102547" y="525694"/>
                  </a:lnTo>
                  <a:lnTo>
                    <a:pt x="150218" y="542825"/>
                  </a:lnTo>
                  <a:lnTo>
                    <a:pt x="186821" y="554108"/>
                  </a:lnTo>
                  <a:lnTo>
                    <a:pt x="227218" y="565276"/>
                  </a:lnTo>
                  <a:lnTo>
                    <a:pt x="271355" y="576324"/>
                  </a:lnTo>
                  <a:lnTo>
                    <a:pt x="319176" y="587249"/>
                  </a:lnTo>
                  <a:lnTo>
                    <a:pt x="370627" y="598046"/>
                  </a:lnTo>
                  <a:lnTo>
                    <a:pt x="425654" y="608711"/>
                  </a:lnTo>
                  <a:lnTo>
                    <a:pt x="484201" y="619241"/>
                  </a:lnTo>
                  <a:lnTo>
                    <a:pt x="546215" y="629631"/>
                  </a:lnTo>
                  <a:lnTo>
                    <a:pt x="611641" y="639876"/>
                  </a:lnTo>
                  <a:lnTo>
                    <a:pt x="680423" y="649974"/>
                  </a:lnTo>
                  <a:lnTo>
                    <a:pt x="752507" y="659919"/>
                  </a:lnTo>
                  <a:lnTo>
                    <a:pt x="827840" y="669708"/>
                  </a:lnTo>
                  <a:lnTo>
                    <a:pt x="906365" y="679336"/>
                  </a:lnTo>
                  <a:lnTo>
                    <a:pt x="988028" y="688800"/>
                  </a:lnTo>
                  <a:lnTo>
                    <a:pt x="1072776" y="698095"/>
                  </a:lnTo>
                  <a:lnTo>
                    <a:pt x="1205559" y="711712"/>
                  </a:lnTo>
                  <a:lnTo>
                    <a:pt x="1344973" y="724927"/>
                  </a:lnTo>
                  <a:lnTo>
                    <a:pt x="1490834" y="737725"/>
                  </a:lnTo>
                  <a:lnTo>
                    <a:pt x="1642958" y="750092"/>
                  </a:lnTo>
                  <a:lnTo>
                    <a:pt x="1801159" y="762015"/>
                  </a:lnTo>
                  <a:lnTo>
                    <a:pt x="1965253" y="773480"/>
                  </a:lnTo>
                  <a:lnTo>
                    <a:pt x="2135056" y="784472"/>
                  </a:lnTo>
                  <a:lnTo>
                    <a:pt x="2310384" y="794979"/>
                  </a:lnTo>
                  <a:lnTo>
                    <a:pt x="2491052" y="804986"/>
                  </a:lnTo>
                  <a:lnTo>
                    <a:pt x="2676876" y="814479"/>
                  </a:lnTo>
                  <a:lnTo>
                    <a:pt x="2932342" y="826313"/>
                  </a:lnTo>
                  <a:lnTo>
                    <a:pt x="3196210" y="837176"/>
                  </a:lnTo>
                  <a:lnTo>
                    <a:pt x="3468040" y="847035"/>
                  </a:lnTo>
                  <a:lnTo>
                    <a:pt x="3747398" y="855858"/>
                  </a:lnTo>
                  <a:lnTo>
                    <a:pt x="4033844" y="863611"/>
                  </a:lnTo>
                  <a:lnTo>
                    <a:pt x="4326944" y="870261"/>
                  </a:lnTo>
                  <a:lnTo>
                    <a:pt x="4626258" y="875776"/>
                  </a:lnTo>
                  <a:lnTo>
                    <a:pt x="4931350" y="880123"/>
                  </a:lnTo>
                  <a:lnTo>
                    <a:pt x="5241784" y="883269"/>
                  </a:lnTo>
                  <a:lnTo>
                    <a:pt x="5557121" y="885180"/>
                  </a:lnTo>
                  <a:lnTo>
                    <a:pt x="5876925" y="885825"/>
                  </a:lnTo>
                  <a:lnTo>
                    <a:pt x="6196728" y="885180"/>
                  </a:lnTo>
                  <a:lnTo>
                    <a:pt x="6512065" y="883269"/>
                  </a:lnTo>
                  <a:lnTo>
                    <a:pt x="6822499" y="880123"/>
                  </a:lnTo>
                  <a:lnTo>
                    <a:pt x="7127591" y="875776"/>
                  </a:lnTo>
                  <a:lnTo>
                    <a:pt x="7426905" y="870261"/>
                  </a:lnTo>
                  <a:lnTo>
                    <a:pt x="7720005" y="863611"/>
                  </a:lnTo>
                  <a:lnTo>
                    <a:pt x="8006451" y="855858"/>
                  </a:lnTo>
                  <a:lnTo>
                    <a:pt x="8285809" y="847035"/>
                  </a:lnTo>
                  <a:lnTo>
                    <a:pt x="8557639" y="837176"/>
                  </a:lnTo>
                  <a:lnTo>
                    <a:pt x="8821507" y="826313"/>
                  </a:lnTo>
                  <a:lnTo>
                    <a:pt x="9076973" y="814479"/>
                  </a:lnTo>
                  <a:lnTo>
                    <a:pt x="9262797" y="804986"/>
                  </a:lnTo>
                  <a:lnTo>
                    <a:pt x="9443465" y="794979"/>
                  </a:lnTo>
                  <a:lnTo>
                    <a:pt x="9618793" y="784472"/>
                  </a:lnTo>
                  <a:lnTo>
                    <a:pt x="9788596" y="773480"/>
                  </a:lnTo>
                  <a:lnTo>
                    <a:pt x="9952690" y="762015"/>
                  </a:lnTo>
                  <a:lnTo>
                    <a:pt x="10110891" y="750092"/>
                  </a:lnTo>
                  <a:lnTo>
                    <a:pt x="10263015" y="737725"/>
                  </a:lnTo>
                  <a:lnTo>
                    <a:pt x="10408876" y="724927"/>
                  </a:lnTo>
                  <a:lnTo>
                    <a:pt x="10548290" y="711712"/>
                  </a:lnTo>
                  <a:lnTo>
                    <a:pt x="10681073" y="698095"/>
                  </a:lnTo>
                  <a:lnTo>
                    <a:pt x="10807041" y="684089"/>
                  </a:lnTo>
                  <a:lnTo>
                    <a:pt x="10887143" y="674542"/>
                  </a:lnTo>
                  <a:lnTo>
                    <a:pt x="10964078" y="664833"/>
                  </a:lnTo>
                  <a:lnTo>
                    <a:pt x="11037793" y="654966"/>
                  </a:lnTo>
                  <a:lnTo>
                    <a:pt x="11108233" y="644944"/>
                  </a:lnTo>
                  <a:lnTo>
                    <a:pt x="11175344" y="634772"/>
                  </a:lnTo>
                  <a:lnTo>
                    <a:pt x="11239071" y="624454"/>
                  </a:lnTo>
                  <a:lnTo>
                    <a:pt x="11299358" y="613993"/>
                  </a:lnTo>
                  <a:lnTo>
                    <a:pt x="11356152" y="603395"/>
                  </a:lnTo>
                  <a:lnTo>
                    <a:pt x="11409398" y="592664"/>
                  </a:lnTo>
                  <a:lnTo>
                    <a:pt x="11459041" y="581802"/>
                  </a:lnTo>
                  <a:lnTo>
                    <a:pt x="11505026" y="570815"/>
                  </a:lnTo>
                  <a:lnTo>
                    <a:pt x="11547300" y="559707"/>
                  </a:lnTo>
                  <a:lnTo>
                    <a:pt x="11585807" y="548481"/>
                  </a:lnTo>
                  <a:lnTo>
                    <a:pt x="11636385" y="531431"/>
                  </a:lnTo>
                  <a:lnTo>
                    <a:pt x="11678180" y="514141"/>
                  </a:lnTo>
                  <a:lnTo>
                    <a:pt x="11719927" y="490736"/>
                  </a:lnTo>
                  <a:lnTo>
                    <a:pt x="11749028" y="460963"/>
                  </a:lnTo>
                  <a:lnTo>
                    <a:pt x="11753850" y="442849"/>
                  </a:lnTo>
                  <a:lnTo>
                    <a:pt x="11753311" y="436794"/>
                  </a:lnTo>
                  <a:lnTo>
                    <a:pt x="11727822" y="400892"/>
                  </a:lnTo>
                  <a:lnTo>
                    <a:pt x="11690129" y="377402"/>
                  </a:lnTo>
                  <a:lnTo>
                    <a:pt x="11651302" y="360042"/>
                  </a:lnTo>
                  <a:lnTo>
                    <a:pt x="11603631" y="342918"/>
                  </a:lnTo>
                  <a:lnTo>
                    <a:pt x="11567028" y="331640"/>
                  </a:lnTo>
                  <a:lnTo>
                    <a:pt x="11526631" y="320477"/>
                  </a:lnTo>
                  <a:lnTo>
                    <a:pt x="11459041" y="303956"/>
                  </a:lnTo>
                  <a:lnTo>
                    <a:pt x="11409398" y="293099"/>
                  </a:lnTo>
                  <a:lnTo>
                    <a:pt x="11356152" y="282371"/>
                  </a:lnTo>
                  <a:lnTo>
                    <a:pt x="11299358" y="271777"/>
                  </a:lnTo>
                  <a:lnTo>
                    <a:pt x="11239071" y="261320"/>
                  </a:lnTo>
                  <a:lnTo>
                    <a:pt x="11175344" y="251005"/>
                  </a:lnTo>
                  <a:lnTo>
                    <a:pt x="11108233" y="240836"/>
                  </a:lnTo>
                  <a:lnTo>
                    <a:pt x="11037793" y="230817"/>
                  </a:lnTo>
                  <a:lnTo>
                    <a:pt x="10964078" y="220953"/>
                  </a:lnTo>
                  <a:lnTo>
                    <a:pt x="10887143" y="211246"/>
                  </a:lnTo>
                  <a:lnTo>
                    <a:pt x="10807041" y="201702"/>
                  </a:lnTo>
                  <a:lnTo>
                    <a:pt x="10681073" y="187700"/>
                  </a:lnTo>
                  <a:lnTo>
                    <a:pt x="10548290" y="174086"/>
                  </a:lnTo>
                  <a:lnTo>
                    <a:pt x="10408876" y="160875"/>
                  </a:lnTo>
                  <a:lnTo>
                    <a:pt x="10263015" y="148080"/>
                  </a:lnTo>
                  <a:lnTo>
                    <a:pt x="10110891" y="135715"/>
                  </a:lnTo>
                  <a:lnTo>
                    <a:pt x="9952690" y="123794"/>
                  </a:lnTo>
                  <a:lnTo>
                    <a:pt x="9788596" y="112332"/>
                  </a:lnTo>
                  <a:lnTo>
                    <a:pt x="9618793" y="101341"/>
                  </a:lnTo>
                  <a:lnTo>
                    <a:pt x="9443465" y="90836"/>
                  </a:lnTo>
                  <a:lnTo>
                    <a:pt x="9262797" y="80831"/>
                  </a:lnTo>
                  <a:lnTo>
                    <a:pt x="9076973" y="71339"/>
                  </a:lnTo>
                  <a:lnTo>
                    <a:pt x="8821507" y="59507"/>
                  </a:lnTo>
                  <a:lnTo>
                    <a:pt x="8557639" y="48645"/>
                  </a:lnTo>
                  <a:lnTo>
                    <a:pt x="8285809" y="38787"/>
                  </a:lnTo>
                  <a:lnTo>
                    <a:pt x="8006451" y="29965"/>
                  </a:lnTo>
                  <a:lnTo>
                    <a:pt x="7720005" y="22212"/>
                  </a:lnTo>
                  <a:lnTo>
                    <a:pt x="7426905" y="15562"/>
                  </a:lnTo>
                  <a:lnTo>
                    <a:pt x="7127591" y="10047"/>
                  </a:lnTo>
                  <a:lnTo>
                    <a:pt x="6822499" y="5701"/>
                  </a:lnTo>
                  <a:lnTo>
                    <a:pt x="6512065" y="2555"/>
                  </a:lnTo>
                  <a:lnTo>
                    <a:pt x="6196728" y="644"/>
                  </a:lnTo>
                  <a:lnTo>
                    <a:pt x="5876925" y="0"/>
                  </a:lnTo>
                  <a:close/>
                </a:path>
              </a:pathLst>
            </a:custGeom>
            <a:solidFill>
              <a:srgbClr val="368E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5" y="2495486"/>
              <a:ext cx="10777601" cy="67151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514302" y="1989582"/>
              <a:ext cx="982980" cy="1007744"/>
            </a:xfrm>
            <a:custGeom>
              <a:avLst/>
              <a:gdLst/>
              <a:ahLst/>
              <a:cxnLst/>
              <a:rect l="l" t="t" r="r" b="b"/>
              <a:pathLst>
                <a:path w="982979" h="1007744">
                  <a:moveTo>
                    <a:pt x="496935" y="0"/>
                  </a:moveTo>
                  <a:lnTo>
                    <a:pt x="450433" y="1914"/>
                  </a:lnTo>
                  <a:lnTo>
                    <a:pt x="404956" y="8222"/>
                  </a:lnTo>
                  <a:lnTo>
                    <a:pt x="360731" y="18735"/>
                  </a:lnTo>
                  <a:lnTo>
                    <a:pt x="317984" y="33264"/>
                  </a:lnTo>
                  <a:lnTo>
                    <a:pt x="276943" y="51622"/>
                  </a:lnTo>
                  <a:lnTo>
                    <a:pt x="237833" y="73620"/>
                  </a:lnTo>
                  <a:lnTo>
                    <a:pt x="200882" y="99069"/>
                  </a:lnTo>
                  <a:lnTo>
                    <a:pt x="166316" y="127782"/>
                  </a:lnTo>
                  <a:lnTo>
                    <a:pt x="134361" y="159570"/>
                  </a:lnTo>
                  <a:lnTo>
                    <a:pt x="105244" y="194245"/>
                  </a:lnTo>
                  <a:lnTo>
                    <a:pt x="79192" y="231618"/>
                  </a:lnTo>
                  <a:lnTo>
                    <a:pt x="56432" y="271502"/>
                  </a:lnTo>
                  <a:lnTo>
                    <a:pt x="37189" y="313707"/>
                  </a:lnTo>
                  <a:lnTo>
                    <a:pt x="21691" y="358047"/>
                  </a:lnTo>
                  <a:lnTo>
                    <a:pt x="10164" y="404331"/>
                  </a:lnTo>
                  <a:lnTo>
                    <a:pt x="2835" y="452373"/>
                  </a:lnTo>
                  <a:lnTo>
                    <a:pt x="0" y="500886"/>
                  </a:lnTo>
                  <a:lnTo>
                    <a:pt x="1635" y="548557"/>
                  </a:lnTo>
                  <a:lnTo>
                    <a:pt x="7559" y="595152"/>
                  </a:lnTo>
                  <a:lnTo>
                    <a:pt x="17589" y="640442"/>
                  </a:lnTo>
                  <a:lnTo>
                    <a:pt x="31542" y="684194"/>
                  </a:lnTo>
                  <a:lnTo>
                    <a:pt x="49237" y="726178"/>
                  </a:lnTo>
                  <a:lnTo>
                    <a:pt x="70490" y="766161"/>
                  </a:lnTo>
                  <a:lnTo>
                    <a:pt x="95119" y="803913"/>
                  </a:lnTo>
                  <a:lnTo>
                    <a:pt x="122941" y="839202"/>
                  </a:lnTo>
                  <a:lnTo>
                    <a:pt x="153774" y="871796"/>
                  </a:lnTo>
                  <a:lnTo>
                    <a:pt x="187435" y="901465"/>
                  </a:lnTo>
                  <a:lnTo>
                    <a:pt x="223742" y="927977"/>
                  </a:lnTo>
                  <a:lnTo>
                    <a:pt x="262512" y="951100"/>
                  </a:lnTo>
                  <a:lnTo>
                    <a:pt x="303563" y="970603"/>
                  </a:lnTo>
                  <a:lnTo>
                    <a:pt x="346711" y="986254"/>
                  </a:lnTo>
                  <a:lnTo>
                    <a:pt x="391775" y="997823"/>
                  </a:lnTo>
                  <a:lnTo>
                    <a:pt x="438572" y="1005077"/>
                  </a:lnTo>
                  <a:lnTo>
                    <a:pt x="485874" y="1007743"/>
                  </a:lnTo>
                  <a:lnTo>
                    <a:pt x="532376" y="1005825"/>
                  </a:lnTo>
                  <a:lnTo>
                    <a:pt x="577853" y="999512"/>
                  </a:lnTo>
                  <a:lnTo>
                    <a:pt x="622078" y="988992"/>
                  </a:lnTo>
                  <a:lnTo>
                    <a:pt x="664825" y="974456"/>
                  </a:lnTo>
                  <a:lnTo>
                    <a:pt x="705866" y="956091"/>
                  </a:lnTo>
                  <a:lnTo>
                    <a:pt x="744976" y="934086"/>
                  </a:lnTo>
                  <a:lnTo>
                    <a:pt x="781927" y="908630"/>
                  </a:lnTo>
                  <a:lnTo>
                    <a:pt x="816493" y="879911"/>
                  </a:lnTo>
                  <a:lnTo>
                    <a:pt x="848448" y="848119"/>
                  </a:lnTo>
                  <a:lnTo>
                    <a:pt x="877564" y="813443"/>
                  </a:lnTo>
                  <a:lnTo>
                    <a:pt x="903616" y="776070"/>
                  </a:lnTo>
                  <a:lnTo>
                    <a:pt x="926377" y="736189"/>
                  </a:lnTo>
                  <a:lnTo>
                    <a:pt x="945619" y="693991"/>
                  </a:lnTo>
                  <a:lnTo>
                    <a:pt x="961117" y="649662"/>
                  </a:lnTo>
                  <a:lnTo>
                    <a:pt x="972644" y="603392"/>
                  </a:lnTo>
                  <a:lnTo>
                    <a:pt x="979973" y="555370"/>
                  </a:lnTo>
                  <a:lnTo>
                    <a:pt x="982829" y="506856"/>
                  </a:lnTo>
                  <a:lnTo>
                    <a:pt x="981209" y="459182"/>
                  </a:lnTo>
                  <a:lnTo>
                    <a:pt x="975295" y="412582"/>
                  </a:lnTo>
                  <a:lnTo>
                    <a:pt x="965272" y="367286"/>
                  </a:lnTo>
                  <a:lnTo>
                    <a:pt x="951322" y="323526"/>
                  </a:lnTo>
                  <a:lnTo>
                    <a:pt x="933628" y="281535"/>
                  </a:lnTo>
                  <a:lnTo>
                    <a:pt x="912373" y="241544"/>
                  </a:lnTo>
                  <a:lnTo>
                    <a:pt x="887740" y="203786"/>
                  </a:lnTo>
                  <a:lnTo>
                    <a:pt x="859912" y="168491"/>
                  </a:lnTo>
                  <a:lnTo>
                    <a:pt x="829073" y="135893"/>
                  </a:lnTo>
                  <a:lnTo>
                    <a:pt x="795404" y="106222"/>
                  </a:lnTo>
                  <a:lnTo>
                    <a:pt x="759090" y="79711"/>
                  </a:lnTo>
                  <a:lnTo>
                    <a:pt x="720313" y="56591"/>
                  </a:lnTo>
                  <a:lnTo>
                    <a:pt x="679256" y="37095"/>
                  </a:lnTo>
                  <a:lnTo>
                    <a:pt x="636102" y="21455"/>
                  </a:lnTo>
                  <a:lnTo>
                    <a:pt x="591035" y="9901"/>
                  </a:lnTo>
                  <a:lnTo>
                    <a:pt x="544236" y="2666"/>
                  </a:lnTo>
                  <a:lnTo>
                    <a:pt x="4969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514302" y="1989582"/>
              <a:ext cx="982980" cy="1007744"/>
            </a:xfrm>
            <a:custGeom>
              <a:avLst/>
              <a:gdLst/>
              <a:ahLst/>
              <a:cxnLst/>
              <a:rect l="l" t="t" r="r" b="b"/>
              <a:pathLst>
                <a:path w="982979" h="1007744">
                  <a:moveTo>
                    <a:pt x="2835" y="452373"/>
                  </a:moveTo>
                  <a:lnTo>
                    <a:pt x="10164" y="404331"/>
                  </a:lnTo>
                  <a:lnTo>
                    <a:pt x="21691" y="358047"/>
                  </a:lnTo>
                  <a:lnTo>
                    <a:pt x="37189" y="313707"/>
                  </a:lnTo>
                  <a:lnTo>
                    <a:pt x="56432" y="271502"/>
                  </a:lnTo>
                  <a:lnTo>
                    <a:pt x="79192" y="231618"/>
                  </a:lnTo>
                  <a:lnTo>
                    <a:pt x="105244" y="194245"/>
                  </a:lnTo>
                  <a:lnTo>
                    <a:pt x="134361" y="159570"/>
                  </a:lnTo>
                  <a:lnTo>
                    <a:pt x="166316" y="127782"/>
                  </a:lnTo>
                  <a:lnTo>
                    <a:pt x="200882" y="99069"/>
                  </a:lnTo>
                  <a:lnTo>
                    <a:pt x="237833" y="73620"/>
                  </a:lnTo>
                  <a:lnTo>
                    <a:pt x="276943" y="51622"/>
                  </a:lnTo>
                  <a:lnTo>
                    <a:pt x="317984" y="33264"/>
                  </a:lnTo>
                  <a:lnTo>
                    <a:pt x="360731" y="18735"/>
                  </a:lnTo>
                  <a:lnTo>
                    <a:pt x="404956" y="8222"/>
                  </a:lnTo>
                  <a:lnTo>
                    <a:pt x="450433" y="1914"/>
                  </a:lnTo>
                  <a:lnTo>
                    <a:pt x="496935" y="0"/>
                  </a:lnTo>
                  <a:lnTo>
                    <a:pt x="544236" y="2666"/>
                  </a:lnTo>
                  <a:lnTo>
                    <a:pt x="591035" y="9901"/>
                  </a:lnTo>
                  <a:lnTo>
                    <a:pt x="636102" y="21455"/>
                  </a:lnTo>
                  <a:lnTo>
                    <a:pt x="679256" y="37095"/>
                  </a:lnTo>
                  <a:lnTo>
                    <a:pt x="720313" y="56591"/>
                  </a:lnTo>
                  <a:lnTo>
                    <a:pt x="759090" y="79711"/>
                  </a:lnTo>
                  <a:lnTo>
                    <a:pt x="795404" y="106222"/>
                  </a:lnTo>
                  <a:lnTo>
                    <a:pt x="829073" y="135893"/>
                  </a:lnTo>
                  <a:lnTo>
                    <a:pt x="859912" y="168491"/>
                  </a:lnTo>
                  <a:lnTo>
                    <a:pt x="887740" y="203786"/>
                  </a:lnTo>
                  <a:lnTo>
                    <a:pt x="912373" y="241544"/>
                  </a:lnTo>
                  <a:lnTo>
                    <a:pt x="933628" y="281535"/>
                  </a:lnTo>
                  <a:lnTo>
                    <a:pt x="951322" y="323526"/>
                  </a:lnTo>
                  <a:lnTo>
                    <a:pt x="965272" y="367286"/>
                  </a:lnTo>
                  <a:lnTo>
                    <a:pt x="975295" y="412582"/>
                  </a:lnTo>
                  <a:lnTo>
                    <a:pt x="981209" y="459182"/>
                  </a:lnTo>
                  <a:lnTo>
                    <a:pt x="982829" y="506856"/>
                  </a:lnTo>
                  <a:lnTo>
                    <a:pt x="979973" y="555370"/>
                  </a:lnTo>
                  <a:lnTo>
                    <a:pt x="972644" y="603392"/>
                  </a:lnTo>
                  <a:lnTo>
                    <a:pt x="961117" y="649662"/>
                  </a:lnTo>
                  <a:lnTo>
                    <a:pt x="945619" y="693991"/>
                  </a:lnTo>
                  <a:lnTo>
                    <a:pt x="926377" y="736189"/>
                  </a:lnTo>
                  <a:lnTo>
                    <a:pt x="903616" y="776070"/>
                  </a:lnTo>
                  <a:lnTo>
                    <a:pt x="877564" y="813443"/>
                  </a:lnTo>
                  <a:lnTo>
                    <a:pt x="848448" y="848119"/>
                  </a:lnTo>
                  <a:lnTo>
                    <a:pt x="816493" y="879911"/>
                  </a:lnTo>
                  <a:lnTo>
                    <a:pt x="781927" y="908630"/>
                  </a:lnTo>
                  <a:lnTo>
                    <a:pt x="744976" y="934086"/>
                  </a:lnTo>
                  <a:lnTo>
                    <a:pt x="705866" y="956091"/>
                  </a:lnTo>
                  <a:lnTo>
                    <a:pt x="664825" y="974456"/>
                  </a:lnTo>
                  <a:lnTo>
                    <a:pt x="622078" y="988992"/>
                  </a:lnTo>
                  <a:lnTo>
                    <a:pt x="577853" y="999512"/>
                  </a:lnTo>
                  <a:lnTo>
                    <a:pt x="532376" y="1005825"/>
                  </a:lnTo>
                  <a:lnTo>
                    <a:pt x="485874" y="1007743"/>
                  </a:lnTo>
                  <a:lnTo>
                    <a:pt x="438572" y="1005077"/>
                  </a:lnTo>
                  <a:lnTo>
                    <a:pt x="391775" y="997823"/>
                  </a:lnTo>
                  <a:lnTo>
                    <a:pt x="346711" y="986254"/>
                  </a:lnTo>
                  <a:lnTo>
                    <a:pt x="303563" y="970603"/>
                  </a:lnTo>
                  <a:lnTo>
                    <a:pt x="262512" y="951100"/>
                  </a:lnTo>
                  <a:lnTo>
                    <a:pt x="223742" y="927977"/>
                  </a:lnTo>
                  <a:lnTo>
                    <a:pt x="187435" y="901465"/>
                  </a:lnTo>
                  <a:lnTo>
                    <a:pt x="153774" y="871796"/>
                  </a:lnTo>
                  <a:lnTo>
                    <a:pt x="122941" y="839202"/>
                  </a:lnTo>
                  <a:lnTo>
                    <a:pt x="95119" y="803913"/>
                  </a:lnTo>
                  <a:lnTo>
                    <a:pt x="70490" y="766161"/>
                  </a:lnTo>
                  <a:lnTo>
                    <a:pt x="49237" y="726178"/>
                  </a:lnTo>
                  <a:lnTo>
                    <a:pt x="31542" y="684194"/>
                  </a:lnTo>
                  <a:lnTo>
                    <a:pt x="17589" y="640442"/>
                  </a:lnTo>
                  <a:lnTo>
                    <a:pt x="7559" y="595152"/>
                  </a:lnTo>
                  <a:lnTo>
                    <a:pt x="1635" y="548557"/>
                  </a:lnTo>
                  <a:lnTo>
                    <a:pt x="0" y="500886"/>
                  </a:lnTo>
                  <a:lnTo>
                    <a:pt x="2835" y="452373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2802" y="2300668"/>
              <a:ext cx="765301" cy="38407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162175" y="1895475"/>
              <a:ext cx="981075" cy="1009650"/>
            </a:xfrm>
            <a:custGeom>
              <a:avLst/>
              <a:gdLst/>
              <a:ahLst/>
              <a:cxnLst/>
              <a:rect l="l" t="t" r="r" b="b"/>
              <a:pathLst>
                <a:path w="981075" h="1009650">
                  <a:moveTo>
                    <a:pt x="490600" y="0"/>
                  </a:moveTo>
                  <a:lnTo>
                    <a:pt x="443342" y="2311"/>
                  </a:lnTo>
                  <a:lnTo>
                    <a:pt x="397357" y="9104"/>
                  </a:lnTo>
                  <a:lnTo>
                    <a:pt x="352850" y="20167"/>
                  </a:lnTo>
                  <a:lnTo>
                    <a:pt x="310027" y="35288"/>
                  </a:lnTo>
                  <a:lnTo>
                    <a:pt x="269093" y="54255"/>
                  </a:lnTo>
                  <a:lnTo>
                    <a:pt x="230254" y="76857"/>
                  </a:lnTo>
                  <a:lnTo>
                    <a:pt x="193715" y="102882"/>
                  </a:lnTo>
                  <a:lnTo>
                    <a:pt x="159681" y="132119"/>
                  </a:lnTo>
                  <a:lnTo>
                    <a:pt x="128358" y="164355"/>
                  </a:lnTo>
                  <a:lnTo>
                    <a:pt x="99951" y="199379"/>
                  </a:lnTo>
                  <a:lnTo>
                    <a:pt x="74666" y="236979"/>
                  </a:lnTo>
                  <a:lnTo>
                    <a:pt x="52707" y="276944"/>
                  </a:lnTo>
                  <a:lnTo>
                    <a:pt x="34280" y="319061"/>
                  </a:lnTo>
                  <a:lnTo>
                    <a:pt x="19590" y="363120"/>
                  </a:lnTo>
                  <a:lnTo>
                    <a:pt x="8843" y="408908"/>
                  </a:lnTo>
                  <a:lnTo>
                    <a:pt x="2245" y="456213"/>
                  </a:lnTo>
                  <a:lnTo>
                    <a:pt x="0" y="504825"/>
                  </a:lnTo>
                  <a:lnTo>
                    <a:pt x="2245" y="553436"/>
                  </a:lnTo>
                  <a:lnTo>
                    <a:pt x="8843" y="600741"/>
                  </a:lnTo>
                  <a:lnTo>
                    <a:pt x="19590" y="646529"/>
                  </a:lnTo>
                  <a:lnTo>
                    <a:pt x="34280" y="690588"/>
                  </a:lnTo>
                  <a:lnTo>
                    <a:pt x="52707" y="732705"/>
                  </a:lnTo>
                  <a:lnTo>
                    <a:pt x="74666" y="772670"/>
                  </a:lnTo>
                  <a:lnTo>
                    <a:pt x="99951" y="810270"/>
                  </a:lnTo>
                  <a:lnTo>
                    <a:pt x="128358" y="845294"/>
                  </a:lnTo>
                  <a:lnTo>
                    <a:pt x="159681" y="877530"/>
                  </a:lnTo>
                  <a:lnTo>
                    <a:pt x="193715" y="906767"/>
                  </a:lnTo>
                  <a:lnTo>
                    <a:pt x="230254" y="932792"/>
                  </a:lnTo>
                  <a:lnTo>
                    <a:pt x="269093" y="955394"/>
                  </a:lnTo>
                  <a:lnTo>
                    <a:pt x="310027" y="974361"/>
                  </a:lnTo>
                  <a:lnTo>
                    <a:pt x="352850" y="989482"/>
                  </a:lnTo>
                  <a:lnTo>
                    <a:pt x="397357" y="1000545"/>
                  </a:lnTo>
                  <a:lnTo>
                    <a:pt x="443342" y="1007338"/>
                  </a:lnTo>
                  <a:lnTo>
                    <a:pt x="490600" y="1009650"/>
                  </a:lnTo>
                  <a:lnTo>
                    <a:pt x="537838" y="1007338"/>
                  </a:lnTo>
                  <a:lnTo>
                    <a:pt x="583805" y="1000545"/>
                  </a:lnTo>
                  <a:lnTo>
                    <a:pt x="628295" y="989482"/>
                  </a:lnTo>
                  <a:lnTo>
                    <a:pt x="671104" y="974361"/>
                  </a:lnTo>
                  <a:lnTo>
                    <a:pt x="712025" y="955394"/>
                  </a:lnTo>
                  <a:lnTo>
                    <a:pt x="750854" y="932792"/>
                  </a:lnTo>
                  <a:lnTo>
                    <a:pt x="787385" y="906767"/>
                  </a:lnTo>
                  <a:lnTo>
                    <a:pt x="821411" y="877530"/>
                  </a:lnTo>
                  <a:lnTo>
                    <a:pt x="852729" y="845294"/>
                  </a:lnTo>
                  <a:lnTo>
                    <a:pt x="881132" y="810270"/>
                  </a:lnTo>
                  <a:lnTo>
                    <a:pt x="906414" y="772670"/>
                  </a:lnTo>
                  <a:lnTo>
                    <a:pt x="928371" y="732705"/>
                  </a:lnTo>
                  <a:lnTo>
                    <a:pt x="946796" y="690588"/>
                  </a:lnTo>
                  <a:lnTo>
                    <a:pt x="961485" y="646529"/>
                  </a:lnTo>
                  <a:lnTo>
                    <a:pt x="972231" y="600741"/>
                  </a:lnTo>
                  <a:lnTo>
                    <a:pt x="978829" y="553436"/>
                  </a:lnTo>
                  <a:lnTo>
                    <a:pt x="981075" y="504825"/>
                  </a:lnTo>
                  <a:lnTo>
                    <a:pt x="978829" y="456213"/>
                  </a:lnTo>
                  <a:lnTo>
                    <a:pt x="972231" y="408908"/>
                  </a:lnTo>
                  <a:lnTo>
                    <a:pt x="961485" y="363120"/>
                  </a:lnTo>
                  <a:lnTo>
                    <a:pt x="946796" y="319061"/>
                  </a:lnTo>
                  <a:lnTo>
                    <a:pt x="928371" y="276944"/>
                  </a:lnTo>
                  <a:lnTo>
                    <a:pt x="906414" y="236979"/>
                  </a:lnTo>
                  <a:lnTo>
                    <a:pt x="881132" y="199379"/>
                  </a:lnTo>
                  <a:lnTo>
                    <a:pt x="852729" y="164355"/>
                  </a:lnTo>
                  <a:lnTo>
                    <a:pt x="821411" y="132119"/>
                  </a:lnTo>
                  <a:lnTo>
                    <a:pt x="787385" y="102882"/>
                  </a:lnTo>
                  <a:lnTo>
                    <a:pt x="750854" y="76857"/>
                  </a:lnTo>
                  <a:lnTo>
                    <a:pt x="712025" y="54255"/>
                  </a:lnTo>
                  <a:lnTo>
                    <a:pt x="671104" y="35288"/>
                  </a:lnTo>
                  <a:lnTo>
                    <a:pt x="628295" y="20167"/>
                  </a:lnTo>
                  <a:lnTo>
                    <a:pt x="583805" y="9104"/>
                  </a:lnTo>
                  <a:lnTo>
                    <a:pt x="537838" y="2311"/>
                  </a:lnTo>
                  <a:lnTo>
                    <a:pt x="49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162175" y="1895475"/>
              <a:ext cx="981075" cy="1009650"/>
            </a:xfrm>
            <a:custGeom>
              <a:avLst/>
              <a:gdLst/>
              <a:ahLst/>
              <a:cxnLst/>
              <a:rect l="l" t="t" r="r" b="b"/>
              <a:pathLst>
                <a:path w="981075" h="1009650">
                  <a:moveTo>
                    <a:pt x="0" y="504825"/>
                  </a:moveTo>
                  <a:lnTo>
                    <a:pt x="2245" y="456213"/>
                  </a:lnTo>
                  <a:lnTo>
                    <a:pt x="8843" y="408908"/>
                  </a:lnTo>
                  <a:lnTo>
                    <a:pt x="19590" y="363120"/>
                  </a:lnTo>
                  <a:lnTo>
                    <a:pt x="34280" y="319061"/>
                  </a:lnTo>
                  <a:lnTo>
                    <a:pt x="52707" y="276944"/>
                  </a:lnTo>
                  <a:lnTo>
                    <a:pt x="74666" y="236979"/>
                  </a:lnTo>
                  <a:lnTo>
                    <a:pt x="99951" y="199379"/>
                  </a:lnTo>
                  <a:lnTo>
                    <a:pt x="128358" y="164355"/>
                  </a:lnTo>
                  <a:lnTo>
                    <a:pt x="159681" y="132119"/>
                  </a:lnTo>
                  <a:lnTo>
                    <a:pt x="193715" y="102882"/>
                  </a:lnTo>
                  <a:lnTo>
                    <a:pt x="230254" y="76857"/>
                  </a:lnTo>
                  <a:lnTo>
                    <a:pt x="269093" y="54255"/>
                  </a:lnTo>
                  <a:lnTo>
                    <a:pt x="310027" y="35288"/>
                  </a:lnTo>
                  <a:lnTo>
                    <a:pt x="352850" y="20167"/>
                  </a:lnTo>
                  <a:lnTo>
                    <a:pt x="397357" y="9104"/>
                  </a:lnTo>
                  <a:lnTo>
                    <a:pt x="443342" y="2311"/>
                  </a:lnTo>
                  <a:lnTo>
                    <a:pt x="490600" y="0"/>
                  </a:lnTo>
                  <a:lnTo>
                    <a:pt x="537838" y="2311"/>
                  </a:lnTo>
                  <a:lnTo>
                    <a:pt x="583805" y="9104"/>
                  </a:lnTo>
                  <a:lnTo>
                    <a:pt x="628295" y="20167"/>
                  </a:lnTo>
                  <a:lnTo>
                    <a:pt x="671104" y="35288"/>
                  </a:lnTo>
                  <a:lnTo>
                    <a:pt x="712025" y="54255"/>
                  </a:lnTo>
                  <a:lnTo>
                    <a:pt x="750854" y="76857"/>
                  </a:lnTo>
                  <a:lnTo>
                    <a:pt x="787385" y="102882"/>
                  </a:lnTo>
                  <a:lnTo>
                    <a:pt x="821411" y="132119"/>
                  </a:lnTo>
                  <a:lnTo>
                    <a:pt x="852729" y="164355"/>
                  </a:lnTo>
                  <a:lnTo>
                    <a:pt x="881132" y="199379"/>
                  </a:lnTo>
                  <a:lnTo>
                    <a:pt x="906414" y="236979"/>
                  </a:lnTo>
                  <a:lnTo>
                    <a:pt x="928371" y="276944"/>
                  </a:lnTo>
                  <a:lnTo>
                    <a:pt x="946796" y="319061"/>
                  </a:lnTo>
                  <a:lnTo>
                    <a:pt x="961485" y="363120"/>
                  </a:lnTo>
                  <a:lnTo>
                    <a:pt x="972231" y="408908"/>
                  </a:lnTo>
                  <a:lnTo>
                    <a:pt x="978829" y="456213"/>
                  </a:lnTo>
                  <a:lnTo>
                    <a:pt x="981075" y="504825"/>
                  </a:lnTo>
                  <a:lnTo>
                    <a:pt x="978829" y="553436"/>
                  </a:lnTo>
                  <a:lnTo>
                    <a:pt x="972231" y="600741"/>
                  </a:lnTo>
                  <a:lnTo>
                    <a:pt x="961485" y="646529"/>
                  </a:lnTo>
                  <a:lnTo>
                    <a:pt x="946796" y="690588"/>
                  </a:lnTo>
                  <a:lnTo>
                    <a:pt x="928371" y="732705"/>
                  </a:lnTo>
                  <a:lnTo>
                    <a:pt x="906414" y="772670"/>
                  </a:lnTo>
                  <a:lnTo>
                    <a:pt x="881132" y="810270"/>
                  </a:lnTo>
                  <a:lnTo>
                    <a:pt x="852729" y="845294"/>
                  </a:lnTo>
                  <a:lnTo>
                    <a:pt x="821411" y="877530"/>
                  </a:lnTo>
                  <a:lnTo>
                    <a:pt x="787385" y="906767"/>
                  </a:lnTo>
                  <a:lnTo>
                    <a:pt x="750854" y="932792"/>
                  </a:lnTo>
                  <a:lnTo>
                    <a:pt x="712025" y="955394"/>
                  </a:lnTo>
                  <a:lnTo>
                    <a:pt x="671104" y="974361"/>
                  </a:lnTo>
                  <a:lnTo>
                    <a:pt x="628295" y="989482"/>
                  </a:lnTo>
                  <a:lnTo>
                    <a:pt x="583805" y="1000545"/>
                  </a:lnTo>
                  <a:lnTo>
                    <a:pt x="537838" y="1007338"/>
                  </a:lnTo>
                  <a:lnTo>
                    <a:pt x="490600" y="1009650"/>
                  </a:lnTo>
                  <a:lnTo>
                    <a:pt x="443342" y="1007338"/>
                  </a:lnTo>
                  <a:lnTo>
                    <a:pt x="397357" y="1000545"/>
                  </a:lnTo>
                  <a:lnTo>
                    <a:pt x="352850" y="989482"/>
                  </a:lnTo>
                  <a:lnTo>
                    <a:pt x="310027" y="974361"/>
                  </a:lnTo>
                  <a:lnTo>
                    <a:pt x="269093" y="955394"/>
                  </a:lnTo>
                  <a:lnTo>
                    <a:pt x="230254" y="932792"/>
                  </a:lnTo>
                  <a:lnTo>
                    <a:pt x="193715" y="906767"/>
                  </a:lnTo>
                  <a:lnTo>
                    <a:pt x="159681" y="877530"/>
                  </a:lnTo>
                  <a:lnTo>
                    <a:pt x="128358" y="845294"/>
                  </a:lnTo>
                  <a:lnTo>
                    <a:pt x="99951" y="810270"/>
                  </a:lnTo>
                  <a:lnTo>
                    <a:pt x="74666" y="772670"/>
                  </a:lnTo>
                  <a:lnTo>
                    <a:pt x="52707" y="732705"/>
                  </a:lnTo>
                  <a:lnTo>
                    <a:pt x="34280" y="690588"/>
                  </a:lnTo>
                  <a:lnTo>
                    <a:pt x="19590" y="646529"/>
                  </a:lnTo>
                  <a:lnTo>
                    <a:pt x="8843" y="600741"/>
                  </a:lnTo>
                  <a:lnTo>
                    <a:pt x="2245" y="553436"/>
                  </a:lnTo>
                  <a:lnTo>
                    <a:pt x="0" y="504825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85975" y="1990725"/>
              <a:ext cx="1114425" cy="83820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8943975" y="1971675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495300" y="0"/>
                  </a:moveTo>
                  <a:lnTo>
                    <a:pt x="447597" y="2311"/>
                  </a:lnTo>
                  <a:lnTo>
                    <a:pt x="401178" y="9104"/>
                  </a:lnTo>
                  <a:lnTo>
                    <a:pt x="356249" y="20167"/>
                  </a:lnTo>
                  <a:lnTo>
                    <a:pt x="313019" y="35288"/>
                  </a:lnTo>
                  <a:lnTo>
                    <a:pt x="271695" y="54255"/>
                  </a:lnTo>
                  <a:lnTo>
                    <a:pt x="232484" y="76857"/>
                  </a:lnTo>
                  <a:lnTo>
                    <a:pt x="195594" y="102882"/>
                  </a:lnTo>
                  <a:lnTo>
                    <a:pt x="161233" y="132119"/>
                  </a:lnTo>
                  <a:lnTo>
                    <a:pt x="129607" y="164355"/>
                  </a:lnTo>
                  <a:lnTo>
                    <a:pt x="100925" y="199379"/>
                  </a:lnTo>
                  <a:lnTo>
                    <a:pt x="75394" y="236979"/>
                  </a:lnTo>
                  <a:lnTo>
                    <a:pt x="53222" y="276944"/>
                  </a:lnTo>
                  <a:lnTo>
                    <a:pt x="34615" y="319061"/>
                  </a:lnTo>
                  <a:lnTo>
                    <a:pt x="19782" y="363120"/>
                  </a:lnTo>
                  <a:lnTo>
                    <a:pt x="8930" y="408908"/>
                  </a:lnTo>
                  <a:lnTo>
                    <a:pt x="2267" y="456213"/>
                  </a:lnTo>
                  <a:lnTo>
                    <a:pt x="0" y="504825"/>
                  </a:lnTo>
                  <a:lnTo>
                    <a:pt x="2267" y="553436"/>
                  </a:lnTo>
                  <a:lnTo>
                    <a:pt x="8930" y="600741"/>
                  </a:lnTo>
                  <a:lnTo>
                    <a:pt x="19782" y="646529"/>
                  </a:lnTo>
                  <a:lnTo>
                    <a:pt x="34615" y="690588"/>
                  </a:lnTo>
                  <a:lnTo>
                    <a:pt x="53222" y="732705"/>
                  </a:lnTo>
                  <a:lnTo>
                    <a:pt x="75394" y="772670"/>
                  </a:lnTo>
                  <a:lnTo>
                    <a:pt x="100925" y="810270"/>
                  </a:lnTo>
                  <a:lnTo>
                    <a:pt x="129607" y="845294"/>
                  </a:lnTo>
                  <a:lnTo>
                    <a:pt x="161233" y="877530"/>
                  </a:lnTo>
                  <a:lnTo>
                    <a:pt x="195594" y="906767"/>
                  </a:lnTo>
                  <a:lnTo>
                    <a:pt x="232484" y="932792"/>
                  </a:lnTo>
                  <a:lnTo>
                    <a:pt x="271695" y="955394"/>
                  </a:lnTo>
                  <a:lnTo>
                    <a:pt x="313019" y="974361"/>
                  </a:lnTo>
                  <a:lnTo>
                    <a:pt x="356249" y="989482"/>
                  </a:lnTo>
                  <a:lnTo>
                    <a:pt x="401178" y="1000545"/>
                  </a:lnTo>
                  <a:lnTo>
                    <a:pt x="447597" y="1007338"/>
                  </a:lnTo>
                  <a:lnTo>
                    <a:pt x="495300" y="1009650"/>
                  </a:lnTo>
                  <a:lnTo>
                    <a:pt x="543002" y="1007338"/>
                  </a:lnTo>
                  <a:lnTo>
                    <a:pt x="589421" y="1000545"/>
                  </a:lnTo>
                  <a:lnTo>
                    <a:pt x="634350" y="989482"/>
                  </a:lnTo>
                  <a:lnTo>
                    <a:pt x="677580" y="974361"/>
                  </a:lnTo>
                  <a:lnTo>
                    <a:pt x="718904" y="955394"/>
                  </a:lnTo>
                  <a:lnTo>
                    <a:pt x="758115" y="932792"/>
                  </a:lnTo>
                  <a:lnTo>
                    <a:pt x="795005" y="906767"/>
                  </a:lnTo>
                  <a:lnTo>
                    <a:pt x="829366" y="877530"/>
                  </a:lnTo>
                  <a:lnTo>
                    <a:pt x="860992" y="845294"/>
                  </a:lnTo>
                  <a:lnTo>
                    <a:pt x="889674" y="810270"/>
                  </a:lnTo>
                  <a:lnTo>
                    <a:pt x="915205" y="772670"/>
                  </a:lnTo>
                  <a:lnTo>
                    <a:pt x="937377" y="732705"/>
                  </a:lnTo>
                  <a:lnTo>
                    <a:pt x="955984" y="690588"/>
                  </a:lnTo>
                  <a:lnTo>
                    <a:pt x="970817" y="646529"/>
                  </a:lnTo>
                  <a:lnTo>
                    <a:pt x="981669" y="600741"/>
                  </a:lnTo>
                  <a:lnTo>
                    <a:pt x="988332" y="553436"/>
                  </a:lnTo>
                  <a:lnTo>
                    <a:pt x="990600" y="504825"/>
                  </a:lnTo>
                  <a:lnTo>
                    <a:pt x="988332" y="456213"/>
                  </a:lnTo>
                  <a:lnTo>
                    <a:pt x="981669" y="408908"/>
                  </a:lnTo>
                  <a:lnTo>
                    <a:pt x="970817" y="363120"/>
                  </a:lnTo>
                  <a:lnTo>
                    <a:pt x="955984" y="319061"/>
                  </a:lnTo>
                  <a:lnTo>
                    <a:pt x="937377" y="276944"/>
                  </a:lnTo>
                  <a:lnTo>
                    <a:pt x="915205" y="236979"/>
                  </a:lnTo>
                  <a:lnTo>
                    <a:pt x="889674" y="199379"/>
                  </a:lnTo>
                  <a:lnTo>
                    <a:pt x="860992" y="164355"/>
                  </a:lnTo>
                  <a:lnTo>
                    <a:pt x="829366" y="132119"/>
                  </a:lnTo>
                  <a:lnTo>
                    <a:pt x="795005" y="102882"/>
                  </a:lnTo>
                  <a:lnTo>
                    <a:pt x="758115" y="76857"/>
                  </a:lnTo>
                  <a:lnTo>
                    <a:pt x="718904" y="54255"/>
                  </a:lnTo>
                  <a:lnTo>
                    <a:pt x="677580" y="35288"/>
                  </a:lnTo>
                  <a:lnTo>
                    <a:pt x="634350" y="20167"/>
                  </a:lnTo>
                  <a:lnTo>
                    <a:pt x="589421" y="9104"/>
                  </a:lnTo>
                  <a:lnTo>
                    <a:pt x="543002" y="2311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943975" y="1971675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0" y="504825"/>
                  </a:moveTo>
                  <a:lnTo>
                    <a:pt x="2267" y="456213"/>
                  </a:lnTo>
                  <a:lnTo>
                    <a:pt x="8930" y="408908"/>
                  </a:lnTo>
                  <a:lnTo>
                    <a:pt x="19782" y="363120"/>
                  </a:lnTo>
                  <a:lnTo>
                    <a:pt x="34615" y="319061"/>
                  </a:lnTo>
                  <a:lnTo>
                    <a:pt x="53222" y="276944"/>
                  </a:lnTo>
                  <a:lnTo>
                    <a:pt x="75394" y="236979"/>
                  </a:lnTo>
                  <a:lnTo>
                    <a:pt x="100925" y="199379"/>
                  </a:lnTo>
                  <a:lnTo>
                    <a:pt x="129607" y="164355"/>
                  </a:lnTo>
                  <a:lnTo>
                    <a:pt x="161233" y="132119"/>
                  </a:lnTo>
                  <a:lnTo>
                    <a:pt x="195594" y="102882"/>
                  </a:lnTo>
                  <a:lnTo>
                    <a:pt x="232484" y="76857"/>
                  </a:lnTo>
                  <a:lnTo>
                    <a:pt x="271695" y="54255"/>
                  </a:lnTo>
                  <a:lnTo>
                    <a:pt x="313019" y="35288"/>
                  </a:lnTo>
                  <a:lnTo>
                    <a:pt x="356249" y="20167"/>
                  </a:lnTo>
                  <a:lnTo>
                    <a:pt x="401178" y="9104"/>
                  </a:lnTo>
                  <a:lnTo>
                    <a:pt x="447597" y="2311"/>
                  </a:lnTo>
                  <a:lnTo>
                    <a:pt x="495300" y="0"/>
                  </a:lnTo>
                  <a:lnTo>
                    <a:pt x="543002" y="2311"/>
                  </a:lnTo>
                  <a:lnTo>
                    <a:pt x="589421" y="9104"/>
                  </a:lnTo>
                  <a:lnTo>
                    <a:pt x="634350" y="20167"/>
                  </a:lnTo>
                  <a:lnTo>
                    <a:pt x="677580" y="35288"/>
                  </a:lnTo>
                  <a:lnTo>
                    <a:pt x="718904" y="54255"/>
                  </a:lnTo>
                  <a:lnTo>
                    <a:pt x="758115" y="76857"/>
                  </a:lnTo>
                  <a:lnTo>
                    <a:pt x="795005" y="102882"/>
                  </a:lnTo>
                  <a:lnTo>
                    <a:pt x="829366" y="132119"/>
                  </a:lnTo>
                  <a:lnTo>
                    <a:pt x="860992" y="164355"/>
                  </a:lnTo>
                  <a:lnTo>
                    <a:pt x="889674" y="199379"/>
                  </a:lnTo>
                  <a:lnTo>
                    <a:pt x="915205" y="236979"/>
                  </a:lnTo>
                  <a:lnTo>
                    <a:pt x="937377" y="276944"/>
                  </a:lnTo>
                  <a:lnTo>
                    <a:pt x="955984" y="319061"/>
                  </a:lnTo>
                  <a:lnTo>
                    <a:pt x="970817" y="363120"/>
                  </a:lnTo>
                  <a:lnTo>
                    <a:pt x="981669" y="408908"/>
                  </a:lnTo>
                  <a:lnTo>
                    <a:pt x="988332" y="456213"/>
                  </a:lnTo>
                  <a:lnTo>
                    <a:pt x="990600" y="504825"/>
                  </a:lnTo>
                  <a:lnTo>
                    <a:pt x="988332" y="553436"/>
                  </a:lnTo>
                  <a:lnTo>
                    <a:pt x="981669" y="600741"/>
                  </a:lnTo>
                  <a:lnTo>
                    <a:pt x="970817" y="646529"/>
                  </a:lnTo>
                  <a:lnTo>
                    <a:pt x="955984" y="690588"/>
                  </a:lnTo>
                  <a:lnTo>
                    <a:pt x="937377" y="732705"/>
                  </a:lnTo>
                  <a:lnTo>
                    <a:pt x="915205" y="772670"/>
                  </a:lnTo>
                  <a:lnTo>
                    <a:pt x="889674" y="810270"/>
                  </a:lnTo>
                  <a:lnTo>
                    <a:pt x="860992" y="845294"/>
                  </a:lnTo>
                  <a:lnTo>
                    <a:pt x="829366" y="877530"/>
                  </a:lnTo>
                  <a:lnTo>
                    <a:pt x="795005" y="906767"/>
                  </a:lnTo>
                  <a:lnTo>
                    <a:pt x="758115" y="932792"/>
                  </a:lnTo>
                  <a:lnTo>
                    <a:pt x="718904" y="955394"/>
                  </a:lnTo>
                  <a:lnTo>
                    <a:pt x="677580" y="974361"/>
                  </a:lnTo>
                  <a:lnTo>
                    <a:pt x="634350" y="989482"/>
                  </a:lnTo>
                  <a:lnTo>
                    <a:pt x="589421" y="1000545"/>
                  </a:lnTo>
                  <a:lnTo>
                    <a:pt x="543002" y="1007338"/>
                  </a:lnTo>
                  <a:lnTo>
                    <a:pt x="495300" y="1009650"/>
                  </a:lnTo>
                  <a:lnTo>
                    <a:pt x="447597" y="1007338"/>
                  </a:lnTo>
                  <a:lnTo>
                    <a:pt x="401178" y="1000545"/>
                  </a:lnTo>
                  <a:lnTo>
                    <a:pt x="356249" y="989482"/>
                  </a:lnTo>
                  <a:lnTo>
                    <a:pt x="313019" y="974361"/>
                  </a:lnTo>
                  <a:lnTo>
                    <a:pt x="271695" y="955394"/>
                  </a:lnTo>
                  <a:lnTo>
                    <a:pt x="232484" y="932792"/>
                  </a:lnTo>
                  <a:lnTo>
                    <a:pt x="195594" y="906767"/>
                  </a:lnTo>
                  <a:lnTo>
                    <a:pt x="161233" y="877530"/>
                  </a:lnTo>
                  <a:lnTo>
                    <a:pt x="129607" y="845294"/>
                  </a:lnTo>
                  <a:lnTo>
                    <a:pt x="100925" y="810270"/>
                  </a:lnTo>
                  <a:lnTo>
                    <a:pt x="75394" y="772670"/>
                  </a:lnTo>
                  <a:lnTo>
                    <a:pt x="53222" y="732705"/>
                  </a:lnTo>
                  <a:lnTo>
                    <a:pt x="34615" y="690588"/>
                  </a:lnTo>
                  <a:lnTo>
                    <a:pt x="19782" y="646529"/>
                  </a:lnTo>
                  <a:lnTo>
                    <a:pt x="8930" y="600741"/>
                  </a:lnTo>
                  <a:lnTo>
                    <a:pt x="2267" y="553436"/>
                  </a:lnTo>
                  <a:lnTo>
                    <a:pt x="0" y="504825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10344" y="2148840"/>
              <a:ext cx="652957" cy="652907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7458075" y="2000250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495300" y="0"/>
                  </a:moveTo>
                  <a:lnTo>
                    <a:pt x="447597" y="2311"/>
                  </a:lnTo>
                  <a:lnTo>
                    <a:pt x="401178" y="9104"/>
                  </a:lnTo>
                  <a:lnTo>
                    <a:pt x="356249" y="20167"/>
                  </a:lnTo>
                  <a:lnTo>
                    <a:pt x="313019" y="35288"/>
                  </a:lnTo>
                  <a:lnTo>
                    <a:pt x="271695" y="54255"/>
                  </a:lnTo>
                  <a:lnTo>
                    <a:pt x="232484" y="76857"/>
                  </a:lnTo>
                  <a:lnTo>
                    <a:pt x="195594" y="102882"/>
                  </a:lnTo>
                  <a:lnTo>
                    <a:pt x="161233" y="132119"/>
                  </a:lnTo>
                  <a:lnTo>
                    <a:pt x="129607" y="164355"/>
                  </a:lnTo>
                  <a:lnTo>
                    <a:pt x="100925" y="199379"/>
                  </a:lnTo>
                  <a:lnTo>
                    <a:pt x="75394" y="236979"/>
                  </a:lnTo>
                  <a:lnTo>
                    <a:pt x="53222" y="276944"/>
                  </a:lnTo>
                  <a:lnTo>
                    <a:pt x="34615" y="319061"/>
                  </a:lnTo>
                  <a:lnTo>
                    <a:pt x="19782" y="363120"/>
                  </a:lnTo>
                  <a:lnTo>
                    <a:pt x="8930" y="408908"/>
                  </a:lnTo>
                  <a:lnTo>
                    <a:pt x="2267" y="456213"/>
                  </a:lnTo>
                  <a:lnTo>
                    <a:pt x="0" y="504825"/>
                  </a:lnTo>
                  <a:lnTo>
                    <a:pt x="2267" y="553436"/>
                  </a:lnTo>
                  <a:lnTo>
                    <a:pt x="8930" y="600741"/>
                  </a:lnTo>
                  <a:lnTo>
                    <a:pt x="19782" y="646529"/>
                  </a:lnTo>
                  <a:lnTo>
                    <a:pt x="34615" y="690588"/>
                  </a:lnTo>
                  <a:lnTo>
                    <a:pt x="53222" y="732705"/>
                  </a:lnTo>
                  <a:lnTo>
                    <a:pt x="75394" y="772670"/>
                  </a:lnTo>
                  <a:lnTo>
                    <a:pt x="100925" y="810270"/>
                  </a:lnTo>
                  <a:lnTo>
                    <a:pt x="129607" y="845294"/>
                  </a:lnTo>
                  <a:lnTo>
                    <a:pt x="161233" y="877530"/>
                  </a:lnTo>
                  <a:lnTo>
                    <a:pt x="195594" y="906767"/>
                  </a:lnTo>
                  <a:lnTo>
                    <a:pt x="232484" y="932792"/>
                  </a:lnTo>
                  <a:lnTo>
                    <a:pt x="271695" y="955394"/>
                  </a:lnTo>
                  <a:lnTo>
                    <a:pt x="313019" y="974361"/>
                  </a:lnTo>
                  <a:lnTo>
                    <a:pt x="356249" y="989482"/>
                  </a:lnTo>
                  <a:lnTo>
                    <a:pt x="401178" y="1000545"/>
                  </a:lnTo>
                  <a:lnTo>
                    <a:pt x="447597" y="1007338"/>
                  </a:lnTo>
                  <a:lnTo>
                    <a:pt x="495300" y="1009650"/>
                  </a:lnTo>
                  <a:lnTo>
                    <a:pt x="543002" y="1007338"/>
                  </a:lnTo>
                  <a:lnTo>
                    <a:pt x="589421" y="1000545"/>
                  </a:lnTo>
                  <a:lnTo>
                    <a:pt x="634350" y="989482"/>
                  </a:lnTo>
                  <a:lnTo>
                    <a:pt x="677580" y="974361"/>
                  </a:lnTo>
                  <a:lnTo>
                    <a:pt x="718904" y="955394"/>
                  </a:lnTo>
                  <a:lnTo>
                    <a:pt x="758115" y="932792"/>
                  </a:lnTo>
                  <a:lnTo>
                    <a:pt x="795005" y="906767"/>
                  </a:lnTo>
                  <a:lnTo>
                    <a:pt x="829366" y="877530"/>
                  </a:lnTo>
                  <a:lnTo>
                    <a:pt x="860992" y="845294"/>
                  </a:lnTo>
                  <a:lnTo>
                    <a:pt x="889674" y="810270"/>
                  </a:lnTo>
                  <a:lnTo>
                    <a:pt x="915205" y="772670"/>
                  </a:lnTo>
                  <a:lnTo>
                    <a:pt x="937377" y="732705"/>
                  </a:lnTo>
                  <a:lnTo>
                    <a:pt x="955984" y="690588"/>
                  </a:lnTo>
                  <a:lnTo>
                    <a:pt x="970817" y="646529"/>
                  </a:lnTo>
                  <a:lnTo>
                    <a:pt x="981669" y="600741"/>
                  </a:lnTo>
                  <a:lnTo>
                    <a:pt x="988332" y="553436"/>
                  </a:lnTo>
                  <a:lnTo>
                    <a:pt x="990600" y="504825"/>
                  </a:lnTo>
                  <a:lnTo>
                    <a:pt x="988332" y="456213"/>
                  </a:lnTo>
                  <a:lnTo>
                    <a:pt x="981669" y="408908"/>
                  </a:lnTo>
                  <a:lnTo>
                    <a:pt x="970817" y="363120"/>
                  </a:lnTo>
                  <a:lnTo>
                    <a:pt x="955984" y="319061"/>
                  </a:lnTo>
                  <a:lnTo>
                    <a:pt x="937377" y="276944"/>
                  </a:lnTo>
                  <a:lnTo>
                    <a:pt x="915205" y="236979"/>
                  </a:lnTo>
                  <a:lnTo>
                    <a:pt x="889674" y="199379"/>
                  </a:lnTo>
                  <a:lnTo>
                    <a:pt x="860992" y="164355"/>
                  </a:lnTo>
                  <a:lnTo>
                    <a:pt x="829366" y="132119"/>
                  </a:lnTo>
                  <a:lnTo>
                    <a:pt x="795005" y="102882"/>
                  </a:lnTo>
                  <a:lnTo>
                    <a:pt x="758115" y="76857"/>
                  </a:lnTo>
                  <a:lnTo>
                    <a:pt x="718904" y="54255"/>
                  </a:lnTo>
                  <a:lnTo>
                    <a:pt x="677580" y="35288"/>
                  </a:lnTo>
                  <a:lnTo>
                    <a:pt x="634350" y="20167"/>
                  </a:lnTo>
                  <a:lnTo>
                    <a:pt x="589421" y="9104"/>
                  </a:lnTo>
                  <a:lnTo>
                    <a:pt x="543002" y="2311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458075" y="2000250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0" y="504825"/>
                  </a:moveTo>
                  <a:lnTo>
                    <a:pt x="2267" y="456213"/>
                  </a:lnTo>
                  <a:lnTo>
                    <a:pt x="8930" y="408908"/>
                  </a:lnTo>
                  <a:lnTo>
                    <a:pt x="19782" y="363120"/>
                  </a:lnTo>
                  <a:lnTo>
                    <a:pt x="34615" y="319061"/>
                  </a:lnTo>
                  <a:lnTo>
                    <a:pt x="53222" y="276944"/>
                  </a:lnTo>
                  <a:lnTo>
                    <a:pt x="75394" y="236979"/>
                  </a:lnTo>
                  <a:lnTo>
                    <a:pt x="100925" y="199379"/>
                  </a:lnTo>
                  <a:lnTo>
                    <a:pt x="129607" y="164355"/>
                  </a:lnTo>
                  <a:lnTo>
                    <a:pt x="161233" y="132119"/>
                  </a:lnTo>
                  <a:lnTo>
                    <a:pt x="195594" y="102882"/>
                  </a:lnTo>
                  <a:lnTo>
                    <a:pt x="232484" y="76857"/>
                  </a:lnTo>
                  <a:lnTo>
                    <a:pt x="271695" y="54255"/>
                  </a:lnTo>
                  <a:lnTo>
                    <a:pt x="313019" y="35288"/>
                  </a:lnTo>
                  <a:lnTo>
                    <a:pt x="356249" y="20167"/>
                  </a:lnTo>
                  <a:lnTo>
                    <a:pt x="401178" y="9104"/>
                  </a:lnTo>
                  <a:lnTo>
                    <a:pt x="447597" y="2311"/>
                  </a:lnTo>
                  <a:lnTo>
                    <a:pt x="495300" y="0"/>
                  </a:lnTo>
                  <a:lnTo>
                    <a:pt x="543002" y="2311"/>
                  </a:lnTo>
                  <a:lnTo>
                    <a:pt x="589421" y="9104"/>
                  </a:lnTo>
                  <a:lnTo>
                    <a:pt x="634350" y="20167"/>
                  </a:lnTo>
                  <a:lnTo>
                    <a:pt x="677580" y="35288"/>
                  </a:lnTo>
                  <a:lnTo>
                    <a:pt x="718904" y="54255"/>
                  </a:lnTo>
                  <a:lnTo>
                    <a:pt x="758115" y="76857"/>
                  </a:lnTo>
                  <a:lnTo>
                    <a:pt x="795005" y="102882"/>
                  </a:lnTo>
                  <a:lnTo>
                    <a:pt x="829366" y="132119"/>
                  </a:lnTo>
                  <a:lnTo>
                    <a:pt x="860992" y="164355"/>
                  </a:lnTo>
                  <a:lnTo>
                    <a:pt x="889674" y="199379"/>
                  </a:lnTo>
                  <a:lnTo>
                    <a:pt x="915205" y="236979"/>
                  </a:lnTo>
                  <a:lnTo>
                    <a:pt x="937377" y="276944"/>
                  </a:lnTo>
                  <a:lnTo>
                    <a:pt x="955984" y="319061"/>
                  </a:lnTo>
                  <a:lnTo>
                    <a:pt x="970817" y="363120"/>
                  </a:lnTo>
                  <a:lnTo>
                    <a:pt x="981669" y="408908"/>
                  </a:lnTo>
                  <a:lnTo>
                    <a:pt x="988332" y="456213"/>
                  </a:lnTo>
                  <a:lnTo>
                    <a:pt x="990600" y="504825"/>
                  </a:lnTo>
                  <a:lnTo>
                    <a:pt x="988332" y="553436"/>
                  </a:lnTo>
                  <a:lnTo>
                    <a:pt x="981669" y="600741"/>
                  </a:lnTo>
                  <a:lnTo>
                    <a:pt x="970817" y="646529"/>
                  </a:lnTo>
                  <a:lnTo>
                    <a:pt x="955984" y="690588"/>
                  </a:lnTo>
                  <a:lnTo>
                    <a:pt x="937377" y="732705"/>
                  </a:lnTo>
                  <a:lnTo>
                    <a:pt x="915205" y="772670"/>
                  </a:lnTo>
                  <a:lnTo>
                    <a:pt x="889674" y="810270"/>
                  </a:lnTo>
                  <a:lnTo>
                    <a:pt x="860992" y="845294"/>
                  </a:lnTo>
                  <a:lnTo>
                    <a:pt x="829366" y="877530"/>
                  </a:lnTo>
                  <a:lnTo>
                    <a:pt x="795005" y="906767"/>
                  </a:lnTo>
                  <a:lnTo>
                    <a:pt x="758115" y="932792"/>
                  </a:lnTo>
                  <a:lnTo>
                    <a:pt x="718904" y="955394"/>
                  </a:lnTo>
                  <a:lnTo>
                    <a:pt x="677580" y="974361"/>
                  </a:lnTo>
                  <a:lnTo>
                    <a:pt x="634350" y="989482"/>
                  </a:lnTo>
                  <a:lnTo>
                    <a:pt x="589421" y="1000545"/>
                  </a:lnTo>
                  <a:lnTo>
                    <a:pt x="543002" y="1007338"/>
                  </a:lnTo>
                  <a:lnTo>
                    <a:pt x="495300" y="1009650"/>
                  </a:lnTo>
                  <a:lnTo>
                    <a:pt x="447597" y="1007338"/>
                  </a:lnTo>
                  <a:lnTo>
                    <a:pt x="401178" y="1000545"/>
                  </a:lnTo>
                  <a:lnTo>
                    <a:pt x="356249" y="989482"/>
                  </a:lnTo>
                  <a:lnTo>
                    <a:pt x="313019" y="974361"/>
                  </a:lnTo>
                  <a:lnTo>
                    <a:pt x="271695" y="955394"/>
                  </a:lnTo>
                  <a:lnTo>
                    <a:pt x="232484" y="932792"/>
                  </a:lnTo>
                  <a:lnTo>
                    <a:pt x="195594" y="906767"/>
                  </a:lnTo>
                  <a:lnTo>
                    <a:pt x="161233" y="877530"/>
                  </a:lnTo>
                  <a:lnTo>
                    <a:pt x="129607" y="845294"/>
                  </a:lnTo>
                  <a:lnTo>
                    <a:pt x="100925" y="810270"/>
                  </a:lnTo>
                  <a:lnTo>
                    <a:pt x="75394" y="772670"/>
                  </a:lnTo>
                  <a:lnTo>
                    <a:pt x="53222" y="732705"/>
                  </a:lnTo>
                  <a:lnTo>
                    <a:pt x="34615" y="690588"/>
                  </a:lnTo>
                  <a:lnTo>
                    <a:pt x="19782" y="646529"/>
                  </a:lnTo>
                  <a:lnTo>
                    <a:pt x="8930" y="600741"/>
                  </a:lnTo>
                  <a:lnTo>
                    <a:pt x="2267" y="553436"/>
                  </a:lnTo>
                  <a:lnTo>
                    <a:pt x="0" y="504825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81900" y="2143125"/>
              <a:ext cx="742950" cy="74295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5038725" y="2057400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495300" y="0"/>
                  </a:moveTo>
                  <a:lnTo>
                    <a:pt x="447597" y="2311"/>
                  </a:lnTo>
                  <a:lnTo>
                    <a:pt x="401178" y="9104"/>
                  </a:lnTo>
                  <a:lnTo>
                    <a:pt x="356249" y="20167"/>
                  </a:lnTo>
                  <a:lnTo>
                    <a:pt x="313019" y="35288"/>
                  </a:lnTo>
                  <a:lnTo>
                    <a:pt x="271695" y="54255"/>
                  </a:lnTo>
                  <a:lnTo>
                    <a:pt x="232484" y="76857"/>
                  </a:lnTo>
                  <a:lnTo>
                    <a:pt x="195594" y="102882"/>
                  </a:lnTo>
                  <a:lnTo>
                    <a:pt x="161233" y="132119"/>
                  </a:lnTo>
                  <a:lnTo>
                    <a:pt x="129607" y="164355"/>
                  </a:lnTo>
                  <a:lnTo>
                    <a:pt x="100925" y="199379"/>
                  </a:lnTo>
                  <a:lnTo>
                    <a:pt x="75394" y="236979"/>
                  </a:lnTo>
                  <a:lnTo>
                    <a:pt x="53222" y="276944"/>
                  </a:lnTo>
                  <a:lnTo>
                    <a:pt x="34615" y="319061"/>
                  </a:lnTo>
                  <a:lnTo>
                    <a:pt x="19782" y="363120"/>
                  </a:lnTo>
                  <a:lnTo>
                    <a:pt x="8930" y="408908"/>
                  </a:lnTo>
                  <a:lnTo>
                    <a:pt x="2267" y="456213"/>
                  </a:lnTo>
                  <a:lnTo>
                    <a:pt x="0" y="504825"/>
                  </a:lnTo>
                  <a:lnTo>
                    <a:pt x="2267" y="553436"/>
                  </a:lnTo>
                  <a:lnTo>
                    <a:pt x="8930" y="600741"/>
                  </a:lnTo>
                  <a:lnTo>
                    <a:pt x="19782" y="646529"/>
                  </a:lnTo>
                  <a:lnTo>
                    <a:pt x="34615" y="690588"/>
                  </a:lnTo>
                  <a:lnTo>
                    <a:pt x="53222" y="732705"/>
                  </a:lnTo>
                  <a:lnTo>
                    <a:pt x="75394" y="772670"/>
                  </a:lnTo>
                  <a:lnTo>
                    <a:pt x="100925" y="810270"/>
                  </a:lnTo>
                  <a:lnTo>
                    <a:pt x="129607" y="845294"/>
                  </a:lnTo>
                  <a:lnTo>
                    <a:pt x="161233" y="877530"/>
                  </a:lnTo>
                  <a:lnTo>
                    <a:pt x="195594" y="906767"/>
                  </a:lnTo>
                  <a:lnTo>
                    <a:pt x="232484" y="932792"/>
                  </a:lnTo>
                  <a:lnTo>
                    <a:pt x="271695" y="955394"/>
                  </a:lnTo>
                  <a:lnTo>
                    <a:pt x="313019" y="974361"/>
                  </a:lnTo>
                  <a:lnTo>
                    <a:pt x="356249" y="989482"/>
                  </a:lnTo>
                  <a:lnTo>
                    <a:pt x="401178" y="1000545"/>
                  </a:lnTo>
                  <a:lnTo>
                    <a:pt x="447597" y="1007338"/>
                  </a:lnTo>
                  <a:lnTo>
                    <a:pt x="495300" y="1009650"/>
                  </a:lnTo>
                  <a:lnTo>
                    <a:pt x="543002" y="1007338"/>
                  </a:lnTo>
                  <a:lnTo>
                    <a:pt x="589421" y="1000545"/>
                  </a:lnTo>
                  <a:lnTo>
                    <a:pt x="634350" y="989482"/>
                  </a:lnTo>
                  <a:lnTo>
                    <a:pt x="677580" y="974361"/>
                  </a:lnTo>
                  <a:lnTo>
                    <a:pt x="718904" y="955394"/>
                  </a:lnTo>
                  <a:lnTo>
                    <a:pt x="758115" y="932792"/>
                  </a:lnTo>
                  <a:lnTo>
                    <a:pt x="795005" y="906767"/>
                  </a:lnTo>
                  <a:lnTo>
                    <a:pt x="829366" y="877530"/>
                  </a:lnTo>
                  <a:lnTo>
                    <a:pt x="860992" y="845294"/>
                  </a:lnTo>
                  <a:lnTo>
                    <a:pt x="889674" y="810270"/>
                  </a:lnTo>
                  <a:lnTo>
                    <a:pt x="915205" y="772670"/>
                  </a:lnTo>
                  <a:lnTo>
                    <a:pt x="937377" y="732705"/>
                  </a:lnTo>
                  <a:lnTo>
                    <a:pt x="955984" y="690588"/>
                  </a:lnTo>
                  <a:lnTo>
                    <a:pt x="970817" y="646529"/>
                  </a:lnTo>
                  <a:lnTo>
                    <a:pt x="981669" y="600741"/>
                  </a:lnTo>
                  <a:lnTo>
                    <a:pt x="988332" y="553436"/>
                  </a:lnTo>
                  <a:lnTo>
                    <a:pt x="990600" y="504825"/>
                  </a:lnTo>
                  <a:lnTo>
                    <a:pt x="988332" y="456213"/>
                  </a:lnTo>
                  <a:lnTo>
                    <a:pt x="981669" y="408908"/>
                  </a:lnTo>
                  <a:lnTo>
                    <a:pt x="970817" y="363120"/>
                  </a:lnTo>
                  <a:lnTo>
                    <a:pt x="955984" y="319061"/>
                  </a:lnTo>
                  <a:lnTo>
                    <a:pt x="937377" y="276944"/>
                  </a:lnTo>
                  <a:lnTo>
                    <a:pt x="915205" y="236979"/>
                  </a:lnTo>
                  <a:lnTo>
                    <a:pt x="889674" y="199379"/>
                  </a:lnTo>
                  <a:lnTo>
                    <a:pt x="860992" y="164355"/>
                  </a:lnTo>
                  <a:lnTo>
                    <a:pt x="829366" y="132119"/>
                  </a:lnTo>
                  <a:lnTo>
                    <a:pt x="795005" y="102882"/>
                  </a:lnTo>
                  <a:lnTo>
                    <a:pt x="758115" y="76857"/>
                  </a:lnTo>
                  <a:lnTo>
                    <a:pt x="718904" y="54255"/>
                  </a:lnTo>
                  <a:lnTo>
                    <a:pt x="677580" y="35288"/>
                  </a:lnTo>
                  <a:lnTo>
                    <a:pt x="634350" y="20167"/>
                  </a:lnTo>
                  <a:lnTo>
                    <a:pt x="589421" y="9104"/>
                  </a:lnTo>
                  <a:lnTo>
                    <a:pt x="543002" y="2311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038725" y="2057400"/>
              <a:ext cx="990600" cy="1009650"/>
            </a:xfrm>
            <a:custGeom>
              <a:avLst/>
              <a:gdLst/>
              <a:ahLst/>
              <a:cxnLst/>
              <a:rect l="l" t="t" r="r" b="b"/>
              <a:pathLst>
                <a:path w="990600" h="1009650">
                  <a:moveTo>
                    <a:pt x="0" y="504825"/>
                  </a:moveTo>
                  <a:lnTo>
                    <a:pt x="2267" y="456213"/>
                  </a:lnTo>
                  <a:lnTo>
                    <a:pt x="8930" y="408908"/>
                  </a:lnTo>
                  <a:lnTo>
                    <a:pt x="19782" y="363120"/>
                  </a:lnTo>
                  <a:lnTo>
                    <a:pt x="34615" y="319061"/>
                  </a:lnTo>
                  <a:lnTo>
                    <a:pt x="53222" y="276944"/>
                  </a:lnTo>
                  <a:lnTo>
                    <a:pt x="75394" y="236979"/>
                  </a:lnTo>
                  <a:lnTo>
                    <a:pt x="100925" y="199379"/>
                  </a:lnTo>
                  <a:lnTo>
                    <a:pt x="129607" y="164355"/>
                  </a:lnTo>
                  <a:lnTo>
                    <a:pt x="161233" y="132119"/>
                  </a:lnTo>
                  <a:lnTo>
                    <a:pt x="195594" y="102882"/>
                  </a:lnTo>
                  <a:lnTo>
                    <a:pt x="232484" y="76857"/>
                  </a:lnTo>
                  <a:lnTo>
                    <a:pt x="271695" y="54255"/>
                  </a:lnTo>
                  <a:lnTo>
                    <a:pt x="313019" y="35288"/>
                  </a:lnTo>
                  <a:lnTo>
                    <a:pt x="356249" y="20167"/>
                  </a:lnTo>
                  <a:lnTo>
                    <a:pt x="401178" y="9104"/>
                  </a:lnTo>
                  <a:lnTo>
                    <a:pt x="447597" y="2311"/>
                  </a:lnTo>
                  <a:lnTo>
                    <a:pt x="495300" y="0"/>
                  </a:lnTo>
                  <a:lnTo>
                    <a:pt x="543002" y="2311"/>
                  </a:lnTo>
                  <a:lnTo>
                    <a:pt x="589421" y="9104"/>
                  </a:lnTo>
                  <a:lnTo>
                    <a:pt x="634350" y="20167"/>
                  </a:lnTo>
                  <a:lnTo>
                    <a:pt x="677580" y="35288"/>
                  </a:lnTo>
                  <a:lnTo>
                    <a:pt x="718904" y="54255"/>
                  </a:lnTo>
                  <a:lnTo>
                    <a:pt x="758115" y="76857"/>
                  </a:lnTo>
                  <a:lnTo>
                    <a:pt x="795005" y="102882"/>
                  </a:lnTo>
                  <a:lnTo>
                    <a:pt x="829366" y="132119"/>
                  </a:lnTo>
                  <a:lnTo>
                    <a:pt x="860992" y="164355"/>
                  </a:lnTo>
                  <a:lnTo>
                    <a:pt x="889674" y="199379"/>
                  </a:lnTo>
                  <a:lnTo>
                    <a:pt x="915205" y="236979"/>
                  </a:lnTo>
                  <a:lnTo>
                    <a:pt x="937377" y="276944"/>
                  </a:lnTo>
                  <a:lnTo>
                    <a:pt x="955984" y="319061"/>
                  </a:lnTo>
                  <a:lnTo>
                    <a:pt x="970817" y="363120"/>
                  </a:lnTo>
                  <a:lnTo>
                    <a:pt x="981669" y="408908"/>
                  </a:lnTo>
                  <a:lnTo>
                    <a:pt x="988332" y="456213"/>
                  </a:lnTo>
                  <a:lnTo>
                    <a:pt x="990600" y="504825"/>
                  </a:lnTo>
                  <a:lnTo>
                    <a:pt x="988332" y="553436"/>
                  </a:lnTo>
                  <a:lnTo>
                    <a:pt x="981669" y="600741"/>
                  </a:lnTo>
                  <a:lnTo>
                    <a:pt x="970817" y="646529"/>
                  </a:lnTo>
                  <a:lnTo>
                    <a:pt x="955984" y="690588"/>
                  </a:lnTo>
                  <a:lnTo>
                    <a:pt x="937377" y="732705"/>
                  </a:lnTo>
                  <a:lnTo>
                    <a:pt x="915205" y="772670"/>
                  </a:lnTo>
                  <a:lnTo>
                    <a:pt x="889674" y="810270"/>
                  </a:lnTo>
                  <a:lnTo>
                    <a:pt x="860992" y="845294"/>
                  </a:lnTo>
                  <a:lnTo>
                    <a:pt x="829366" y="877530"/>
                  </a:lnTo>
                  <a:lnTo>
                    <a:pt x="795005" y="906767"/>
                  </a:lnTo>
                  <a:lnTo>
                    <a:pt x="758115" y="932792"/>
                  </a:lnTo>
                  <a:lnTo>
                    <a:pt x="718904" y="955394"/>
                  </a:lnTo>
                  <a:lnTo>
                    <a:pt x="677580" y="974361"/>
                  </a:lnTo>
                  <a:lnTo>
                    <a:pt x="634350" y="989482"/>
                  </a:lnTo>
                  <a:lnTo>
                    <a:pt x="589421" y="1000545"/>
                  </a:lnTo>
                  <a:lnTo>
                    <a:pt x="543002" y="1007338"/>
                  </a:lnTo>
                  <a:lnTo>
                    <a:pt x="495300" y="1009650"/>
                  </a:lnTo>
                  <a:lnTo>
                    <a:pt x="447597" y="1007338"/>
                  </a:lnTo>
                  <a:lnTo>
                    <a:pt x="401178" y="1000545"/>
                  </a:lnTo>
                  <a:lnTo>
                    <a:pt x="356249" y="989482"/>
                  </a:lnTo>
                  <a:lnTo>
                    <a:pt x="313019" y="974361"/>
                  </a:lnTo>
                  <a:lnTo>
                    <a:pt x="271695" y="955394"/>
                  </a:lnTo>
                  <a:lnTo>
                    <a:pt x="232484" y="932792"/>
                  </a:lnTo>
                  <a:lnTo>
                    <a:pt x="195594" y="906767"/>
                  </a:lnTo>
                  <a:lnTo>
                    <a:pt x="161233" y="877530"/>
                  </a:lnTo>
                  <a:lnTo>
                    <a:pt x="129607" y="845294"/>
                  </a:lnTo>
                  <a:lnTo>
                    <a:pt x="100925" y="810270"/>
                  </a:lnTo>
                  <a:lnTo>
                    <a:pt x="75394" y="772670"/>
                  </a:lnTo>
                  <a:lnTo>
                    <a:pt x="53222" y="732705"/>
                  </a:lnTo>
                  <a:lnTo>
                    <a:pt x="34615" y="690588"/>
                  </a:lnTo>
                  <a:lnTo>
                    <a:pt x="19782" y="646529"/>
                  </a:lnTo>
                  <a:lnTo>
                    <a:pt x="8930" y="600741"/>
                  </a:lnTo>
                  <a:lnTo>
                    <a:pt x="2267" y="553436"/>
                  </a:lnTo>
                  <a:lnTo>
                    <a:pt x="0" y="504825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79948" y="2218296"/>
              <a:ext cx="691768" cy="691781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6248400" y="1866900"/>
              <a:ext cx="981075" cy="1009650"/>
            </a:xfrm>
            <a:custGeom>
              <a:avLst/>
              <a:gdLst/>
              <a:ahLst/>
              <a:cxnLst/>
              <a:rect l="l" t="t" r="r" b="b"/>
              <a:pathLst>
                <a:path w="981075" h="1009650">
                  <a:moveTo>
                    <a:pt x="490600" y="0"/>
                  </a:moveTo>
                  <a:lnTo>
                    <a:pt x="443342" y="2311"/>
                  </a:lnTo>
                  <a:lnTo>
                    <a:pt x="397357" y="9104"/>
                  </a:lnTo>
                  <a:lnTo>
                    <a:pt x="352850" y="20167"/>
                  </a:lnTo>
                  <a:lnTo>
                    <a:pt x="310027" y="35288"/>
                  </a:lnTo>
                  <a:lnTo>
                    <a:pt x="269093" y="54255"/>
                  </a:lnTo>
                  <a:lnTo>
                    <a:pt x="230254" y="76857"/>
                  </a:lnTo>
                  <a:lnTo>
                    <a:pt x="193715" y="102882"/>
                  </a:lnTo>
                  <a:lnTo>
                    <a:pt x="159681" y="132119"/>
                  </a:lnTo>
                  <a:lnTo>
                    <a:pt x="128358" y="164355"/>
                  </a:lnTo>
                  <a:lnTo>
                    <a:pt x="99951" y="199379"/>
                  </a:lnTo>
                  <a:lnTo>
                    <a:pt x="74666" y="236979"/>
                  </a:lnTo>
                  <a:lnTo>
                    <a:pt x="52707" y="276944"/>
                  </a:lnTo>
                  <a:lnTo>
                    <a:pt x="34280" y="319061"/>
                  </a:lnTo>
                  <a:lnTo>
                    <a:pt x="19590" y="363120"/>
                  </a:lnTo>
                  <a:lnTo>
                    <a:pt x="8843" y="408908"/>
                  </a:lnTo>
                  <a:lnTo>
                    <a:pt x="2245" y="456213"/>
                  </a:lnTo>
                  <a:lnTo>
                    <a:pt x="0" y="504825"/>
                  </a:lnTo>
                  <a:lnTo>
                    <a:pt x="2245" y="553436"/>
                  </a:lnTo>
                  <a:lnTo>
                    <a:pt x="8843" y="600741"/>
                  </a:lnTo>
                  <a:lnTo>
                    <a:pt x="19590" y="646529"/>
                  </a:lnTo>
                  <a:lnTo>
                    <a:pt x="34280" y="690588"/>
                  </a:lnTo>
                  <a:lnTo>
                    <a:pt x="52707" y="732705"/>
                  </a:lnTo>
                  <a:lnTo>
                    <a:pt x="74666" y="772670"/>
                  </a:lnTo>
                  <a:lnTo>
                    <a:pt x="99951" y="810270"/>
                  </a:lnTo>
                  <a:lnTo>
                    <a:pt x="128358" y="845294"/>
                  </a:lnTo>
                  <a:lnTo>
                    <a:pt x="159681" y="877530"/>
                  </a:lnTo>
                  <a:lnTo>
                    <a:pt x="193715" y="906767"/>
                  </a:lnTo>
                  <a:lnTo>
                    <a:pt x="230254" y="932792"/>
                  </a:lnTo>
                  <a:lnTo>
                    <a:pt x="269093" y="955394"/>
                  </a:lnTo>
                  <a:lnTo>
                    <a:pt x="310027" y="974361"/>
                  </a:lnTo>
                  <a:lnTo>
                    <a:pt x="352850" y="989482"/>
                  </a:lnTo>
                  <a:lnTo>
                    <a:pt x="397357" y="1000545"/>
                  </a:lnTo>
                  <a:lnTo>
                    <a:pt x="443342" y="1007338"/>
                  </a:lnTo>
                  <a:lnTo>
                    <a:pt x="490600" y="1009650"/>
                  </a:lnTo>
                  <a:lnTo>
                    <a:pt x="537838" y="1007338"/>
                  </a:lnTo>
                  <a:lnTo>
                    <a:pt x="583805" y="1000545"/>
                  </a:lnTo>
                  <a:lnTo>
                    <a:pt x="628295" y="989482"/>
                  </a:lnTo>
                  <a:lnTo>
                    <a:pt x="671104" y="974361"/>
                  </a:lnTo>
                  <a:lnTo>
                    <a:pt x="712025" y="955394"/>
                  </a:lnTo>
                  <a:lnTo>
                    <a:pt x="750854" y="932792"/>
                  </a:lnTo>
                  <a:lnTo>
                    <a:pt x="787385" y="906767"/>
                  </a:lnTo>
                  <a:lnTo>
                    <a:pt x="821411" y="877530"/>
                  </a:lnTo>
                  <a:lnTo>
                    <a:pt x="852729" y="845294"/>
                  </a:lnTo>
                  <a:lnTo>
                    <a:pt x="881132" y="810270"/>
                  </a:lnTo>
                  <a:lnTo>
                    <a:pt x="906414" y="772670"/>
                  </a:lnTo>
                  <a:lnTo>
                    <a:pt x="928371" y="732705"/>
                  </a:lnTo>
                  <a:lnTo>
                    <a:pt x="946796" y="690588"/>
                  </a:lnTo>
                  <a:lnTo>
                    <a:pt x="961485" y="646529"/>
                  </a:lnTo>
                  <a:lnTo>
                    <a:pt x="972231" y="600741"/>
                  </a:lnTo>
                  <a:lnTo>
                    <a:pt x="978829" y="553436"/>
                  </a:lnTo>
                  <a:lnTo>
                    <a:pt x="981075" y="504825"/>
                  </a:lnTo>
                  <a:lnTo>
                    <a:pt x="978829" y="456213"/>
                  </a:lnTo>
                  <a:lnTo>
                    <a:pt x="972231" y="408908"/>
                  </a:lnTo>
                  <a:lnTo>
                    <a:pt x="961485" y="363120"/>
                  </a:lnTo>
                  <a:lnTo>
                    <a:pt x="946796" y="319061"/>
                  </a:lnTo>
                  <a:lnTo>
                    <a:pt x="928371" y="276944"/>
                  </a:lnTo>
                  <a:lnTo>
                    <a:pt x="906414" y="236979"/>
                  </a:lnTo>
                  <a:lnTo>
                    <a:pt x="881132" y="199379"/>
                  </a:lnTo>
                  <a:lnTo>
                    <a:pt x="852729" y="164355"/>
                  </a:lnTo>
                  <a:lnTo>
                    <a:pt x="821411" y="132119"/>
                  </a:lnTo>
                  <a:lnTo>
                    <a:pt x="787385" y="102882"/>
                  </a:lnTo>
                  <a:lnTo>
                    <a:pt x="750854" y="76857"/>
                  </a:lnTo>
                  <a:lnTo>
                    <a:pt x="712025" y="54255"/>
                  </a:lnTo>
                  <a:lnTo>
                    <a:pt x="671104" y="35288"/>
                  </a:lnTo>
                  <a:lnTo>
                    <a:pt x="628295" y="20167"/>
                  </a:lnTo>
                  <a:lnTo>
                    <a:pt x="583805" y="9104"/>
                  </a:lnTo>
                  <a:lnTo>
                    <a:pt x="537838" y="2311"/>
                  </a:lnTo>
                  <a:lnTo>
                    <a:pt x="49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248400" y="1866900"/>
              <a:ext cx="981075" cy="1009650"/>
            </a:xfrm>
            <a:custGeom>
              <a:avLst/>
              <a:gdLst/>
              <a:ahLst/>
              <a:cxnLst/>
              <a:rect l="l" t="t" r="r" b="b"/>
              <a:pathLst>
                <a:path w="981075" h="1009650">
                  <a:moveTo>
                    <a:pt x="0" y="504825"/>
                  </a:moveTo>
                  <a:lnTo>
                    <a:pt x="2245" y="456213"/>
                  </a:lnTo>
                  <a:lnTo>
                    <a:pt x="8843" y="408908"/>
                  </a:lnTo>
                  <a:lnTo>
                    <a:pt x="19590" y="363120"/>
                  </a:lnTo>
                  <a:lnTo>
                    <a:pt x="34280" y="319061"/>
                  </a:lnTo>
                  <a:lnTo>
                    <a:pt x="52707" y="276944"/>
                  </a:lnTo>
                  <a:lnTo>
                    <a:pt x="74666" y="236979"/>
                  </a:lnTo>
                  <a:lnTo>
                    <a:pt x="99951" y="199379"/>
                  </a:lnTo>
                  <a:lnTo>
                    <a:pt x="128358" y="164355"/>
                  </a:lnTo>
                  <a:lnTo>
                    <a:pt x="159681" y="132119"/>
                  </a:lnTo>
                  <a:lnTo>
                    <a:pt x="193715" y="102882"/>
                  </a:lnTo>
                  <a:lnTo>
                    <a:pt x="230254" y="76857"/>
                  </a:lnTo>
                  <a:lnTo>
                    <a:pt x="269093" y="54255"/>
                  </a:lnTo>
                  <a:lnTo>
                    <a:pt x="310027" y="35288"/>
                  </a:lnTo>
                  <a:lnTo>
                    <a:pt x="352850" y="20167"/>
                  </a:lnTo>
                  <a:lnTo>
                    <a:pt x="397357" y="9104"/>
                  </a:lnTo>
                  <a:lnTo>
                    <a:pt x="443342" y="2311"/>
                  </a:lnTo>
                  <a:lnTo>
                    <a:pt x="490600" y="0"/>
                  </a:lnTo>
                  <a:lnTo>
                    <a:pt x="537838" y="2311"/>
                  </a:lnTo>
                  <a:lnTo>
                    <a:pt x="583805" y="9104"/>
                  </a:lnTo>
                  <a:lnTo>
                    <a:pt x="628295" y="20167"/>
                  </a:lnTo>
                  <a:lnTo>
                    <a:pt x="671104" y="35288"/>
                  </a:lnTo>
                  <a:lnTo>
                    <a:pt x="712025" y="54255"/>
                  </a:lnTo>
                  <a:lnTo>
                    <a:pt x="750854" y="76857"/>
                  </a:lnTo>
                  <a:lnTo>
                    <a:pt x="787385" y="102882"/>
                  </a:lnTo>
                  <a:lnTo>
                    <a:pt x="821411" y="132119"/>
                  </a:lnTo>
                  <a:lnTo>
                    <a:pt x="852729" y="164355"/>
                  </a:lnTo>
                  <a:lnTo>
                    <a:pt x="881132" y="199379"/>
                  </a:lnTo>
                  <a:lnTo>
                    <a:pt x="906414" y="236979"/>
                  </a:lnTo>
                  <a:lnTo>
                    <a:pt x="928371" y="276944"/>
                  </a:lnTo>
                  <a:lnTo>
                    <a:pt x="946796" y="319061"/>
                  </a:lnTo>
                  <a:lnTo>
                    <a:pt x="961485" y="363120"/>
                  </a:lnTo>
                  <a:lnTo>
                    <a:pt x="972231" y="408908"/>
                  </a:lnTo>
                  <a:lnTo>
                    <a:pt x="978829" y="456213"/>
                  </a:lnTo>
                  <a:lnTo>
                    <a:pt x="981075" y="504825"/>
                  </a:lnTo>
                  <a:lnTo>
                    <a:pt x="978829" y="553436"/>
                  </a:lnTo>
                  <a:lnTo>
                    <a:pt x="972231" y="600741"/>
                  </a:lnTo>
                  <a:lnTo>
                    <a:pt x="961485" y="646529"/>
                  </a:lnTo>
                  <a:lnTo>
                    <a:pt x="946796" y="690588"/>
                  </a:lnTo>
                  <a:lnTo>
                    <a:pt x="928371" y="732705"/>
                  </a:lnTo>
                  <a:lnTo>
                    <a:pt x="906414" y="772670"/>
                  </a:lnTo>
                  <a:lnTo>
                    <a:pt x="881132" y="810270"/>
                  </a:lnTo>
                  <a:lnTo>
                    <a:pt x="852729" y="845294"/>
                  </a:lnTo>
                  <a:lnTo>
                    <a:pt x="821411" y="877530"/>
                  </a:lnTo>
                  <a:lnTo>
                    <a:pt x="787385" y="906767"/>
                  </a:lnTo>
                  <a:lnTo>
                    <a:pt x="750854" y="932792"/>
                  </a:lnTo>
                  <a:lnTo>
                    <a:pt x="712025" y="955394"/>
                  </a:lnTo>
                  <a:lnTo>
                    <a:pt x="671104" y="974361"/>
                  </a:lnTo>
                  <a:lnTo>
                    <a:pt x="628295" y="989482"/>
                  </a:lnTo>
                  <a:lnTo>
                    <a:pt x="583805" y="1000545"/>
                  </a:lnTo>
                  <a:lnTo>
                    <a:pt x="537838" y="1007338"/>
                  </a:lnTo>
                  <a:lnTo>
                    <a:pt x="490600" y="1009650"/>
                  </a:lnTo>
                  <a:lnTo>
                    <a:pt x="443342" y="1007338"/>
                  </a:lnTo>
                  <a:lnTo>
                    <a:pt x="397357" y="1000545"/>
                  </a:lnTo>
                  <a:lnTo>
                    <a:pt x="352850" y="989482"/>
                  </a:lnTo>
                  <a:lnTo>
                    <a:pt x="310027" y="974361"/>
                  </a:lnTo>
                  <a:lnTo>
                    <a:pt x="269093" y="955394"/>
                  </a:lnTo>
                  <a:lnTo>
                    <a:pt x="230254" y="932792"/>
                  </a:lnTo>
                  <a:lnTo>
                    <a:pt x="193715" y="906767"/>
                  </a:lnTo>
                  <a:lnTo>
                    <a:pt x="159681" y="877530"/>
                  </a:lnTo>
                  <a:lnTo>
                    <a:pt x="128358" y="845294"/>
                  </a:lnTo>
                  <a:lnTo>
                    <a:pt x="99951" y="810270"/>
                  </a:lnTo>
                  <a:lnTo>
                    <a:pt x="74666" y="772670"/>
                  </a:lnTo>
                  <a:lnTo>
                    <a:pt x="52707" y="732705"/>
                  </a:lnTo>
                  <a:lnTo>
                    <a:pt x="34280" y="690588"/>
                  </a:lnTo>
                  <a:lnTo>
                    <a:pt x="19590" y="646529"/>
                  </a:lnTo>
                  <a:lnTo>
                    <a:pt x="8843" y="600741"/>
                  </a:lnTo>
                  <a:lnTo>
                    <a:pt x="2245" y="553436"/>
                  </a:lnTo>
                  <a:lnTo>
                    <a:pt x="0" y="504825"/>
                  </a:lnTo>
                  <a:close/>
                </a:path>
              </a:pathLst>
            </a:custGeom>
            <a:ln w="41275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2728" y="2179447"/>
              <a:ext cx="772540" cy="382777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6396735" y="3824858"/>
            <a:ext cx="908050" cy="45275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8905" marR="5080" indent="-116205">
              <a:lnSpc>
                <a:spcPts val="1650"/>
              </a:lnSpc>
              <a:spcBef>
                <a:spcPts val="204"/>
              </a:spcBef>
            </a:pPr>
            <a:r>
              <a:rPr dirty="0" sz="1400" spc="-70">
                <a:solidFill>
                  <a:srgbClr val="FFFFFF"/>
                </a:solidFill>
                <a:latin typeface="Arial Black"/>
                <a:cs typeface="Arial Black"/>
              </a:rPr>
              <a:t>Retention </a:t>
            </a:r>
            <a:r>
              <a:rPr dirty="0" sz="1400" spc="-10">
                <a:solidFill>
                  <a:srgbClr val="FFFFFF"/>
                </a:solidFill>
                <a:latin typeface="Arial Black"/>
                <a:cs typeface="Arial Black"/>
              </a:rPr>
              <a:t>Loyalty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03470" y="3678173"/>
            <a:ext cx="1268730" cy="66230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 marL="12700" marR="5080" indent="3175">
              <a:lnSpc>
                <a:spcPct val="98300"/>
              </a:lnSpc>
              <a:spcBef>
                <a:spcPts val="150"/>
              </a:spcBef>
            </a:pPr>
            <a:r>
              <a:rPr dirty="0" sz="1400" spc="-10">
                <a:solidFill>
                  <a:srgbClr val="FFFFFF"/>
                </a:solidFill>
                <a:latin typeface="Arial Black"/>
                <a:cs typeface="Arial Black"/>
              </a:rPr>
              <a:t>Awareness </a:t>
            </a:r>
            <a:r>
              <a:rPr dirty="0" sz="1400" spc="-80">
                <a:solidFill>
                  <a:srgbClr val="FFFFFF"/>
                </a:solidFill>
                <a:latin typeface="Arial Black"/>
                <a:cs typeface="Arial Black"/>
              </a:rPr>
              <a:t>Consideration </a:t>
            </a:r>
            <a:r>
              <a:rPr dirty="0" sz="1400" spc="-10">
                <a:solidFill>
                  <a:srgbClr val="FFFFFF"/>
                </a:solidFill>
                <a:latin typeface="Arial Black"/>
                <a:cs typeface="Arial Black"/>
              </a:rPr>
              <a:t>Decision</a:t>
            </a:r>
            <a:endParaRPr sz="1400">
              <a:latin typeface="Arial Black"/>
              <a:cs typeface="Arial Black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05775" y="3105150"/>
            <a:ext cx="1738376" cy="21574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67200" y="605536"/>
            <a:ext cx="3664585" cy="107124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477520" marR="5080" indent="-464820">
              <a:lnSpc>
                <a:spcPts val="3910"/>
              </a:lnSpc>
              <a:spcBef>
                <a:spcPts val="575"/>
              </a:spcBef>
            </a:pPr>
            <a:r>
              <a:rPr dirty="0" sz="3600" spc="-390">
                <a:solidFill>
                  <a:srgbClr val="FFFFFF"/>
                </a:solidFill>
                <a:latin typeface="Arial Black"/>
                <a:cs typeface="Arial Black"/>
              </a:rPr>
              <a:t>LIVESTREAMING </a:t>
            </a:r>
            <a:r>
              <a:rPr dirty="0" sz="3600" spc="-130">
                <a:solidFill>
                  <a:srgbClr val="85C530"/>
                </a:solidFill>
                <a:latin typeface="Arial Black"/>
                <a:cs typeface="Arial Black"/>
              </a:rPr>
              <a:t>ON</a:t>
            </a:r>
            <a:r>
              <a:rPr dirty="0" sz="3600" spc="-23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3600" spc="-75">
                <a:solidFill>
                  <a:srgbClr val="85C530"/>
                </a:solidFill>
                <a:latin typeface="Arial Black"/>
                <a:cs typeface="Arial Black"/>
              </a:rPr>
              <a:t>DOUYIN</a:t>
            </a:r>
            <a:endParaRPr sz="3600">
              <a:latin typeface="Arial Black"/>
              <a:cs typeface="Arial Black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791450" y="2981325"/>
            <a:ext cx="3790950" cy="2770505"/>
            <a:chOff x="7791450" y="2981325"/>
            <a:chExt cx="3790950" cy="2770505"/>
          </a:xfrm>
        </p:grpSpPr>
        <p:sp>
          <p:nvSpPr>
            <p:cNvPr id="5" name="object 5" descr=""/>
            <p:cNvSpPr/>
            <p:nvPr/>
          </p:nvSpPr>
          <p:spPr>
            <a:xfrm>
              <a:off x="7791450" y="2981325"/>
              <a:ext cx="3790950" cy="2762250"/>
            </a:xfrm>
            <a:custGeom>
              <a:avLst/>
              <a:gdLst/>
              <a:ahLst/>
              <a:cxnLst/>
              <a:rect l="l" t="t" r="r" b="b"/>
              <a:pathLst>
                <a:path w="3790950" h="2762250">
                  <a:moveTo>
                    <a:pt x="3790950" y="0"/>
                  </a:moveTo>
                  <a:lnTo>
                    <a:pt x="3028950" y="1504950"/>
                  </a:lnTo>
                  <a:lnTo>
                    <a:pt x="2276475" y="2171700"/>
                  </a:lnTo>
                  <a:lnTo>
                    <a:pt x="1514475" y="2505075"/>
                  </a:lnTo>
                  <a:lnTo>
                    <a:pt x="762000" y="2600325"/>
                  </a:lnTo>
                  <a:lnTo>
                    <a:pt x="0" y="2619375"/>
                  </a:lnTo>
                  <a:lnTo>
                    <a:pt x="0" y="2762250"/>
                  </a:lnTo>
                  <a:lnTo>
                    <a:pt x="3790950" y="2762250"/>
                  </a:lnTo>
                  <a:lnTo>
                    <a:pt x="379095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96275" y="5748337"/>
              <a:ext cx="3781425" cy="0"/>
            </a:xfrm>
            <a:custGeom>
              <a:avLst/>
              <a:gdLst/>
              <a:ahLst/>
              <a:cxnLst/>
              <a:rect l="l" t="t" r="r" b="b"/>
              <a:pathLst>
                <a:path w="3781425" h="0">
                  <a:moveTo>
                    <a:pt x="0" y="0"/>
                  </a:moveTo>
                  <a:lnTo>
                    <a:pt x="3781425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07376" y="5850890"/>
            <a:ext cx="17780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14">
                <a:solidFill>
                  <a:srgbClr val="FFFFFF"/>
                </a:solidFill>
                <a:latin typeface="Arial Black"/>
                <a:cs typeface="Arial Black"/>
              </a:rPr>
              <a:t>1+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65566" y="5850890"/>
            <a:ext cx="17780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14">
                <a:solidFill>
                  <a:srgbClr val="FFFFFF"/>
                </a:solidFill>
                <a:latin typeface="Arial Black"/>
                <a:cs typeface="Arial Black"/>
              </a:rPr>
              <a:t>2+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739755" y="5850890"/>
            <a:ext cx="17780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14">
                <a:solidFill>
                  <a:srgbClr val="FFFFFF"/>
                </a:solidFill>
                <a:latin typeface="Arial Black"/>
                <a:cs typeface="Arial Black"/>
              </a:rPr>
              <a:t>5+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497944" y="5850890"/>
            <a:ext cx="17780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14">
                <a:solidFill>
                  <a:srgbClr val="FFFFFF"/>
                </a:solidFill>
                <a:latin typeface="Arial Black"/>
                <a:cs typeface="Arial Black"/>
              </a:rPr>
              <a:t>6+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007093" y="5850890"/>
            <a:ext cx="1378585" cy="5073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1905">
              <a:lnSpc>
                <a:spcPct val="100000"/>
              </a:lnSpc>
              <a:spcBef>
                <a:spcPts val="125"/>
              </a:spcBef>
              <a:tabLst>
                <a:tab pos="757555" algn="l"/>
              </a:tabLst>
            </a:pPr>
            <a:r>
              <a:rPr dirty="0" sz="1100" spc="-25">
                <a:solidFill>
                  <a:srgbClr val="FFFFFF"/>
                </a:solidFill>
                <a:latin typeface="Arial Black"/>
                <a:cs typeface="Arial Black"/>
              </a:rPr>
              <a:t>3+</a:t>
            </a:r>
            <a:r>
              <a:rPr dirty="0" sz="110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dirty="0" sz="1100" spc="-25">
                <a:solidFill>
                  <a:srgbClr val="FFFFFF"/>
                </a:solidFill>
                <a:latin typeface="Arial Black"/>
                <a:cs typeface="Arial Black"/>
              </a:rPr>
              <a:t>4+</a:t>
            </a:r>
            <a:endParaRPr sz="11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37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9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10">
                <a:solidFill>
                  <a:srgbClr val="FFFFFF"/>
                </a:solidFill>
                <a:latin typeface="Arial"/>
                <a:cs typeface="Arial"/>
              </a:rPr>
              <a:t>livestreamed</a:t>
            </a:r>
            <a:r>
              <a:rPr dirty="0" sz="9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8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9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Arial"/>
                <a:cs typeface="Arial"/>
              </a:rPr>
              <a:t>week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641721" y="3992914"/>
            <a:ext cx="181610" cy="1243330"/>
          </a:xfrm>
          <a:prstGeom prst="rect">
            <a:avLst/>
          </a:prstGeom>
        </p:spPr>
        <p:txBody>
          <a:bodyPr wrap="square" lIns="0" tIns="2032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Order</a:t>
            </a:r>
            <a:r>
              <a:rPr dirty="0" sz="9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placed</a:t>
            </a:r>
            <a:r>
              <a:rPr dirty="0" sz="9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8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9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401050" y="3540759"/>
            <a:ext cx="1417955" cy="9988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350" spc="-615">
                <a:solidFill>
                  <a:srgbClr val="85C530"/>
                </a:solidFill>
                <a:latin typeface="Arial Black"/>
                <a:cs typeface="Arial Black"/>
              </a:rPr>
              <a:t>19x</a:t>
            </a:r>
            <a:endParaRPr sz="635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26120" y="2299017"/>
            <a:ext cx="3034030" cy="6629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04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sold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35">
                <a:solidFill>
                  <a:srgbClr val="FFFFFF"/>
                </a:solidFill>
                <a:latin typeface="Arial Black"/>
                <a:cs typeface="Arial Black"/>
              </a:rPr>
              <a:t>19</a:t>
            </a:r>
            <a:r>
              <a:rPr dirty="0" sz="1400" spc="-4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80">
                <a:solidFill>
                  <a:srgbClr val="FFFFFF"/>
                </a:solidFill>
                <a:latin typeface="Arial Black"/>
                <a:cs typeface="Arial Black"/>
              </a:rPr>
              <a:t>times</a:t>
            </a:r>
            <a:r>
              <a:rPr dirty="0" sz="1400" spc="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65">
                <a:solidFill>
                  <a:srgbClr val="FFFFFF"/>
                </a:solidFill>
                <a:latin typeface="Arial Black"/>
                <a:cs typeface="Arial Black"/>
              </a:rPr>
              <a:t>more</a:t>
            </a:r>
            <a:r>
              <a:rPr dirty="0" sz="1400" spc="-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 Black"/>
                <a:cs typeface="Arial Black"/>
              </a:rPr>
              <a:t>when </a:t>
            </a:r>
            <a:r>
              <a:rPr dirty="0" sz="1400" spc="-80">
                <a:solidFill>
                  <a:srgbClr val="FFFFFF"/>
                </a:solidFill>
                <a:latin typeface="Arial Black"/>
                <a:cs typeface="Arial Black"/>
              </a:rPr>
              <a:t>livestreamed</a:t>
            </a:r>
            <a:r>
              <a:rPr dirty="0" sz="1400" spc="-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70">
                <a:solidFill>
                  <a:srgbClr val="FFFFFF"/>
                </a:solidFill>
                <a:latin typeface="Arial Black"/>
                <a:cs typeface="Arial Black"/>
              </a:rPr>
              <a:t>over</a:t>
            </a:r>
            <a:r>
              <a:rPr dirty="0" sz="1400" spc="-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125">
                <a:solidFill>
                  <a:srgbClr val="FFFFFF"/>
                </a:solidFill>
                <a:latin typeface="Arial Black"/>
                <a:cs typeface="Arial Black"/>
              </a:rPr>
              <a:t>6+</a:t>
            </a:r>
            <a:r>
              <a:rPr dirty="0" sz="14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-90">
                <a:solidFill>
                  <a:srgbClr val="FFFFFF"/>
                </a:solidFill>
                <a:latin typeface="Arial Black"/>
                <a:cs typeface="Arial Black"/>
              </a:rPr>
              <a:t>days,</a:t>
            </a:r>
            <a:r>
              <a:rPr dirty="0" sz="1400" spc="-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0">
                <a:solidFill>
                  <a:srgbClr val="FFFFFF"/>
                </a:solidFill>
                <a:latin typeface="Arial"/>
                <a:cs typeface="Arial"/>
              </a:rPr>
              <a:t>livestreamed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0">
                <a:solidFill>
                  <a:srgbClr val="FFFFFF"/>
                </a:solidFill>
                <a:latin typeface="Arial"/>
                <a:cs typeface="Arial"/>
              </a:rPr>
              <a:t>1x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0">
                <a:solidFill>
                  <a:srgbClr val="FFFFFF"/>
                </a:solidFill>
                <a:latin typeface="Arial"/>
                <a:cs typeface="Arial"/>
              </a:rPr>
              <a:t>day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week.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90500" y="180975"/>
            <a:ext cx="7429500" cy="6581775"/>
            <a:chOff x="190500" y="180975"/>
            <a:chExt cx="7429500" cy="6581775"/>
          </a:xfrm>
        </p:grpSpPr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" y="180975"/>
              <a:ext cx="1504950" cy="3905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0450" y="1695448"/>
              <a:ext cx="2857500" cy="50672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3500" y="1962150"/>
              <a:ext cx="2095500" cy="45434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2975" y="1695448"/>
              <a:ext cx="2867025" cy="5067298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806132" y="2500324"/>
            <a:ext cx="2659380" cy="1410335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554480">
              <a:lnSpc>
                <a:spcPct val="100000"/>
              </a:lnSpc>
              <a:spcBef>
                <a:spcPts val="1620"/>
              </a:spcBef>
            </a:pPr>
            <a:r>
              <a:rPr dirty="0" sz="4200" spc="-450">
                <a:solidFill>
                  <a:srgbClr val="85C530"/>
                </a:solidFill>
                <a:latin typeface="Arial Black"/>
                <a:cs typeface="Arial Black"/>
              </a:rPr>
              <a:t>63%</a:t>
            </a:r>
            <a:endParaRPr sz="4200">
              <a:latin typeface="Arial Black"/>
              <a:cs typeface="Arial Black"/>
            </a:endParaRPr>
          </a:p>
          <a:p>
            <a:pPr algn="r" marR="9525">
              <a:lnSpc>
                <a:spcPct val="100000"/>
              </a:lnSpc>
              <a:spcBef>
                <a:spcPts val="59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5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Douyin’s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endParaRPr sz="1550">
              <a:latin typeface="Arial"/>
              <a:cs typeface="Arial"/>
            </a:endParaRPr>
          </a:p>
          <a:p>
            <a:pPr algn="r" marR="13335">
              <a:lnSpc>
                <a:spcPct val="100000"/>
              </a:lnSpc>
              <a:spcBef>
                <a:spcPts val="20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r>
              <a:rPr dirty="0" sz="15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1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5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livestreams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49287" y="4320785"/>
            <a:ext cx="2834640" cy="1649095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727835">
              <a:lnSpc>
                <a:spcPct val="100000"/>
              </a:lnSpc>
              <a:spcBef>
                <a:spcPts val="1620"/>
              </a:spcBef>
            </a:pPr>
            <a:r>
              <a:rPr dirty="0" sz="4200" spc="-450">
                <a:solidFill>
                  <a:srgbClr val="85C530"/>
                </a:solidFill>
                <a:latin typeface="Arial Black"/>
                <a:cs typeface="Arial Black"/>
              </a:rPr>
              <a:t>68%</a:t>
            </a:r>
            <a:endParaRPr sz="4200">
              <a:latin typeface="Arial Black"/>
              <a:cs typeface="Arial Black"/>
            </a:endParaRPr>
          </a:p>
          <a:p>
            <a:pPr algn="r" marL="61594" marR="5080" indent="-49530">
              <a:lnSpc>
                <a:spcPct val="100899"/>
              </a:lnSpc>
              <a:spcBef>
                <a:spcPts val="58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15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10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Douyin’s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FFFFFF"/>
                </a:solidFill>
                <a:latin typeface="Arial"/>
                <a:cs typeface="Arial"/>
              </a:rPr>
              <a:t>health </a:t>
            </a:r>
            <a:r>
              <a:rPr dirty="0" sz="1550" spc="75">
                <a:solidFill>
                  <a:srgbClr val="FFFFFF"/>
                </a:solidFill>
                <a:latin typeface="Arial"/>
                <a:cs typeface="Arial"/>
              </a:rPr>
              <a:t>supplements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 GMV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generated </a:t>
            </a:r>
            <a:r>
              <a:rPr dirty="0" sz="1550" spc="11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5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60">
                <a:solidFill>
                  <a:srgbClr val="FFFFFF"/>
                </a:solidFill>
                <a:latin typeface="Arial"/>
                <a:cs typeface="Arial"/>
              </a:rPr>
              <a:t>expert-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led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FFFFFF"/>
                </a:solidFill>
                <a:latin typeface="Arial"/>
                <a:cs typeface="Arial"/>
              </a:rPr>
              <a:t>livestreams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56003" y="2514600"/>
            <a:ext cx="8451850" cy="4368800"/>
            <a:chOff x="1656003" y="2514600"/>
            <a:chExt cx="8451850" cy="4368800"/>
          </a:xfrm>
        </p:grpSpPr>
        <p:sp>
          <p:nvSpPr>
            <p:cNvPr id="3" name="object 3" descr=""/>
            <p:cNvSpPr/>
            <p:nvPr/>
          </p:nvSpPr>
          <p:spPr>
            <a:xfrm>
              <a:off x="1681403" y="2700289"/>
              <a:ext cx="8401050" cy="4157979"/>
            </a:xfrm>
            <a:custGeom>
              <a:avLst/>
              <a:gdLst/>
              <a:ahLst/>
              <a:cxnLst/>
              <a:rect l="l" t="t" r="r" b="b"/>
              <a:pathLst>
                <a:path w="8401050" h="4157979">
                  <a:moveTo>
                    <a:pt x="0" y="4157710"/>
                  </a:moveTo>
                  <a:lnTo>
                    <a:pt x="733" y="4112537"/>
                  </a:lnTo>
                  <a:lnTo>
                    <a:pt x="2057" y="4064356"/>
                  </a:lnTo>
                  <a:lnTo>
                    <a:pt x="3918" y="4016314"/>
                  </a:lnTo>
                  <a:lnTo>
                    <a:pt x="6313" y="3968414"/>
                  </a:lnTo>
                  <a:lnTo>
                    <a:pt x="9238" y="3920658"/>
                  </a:lnTo>
                  <a:lnTo>
                    <a:pt x="12693" y="3873049"/>
                  </a:lnTo>
                  <a:lnTo>
                    <a:pt x="16672" y="3825591"/>
                  </a:lnTo>
                  <a:lnTo>
                    <a:pt x="21173" y="3778285"/>
                  </a:lnTo>
                  <a:lnTo>
                    <a:pt x="26194" y="3731136"/>
                  </a:lnTo>
                  <a:lnTo>
                    <a:pt x="31732" y="3684145"/>
                  </a:lnTo>
                  <a:lnTo>
                    <a:pt x="37783" y="3637317"/>
                  </a:lnTo>
                  <a:lnTo>
                    <a:pt x="44344" y="3590652"/>
                  </a:lnTo>
                  <a:lnTo>
                    <a:pt x="51413" y="3544156"/>
                  </a:lnTo>
                  <a:lnTo>
                    <a:pt x="58987" y="3497829"/>
                  </a:lnTo>
                  <a:lnTo>
                    <a:pt x="67062" y="3451676"/>
                  </a:lnTo>
                  <a:lnTo>
                    <a:pt x="75637" y="3405699"/>
                  </a:lnTo>
                  <a:lnTo>
                    <a:pt x="84707" y="3359900"/>
                  </a:lnTo>
                  <a:lnTo>
                    <a:pt x="94271" y="3314284"/>
                  </a:lnTo>
                  <a:lnTo>
                    <a:pt x="104324" y="3268852"/>
                  </a:lnTo>
                  <a:lnTo>
                    <a:pt x="114865" y="3223608"/>
                  </a:lnTo>
                  <a:lnTo>
                    <a:pt x="125889" y="3178554"/>
                  </a:lnTo>
                  <a:lnTo>
                    <a:pt x="137396" y="3133693"/>
                  </a:lnTo>
                  <a:lnTo>
                    <a:pt x="149380" y="3089028"/>
                  </a:lnTo>
                  <a:lnTo>
                    <a:pt x="161840" y="3044563"/>
                  </a:lnTo>
                  <a:lnTo>
                    <a:pt x="174772" y="3000299"/>
                  </a:lnTo>
                  <a:lnTo>
                    <a:pt x="188174" y="2956240"/>
                  </a:lnTo>
                  <a:lnTo>
                    <a:pt x="202043" y="2912388"/>
                  </a:lnTo>
                  <a:lnTo>
                    <a:pt x="216376" y="2868747"/>
                  </a:lnTo>
                  <a:lnTo>
                    <a:pt x="231169" y="2825320"/>
                  </a:lnTo>
                  <a:lnTo>
                    <a:pt x="246420" y="2782108"/>
                  </a:lnTo>
                  <a:lnTo>
                    <a:pt x="262126" y="2739116"/>
                  </a:lnTo>
                  <a:lnTo>
                    <a:pt x="278284" y="2696345"/>
                  </a:lnTo>
                  <a:lnTo>
                    <a:pt x="294892" y="2653800"/>
                  </a:lnTo>
                  <a:lnTo>
                    <a:pt x="311945" y="2611482"/>
                  </a:lnTo>
                  <a:lnTo>
                    <a:pt x="329442" y="2569394"/>
                  </a:lnTo>
                  <a:lnTo>
                    <a:pt x="347379" y="2527540"/>
                  </a:lnTo>
                  <a:lnTo>
                    <a:pt x="365753" y="2485923"/>
                  </a:lnTo>
                  <a:lnTo>
                    <a:pt x="384562" y="2444544"/>
                  </a:lnTo>
                  <a:lnTo>
                    <a:pt x="403803" y="2403408"/>
                  </a:lnTo>
                  <a:lnTo>
                    <a:pt x="423472" y="2362516"/>
                  </a:lnTo>
                  <a:lnTo>
                    <a:pt x="443566" y="2321872"/>
                  </a:lnTo>
                  <a:lnTo>
                    <a:pt x="464084" y="2281479"/>
                  </a:lnTo>
                  <a:lnTo>
                    <a:pt x="485021" y="2241339"/>
                  </a:lnTo>
                  <a:lnTo>
                    <a:pt x="506375" y="2201455"/>
                  </a:lnTo>
                  <a:lnTo>
                    <a:pt x="528144" y="2161831"/>
                  </a:lnTo>
                  <a:lnTo>
                    <a:pt x="550323" y="2122469"/>
                  </a:lnTo>
                  <a:lnTo>
                    <a:pt x="572910" y="2083372"/>
                  </a:lnTo>
                  <a:lnTo>
                    <a:pt x="595903" y="2044543"/>
                  </a:lnTo>
                  <a:lnTo>
                    <a:pt x="619298" y="2005984"/>
                  </a:lnTo>
                  <a:lnTo>
                    <a:pt x="643092" y="1967699"/>
                  </a:lnTo>
                  <a:lnTo>
                    <a:pt x="667283" y="1929690"/>
                  </a:lnTo>
                  <a:lnTo>
                    <a:pt x="691867" y="1891961"/>
                  </a:lnTo>
                  <a:lnTo>
                    <a:pt x="716842" y="1854514"/>
                  </a:lnTo>
                  <a:lnTo>
                    <a:pt x="742204" y="1817352"/>
                  </a:lnTo>
                  <a:lnTo>
                    <a:pt x="767951" y="1780478"/>
                  </a:lnTo>
                  <a:lnTo>
                    <a:pt x="794080" y="1743894"/>
                  </a:lnTo>
                  <a:lnTo>
                    <a:pt x="820588" y="1707605"/>
                  </a:lnTo>
                  <a:lnTo>
                    <a:pt x="847472" y="1671611"/>
                  </a:lnTo>
                  <a:lnTo>
                    <a:pt x="874728" y="1635918"/>
                  </a:lnTo>
                  <a:lnTo>
                    <a:pt x="902355" y="1600526"/>
                  </a:lnTo>
                  <a:lnTo>
                    <a:pt x="930349" y="1565440"/>
                  </a:lnTo>
                  <a:lnTo>
                    <a:pt x="958707" y="1530661"/>
                  </a:lnTo>
                  <a:lnTo>
                    <a:pt x="987427" y="1496194"/>
                  </a:lnTo>
                  <a:lnTo>
                    <a:pt x="1016505" y="1462040"/>
                  </a:lnTo>
                  <a:lnTo>
                    <a:pt x="1045938" y="1428202"/>
                  </a:lnTo>
                  <a:lnTo>
                    <a:pt x="1075724" y="1394685"/>
                  </a:lnTo>
                  <a:lnTo>
                    <a:pt x="1105859" y="1361489"/>
                  </a:lnTo>
                  <a:lnTo>
                    <a:pt x="1136341" y="1328619"/>
                  </a:lnTo>
                  <a:lnTo>
                    <a:pt x="1167167" y="1296077"/>
                  </a:lnTo>
                  <a:lnTo>
                    <a:pt x="1198334" y="1263865"/>
                  </a:lnTo>
                  <a:lnTo>
                    <a:pt x="1229838" y="1231988"/>
                  </a:lnTo>
                  <a:lnTo>
                    <a:pt x="1261678" y="1200447"/>
                  </a:lnTo>
                  <a:lnTo>
                    <a:pt x="1293849" y="1169246"/>
                  </a:lnTo>
                  <a:lnTo>
                    <a:pt x="1326350" y="1138387"/>
                  </a:lnTo>
                  <a:lnTo>
                    <a:pt x="1359177" y="1107874"/>
                  </a:lnTo>
                  <a:lnTo>
                    <a:pt x="1392327" y="1077708"/>
                  </a:lnTo>
                  <a:lnTo>
                    <a:pt x="1425797" y="1047894"/>
                  </a:lnTo>
                  <a:lnTo>
                    <a:pt x="1459585" y="1018433"/>
                  </a:lnTo>
                  <a:lnTo>
                    <a:pt x="1493687" y="989330"/>
                  </a:lnTo>
                  <a:lnTo>
                    <a:pt x="1528101" y="960586"/>
                  </a:lnTo>
                  <a:lnTo>
                    <a:pt x="1562823" y="932204"/>
                  </a:lnTo>
                  <a:lnTo>
                    <a:pt x="1597851" y="904188"/>
                  </a:lnTo>
                  <a:lnTo>
                    <a:pt x="1633182" y="876540"/>
                  </a:lnTo>
                  <a:lnTo>
                    <a:pt x="1668813" y="849263"/>
                  </a:lnTo>
                  <a:lnTo>
                    <a:pt x="1704741" y="822360"/>
                  </a:lnTo>
                  <a:lnTo>
                    <a:pt x="1740962" y="795834"/>
                  </a:lnTo>
                  <a:lnTo>
                    <a:pt x="1777475" y="769687"/>
                  </a:lnTo>
                  <a:lnTo>
                    <a:pt x="1814276" y="743923"/>
                  </a:lnTo>
                  <a:lnTo>
                    <a:pt x="1851362" y="718545"/>
                  </a:lnTo>
                  <a:lnTo>
                    <a:pt x="1888730" y="693555"/>
                  </a:lnTo>
                  <a:lnTo>
                    <a:pt x="1926378" y="668956"/>
                  </a:lnTo>
                  <a:lnTo>
                    <a:pt x="1964302" y="644751"/>
                  </a:lnTo>
                  <a:lnTo>
                    <a:pt x="2002499" y="620943"/>
                  </a:lnTo>
                  <a:lnTo>
                    <a:pt x="2040967" y="597535"/>
                  </a:lnTo>
                  <a:lnTo>
                    <a:pt x="2079703" y="574529"/>
                  </a:lnTo>
                  <a:lnTo>
                    <a:pt x="2118704" y="551929"/>
                  </a:lnTo>
                  <a:lnTo>
                    <a:pt x="2157966" y="529737"/>
                  </a:lnTo>
                  <a:lnTo>
                    <a:pt x="2197487" y="507957"/>
                  </a:lnTo>
                  <a:lnTo>
                    <a:pt x="2237264" y="486591"/>
                  </a:lnTo>
                  <a:lnTo>
                    <a:pt x="2277294" y="465642"/>
                  </a:lnTo>
                  <a:lnTo>
                    <a:pt x="2317574" y="445112"/>
                  </a:lnTo>
                  <a:lnTo>
                    <a:pt x="2358102" y="425005"/>
                  </a:lnTo>
                  <a:lnTo>
                    <a:pt x="2398873" y="405324"/>
                  </a:lnTo>
                  <a:lnTo>
                    <a:pt x="2439886" y="386072"/>
                  </a:lnTo>
                  <a:lnTo>
                    <a:pt x="2481137" y="367250"/>
                  </a:lnTo>
                  <a:lnTo>
                    <a:pt x="2522624" y="348863"/>
                  </a:lnTo>
                  <a:lnTo>
                    <a:pt x="2564343" y="330913"/>
                  </a:lnTo>
                  <a:lnTo>
                    <a:pt x="2606292" y="313403"/>
                  </a:lnTo>
                  <a:lnTo>
                    <a:pt x="2648468" y="296336"/>
                  </a:lnTo>
                  <a:lnTo>
                    <a:pt x="2690867" y="279714"/>
                  </a:lnTo>
                  <a:lnTo>
                    <a:pt x="2733487" y="263541"/>
                  </a:lnTo>
                  <a:lnTo>
                    <a:pt x="2776325" y="247820"/>
                  </a:lnTo>
                  <a:lnTo>
                    <a:pt x="2819378" y="232552"/>
                  </a:lnTo>
                  <a:lnTo>
                    <a:pt x="2862643" y="217742"/>
                  </a:lnTo>
                  <a:lnTo>
                    <a:pt x="2906117" y="203392"/>
                  </a:lnTo>
                  <a:lnTo>
                    <a:pt x="2949797" y="189505"/>
                  </a:lnTo>
                  <a:lnTo>
                    <a:pt x="2993680" y="176083"/>
                  </a:lnTo>
                  <a:lnTo>
                    <a:pt x="3037764" y="163130"/>
                  </a:lnTo>
                  <a:lnTo>
                    <a:pt x="3082045" y="150649"/>
                  </a:lnTo>
                  <a:lnTo>
                    <a:pt x="3126521" y="138642"/>
                  </a:lnTo>
                  <a:lnTo>
                    <a:pt x="3171188" y="127112"/>
                  </a:lnTo>
                  <a:lnTo>
                    <a:pt x="3216044" y="116062"/>
                  </a:lnTo>
                  <a:lnTo>
                    <a:pt x="3261085" y="105495"/>
                  </a:lnTo>
                  <a:lnTo>
                    <a:pt x="3306310" y="95414"/>
                  </a:lnTo>
                  <a:lnTo>
                    <a:pt x="3351714" y="85822"/>
                  </a:lnTo>
                  <a:lnTo>
                    <a:pt x="3397295" y="76721"/>
                  </a:lnTo>
                  <a:lnTo>
                    <a:pt x="3443050" y="68115"/>
                  </a:lnTo>
                  <a:lnTo>
                    <a:pt x="3488976" y="60006"/>
                  </a:lnTo>
                  <a:lnTo>
                    <a:pt x="3535070" y="52397"/>
                  </a:lnTo>
                  <a:lnTo>
                    <a:pt x="3581330" y="45292"/>
                  </a:lnTo>
                  <a:lnTo>
                    <a:pt x="3627751" y="38692"/>
                  </a:lnTo>
                  <a:lnTo>
                    <a:pt x="3674333" y="32601"/>
                  </a:lnTo>
                  <a:lnTo>
                    <a:pt x="3721070" y="27021"/>
                  </a:lnTo>
                  <a:lnTo>
                    <a:pt x="3767961" y="21957"/>
                  </a:lnTo>
                  <a:lnTo>
                    <a:pt x="3815003" y="17409"/>
                  </a:lnTo>
                  <a:lnTo>
                    <a:pt x="3862192" y="13382"/>
                  </a:lnTo>
                  <a:lnTo>
                    <a:pt x="3909526" y="9878"/>
                  </a:lnTo>
                  <a:lnTo>
                    <a:pt x="3957001" y="6900"/>
                  </a:lnTo>
                  <a:lnTo>
                    <a:pt x="4004616" y="4450"/>
                  </a:lnTo>
                  <a:lnTo>
                    <a:pt x="4052367" y="2533"/>
                  </a:lnTo>
                  <a:lnTo>
                    <a:pt x="4100250" y="1150"/>
                  </a:lnTo>
                  <a:lnTo>
                    <a:pt x="4148264" y="305"/>
                  </a:lnTo>
                  <a:lnTo>
                    <a:pt x="4196404" y="0"/>
                  </a:lnTo>
                  <a:lnTo>
                    <a:pt x="4244669" y="238"/>
                  </a:lnTo>
                  <a:lnTo>
                    <a:pt x="4293230" y="1029"/>
                  </a:lnTo>
                  <a:lnTo>
                    <a:pt x="4341656" y="2367"/>
                  </a:lnTo>
                  <a:lnTo>
                    <a:pt x="4389943" y="4251"/>
                  </a:lnTo>
                  <a:lnTo>
                    <a:pt x="4438088" y="6676"/>
                  </a:lnTo>
                  <a:lnTo>
                    <a:pt x="4486090" y="9641"/>
                  </a:lnTo>
                  <a:lnTo>
                    <a:pt x="4533944" y="13141"/>
                  </a:lnTo>
                  <a:lnTo>
                    <a:pt x="4581648" y="17174"/>
                  </a:lnTo>
                  <a:lnTo>
                    <a:pt x="4629199" y="21737"/>
                  </a:lnTo>
                  <a:lnTo>
                    <a:pt x="4676594" y="26827"/>
                  </a:lnTo>
                  <a:lnTo>
                    <a:pt x="4723829" y="32441"/>
                  </a:lnTo>
                  <a:lnTo>
                    <a:pt x="4770903" y="38576"/>
                  </a:lnTo>
                  <a:lnTo>
                    <a:pt x="4817812" y="45229"/>
                  </a:lnTo>
                  <a:lnTo>
                    <a:pt x="4864552" y="52398"/>
                  </a:lnTo>
                  <a:lnTo>
                    <a:pt x="4911122" y="60078"/>
                  </a:lnTo>
                  <a:lnTo>
                    <a:pt x="4957518" y="68268"/>
                  </a:lnTo>
                  <a:lnTo>
                    <a:pt x="5003737" y="76964"/>
                  </a:lnTo>
                  <a:lnTo>
                    <a:pt x="5049776" y="86164"/>
                  </a:lnTo>
                  <a:lnTo>
                    <a:pt x="5095632" y="95863"/>
                  </a:lnTo>
                  <a:lnTo>
                    <a:pt x="5141303" y="106060"/>
                  </a:lnTo>
                  <a:lnTo>
                    <a:pt x="5186784" y="116751"/>
                  </a:lnTo>
                  <a:lnTo>
                    <a:pt x="5232074" y="127934"/>
                  </a:lnTo>
                  <a:lnTo>
                    <a:pt x="5277170" y="139605"/>
                  </a:lnTo>
                  <a:lnTo>
                    <a:pt x="5322068" y="151762"/>
                  </a:lnTo>
                  <a:lnTo>
                    <a:pt x="5366765" y="164401"/>
                  </a:lnTo>
                  <a:lnTo>
                    <a:pt x="5411259" y="177520"/>
                  </a:lnTo>
                  <a:lnTo>
                    <a:pt x="5455546" y="191115"/>
                  </a:lnTo>
                  <a:lnTo>
                    <a:pt x="5499624" y="205184"/>
                  </a:lnTo>
                  <a:lnTo>
                    <a:pt x="5543490" y="219723"/>
                  </a:lnTo>
                  <a:lnTo>
                    <a:pt x="5587140" y="234730"/>
                  </a:lnTo>
                  <a:lnTo>
                    <a:pt x="5630572" y="250202"/>
                  </a:lnTo>
                  <a:lnTo>
                    <a:pt x="5673782" y="266136"/>
                  </a:lnTo>
                  <a:lnTo>
                    <a:pt x="5716768" y="282528"/>
                  </a:lnTo>
                  <a:lnTo>
                    <a:pt x="5759527" y="299376"/>
                  </a:lnTo>
                  <a:lnTo>
                    <a:pt x="5802056" y="316677"/>
                  </a:lnTo>
                  <a:lnTo>
                    <a:pt x="5844351" y="334428"/>
                  </a:lnTo>
                  <a:lnTo>
                    <a:pt x="5886411" y="352626"/>
                  </a:lnTo>
                  <a:lnTo>
                    <a:pt x="5928231" y="371268"/>
                  </a:lnTo>
                  <a:lnTo>
                    <a:pt x="5969810" y="390351"/>
                  </a:lnTo>
                  <a:lnTo>
                    <a:pt x="6011143" y="409871"/>
                  </a:lnTo>
                  <a:lnTo>
                    <a:pt x="6052228" y="429827"/>
                  </a:lnTo>
                  <a:lnTo>
                    <a:pt x="6093063" y="450215"/>
                  </a:lnTo>
                  <a:lnTo>
                    <a:pt x="6133643" y="471032"/>
                  </a:lnTo>
                  <a:lnTo>
                    <a:pt x="6173967" y="492275"/>
                  </a:lnTo>
                  <a:lnTo>
                    <a:pt x="6214031" y="513941"/>
                  </a:lnTo>
                  <a:lnTo>
                    <a:pt x="6253832" y="536027"/>
                  </a:lnTo>
                  <a:lnTo>
                    <a:pt x="6293367" y="558531"/>
                  </a:lnTo>
                  <a:lnTo>
                    <a:pt x="6332634" y="581449"/>
                  </a:lnTo>
                  <a:lnTo>
                    <a:pt x="6371629" y="604778"/>
                  </a:lnTo>
                  <a:lnTo>
                    <a:pt x="6410349" y="628516"/>
                  </a:lnTo>
                  <a:lnTo>
                    <a:pt x="6448792" y="652659"/>
                  </a:lnTo>
                  <a:lnTo>
                    <a:pt x="6486954" y="677204"/>
                  </a:lnTo>
                  <a:lnTo>
                    <a:pt x="6524833" y="702149"/>
                  </a:lnTo>
                  <a:lnTo>
                    <a:pt x="6562425" y="727490"/>
                  </a:lnTo>
                  <a:lnTo>
                    <a:pt x="6599728" y="753225"/>
                  </a:lnTo>
                  <a:lnTo>
                    <a:pt x="6636738" y="779351"/>
                  </a:lnTo>
                  <a:lnTo>
                    <a:pt x="6673453" y="805864"/>
                  </a:lnTo>
                  <a:lnTo>
                    <a:pt x="6709870" y="832761"/>
                  </a:lnTo>
                  <a:lnTo>
                    <a:pt x="6745985" y="860040"/>
                  </a:lnTo>
                  <a:lnTo>
                    <a:pt x="6781796" y="887698"/>
                  </a:lnTo>
                  <a:lnTo>
                    <a:pt x="6817300" y="915732"/>
                  </a:lnTo>
                  <a:lnTo>
                    <a:pt x="6852494" y="944138"/>
                  </a:lnTo>
                  <a:lnTo>
                    <a:pt x="6887375" y="972914"/>
                  </a:lnTo>
                  <a:lnTo>
                    <a:pt x="6921939" y="1002057"/>
                  </a:lnTo>
                  <a:lnTo>
                    <a:pt x="6956184" y="1031564"/>
                  </a:lnTo>
                  <a:lnTo>
                    <a:pt x="6990108" y="1061431"/>
                  </a:lnTo>
                  <a:lnTo>
                    <a:pt x="7023706" y="1091657"/>
                  </a:lnTo>
                  <a:lnTo>
                    <a:pt x="7056976" y="1122237"/>
                  </a:lnTo>
                  <a:lnTo>
                    <a:pt x="7089916" y="1153170"/>
                  </a:lnTo>
                  <a:lnTo>
                    <a:pt x="7122521" y="1184451"/>
                  </a:lnTo>
                  <a:lnTo>
                    <a:pt x="7154790" y="1216078"/>
                  </a:lnTo>
                  <a:lnTo>
                    <a:pt x="7186719" y="1248049"/>
                  </a:lnTo>
                  <a:lnTo>
                    <a:pt x="7218305" y="1280360"/>
                  </a:lnTo>
                  <a:lnTo>
                    <a:pt x="7249545" y="1313007"/>
                  </a:lnTo>
                  <a:lnTo>
                    <a:pt x="7280437" y="1345989"/>
                  </a:lnTo>
                  <a:lnTo>
                    <a:pt x="7310977" y="1379303"/>
                  </a:lnTo>
                  <a:lnTo>
                    <a:pt x="7341162" y="1412944"/>
                  </a:lnTo>
                  <a:lnTo>
                    <a:pt x="7370990" y="1446911"/>
                  </a:lnTo>
                  <a:lnTo>
                    <a:pt x="7400458" y="1481200"/>
                  </a:lnTo>
                  <a:lnTo>
                    <a:pt x="7429561" y="1515808"/>
                  </a:lnTo>
                  <a:lnTo>
                    <a:pt x="7458299" y="1550733"/>
                  </a:lnTo>
                  <a:lnTo>
                    <a:pt x="7486666" y="1585971"/>
                  </a:lnTo>
                  <a:lnTo>
                    <a:pt x="7514662" y="1621520"/>
                  </a:lnTo>
                  <a:lnTo>
                    <a:pt x="7542282" y="1657376"/>
                  </a:lnTo>
                  <a:lnTo>
                    <a:pt x="7569524" y="1693536"/>
                  </a:lnTo>
                  <a:lnTo>
                    <a:pt x="7596384" y="1729998"/>
                  </a:lnTo>
                  <a:lnTo>
                    <a:pt x="7622860" y="1766759"/>
                  </a:lnTo>
                  <a:lnTo>
                    <a:pt x="7648949" y="1803815"/>
                  </a:lnTo>
                  <a:lnTo>
                    <a:pt x="7674648" y="1841164"/>
                  </a:lnTo>
                  <a:lnTo>
                    <a:pt x="7699954" y="1878803"/>
                  </a:lnTo>
                  <a:lnTo>
                    <a:pt x="7724863" y="1916728"/>
                  </a:lnTo>
                  <a:lnTo>
                    <a:pt x="7749374" y="1954937"/>
                  </a:lnTo>
                  <a:lnTo>
                    <a:pt x="7773482" y="1993427"/>
                  </a:lnTo>
                  <a:lnTo>
                    <a:pt x="7797186" y="2032195"/>
                  </a:lnTo>
                  <a:lnTo>
                    <a:pt x="7820481" y="2071237"/>
                  </a:lnTo>
                  <a:lnTo>
                    <a:pt x="7843366" y="2110552"/>
                  </a:lnTo>
                  <a:lnTo>
                    <a:pt x="7865837" y="2150135"/>
                  </a:lnTo>
                  <a:lnTo>
                    <a:pt x="7887891" y="2189984"/>
                  </a:lnTo>
                  <a:lnTo>
                    <a:pt x="7909525" y="2230096"/>
                  </a:lnTo>
                  <a:lnTo>
                    <a:pt x="7930736" y="2270469"/>
                  </a:lnTo>
                  <a:lnTo>
                    <a:pt x="7951522" y="2311098"/>
                  </a:lnTo>
                  <a:lnTo>
                    <a:pt x="7971879" y="2351981"/>
                  </a:lnTo>
                  <a:lnTo>
                    <a:pt x="7991804" y="2393116"/>
                  </a:lnTo>
                  <a:lnTo>
                    <a:pt x="8011295" y="2434498"/>
                  </a:lnTo>
                  <a:lnTo>
                    <a:pt x="8030348" y="2476126"/>
                  </a:lnTo>
                  <a:lnTo>
                    <a:pt x="8048960" y="2517996"/>
                  </a:lnTo>
                  <a:lnTo>
                    <a:pt x="8067129" y="2560105"/>
                  </a:lnTo>
                  <a:lnTo>
                    <a:pt x="8084852" y="2602451"/>
                  </a:lnTo>
                  <a:lnTo>
                    <a:pt x="8102125" y="2645030"/>
                  </a:lnTo>
                  <a:lnTo>
                    <a:pt x="8118946" y="2687839"/>
                  </a:lnTo>
                  <a:lnTo>
                    <a:pt x="8135311" y="2730875"/>
                  </a:lnTo>
                  <a:lnTo>
                    <a:pt x="8151218" y="2774136"/>
                  </a:lnTo>
                  <a:lnTo>
                    <a:pt x="8166664" y="2817619"/>
                  </a:lnTo>
                  <a:lnTo>
                    <a:pt x="8181646" y="2861320"/>
                  </a:lnTo>
                  <a:lnTo>
                    <a:pt x="8196160" y="2905236"/>
                  </a:lnTo>
                  <a:lnTo>
                    <a:pt x="8210204" y="2949365"/>
                  </a:lnTo>
                  <a:lnTo>
                    <a:pt x="8223775" y="2993704"/>
                  </a:lnTo>
                  <a:lnTo>
                    <a:pt x="8236870" y="3038249"/>
                  </a:lnTo>
                  <a:lnTo>
                    <a:pt x="8249486" y="3082998"/>
                  </a:lnTo>
                  <a:lnTo>
                    <a:pt x="8261620" y="3127947"/>
                  </a:lnTo>
                  <a:lnTo>
                    <a:pt x="8273269" y="3173094"/>
                  </a:lnTo>
                  <a:lnTo>
                    <a:pt x="8284430" y="3218436"/>
                  </a:lnTo>
                  <a:lnTo>
                    <a:pt x="8295100" y="3263970"/>
                  </a:lnTo>
                  <a:lnTo>
                    <a:pt x="8305276" y="3309692"/>
                  </a:lnTo>
                  <a:lnTo>
                    <a:pt x="8314955" y="3355601"/>
                  </a:lnTo>
                  <a:lnTo>
                    <a:pt x="8324135" y="3401692"/>
                  </a:lnTo>
                  <a:lnTo>
                    <a:pt x="8332811" y="3447963"/>
                  </a:lnTo>
                  <a:lnTo>
                    <a:pt x="8340982" y="3494411"/>
                  </a:lnTo>
                  <a:lnTo>
                    <a:pt x="8348645" y="3541033"/>
                  </a:lnTo>
                  <a:lnTo>
                    <a:pt x="8355796" y="3587827"/>
                  </a:lnTo>
                  <a:lnTo>
                    <a:pt x="8362432" y="3634788"/>
                  </a:lnTo>
                  <a:lnTo>
                    <a:pt x="8368550" y="3681914"/>
                  </a:lnTo>
                  <a:lnTo>
                    <a:pt x="8374148" y="3729202"/>
                  </a:lnTo>
                  <a:lnTo>
                    <a:pt x="8379223" y="3776650"/>
                  </a:lnTo>
                  <a:lnTo>
                    <a:pt x="8383771" y="3824253"/>
                  </a:lnTo>
                  <a:lnTo>
                    <a:pt x="8387789" y="3872010"/>
                  </a:lnTo>
                  <a:lnTo>
                    <a:pt x="8391276" y="3919918"/>
                  </a:lnTo>
                  <a:lnTo>
                    <a:pt x="8394227" y="3967972"/>
                  </a:lnTo>
                  <a:lnTo>
                    <a:pt x="8396639" y="4016171"/>
                  </a:lnTo>
                  <a:lnTo>
                    <a:pt x="8398511" y="4064511"/>
                  </a:lnTo>
                  <a:lnTo>
                    <a:pt x="8399838" y="4112989"/>
                  </a:lnTo>
                  <a:lnTo>
                    <a:pt x="8400555" y="4157710"/>
                  </a:lnTo>
                </a:path>
              </a:pathLst>
            </a:custGeom>
            <a:ln w="50800">
              <a:solidFill>
                <a:srgbClr val="85C5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8867" y="3546855"/>
              <a:ext cx="2650990" cy="33111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8436" y="2970351"/>
              <a:ext cx="5905873" cy="388764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27276" y="2514599"/>
              <a:ext cx="8067675" cy="2419350"/>
            </a:xfrm>
            <a:custGeom>
              <a:avLst/>
              <a:gdLst/>
              <a:ahLst/>
              <a:cxnLst/>
              <a:rect l="l" t="t" r="r" b="b"/>
              <a:pathLst>
                <a:path w="8067675" h="2419350">
                  <a:moveTo>
                    <a:pt x="515874" y="2257425"/>
                  </a:moveTo>
                  <a:lnTo>
                    <a:pt x="510082" y="2214397"/>
                  </a:lnTo>
                  <a:lnTo>
                    <a:pt x="493750" y="2175713"/>
                  </a:lnTo>
                  <a:lnTo>
                    <a:pt x="468439" y="2142934"/>
                  </a:lnTo>
                  <a:lnTo>
                    <a:pt x="435660" y="2117623"/>
                  </a:lnTo>
                  <a:lnTo>
                    <a:pt x="396976" y="2101291"/>
                  </a:lnTo>
                  <a:lnTo>
                    <a:pt x="353949" y="2095500"/>
                  </a:lnTo>
                  <a:lnTo>
                    <a:pt x="310908" y="2101291"/>
                  </a:lnTo>
                  <a:lnTo>
                    <a:pt x="272224" y="2117623"/>
                  </a:lnTo>
                  <a:lnTo>
                    <a:pt x="239458" y="2142934"/>
                  </a:lnTo>
                  <a:lnTo>
                    <a:pt x="214134" y="2175713"/>
                  </a:lnTo>
                  <a:lnTo>
                    <a:pt x="197802" y="2214397"/>
                  </a:lnTo>
                  <a:lnTo>
                    <a:pt x="193636" y="2245360"/>
                  </a:lnTo>
                  <a:lnTo>
                    <a:pt x="66675" y="2245360"/>
                  </a:lnTo>
                  <a:lnTo>
                    <a:pt x="66675" y="1154176"/>
                  </a:lnTo>
                  <a:lnTo>
                    <a:pt x="66675" y="1147381"/>
                  </a:lnTo>
                  <a:lnTo>
                    <a:pt x="61734" y="1150683"/>
                  </a:lnTo>
                  <a:lnTo>
                    <a:pt x="66611" y="1147381"/>
                  </a:lnTo>
                  <a:lnTo>
                    <a:pt x="66675" y="1109599"/>
                  </a:lnTo>
                  <a:lnTo>
                    <a:pt x="66675" y="1147381"/>
                  </a:lnTo>
                  <a:lnTo>
                    <a:pt x="75857" y="1141133"/>
                  </a:lnTo>
                  <a:lnTo>
                    <a:pt x="85394" y="1126959"/>
                  </a:lnTo>
                  <a:lnTo>
                    <a:pt x="88900" y="1109599"/>
                  </a:lnTo>
                  <a:lnTo>
                    <a:pt x="85394" y="1092339"/>
                  </a:lnTo>
                  <a:lnTo>
                    <a:pt x="75857" y="1078255"/>
                  </a:lnTo>
                  <a:lnTo>
                    <a:pt x="61734" y="1068755"/>
                  </a:lnTo>
                  <a:lnTo>
                    <a:pt x="44450" y="1065276"/>
                  </a:lnTo>
                  <a:lnTo>
                    <a:pt x="27101" y="1068755"/>
                  </a:lnTo>
                  <a:lnTo>
                    <a:pt x="12979" y="1078255"/>
                  </a:lnTo>
                  <a:lnTo>
                    <a:pt x="3479" y="1092339"/>
                  </a:lnTo>
                  <a:lnTo>
                    <a:pt x="0" y="1109599"/>
                  </a:lnTo>
                  <a:lnTo>
                    <a:pt x="3479" y="1126959"/>
                  </a:lnTo>
                  <a:lnTo>
                    <a:pt x="12979" y="1141133"/>
                  </a:lnTo>
                  <a:lnTo>
                    <a:pt x="22225" y="1147381"/>
                  </a:lnTo>
                  <a:lnTo>
                    <a:pt x="22225" y="2289810"/>
                  </a:lnTo>
                  <a:lnTo>
                    <a:pt x="196367" y="2289810"/>
                  </a:lnTo>
                  <a:lnTo>
                    <a:pt x="197802" y="2300465"/>
                  </a:lnTo>
                  <a:lnTo>
                    <a:pt x="214134" y="2339149"/>
                  </a:lnTo>
                  <a:lnTo>
                    <a:pt x="239458" y="2371915"/>
                  </a:lnTo>
                  <a:lnTo>
                    <a:pt x="272224" y="2397239"/>
                  </a:lnTo>
                  <a:lnTo>
                    <a:pt x="310908" y="2413571"/>
                  </a:lnTo>
                  <a:lnTo>
                    <a:pt x="353949" y="2419350"/>
                  </a:lnTo>
                  <a:lnTo>
                    <a:pt x="396976" y="2413571"/>
                  </a:lnTo>
                  <a:lnTo>
                    <a:pt x="435660" y="2397239"/>
                  </a:lnTo>
                  <a:lnTo>
                    <a:pt x="468439" y="2371915"/>
                  </a:lnTo>
                  <a:lnTo>
                    <a:pt x="493750" y="2339149"/>
                  </a:lnTo>
                  <a:lnTo>
                    <a:pt x="510082" y="2300465"/>
                  </a:lnTo>
                  <a:lnTo>
                    <a:pt x="515874" y="2257425"/>
                  </a:lnTo>
                  <a:close/>
                </a:path>
                <a:path w="8067675" h="2419350">
                  <a:moveTo>
                    <a:pt x="4202049" y="161925"/>
                  </a:moveTo>
                  <a:lnTo>
                    <a:pt x="4196257" y="118897"/>
                  </a:lnTo>
                  <a:lnTo>
                    <a:pt x="4179925" y="80213"/>
                  </a:lnTo>
                  <a:lnTo>
                    <a:pt x="4154614" y="47434"/>
                  </a:lnTo>
                  <a:lnTo>
                    <a:pt x="4121835" y="22123"/>
                  </a:lnTo>
                  <a:lnTo>
                    <a:pt x="4083151" y="5791"/>
                  </a:lnTo>
                  <a:lnTo>
                    <a:pt x="4040124" y="0"/>
                  </a:lnTo>
                  <a:lnTo>
                    <a:pt x="3997083" y="5791"/>
                  </a:lnTo>
                  <a:lnTo>
                    <a:pt x="3958399" y="22123"/>
                  </a:lnTo>
                  <a:lnTo>
                    <a:pt x="3925633" y="47434"/>
                  </a:lnTo>
                  <a:lnTo>
                    <a:pt x="3900309" y="80213"/>
                  </a:lnTo>
                  <a:lnTo>
                    <a:pt x="3883977" y="118897"/>
                  </a:lnTo>
                  <a:lnTo>
                    <a:pt x="3878199" y="161925"/>
                  </a:lnTo>
                  <a:lnTo>
                    <a:pt x="3883977" y="204965"/>
                  </a:lnTo>
                  <a:lnTo>
                    <a:pt x="3900309" y="243649"/>
                  </a:lnTo>
                  <a:lnTo>
                    <a:pt x="3925620" y="276415"/>
                  </a:lnTo>
                  <a:lnTo>
                    <a:pt x="3958399" y="301739"/>
                  </a:lnTo>
                  <a:lnTo>
                    <a:pt x="3997083" y="318071"/>
                  </a:lnTo>
                  <a:lnTo>
                    <a:pt x="4040124" y="323850"/>
                  </a:lnTo>
                  <a:lnTo>
                    <a:pt x="4083151" y="318071"/>
                  </a:lnTo>
                  <a:lnTo>
                    <a:pt x="4121835" y="301739"/>
                  </a:lnTo>
                  <a:lnTo>
                    <a:pt x="4154614" y="276428"/>
                  </a:lnTo>
                  <a:lnTo>
                    <a:pt x="4179925" y="243649"/>
                  </a:lnTo>
                  <a:lnTo>
                    <a:pt x="4196257" y="204965"/>
                  </a:lnTo>
                  <a:lnTo>
                    <a:pt x="4202049" y="161925"/>
                  </a:lnTo>
                  <a:close/>
                </a:path>
                <a:path w="8067675" h="2419350">
                  <a:moveTo>
                    <a:pt x="8067421" y="1128649"/>
                  </a:moveTo>
                  <a:lnTo>
                    <a:pt x="8063928" y="1111364"/>
                  </a:lnTo>
                  <a:lnTo>
                    <a:pt x="8054429" y="1097241"/>
                  </a:lnTo>
                  <a:lnTo>
                    <a:pt x="8040306" y="1087704"/>
                  </a:lnTo>
                  <a:lnTo>
                    <a:pt x="8022971" y="1084199"/>
                  </a:lnTo>
                  <a:lnTo>
                    <a:pt x="8005673" y="1087704"/>
                  </a:lnTo>
                  <a:lnTo>
                    <a:pt x="7991551" y="1097241"/>
                  </a:lnTo>
                  <a:lnTo>
                    <a:pt x="7982013" y="1111364"/>
                  </a:lnTo>
                  <a:lnTo>
                    <a:pt x="7978521" y="1128649"/>
                  </a:lnTo>
                  <a:lnTo>
                    <a:pt x="7982013" y="1145997"/>
                  </a:lnTo>
                  <a:lnTo>
                    <a:pt x="7991551" y="1160119"/>
                  </a:lnTo>
                  <a:lnTo>
                    <a:pt x="8000797" y="1166342"/>
                  </a:lnTo>
                  <a:lnTo>
                    <a:pt x="8000746" y="2264410"/>
                  </a:lnTo>
                  <a:lnTo>
                    <a:pt x="7877746" y="2264410"/>
                  </a:lnTo>
                  <a:lnTo>
                    <a:pt x="7878699" y="2257425"/>
                  </a:lnTo>
                  <a:lnTo>
                    <a:pt x="7872908" y="2214397"/>
                  </a:lnTo>
                  <a:lnTo>
                    <a:pt x="7856575" y="2175713"/>
                  </a:lnTo>
                  <a:lnTo>
                    <a:pt x="7831264" y="2142934"/>
                  </a:lnTo>
                  <a:lnTo>
                    <a:pt x="7798486" y="2117623"/>
                  </a:lnTo>
                  <a:lnTo>
                    <a:pt x="7759801" y="2101291"/>
                  </a:lnTo>
                  <a:lnTo>
                    <a:pt x="7716774" y="2095500"/>
                  </a:lnTo>
                  <a:lnTo>
                    <a:pt x="7673734" y="2101291"/>
                  </a:lnTo>
                  <a:lnTo>
                    <a:pt x="7635049" y="2117623"/>
                  </a:lnTo>
                  <a:lnTo>
                    <a:pt x="7602283" y="2142934"/>
                  </a:lnTo>
                  <a:lnTo>
                    <a:pt x="7576960" y="2175713"/>
                  </a:lnTo>
                  <a:lnTo>
                    <a:pt x="7560627" y="2214397"/>
                  </a:lnTo>
                  <a:lnTo>
                    <a:pt x="7554849" y="2257425"/>
                  </a:lnTo>
                  <a:lnTo>
                    <a:pt x="7560627" y="2300465"/>
                  </a:lnTo>
                  <a:lnTo>
                    <a:pt x="7576960" y="2339149"/>
                  </a:lnTo>
                  <a:lnTo>
                    <a:pt x="7602283" y="2371915"/>
                  </a:lnTo>
                  <a:lnTo>
                    <a:pt x="7635049" y="2397239"/>
                  </a:lnTo>
                  <a:lnTo>
                    <a:pt x="7673734" y="2413571"/>
                  </a:lnTo>
                  <a:lnTo>
                    <a:pt x="7716774" y="2419350"/>
                  </a:lnTo>
                  <a:lnTo>
                    <a:pt x="7759801" y="2413571"/>
                  </a:lnTo>
                  <a:lnTo>
                    <a:pt x="7798486" y="2397239"/>
                  </a:lnTo>
                  <a:lnTo>
                    <a:pt x="7831264" y="2371915"/>
                  </a:lnTo>
                  <a:lnTo>
                    <a:pt x="7856575" y="2339149"/>
                  </a:lnTo>
                  <a:lnTo>
                    <a:pt x="7869352" y="2308860"/>
                  </a:lnTo>
                  <a:lnTo>
                    <a:pt x="8045196" y="2308860"/>
                  </a:lnTo>
                  <a:lnTo>
                    <a:pt x="8045196" y="2286635"/>
                  </a:lnTo>
                  <a:lnTo>
                    <a:pt x="8045196" y="2264410"/>
                  </a:lnTo>
                  <a:lnTo>
                    <a:pt x="8045196" y="1173099"/>
                  </a:lnTo>
                  <a:lnTo>
                    <a:pt x="8045196" y="1166342"/>
                  </a:lnTo>
                  <a:lnTo>
                    <a:pt x="8054429" y="1160119"/>
                  </a:lnTo>
                  <a:lnTo>
                    <a:pt x="8063928" y="1145997"/>
                  </a:lnTo>
                  <a:lnTo>
                    <a:pt x="8067421" y="1128649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31715" y="543242"/>
            <a:ext cx="3123565" cy="35750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-75"/>
              <a:t>Content-</a:t>
            </a:r>
            <a:r>
              <a:rPr dirty="0" sz="2150" spc="-35"/>
              <a:t>to-</a:t>
            </a:r>
            <a:r>
              <a:rPr dirty="0" sz="2150" spc="-100"/>
              <a:t>Commerce</a:t>
            </a:r>
            <a:endParaRPr sz="2150"/>
          </a:p>
        </p:txBody>
      </p:sp>
      <p:sp>
        <p:nvSpPr>
          <p:cNvPr id="8" name="object 8" descr=""/>
          <p:cNvSpPr txBox="1"/>
          <p:nvPr/>
        </p:nvSpPr>
        <p:spPr>
          <a:xfrm>
            <a:off x="8176006" y="2082056"/>
            <a:ext cx="3631565" cy="1309370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2150" spc="-55">
                <a:solidFill>
                  <a:srgbClr val="1F4950"/>
                </a:solidFill>
                <a:latin typeface="Arial Black"/>
                <a:cs typeface="Arial Black"/>
              </a:rPr>
              <a:t>Community-</a:t>
            </a:r>
            <a:r>
              <a:rPr dirty="0" sz="2150" spc="-35">
                <a:solidFill>
                  <a:srgbClr val="1F4950"/>
                </a:solidFill>
                <a:latin typeface="Arial Black"/>
                <a:cs typeface="Arial Black"/>
              </a:rPr>
              <a:t>to-</a:t>
            </a:r>
            <a:r>
              <a:rPr dirty="0" sz="2150" spc="-100">
                <a:solidFill>
                  <a:srgbClr val="1F4950"/>
                </a:solidFill>
                <a:latin typeface="Arial Black"/>
                <a:cs typeface="Arial Black"/>
              </a:rPr>
              <a:t>Commerce</a:t>
            </a:r>
            <a:endParaRPr sz="2150">
              <a:latin typeface="Arial Black"/>
              <a:cs typeface="Arial Black"/>
            </a:endParaRPr>
          </a:p>
          <a:p>
            <a:pPr marL="629920" indent="-285750">
              <a:lnSpc>
                <a:spcPct val="100000"/>
              </a:lnSpc>
              <a:spcBef>
                <a:spcPts val="775"/>
              </a:spcBef>
              <a:buFont typeface="Wingdings"/>
              <a:buChar char=""/>
              <a:tabLst>
                <a:tab pos="629920" algn="l"/>
              </a:tabLst>
            </a:pPr>
            <a:r>
              <a:rPr dirty="0" sz="1550" spc="60">
                <a:solidFill>
                  <a:srgbClr val="1F4950"/>
                </a:solidFill>
                <a:latin typeface="Arial"/>
                <a:cs typeface="Arial"/>
              </a:rPr>
              <a:t>Word</a:t>
            </a:r>
            <a:r>
              <a:rPr dirty="0" sz="1550" spc="3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05">
                <a:solidFill>
                  <a:srgbClr val="1F4950"/>
                </a:solidFill>
                <a:latin typeface="Arial"/>
                <a:cs typeface="Arial"/>
              </a:rPr>
              <a:t>of</a:t>
            </a:r>
            <a:r>
              <a:rPr dirty="0" sz="1550" spc="-6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35">
                <a:solidFill>
                  <a:srgbClr val="1F4950"/>
                </a:solidFill>
                <a:latin typeface="Arial"/>
                <a:cs typeface="Arial"/>
              </a:rPr>
              <a:t>mouth</a:t>
            </a:r>
            <a:r>
              <a:rPr dirty="0" sz="1550" spc="-4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driven</a:t>
            </a:r>
            <a:endParaRPr sz="1550">
              <a:latin typeface="Arial"/>
              <a:cs typeface="Arial"/>
            </a:endParaRPr>
          </a:p>
          <a:p>
            <a:pPr marL="629920" indent="-2857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629920" algn="l"/>
              </a:tabLst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Focus </a:t>
            </a:r>
            <a:r>
              <a:rPr dirty="0" sz="1550" spc="105">
                <a:solidFill>
                  <a:srgbClr val="1F4950"/>
                </a:solidFill>
                <a:latin typeface="Arial"/>
                <a:cs typeface="Arial"/>
              </a:rPr>
              <a:t>of</a:t>
            </a:r>
            <a:r>
              <a:rPr dirty="0" sz="1550" spc="-8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CRM</a:t>
            </a:r>
            <a:r>
              <a:rPr dirty="0" sz="1550" spc="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00">
                <a:solidFill>
                  <a:srgbClr val="1F4950"/>
                </a:solidFill>
                <a:latin typeface="Arial"/>
                <a:cs typeface="Arial"/>
              </a:rPr>
              <a:t>&amp;</a:t>
            </a:r>
            <a:r>
              <a:rPr dirty="0" sz="1550" spc="-2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repeat</a:t>
            </a:r>
            <a:r>
              <a:rPr dirty="0" sz="1550" spc="-3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1F4950"/>
                </a:solidFill>
                <a:latin typeface="Arial"/>
                <a:cs typeface="Arial"/>
              </a:rPr>
              <a:t>sales</a:t>
            </a:r>
            <a:endParaRPr sz="1550">
              <a:latin typeface="Arial"/>
              <a:cs typeface="Arial"/>
            </a:endParaRPr>
          </a:p>
          <a:p>
            <a:pPr marL="629920" indent="-285750">
              <a:lnSpc>
                <a:spcPct val="100000"/>
              </a:lnSpc>
              <a:spcBef>
                <a:spcPts val="15"/>
              </a:spcBef>
              <a:buFont typeface="Wingdings"/>
              <a:buChar char=""/>
              <a:tabLst>
                <a:tab pos="629920" algn="l"/>
              </a:tabLst>
            </a:pPr>
            <a:r>
              <a:rPr dirty="0" sz="1550" spc="85">
                <a:solidFill>
                  <a:srgbClr val="1F4950"/>
                </a:solidFill>
                <a:latin typeface="Arial"/>
                <a:cs typeface="Arial"/>
              </a:rPr>
              <a:t>Community</a:t>
            </a:r>
            <a:r>
              <a:rPr dirty="0" sz="1550" spc="4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50">
                <a:solidFill>
                  <a:srgbClr val="1F4950"/>
                </a:solidFill>
                <a:latin typeface="Arial"/>
                <a:cs typeface="Arial"/>
              </a:rPr>
              <a:t>cultivation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20040" y="2072987"/>
            <a:ext cx="3138170" cy="1318260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344805">
              <a:lnSpc>
                <a:spcPct val="100000"/>
              </a:lnSpc>
              <a:spcBef>
                <a:spcPts val="1195"/>
              </a:spcBef>
            </a:pPr>
            <a:r>
              <a:rPr dirty="0" sz="2150" spc="-85">
                <a:solidFill>
                  <a:srgbClr val="1F4950"/>
                </a:solidFill>
                <a:latin typeface="Arial Black"/>
                <a:cs typeface="Arial Black"/>
              </a:rPr>
              <a:t>Ad-</a:t>
            </a:r>
            <a:r>
              <a:rPr dirty="0" sz="2150" spc="-35">
                <a:solidFill>
                  <a:srgbClr val="1F4950"/>
                </a:solidFill>
                <a:latin typeface="Arial Black"/>
                <a:cs typeface="Arial Black"/>
              </a:rPr>
              <a:t>to-</a:t>
            </a:r>
            <a:r>
              <a:rPr dirty="0" sz="2150" spc="-10">
                <a:solidFill>
                  <a:srgbClr val="1F4950"/>
                </a:solidFill>
                <a:latin typeface="Arial Black"/>
                <a:cs typeface="Arial Black"/>
              </a:rPr>
              <a:t>Commerce</a:t>
            </a:r>
            <a:endParaRPr sz="2150">
              <a:latin typeface="Arial Black"/>
              <a:cs typeface="Arial Black"/>
            </a:endParaRPr>
          </a:p>
          <a:p>
            <a:pPr marL="298450" indent="-285750">
              <a:lnSpc>
                <a:spcPct val="100000"/>
              </a:lnSpc>
              <a:spcBef>
                <a:spcPts val="81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Conventional</a:t>
            </a:r>
            <a:r>
              <a:rPr dirty="0" sz="1550" spc="3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90">
                <a:solidFill>
                  <a:srgbClr val="1F4950"/>
                </a:solidFill>
                <a:latin typeface="Arial"/>
                <a:cs typeface="Arial"/>
              </a:rPr>
              <a:t>funnel</a:t>
            </a:r>
            <a:r>
              <a:rPr dirty="0" sz="1550" spc="-4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40">
                <a:solidFill>
                  <a:srgbClr val="1F4950"/>
                </a:solidFill>
                <a:latin typeface="Arial"/>
                <a:cs typeface="Arial"/>
              </a:rPr>
              <a:t>strategy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9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 spc="45">
                <a:solidFill>
                  <a:srgbClr val="1F4950"/>
                </a:solidFill>
                <a:latin typeface="Arial"/>
                <a:cs typeface="Arial"/>
              </a:rPr>
              <a:t>Advertise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25">
                <a:solidFill>
                  <a:srgbClr val="1F4950"/>
                </a:solidFill>
                <a:latin typeface="Arial"/>
                <a:cs typeface="Arial"/>
              </a:rPr>
              <a:t>to</a:t>
            </a:r>
            <a:r>
              <a:rPr dirty="0" sz="1550" spc="8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create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1F4950"/>
                </a:solidFill>
                <a:latin typeface="Arial"/>
                <a:cs typeface="Arial"/>
              </a:rPr>
              <a:t>awareness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Drive</a:t>
            </a:r>
            <a:r>
              <a:rPr dirty="0" sz="1550" spc="9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traffic</a:t>
            </a:r>
            <a:r>
              <a:rPr dirty="0" sz="1550" spc="7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volume</a:t>
            </a:r>
            <a:r>
              <a:rPr dirty="0" sz="1550" spc="9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90">
                <a:solidFill>
                  <a:srgbClr val="1F4950"/>
                </a:solidFill>
                <a:latin typeface="Arial"/>
                <a:cs typeface="Arial"/>
              </a:rPr>
              <a:t>to</a:t>
            </a:r>
            <a:r>
              <a:rPr dirty="0" sz="1550" spc="10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45">
                <a:solidFill>
                  <a:srgbClr val="1F4950"/>
                </a:solidFill>
                <a:latin typeface="Arial"/>
                <a:cs typeface="Arial"/>
              </a:rPr>
              <a:t>store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20540" y="953198"/>
            <a:ext cx="3098800" cy="7524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High</a:t>
            </a:r>
            <a:r>
              <a:rPr dirty="0" sz="1550" spc="-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levels</a:t>
            </a:r>
            <a:r>
              <a:rPr dirty="0" sz="1550" spc="5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105">
                <a:solidFill>
                  <a:srgbClr val="1F4950"/>
                </a:solidFill>
                <a:latin typeface="Arial"/>
                <a:cs typeface="Arial"/>
              </a:rPr>
              <a:t>of</a:t>
            </a:r>
            <a:r>
              <a:rPr dirty="0" sz="1550" spc="-2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80">
                <a:solidFill>
                  <a:srgbClr val="1F4950"/>
                </a:solidFill>
                <a:latin typeface="Arial"/>
                <a:cs typeface="Arial"/>
              </a:rPr>
              <a:t>attention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Quick</a:t>
            </a:r>
            <a:r>
              <a:rPr dirty="0" sz="1550" spc="8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0">
                <a:solidFill>
                  <a:srgbClr val="1F4950"/>
                </a:solidFill>
                <a:latin typeface="Arial"/>
                <a:cs typeface="Arial"/>
              </a:rPr>
              <a:t>conversion</a:t>
            </a:r>
            <a:r>
              <a:rPr dirty="0" sz="1550" spc="9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5">
                <a:solidFill>
                  <a:srgbClr val="1F4950"/>
                </a:solidFill>
                <a:latin typeface="Arial"/>
                <a:cs typeface="Arial"/>
              </a:rPr>
              <a:t>of</a:t>
            </a:r>
            <a:r>
              <a:rPr dirty="0" sz="1550" spc="8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80">
                <a:solidFill>
                  <a:srgbClr val="1F4950"/>
                </a:solidFill>
                <a:latin typeface="Arial"/>
                <a:cs typeface="Arial"/>
              </a:rPr>
              <a:t>attention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550">
                <a:solidFill>
                  <a:srgbClr val="1F4950"/>
                </a:solidFill>
                <a:latin typeface="Arial"/>
                <a:cs typeface="Arial"/>
              </a:rPr>
              <a:t>Tactical</a:t>
            </a:r>
            <a:r>
              <a:rPr dirty="0" sz="1550" spc="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550" spc="60">
                <a:solidFill>
                  <a:srgbClr val="1F4950"/>
                </a:solidFill>
                <a:latin typeface="Arial"/>
                <a:cs typeface="Arial"/>
              </a:rPr>
              <a:t>driven</a:t>
            </a:r>
            <a:r>
              <a:rPr dirty="0" sz="1550" spc="40">
                <a:solidFill>
                  <a:srgbClr val="1F4950"/>
                </a:solidFill>
                <a:latin typeface="Arial"/>
                <a:cs typeface="Arial"/>
              </a:rPr>
              <a:t> initiatives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181225" y="1865376"/>
            <a:ext cx="7248525" cy="4631055"/>
            <a:chOff x="2181225" y="1865376"/>
            <a:chExt cx="7248525" cy="4631055"/>
          </a:xfrm>
        </p:grpSpPr>
        <p:sp>
          <p:nvSpPr>
            <p:cNvPr id="12" name="object 12" descr=""/>
            <p:cNvSpPr/>
            <p:nvPr/>
          </p:nvSpPr>
          <p:spPr>
            <a:xfrm>
              <a:off x="5854953" y="1865376"/>
              <a:ext cx="88900" cy="785495"/>
            </a:xfrm>
            <a:custGeom>
              <a:avLst/>
              <a:gdLst/>
              <a:ahLst/>
              <a:cxnLst/>
              <a:rect l="l" t="t" r="r" b="b"/>
              <a:pathLst>
                <a:path w="88900" h="785494">
                  <a:moveTo>
                    <a:pt x="21812" y="81741"/>
                  </a:moveTo>
                  <a:lnTo>
                    <a:pt x="14097" y="784478"/>
                  </a:lnTo>
                  <a:lnTo>
                    <a:pt x="58420" y="784987"/>
                  </a:lnTo>
                  <a:lnTo>
                    <a:pt x="66182" y="88773"/>
                  </a:lnTo>
                  <a:lnTo>
                    <a:pt x="43942" y="88773"/>
                  </a:lnTo>
                  <a:lnTo>
                    <a:pt x="26699" y="85107"/>
                  </a:lnTo>
                  <a:lnTo>
                    <a:pt x="21812" y="81741"/>
                  </a:lnTo>
                  <a:close/>
                </a:path>
                <a:path w="88900" h="785494">
                  <a:moveTo>
                    <a:pt x="22225" y="44196"/>
                  </a:moveTo>
                  <a:lnTo>
                    <a:pt x="21881" y="75453"/>
                  </a:lnTo>
                  <a:lnTo>
                    <a:pt x="21812" y="81741"/>
                  </a:lnTo>
                  <a:lnTo>
                    <a:pt x="26699" y="85107"/>
                  </a:lnTo>
                  <a:lnTo>
                    <a:pt x="43942" y="88773"/>
                  </a:lnTo>
                  <a:lnTo>
                    <a:pt x="61325" y="85532"/>
                  </a:lnTo>
                  <a:lnTo>
                    <a:pt x="66254" y="82296"/>
                  </a:lnTo>
                  <a:lnTo>
                    <a:pt x="66672" y="44831"/>
                  </a:lnTo>
                  <a:lnTo>
                    <a:pt x="66675" y="44576"/>
                  </a:lnTo>
                  <a:lnTo>
                    <a:pt x="22225" y="44196"/>
                  </a:lnTo>
                  <a:close/>
                </a:path>
                <a:path w="88900" h="785494">
                  <a:moveTo>
                    <a:pt x="66254" y="82296"/>
                  </a:moveTo>
                  <a:lnTo>
                    <a:pt x="61325" y="85532"/>
                  </a:lnTo>
                  <a:lnTo>
                    <a:pt x="43942" y="88773"/>
                  </a:lnTo>
                  <a:lnTo>
                    <a:pt x="66182" y="88773"/>
                  </a:lnTo>
                  <a:lnTo>
                    <a:pt x="66254" y="82296"/>
                  </a:lnTo>
                  <a:close/>
                </a:path>
                <a:path w="88900" h="785494">
                  <a:moveTo>
                    <a:pt x="88778" y="44196"/>
                  </a:moveTo>
                  <a:lnTo>
                    <a:pt x="22225" y="44196"/>
                  </a:lnTo>
                  <a:lnTo>
                    <a:pt x="66675" y="44576"/>
                  </a:lnTo>
                  <a:lnTo>
                    <a:pt x="66330" y="75453"/>
                  </a:lnTo>
                  <a:lnTo>
                    <a:pt x="66254" y="82296"/>
                  </a:lnTo>
                  <a:lnTo>
                    <a:pt x="75564" y="76184"/>
                  </a:lnTo>
                  <a:lnTo>
                    <a:pt x="85232" y="62144"/>
                  </a:lnTo>
                  <a:lnTo>
                    <a:pt x="88900" y="44831"/>
                  </a:lnTo>
                  <a:lnTo>
                    <a:pt x="88778" y="44196"/>
                  </a:lnTo>
                  <a:close/>
                </a:path>
                <a:path w="88900" h="785494">
                  <a:moveTo>
                    <a:pt x="44958" y="0"/>
                  </a:moveTo>
                  <a:lnTo>
                    <a:pt x="27628" y="3240"/>
                  </a:lnTo>
                  <a:lnTo>
                    <a:pt x="13382" y="12588"/>
                  </a:lnTo>
                  <a:lnTo>
                    <a:pt x="3684" y="26628"/>
                  </a:lnTo>
                  <a:lnTo>
                    <a:pt x="0" y="43941"/>
                  </a:lnTo>
                  <a:lnTo>
                    <a:pt x="3311" y="61251"/>
                  </a:lnTo>
                  <a:lnTo>
                    <a:pt x="12684" y="75453"/>
                  </a:lnTo>
                  <a:lnTo>
                    <a:pt x="21812" y="81741"/>
                  </a:lnTo>
                  <a:lnTo>
                    <a:pt x="22218" y="44831"/>
                  </a:lnTo>
                  <a:lnTo>
                    <a:pt x="22225" y="44196"/>
                  </a:lnTo>
                  <a:lnTo>
                    <a:pt x="88778" y="44196"/>
                  </a:lnTo>
                  <a:lnTo>
                    <a:pt x="85588" y="27521"/>
                  </a:lnTo>
                  <a:lnTo>
                    <a:pt x="76215" y="13319"/>
                  </a:lnTo>
                  <a:lnTo>
                    <a:pt x="62200" y="3665"/>
                  </a:lnTo>
                  <a:lnTo>
                    <a:pt x="44958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1225" y="5867400"/>
              <a:ext cx="1114425" cy="2571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9875" y="4610100"/>
              <a:ext cx="1257300" cy="4953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38925" y="3543300"/>
              <a:ext cx="647700" cy="6477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0200" y="3486150"/>
              <a:ext cx="1066800" cy="3905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0575" y="3476625"/>
              <a:ext cx="647700" cy="63817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58150" y="4486275"/>
              <a:ext cx="657225" cy="65722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10600" y="5676900"/>
              <a:ext cx="819150" cy="819150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3749675" y="5609272"/>
            <a:ext cx="4293235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88975">
              <a:lnSpc>
                <a:spcPct val="100000"/>
              </a:lnSpc>
              <a:spcBef>
                <a:spcPts val="100"/>
              </a:spcBef>
            </a:pPr>
            <a:r>
              <a:rPr dirty="0" sz="3000" spc="-295">
                <a:solidFill>
                  <a:srgbClr val="1F4950"/>
                </a:solidFill>
                <a:latin typeface="Arial Black"/>
                <a:cs typeface="Arial Black"/>
              </a:rPr>
              <a:t>CONVERSION</a:t>
            </a:r>
            <a:r>
              <a:rPr dirty="0" sz="3000" spc="-18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3000" spc="-480">
                <a:solidFill>
                  <a:srgbClr val="1F4950"/>
                </a:solidFill>
                <a:latin typeface="Arial Black"/>
                <a:cs typeface="Arial Black"/>
              </a:rPr>
              <a:t>&amp; </a:t>
            </a:r>
            <a:r>
              <a:rPr dirty="0" sz="3000" spc="-250">
                <a:solidFill>
                  <a:srgbClr val="1F4950"/>
                </a:solidFill>
                <a:latin typeface="Arial Black"/>
                <a:cs typeface="Arial Black"/>
              </a:rPr>
              <a:t>BRAND</a:t>
            </a:r>
            <a:r>
              <a:rPr dirty="0" sz="3000" spc="-21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3000" spc="-320">
                <a:solidFill>
                  <a:srgbClr val="1F4950"/>
                </a:solidFill>
                <a:latin typeface="Arial Black"/>
                <a:cs typeface="Arial Black"/>
              </a:rPr>
              <a:t>DEVELOPMENT</a:t>
            </a:r>
            <a:endParaRPr sz="3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5476" y="3083813"/>
            <a:ext cx="6860540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-340">
                <a:solidFill>
                  <a:srgbClr val="FFFFFF"/>
                </a:solidFill>
              </a:rPr>
              <a:t>OPPORTUNITY</a:t>
            </a:r>
            <a:r>
              <a:rPr dirty="0" sz="3950" spc="-270">
                <a:solidFill>
                  <a:srgbClr val="FFFFFF"/>
                </a:solidFill>
              </a:rPr>
              <a:t> </a:t>
            </a:r>
            <a:r>
              <a:rPr dirty="0" sz="3950" spc="-345">
                <a:solidFill>
                  <a:srgbClr val="FFFFFF"/>
                </a:solidFill>
              </a:rPr>
              <a:t>FOR</a:t>
            </a:r>
            <a:r>
              <a:rPr dirty="0" sz="3950" spc="-270">
                <a:solidFill>
                  <a:srgbClr val="FFFFFF"/>
                </a:solidFill>
              </a:rPr>
              <a:t> </a:t>
            </a:r>
            <a:r>
              <a:rPr dirty="0" sz="3950" spc="-500">
                <a:solidFill>
                  <a:srgbClr val="FFFFFF"/>
                </a:solidFill>
              </a:rPr>
              <a:t>FJORDA</a:t>
            </a:r>
            <a:endParaRPr sz="395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" y="180975"/>
            <a:ext cx="1504950" cy="3905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6000" y="0"/>
            <a:ext cx="6096000" cy="6858000"/>
            <a:chOff x="6096000" y="0"/>
            <a:chExt cx="60960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609600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6096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4225" y="4286250"/>
              <a:ext cx="4476750" cy="23431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5317" y="795655"/>
            <a:ext cx="3028315" cy="956944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570"/>
              </a:spcBef>
            </a:pPr>
            <a:r>
              <a:rPr dirty="0" spc="-380"/>
              <a:t>MARKET</a:t>
            </a:r>
            <a:r>
              <a:rPr dirty="0" spc="-245"/>
              <a:t> </a:t>
            </a:r>
            <a:r>
              <a:rPr dirty="0" spc="-450"/>
              <a:t>SIZE</a:t>
            </a:r>
            <a:r>
              <a:rPr dirty="0" spc="-245"/>
              <a:t> </a:t>
            </a:r>
            <a:r>
              <a:rPr dirty="0" spc="-480"/>
              <a:t>&amp; </a:t>
            </a:r>
            <a:r>
              <a:rPr dirty="0" spc="-315"/>
              <a:t>OPPORTUNITY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137795">
              <a:lnSpc>
                <a:spcPct val="111300"/>
              </a:lnSpc>
              <a:spcBef>
                <a:spcPts val="100"/>
              </a:spcBef>
            </a:pPr>
            <a:r>
              <a:rPr dirty="0"/>
              <a:t>China's</a:t>
            </a:r>
            <a:r>
              <a:rPr dirty="0" spc="55"/>
              <a:t> </a:t>
            </a:r>
            <a:r>
              <a:rPr dirty="0"/>
              <a:t>Omega-3</a:t>
            </a:r>
            <a:r>
              <a:rPr dirty="0" spc="35"/>
              <a:t> </a:t>
            </a:r>
            <a:r>
              <a:rPr dirty="0" spc="70"/>
              <a:t>market</a:t>
            </a:r>
            <a:r>
              <a:rPr dirty="0" spc="55"/>
              <a:t> </a:t>
            </a:r>
            <a:r>
              <a:rPr dirty="0"/>
              <a:t>soared</a:t>
            </a:r>
            <a:r>
              <a:rPr dirty="0" spc="40"/>
              <a:t> </a:t>
            </a:r>
            <a:r>
              <a:rPr dirty="0" spc="110"/>
              <a:t>from</a:t>
            </a:r>
            <a:r>
              <a:rPr dirty="0" spc="-10"/>
              <a:t> </a:t>
            </a:r>
            <a:r>
              <a:rPr dirty="0" spc="-20"/>
              <a:t>$770 </a:t>
            </a:r>
            <a:r>
              <a:rPr dirty="0" spc="70"/>
              <a:t>million</a:t>
            </a:r>
            <a:r>
              <a:rPr dirty="0" spc="-25"/>
              <a:t> </a:t>
            </a:r>
            <a:r>
              <a:rPr dirty="0" spc="70"/>
              <a:t>in</a:t>
            </a:r>
            <a:r>
              <a:rPr dirty="0" spc="-15"/>
              <a:t> </a:t>
            </a:r>
            <a:r>
              <a:rPr dirty="0"/>
              <a:t>2016</a:t>
            </a:r>
            <a:r>
              <a:rPr dirty="0" spc="-90"/>
              <a:t> </a:t>
            </a:r>
            <a:r>
              <a:rPr dirty="0" spc="125"/>
              <a:t>to</a:t>
            </a:r>
            <a:r>
              <a:rPr dirty="0"/>
              <a:t> $2.18</a:t>
            </a:r>
            <a:r>
              <a:rPr dirty="0" spc="-15"/>
              <a:t> </a:t>
            </a:r>
            <a:r>
              <a:rPr dirty="0" spc="60"/>
              <a:t>billion</a:t>
            </a:r>
            <a:r>
              <a:rPr dirty="0" spc="-15"/>
              <a:t> </a:t>
            </a:r>
            <a:r>
              <a:rPr dirty="0" spc="70"/>
              <a:t>in</a:t>
            </a:r>
            <a:r>
              <a:rPr dirty="0" spc="-15"/>
              <a:t> </a:t>
            </a:r>
            <a:r>
              <a:rPr dirty="0"/>
              <a:t>2020.</a:t>
            </a:r>
            <a:r>
              <a:rPr dirty="0" spc="15"/>
              <a:t> </a:t>
            </a:r>
            <a:r>
              <a:rPr dirty="0" spc="-10"/>
              <a:t>That's </a:t>
            </a:r>
            <a:r>
              <a:rPr dirty="0"/>
              <a:t>an</a:t>
            </a:r>
            <a:r>
              <a:rPr dirty="0" spc="40"/>
              <a:t> </a:t>
            </a:r>
            <a:r>
              <a:rPr dirty="0"/>
              <a:t>impressive</a:t>
            </a:r>
            <a:r>
              <a:rPr dirty="0" spc="60"/>
              <a:t> </a:t>
            </a:r>
            <a:r>
              <a:rPr dirty="0" spc="-155"/>
              <a:t>CAGR</a:t>
            </a:r>
            <a:r>
              <a:rPr dirty="0" spc="30"/>
              <a:t> </a:t>
            </a:r>
            <a:r>
              <a:rPr dirty="0" spc="110"/>
              <a:t>of</a:t>
            </a:r>
            <a:r>
              <a:rPr dirty="0" spc="15"/>
              <a:t> </a:t>
            </a:r>
            <a:r>
              <a:rPr dirty="0"/>
              <a:t>over</a:t>
            </a:r>
            <a:r>
              <a:rPr dirty="0" spc="35"/>
              <a:t> </a:t>
            </a:r>
            <a:r>
              <a:rPr dirty="0"/>
              <a:t>30%</a:t>
            </a:r>
            <a:r>
              <a:rPr dirty="0" spc="55"/>
              <a:t> </a:t>
            </a:r>
            <a:r>
              <a:rPr dirty="0" spc="-100"/>
              <a:t>–</a:t>
            </a:r>
            <a:r>
              <a:rPr dirty="0" spc="35"/>
              <a:t> </a:t>
            </a:r>
            <a:r>
              <a:rPr dirty="0" spc="-10"/>
              <a:t>eclipsing </a:t>
            </a:r>
            <a:r>
              <a:rPr dirty="0" spc="70"/>
              <a:t>the</a:t>
            </a:r>
            <a:r>
              <a:rPr dirty="0"/>
              <a:t> </a:t>
            </a:r>
            <a:r>
              <a:rPr dirty="0" spc="-50"/>
              <a:t>5%–10%</a:t>
            </a:r>
            <a:r>
              <a:rPr dirty="0" spc="-20"/>
              <a:t> </a:t>
            </a:r>
            <a:r>
              <a:rPr dirty="0" spc="75"/>
              <a:t>growth</a:t>
            </a:r>
            <a:r>
              <a:rPr dirty="0" spc="-20"/>
              <a:t> </a:t>
            </a:r>
            <a:r>
              <a:rPr dirty="0" spc="70"/>
              <a:t>in</a:t>
            </a:r>
            <a:r>
              <a:rPr dirty="0" spc="-15"/>
              <a:t> </a:t>
            </a:r>
            <a:r>
              <a:rPr dirty="0"/>
              <a:t>Europe </a:t>
            </a:r>
            <a:r>
              <a:rPr dirty="0" spc="60"/>
              <a:t>and</a:t>
            </a:r>
            <a:r>
              <a:rPr dirty="0" spc="-15"/>
              <a:t> </a:t>
            </a:r>
            <a:r>
              <a:rPr dirty="0" spc="-10"/>
              <a:t>America.</a:t>
            </a: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pc="-185">
                <a:latin typeface="Arial Black"/>
                <a:cs typeface="Arial Black"/>
              </a:rPr>
              <a:t>Key</a:t>
            </a:r>
            <a:r>
              <a:rPr dirty="0" spc="-110">
                <a:latin typeface="Arial Black"/>
                <a:cs typeface="Arial Black"/>
              </a:rPr>
              <a:t> </a:t>
            </a:r>
            <a:r>
              <a:rPr dirty="0" spc="-105">
                <a:latin typeface="Arial Black"/>
                <a:cs typeface="Arial Black"/>
              </a:rPr>
              <a:t>Growth</a:t>
            </a:r>
            <a:r>
              <a:rPr dirty="0" spc="-114">
                <a:latin typeface="Arial Black"/>
                <a:cs typeface="Arial Black"/>
              </a:rPr>
              <a:t> </a:t>
            </a:r>
            <a:r>
              <a:rPr dirty="0" spc="-10">
                <a:latin typeface="Arial Black"/>
                <a:cs typeface="Arial Black"/>
              </a:rPr>
              <a:t>Drivers:</a:t>
            </a:r>
          </a:p>
          <a:p>
            <a:pPr algn="just" marL="298450" marR="413384" indent="-285750">
              <a:lnSpc>
                <a:spcPct val="111300"/>
              </a:lnSpc>
              <a:spcBef>
                <a:spcPts val="1050"/>
              </a:spcBef>
              <a:buChar char="•"/>
              <a:tabLst>
                <a:tab pos="298450" algn="l"/>
              </a:tabLst>
            </a:pPr>
            <a:r>
              <a:rPr dirty="0"/>
              <a:t>An</a:t>
            </a:r>
            <a:r>
              <a:rPr dirty="0" spc="5"/>
              <a:t> </a:t>
            </a:r>
            <a:r>
              <a:rPr dirty="0"/>
              <a:t>ageing</a:t>
            </a:r>
            <a:r>
              <a:rPr dirty="0" spc="-15"/>
              <a:t> </a:t>
            </a:r>
            <a:r>
              <a:rPr dirty="0" spc="50"/>
              <a:t>demographic</a:t>
            </a:r>
            <a:r>
              <a:rPr dirty="0" spc="40"/>
              <a:t> </a:t>
            </a:r>
            <a:r>
              <a:rPr dirty="0" spc="60"/>
              <a:t>pursuing</a:t>
            </a:r>
            <a:r>
              <a:rPr dirty="0" spc="-10"/>
              <a:t> brain- </a:t>
            </a:r>
            <a:r>
              <a:rPr dirty="0" spc="60"/>
              <a:t>health</a:t>
            </a:r>
            <a:r>
              <a:rPr dirty="0" spc="-15"/>
              <a:t> </a:t>
            </a:r>
            <a:r>
              <a:rPr dirty="0" spc="35"/>
              <a:t>solutions.</a:t>
            </a:r>
          </a:p>
          <a:p>
            <a:pPr algn="just" marL="298450" marR="345440" indent="-285750">
              <a:lnSpc>
                <a:spcPct val="111300"/>
              </a:lnSpc>
              <a:spcBef>
                <a:spcPts val="975"/>
              </a:spcBef>
              <a:buChar char="•"/>
              <a:tabLst>
                <a:tab pos="298450" algn="l"/>
              </a:tabLst>
            </a:pPr>
            <a:r>
              <a:rPr dirty="0"/>
              <a:t>Young</a:t>
            </a:r>
            <a:r>
              <a:rPr dirty="0" spc="20"/>
              <a:t> </a:t>
            </a:r>
            <a:r>
              <a:rPr dirty="0" spc="60"/>
              <a:t>adults</a:t>
            </a:r>
            <a:r>
              <a:rPr dirty="0" spc="-5"/>
              <a:t> </a:t>
            </a:r>
            <a:r>
              <a:rPr dirty="0"/>
              <a:t>facing</a:t>
            </a:r>
            <a:r>
              <a:rPr dirty="0" spc="25"/>
              <a:t> </a:t>
            </a:r>
            <a:r>
              <a:rPr dirty="0"/>
              <a:t>academic</a:t>
            </a:r>
            <a:r>
              <a:rPr dirty="0" spc="85"/>
              <a:t> </a:t>
            </a:r>
            <a:r>
              <a:rPr dirty="0" spc="60"/>
              <a:t>and</a:t>
            </a:r>
            <a:r>
              <a:rPr dirty="0" spc="-30"/>
              <a:t> </a:t>
            </a:r>
            <a:r>
              <a:rPr dirty="0" spc="45"/>
              <a:t>work- </a:t>
            </a:r>
            <a:r>
              <a:rPr dirty="0" spc="50"/>
              <a:t>related</a:t>
            </a:r>
            <a:r>
              <a:rPr dirty="0" spc="85"/>
              <a:t> </a:t>
            </a:r>
            <a:r>
              <a:rPr dirty="0"/>
              <a:t>pressures</a:t>
            </a:r>
            <a:r>
              <a:rPr dirty="0" spc="105"/>
              <a:t> </a:t>
            </a:r>
            <a:r>
              <a:rPr dirty="0" spc="60"/>
              <a:t>and</a:t>
            </a:r>
            <a:r>
              <a:rPr dirty="0" spc="90"/>
              <a:t> </a:t>
            </a:r>
            <a:r>
              <a:rPr dirty="0"/>
              <a:t>escalating</a:t>
            </a:r>
            <a:r>
              <a:rPr dirty="0" spc="50"/>
              <a:t> </a:t>
            </a:r>
            <a:r>
              <a:rPr dirty="0" spc="35"/>
              <a:t>obesity trends.</a:t>
            </a:r>
          </a:p>
          <a:p>
            <a:pPr algn="just" marL="298450" marR="5080" indent="-285750">
              <a:lnSpc>
                <a:spcPct val="111200"/>
              </a:lnSpc>
              <a:spcBef>
                <a:spcPts val="975"/>
              </a:spcBef>
              <a:buChar char="•"/>
              <a:tabLst>
                <a:tab pos="298450" algn="l"/>
              </a:tabLst>
            </a:pPr>
            <a:r>
              <a:rPr dirty="0"/>
              <a:t>Significant</a:t>
            </a:r>
            <a:r>
              <a:rPr dirty="0" spc="10"/>
              <a:t> </a:t>
            </a:r>
            <a:r>
              <a:rPr dirty="0" spc="70"/>
              <a:t>potential</a:t>
            </a:r>
            <a:r>
              <a:rPr dirty="0" spc="55"/>
              <a:t> </a:t>
            </a:r>
            <a:r>
              <a:rPr dirty="0"/>
              <a:t>as</a:t>
            </a:r>
            <a:r>
              <a:rPr dirty="0" spc="15"/>
              <a:t> </a:t>
            </a:r>
            <a:r>
              <a:rPr dirty="0" spc="55"/>
              <a:t>fish</a:t>
            </a:r>
            <a:r>
              <a:rPr dirty="0" spc="85"/>
              <a:t> </a:t>
            </a:r>
            <a:r>
              <a:rPr dirty="0"/>
              <a:t>oil</a:t>
            </a:r>
            <a:r>
              <a:rPr dirty="0" spc="55"/>
              <a:t> </a:t>
            </a:r>
            <a:r>
              <a:rPr dirty="0"/>
              <a:t>awareness</a:t>
            </a:r>
            <a:r>
              <a:rPr dirty="0" spc="105"/>
              <a:t> </a:t>
            </a:r>
            <a:r>
              <a:rPr dirty="0" spc="45"/>
              <a:t>in </a:t>
            </a:r>
            <a:r>
              <a:rPr dirty="0"/>
              <a:t>China</a:t>
            </a:r>
            <a:r>
              <a:rPr dirty="0" spc="-20"/>
              <a:t> </a:t>
            </a:r>
            <a:r>
              <a:rPr dirty="0" spc="45"/>
              <a:t>remains</a:t>
            </a:r>
            <a:r>
              <a:rPr dirty="0" spc="55"/>
              <a:t> untapped.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7512050" y="3986212"/>
            <a:ext cx="339979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35">
                <a:solidFill>
                  <a:srgbClr val="1F4950"/>
                </a:solidFill>
                <a:latin typeface="Arial Black"/>
                <a:cs typeface="Arial Black"/>
              </a:rPr>
              <a:t>2018–2023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85">
                <a:solidFill>
                  <a:srgbClr val="1F4950"/>
                </a:solidFill>
                <a:latin typeface="Arial Black"/>
                <a:cs typeface="Arial Black"/>
              </a:rPr>
              <a:t>China</a:t>
            </a:r>
            <a:r>
              <a:rPr dirty="0" sz="1400" spc="-10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85">
                <a:solidFill>
                  <a:srgbClr val="1F4950"/>
                </a:solidFill>
                <a:latin typeface="Arial Black"/>
                <a:cs typeface="Arial Black"/>
              </a:rPr>
              <a:t>Omega-</a:t>
            </a:r>
            <a:r>
              <a:rPr dirty="0" sz="1400" spc="-140">
                <a:solidFill>
                  <a:srgbClr val="1F4950"/>
                </a:solidFill>
                <a:latin typeface="Arial Black"/>
                <a:cs typeface="Arial Black"/>
              </a:rPr>
              <a:t>3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70">
                <a:solidFill>
                  <a:srgbClr val="1F4950"/>
                </a:solidFill>
                <a:latin typeface="Arial Black"/>
                <a:cs typeface="Arial Black"/>
              </a:rPr>
              <a:t>Market</a:t>
            </a:r>
            <a:r>
              <a:rPr dirty="0" sz="1400" spc="-8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45">
                <a:solidFill>
                  <a:srgbClr val="1F4950"/>
                </a:solidFill>
                <a:latin typeface="Arial Black"/>
                <a:cs typeface="Arial Black"/>
              </a:rPr>
              <a:t>Size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28609" y="568261"/>
            <a:ext cx="2900680" cy="45339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452120" marR="5080" indent="-439420">
              <a:lnSpc>
                <a:spcPts val="1650"/>
              </a:lnSpc>
              <a:spcBef>
                <a:spcPts val="204"/>
              </a:spcBef>
            </a:pPr>
            <a:r>
              <a:rPr dirty="0" sz="1400" spc="-95">
                <a:solidFill>
                  <a:srgbClr val="1F4950"/>
                </a:solidFill>
                <a:latin typeface="Arial Black"/>
                <a:cs typeface="Arial Black"/>
              </a:rPr>
              <a:t>Chinese</a:t>
            </a:r>
            <a:r>
              <a:rPr dirty="0" sz="1400" spc="-15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190">
                <a:solidFill>
                  <a:srgbClr val="1F4950"/>
                </a:solidFill>
                <a:latin typeface="Arial Black"/>
                <a:cs typeface="Arial Black"/>
              </a:rPr>
              <a:t>&amp;</a:t>
            </a:r>
            <a:r>
              <a:rPr dirty="0" sz="1400" spc="-7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80">
                <a:solidFill>
                  <a:srgbClr val="1F4950"/>
                </a:solidFill>
                <a:latin typeface="Arial Black"/>
                <a:cs typeface="Arial Black"/>
              </a:rPr>
              <a:t>American</a:t>
            </a:r>
            <a:r>
              <a:rPr dirty="0" sz="1400" spc="-90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75">
                <a:solidFill>
                  <a:srgbClr val="1F4950"/>
                </a:solidFill>
                <a:latin typeface="Arial Black"/>
                <a:cs typeface="Arial Black"/>
              </a:rPr>
              <a:t>Consumers' </a:t>
            </a:r>
            <a:r>
              <a:rPr dirty="0" sz="1400" spc="-80">
                <a:solidFill>
                  <a:srgbClr val="1F4950"/>
                </a:solidFill>
                <a:latin typeface="Arial Black"/>
                <a:cs typeface="Arial Black"/>
              </a:rPr>
              <a:t>Cognition</a:t>
            </a:r>
            <a:r>
              <a:rPr dirty="0" sz="1400" spc="-7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30">
                <a:solidFill>
                  <a:srgbClr val="1F4950"/>
                </a:solidFill>
                <a:latin typeface="Arial Black"/>
                <a:cs typeface="Arial Black"/>
              </a:rPr>
              <a:t>On</a:t>
            </a:r>
            <a:r>
              <a:rPr dirty="0" sz="1400" spc="-75">
                <a:solidFill>
                  <a:srgbClr val="1F4950"/>
                </a:solidFill>
                <a:latin typeface="Arial Black"/>
                <a:cs typeface="Arial Black"/>
              </a:rPr>
              <a:t> </a:t>
            </a:r>
            <a:r>
              <a:rPr dirty="0" sz="1400" spc="-80">
                <a:solidFill>
                  <a:srgbClr val="1F4950"/>
                </a:solidFill>
                <a:latin typeface="Arial Black"/>
                <a:cs typeface="Arial Black"/>
              </a:rPr>
              <a:t>Omega-</a:t>
            </a:r>
            <a:r>
              <a:rPr dirty="0" sz="1400" spc="-50">
                <a:solidFill>
                  <a:srgbClr val="1F4950"/>
                </a:solidFill>
                <a:latin typeface="Arial Black"/>
                <a:cs typeface="Arial Black"/>
              </a:rPr>
              <a:t>3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681851" y="1428750"/>
            <a:ext cx="4829175" cy="1353185"/>
            <a:chOff x="6681851" y="1428750"/>
            <a:chExt cx="4829175" cy="1353185"/>
          </a:xfrm>
        </p:grpSpPr>
        <p:sp>
          <p:nvSpPr>
            <p:cNvPr id="10" name="object 10" descr=""/>
            <p:cNvSpPr/>
            <p:nvPr/>
          </p:nvSpPr>
          <p:spPr>
            <a:xfrm>
              <a:off x="6934200" y="1771649"/>
              <a:ext cx="3943350" cy="1000125"/>
            </a:xfrm>
            <a:custGeom>
              <a:avLst/>
              <a:gdLst/>
              <a:ahLst/>
              <a:cxnLst/>
              <a:rect l="l" t="t" r="r" b="b"/>
              <a:pathLst>
                <a:path w="3943350" h="1000125">
                  <a:moveTo>
                    <a:pt x="323850" y="0"/>
                  </a:moveTo>
                  <a:lnTo>
                    <a:pt x="0" y="0"/>
                  </a:lnTo>
                  <a:lnTo>
                    <a:pt x="0" y="1000125"/>
                  </a:lnTo>
                  <a:lnTo>
                    <a:pt x="323850" y="1000125"/>
                  </a:lnTo>
                  <a:lnTo>
                    <a:pt x="323850" y="0"/>
                  </a:lnTo>
                  <a:close/>
                </a:path>
                <a:path w="3943350" h="1000125">
                  <a:moveTo>
                    <a:pt x="1533525" y="400050"/>
                  </a:moveTo>
                  <a:lnTo>
                    <a:pt x="1200150" y="400050"/>
                  </a:lnTo>
                  <a:lnTo>
                    <a:pt x="1200150" y="1000125"/>
                  </a:lnTo>
                  <a:lnTo>
                    <a:pt x="1533525" y="1000125"/>
                  </a:lnTo>
                  <a:lnTo>
                    <a:pt x="1533525" y="400050"/>
                  </a:lnTo>
                  <a:close/>
                </a:path>
                <a:path w="3943350" h="1000125">
                  <a:moveTo>
                    <a:pt x="2743200" y="638175"/>
                  </a:moveTo>
                  <a:lnTo>
                    <a:pt x="2409825" y="638175"/>
                  </a:lnTo>
                  <a:lnTo>
                    <a:pt x="2409825" y="1000125"/>
                  </a:lnTo>
                  <a:lnTo>
                    <a:pt x="2743200" y="1000125"/>
                  </a:lnTo>
                  <a:lnTo>
                    <a:pt x="2743200" y="638175"/>
                  </a:lnTo>
                  <a:close/>
                </a:path>
                <a:path w="3943350" h="1000125">
                  <a:moveTo>
                    <a:pt x="3943350" y="342900"/>
                  </a:moveTo>
                  <a:lnTo>
                    <a:pt x="3619500" y="342900"/>
                  </a:lnTo>
                  <a:lnTo>
                    <a:pt x="3619500" y="1000125"/>
                  </a:lnTo>
                  <a:lnTo>
                    <a:pt x="3943350" y="1000125"/>
                  </a:lnTo>
                  <a:lnTo>
                    <a:pt x="3943350" y="342900"/>
                  </a:lnTo>
                  <a:close/>
                </a:path>
              </a:pathLst>
            </a:custGeom>
            <a:solidFill>
              <a:srgbClr val="1F49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315200" y="1428749"/>
              <a:ext cx="3952875" cy="1343025"/>
            </a:xfrm>
            <a:custGeom>
              <a:avLst/>
              <a:gdLst/>
              <a:ahLst/>
              <a:cxnLst/>
              <a:rect l="l" t="t" r="r" b="b"/>
              <a:pathLst>
                <a:path w="3952875" h="1343025">
                  <a:moveTo>
                    <a:pt x="333375" y="0"/>
                  </a:moveTo>
                  <a:lnTo>
                    <a:pt x="0" y="0"/>
                  </a:lnTo>
                  <a:lnTo>
                    <a:pt x="0" y="1343025"/>
                  </a:lnTo>
                  <a:lnTo>
                    <a:pt x="333375" y="1343025"/>
                  </a:lnTo>
                  <a:lnTo>
                    <a:pt x="333375" y="0"/>
                  </a:lnTo>
                  <a:close/>
                </a:path>
                <a:path w="3952875" h="1343025">
                  <a:moveTo>
                    <a:pt x="1533525" y="1295400"/>
                  </a:moveTo>
                  <a:lnTo>
                    <a:pt x="1209675" y="1295400"/>
                  </a:lnTo>
                  <a:lnTo>
                    <a:pt x="1209675" y="1343025"/>
                  </a:lnTo>
                  <a:lnTo>
                    <a:pt x="1533525" y="1343025"/>
                  </a:lnTo>
                  <a:lnTo>
                    <a:pt x="1533525" y="1295400"/>
                  </a:lnTo>
                  <a:close/>
                </a:path>
                <a:path w="3952875" h="1343025">
                  <a:moveTo>
                    <a:pt x="2743200" y="847725"/>
                  </a:moveTo>
                  <a:lnTo>
                    <a:pt x="2419350" y="847725"/>
                  </a:lnTo>
                  <a:lnTo>
                    <a:pt x="2419350" y="1343025"/>
                  </a:lnTo>
                  <a:lnTo>
                    <a:pt x="2743200" y="1343025"/>
                  </a:lnTo>
                  <a:lnTo>
                    <a:pt x="2743200" y="847725"/>
                  </a:lnTo>
                  <a:close/>
                </a:path>
                <a:path w="3952875" h="1343025">
                  <a:moveTo>
                    <a:pt x="3952875" y="609600"/>
                  </a:moveTo>
                  <a:lnTo>
                    <a:pt x="3619500" y="609600"/>
                  </a:lnTo>
                  <a:lnTo>
                    <a:pt x="3619500" y="1343025"/>
                  </a:lnTo>
                  <a:lnTo>
                    <a:pt x="3952875" y="1343025"/>
                  </a:lnTo>
                  <a:lnTo>
                    <a:pt x="3952875" y="60960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681851" y="2776600"/>
              <a:ext cx="4829175" cy="0"/>
            </a:xfrm>
            <a:custGeom>
              <a:avLst/>
              <a:gdLst/>
              <a:ahLst/>
              <a:cxnLst/>
              <a:rect l="l" t="t" r="r" b="b"/>
              <a:pathLst>
                <a:path w="4829175" h="0">
                  <a:moveTo>
                    <a:pt x="0" y="0"/>
                  </a:moveTo>
                  <a:lnTo>
                    <a:pt x="4829175" y="0"/>
                  </a:lnTo>
                </a:path>
              </a:pathLst>
            </a:custGeom>
            <a:ln w="9525">
              <a:solidFill>
                <a:srgbClr val="1F464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6936993" y="1512506"/>
            <a:ext cx="3213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38%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144891" y="1907857"/>
            <a:ext cx="3213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23%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352533" y="2145284"/>
            <a:ext cx="322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14%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324090" y="1169987"/>
            <a:ext cx="3225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51%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576309" y="2460942"/>
            <a:ext cx="2355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2%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739883" y="2013584"/>
            <a:ext cx="321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19%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535284" y="1776031"/>
            <a:ext cx="7594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7777" sz="1800">
                <a:solidFill>
                  <a:srgbClr val="6D6F6D"/>
                </a:solidFill>
                <a:latin typeface="Sans Serif Collection"/>
                <a:cs typeface="Sans Serif Collection"/>
              </a:rPr>
              <a:t>25%</a:t>
            </a:r>
            <a:r>
              <a:rPr dirty="0" baseline="-27777" sz="1800" spc="494">
                <a:solidFill>
                  <a:srgbClr val="6D6F6D"/>
                </a:solidFill>
                <a:latin typeface="Sans Serif Collection"/>
                <a:cs typeface="Sans Serif Collection"/>
              </a:rPr>
              <a:t> </a:t>
            </a:r>
            <a:r>
              <a:rPr dirty="0" sz="1200" spc="-25">
                <a:solidFill>
                  <a:srgbClr val="6D6F6D"/>
                </a:solidFill>
                <a:latin typeface="Sans Serif Collection"/>
                <a:cs typeface="Sans Serif Collection"/>
              </a:rPr>
              <a:t>28%</a:t>
            </a:r>
            <a:endParaRPr sz="1200">
              <a:latin typeface="Sans Serif Collection"/>
              <a:cs typeface="Sans Serif Collectio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748526" y="2827273"/>
            <a:ext cx="1085850" cy="2984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055"/>
              </a:lnSpc>
              <a:spcBef>
                <a:spcPts val="125"/>
              </a:spcBef>
            </a:pPr>
            <a:r>
              <a:rPr dirty="0" sz="950">
                <a:solidFill>
                  <a:srgbClr val="1F4950"/>
                </a:solidFill>
                <a:latin typeface="Arial"/>
                <a:cs typeface="Arial"/>
              </a:rPr>
              <a:t>Know</a:t>
            </a:r>
            <a:r>
              <a:rPr dirty="0" sz="950" spc="8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F4950"/>
                </a:solidFill>
                <a:latin typeface="Arial"/>
                <a:cs typeface="Arial"/>
              </a:rPr>
              <a:t>a</a:t>
            </a:r>
            <a:r>
              <a:rPr dirty="0" sz="950" spc="6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1F4950"/>
                </a:solidFill>
                <a:latin typeface="Arial"/>
                <a:cs typeface="Arial"/>
              </a:rPr>
              <a:t>little</a:t>
            </a:r>
            <a:r>
              <a:rPr dirty="0" sz="950" spc="6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1F4950"/>
                </a:solidFill>
                <a:latin typeface="Arial"/>
                <a:cs typeface="Arial"/>
              </a:rPr>
              <a:t>bit</a:t>
            </a:r>
            <a:r>
              <a:rPr dirty="0" sz="950" spc="3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40">
                <a:solidFill>
                  <a:srgbClr val="1F4950"/>
                </a:solidFill>
                <a:latin typeface="Arial"/>
                <a:cs typeface="Arial"/>
              </a:rPr>
              <a:t>of</a:t>
            </a:r>
            <a:endParaRPr sz="950">
              <a:latin typeface="Arial"/>
              <a:cs typeface="Arial"/>
            </a:endParaRPr>
          </a:p>
          <a:p>
            <a:pPr algn="ctr" marL="3175">
              <a:lnSpc>
                <a:spcPts val="1055"/>
              </a:lnSpc>
            </a:pPr>
            <a:r>
              <a:rPr dirty="0" sz="950" spc="45">
                <a:solidFill>
                  <a:srgbClr val="1F4950"/>
                </a:solidFill>
                <a:latin typeface="Arial"/>
                <a:cs typeface="Arial"/>
              </a:rPr>
              <a:t>benefit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121268" y="2827273"/>
            <a:ext cx="7588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>
                <a:solidFill>
                  <a:srgbClr val="1F4950"/>
                </a:solidFill>
                <a:latin typeface="Arial"/>
                <a:cs typeface="Arial"/>
              </a:rPr>
              <a:t>Never</a:t>
            </a:r>
            <a:r>
              <a:rPr dirty="0" sz="950" spc="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40">
                <a:solidFill>
                  <a:srgbClr val="1F4950"/>
                </a:solidFill>
                <a:latin typeface="Arial"/>
                <a:cs typeface="Arial"/>
              </a:rPr>
              <a:t>heard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319131" y="2827273"/>
            <a:ext cx="1195070" cy="2984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055"/>
              </a:lnSpc>
              <a:spcBef>
                <a:spcPts val="125"/>
              </a:spcBef>
            </a:pPr>
            <a:r>
              <a:rPr dirty="0" sz="950" spc="-10">
                <a:solidFill>
                  <a:srgbClr val="1F4950"/>
                </a:solidFill>
                <a:latin typeface="Arial"/>
                <a:cs typeface="Arial"/>
              </a:rPr>
              <a:t>Just </a:t>
            </a:r>
            <a:r>
              <a:rPr dirty="0" sz="950" spc="65">
                <a:solidFill>
                  <a:srgbClr val="1F4950"/>
                </a:solidFill>
                <a:latin typeface="Arial"/>
                <a:cs typeface="Arial"/>
              </a:rPr>
              <a:t>heard</a:t>
            </a:r>
            <a:r>
              <a:rPr dirty="0" sz="950" spc="-3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95">
                <a:solidFill>
                  <a:srgbClr val="1F4950"/>
                </a:solidFill>
                <a:latin typeface="Arial"/>
                <a:cs typeface="Arial"/>
              </a:rPr>
              <a:t>but</a:t>
            </a:r>
            <a:r>
              <a:rPr dirty="0" sz="950" spc="-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40">
                <a:solidFill>
                  <a:srgbClr val="1F4950"/>
                </a:solidFill>
                <a:latin typeface="Arial"/>
                <a:cs typeface="Arial"/>
              </a:rPr>
              <a:t>don't</a:t>
            </a:r>
            <a:endParaRPr sz="950">
              <a:latin typeface="Arial"/>
              <a:cs typeface="Arial"/>
            </a:endParaRPr>
          </a:p>
          <a:p>
            <a:pPr algn="ctr" marL="635">
              <a:lnSpc>
                <a:spcPts val="1055"/>
              </a:lnSpc>
            </a:pPr>
            <a:r>
              <a:rPr dirty="0" sz="950" spc="60">
                <a:solidFill>
                  <a:srgbClr val="1F4950"/>
                </a:solidFill>
                <a:latin typeface="Arial"/>
                <a:cs typeface="Arial"/>
              </a:rPr>
              <a:t>know</a:t>
            </a:r>
            <a:r>
              <a:rPr dirty="0" sz="950" spc="3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1F4950"/>
                </a:solidFill>
                <a:latin typeface="Arial"/>
                <a:cs typeface="Arial"/>
              </a:rPr>
              <a:t>much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8829675" y="3228975"/>
            <a:ext cx="104775" cy="114300"/>
          </a:xfrm>
          <a:custGeom>
            <a:avLst/>
            <a:gdLst/>
            <a:ahLst/>
            <a:cxnLst/>
            <a:rect l="l" t="t" r="r" b="b"/>
            <a:pathLst>
              <a:path w="104775" h="114300">
                <a:moveTo>
                  <a:pt x="104775" y="0"/>
                </a:moveTo>
                <a:lnTo>
                  <a:pt x="0" y="0"/>
                </a:lnTo>
                <a:lnTo>
                  <a:pt x="0" y="114300"/>
                </a:lnTo>
                <a:lnTo>
                  <a:pt x="104775" y="114300"/>
                </a:lnTo>
                <a:lnTo>
                  <a:pt x="104775" y="0"/>
                </a:lnTo>
                <a:close/>
              </a:path>
            </a:pathLst>
          </a:custGeom>
          <a:solidFill>
            <a:srgbClr val="1F49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9591675" y="32289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0"/>
                </a:moveTo>
                <a:lnTo>
                  <a:pt x="0" y="0"/>
                </a:lnTo>
                <a:lnTo>
                  <a:pt x="0" y="114300"/>
                </a:lnTo>
                <a:lnTo>
                  <a:pt x="114300" y="114300"/>
                </a:lnTo>
                <a:lnTo>
                  <a:pt x="114300" y="0"/>
                </a:lnTo>
                <a:close/>
              </a:path>
            </a:pathLst>
          </a:custGeom>
          <a:solidFill>
            <a:srgbClr val="85C5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8980169" y="2827273"/>
            <a:ext cx="1095375" cy="5670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75285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1F4950"/>
                </a:solidFill>
                <a:latin typeface="Arial"/>
                <a:cs typeface="Arial"/>
              </a:rPr>
              <a:t>Know</a:t>
            </a:r>
            <a:r>
              <a:rPr dirty="0" sz="950" spc="11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80">
                <a:solidFill>
                  <a:srgbClr val="1F4950"/>
                </a:solidFill>
                <a:latin typeface="Arial"/>
                <a:cs typeface="Arial"/>
              </a:rPr>
              <a:t>it</a:t>
            </a:r>
            <a:r>
              <a:rPr dirty="0" sz="950" spc="7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1F4950"/>
                </a:solidFill>
                <a:latin typeface="Arial"/>
                <a:cs typeface="Arial"/>
              </a:rPr>
              <a:t>well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780415" algn="l"/>
              </a:tabLst>
            </a:pPr>
            <a:r>
              <a:rPr dirty="0" sz="1400" spc="-10">
                <a:solidFill>
                  <a:srgbClr val="1F464A"/>
                </a:solidFill>
                <a:latin typeface="Arial"/>
                <a:cs typeface="Arial"/>
              </a:rPr>
              <a:t>China</a:t>
            </a:r>
            <a:r>
              <a:rPr dirty="0" sz="1400">
                <a:solidFill>
                  <a:srgbClr val="1F464A"/>
                </a:solidFill>
                <a:latin typeface="Arial"/>
                <a:cs typeface="Arial"/>
              </a:rPr>
              <a:t>	</a:t>
            </a:r>
            <a:r>
              <a:rPr dirty="0" sz="1400" spc="-25">
                <a:solidFill>
                  <a:srgbClr val="1F464A"/>
                </a:solidFill>
                <a:latin typeface="Arial"/>
                <a:cs typeface="Arial"/>
              </a:rPr>
              <a:t>US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6513" rIns="0" bIns="0" rtlCol="0" vert="horz">
            <a:spAutoFit/>
          </a:bodyPr>
          <a:lstStyle/>
          <a:p>
            <a:pPr marL="5580380" marR="5080">
              <a:lnSpc>
                <a:spcPts val="3450"/>
              </a:lnSpc>
              <a:spcBef>
                <a:spcPts val="570"/>
              </a:spcBef>
            </a:pPr>
            <a:r>
              <a:rPr dirty="0" spc="-405">
                <a:solidFill>
                  <a:srgbClr val="FFFFFF"/>
                </a:solidFill>
              </a:rPr>
              <a:t>FJORDA</a:t>
            </a:r>
            <a:r>
              <a:rPr dirty="0" spc="-295">
                <a:solidFill>
                  <a:srgbClr val="FFFFFF"/>
                </a:solidFill>
              </a:rPr>
              <a:t> </a:t>
            </a:r>
            <a:r>
              <a:rPr dirty="0" spc="-390">
                <a:solidFill>
                  <a:srgbClr val="FFFFFF"/>
                </a:solidFill>
              </a:rPr>
              <a:t>MARKET </a:t>
            </a:r>
            <a:r>
              <a:rPr dirty="0" spc="-290">
                <a:solidFill>
                  <a:srgbClr val="FFFFFF"/>
                </a:solidFill>
              </a:rPr>
              <a:t>DYNAMICS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546215" y="2507043"/>
            <a:ext cx="4701540" cy="289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3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Chinese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consumers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8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increasingly</a:t>
            </a:r>
            <a:r>
              <a:rPr dirty="0" sz="18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seeking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high-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quality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Omega-3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supplements.</a:t>
            </a:r>
            <a:r>
              <a:rPr dirty="0" sz="18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Key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concerns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include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capsule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size,</a:t>
            </a:r>
            <a:r>
              <a:rPr dirty="0" sz="1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Omega-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concentration,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40">
                <a:solidFill>
                  <a:srgbClr val="FFFFFF"/>
                </a:solidFill>
                <a:latin typeface="Arial"/>
                <a:cs typeface="Arial"/>
              </a:rPr>
              <a:t>aftertaste.</a:t>
            </a:r>
            <a:endParaRPr sz="1800">
              <a:latin typeface="Arial"/>
              <a:cs typeface="Arial"/>
            </a:endParaRPr>
          </a:p>
          <a:p>
            <a:pPr marL="12700" marR="345440">
              <a:lnSpc>
                <a:spcPct val="111300"/>
              </a:lnSpc>
              <a:spcBef>
                <a:spcPts val="975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Launched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October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2022,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Fjorda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95">
                <a:solidFill>
                  <a:srgbClr val="FFFFFF"/>
                </a:solidFill>
                <a:latin typeface="Arial"/>
                <a:cs typeface="Arial"/>
              </a:rPr>
              <a:t>premium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fish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supplement</a:t>
            </a:r>
            <a:r>
              <a:rPr dirty="0" sz="1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brand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9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Norway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1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Chinese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consumers.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delivered</a:t>
            </a:r>
            <a:r>
              <a:rPr dirty="0" sz="1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65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r>
              <a:rPr dirty="0" sz="1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0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compact,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high-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concentration,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odorless</a:t>
            </a:r>
            <a:r>
              <a:rPr dirty="0"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capsules.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" y="180975"/>
            <a:ext cx="1504950" cy="3905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3811" y="5763278"/>
            <a:ext cx="579597" cy="57023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606030" y="1439608"/>
            <a:ext cx="4060190" cy="496951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1800" spc="-90">
                <a:solidFill>
                  <a:srgbClr val="1F464A"/>
                </a:solidFill>
                <a:latin typeface="Arial Black"/>
                <a:cs typeface="Arial Black"/>
              </a:rPr>
              <a:t>Data</a:t>
            </a:r>
            <a:r>
              <a:rPr dirty="0" sz="1800" spc="-8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Insights</a:t>
            </a:r>
            <a:endParaRPr sz="1800">
              <a:latin typeface="Arial Black"/>
              <a:cs typeface="Arial Black"/>
            </a:endParaRPr>
          </a:p>
          <a:p>
            <a:pPr marL="12700" marR="636270">
              <a:lnSpc>
                <a:spcPct val="100800"/>
              </a:lnSpc>
              <a:spcBef>
                <a:spcPts val="975"/>
              </a:spcBef>
            </a:pP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Deepened</a:t>
            </a:r>
            <a:r>
              <a:rPr dirty="0" sz="1800" spc="7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understanding</a:t>
            </a:r>
            <a:r>
              <a:rPr dirty="0" sz="1800" spc="13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of</a:t>
            </a:r>
            <a:r>
              <a:rPr dirty="0" sz="1800" spc="13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1F464A"/>
                </a:solidFill>
                <a:latin typeface="Arial"/>
                <a:cs typeface="Arial"/>
              </a:rPr>
              <a:t>the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Chinese</a:t>
            </a:r>
            <a:r>
              <a:rPr dirty="0" sz="1800" spc="-3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1F464A"/>
                </a:solidFill>
                <a:latin typeface="Arial"/>
                <a:cs typeface="Arial"/>
              </a:rPr>
              <a:t>market.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90">
                <a:solidFill>
                  <a:srgbClr val="1F464A"/>
                </a:solidFill>
                <a:latin typeface="Arial Black"/>
                <a:cs typeface="Arial Black"/>
              </a:rPr>
              <a:t>Brand</a:t>
            </a:r>
            <a:r>
              <a:rPr dirty="0" sz="1800" spc="-145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800" spc="-25">
                <a:solidFill>
                  <a:srgbClr val="1F464A"/>
                </a:solidFill>
                <a:latin typeface="Arial Black"/>
                <a:cs typeface="Arial Black"/>
              </a:rPr>
              <a:t>Localization</a:t>
            </a:r>
            <a:endParaRPr sz="1800">
              <a:latin typeface="Arial Black"/>
              <a:cs typeface="Arial Black"/>
            </a:endParaRPr>
          </a:p>
          <a:p>
            <a:pPr marL="12700" marR="252095">
              <a:lnSpc>
                <a:spcPct val="100800"/>
              </a:lnSpc>
              <a:spcBef>
                <a:spcPts val="980"/>
              </a:spcBef>
            </a:pP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Tailored</a:t>
            </a:r>
            <a:r>
              <a:rPr dirty="0" sz="1800" spc="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branded</a:t>
            </a:r>
            <a:r>
              <a:rPr dirty="0" sz="1800" spc="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creative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assets</a:t>
            </a:r>
            <a:r>
              <a:rPr dirty="0" sz="1800" spc="6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for </a:t>
            </a:r>
            <a:r>
              <a:rPr dirty="0" sz="1800" spc="70">
                <a:solidFill>
                  <a:srgbClr val="1F464A"/>
                </a:solidFill>
                <a:latin typeface="Arial"/>
                <a:cs typeface="Arial"/>
              </a:rPr>
              <a:t>the</a:t>
            </a:r>
            <a:r>
              <a:rPr dirty="0" sz="1800" spc="-2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Chinese</a:t>
            </a:r>
            <a:r>
              <a:rPr dirty="0" sz="1800" spc="-1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audience.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75">
                <a:solidFill>
                  <a:srgbClr val="1F464A"/>
                </a:solidFill>
                <a:latin typeface="Arial Black"/>
                <a:cs typeface="Arial Black"/>
              </a:rPr>
              <a:t>E-</a:t>
            </a: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commerce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Launched</a:t>
            </a:r>
            <a:r>
              <a:rPr dirty="0" sz="1800" spc="2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1F464A"/>
                </a:solidFill>
                <a:latin typeface="Arial"/>
                <a:cs typeface="Arial"/>
              </a:rPr>
              <a:t>on</a:t>
            </a:r>
            <a:r>
              <a:rPr dirty="0" sz="1800" spc="3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Tmall</a:t>
            </a:r>
            <a:r>
              <a:rPr dirty="0" sz="1800" spc="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Global,</a:t>
            </a:r>
            <a:r>
              <a:rPr dirty="0" sz="1800" spc="2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China’s</a:t>
            </a:r>
            <a:r>
              <a:rPr dirty="0" sz="1800" spc="5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top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spc="45">
                <a:solidFill>
                  <a:srgbClr val="1F464A"/>
                </a:solidFill>
                <a:latin typeface="Arial"/>
                <a:cs typeface="Arial"/>
              </a:rPr>
              <a:t>crossborder</a:t>
            </a:r>
            <a:r>
              <a:rPr dirty="0" sz="1800" spc="-2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e-</a:t>
            </a:r>
            <a:r>
              <a:rPr dirty="0" sz="1800" spc="50">
                <a:solidFill>
                  <a:srgbClr val="1F464A"/>
                </a:solidFill>
                <a:latin typeface="Arial"/>
                <a:cs typeface="Arial"/>
              </a:rPr>
              <a:t>commerce</a:t>
            </a:r>
            <a:r>
              <a:rPr dirty="0" sz="1800" spc="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1F464A"/>
                </a:solidFill>
                <a:latin typeface="Arial"/>
                <a:cs typeface="Arial"/>
              </a:rPr>
              <a:t>platform.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85">
                <a:solidFill>
                  <a:srgbClr val="1F464A"/>
                </a:solidFill>
                <a:latin typeface="Arial Black"/>
                <a:cs typeface="Arial Black"/>
              </a:rPr>
              <a:t>Digital</a:t>
            </a:r>
            <a:r>
              <a:rPr dirty="0" sz="1800" spc="-100">
                <a:solidFill>
                  <a:srgbClr val="1F464A"/>
                </a:solidFill>
                <a:latin typeface="Arial Black"/>
                <a:cs typeface="Arial Black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 Black"/>
                <a:cs typeface="Arial Black"/>
              </a:rPr>
              <a:t>Marketing</a:t>
            </a:r>
            <a:endParaRPr sz="1800">
              <a:latin typeface="Arial Black"/>
              <a:cs typeface="Arial Black"/>
            </a:endParaRPr>
          </a:p>
          <a:p>
            <a:pPr marL="12700" marR="927735">
              <a:lnSpc>
                <a:spcPct val="100800"/>
              </a:lnSpc>
              <a:spcBef>
                <a:spcPts val="980"/>
              </a:spcBef>
            </a:pP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Elevated</a:t>
            </a:r>
            <a:r>
              <a:rPr dirty="0" sz="1800" spc="16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online</a:t>
            </a:r>
            <a:r>
              <a:rPr dirty="0" sz="1800" spc="19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presence</a:t>
            </a:r>
            <a:r>
              <a:rPr dirty="0" sz="1800" spc="8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1F464A"/>
                </a:solidFill>
                <a:latin typeface="Arial"/>
                <a:cs typeface="Arial"/>
              </a:rPr>
              <a:t>and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engagement.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1676" y="462661"/>
            <a:ext cx="4674870" cy="830580"/>
          </a:xfrm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80"/>
              </a:spcBef>
            </a:pPr>
            <a:r>
              <a:rPr dirty="0" sz="2750" spc="-220">
                <a:solidFill>
                  <a:srgbClr val="1F464A"/>
                </a:solidFill>
              </a:rPr>
              <a:t>WPIC</a:t>
            </a:r>
            <a:r>
              <a:rPr dirty="0" sz="2750" spc="-130">
                <a:solidFill>
                  <a:srgbClr val="1F464A"/>
                </a:solidFill>
              </a:rPr>
              <a:t> </a:t>
            </a:r>
            <a:r>
              <a:rPr dirty="0" sz="2750" spc="-280">
                <a:solidFill>
                  <a:srgbClr val="1F464A"/>
                </a:solidFill>
              </a:rPr>
              <a:t>TAILORED</a:t>
            </a:r>
            <a:r>
              <a:rPr dirty="0" sz="2750" spc="-100">
                <a:solidFill>
                  <a:srgbClr val="1F464A"/>
                </a:solidFill>
              </a:rPr>
              <a:t> </a:t>
            </a:r>
            <a:r>
              <a:rPr dirty="0" sz="2750" spc="-195">
                <a:solidFill>
                  <a:srgbClr val="1F464A"/>
                </a:solidFill>
              </a:rPr>
              <a:t>SOLUTION </a:t>
            </a:r>
            <a:r>
              <a:rPr dirty="0" sz="2750" spc="-245">
                <a:solidFill>
                  <a:srgbClr val="1F464A"/>
                </a:solidFill>
              </a:rPr>
              <a:t>FOR</a:t>
            </a:r>
            <a:r>
              <a:rPr dirty="0" sz="2750" spc="-120">
                <a:solidFill>
                  <a:srgbClr val="1F464A"/>
                </a:solidFill>
              </a:rPr>
              <a:t> </a:t>
            </a:r>
            <a:r>
              <a:rPr dirty="0" sz="2750" spc="-340">
                <a:solidFill>
                  <a:srgbClr val="1F464A"/>
                </a:solidFill>
              </a:rPr>
              <a:t>FJORDA</a:t>
            </a:r>
            <a:endParaRPr sz="275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4848" y="1753958"/>
            <a:ext cx="694843" cy="69342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507305" y="4352077"/>
            <a:ext cx="711835" cy="707390"/>
            <a:chOff x="6507305" y="4352077"/>
            <a:chExt cx="711835" cy="70739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3083" y="4870109"/>
              <a:ext cx="143750" cy="13921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74936" y="4870109"/>
              <a:ext cx="143750" cy="13921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507302" y="4352086"/>
              <a:ext cx="711835" cy="707390"/>
            </a:xfrm>
            <a:custGeom>
              <a:avLst/>
              <a:gdLst/>
              <a:ahLst/>
              <a:cxnLst/>
              <a:rect l="l" t="t" r="r" b="b"/>
              <a:pathLst>
                <a:path w="711834" h="707389">
                  <a:moveTo>
                    <a:pt x="556247" y="685076"/>
                  </a:moveTo>
                  <a:lnTo>
                    <a:pt x="550075" y="678789"/>
                  </a:lnTo>
                  <a:lnTo>
                    <a:pt x="39255" y="678789"/>
                  </a:lnTo>
                  <a:lnTo>
                    <a:pt x="33058" y="685076"/>
                  </a:lnTo>
                  <a:lnTo>
                    <a:pt x="33058" y="692810"/>
                  </a:lnTo>
                  <a:lnTo>
                    <a:pt x="33058" y="700532"/>
                  </a:lnTo>
                  <a:lnTo>
                    <a:pt x="39255" y="706818"/>
                  </a:lnTo>
                  <a:lnTo>
                    <a:pt x="550075" y="706818"/>
                  </a:lnTo>
                  <a:lnTo>
                    <a:pt x="556247" y="700532"/>
                  </a:lnTo>
                  <a:lnTo>
                    <a:pt x="556247" y="685076"/>
                  </a:lnTo>
                  <a:close/>
                </a:path>
                <a:path w="711834" h="707389">
                  <a:moveTo>
                    <a:pt x="700722" y="168122"/>
                  </a:moveTo>
                  <a:lnTo>
                    <a:pt x="699909" y="166497"/>
                  </a:lnTo>
                  <a:lnTo>
                    <a:pt x="696823" y="160223"/>
                  </a:lnTo>
                  <a:lnTo>
                    <a:pt x="692937" y="157518"/>
                  </a:lnTo>
                  <a:lnTo>
                    <a:pt x="688695" y="156629"/>
                  </a:lnTo>
                  <a:lnTo>
                    <a:pt x="665518" y="152958"/>
                  </a:lnTo>
                  <a:lnTo>
                    <a:pt x="665518" y="181419"/>
                  </a:lnTo>
                  <a:lnTo>
                    <a:pt x="619544" y="274269"/>
                  </a:lnTo>
                  <a:lnTo>
                    <a:pt x="606298" y="272846"/>
                  </a:lnTo>
                  <a:lnTo>
                    <a:pt x="606298" y="301218"/>
                  </a:lnTo>
                  <a:lnTo>
                    <a:pt x="567753" y="379361"/>
                  </a:lnTo>
                  <a:lnTo>
                    <a:pt x="476872" y="379361"/>
                  </a:lnTo>
                  <a:lnTo>
                    <a:pt x="515937" y="291350"/>
                  </a:lnTo>
                  <a:lnTo>
                    <a:pt x="606298" y="301218"/>
                  </a:lnTo>
                  <a:lnTo>
                    <a:pt x="606298" y="272846"/>
                  </a:lnTo>
                  <a:lnTo>
                    <a:pt x="539369" y="265645"/>
                  </a:lnTo>
                  <a:lnTo>
                    <a:pt x="527786" y="264401"/>
                  </a:lnTo>
                  <a:lnTo>
                    <a:pt x="529234" y="261175"/>
                  </a:lnTo>
                  <a:lnTo>
                    <a:pt x="571449" y="166497"/>
                  </a:lnTo>
                  <a:lnTo>
                    <a:pt x="665518" y="181419"/>
                  </a:lnTo>
                  <a:lnTo>
                    <a:pt x="665518" y="152958"/>
                  </a:lnTo>
                  <a:lnTo>
                    <a:pt x="623989" y="146380"/>
                  </a:lnTo>
                  <a:lnTo>
                    <a:pt x="543166" y="133578"/>
                  </a:lnTo>
                  <a:lnTo>
                    <a:pt x="543166" y="162013"/>
                  </a:lnTo>
                  <a:lnTo>
                    <a:pt x="499148" y="261175"/>
                  </a:lnTo>
                  <a:lnTo>
                    <a:pt x="486930" y="259854"/>
                  </a:lnTo>
                  <a:lnTo>
                    <a:pt x="486930" y="288112"/>
                  </a:lnTo>
                  <a:lnTo>
                    <a:pt x="446455" y="379361"/>
                  </a:lnTo>
                  <a:lnTo>
                    <a:pt x="359981" y="379361"/>
                  </a:lnTo>
                  <a:lnTo>
                    <a:pt x="396240" y="278231"/>
                  </a:lnTo>
                  <a:lnTo>
                    <a:pt x="486930" y="288112"/>
                  </a:lnTo>
                  <a:lnTo>
                    <a:pt x="486930" y="259854"/>
                  </a:lnTo>
                  <a:lnTo>
                    <a:pt x="420979" y="252717"/>
                  </a:lnTo>
                  <a:lnTo>
                    <a:pt x="406146" y="251117"/>
                  </a:lnTo>
                  <a:lnTo>
                    <a:pt x="407238" y="248043"/>
                  </a:lnTo>
                  <a:lnTo>
                    <a:pt x="443623" y="146380"/>
                  </a:lnTo>
                  <a:lnTo>
                    <a:pt x="543166" y="162013"/>
                  </a:lnTo>
                  <a:lnTo>
                    <a:pt x="543166" y="133578"/>
                  </a:lnTo>
                  <a:lnTo>
                    <a:pt x="499275" y="126619"/>
                  </a:lnTo>
                  <a:lnTo>
                    <a:pt x="415696" y="113385"/>
                  </a:lnTo>
                  <a:lnTo>
                    <a:pt x="415696" y="141897"/>
                  </a:lnTo>
                  <a:lnTo>
                    <a:pt x="377659" y="248043"/>
                  </a:lnTo>
                  <a:lnTo>
                    <a:pt x="368122" y="247027"/>
                  </a:lnTo>
                  <a:lnTo>
                    <a:pt x="368122" y="275183"/>
                  </a:lnTo>
                  <a:lnTo>
                    <a:pt x="330631" y="379361"/>
                  </a:lnTo>
                  <a:lnTo>
                    <a:pt x="249491" y="379361"/>
                  </a:lnTo>
                  <a:lnTo>
                    <a:pt x="280416" y="265645"/>
                  </a:lnTo>
                  <a:lnTo>
                    <a:pt x="368122" y="275183"/>
                  </a:lnTo>
                  <a:lnTo>
                    <a:pt x="368122" y="247027"/>
                  </a:lnTo>
                  <a:lnTo>
                    <a:pt x="287680" y="238353"/>
                  </a:lnTo>
                  <a:lnTo>
                    <a:pt x="288607" y="234950"/>
                  </a:lnTo>
                  <a:lnTo>
                    <a:pt x="318084" y="126619"/>
                  </a:lnTo>
                  <a:lnTo>
                    <a:pt x="415696" y="141897"/>
                  </a:lnTo>
                  <a:lnTo>
                    <a:pt x="415696" y="113385"/>
                  </a:lnTo>
                  <a:lnTo>
                    <a:pt x="336003" y="100749"/>
                  </a:lnTo>
                  <a:lnTo>
                    <a:pt x="290664" y="93573"/>
                  </a:lnTo>
                  <a:lnTo>
                    <a:pt x="290664" y="121945"/>
                  </a:lnTo>
                  <a:lnTo>
                    <a:pt x="259905" y="234950"/>
                  </a:lnTo>
                  <a:lnTo>
                    <a:pt x="252310" y="234124"/>
                  </a:lnTo>
                  <a:lnTo>
                    <a:pt x="252310" y="262775"/>
                  </a:lnTo>
                  <a:lnTo>
                    <a:pt x="220662" y="379361"/>
                  </a:lnTo>
                  <a:lnTo>
                    <a:pt x="161785" y="379361"/>
                  </a:lnTo>
                  <a:lnTo>
                    <a:pt x="160794" y="301218"/>
                  </a:lnTo>
                  <a:lnTo>
                    <a:pt x="160680" y="291350"/>
                  </a:lnTo>
                  <a:lnTo>
                    <a:pt x="160629" y="288112"/>
                  </a:lnTo>
                  <a:lnTo>
                    <a:pt x="160515" y="278231"/>
                  </a:lnTo>
                  <a:lnTo>
                    <a:pt x="160464" y="274269"/>
                  </a:lnTo>
                  <a:lnTo>
                    <a:pt x="160337" y="264401"/>
                  </a:lnTo>
                  <a:lnTo>
                    <a:pt x="160299" y="261175"/>
                  </a:lnTo>
                  <a:lnTo>
                    <a:pt x="160185" y="252717"/>
                  </a:lnTo>
                  <a:lnTo>
                    <a:pt x="252310" y="262775"/>
                  </a:lnTo>
                  <a:lnTo>
                    <a:pt x="252310" y="234124"/>
                  </a:lnTo>
                  <a:lnTo>
                    <a:pt x="160020" y="223977"/>
                  </a:lnTo>
                  <a:lnTo>
                    <a:pt x="158419" y="100749"/>
                  </a:lnTo>
                  <a:lnTo>
                    <a:pt x="290664" y="121945"/>
                  </a:lnTo>
                  <a:lnTo>
                    <a:pt x="290664" y="93573"/>
                  </a:lnTo>
                  <a:lnTo>
                    <a:pt x="158064" y="72567"/>
                  </a:lnTo>
                  <a:lnTo>
                    <a:pt x="157848" y="54051"/>
                  </a:lnTo>
                  <a:lnTo>
                    <a:pt x="157759" y="45427"/>
                  </a:lnTo>
                  <a:lnTo>
                    <a:pt x="157721" y="41122"/>
                  </a:lnTo>
                  <a:lnTo>
                    <a:pt x="157543" y="40043"/>
                  </a:lnTo>
                  <a:lnTo>
                    <a:pt x="157365" y="39154"/>
                  </a:lnTo>
                  <a:lnTo>
                    <a:pt x="156197" y="34099"/>
                  </a:lnTo>
                  <a:lnTo>
                    <a:pt x="156121" y="33769"/>
                  </a:lnTo>
                  <a:lnTo>
                    <a:pt x="151701" y="29451"/>
                  </a:lnTo>
                  <a:lnTo>
                    <a:pt x="146405" y="28549"/>
                  </a:lnTo>
                  <a:lnTo>
                    <a:pt x="90347" y="17957"/>
                  </a:lnTo>
                  <a:lnTo>
                    <a:pt x="87693" y="14528"/>
                  </a:lnTo>
                  <a:lnTo>
                    <a:pt x="83807" y="11849"/>
                  </a:lnTo>
                  <a:lnTo>
                    <a:pt x="79209" y="11137"/>
                  </a:lnTo>
                  <a:lnTo>
                    <a:pt x="21564" y="0"/>
                  </a:lnTo>
                  <a:lnTo>
                    <a:pt x="14198" y="152"/>
                  </a:lnTo>
                  <a:lnTo>
                    <a:pt x="7670" y="3022"/>
                  </a:lnTo>
                  <a:lnTo>
                    <a:pt x="2692" y="8153"/>
                  </a:lnTo>
                  <a:lnTo>
                    <a:pt x="0" y="15087"/>
                  </a:lnTo>
                  <a:lnTo>
                    <a:pt x="50" y="22542"/>
                  </a:lnTo>
                  <a:lnTo>
                    <a:pt x="72313" y="47777"/>
                  </a:lnTo>
                  <a:lnTo>
                    <a:pt x="73545" y="47942"/>
                  </a:lnTo>
                  <a:lnTo>
                    <a:pt x="74612" y="48133"/>
                  </a:lnTo>
                  <a:lnTo>
                    <a:pt x="79032" y="48133"/>
                  </a:lnTo>
                  <a:lnTo>
                    <a:pt x="82219" y="47231"/>
                  </a:lnTo>
                  <a:lnTo>
                    <a:pt x="85217" y="45427"/>
                  </a:lnTo>
                  <a:lnTo>
                    <a:pt x="130314" y="54051"/>
                  </a:lnTo>
                  <a:lnTo>
                    <a:pt x="130657" y="84594"/>
                  </a:lnTo>
                  <a:lnTo>
                    <a:pt x="134315" y="379361"/>
                  </a:lnTo>
                  <a:lnTo>
                    <a:pt x="134378" y="384759"/>
                  </a:lnTo>
                  <a:lnTo>
                    <a:pt x="83629" y="423722"/>
                  </a:lnTo>
                  <a:lnTo>
                    <a:pt x="59753" y="463156"/>
                  </a:lnTo>
                  <a:lnTo>
                    <a:pt x="59715" y="472427"/>
                  </a:lnTo>
                  <a:lnTo>
                    <a:pt x="61734" y="481050"/>
                  </a:lnTo>
                  <a:lnTo>
                    <a:pt x="95300" y="503123"/>
                  </a:lnTo>
                  <a:lnTo>
                    <a:pt x="534517" y="503123"/>
                  </a:lnTo>
                  <a:lnTo>
                    <a:pt x="540689" y="496836"/>
                  </a:lnTo>
                  <a:lnTo>
                    <a:pt x="540689" y="481380"/>
                  </a:lnTo>
                  <a:lnTo>
                    <a:pt x="534517" y="475094"/>
                  </a:lnTo>
                  <a:lnTo>
                    <a:pt x="93357" y="475094"/>
                  </a:lnTo>
                  <a:lnTo>
                    <a:pt x="89814" y="474738"/>
                  </a:lnTo>
                  <a:lnTo>
                    <a:pt x="88239" y="472427"/>
                  </a:lnTo>
                  <a:lnTo>
                    <a:pt x="87096" y="467791"/>
                  </a:lnTo>
                  <a:lnTo>
                    <a:pt x="88607" y="461137"/>
                  </a:lnTo>
                  <a:lnTo>
                    <a:pt x="92925" y="453605"/>
                  </a:lnTo>
                  <a:lnTo>
                    <a:pt x="100253" y="446354"/>
                  </a:lnTo>
                  <a:lnTo>
                    <a:pt x="150647" y="407555"/>
                  </a:lnTo>
                  <a:lnTo>
                    <a:pt x="581355" y="407555"/>
                  </a:lnTo>
                  <a:lnTo>
                    <a:pt x="586308" y="404520"/>
                  </a:lnTo>
                  <a:lnTo>
                    <a:pt x="598728" y="379361"/>
                  </a:lnTo>
                  <a:lnTo>
                    <a:pt x="639889" y="296024"/>
                  </a:lnTo>
                  <a:lnTo>
                    <a:pt x="639889" y="295833"/>
                  </a:lnTo>
                  <a:lnTo>
                    <a:pt x="640054" y="295656"/>
                  </a:lnTo>
                  <a:lnTo>
                    <a:pt x="642188" y="291350"/>
                  </a:lnTo>
                  <a:lnTo>
                    <a:pt x="648677" y="278231"/>
                  </a:lnTo>
                  <a:lnTo>
                    <a:pt x="650633" y="274269"/>
                  </a:lnTo>
                  <a:lnTo>
                    <a:pt x="700722" y="172961"/>
                  </a:lnTo>
                  <a:lnTo>
                    <a:pt x="700722" y="168122"/>
                  </a:lnTo>
                  <a:close/>
                </a:path>
                <a:path w="711834" h="707389">
                  <a:moveTo>
                    <a:pt x="711327" y="685076"/>
                  </a:moveTo>
                  <a:lnTo>
                    <a:pt x="705129" y="678789"/>
                  </a:lnTo>
                  <a:lnTo>
                    <a:pt x="697534" y="678789"/>
                  </a:lnTo>
                  <a:lnTo>
                    <a:pt x="626618" y="678789"/>
                  </a:lnTo>
                  <a:lnTo>
                    <a:pt x="620445" y="685076"/>
                  </a:lnTo>
                  <a:lnTo>
                    <a:pt x="620445" y="700532"/>
                  </a:lnTo>
                  <a:lnTo>
                    <a:pt x="626618" y="706818"/>
                  </a:lnTo>
                  <a:lnTo>
                    <a:pt x="705129" y="706818"/>
                  </a:lnTo>
                  <a:lnTo>
                    <a:pt x="711327" y="700532"/>
                  </a:lnTo>
                  <a:lnTo>
                    <a:pt x="711327" y="685076"/>
                  </a:lnTo>
                  <a:close/>
                </a:path>
              </a:pathLst>
            </a:custGeom>
            <a:solidFill>
              <a:srgbClr val="85C52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92440" y="3079432"/>
            <a:ext cx="757287" cy="678230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14777" y="0"/>
            <a:ext cx="6081395" cy="6858000"/>
            <a:chOff x="14777" y="0"/>
            <a:chExt cx="6081395" cy="6858000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77" y="0"/>
              <a:ext cx="6081222" cy="685799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00" y="180975"/>
              <a:ext cx="1504950" cy="3905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919" y="1476755"/>
            <a:ext cx="3830320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440"/>
              <a:t>STORE</a:t>
            </a:r>
            <a:r>
              <a:rPr dirty="0" spc="-240"/>
              <a:t> </a:t>
            </a:r>
            <a:r>
              <a:rPr dirty="0" spc="-350"/>
              <a:t>ACTIVATION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16915" y="2276792"/>
            <a:ext cx="4574540" cy="3459479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800" spc="-75">
                <a:solidFill>
                  <a:srgbClr val="3D3E3D"/>
                </a:solidFill>
                <a:latin typeface="Arial"/>
                <a:cs typeface="Arial"/>
              </a:rPr>
              <a:t>WPIC</a:t>
            </a:r>
            <a:r>
              <a:rPr dirty="0" sz="1800" spc="7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3D3E3D"/>
                </a:solidFill>
                <a:latin typeface="Arial"/>
                <a:cs typeface="Arial"/>
              </a:rPr>
              <a:t>launched</a:t>
            </a:r>
            <a:r>
              <a:rPr dirty="0" sz="1800" spc="2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Fjorda</a:t>
            </a:r>
            <a:r>
              <a:rPr dirty="0" sz="1800" spc="-2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105">
                <a:solidFill>
                  <a:srgbClr val="3D3E3D"/>
                </a:solidFill>
                <a:latin typeface="Arial"/>
                <a:cs typeface="Arial"/>
              </a:rPr>
              <a:t>on</a:t>
            </a:r>
            <a:r>
              <a:rPr dirty="0" sz="1800" spc="2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Tmall</a:t>
            </a:r>
            <a:r>
              <a:rPr dirty="0" sz="1800" spc="-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Global</a:t>
            </a:r>
            <a:r>
              <a:rPr dirty="0" sz="1800" spc="-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3D3E3D"/>
                </a:solidFill>
                <a:latin typeface="Arial"/>
                <a:cs typeface="Arial"/>
              </a:rPr>
              <a:t>—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800" spc="110">
                <a:solidFill>
                  <a:srgbClr val="3D3E3D"/>
                </a:solidFill>
                <a:latin typeface="Arial"/>
                <a:cs typeface="Arial"/>
              </a:rPr>
              <a:t>from</a:t>
            </a:r>
            <a:r>
              <a:rPr dirty="0" sz="1800" spc="10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concept</a:t>
            </a:r>
            <a:r>
              <a:rPr dirty="0" sz="1800" spc="90">
                <a:solidFill>
                  <a:srgbClr val="3D3E3D"/>
                </a:solidFill>
                <a:latin typeface="Arial"/>
                <a:cs typeface="Arial"/>
              </a:rPr>
              <a:t> to</a:t>
            </a:r>
            <a:r>
              <a:rPr dirty="0" sz="1800" spc="9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live</a:t>
            </a:r>
            <a:r>
              <a:rPr dirty="0" sz="1800" spc="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D3E3D"/>
                </a:solidFill>
                <a:latin typeface="Arial"/>
                <a:cs typeface="Arial"/>
              </a:rPr>
              <a:t>stores.</a:t>
            </a:r>
            <a:endParaRPr sz="1800">
              <a:latin typeface="Arial"/>
              <a:cs typeface="Arial"/>
            </a:endParaRPr>
          </a:p>
          <a:p>
            <a:pPr marL="12700" marR="237490">
              <a:lnSpc>
                <a:spcPct val="111300"/>
              </a:lnSpc>
              <a:spcBef>
                <a:spcPts val="975"/>
              </a:spcBef>
            </a:pPr>
            <a:r>
              <a:rPr dirty="0" sz="1800" spc="-100">
                <a:solidFill>
                  <a:srgbClr val="85C530"/>
                </a:solidFill>
                <a:latin typeface="Arial Black"/>
                <a:cs typeface="Arial Black"/>
              </a:rPr>
              <a:t>Product</a:t>
            </a:r>
            <a:r>
              <a:rPr dirty="0" sz="1800" spc="-90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 spc="-95">
                <a:solidFill>
                  <a:srgbClr val="85C530"/>
                </a:solidFill>
                <a:latin typeface="Arial Black"/>
                <a:cs typeface="Arial Black"/>
              </a:rPr>
              <a:t>Presentation:</a:t>
            </a:r>
            <a:r>
              <a:rPr dirty="0" sz="1800" spc="-50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 spc="-10">
                <a:solidFill>
                  <a:srgbClr val="3D3E3D"/>
                </a:solidFill>
                <a:latin typeface="Arial"/>
                <a:cs typeface="Arial"/>
              </a:rPr>
              <a:t>We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 shaped</a:t>
            </a:r>
            <a:r>
              <a:rPr dirty="0" sz="1800" spc="6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3D3E3D"/>
                </a:solidFill>
                <a:latin typeface="Arial"/>
                <a:cs typeface="Arial"/>
              </a:rPr>
              <a:t>the </a:t>
            </a:r>
            <a:r>
              <a:rPr dirty="0" sz="1800" spc="75">
                <a:solidFill>
                  <a:srgbClr val="3D3E3D"/>
                </a:solidFill>
                <a:latin typeface="Arial"/>
                <a:cs typeface="Arial"/>
              </a:rPr>
              <a:t>brand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 voice</a:t>
            </a:r>
            <a:r>
              <a:rPr dirty="0" sz="1800" spc="-3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100">
                <a:solidFill>
                  <a:srgbClr val="3D3E3D"/>
                </a:solidFill>
                <a:latin typeface="Arial"/>
                <a:cs typeface="Arial"/>
              </a:rPr>
              <a:t>–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 every</a:t>
            </a:r>
            <a:r>
              <a:rPr dirty="0" sz="1800" spc="6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3D3E3D"/>
                </a:solidFill>
                <a:latin typeface="Arial"/>
                <a:cs typeface="Arial"/>
              </a:rPr>
              <a:t>product</a:t>
            </a:r>
            <a:r>
              <a:rPr dirty="0" sz="1800" spc="2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page</a:t>
            </a:r>
            <a:r>
              <a:rPr dirty="0" sz="1800" spc="3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D3E3D"/>
                </a:solidFill>
                <a:latin typeface="Arial"/>
                <a:cs typeface="Arial"/>
              </a:rPr>
              <a:t>speaks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Fjorda</a:t>
            </a:r>
            <a:r>
              <a:rPr dirty="0" sz="1800" spc="3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messaging</a:t>
            </a:r>
            <a:r>
              <a:rPr dirty="0" sz="1800" spc="14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3D3E3D"/>
                </a:solidFill>
                <a:latin typeface="Arial"/>
                <a:cs typeface="Arial"/>
              </a:rPr>
              <a:t>and</a:t>
            </a:r>
            <a:r>
              <a:rPr dirty="0" sz="1800" spc="9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40">
                <a:solidFill>
                  <a:srgbClr val="3D3E3D"/>
                </a:solidFill>
                <a:latin typeface="Arial"/>
                <a:cs typeface="Arial"/>
              </a:rPr>
              <a:t>positioning.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11300"/>
              </a:lnSpc>
              <a:spcBef>
                <a:spcPts val="1050"/>
              </a:spcBef>
            </a:pPr>
            <a:r>
              <a:rPr dirty="0" sz="1800" spc="-135">
                <a:solidFill>
                  <a:srgbClr val="85C530"/>
                </a:solidFill>
                <a:latin typeface="Arial Black"/>
                <a:cs typeface="Arial Black"/>
              </a:rPr>
              <a:t>User</a:t>
            </a:r>
            <a:r>
              <a:rPr dirty="0" sz="1800" spc="-10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 spc="-130">
                <a:solidFill>
                  <a:srgbClr val="85C530"/>
                </a:solidFill>
                <a:latin typeface="Arial Black"/>
                <a:cs typeface="Arial Black"/>
              </a:rPr>
              <a:t>Experience:</a:t>
            </a:r>
            <a:r>
              <a:rPr dirty="0" sz="1800" spc="-14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 spc="65">
                <a:solidFill>
                  <a:srgbClr val="3D3E3D"/>
                </a:solidFill>
                <a:latin typeface="Arial"/>
                <a:cs typeface="Arial"/>
              </a:rPr>
              <a:t>Our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3D3E3D"/>
                </a:solidFill>
                <a:latin typeface="Arial"/>
                <a:cs typeface="Arial"/>
              </a:rPr>
              <a:t>optimizations</a:t>
            </a:r>
            <a:r>
              <a:rPr dirty="0" sz="1800" spc="-4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3D3E3D"/>
                </a:solidFill>
                <a:latin typeface="Arial"/>
                <a:cs typeface="Arial"/>
              </a:rPr>
              <a:t>made </a:t>
            </a:r>
            <a:r>
              <a:rPr dirty="0" sz="1800" spc="75">
                <a:solidFill>
                  <a:srgbClr val="3D3E3D"/>
                </a:solidFill>
                <a:latin typeface="Arial"/>
                <a:cs typeface="Arial"/>
              </a:rPr>
              <a:t>the</a:t>
            </a:r>
            <a:r>
              <a:rPr dirty="0" sz="1800" spc="4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3D3E3D"/>
                </a:solidFill>
                <a:latin typeface="Arial"/>
                <a:cs typeface="Arial"/>
              </a:rPr>
              <a:t>store</a:t>
            </a:r>
            <a:r>
              <a:rPr dirty="0" sz="1800" spc="-3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3D3E3D"/>
                </a:solidFill>
                <a:latin typeface="Arial"/>
                <a:cs typeface="Arial"/>
              </a:rPr>
              <a:t>user</a:t>
            </a:r>
            <a:r>
              <a:rPr dirty="0" sz="1800" spc="2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experience</a:t>
            </a:r>
            <a:r>
              <a:rPr dirty="0" sz="1800" spc="5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easy</a:t>
            </a:r>
            <a:r>
              <a:rPr dirty="0" sz="1800" spc="8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3D3E3D"/>
                </a:solidFill>
                <a:latin typeface="Arial"/>
                <a:cs typeface="Arial"/>
              </a:rPr>
              <a:t>and </a:t>
            </a:r>
            <a:r>
              <a:rPr dirty="0" sz="1800" spc="-10">
                <a:solidFill>
                  <a:srgbClr val="3D3E3D"/>
                </a:solidFill>
                <a:latin typeface="Arial"/>
                <a:cs typeface="Arial"/>
              </a:rPr>
              <a:t>seamless.</a:t>
            </a:r>
            <a:endParaRPr sz="1800">
              <a:latin typeface="Arial"/>
              <a:cs typeface="Arial"/>
            </a:endParaRPr>
          </a:p>
          <a:p>
            <a:pPr marL="12700" marR="234950">
              <a:lnSpc>
                <a:spcPct val="111200"/>
              </a:lnSpc>
              <a:spcBef>
                <a:spcPts val="975"/>
              </a:spcBef>
            </a:pPr>
            <a:r>
              <a:rPr dirty="0" sz="1800" spc="-114">
                <a:solidFill>
                  <a:srgbClr val="85C530"/>
                </a:solidFill>
                <a:latin typeface="Arial Black"/>
                <a:cs typeface="Arial Black"/>
              </a:rPr>
              <a:t>Pricing</a:t>
            </a:r>
            <a:r>
              <a:rPr dirty="0" sz="1800" spc="-13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 spc="-114">
                <a:solidFill>
                  <a:srgbClr val="85C530"/>
                </a:solidFill>
                <a:latin typeface="Arial Black"/>
                <a:cs typeface="Arial Black"/>
              </a:rPr>
              <a:t>Strategy:</a:t>
            </a:r>
            <a:r>
              <a:rPr dirty="0" sz="1800" spc="-110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Leveraging</a:t>
            </a:r>
            <a:r>
              <a:rPr dirty="0" sz="1800" spc="1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3D3E3D"/>
                </a:solidFill>
                <a:latin typeface="Arial"/>
                <a:cs typeface="Arial"/>
              </a:rPr>
              <a:t>Discripto®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insights,</a:t>
            </a:r>
            <a:r>
              <a:rPr dirty="0" sz="1800" spc="3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every</a:t>
            </a:r>
            <a:r>
              <a:rPr dirty="0" sz="1800" spc="100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110">
                <a:solidFill>
                  <a:srgbClr val="3D3E3D"/>
                </a:solidFill>
                <a:latin typeface="Arial"/>
                <a:cs typeface="Arial"/>
              </a:rPr>
              <a:t>SKU</a:t>
            </a:r>
            <a:r>
              <a:rPr dirty="0" sz="1800" spc="-1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D3E3D"/>
                </a:solidFill>
                <a:latin typeface="Arial"/>
                <a:cs typeface="Arial"/>
              </a:rPr>
              <a:t>was</a:t>
            </a:r>
            <a:r>
              <a:rPr dirty="0" sz="1800" spc="7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3D3E3D"/>
                </a:solidFill>
                <a:latin typeface="Arial"/>
                <a:cs typeface="Arial"/>
              </a:rPr>
              <a:t>optimally</a:t>
            </a:r>
            <a:r>
              <a:rPr dirty="0" sz="1800" spc="105">
                <a:solidFill>
                  <a:srgbClr val="3D3E3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D3E3D"/>
                </a:solidFill>
                <a:latin typeface="Arial"/>
                <a:cs typeface="Arial"/>
              </a:rPr>
              <a:t>priced.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4347" y="576980"/>
            <a:ext cx="2538919" cy="514212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1797" y="1198025"/>
            <a:ext cx="2529583" cy="512726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64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" y="180975"/>
              <a:ext cx="1504950" cy="3905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72782" y="3983291"/>
            <a:ext cx="3009900" cy="95631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60"/>
              </a:spcBef>
            </a:pPr>
            <a:r>
              <a:rPr dirty="0" sz="3200" spc="-440">
                <a:solidFill>
                  <a:srgbClr val="FFFFFF"/>
                </a:solidFill>
                <a:latin typeface="Arial Black"/>
                <a:cs typeface="Arial Black"/>
              </a:rPr>
              <a:t>STORE</a:t>
            </a:r>
            <a:r>
              <a:rPr dirty="0" sz="3200" spc="-19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3200" spc="-390">
                <a:solidFill>
                  <a:srgbClr val="FFFFFF"/>
                </a:solidFill>
                <a:latin typeface="Arial Black"/>
                <a:cs typeface="Arial Black"/>
              </a:rPr>
              <a:t>LAYOUT </a:t>
            </a:r>
            <a:r>
              <a:rPr dirty="0" sz="3200" spc="-280">
                <a:solidFill>
                  <a:srgbClr val="FFFFFF"/>
                </a:solidFill>
                <a:latin typeface="Arial Black"/>
                <a:cs typeface="Arial Black"/>
              </a:rPr>
              <a:t>OPTIMIZATION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70954" y="5399404"/>
            <a:ext cx="1915160" cy="5676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65100" marR="5080" indent="-153035">
              <a:lnSpc>
                <a:spcPts val="2100"/>
              </a:lnSpc>
              <a:spcBef>
                <a:spcPts val="220"/>
              </a:spcBef>
            </a:pP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Certifications</a:t>
            </a:r>
            <a:r>
              <a:rPr dirty="0" sz="18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speak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volumes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512681" y="5455920"/>
            <a:ext cx="1896110" cy="8439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L="12700" marR="5080" indent="-4445">
              <a:lnSpc>
                <a:spcPct val="99100"/>
              </a:lnSpc>
              <a:spcBef>
                <a:spcPts val="120"/>
              </a:spcBef>
            </a:pP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Influencer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seal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approval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8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boost 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recognition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064889" y="5375592"/>
            <a:ext cx="2304415" cy="5676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431165" marR="5080" indent="-419100">
              <a:lnSpc>
                <a:spcPts val="2100"/>
              </a:lnSpc>
              <a:spcBef>
                <a:spcPts val="22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Showcasing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premium </a:t>
            </a:r>
            <a:r>
              <a:rPr dirty="0" sz="1800" spc="65">
                <a:solidFill>
                  <a:srgbClr val="FFFFFF"/>
                </a:solidFill>
                <a:latin typeface="Arial"/>
                <a:cs typeface="Arial"/>
              </a:rPr>
              <a:t>raw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materials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90500" y="180975"/>
            <a:ext cx="11410950" cy="4975860"/>
            <a:chOff x="190500" y="180975"/>
            <a:chExt cx="11410950" cy="497586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800" y="762000"/>
              <a:ext cx="2200275" cy="36195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8450" y="762000"/>
              <a:ext cx="2305050" cy="36195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10878" y="762000"/>
              <a:ext cx="2290572" cy="360997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987518" y="4701743"/>
              <a:ext cx="5684520" cy="455295"/>
            </a:xfrm>
            <a:custGeom>
              <a:avLst/>
              <a:gdLst/>
              <a:ahLst/>
              <a:cxnLst/>
              <a:rect l="l" t="t" r="r" b="b"/>
              <a:pathLst>
                <a:path w="5684520" h="455295">
                  <a:moveTo>
                    <a:pt x="454914" y="227444"/>
                  </a:moveTo>
                  <a:lnTo>
                    <a:pt x="450316" y="181597"/>
                  </a:lnTo>
                  <a:lnTo>
                    <a:pt x="437083" y="138912"/>
                  </a:lnTo>
                  <a:lnTo>
                    <a:pt x="426669" y="119722"/>
                  </a:lnTo>
                  <a:lnTo>
                    <a:pt x="416140" y="100291"/>
                  </a:lnTo>
                  <a:lnTo>
                    <a:pt x="388391" y="66636"/>
                  </a:lnTo>
                  <a:lnTo>
                    <a:pt x="354749" y="38862"/>
                  </a:lnTo>
                  <a:lnTo>
                    <a:pt x="316141" y="17894"/>
                  </a:lnTo>
                  <a:lnTo>
                    <a:pt x="273456" y="4622"/>
                  </a:lnTo>
                  <a:lnTo>
                    <a:pt x="252412" y="2501"/>
                  </a:lnTo>
                  <a:lnTo>
                    <a:pt x="252412" y="119722"/>
                  </a:lnTo>
                  <a:lnTo>
                    <a:pt x="252412" y="323989"/>
                  </a:lnTo>
                  <a:lnTo>
                    <a:pt x="217817" y="323989"/>
                  </a:lnTo>
                  <a:lnTo>
                    <a:pt x="217817" y="177241"/>
                  </a:lnTo>
                  <a:lnTo>
                    <a:pt x="217817" y="158750"/>
                  </a:lnTo>
                  <a:lnTo>
                    <a:pt x="182689" y="174828"/>
                  </a:lnTo>
                  <a:lnTo>
                    <a:pt x="173266" y="177241"/>
                  </a:lnTo>
                  <a:lnTo>
                    <a:pt x="173266" y="149606"/>
                  </a:lnTo>
                  <a:lnTo>
                    <a:pt x="176580" y="148678"/>
                  </a:lnTo>
                  <a:lnTo>
                    <a:pt x="179590" y="147751"/>
                  </a:lnTo>
                  <a:lnTo>
                    <a:pt x="190373" y="144030"/>
                  </a:lnTo>
                  <a:lnTo>
                    <a:pt x="195668" y="141884"/>
                  </a:lnTo>
                  <a:lnTo>
                    <a:pt x="200977" y="139623"/>
                  </a:lnTo>
                  <a:lnTo>
                    <a:pt x="206286" y="137477"/>
                  </a:lnTo>
                  <a:lnTo>
                    <a:pt x="211340" y="134823"/>
                  </a:lnTo>
                  <a:lnTo>
                    <a:pt x="216509" y="132168"/>
                  </a:lnTo>
                  <a:lnTo>
                    <a:pt x="219062" y="130771"/>
                  </a:lnTo>
                  <a:lnTo>
                    <a:pt x="221589" y="129298"/>
                  </a:lnTo>
                  <a:lnTo>
                    <a:pt x="224383" y="127850"/>
                  </a:lnTo>
                  <a:lnTo>
                    <a:pt x="227139" y="126250"/>
                  </a:lnTo>
                  <a:lnTo>
                    <a:pt x="232537" y="122770"/>
                  </a:lnTo>
                  <a:lnTo>
                    <a:pt x="235292" y="121170"/>
                  </a:lnTo>
                  <a:lnTo>
                    <a:pt x="238099" y="119722"/>
                  </a:lnTo>
                  <a:lnTo>
                    <a:pt x="252412" y="119722"/>
                  </a:lnTo>
                  <a:lnTo>
                    <a:pt x="252412" y="2501"/>
                  </a:lnTo>
                  <a:lnTo>
                    <a:pt x="227647" y="0"/>
                  </a:lnTo>
                  <a:lnTo>
                    <a:pt x="227457" y="0"/>
                  </a:lnTo>
                  <a:lnTo>
                    <a:pt x="181584" y="4622"/>
                  </a:lnTo>
                  <a:lnTo>
                    <a:pt x="138887" y="17894"/>
                  </a:lnTo>
                  <a:lnTo>
                    <a:pt x="100253" y="38862"/>
                  </a:lnTo>
                  <a:lnTo>
                    <a:pt x="66598" y="66636"/>
                  </a:lnTo>
                  <a:lnTo>
                    <a:pt x="38836" y="100291"/>
                  </a:lnTo>
                  <a:lnTo>
                    <a:pt x="17868" y="138912"/>
                  </a:lnTo>
                  <a:lnTo>
                    <a:pt x="4622" y="181597"/>
                  </a:lnTo>
                  <a:lnTo>
                    <a:pt x="0" y="227444"/>
                  </a:lnTo>
                  <a:lnTo>
                    <a:pt x="4622" y="273278"/>
                  </a:lnTo>
                  <a:lnTo>
                    <a:pt x="17881" y="315976"/>
                  </a:lnTo>
                  <a:lnTo>
                    <a:pt x="38849" y="354609"/>
                  </a:lnTo>
                  <a:lnTo>
                    <a:pt x="66624" y="388277"/>
                  </a:lnTo>
                  <a:lnTo>
                    <a:pt x="100291" y="416052"/>
                  </a:lnTo>
                  <a:lnTo>
                    <a:pt x="138925" y="437019"/>
                  </a:lnTo>
                  <a:lnTo>
                    <a:pt x="181622" y="450278"/>
                  </a:lnTo>
                  <a:lnTo>
                    <a:pt x="227457" y="454888"/>
                  </a:lnTo>
                  <a:lnTo>
                    <a:pt x="273304" y="450278"/>
                  </a:lnTo>
                  <a:lnTo>
                    <a:pt x="316001" y="437019"/>
                  </a:lnTo>
                  <a:lnTo>
                    <a:pt x="354634" y="416052"/>
                  </a:lnTo>
                  <a:lnTo>
                    <a:pt x="388302" y="388277"/>
                  </a:lnTo>
                  <a:lnTo>
                    <a:pt x="416077" y="354609"/>
                  </a:lnTo>
                  <a:lnTo>
                    <a:pt x="437045" y="315976"/>
                  </a:lnTo>
                  <a:lnTo>
                    <a:pt x="450303" y="273278"/>
                  </a:lnTo>
                  <a:lnTo>
                    <a:pt x="454914" y="227444"/>
                  </a:lnTo>
                  <a:close/>
                </a:path>
                <a:path w="5684520" h="455295">
                  <a:moveTo>
                    <a:pt x="3065805" y="227444"/>
                  </a:moveTo>
                  <a:lnTo>
                    <a:pt x="3061271" y="181597"/>
                  </a:lnTo>
                  <a:lnTo>
                    <a:pt x="3048393" y="139382"/>
                  </a:lnTo>
                  <a:lnTo>
                    <a:pt x="3048266" y="138963"/>
                  </a:lnTo>
                  <a:lnTo>
                    <a:pt x="3041129" y="125552"/>
                  </a:lnTo>
                  <a:lnTo>
                    <a:pt x="3041015" y="125349"/>
                  </a:lnTo>
                  <a:lnTo>
                    <a:pt x="3027654" y="100291"/>
                  </a:lnTo>
                  <a:lnTo>
                    <a:pt x="3000362" y="66636"/>
                  </a:lnTo>
                  <a:lnTo>
                    <a:pt x="2967266" y="38862"/>
                  </a:lnTo>
                  <a:lnTo>
                    <a:pt x="2929293" y="17894"/>
                  </a:lnTo>
                  <a:lnTo>
                    <a:pt x="2906039" y="10553"/>
                  </a:lnTo>
                  <a:lnTo>
                    <a:pt x="2906039" y="329438"/>
                  </a:lnTo>
                  <a:lnTo>
                    <a:pt x="2778125" y="329438"/>
                  </a:lnTo>
                  <a:lnTo>
                    <a:pt x="2782417" y="286994"/>
                  </a:lnTo>
                  <a:lnTo>
                    <a:pt x="2805379" y="256311"/>
                  </a:lnTo>
                  <a:lnTo>
                    <a:pt x="2839720" y="232892"/>
                  </a:lnTo>
                  <a:lnTo>
                    <a:pt x="2845816" y="228434"/>
                  </a:lnTo>
                  <a:lnTo>
                    <a:pt x="2869755" y="193281"/>
                  </a:lnTo>
                  <a:lnTo>
                    <a:pt x="2870276" y="188468"/>
                  </a:lnTo>
                  <a:lnTo>
                    <a:pt x="2870250" y="179463"/>
                  </a:lnTo>
                  <a:lnTo>
                    <a:pt x="2869590" y="175310"/>
                  </a:lnTo>
                  <a:lnTo>
                    <a:pt x="2869311" y="174485"/>
                  </a:lnTo>
                  <a:lnTo>
                    <a:pt x="2868282" y="171335"/>
                  </a:lnTo>
                  <a:lnTo>
                    <a:pt x="2844203" y="151028"/>
                  </a:lnTo>
                  <a:lnTo>
                    <a:pt x="2838945" y="151028"/>
                  </a:lnTo>
                  <a:lnTo>
                    <a:pt x="2799880" y="165036"/>
                  </a:lnTo>
                  <a:lnTo>
                    <a:pt x="2788678" y="174485"/>
                  </a:lnTo>
                  <a:lnTo>
                    <a:pt x="2788678" y="143459"/>
                  </a:lnTo>
                  <a:lnTo>
                    <a:pt x="2827007" y="126326"/>
                  </a:lnTo>
                  <a:lnTo>
                    <a:pt x="2841891" y="125349"/>
                  </a:lnTo>
                  <a:lnTo>
                    <a:pt x="2850210" y="125349"/>
                  </a:lnTo>
                  <a:lnTo>
                    <a:pt x="2890050" y="144018"/>
                  </a:lnTo>
                  <a:lnTo>
                    <a:pt x="2902216" y="187071"/>
                  </a:lnTo>
                  <a:lnTo>
                    <a:pt x="2901505" y="193281"/>
                  </a:lnTo>
                  <a:lnTo>
                    <a:pt x="2901391" y="194284"/>
                  </a:lnTo>
                  <a:lnTo>
                    <a:pt x="2882646" y="231825"/>
                  </a:lnTo>
                  <a:lnTo>
                    <a:pt x="2848114" y="257784"/>
                  </a:lnTo>
                  <a:lnTo>
                    <a:pt x="2841853" y="261962"/>
                  </a:lnTo>
                  <a:lnTo>
                    <a:pt x="2836380" y="265798"/>
                  </a:lnTo>
                  <a:lnTo>
                    <a:pt x="2831427" y="269227"/>
                  </a:lnTo>
                  <a:lnTo>
                    <a:pt x="2826740" y="273050"/>
                  </a:lnTo>
                  <a:lnTo>
                    <a:pt x="2822397" y="277241"/>
                  </a:lnTo>
                  <a:lnTo>
                    <a:pt x="2818854" y="280606"/>
                  </a:lnTo>
                  <a:lnTo>
                    <a:pt x="2815920" y="284568"/>
                  </a:lnTo>
                  <a:lnTo>
                    <a:pt x="2813697" y="288963"/>
                  </a:lnTo>
                  <a:lnTo>
                    <a:pt x="2811716" y="293154"/>
                  </a:lnTo>
                  <a:lnTo>
                    <a:pt x="2810700" y="297751"/>
                  </a:lnTo>
                  <a:lnTo>
                    <a:pt x="2810751" y="302399"/>
                  </a:lnTo>
                  <a:lnTo>
                    <a:pt x="2906014" y="302399"/>
                  </a:lnTo>
                  <a:lnTo>
                    <a:pt x="2906039" y="329438"/>
                  </a:lnTo>
                  <a:lnTo>
                    <a:pt x="2906039" y="10553"/>
                  </a:lnTo>
                  <a:lnTo>
                    <a:pt x="2887307" y="4622"/>
                  </a:lnTo>
                  <a:lnTo>
                    <a:pt x="2842247" y="0"/>
                  </a:lnTo>
                  <a:lnTo>
                    <a:pt x="2842069" y="0"/>
                  </a:lnTo>
                  <a:lnTo>
                    <a:pt x="2796946" y="4622"/>
                  </a:lnTo>
                  <a:lnTo>
                    <a:pt x="2754947" y="17894"/>
                  </a:lnTo>
                  <a:lnTo>
                    <a:pt x="2716949" y="38862"/>
                  </a:lnTo>
                  <a:lnTo>
                    <a:pt x="2683853" y="66636"/>
                  </a:lnTo>
                  <a:lnTo>
                    <a:pt x="2656535" y="100291"/>
                  </a:lnTo>
                  <a:lnTo>
                    <a:pt x="2635910" y="138963"/>
                  </a:lnTo>
                  <a:lnTo>
                    <a:pt x="2622893" y="181597"/>
                  </a:lnTo>
                  <a:lnTo>
                    <a:pt x="2618473" y="226136"/>
                  </a:lnTo>
                  <a:lnTo>
                    <a:pt x="2618435" y="228434"/>
                  </a:lnTo>
                  <a:lnTo>
                    <a:pt x="2622867" y="273050"/>
                  </a:lnTo>
                  <a:lnTo>
                    <a:pt x="2635923" y="315976"/>
                  </a:lnTo>
                  <a:lnTo>
                    <a:pt x="2656548" y="354609"/>
                  </a:lnTo>
                  <a:lnTo>
                    <a:pt x="2683865" y="388277"/>
                  </a:lnTo>
                  <a:lnTo>
                    <a:pt x="2716987" y="416052"/>
                  </a:lnTo>
                  <a:lnTo>
                    <a:pt x="2754985" y="437019"/>
                  </a:lnTo>
                  <a:lnTo>
                    <a:pt x="2796984" y="450278"/>
                  </a:lnTo>
                  <a:lnTo>
                    <a:pt x="2842069" y="454888"/>
                  </a:lnTo>
                  <a:lnTo>
                    <a:pt x="2887167" y="450278"/>
                  </a:lnTo>
                  <a:lnTo>
                    <a:pt x="2929153" y="437019"/>
                  </a:lnTo>
                  <a:lnTo>
                    <a:pt x="2967164" y="416052"/>
                  </a:lnTo>
                  <a:lnTo>
                    <a:pt x="3000273" y="388277"/>
                  </a:lnTo>
                  <a:lnTo>
                    <a:pt x="3027591" y="354609"/>
                  </a:lnTo>
                  <a:lnTo>
                    <a:pt x="3041027" y="329438"/>
                  </a:lnTo>
                  <a:lnTo>
                    <a:pt x="3048216" y="315976"/>
                  </a:lnTo>
                  <a:lnTo>
                    <a:pt x="3061182" y="273519"/>
                  </a:lnTo>
                  <a:lnTo>
                    <a:pt x="3061284" y="273050"/>
                  </a:lnTo>
                  <a:lnTo>
                    <a:pt x="3065703" y="228434"/>
                  </a:lnTo>
                  <a:lnTo>
                    <a:pt x="3065805" y="227444"/>
                  </a:lnTo>
                  <a:close/>
                </a:path>
                <a:path w="5684520" h="455295">
                  <a:moveTo>
                    <a:pt x="5684139" y="227457"/>
                  </a:moveTo>
                  <a:lnTo>
                    <a:pt x="5679541" y="181610"/>
                  </a:lnTo>
                  <a:lnTo>
                    <a:pt x="5666308" y="138925"/>
                  </a:lnTo>
                  <a:lnTo>
                    <a:pt x="5658421" y="124383"/>
                  </a:lnTo>
                  <a:lnTo>
                    <a:pt x="5658345" y="124231"/>
                  </a:lnTo>
                  <a:lnTo>
                    <a:pt x="5617616" y="66649"/>
                  </a:lnTo>
                  <a:lnTo>
                    <a:pt x="5583974" y="38874"/>
                  </a:lnTo>
                  <a:lnTo>
                    <a:pt x="5545366" y="17894"/>
                  </a:lnTo>
                  <a:lnTo>
                    <a:pt x="5523217" y="11023"/>
                  </a:lnTo>
                  <a:lnTo>
                    <a:pt x="5523217" y="264363"/>
                  </a:lnTo>
                  <a:lnTo>
                    <a:pt x="5523154" y="270802"/>
                  </a:lnTo>
                  <a:lnTo>
                    <a:pt x="5506872" y="310464"/>
                  </a:lnTo>
                  <a:lnTo>
                    <a:pt x="5467528" y="328472"/>
                  </a:lnTo>
                  <a:lnTo>
                    <a:pt x="5451830" y="330492"/>
                  </a:lnTo>
                  <a:lnTo>
                    <a:pt x="5450205" y="330492"/>
                  </a:lnTo>
                  <a:lnTo>
                    <a:pt x="5444960" y="330644"/>
                  </a:lnTo>
                  <a:lnTo>
                    <a:pt x="5406123" y="326593"/>
                  </a:lnTo>
                  <a:lnTo>
                    <a:pt x="5390477" y="319900"/>
                  </a:lnTo>
                  <a:lnTo>
                    <a:pt x="5390477" y="289255"/>
                  </a:lnTo>
                  <a:lnTo>
                    <a:pt x="5396636" y="293154"/>
                  </a:lnTo>
                  <a:lnTo>
                    <a:pt x="5403113" y="296494"/>
                  </a:lnTo>
                  <a:lnTo>
                    <a:pt x="5445950" y="305371"/>
                  </a:lnTo>
                  <a:lnTo>
                    <a:pt x="5450294" y="305371"/>
                  </a:lnTo>
                  <a:lnTo>
                    <a:pt x="5455424" y="304863"/>
                  </a:lnTo>
                  <a:lnTo>
                    <a:pt x="5459577" y="304063"/>
                  </a:lnTo>
                  <a:lnTo>
                    <a:pt x="5464911" y="303098"/>
                  </a:lnTo>
                  <a:lnTo>
                    <a:pt x="5489333" y="278422"/>
                  </a:lnTo>
                  <a:lnTo>
                    <a:pt x="5489130" y="273304"/>
                  </a:lnTo>
                  <a:lnTo>
                    <a:pt x="5489168" y="270802"/>
                  </a:lnTo>
                  <a:lnTo>
                    <a:pt x="5462613" y="239877"/>
                  </a:lnTo>
                  <a:lnTo>
                    <a:pt x="5442902" y="236766"/>
                  </a:lnTo>
                  <a:lnTo>
                    <a:pt x="5416728" y="236766"/>
                  </a:lnTo>
                  <a:lnTo>
                    <a:pt x="5416728" y="211353"/>
                  </a:lnTo>
                  <a:lnTo>
                    <a:pt x="5440616" y="211353"/>
                  </a:lnTo>
                  <a:lnTo>
                    <a:pt x="5446979" y="210756"/>
                  </a:lnTo>
                  <a:lnTo>
                    <a:pt x="5480342" y="188404"/>
                  </a:lnTo>
                  <a:lnTo>
                    <a:pt x="5481536" y="183070"/>
                  </a:lnTo>
                  <a:lnTo>
                    <a:pt x="5481485" y="181610"/>
                  </a:lnTo>
                  <a:lnTo>
                    <a:pt x="5481371" y="177698"/>
                  </a:lnTo>
                  <a:lnTo>
                    <a:pt x="5454878" y="150075"/>
                  </a:lnTo>
                  <a:lnTo>
                    <a:pt x="5451551" y="149733"/>
                  </a:lnTo>
                  <a:lnTo>
                    <a:pt x="5438787" y="149733"/>
                  </a:lnTo>
                  <a:lnTo>
                    <a:pt x="5399011" y="163982"/>
                  </a:lnTo>
                  <a:lnTo>
                    <a:pt x="5399011" y="135763"/>
                  </a:lnTo>
                  <a:lnTo>
                    <a:pt x="5436222" y="124917"/>
                  </a:lnTo>
                  <a:lnTo>
                    <a:pt x="5449963" y="124231"/>
                  </a:lnTo>
                  <a:lnTo>
                    <a:pt x="5458307" y="124231"/>
                  </a:lnTo>
                  <a:lnTo>
                    <a:pt x="5501271" y="139814"/>
                  </a:lnTo>
                  <a:lnTo>
                    <a:pt x="5515584" y="165163"/>
                  </a:lnTo>
                  <a:lnTo>
                    <a:pt x="5515381" y="172808"/>
                  </a:lnTo>
                  <a:lnTo>
                    <a:pt x="5497207" y="211493"/>
                  </a:lnTo>
                  <a:lnTo>
                    <a:pt x="5472633" y="222656"/>
                  </a:lnTo>
                  <a:lnTo>
                    <a:pt x="5479123" y="223329"/>
                  </a:lnTo>
                  <a:lnTo>
                    <a:pt x="5516207" y="246621"/>
                  </a:lnTo>
                  <a:lnTo>
                    <a:pt x="5523217" y="264363"/>
                  </a:lnTo>
                  <a:lnTo>
                    <a:pt x="5523217" y="11023"/>
                  </a:lnTo>
                  <a:lnTo>
                    <a:pt x="5502694" y="4635"/>
                  </a:lnTo>
                  <a:lnTo>
                    <a:pt x="5456872" y="0"/>
                  </a:lnTo>
                  <a:lnTo>
                    <a:pt x="5456682" y="0"/>
                  </a:lnTo>
                  <a:lnTo>
                    <a:pt x="5410797" y="4635"/>
                  </a:lnTo>
                  <a:lnTo>
                    <a:pt x="5368099" y="17894"/>
                  </a:lnTo>
                  <a:lnTo>
                    <a:pt x="5329466" y="38874"/>
                  </a:lnTo>
                  <a:lnTo>
                    <a:pt x="5295811" y="66649"/>
                  </a:lnTo>
                  <a:lnTo>
                    <a:pt x="5268049" y="100304"/>
                  </a:lnTo>
                  <a:lnTo>
                    <a:pt x="5247081" y="138925"/>
                  </a:lnTo>
                  <a:lnTo>
                    <a:pt x="5233835" y="181610"/>
                  </a:lnTo>
                  <a:lnTo>
                    <a:pt x="5229212" y="227457"/>
                  </a:lnTo>
                  <a:lnTo>
                    <a:pt x="5233784" y="272757"/>
                  </a:lnTo>
                  <a:lnTo>
                    <a:pt x="5233835" y="273291"/>
                  </a:lnTo>
                  <a:lnTo>
                    <a:pt x="5247094" y="315988"/>
                  </a:lnTo>
                  <a:lnTo>
                    <a:pt x="5268074" y="354634"/>
                  </a:lnTo>
                  <a:lnTo>
                    <a:pt x="5295849" y="388289"/>
                  </a:lnTo>
                  <a:lnTo>
                    <a:pt x="5329517" y="416064"/>
                  </a:lnTo>
                  <a:lnTo>
                    <a:pt x="5368150" y="437032"/>
                  </a:lnTo>
                  <a:lnTo>
                    <a:pt x="5410860" y="450291"/>
                  </a:lnTo>
                  <a:lnTo>
                    <a:pt x="5456682" y="454901"/>
                  </a:lnTo>
                  <a:lnTo>
                    <a:pt x="5502516" y="450291"/>
                  </a:lnTo>
                  <a:lnTo>
                    <a:pt x="5545213" y="437032"/>
                  </a:lnTo>
                  <a:lnTo>
                    <a:pt x="5583860" y="416064"/>
                  </a:lnTo>
                  <a:lnTo>
                    <a:pt x="5617527" y="388289"/>
                  </a:lnTo>
                  <a:lnTo>
                    <a:pt x="5645302" y="354634"/>
                  </a:lnTo>
                  <a:lnTo>
                    <a:pt x="5666270" y="315988"/>
                  </a:lnTo>
                  <a:lnTo>
                    <a:pt x="5679529" y="273304"/>
                  </a:lnTo>
                  <a:lnTo>
                    <a:pt x="5684139" y="227457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500" y="180975"/>
              <a:ext cx="1504950" cy="3905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707" y="1399539"/>
            <a:ext cx="3935095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445"/>
              <a:t>CREATIVE</a:t>
            </a:r>
            <a:r>
              <a:rPr dirty="0" spc="-215"/>
              <a:t> </a:t>
            </a:r>
            <a:r>
              <a:rPr dirty="0" spc="-340"/>
              <a:t>CONTENT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707" y="2327211"/>
            <a:ext cx="4174490" cy="2286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1300"/>
              </a:lnSpc>
              <a:spcBef>
                <a:spcPts val="95"/>
              </a:spcBef>
            </a:pP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Fjorda’s</a:t>
            </a:r>
            <a:r>
              <a:rPr dirty="0" sz="1800" spc="-1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fish</a:t>
            </a:r>
            <a:r>
              <a:rPr dirty="0" sz="1800" spc="-10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1F464A"/>
                </a:solidFill>
                <a:latin typeface="Arial"/>
                <a:cs typeface="Arial"/>
              </a:rPr>
              <a:t>oil</a:t>
            </a:r>
            <a:r>
              <a:rPr dirty="0" sz="1800" spc="-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meets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45">
                <a:solidFill>
                  <a:srgbClr val="1F464A"/>
                </a:solidFill>
                <a:latin typeface="Arial"/>
                <a:cs typeface="Arial"/>
              </a:rPr>
              <a:t>Norway's</a:t>
            </a:r>
            <a:r>
              <a:rPr dirty="0" sz="1800" spc="-8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natural </a:t>
            </a:r>
            <a:r>
              <a:rPr dirty="0" sz="1800" spc="65">
                <a:solidFill>
                  <a:srgbClr val="1F464A"/>
                </a:solidFill>
                <a:latin typeface="Arial"/>
                <a:cs typeface="Arial"/>
              </a:rPr>
              <a:t>wonders</a:t>
            </a:r>
            <a:r>
              <a:rPr dirty="0" sz="1800" spc="4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—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fjords,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ocean,</a:t>
            </a:r>
            <a:r>
              <a:rPr dirty="0" sz="1800" spc="5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glaciers,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1F464A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auroras,</a:t>
            </a:r>
            <a:r>
              <a:rPr dirty="0" sz="1800" spc="7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showcasing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brand</a:t>
            </a:r>
            <a:r>
              <a:rPr dirty="0" sz="1800" spc="9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1F464A"/>
                </a:solidFill>
                <a:latin typeface="Arial"/>
                <a:cs typeface="Arial"/>
              </a:rPr>
              <a:t>purity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1F464A"/>
                </a:solidFill>
                <a:latin typeface="Arial"/>
                <a:cs typeface="Arial"/>
              </a:rPr>
              <a:t>and </a:t>
            </a:r>
            <a:r>
              <a:rPr dirty="0" sz="1800" spc="65">
                <a:solidFill>
                  <a:srgbClr val="1F464A"/>
                </a:solidFill>
                <a:latin typeface="Arial"/>
                <a:cs typeface="Arial"/>
              </a:rPr>
              <a:t>natural</a:t>
            </a:r>
            <a:r>
              <a:rPr dirty="0" sz="1800" spc="-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1F464A"/>
                </a:solidFill>
                <a:latin typeface="Arial"/>
                <a:cs typeface="Arial"/>
              </a:rPr>
              <a:t>wonder</a:t>
            </a:r>
            <a:r>
              <a:rPr dirty="0" sz="1800" spc="-2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35">
                <a:solidFill>
                  <a:srgbClr val="1F464A"/>
                </a:solidFill>
                <a:latin typeface="Arial"/>
                <a:cs typeface="Arial"/>
              </a:rPr>
              <a:t>sophistication.</a:t>
            </a:r>
            <a:endParaRPr sz="1800">
              <a:latin typeface="Arial"/>
              <a:cs typeface="Arial"/>
            </a:endParaRPr>
          </a:p>
          <a:p>
            <a:pPr algn="just" marL="12700" marR="9525">
              <a:lnSpc>
                <a:spcPct val="111300"/>
              </a:lnSpc>
              <a:spcBef>
                <a:spcPts val="975"/>
              </a:spcBef>
            </a:pP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Elevating</a:t>
            </a:r>
            <a:r>
              <a:rPr dirty="0" sz="1800" spc="-1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Fjorda's</a:t>
            </a:r>
            <a:r>
              <a:rPr dirty="0" sz="1800" spc="-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1F464A"/>
                </a:solidFill>
                <a:latin typeface="Arial"/>
                <a:cs typeface="Arial"/>
              </a:rPr>
              <a:t>youthful</a:t>
            </a:r>
            <a:r>
              <a:rPr dirty="0" sz="1800" spc="-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and</a:t>
            </a:r>
            <a:r>
              <a:rPr dirty="0" sz="1800" spc="2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creative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image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was</a:t>
            </a:r>
            <a:r>
              <a:rPr dirty="0" sz="1800" spc="-2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supported</a:t>
            </a:r>
            <a:r>
              <a:rPr dirty="0" sz="1800" spc="4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64A"/>
                </a:solidFill>
                <a:latin typeface="Arial"/>
                <a:cs typeface="Arial"/>
              </a:rPr>
              <a:t>by</a:t>
            </a:r>
            <a:r>
              <a:rPr dirty="0" sz="1800" spc="1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vibrant</a:t>
            </a:r>
            <a:r>
              <a:rPr dirty="0" sz="1800" spc="5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colors </a:t>
            </a:r>
            <a:r>
              <a:rPr dirty="0" sz="1800" spc="60">
                <a:solidFill>
                  <a:srgbClr val="1F464A"/>
                </a:solidFill>
                <a:latin typeface="Arial"/>
                <a:cs typeface="Arial"/>
              </a:rPr>
              <a:t>and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10">
                <a:solidFill>
                  <a:srgbClr val="1F464A"/>
                </a:solidFill>
                <a:latin typeface="Arial"/>
                <a:cs typeface="Arial"/>
              </a:rPr>
              <a:t>connections</a:t>
            </a:r>
            <a:r>
              <a:rPr dirty="0" sz="1800" spc="10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1F464A"/>
                </a:solidFill>
                <a:latin typeface="Arial"/>
                <a:cs typeface="Arial"/>
              </a:rPr>
              <a:t>to</a:t>
            </a:r>
            <a:r>
              <a:rPr dirty="0" sz="1800" spc="100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75">
                <a:solidFill>
                  <a:srgbClr val="1F464A"/>
                </a:solidFill>
                <a:latin typeface="Arial"/>
                <a:cs typeface="Arial"/>
              </a:rPr>
              <a:t>fluid</a:t>
            </a:r>
            <a:r>
              <a:rPr dirty="0" sz="1800" spc="-15">
                <a:solidFill>
                  <a:srgbClr val="1F464A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64A"/>
                </a:solidFill>
                <a:latin typeface="Arial"/>
                <a:cs typeface="Arial"/>
              </a:rPr>
              <a:t>lifestyles.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2700" y="4248150"/>
            <a:ext cx="2705100" cy="23812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9725" y="2790825"/>
            <a:ext cx="2705100" cy="38385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2700" y="228600"/>
            <a:ext cx="2705100" cy="383857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29725" y="228600"/>
            <a:ext cx="2705100" cy="23812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628650"/>
            <a:ext cx="12192000" cy="5648325"/>
            <a:chOff x="0" y="628650"/>
            <a:chExt cx="12192000" cy="5648325"/>
          </a:xfrm>
        </p:grpSpPr>
        <p:sp>
          <p:nvSpPr>
            <p:cNvPr id="3" name="object 3" descr=""/>
            <p:cNvSpPr/>
            <p:nvPr/>
          </p:nvSpPr>
          <p:spPr>
            <a:xfrm>
              <a:off x="0" y="1895475"/>
              <a:ext cx="12192000" cy="3314700"/>
            </a:xfrm>
            <a:custGeom>
              <a:avLst/>
              <a:gdLst/>
              <a:ahLst/>
              <a:cxnLst/>
              <a:rect l="l" t="t" r="r" b="b"/>
              <a:pathLst>
                <a:path w="12192000" h="3314700">
                  <a:moveTo>
                    <a:pt x="12192000" y="0"/>
                  </a:moveTo>
                  <a:lnTo>
                    <a:pt x="0" y="0"/>
                  </a:lnTo>
                  <a:lnTo>
                    <a:pt x="0" y="3314700"/>
                  </a:lnTo>
                  <a:lnTo>
                    <a:pt x="12192000" y="33147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5C5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52625"/>
              <a:ext cx="2343149" cy="319087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8975" y="1952625"/>
              <a:ext cx="4324350" cy="319087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3325" y="1962150"/>
              <a:ext cx="4638675" cy="31813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950" y="628650"/>
              <a:ext cx="3219450" cy="564832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4047490" y="5471795"/>
            <a:ext cx="7029450" cy="56769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5"/>
              </a:spcBef>
            </a:pPr>
            <a:r>
              <a:rPr dirty="0" sz="1800" spc="-75">
                <a:solidFill>
                  <a:srgbClr val="1F4950"/>
                </a:solidFill>
                <a:latin typeface="Arial"/>
                <a:cs typeface="Arial"/>
              </a:rPr>
              <a:t>WPIC</a:t>
            </a:r>
            <a:r>
              <a:rPr dirty="0" sz="1800" spc="2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1F4950"/>
                </a:solidFill>
                <a:latin typeface="Arial"/>
                <a:cs typeface="Arial"/>
              </a:rPr>
              <a:t>partnered</a:t>
            </a:r>
            <a:r>
              <a:rPr dirty="0" sz="1800" spc="-1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1F4950"/>
                </a:solidFill>
                <a:latin typeface="Arial"/>
                <a:cs typeface="Arial"/>
              </a:rPr>
              <a:t>with</a:t>
            </a:r>
            <a:r>
              <a:rPr dirty="0" sz="1800" spc="-4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100">
                <a:solidFill>
                  <a:srgbClr val="1F4950"/>
                </a:solidFill>
                <a:latin typeface="Arial"/>
                <a:cs typeface="Arial"/>
              </a:rPr>
              <a:t>top</a:t>
            </a:r>
            <a:r>
              <a:rPr dirty="0" sz="1800" spc="-3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-60">
                <a:solidFill>
                  <a:srgbClr val="1F4950"/>
                </a:solidFill>
                <a:latin typeface="Arial"/>
                <a:cs typeface="Arial"/>
              </a:rPr>
              <a:t>KOLs</a:t>
            </a:r>
            <a:r>
              <a:rPr dirty="0" sz="1800" spc="-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950"/>
                </a:solidFill>
                <a:latin typeface="Arial"/>
                <a:cs typeface="Arial"/>
              </a:rPr>
              <a:t>across</a:t>
            </a:r>
            <a:r>
              <a:rPr dirty="0" sz="1800" spc="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950"/>
                </a:solidFill>
                <a:latin typeface="Arial"/>
                <a:cs typeface="Arial"/>
              </a:rPr>
              <a:t>niches</a:t>
            </a:r>
            <a:r>
              <a:rPr dirty="0" sz="1800" spc="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114">
                <a:solidFill>
                  <a:srgbClr val="1F4950"/>
                </a:solidFill>
                <a:latin typeface="Arial"/>
                <a:cs typeface="Arial"/>
              </a:rPr>
              <a:t>for</a:t>
            </a:r>
            <a:r>
              <a:rPr dirty="0" sz="1800" spc="-2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1F4950"/>
                </a:solidFill>
                <a:latin typeface="Arial"/>
                <a:cs typeface="Arial"/>
              </a:rPr>
              <a:t>tailored</a:t>
            </a:r>
            <a:r>
              <a:rPr dirty="0" sz="1800" spc="-1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950"/>
                </a:solidFill>
                <a:latin typeface="Arial"/>
                <a:cs typeface="Arial"/>
              </a:rPr>
              <a:t>exposure </a:t>
            </a:r>
            <a:r>
              <a:rPr dirty="0" sz="1800" spc="95">
                <a:solidFill>
                  <a:srgbClr val="1F4950"/>
                </a:solidFill>
                <a:latin typeface="Arial"/>
                <a:cs typeface="Arial"/>
              </a:rPr>
              <a:t>that</a:t>
            </a:r>
            <a:r>
              <a:rPr dirty="0" sz="1800" spc="7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950"/>
                </a:solidFill>
                <a:latin typeface="Arial"/>
                <a:cs typeface="Arial"/>
              </a:rPr>
              <a:t>effectively</a:t>
            </a:r>
            <a:r>
              <a:rPr dirty="0" sz="1800" spc="13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950"/>
                </a:solidFill>
                <a:latin typeface="Arial"/>
                <a:cs typeface="Arial"/>
              </a:rPr>
              <a:t>reached</a:t>
            </a:r>
            <a:r>
              <a:rPr dirty="0" sz="1800" spc="16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1F4950"/>
                </a:solidFill>
                <a:latin typeface="Arial"/>
                <a:cs typeface="Arial"/>
              </a:rPr>
              <a:t>targeted</a:t>
            </a:r>
            <a:r>
              <a:rPr dirty="0" sz="1800" spc="170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1F4950"/>
                </a:solidFill>
                <a:latin typeface="Arial"/>
                <a:cs typeface="Arial"/>
              </a:rPr>
              <a:t>audience</a:t>
            </a:r>
            <a:r>
              <a:rPr dirty="0" sz="1800" spc="195">
                <a:solidFill>
                  <a:srgbClr val="1F495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1F4950"/>
                </a:solidFill>
                <a:latin typeface="Arial"/>
                <a:cs typeface="Arial"/>
              </a:rPr>
              <a:t>segments.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2063" rIns="0" bIns="0" rtlCol="0" vert="horz">
            <a:spAutoFit/>
          </a:bodyPr>
          <a:lstStyle/>
          <a:p>
            <a:pPr marL="3757295">
              <a:lnSpc>
                <a:spcPct val="100000"/>
              </a:lnSpc>
              <a:spcBef>
                <a:spcPts val="130"/>
              </a:spcBef>
            </a:pPr>
            <a:r>
              <a:rPr dirty="0" spc="-325"/>
              <a:t>INFLUENCER</a:t>
            </a:r>
            <a:r>
              <a:rPr dirty="0" spc="-250"/>
              <a:t> </a:t>
            </a:r>
            <a:r>
              <a:rPr dirty="0" spc="-330"/>
              <a:t>COLLABORATIONS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8350" cy="6864350"/>
            <a:chOff x="0" y="0"/>
            <a:chExt cx="12198350" cy="68643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258175" cy="6858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3950" y="695325"/>
              <a:ext cx="3171825" cy="81915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0451" y="5367337"/>
              <a:ext cx="1471549" cy="149066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720451" y="5367337"/>
              <a:ext cx="1471930" cy="1490980"/>
            </a:xfrm>
            <a:custGeom>
              <a:avLst/>
              <a:gdLst/>
              <a:ahLst/>
              <a:cxnLst/>
              <a:rect l="l" t="t" r="r" b="b"/>
              <a:pathLst>
                <a:path w="1471929" h="1490979">
                  <a:moveTo>
                    <a:pt x="1471549" y="0"/>
                  </a:moveTo>
                  <a:lnTo>
                    <a:pt x="0" y="0"/>
                  </a:lnTo>
                  <a:lnTo>
                    <a:pt x="0" y="1490662"/>
                  </a:lnTo>
                </a:path>
              </a:pathLst>
            </a:custGeom>
            <a:ln w="12700">
              <a:solidFill>
                <a:srgbClr val="0920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3777" y="2519362"/>
            <a:ext cx="1440815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 spc="-25" b="1">
                <a:solidFill>
                  <a:srgbClr val="FFFFFF"/>
                </a:solidFill>
                <a:latin typeface="Bookman Old Style"/>
                <a:cs typeface="Bookman Old Style"/>
              </a:rPr>
              <a:t>Q&amp;A</a:t>
            </a:r>
            <a:endParaRPr sz="4800">
              <a:latin typeface="Bookman Old Style"/>
              <a:cs typeface="Bookman Old Style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965270" y="4374934"/>
            <a:ext cx="311150" cy="675005"/>
            <a:chOff x="965270" y="4374934"/>
            <a:chExt cx="311150" cy="675005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9880" y="4790133"/>
              <a:ext cx="266390" cy="25918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965270" y="4374934"/>
              <a:ext cx="299085" cy="241935"/>
            </a:xfrm>
            <a:custGeom>
              <a:avLst/>
              <a:gdLst/>
              <a:ahLst/>
              <a:cxnLst/>
              <a:rect l="l" t="t" r="r" b="b"/>
              <a:pathLst>
                <a:path w="299084" h="241935">
                  <a:moveTo>
                    <a:pt x="298471" y="0"/>
                  </a:moveTo>
                  <a:lnTo>
                    <a:pt x="0" y="0"/>
                  </a:lnTo>
                  <a:lnTo>
                    <a:pt x="0" y="241906"/>
                  </a:lnTo>
                  <a:lnTo>
                    <a:pt x="298471" y="241906"/>
                  </a:lnTo>
                  <a:lnTo>
                    <a:pt x="298471" y="215987"/>
                  </a:lnTo>
                  <a:lnTo>
                    <a:pt x="33205" y="215987"/>
                  </a:lnTo>
                  <a:lnTo>
                    <a:pt x="43279" y="204324"/>
                  </a:lnTo>
                  <a:lnTo>
                    <a:pt x="22386" y="204324"/>
                  </a:lnTo>
                  <a:lnTo>
                    <a:pt x="22386" y="37149"/>
                  </a:lnTo>
                  <a:lnTo>
                    <a:pt x="43514" y="37149"/>
                  </a:lnTo>
                  <a:lnTo>
                    <a:pt x="33578" y="25918"/>
                  </a:lnTo>
                  <a:lnTo>
                    <a:pt x="298471" y="25918"/>
                  </a:lnTo>
                  <a:lnTo>
                    <a:pt x="298471" y="0"/>
                  </a:lnTo>
                  <a:close/>
                </a:path>
                <a:path w="299084" h="241935">
                  <a:moveTo>
                    <a:pt x="213780" y="131752"/>
                  </a:moveTo>
                  <a:lnTo>
                    <a:pt x="193260" y="131752"/>
                  </a:lnTo>
                  <a:lnTo>
                    <a:pt x="265639" y="215987"/>
                  </a:lnTo>
                  <a:lnTo>
                    <a:pt x="298471" y="215987"/>
                  </a:lnTo>
                  <a:lnTo>
                    <a:pt x="298471" y="203892"/>
                  </a:lnTo>
                  <a:lnTo>
                    <a:pt x="276086" y="203892"/>
                  </a:lnTo>
                  <a:lnTo>
                    <a:pt x="213780" y="131752"/>
                  </a:lnTo>
                  <a:close/>
                </a:path>
                <a:path w="299084" h="241935">
                  <a:moveTo>
                    <a:pt x="43514" y="37149"/>
                  </a:moveTo>
                  <a:lnTo>
                    <a:pt x="22386" y="37149"/>
                  </a:lnTo>
                  <a:lnTo>
                    <a:pt x="95138" y="119657"/>
                  </a:lnTo>
                  <a:lnTo>
                    <a:pt x="22386" y="204324"/>
                  </a:lnTo>
                  <a:lnTo>
                    <a:pt x="43279" y="204324"/>
                  </a:lnTo>
                  <a:lnTo>
                    <a:pt x="105958" y="131752"/>
                  </a:lnTo>
                  <a:lnTo>
                    <a:pt x="127199" y="131752"/>
                  </a:lnTo>
                  <a:lnTo>
                    <a:pt x="43514" y="37149"/>
                  </a:lnTo>
                  <a:close/>
                </a:path>
                <a:path w="299084" h="241935">
                  <a:moveTo>
                    <a:pt x="298471" y="37582"/>
                  </a:moveTo>
                  <a:lnTo>
                    <a:pt x="276086" y="37581"/>
                  </a:lnTo>
                  <a:lnTo>
                    <a:pt x="276086" y="203892"/>
                  </a:lnTo>
                  <a:lnTo>
                    <a:pt x="298471" y="203892"/>
                  </a:lnTo>
                  <a:lnTo>
                    <a:pt x="298471" y="37582"/>
                  </a:lnTo>
                  <a:close/>
                </a:path>
                <a:path w="299084" h="241935">
                  <a:moveTo>
                    <a:pt x="127199" y="131752"/>
                  </a:moveTo>
                  <a:lnTo>
                    <a:pt x="144013" y="170630"/>
                  </a:lnTo>
                  <a:lnTo>
                    <a:pt x="155205" y="170630"/>
                  </a:lnTo>
                  <a:lnTo>
                    <a:pt x="160802" y="168038"/>
                  </a:lnTo>
                  <a:lnTo>
                    <a:pt x="165279" y="163286"/>
                  </a:lnTo>
                  <a:lnTo>
                    <a:pt x="173328" y="154215"/>
                  </a:lnTo>
                  <a:lnTo>
                    <a:pt x="146997" y="154215"/>
                  </a:lnTo>
                  <a:lnTo>
                    <a:pt x="144013" y="150759"/>
                  </a:lnTo>
                  <a:lnTo>
                    <a:pt x="127199" y="131752"/>
                  </a:lnTo>
                  <a:close/>
                </a:path>
                <a:path w="299084" h="241935">
                  <a:moveTo>
                    <a:pt x="298471" y="25918"/>
                  </a:moveTo>
                  <a:lnTo>
                    <a:pt x="265266" y="25918"/>
                  </a:lnTo>
                  <a:lnTo>
                    <a:pt x="154459" y="150759"/>
                  </a:lnTo>
                  <a:lnTo>
                    <a:pt x="151474" y="154215"/>
                  </a:lnTo>
                  <a:lnTo>
                    <a:pt x="173328" y="154215"/>
                  </a:lnTo>
                  <a:lnTo>
                    <a:pt x="193260" y="131752"/>
                  </a:lnTo>
                  <a:lnTo>
                    <a:pt x="213780" y="131752"/>
                  </a:lnTo>
                  <a:lnTo>
                    <a:pt x="203334" y="119657"/>
                  </a:lnTo>
                  <a:lnTo>
                    <a:pt x="276086" y="37581"/>
                  </a:lnTo>
                  <a:lnTo>
                    <a:pt x="298471" y="37582"/>
                  </a:lnTo>
                  <a:lnTo>
                    <a:pt x="298471" y="25918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013777" y="3729809"/>
            <a:ext cx="2882900" cy="1305560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dirty="0" sz="2400" spc="-185">
                <a:solidFill>
                  <a:srgbClr val="85C530"/>
                </a:solidFill>
                <a:latin typeface="Arial Black"/>
                <a:cs typeface="Arial Black"/>
              </a:rPr>
              <a:t>Peter</a:t>
            </a:r>
            <a:r>
              <a:rPr dirty="0" sz="2400" spc="-175">
                <a:solidFill>
                  <a:srgbClr val="85C530"/>
                </a:solidFill>
                <a:latin typeface="Arial Black"/>
                <a:cs typeface="Arial Black"/>
              </a:rPr>
              <a:t> </a:t>
            </a:r>
            <a:r>
              <a:rPr dirty="0" sz="2400" spc="-10">
                <a:solidFill>
                  <a:srgbClr val="85C530"/>
                </a:solidFill>
                <a:latin typeface="Arial Black"/>
                <a:cs typeface="Arial Black"/>
              </a:rPr>
              <a:t>McMath</a:t>
            </a:r>
            <a:endParaRPr sz="2400">
              <a:latin typeface="Arial Black"/>
              <a:cs typeface="Arial Black"/>
            </a:endParaRPr>
          </a:p>
          <a:p>
            <a:pPr marL="412115">
              <a:lnSpc>
                <a:spcPct val="100000"/>
              </a:lnSpc>
              <a:spcBef>
                <a:spcPts val="755"/>
              </a:spcBef>
            </a:pPr>
            <a:r>
              <a:rPr dirty="0" sz="1700" spc="-10">
                <a:solidFill>
                  <a:srgbClr val="FFFFFF"/>
                </a:solidFill>
                <a:latin typeface="Arial"/>
                <a:cs typeface="Arial"/>
                <a:hlinkClick r:id="rId7"/>
              </a:rPr>
              <a:t>peter.mcmath@wpic.co</a:t>
            </a:r>
            <a:endParaRPr sz="170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1340"/>
              </a:spcBef>
            </a:pPr>
            <a:r>
              <a:rPr dirty="0" sz="1700">
                <a:solidFill>
                  <a:srgbClr val="FFFFFF"/>
                </a:solidFill>
                <a:latin typeface="Arial"/>
                <a:cs typeface="Arial"/>
              </a:rPr>
              <a:t>Global:</a:t>
            </a:r>
            <a:r>
              <a:rPr dirty="0" sz="17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"/>
                <a:cs typeface="Arial"/>
              </a:rPr>
              <a:t>+1-</a:t>
            </a:r>
            <a:r>
              <a:rPr dirty="0" sz="1700">
                <a:solidFill>
                  <a:srgbClr val="FFFFFF"/>
                </a:solidFill>
                <a:latin typeface="Arial"/>
                <a:cs typeface="Arial"/>
              </a:rPr>
              <a:t>506-476-</a:t>
            </a:r>
            <a:r>
              <a:rPr dirty="0" sz="1700" spc="-20">
                <a:solidFill>
                  <a:srgbClr val="FFFFFF"/>
                </a:solidFill>
                <a:latin typeface="Arial"/>
                <a:cs typeface="Arial"/>
              </a:rPr>
              <a:t>4762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848225" y="2590800"/>
            <a:ext cx="7239000" cy="4162425"/>
            <a:chOff x="4848225" y="2590800"/>
            <a:chExt cx="7239000" cy="4162425"/>
          </a:xfrm>
        </p:grpSpPr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20400" y="5476873"/>
              <a:ext cx="1266825" cy="12763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8225" y="2590800"/>
              <a:ext cx="2495550" cy="2486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2025-03-05T19:11:38Z</dcterms:created>
  <dcterms:modified xsi:type="dcterms:W3CDTF">2025-03-05T19:11:38Z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2025-02-21T00:00:00Z</vt:filetime>
  </property>
  <property fmtid="{D5CDD505-2E9C-101B-9397-08002B2CF9AE}" pid="3" name="LastSaved">
    <vt:filetime>2025-03-05T00:00:00Z</vt:filetime>
  </property>
</Properties>
</file>