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8" r:id="rId4"/>
  </p:sldMasterIdLst>
  <p:notesMasterIdLst>
    <p:notesMasterId r:id="rId14"/>
  </p:notesMasterIdLst>
  <p:handoutMasterIdLst>
    <p:handoutMasterId r:id="rId15"/>
  </p:handoutMasterIdLst>
  <p:sldIdLst>
    <p:sldId id="258" r:id="rId5"/>
    <p:sldId id="274" r:id="rId6"/>
    <p:sldId id="277" r:id="rId7"/>
    <p:sldId id="266" r:id="rId8"/>
    <p:sldId id="278" r:id="rId9"/>
    <p:sldId id="273" r:id="rId10"/>
    <p:sldId id="270" r:id="rId11"/>
    <p:sldId id="268" r:id="rId12"/>
    <p:sldId id="261" r:id="rId13"/>
  </p:sldIdLst>
  <p:sldSz cx="12192000" cy="6858000"/>
  <p:notesSz cx="6858000" cy="9144000"/>
  <p:embeddedFontLst>
    <p:embeddedFont>
      <p:font typeface="Montserrat" pitchFamily="2" charset="0"/>
      <p:regular r:id="rId16"/>
      <p:bold r:id="rId17"/>
      <p:italic r:id="rId18"/>
      <p:boldItalic r:id="rId19"/>
    </p:embeddedFont>
    <p:embeddedFont>
      <p:font typeface="Roboto" panose="02000000000000000000" pitchFamily="2"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EE674"/>
    <a:srgbClr val="102C46"/>
    <a:srgbClr val="2680BD"/>
    <a:srgbClr val="112D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1F0C98-354D-4B46-8513-B1CA245D8524}" v="1019" dt="2025-07-10T01:37:23.699"/>
    <p1510:client id="{A5D23E9D-FEF0-7028-FE91-A46DFF2E1E03}" v="1868" dt="2025-07-09T15:56:45.2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22" autoAdjust="0"/>
    <p:restoredTop sz="73114" autoAdjust="0"/>
  </p:normalViewPr>
  <p:slideViewPr>
    <p:cSldViewPr snapToGrid="0">
      <p:cViewPr varScale="1">
        <p:scale>
          <a:sx n="54" d="100"/>
          <a:sy n="54" d="100"/>
        </p:scale>
        <p:origin x="768" y="24"/>
      </p:cViewPr>
      <p:guideLst/>
    </p:cSldViewPr>
  </p:slideViewPr>
  <p:notesTextViewPr>
    <p:cViewPr>
      <p:scale>
        <a:sx n="3" d="2"/>
        <a:sy n="3" d="2"/>
      </p:scale>
      <p:origin x="0" y="0"/>
    </p:cViewPr>
  </p:notesTextViewPr>
  <p:notesViewPr>
    <p:cSldViewPr snapToGrid="0">
      <p:cViewPr varScale="1">
        <p:scale>
          <a:sx n="92" d="100"/>
          <a:sy n="92" d="100"/>
        </p:scale>
        <p:origin x="537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h Meredith" userId="11c8436c-df2a-4f89-860a-2108e1f3d8a1" providerId="ADAL" clId="{941F0C98-354D-4B46-8513-B1CA245D8524}"/>
    <pc:docChg chg="undo redo custSel addSld delSld modSld sldOrd">
      <pc:chgData name="Leah Meredith" userId="11c8436c-df2a-4f89-860a-2108e1f3d8a1" providerId="ADAL" clId="{941F0C98-354D-4B46-8513-B1CA245D8524}" dt="2025-07-10T01:43:29.757" v="2794" actId="1037"/>
      <pc:docMkLst>
        <pc:docMk/>
      </pc:docMkLst>
      <pc:sldChg chg="modSp mod">
        <pc:chgData name="Leah Meredith" userId="11c8436c-df2a-4f89-860a-2108e1f3d8a1" providerId="ADAL" clId="{941F0C98-354D-4B46-8513-B1CA245D8524}" dt="2025-07-09T02:17:28.316" v="1247" actId="20577"/>
        <pc:sldMkLst>
          <pc:docMk/>
          <pc:sldMk cId="1628296366" sldId="258"/>
        </pc:sldMkLst>
        <pc:spChg chg="mod">
          <ac:chgData name="Leah Meredith" userId="11c8436c-df2a-4f89-860a-2108e1f3d8a1" providerId="ADAL" clId="{941F0C98-354D-4B46-8513-B1CA245D8524}" dt="2025-07-09T02:17:28.316" v="1247" actId="20577"/>
          <ac:spMkLst>
            <pc:docMk/>
            <pc:sldMk cId="1628296366" sldId="258"/>
            <ac:spMk id="3" creationId="{E7887EB1-16A3-E80B-C728-5F9C5352F0B8}"/>
          </ac:spMkLst>
        </pc:spChg>
      </pc:sldChg>
      <pc:sldChg chg="modSp mod">
        <pc:chgData name="Leah Meredith" userId="11c8436c-df2a-4f89-860a-2108e1f3d8a1" providerId="ADAL" clId="{941F0C98-354D-4B46-8513-B1CA245D8524}" dt="2025-07-08T23:28:13.706" v="750" actId="20577"/>
        <pc:sldMkLst>
          <pc:docMk/>
          <pc:sldMk cId="744303887" sldId="261"/>
        </pc:sldMkLst>
        <pc:spChg chg="mod">
          <ac:chgData name="Leah Meredith" userId="11c8436c-df2a-4f89-860a-2108e1f3d8a1" providerId="ADAL" clId="{941F0C98-354D-4B46-8513-B1CA245D8524}" dt="2025-07-08T23:28:13.706" v="750" actId="20577"/>
          <ac:spMkLst>
            <pc:docMk/>
            <pc:sldMk cId="744303887" sldId="261"/>
            <ac:spMk id="3" creationId="{C0CF986D-02A4-1AF0-8A1A-8DA379944A12}"/>
          </ac:spMkLst>
        </pc:spChg>
      </pc:sldChg>
      <pc:sldChg chg="addSp delSp modSp mod ord">
        <pc:chgData name="Leah Meredith" userId="11c8436c-df2a-4f89-860a-2108e1f3d8a1" providerId="ADAL" clId="{941F0C98-354D-4B46-8513-B1CA245D8524}" dt="2025-07-09T16:57:09.576" v="1774"/>
        <pc:sldMkLst>
          <pc:docMk/>
          <pc:sldMk cId="2455430815" sldId="266"/>
        </pc:sldMkLst>
        <pc:picChg chg="add mod modCrop">
          <ac:chgData name="Leah Meredith" userId="11c8436c-df2a-4f89-860a-2108e1f3d8a1" providerId="ADAL" clId="{941F0C98-354D-4B46-8513-B1CA245D8524}" dt="2025-07-08T12:38:06.649" v="11" actId="1076"/>
          <ac:picMkLst>
            <pc:docMk/>
            <pc:sldMk cId="2455430815" sldId="266"/>
            <ac:picMk id="3" creationId="{02F56008-E0C4-2980-9685-F6BDBA0B80DC}"/>
          </ac:picMkLst>
        </pc:picChg>
      </pc:sldChg>
      <pc:sldChg chg="delSp modSp del mod modNotesTx">
        <pc:chgData name="Leah Meredith" userId="11c8436c-df2a-4f89-860a-2108e1f3d8a1" providerId="ADAL" clId="{941F0C98-354D-4B46-8513-B1CA245D8524}" dt="2025-07-09T00:01:26.448" v="1162" actId="2696"/>
        <pc:sldMkLst>
          <pc:docMk/>
          <pc:sldMk cId="2459424247" sldId="267"/>
        </pc:sldMkLst>
      </pc:sldChg>
      <pc:sldChg chg="modSp mod modShow">
        <pc:chgData name="Leah Meredith" userId="11c8436c-df2a-4f89-860a-2108e1f3d8a1" providerId="ADAL" clId="{941F0C98-354D-4B46-8513-B1CA245D8524}" dt="2025-07-10T01:41:25.672" v="2791" actId="5793"/>
        <pc:sldMkLst>
          <pc:docMk/>
          <pc:sldMk cId="4260581399" sldId="268"/>
        </pc:sldMkLst>
        <pc:spChg chg="mod">
          <ac:chgData name="Leah Meredith" userId="11c8436c-df2a-4f89-860a-2108e1f3d8a1" providerId="ADAL" clId="{941F0C98-354D-4B46-8513-B1CA245D8524}" dt="2025-07-08T23:29:40.212" v="787" actId="20577"/>
          <ac:spMkLst>
            <pc:docMk/>
            <pc:sldMk cId="4260581399" sldId="268"/>
            <ac:spMk id="7" creationId="{C44D7574-BCEC-F2F8-7C0B-C37131B53AF6}"/>
          </ac:spMkLst>
        </pc:spChg>
        <pc:spChg chg="mod">
          <ac:chgData name="Leah Meredith" userId="11c8436c-df2a-4f89-860a-2108e1f3d8a1" providerId="ADAL" clId="{941F0C98-354D-4B46-8513-B1CA245D8524}" dt="2025-07-08T23:31:33.574" v="878" actId="20577"/>
          <ac:spMkLst>
            <pc:docMk/>
            <pc:sldMk cId="4260581399" sldId="268"/>
            <ac:spMk id="8" creationId="{56BB2EA2-4290-09D6-C686-A55E60A158C1}"/>
          </ac:spMkLst>
        </pc:spChg>
        <pc:spChg chg="mod">
          <ac:chgData name="Leah Meredith" userId="11c8436c-df2a-4f89-860a-2108e1f3d8a1" providerId="ADAL" clId="{941F0C98-354D-4B46-8513-B1CA245D8524}" dt="2025-07-08T23:35:29.247" v="920" actId="2711"/>
          <ac:spMkLst>
            <pc:docMk/>
            <pc:sldMk cId="4260581399" sldId="268"/>
            <ac:spMk id="9" creationId="{AC39D784-BCC9-3139-011B-9318FD10D5F8}"/>
          </ac:spMkLst>
        </pc:spChg>
        <pc:spChg chg="mod">
          <ac:chgData name="Leah Meredith" userId="11c8436c-df2a-4f89-860a-2108e1f3d8a1" providerId="ADAL" clId="{941F0C98-354D-4B46-8513-B1CA245D8524}" dt="2025-07-10T01:41:25.672" v="2791" actId="5793"/>
          <ac:spMkLst>
            <pc:docMk/>
            <pc:sldMk cId="4260581399" sldId="268"/>
            <ac:spMk id="11" creationId="{93C671C6-FCFE-3A09-D55B-18F8341CD374}"/>
          </ac:spMkLst>
        </pc:spChg>
        <pc:spChg chg="mod">
          <ac:chgData name="Leah Meredith" userId="11c8436c-df2a-4f89-860a-2108e1f3d8a1" providerId="ADAL" clId="{941F0C98-354D-4B46-8513-B1CA245D8524}" dt="2025-07-08T23:31:55.601" v="910" actId="20577"/>
          <ac:spMkLst>
            <pc:docMk/>
            <pc:sldMk cId="4260581399" sldId="268"/>
            <ac:spMk id="13" creationId="{DE771458-9F7A-16DF-3532-790398BA0239}"/>
          </ac:spMkLst>
        </pc:spChg>
      </pc:sldChg>
      <pc:sldChg chg="modSp del mod ord">
        <pc:chgData name="Leah Meredith" userId="11c8436c-df2a-4f89-860a-2108e1f3d8a1" providerId="ADAL" clId="{941F0C98-354D-4B46-8513-B1CA245D8524}" dt="2025-07-08T17:24:44.215" v="717" actId="2696"/>
        <pc:sldMkLst>
          <pc:docMk/>
          <pc:sldMk cId="2584172456" sldId="269"/>
        </pc:sldMkLst>
      </pc:sldChg>
      <pc:sldChg chg="addSp modSp mod modClrScheme chgLayout modNotesTx">
        <pc:chgData name="Leah Meredith" userId="11c8436c-df2a-4f89-860a-2108e1f3d8a1" providerId="ADAL" clId="{941F0C98-354D-4B46-8513-B1CA245D8524}" dt="2025-07-10T01:43:29.757" v="2794" actId="1037"/>
        <pc:sldMkLst>
          <pc:docMk/>
          <pc:sldMk cId="1940437345" sldId="270"/>
        </pc:sldMkLst>
        <pc:spChg chg="mod ord">
          <ac:chgData name="Leah Meredith" userId="11c8436c-df2a-4f89-860a-2108e1f3d8a1" providerId="ADAL" clId="{941F0C98-354D-4B46-8513-B1CA245D8524}" dt="2025-07-10T01:29:41.878" v="2420" actId="700"/>
          <ac:spMkLst>
            <pc:docMk/>
            <pc:sldMk cId="1940437345" sldId="270"/>
            <ac:spMk id="2" creationId="{6FD78E7A-86FD-78B2-571D-5F783699D9CA}"/>
          </ac:spMkLst>
        </pc:spChg>
        <pc:spChg chg="mod ord">
          <ac:chgData name="Leah Meredith" userId="11c8436c-df2a-4f89-860a-2108e1f3d8a1" providerId="ADAL" clId="{941F0C98-354D-4B46-8513-B1CA245D8524}" dt="2025-07-10T01:29:41.878" v="2420" actId="700"/>
          <ac:spMkLst>
            <pc:docMk/>
            <pc:sldMk cId="1940437345" sldId="270"/>
            <ac:spMk id="3" creationId="{51A74F0C-5DC4-321F-C103-620BD3D424E4}"/>
          </ac:spMkLst>
        </pc:spChg>
        <pc:spChg chg="add mod">
          <ac:chgData name="Leah Meredith" userId="11c8436c-df2a-4f89-860a-2108e1f3d8a1" providerId="ADAL" clId="{941F0C98-354D-4B46-8513-B1CA245D8524}" dt="2025-07-10T01:43:29.757" v="2794" actId="1037"/>
          <ac:spMkLst>
            <pc:docMk/>
            <pc:sldMk cId="1940437345" sldId="270"/>
            <ac:spMk id="4" creationId="{5E7D3D38-16EB-9DF0-2437-985A5352D2A3}"/>
          </ac:spMkLst>
        </pc:spChg>
      </pc:sldChg>
      <pc:sldChg chg="modSp mod">
        <pc:chgData name="Leah Meredith" userId="11c8436c-df2a-4f89-860a-2108e1f3d8a1" providerId="ADAL" clId="{941F0C98-354D-4B46-8513-B1CA245D8524}" dt="2025-07-09T21:35:05.293" v="2013" actId="15"/>
        <pc:sldMkLst>
          <pc:docMk/>
          <pc:sldMk cId="1838069241" sldId="273"/>
        </pc:sldMkLst>
        <pc:spChg chg="mod">
          <ac:chgData name="Leah Meredith" userId="11c8436c-df2a-4f89-860a-2108e1f3d8a1" providerId="ADAL" clId="{941F0C98-354D-4B46-8513-B1CA245D8524}" dt="2025-07-09T21:34:39.600" v="2006" actId="1035"/>
          <ac:spMkLst>
            <pc:docMk/>
            <pc:sldMk cId="1838069241" sldId="273"/>
            <ac:spMk id="2" creationId="{82412297-AC38-DCC6-7B1A-DDA9274D1CEA}"/>
          </ac:spMkLst>
        </pc:spChg>
        <pc:spChg chg="mod">
          <ac:chgData name="Leah Meredith" userId="11c8436c-df2a-4f89-860a-2108e1f3d8a1" providerId="ADAL" clId="{941F0C98-354D-4B46-8513-B1CA245D8524}" dt="2025-07-09T21:35:05.293" v="2013" actId="15"/>
          <ac:spMkLst>
            <pc:docMk/>
            <pc:sldMk cId="1838069241" sldId="273"/>
            <ac:spMk id="3" creationId="{E5DB2ABC-53C3-B405-28F7-84ABAACB7AAA}"/>
          </ac:spMkLst>
        </pc:spChg>
      </pc:sldChg>
      <pc:sldChg chg="addSp delSp modSp add mod">
        <pc:chgData name="Leah Meredith" userId="11c8436c-df2a-4f89-860a-2108e1f3d8a1" providerId="ADAL" clId="{941F0C98-354D-4B46-8513-B1CA245D8524}" dt="2025-07-08T23:36:22.707" v="923" actId="14100"/>
        <pc:sldMkLst>
          <pc:docMk/>
          <pc:sldMk cId="48710286" sldId="274"/>
        </pc:sldMkLst>
        <pc:graphicFrameChg chg="add del mod">
          <ac:chgData name="Leah Meredith" userId="11c8436c-df2a-4f89-860a-2108e1f3d8a1" providerId="ADAL" clId="{941F0C98-354D-4B46-8513-B1CA245D8524}" dt="2025-07-08T12:59:58.396" v="69"/>
          <ac:graphicFrameMkLst>
            <pc:docMk/>
            <pc:sldMk cId="48710286" sldId="274"/>
            <ac:graphicFrameMk id="6" creationId="{AE6EEF44-089B-04E2-843E-8187E13A7265}"/>
          </ac:graphicFrameMkLst>
        </pc:graphicFrameChg>
        <pc:picChg chg="add mod modCrop">
          <ac:chgData name="Leah Meredith" userId="11c8436c-df2a-4f89-860a-2108e1f3d8a1" providerId="ADAL" clId="{941F0C98-354D-4B46-8513-B1CA245D8524}" dt="2025-07-08T23:36:22.707" v="923" actId="14100"/>
          <ac:picMkLst>
            <pc:docMk/>
            <pc:sldMk cId="48710286" sldId="274"/>
            <ac:picMk id="4" creationId="{ED40DC5F-6DD8-2F64-23C3-8F092C9D9D1A}"/>
          </ac:picMkLst>
        </pc:picChg>
      </pc:sldChg>
      <pc:sldChg chg="new del">
        <pc:chgData name="Leah Meredith" userId="11c8436c-df2a-4f89-860a-2108e1f3d8a1" providerId="ADAL" clId="{941F0C98-354D-4B46-8513-B1CA245D8524}" dt="2025-07-08T13:26:24.074" v="247" actId="2696"/>
        <pc:sldMkLst>
          <pc:docMk/>
          <pc:sldMk cId="2266480674" sldId="275"/>
        </pc:sldMkLst>
      </pc:sldChg>
      <pc:sldChg chg="modSp new del mod ord modClrScheme chgLayout modNotesTx">
        <pc:chgData name="Leah Meredith" userId="11c8436c-df2a-4f89-860a-2108e1f3d8a1" providerId="ADAL" clId="{941F0C98-354D-4B46-8513-B1CA245D8524}" dt="2025-07-09T02:29:23.876" v="1770" actId="2696"/>
        <pc:sldMkLst>
          <pc:docMk/>
          <pc:sldMk cId="569115163" sldId="276"/>
        </pc:sldMkLst>
        <pc:spChg chg="mod ord">
          <ac:chgData name="Leah Meredith" userId="11c8436c-df2a-4f89-860a-2108e1f3d8a1" providerId="ADAL" clId="{941F0C98-354D-4B46-8513-B1CA245D8524}" dt="2025-07-09T02:23:44.713" v="1550" actId="700"/>
          <ac:spMkLst>
            <pc:docMk/>
            <pc:sldMk cId="569115163" sldId="276"/>
            <ac:spMk id="2" creationId="{EC9D34C6-C71E-DC32-BEBE-A1DBACA26561}"/>
          </ac:spMkLst>
        </pc:spChg>
        <pc:spChg chg="mod">
          <ac:chgData name="Leah Meredith" userId="11c8436c-df2a-4f89-860a-2108e1f3d8a1" providerId="ADAL" clId="{941F0C98-354D-4B46-8513-B1CA245D8524}" dt="2025-07-09T02:22:59.124" v="1548" actId="14100"/>
          <ac:spMkLst>
            <pc:docMk/>
            <pc:sldMk cId="569115163" sldId="276"/>
            <ac:spMk id="5" creationId="{0D1612AA-62A0-9A9E-B08A-C892A9FBBC9F}"/>
          </ac:spMkLst>
        </pc:spChg>
        <pc:spChg chg="mod">
          <ac:chgData name="Leah Meredith" userId="11c8436c-df2a-4f89-860a-2108e1f3d8a1" providerId="ADAL" clId="{941F0C98-354D-4B46-8513-B1CA245D8524}" dt="2025-07-09T02:22:45.498" v="1543" actId="1036"/>
          <ac:spMkLst>
            <pc:docMk/>
            <pc:sldMk cId="569115163" sldId="276"/>
            <ac:spMk id="6" creationId="{098738D0-791D-2AEA-5AE5-E122C839D7C3}"/>
          </ac:spMkLst>
        </pc:spChg>
        <pc:picChg chg="mod ord">
          <ac:chgData name="Leah Meredith" userId="11c8436c-df2a-4f89-860a-2108e1f3d8a1" providerId="ADAL" clId="{941F0C98-354D-4B46-8513-B1CA245D8524}" dt="2025-07-09T02:23:44.713" v="1550" actId="700"/>
          <ac:picMkLst>
            <pc:docMk/>
            <pc:sldMk cId="569115163" sldId="276"/>
            <ac:picMk id="4" creationId="{AAD4215F-E5B5-D2CC-8AE4-5B60AAF8955F}"/>
          </ac:picMkLst>
        </pc:picChg>
      </pc:sldChg>
      <pc:sldChg chg="modSp new mod ord modClrScheme chgLayout modNotesTx">
        <pc:chgData name="Leah Meredith" userId="11c8436c-df2a-4f89-860a-2108e1f3d8a1" providerId="ADAL" clId="{941F0C98-354D-4B46-8513-B1CA245D8524}" dt="2025-07-10T01:34:23.799" v="2483" actId="20577"/>
        <pc:sldMkLst>
          <pc:docMk/>
          <pc:sldMk cId="2008204376" sldId="277"/>
        </pc:sldMkLst>
        <pc:spChg chg="mod ord">
          <ac:chgData name="Leah Meredith" userId="11c8436c-df2a-4f89-860a-2108e1f3d8a1" providerId="ADAL" clId="{941F0C98-354D-4B46-8513-B1CA245D8524}" dt="2025-07-10T01:30:49.616" v="2442" actId="1035"/>
          <ac:spMkLst>
            <pc:docMk/>
            <pc:sldMk cId="2008204376" sldId="277"/>
            <ac:spMk id="2" creationId="{5CE4D185-3E31-D2FE-7FF4-E35A39A2BEF2}"/>
          </ac:spMkLst>
        </pc:spChg>
        <pc:spChg chg="mod ord">
          <ac:chgData name="Leah Meredith" userId="11c8436c-df2a-4f89-860a-2108e1f3d8a1" providerId="ADAL" clId="{941F0C98-354D-4B46-8513-B1CA245D8524}" dt="2025-07-10T01:33:13.003" v="2478" actId="255"/>
          <ac:spMkLst>
            <pc:docMk/>
            <pc:sldMk cId="2008204376" sldId="277"/>
            <ac:spMk id="3" creationId="{7F4D1119-728D-067E-D89A-76362EE9FFB8}"/>
          </ac:spMkLst>
        </pc:spChg>
      </pc:sldChg>
      <pc:sldChg chg="addSp delSp modSp add mod ord modClrScheme chgLayout modNotesTx">
        <pc:chgData name="Leah Meredith" userId="11c8436c-df2a-4f89-860a-2108e1f3d8a1" providerId="ADAL" clId="{941F0C98-354D-4B46-8513-B1CA245D8524}" dt="2025-07-10T01:39:15.411" v="2519" actId="1035"/>
        <pc:sldMkLst>
          <pc:docMk/>
          <pc:sldMk cId="3260744916" sldId="278"/>
        </pc:sldMkLst>
        <pc:spChg chg="mod ord">
          <ac:chgData name="Leah Meredith" userId="11c8436c-df2a-4f89-860a-2108e1f3d8a1" providerId="ADAL" clId="{941F0C98-354D-4B46-8513-B1CA245D8524}" dt="2025-07-10T01:39:15.411" v="2519" actId="1035"/>
          <ac:spMkLst>
            <pc:docMk/>
            <pc:sldMk cId="3260744916" sldId="278"/>
            <ac:spMk id="2" creationId="{D5EF6D42-20A1-CAEC-5653-E65A784E2901}"/>
          </ac:spMkLst>
        </pc:spChg>
        <pc:spChg chg="add del mod ord">
          <ac:chgData name="Leah Meredith" userId="11c8436c-df2a-4f89-860a-2108e1f3d8a1" providerId="ADAL" clId="{941F0C98-354D-4B46-8513-B1CA245D8524}" dt="2025-07-09T02:25:17.693" v="1607" actId="700"/>
          <ac:spMkLst>
            <pc:docMk/>
            <pc:sldMk cId="3260744916" sldId="278"/>
            <ac:spMk id="4" creationId="{3A82BF35-2FA5-41C2-082A-ABD1A0123C76}"/>
          </ac:spMkLst>
        </pc:spChg>
        <pc:spChg chg="add mod ord">
          <ac:chgData name="Leah Meredith" userId="11c8436c-df2a-4f89-860a-2108e1f3d8a1" providerId="ADAL" clId="{941F0C98-354D-4B46-8513-B1CA245D8524}" dt="2025-07-10T01:36:29.030" v="2510" actId="27636"/>
          <ac:spMkLst>
            <pc:docMk/>
            <pc:sldMk cId="3260744916" sldId="278"/>
            <ac:spMk id="5" creationId="{1CD67AA5-9BD3-FCDF-B863-4F50EE16C53D}"/>
          </ac:spMkLst>
        </pc:spChg>
        <pc:picChg chg="del">
          <ac:chgData name="Leah Meredith" userId="11c8436c-df2a-4f89-860a-2108e1f3d8a1" providerId="ADAL" clId="{941F0C98-354D-4B46-8513-B1CA245D8524}" dt="2025-07-09T02:24:42.388" v="1605" actId="478"/>
          <ac:picMkLst>
            <pc:docMk/>
            <pc:sldMk cId="3260744916" sldId="278"/>
            <ac:picMk id="3" creationId="{3BC59066-720B-3853-0953-1E6379E0D618}"/>
          </ac:picMkLst>
        </pc:picChg>
        <pc:picChg chg="add mod">
          <ac:chgData name="Leah Meredith" userId="11c8436c-df2a-4f89-860a-2108e1f3d8a1" providerId="ADAL" clId="{941F0C98-354D-4B46-8513-B1CA245D8524}" dt="2025-07-10T01:36:56.464" v="2512" actId="14100"/>
          <ac:picMkLst>
            <pc:docMk/>
            <pc:sldMk cId="3260744916" sldId="278"/>
            <ac:picMk id="6" creationId="{A770275A-45EE-DA70-1C1D-A10350B5DCFF}"/>
          </ac:picMkLst>
        </pc:picChg>
      </pc:sldChg>
    </pc:docChg>
  </pc:docChgLst>
  <pc:docChgLst>
    <pc:chgData name="Guest User" userId="S::urn:spo:tenantanon#78e8575b-f1d9-47ba-97b4-69188fce1929::" providerId="AD" clId="Web-{A5D23E9D-FEF0-7028-FE91-A46DFF2E1E03}"/>
    <pc:docChg chg="modSld">
      <pc:chgData name="Guest User" userId="S::urn:spo:tenantanon#78e8575b-f1d9-47ba-97b4-69188fce1929::" providerId="AD" clId="Web-{A5D23E9D-FEF0-7028-FE91-A46DFF2E1E03}" dt="2025-07-09T15:56:44.470" v="3769" actId="20577"/>
      <pc:docMkLst>
        <pc:docMk/>
      </pc:docMkLst>
      <pc:sldChg chg="addSp delSp modSp modNotes">
        <pc:chgData name="Guest User" userId="S::urn:spo:tenantanon#78e8575b-f1d9-47ba-97b4-69188fce1929::" providerId="AD" clId="Web-{A5D23E9D-FEF0-7028-FE91-A46DFF2E1E03}" dt="2025-07-09T15:56:44.470" v="3769" actId="20577"/>
        <pc:sldMkLst>
          <pc:docMk/>
          <pc:sldMk cId="4260581399" sldId="268"/>
        </pc:sldMkLst>
        <pc:spChg chg="add mod">
          <ac:chgData name="Guest User" userId="S::urn:spo:tenantanon#78e8575b-f1d9-47ba-97b4-69188fce1929::" providerId="AD" clId="Web-{A5D23E9D-FEF0-7028-FE91-A46DFF2E1E03}" dt="2025-07-09T15:56:44.470" v="3769" actId="20577"/>
          <ac:spMkLst>
            <pc:docMk/>
            <pc:sldMk cId="4260581399" sldId="268"/>
            <ac:spMk id="3" creationId="{B28335C0-8E77-E6DC-D4AE-0D0236D32A04}"/>
          </ac:spMkLst>
        </pc:spChg>
        <pc:spChg chg="add mod">
          <ac:chgData name="Guest User" userId="S::urn:spo:tenantanon#78e8575b-f1d9-47ba-97b4-69188fce1929::" providerId="AD" clId="Web-{A5D23E9D-FEF0-7028-FE91-A46DFF2E1E03}" dt="2025-07-09T00:23:41.583" v="3766" actId="20577"/>
          <ac:spMkLst>
            <pc:docMk/>
            <pc:sldMk cId="4260581399" sldId="268"/>
            <ac:spMk id="4" creationId="{AFF34AFA-D172-566C-FC47-96B18F56C87C}"/>
          </ac:spMkLst>
        </pc:spChg>
        <pc:spChg chg="mod">
          <ac:chgData name="Guest User" userId="S::urn:spo:tenantanon#78e8575b-f1d9-47ba-97b4-69188fce1929::" providerId="AD" clId="Web-{A5D23E9D-FEF0-7028-FE91-A46DFF2E1E03}" dt="2025-07-08T23:53:10.305" v="2085" actId="1076"/>
          <ac:spMkLst>
            <pc:docMk/>
            <pc:sldMk cId="4260581399" sldId="268"/>
            <ac:spMk id="7" creationId="{C44D7574-BCEC-F2F8-7C0B-C37131B53AF6}"/>
          </ac:spMkLst>
        </pc:spChg>
        <pc:spChg chg="mod">
          <ac:chgData name="Guest User" userId="S::urn:spo:tenantanon#78e8575b-f1d9-47ba-97b4-69188fce1929::" providerId="AD" clId="Web-{A5D23E9D-FEF0-7028-FE91-A46DFF2E1E03}" dt="2025-07-08T23:53:14.071" v="2086" actId="1076"/>
          <ac:spMkLst>
            <pc:docMk/>
            <pc:sldMk cId="4260581399" sldId="268"/>
            <ac:spMk id="8" creationId="{56BB2EA2-4290-09D6-C686-A55E60A158C1}"/>
          </ac:spMkLst>
        </pc:spChg>
        <pc:spChg chg="mod">
          <ac:chgData name="Guest User" userId="S::urn:spo:tenantanon#78e8575b-f1d9-47ba-97b4-69188fce1929::" providerId="AD" clId="Web-{A5D23E9D-FEF0-7028-FE91-A46DFF2E1E03}" dt="2025-07-08T23:53:22.696" v="2087" actId="1076"/>
          <ac:spMkLst>
            <pc:docMk/>
            <pc:sldMk cId="4260581399" sldId="268"/>
            <ac:spMk id="9" creationId="{AC39D784-BCC9-3139-011B-9318FD10D5F8}"/>
          </ac:spMkLst>
        </pc:spChg>
        <pc:spChg chg="mod">
          <ac:chgData name="Guest User" userId="S::urn:spo:tenantanon#78e8575b-f1d9-47ba-97b4-69188fce1929::" providerId="AD" clId="Web-{A5D23E9D-FEF0-7028-FE91-A46DFF2E1E03}" dt="2025-07-08T23:53:35.618" v="2090" actId="20577"/>
          <ac:spMkLst>
            <pc:docMk/>
            <pc:sldMk cId="4260581399" sldId="268"/>
            <ac:spMk id="11" creationId="{93C671C6-FCFE-3A09-D55B-18F8341CD374}"/>
          </ac:spMkLst>
        </pc:spChg>
        <pc:spChg chg="del">
          <ac:chgData name="Guest User" userId="S::urn:spo:tenantanon#78e8575b-f1d9-47ba-97b4-69188fce1929::" providerId="AD" clId="Web-{A5D23E9D-FEF0-7028-FE91-A46DFF2E1E03}" dt="2025-07-09T00:13:40.668" v="2637"/>
          <ac:spMkLst>
            <pc:docMk/>
            <pc:sldMk cId="4260581399" sldId="268"/>
            <ac:spMk id="12" creationId="{B8AECB96-7C0C-BB90-BCE8-6676400FB5A1}"/>
          </ac:spMkLst>
        </pc:spChg>
      </pc:sldChg>
      <pc:sldChg chg="modNotes">
        <pc:chgData name="Guest User" userId="S::urn:spo:tenantanon#78e8575b-f1d9-47ba-97b4-69188fce1929::" providerId="AD" clId="Web-{A5D23E9D-FEF0-7028-FE91-A46DFF2E1E03}" dt="2025-07-08T13:44:20.442" v="104"/>
        <pc:sldMkLst>
          <pc:docMk/>
          <pc:sldMk cId="2584172456" sldId="269"/>
        </pc:sldMkLst>
      </pc:sldChg>
      <pc:sldChg chg="modNotes">
        <pc:chgData name="Guest User" userId="S::urn:spo:tenantanon#78e8575b-f1d9-47ba-97b4-69188fce1929::" providerId="AD" clId="Web-{A5D23E9D-FEF0-7028-FE91-A46DFF2E1E03}" dt="2025-07-09T00:20:22.002" v="3364"/>
        <pc:sldMkLst>
          <pc:docMk/>
          <pc:sldMk cId="1940437345" sldId="270"/>
        </pc:sldMkLst>
      </pc:sldChg>
      <pc:sldChg chg="modNotes">
        <pc:chgData name="Guest User" userId="S::urn:spo:tenantanon#78e8575b-f1d9-47ba-97b4-69188fce1929::" providerId="AD" clId="Web-{A5D23E9D-FEF0-7028-FE91-A46DFF2E1E03}" dt="2025-07-09T00:19:49.658" v="3208"/>
        <pc:sldMkLst>
          <pc:docMk/>
          <pc:sldMk cId="1838069241" sldId="273"/>
        </pc:sldMkLst>
      </pc:sldChg>
      <pc:sldChg chg="addSp delSp modSp modNotes">
        <pc:chgData name="Guest User" userId="S::urn:spo:tenantanon#78e8575b-f1d9-47ba-97b4-69188fce1929::" providerId="AD" clId="Web-{A5D23E9D-FEF0-7028-FE91-A46DFF2E1E03}" dt="2025-07-09T00:16:11.218" v="2860" actId="20577"/>
        <pc:sldMkLst>
          <pc:docMk/>
          <pc:sldMk cId="569115163" sldId="276"/>
        </pc:sldMkLst>
        <pc:spChg chg="add mod">
          <ac:chgData name="Guest User" userId="S::urn:spo:tenantanon#78e8575b-f1d9-47ba-97b4-69188fce1929::" providerId="AD" clId="Web-{A5D23E9D-FEF0-7028-FE91-A46DFF2E1E03}" dt="2025-07-09T00:16:11.218" v="2860" actId="20577"/>
          <ac:spMkLst>
            <pc:docMk/>
            <pc:sldMk cId="569115163" sldId="276"/>
            <ac:spMk id="6" creationId="{098738D0-791D-2AEA-5AE5-E122C839D7C3}"/>
          </ac:spMkLst>
        </pc:spChg>
      </pc:sldChg>
      <pc:sldChg chg="modNotes">
        <pc:chgData name="Guest User" userId="S::urn:spo:tenantanon#78e8575b-f1d9-47ba-97b4-69188fce1929::" providerId="AD" clId="Web-{A5D23E9D-FEF0-7028-FE91-A46DFF2E1E03}" dt="2025-07-09T00:21:46.957" v="3583"/>
        <pc:sldMkLst>
          <pc:docMk/>
          <pc:sldMk cId="2008204376" sldId="27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Roboto" panose="02000000000000000000" pitchFamily="2" charset="0"/>
                <a:ea typeface="Roboto" panose="02000000000000000000" pitchFamily="2" charset="0"/>
                <a:cs typeface="Roboto" panose="02000000000000000000" pitchFamily="2" charset="0"/>
              </a:defRPr>
            </a:pPr>
            <a:r>
              <a:rPr lang="en-US" b="1" dirty="0">
                <a:latin typeface="Roboto" panose="02000000000000000000" pitchFamily="2" charset="0"/>
                <a:ea typeface="Roboto" panose="02000000000000000000" pitchFamily="2" charset="0"/>
                <a:cs typeface="Roboto" panose="02000000000000000000" pitchFamily="2" charset="0"/>
              </a:rPr>
              <a:t>Pennsylvania Annual Net Electricity Generation</a:t>
            </a:r>
          </a:p>
        </c:rich>
      </c:tx>
      <c:layout>
        <c:manualLayout>
          <c:xMode val="edge"/>
          <c:yMode val="edge"/>
          <c:x val="0.14536445285633243"/>
          <c:y val="0"/>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pieChart>
        <c:varyColors val="1"/>
        <c:ser>
          <c:idx val="0"/>
          <c:order val="0"/>
          <c:tx>
            <c:strRef>
              <c:f>Sheet1!$B$1</c:f>
              <c:strCache>
                <c:ptCount val="1"/>
                <c:pt idx="0">
                  <c:v>Annual Utility Scale Net Generation (thousand MWh)</c:v>
                </c:pt>
              </c:strCache>
            </c:strRef>
          </c:tx>
          <c:dPt>
            <c:idx val="0"/>
            <c:bubble3D val="0"/>
            <c:spPr>
              <a:solidFill>
                <a:schemeClr val="accent5"/>
              </a:solidFill>
              <a:ln>
                <a:noFill/>
              </a:ln>
              <a:effectLst/>
            </c:spPr>
            <c:extLst>
              <c:ext xmlns:c16="http://schemas.microsoft.com/office/drawing/2014/chart" uri="{C3380CC4-5D6E-409C-BE32-E72D297353CC}">
                <c16:uniqueId val="{00000001-9694-4475-BF27-85C4C7E3C6F4}"/>
              </c:ext>
            </c:extLst>
          </c:dPt>
          <c:dPt>
            <c:idx val="1"/>
            <c:bubble3D val="0"/>
            <c:spPr>
              <a:solidFill>
                <a:schemeClr val="tx1"/>
              </a:solidFill>
              <a:ln>
                <a:noFill/>
              </a:ln>
              <a:effectLst/>
            </c:spPr>
            <c:extLst>
              <c:ext xmlns:c16="http://schemas.microsoft.com/office/drawing/2014/chart" uri="{C3380CC4-5D6E-409C-BE32-E72D297353CC}">
                <c16:uniqueId val="{00000003-9694-4475-BF27-85C4C7E3C6F4}"/>
              </c:ext>
            </c:extLst>
          </c:dPt>
          <c:dPt>
            <c:idx val="2"/>
            <c:bubble3D val="0"/>
            <c:spPr>
              <a:solidFill>
                <a:schemeClr val="accent3"/>
              </a:solidFill>
              <a:ln>
                <a:noFill/>
              </a:ln>
              <a:effectLst/>
            </c:spPr>
            <c:extLst>
              <c:ext xmlns:c16="http://schemas.microsoft.com/office/drawing/2014/chart" uri="{C3380CC4-5D6E-409C-BE32-E72D297353CC}">
                <c16:uniqueId val="{00000005-9694-4475-BF27-85C4C7E3C6F4}"/>
              </c:ext>
            </c:extLst>
          </c:dPt>
          <c:dPt>
            <c:idx val="3"/>
            <c:bubble3D val="0"/>
            <c:spPr>
              <a:solidFill>
                <a:schemeClr val="accent2"/>
              </a:solidFill>
              <a:ln>
                <a:noFill/>
              </a:ln>
              <a:effectLst/>
            </c:spPr>
            <c:extLst>
              <c:ext xmlns:c16="http://schemas.microsoft.com/office/drawing/2014/chart" uri="{C3380CC4-5D6E-409C-BE32-E72D297353CC}">
                <c16:uniqueId val="{00000007-9694-4475-BF27-85C4C7E3C6F4}"/>
              </c:ext>
            </c:extLst>
          </c:dPt>
          <c:dPt>
            <c:idx val="4"/>
            <c:bubble3D val="0"/>
            <c:spPr>
              <a:solidFill>
                <a:schemeClr val="accent4"/>
              </a:solidFill>
              <a:ln>
                <a:noFill/>
              </a:ln>
              <a:effectLst/>
            </c:spPr>
            <c:extLst>
              <c:ext xmlns:c16="http://schemas.microsoft.com/office/drawing/2014/chart" uri="{C3380CC4-5D6E-409C-BE32-E72D297353CC}">
                <c16:uniqueId val="{00000009-9694-4475-BF27-85C4C7E3C6F4}"/>
              </c:ext>
            </c:extLst>
          </c:dPt>
          <c:dLbls>
            <c:dLbl>
              <c:idx val="0"/>
              <c:layout>
                <c:manualLayout>
                  <c:x val="-1.1298423804178117E-2"/>
                  <c:y val="1.0634907481753041E-2"/>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lumMod val="50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7.29342265495279E-2"/>
                      <c:h val="3.6785182602931135E-2"/>
                    </c:manualLayout>
                  </c15:layout>
                </c:ext>
                <c:ext xmlns:c16="http://schemas.microsoft.com/office/drawing/2014/chart" uri="{C3380CC4-5D6E-409C-BE32-E72D297353CC}">
                  <c16:uniqueId val="{00000001-9694-4475-BF27-85C4C7E3C6F4}"/>
                </c:ext>
              </c:extLst>
            </c:dLbl>
            <c:dLbl>
              <c:idx val="1"/>
              <c:layout>
                <c:manualLayout>
                  <c:x val="4.007107516632117E-2"/>
                  <c:y val="2.2198854939656214E-2"/>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tx1">
                            <a:lumMod val="50000"/>
                          </a:schemeClr>
                        </a:solidFill>
                        <a:latin typeface="+mn-lt"/>
                        <a:ea typeface="+mn-ea"/>
                        <a:cs typeface="+mn-cs"/>
                      </a:defRPr>
                    </a:pPr>
                    <a:r>
                      <a:rPr lang="en-US" dirty="0"/>
                      <a:t>1%</a:t>
                    </a:r>
                  </a:p>
                </c:rich>
              </c:tx>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lumMod val="50000"/>
                        </a:schemeClr>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9.5194273649212763E-2"/>
                      <c:h val="4.8881561213866838E-2"/>
                    </c:manualLayout>
                  </c15:layout>
                  <c15:showDataLabelsRange val="0"/>
                </c:ext>
                <c:ext xmlns:c16="http://schemas.microsoft.com/office/drawing/2014/chart" uri="{C3380CC4-5D6E-409C-BE32-E72D297353CC}">
                  <c16:uniqueId val="{00000003-9694-4475-BF27-85C4C7E3C6F4}"/>
                </c:ext>
              </c:extLst>
            </c:dLbl>
            <c:dLbl>
              <c:idx val="4"/>
              <c:layout>
                <c:manualLayout>
                  <c:x val="6.4376263138329771E-3"/>
                  <c:y val="1.737097116775774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694-4475-BF27-85C4C7E3C6F4}"/>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50000"/>
                      </a:schemeClr>
                    </a:solidFill>
                    <a:latin typeface="+mn-lt"/>
                    <a:ea typeface="+mn-ea"/>
                    <a:cs typeface="+mn-cs"/>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Sheet1!$A$2:$A$6</c:f>
              <c:strCache>
                <c:ptCount val="5"/>
                <c:pt idx="0">
                  <c:v>Coal</c:v>
                </c:pt>
                <c:pt idx="1">
                  <c:v>Solar</c:v>
                </c:pt>
                <c:pt idx="2">
                  <c:v>Nuclear</c:v>
                </c:pt>
                <c:pt idx="3">
                  <c:v>Natural Gas</c:v>
                </c:pt>
                <c:pt idx="4">
                  <c:v>Other Renewables</c:v>
                </c:pt>
              </c:strCache>
            </c:strRef>
          </c:cat>
          <c:val>
            <c:numRef>
              <c:f>Sheet1!$B$2:$B$6</c:f>
              <c:numCache>
                <c:formatCode>General</c:formatCode>
                <c:ptCount val="5"/>
                <c:pt idx="0">
                  <c:v>897</c:v>
                </c:pt>
                <c:pt idx="1">
                  <c:v>88</c:v>
                </c:pt>
                <c:pt idx="2">
                  <c:v>6978</c:v>
                </c:pt>
                <c:pt idx="3">
                  <c:v>11537</c:v>
                </c:pt>
                <c:pt idx="4">
                  <c:v>651</c:v>
                </c:pt>
              </c:numCache>
            </c:numRef>
          </c:val>
          <c:extLst>
            <c:ext xmlns:c16="http://schemas.microsoft.com/office/drawing/2014/chart" uri="{C3380CC4-5D6E-409C-BE32-E72D297353CC}">
              <c16:uniqueId val="{0000000A-9694-4475-BF27-85C4C7E3C6F4}"/>
            </c:ext>
          </c:extLst>
        </c:ser>
        <c:dLbls>
          <c:dLblPos val="ctr"/>
          <c:showLegendKey val="0"/>
          <c:showVal val="0"/>
          <c:showCatName val="0"/>
          <c:showSerName val="0"/>
          <c:showPercent val="1"/>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drawing1.xml><?xml version="1.0" encoding="utf-8"?>
<c:userShapes xmlns:c="http://schemas.openxmlformats.org/drawingml/2006/chart">
  <cdr:relSizeAnchor xmlns:cdr="http://schemas.openxmlformats.org/drawingml/2006/chartDrawing">
    <cdr:from>
      <cdr:x>0.57396</cdr:x>
      <cdr:y>0.18169</cdr:y>
    </cdr:from>
    <cdr:to>
      <cdr:x>0.6379</cdr:x>
      <cdr:y>0.20507</cdr:y>
    </cdr:to>
    <cdr:cxnSp macro="">
      <cdr:nvCxnSpPr>
        <cdr:cNvPr id="7" name="Straight Connector 6">
          <a:extLst xmlns:a="http://schemas.openxmlformats.org/drawingml/2006/main">
            <a:ext uri="{FF2B5EF4-FFF2-40B4-BE49-F238E27FC236}">
              <a16:creationId xmlns:a16="http://schemas.microsoft.com/office/drawing/2014/main" id="{AC7A8240-D2D1-581B-2412-53DD6B62D805}"/>
            </a:ext>
          </a:extLst>
        </cdr:cNvPr>
        <cdr:cNvCxnSpPr/>
      </cdr:nvCxnSpPr>
      <cdr:spPr>
        <a:xfrm xmlns:a="http://schemas.openxmlformats.org/drawingml/2006/main" flipV="1">
          <a:off x="3223407" y="944529"/>
          <a:ext cx="359092" cy="121541"/>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ABE161-7F13-3CCF-F063-CDB44A0F0F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8BD1BB2-17A2-E093-AF8A-A618E6B7F5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78ACB7-0186-473F-BE68-6C26CE97EC75}" type="datetimeFigureOut">
              <a:rPr lang="en-US" smtClean="0"/>
              <a:t>7/9/2025</a:t>
            </a:fld>
            <a:endParaRPr lang="en-US"/>
          </a:p>
        </p:txBody>
      </p:sp>
      <p:sp>
        <p:nvSpPr>
          <p:cNvPr id="4" name="Footer Placeholder 3">
            <a:extLst>
              <a:ext uri="{FF2B5EF4-FFF2-40B4-BE49-F238E27FC236}">
                <a16:creationId xmlns:a16="http://schemas.microsoft.com/office/drawing/2014/main" id="{88BA150E-D8F6-D20E-4EA4-A3D244404D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46F55A3-0B46-D251-89D4-E2CEB2BE1C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57A084-2655-49AF-8F17-A62B7098E172}" type="slidenum">
              <a:rPr lang="en-US" smtClean="0"/>
              <a:t>‹#›</a:t>
            </a:fld>
            <a:endParaRPr lang="en-US"/>
          </a:p>
        </p:txBody>
      </p:sp>
    </p:spTree>
    <p:extLst>
      <p:ext uri="{BB962C8B-B14F-4D97-AF65-F5344CB8AC3E}">
        <p14:creationId xmlns:p14="http://schemas.microsoft.com/office/powerpoint/2010/main" val="5414334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C8B23A-C209-49E1-9DC0-A34F27644842}" type="datetimeFigureOut">
              <a:rPr lang="en-US" smtClean="0"/>
              <a:t>7/9/2025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9B69B5-C018-46CC-85DC-E4F694CA484A}" type="slidenum">
              <a:rPr lang="en-US" smtClean="0"/>
              <a:t>‹#›</a:t>
            </a:fld>
            <a:endParaRPr lang="en-US"/>
          </a:p>
        </p:txBody>
      </p:sp>
    </p:spTree>
    <p:extLst>
      <p:ext uri="{BB962C8B-B14F-4D97-AF65-F5344CB8AC3E}">
        <p14:creationId xmlns:p14="http://schemas.microsoft.com/office/powerpoint/2010/main" val="2077865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B69B5-C018-46CC-85DC-E4F694CA484A}" type="slidenum">
              <a:rPr lang="en-US" smtClean="0"/>
              <a:t>2</a:t>
            </a:fld>
            <a:endParaRPr lang="en-US"/>
          </a:p>
        </p:txBody>
      </p:sp>
    </p:spTree>
    <p:extLst>
      <p:ext uri="{BB962C8B-B14F-4D97-AF65-F5344CB8AC3E}">
        <p14:creationId xmlns:p14="http://schemas.microsoft.com/office/powerpoint/2010/main" val="3300932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00000"/>
              </a:lnSpc>
            </a:pPr>
            <a:r>
              <a:rPr lang="en-US" dirty="0"/>
              <a:t>Gov. Shapiro (D) took office January 2023</a:t>
            </a:r>
          </a:p>
          <a:p>
            <a:pPr lvl="1"/>
            <a:r>
              <a:rPr lang="en-US" dirty="0"/>
              <a:t>Ambitions for higher office</a:t>
            </a:r>
          </a:p>
          <a:p>
            <a:pPr lvl="0">
              <a:lnSpc>
                <a:spcPct val="100000"/>
              </a:lnSpc>
            </a:pPr>
            <a:r>
              <a:rPr lang="en-US" dirty="0"/>
              <a:t>Party control split between legislative chambers</a:t>
            </a:r>
          </a:p>
          <a:p>
            <a:pPr lvl="1">
              <a:lnSpc>
                <a:spcPct val="100000"/>
              </a:lnSpc>
            </a:pPr>
            <a:r>
              <a:rPr lang="en-US" dirty="0"/>
              <a:t>Senate Republican controlled (27-23)</a:t>
            </a:r>
          </a:p>
          <a:p>
            <a:pPr lvl="1">
              <a:lnSpc>
                <a:spcPct val="100000"/>
              </a:lnSpc>
            </a:pPr>
            <a:r>
              <a:rPr lang="en-US" dirty="0"/>
              <a:t>House Democratic controlled (102-101)</a:t>
            </a:r>
          </a:p>
          <a:p>
            <a:r>
              <a:rPr lang="en-US" dirty="0"/>
              <a:t>Budget statutory deadline of June 30</a:t>
            </a:r>
          </a:p>
          <a:p>
            <a:r>
              <a:rPr lang="en-US" dirty="0"/>
              <a:t>RGGI Court Decision </a:t>
            </a:r>
          </a:p>
          <a:p>
            <a:r>
              <a:rPr lang="en-US" dirty="0"/>
              <a:t>PJM Capacity Auction</a:t>
            </a:r>
          </a:p>
          <a:p>
            <a:r>
              <a:rPr lang="en-US" dirty="0"/>
              <a:t>PUC</a:t>
            </a:r>
          </a:p>
          <a:p>
            <a:endParaRPr lang="en-US" dirty="0"/>
          </a:p>
        </p:txBody>
      </p:sp>
      <p:sp>
        <p:nvSpPr>
          <p:cNvPr id="4" name="Slide Number Placeholder 3"/>
          <p:cNvSpPr>
            <a:spLocks noGrp="1"/>
          </p:cNvSpPr>
          <p:nvPr>
            <p:ph type="sldNum" sz="quarter" idx="5"/>
          </p:nvPr>
        </p:nvSpPr>
        <p:spPr/>
        <p:txBody>
          <a:bodyPr/>
          <a:lstStyle/>
          <a:p>
            <a:fld id="{6B9B69B5-C018-46CC-85DC-E4F694CA484A}" type="slidenum">
              <a:rPr lang="en-US" smtClean="0"/>
              <a:t>3</a:t>
            </a:fld>
            <a:endParaRPr lang="en-US"/>
          </a:p>
        </p:txBody>
      </p:sp>
    </p:spTree>
    <p:extLst>
      <p:ext uri="{BB962C8B-B14F-4D97-AF65-F5344CB8AC3E}">
        <p14:creationId xmlns:p14="http://schemas.microsoft.com/office/powerpoint/2010/main" val="2042853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dirty="0"/>
              <a:t>In 2022, PAPUC withdrew their policy limiting the size of net metered systems to 110% of a customer-generator's annual consumption</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dirty="0"/>
              <a:t>Some utilities took until 2023 to update their IX applications to reflect the court case</a:t>
            </a:r>
            <a:endParaRPr lang="en-US" dirty="0">
              <a:latin typeface="Calibri"/>
              <a:ea typeface="Calibri"/>
              <a:cs typeface="Calibri"/>
            </a:endParaRPr>
          </a:p>
          <a:p>
            <a:pPr marL="171450" indent="-171450">
              <a:buFont typeface="Arial"/>
              <a:buChar char="•"/>
            </a:pPr>
            <a:r>
              <a:rPr lang="en-US" dirty="0">
                <a:latin typeface="Calibri"/>
                <a:ea typeface="Calibri"/>
                <a:cs typeface="Calibri"/>
              </a:rPr>
              <a:t>Because of lack of hosting capacity maps in PA, a significant portion of capacity in the queues is speculative and will not ever get developed</a:t>
            </a:r>
          </a:p>
          <a:p>
            <a:pPr marL="171450" indent="-171450">
              <a:buFont typeface="Arial"/>
              <a:buChar char="•"/>
            </a:pPr>
            <a:r>
              <a:rPr lang="en-US" dirty="0">
                <a:latin typeface="Calibri"/>
                <a:ea typeface="Calibri"/>
                <a:cs typeface="Calibri"/>
              </a:rPr>
              <a:t>While not truly a 3GW+ program, the size of the merchant generator queues has caused alarm from the PUC and utilities, and has drawn the attention of legislators who are worried about unintended consequences</a:t>
            </a:r>
          </a:p>
          <a:p>
            <a:pPr marL="171450" indent="-171450">
              <a:buFont typeface="Arial"/>
              <a:buChar char="•"/>
            </a:pPr>
            <a:r>
              <a:rPr lang="en-US" dirty="0">
                <a:latin typeface="Calibri"/>
                <a:ea typeface="Calibri"/>
                <a:cs typeface="Calibri"/>
              </a:rPr>
              <a:t>Because of the unique way in which the project was created (through the courts), the program lacks political champions (not from Republicans, not from Democrats) - widely viewed as a loophole program that the legislature will one day have to address</a:t>
            </a:r>
          </a:p>
          <a:p>
            <a:pPr marL="171450" indent="-171450">
              <a:buFont typeface="Arial"/>
              <a:buChar char="•"/>
            </a:pPr>
            <a:r>
              <a:rPr lang="en-US" dirty="0">
                <a:latin typeface="Calibri"/>
                <a:ea typeface="Calibri"/>
                <a:cs typeface="Calibri"/>
              </a:rPr>
              <a:t>As the merchant generator market boomed, many saw it as a potential bargaining chip in the quest to get a more permanent FTM DG program in PA (e.g. horse trade the closure of the loophole for the opening of a new program) - some regulatory and political dynamics have made this trade more challenging – flow into Leah's next slide on the Lightning Plan and community energy</a:t>
            </a:r>
          </a:p>
          <a:p>
            <a:endParaRPr lang="en-US" dirty="0"/>
          </a:p>
        </p:txBody>
      </p:sp>
      <p:sp>
        <p:nvSpPr>
          <p:cNvPr id="4" name="Slide Number Placeholder 3"/>
          <p:cNvSpPr>
            <a:spLocks noGrp="1"/>
          </p:cNvSpPr>
          <p:nvPr>
            <p:ph type="sldNum" sz="quarter" idx="5"/>
          </p:nvPr>
        </p:nvSpPr>
        <p:spPr/>
        <p:txBody>
          <a:bodyPr/>
          <a:lstStyle/>
          <a:p>
            <a:fld id="{6B9B69B5-C018-46CC-85DC-E4F694CA484A}" type="slidenum">
              <a:rPr lang="en-US" smtClean="0"/>
              <a:t>5</a:t>
            </a:fld>
            <a:endParaRPr lang="en-US"/>
          </a:p>
        </p:txBody>
      </p:sp>
    </p:spTree>
    <p:extLst>
      <p:ext uri="{BB962C8B-B14F-4D97-AF65-F5344CB8AC3E}">
        <p14:creationId xmlns:p14="http://schemas.microsoft.com/office/powerpoint/2010/main" val="2240492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6B9B69B5-C018-46CC-85DC-E4F694CA484A}" type="slidenum">
              <a:rPr lang="en-US" smtClean="0"/>
              <a:t>6</a:t>
            </a:fld>
            <a:endParaRPr lang="en-US"/>
          </a:p>
        </p:txBody>
      </p:sp>
    </p:spTree>
    <p:extLst>
      <p:ext uri="{BB962C8B-B14F-4D97-AF65-F5344CB8AC3E}">
        <p14:creationId xmlns:p14="http://schemas.microsoft.com/office/powerpoint/2010/main" val="2429388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defRPr/>
            </a:pPr>
            <a:endParaRPr lang="en-US" dirty="0"/>
          </a:p>
        </p:txBody>
      </p:sp>
      <p:sp>
        <p:nvSpPr>
          <p:cNvPr id="4" name="Slide Number Placeholder 3"/>
          <p:cNvSpPr>
            <a:spLocks noGrp="1"/>
          </p:cNvSpPr>
          <p:nvPr>
            <p:ph type="sldNum" sz="quarter" idx="5"/>
          </p:nvPr>
        </p:nvSpPr>
        <p:spPr/>
        <p:txBody>
          <a:bodyPr/>
          <a:lstStyle/>
          <a:p>
            <a:fld id="{6B9B69B5-C018-46CC-85DC-E4F694CA484A}" type="slidenum">
              <a:rPr lang="en-US" smtClean="0"/>
              <a:t>7</a:t>
            </a:fld>
            <a:endParaRPr lang="en-US"/>
          </a:p>
        </p:txBody>
      </p:sp>
    </p:spTree>
    <p:extLst>
      <p:ext uri="{BB962C8B-B14F-4D97-AF65-F5344CB8AC3E}">
        <p14:creationId xmlns:p14="http://schemas.microsoft.com/office/powerpoint/2010/main" val="1821445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1" indent="-171450">
              <a:buFont typeface="Arial"/>
              <a:buChar char="•"/>
            </a:pPr>
            <a:r>
              <a:rPr lang="en-US">
                <a:latin typeface="Calibri"/>
                <a:ea typeface="Calibri"/>
                <a:cs typeface="Calibri"/>
              </a:rPr>
              <a:t>Citizens &amp; Wellsboro: </a:t>
            </a:r>
            <a:r>
              <a:rPr lang="en-US"/>
              <a:t>Utilities argue that without this change, costs that the utilities incur to provide distribution service to large generators for the purpose of exporting power will be shifted to residential and small commercial customers.</a:t>
            </a:r>
          </a:p>
          <a:p>
            <a:pPr marL="171450" lvl="1" indent="-171450">
              <a:buFont typeface="Arial"/>
              <a:buChar char="•"/>
            </a:pPr>
            <a:r>
              <a:rPr lang="en-US">
                <a:latin typeface="Aptos"/>
                <a:ea typeface="Calibri"/>
                <a:cs typeface="Calibri"/>
              </a:rPr>
              <a:t>Impacts not just merchant generators but any customer-generator (existing or future) that has gone solar and has a SPLI/Billing Demand of 100kW+/400kW+ - this could bring in schools/businesses </a:t>
            </a:r>
          </a:p>
          <a:p>
            <a:pPr marL="171450" lvl="1" indent="-171450">
              <a:buFont typeface="Arial"/>
              <a:buChar char="•"/>
            </a:pPr>
            <a:r>
              <a:rPr lang="en-US">
                <a:latin typeface="Aptos"/>
                <a:ea typeface="Calibri"/>
                <a:cs typeface="Calibri"/>
              </a:rPr>
              <a:t>Means we've lost legislative leverage – easier for Senate Rs to sit back and say they already got what they wanted thanks to back door PUC action</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6B9B69B5-C018-46CC-85DC-E4F694CA484A}" type="slidenum">
              <a:rPr lang="en-US" smtClean="0"/>
              <a:t>8</a:t>
            </a:fld>
            <a:endParaRPr lang="en-US"/>
          </a:p>
        </p:txBody>
      </p:sp>
    </p:spTree>
    <p:extLst>
      <p:ext uri="{BB962C8B-B14F-4D97-AF65-F5344CB8AC3E}">
        <p14:creationId xmlns:p14="http://schemas.microsoft.com/office/powerpoint/2010/main" val="735720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53540-8A5D-CFCA-3F3A-BA02FD00FF06}"/>
              </a:ext>
            </a:extLst>
          </p:cNvPr>
          <p:cNvSpPr>
            <a:spLocks noGrp="1"/>
          </p:cNvSpPr>
          <p:nvPr>
            <p:ph type="ctrTitle"/>
          </p:nvPr>
        </p:nvSpPr>
        <p:spPr>
          <a:xfrm>
            <a:off x="1524000" y="148050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0896F39-4E63-C00B-1CCF-B3D6E4BF5C51}"/>
              </a:ext>
            </a:extLst>
          </p:cNvPr>
          <p:cNvSpPr>
            <a:spLocks noGrp="1"/>
          </p:cNvSpPr>
          <p:nvPr>
            <p:ph type="subTitle" idx="1"/>
          </p:nvPr>
        </p:nvSpPr>
        <p:spPr>
          <a:xfrm>
            <a:off x="1524000" y="396017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61746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53540-8A5D-CFCA-3F3A-BA02FD00FF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896F39-4E63-C00B-1CCF-B3D6E4BF5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89938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 with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blue text on a black background&#10;&#10;Description automatically generated">
            <a:extLst>
              <a:ext uri="{FF2B5EF4-FFF2-40B4-BE49-F238E27FC236}">
                <a16:creationId xmlns:a16="http://schemas.microsoft.com/office/drawing/2014/main" id="{B7E60170-F807-2AA1-DAAE-B20CED1B64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3242" y="2394925"/>
            <a:ext cx="4908884" cy="1570843"/>
          </a:xfrm>
          <a:prstGeom prst="rect">
            <a:avLst/>
          </a:prstGeom>
        </p:spPr>
      </p:pic>
      <p:sp>
        <p:nvSpPr>
          <p:cNvPr id="5" name="Title 1">
            <a:extLst>
              <a:ext uri="{FF2B5EF4-FFF2-40B4-BE49-F238E27FC236}">
                <a16:creationId xmlns:a16="http://schemas.microsoft.com/office/drawing/2014/main" id="{DBCA4009-0793-C25C-D267-66EBD23433A2}"/>
              </a:ext>
            </a:extLst>
          </p:cNvPr>
          <p:cNvSpPr>
            <a:spLocks noGrp="1"/>
          </p:cNvSpPr>
          <p:nvPr>
            <p:ph type="title"/>
          </p:nvPr>
        </p:nvSpPr>
        <p:spPr>
          <a:xfrm>
            <a:off x="6446502" y="814192"/>
            <a:ext cx="4908885" cy="1325563"/>
          </a:xfrm>
        </p:spPr>
        <p:txBody>
          <a:bodyPr/>
          <a:lstStyle>
            <a:lvl1pPr>
              <a:defRPr>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B6428E9F-7920-B82D-78A9-CC1DF1D5D60A}"/>
              </a:ext>
            </a:extLst>
          </p:cNvPr>
          <p:cNvSpPr>
            <a:spLocks noGrp="1"/>
          </p:cNvSpPr>
          <p:nvPr>
            <p:ph sz="quarter" idx="4"/>
          </p:nvPr>
        </p:nvSpPr>
        <p:spPr>
          <a:xfrm>
            <a:off x="6446504" y="2394925"/>
            <a:ext cx="4908884" cy="364888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7442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4E5A-50C1-259C-F9CC-C69148BD9F9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82850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838200" y="2273474"/>
            <a:ext cx="10515600" cy="37703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94211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_tex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838200" y="2273474"/>
            <a:ext cx="10515600" cy="37703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2481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838200" y="2273474"/>
            <a:ext cx="10515600" cy="37703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439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idebar_color p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a:xfrm>
            <a:off x="2879558" y="814192"/>
            <a:ext cx="8474242"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2879558" y="2279737"/>
            <a:ext cx="8474242" cy="37640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4504FC8C-D819-BE22-B346-D736D1EA755B}"/>
              </a:ext>
            </a:extLst>
          </p:cNvPr>
          <p:cNvSpPr/>
          <p:nvPr userDrawn="1"/>
        </p:nvSpPr>
        <p:spPr>
          <a:xfrm>
            <a:off x="0" y="0"/>
            <a:ext cx="2350168"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272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debar_uplo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a:xfrm>
            <a:off x="2879558" y="814192"/>
            <a:ext cx="8474242"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2879558" y="2279737"/>
            <a:ext cx="8474242" cy="37640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43A6072-BA61-EBD3-D30E-8AD4138DD9D0}"/>
              </a:ext>
            </a:extLst>
          </p:cNvPr>
          <p:cNvSpPr/>
          <p:nvPr userDrawn="1"/>
        </p:nvSpPr>
        <p:spPr>
          <a:xfrm>
            <a:off x="2350167" y="0"/>
            <a:ext cx="120317"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D5AB8955-28DC-9842-1D34-8487955D9948}"/>
              </a:ext>
            </a:extLst>
          </p:cNvPr>
          <p:cNvSpPr>
            <a:spLocks noGrp="1"/>
          </p:cNvSpPr>
          <p:nvPr>
            <p:ph type="pic" sz="quarter" idx="10" hasCustomPrompt="1"/>
          </p:nvPr>
        </p:nvSpPr>
        <p:spPr>
          <a:xfrm>
            <a:off x="0" y="0"/>
            <a:ext cx="2349500" cy="6858000"/>
          </a:xfrm>
        </p:spPr>
        <p:txBody>
          <a:bodyPr/>
          <a:lstStyle>
            <a:lvl1pPr marL="0" indent="0">
              <a:buNone/>
              <a:defRPr/>
            </a:lvl1pPr>
          </a:lstStyle>
          <a:p>
            <a:r>
              <a:rPr lang="en-US" dirty="0"/>
              <a:t>Click to upload your own image</a:t>
            </a:r>
          </a:p>
        </p:txBody>
      </p:sp>
    </p:spTree>
    <p:extLst>
      <p:ext uri="{BB962C8B-B14F-4D97-AF65-F5344CB8AC3E}">
        <p14:creationId xmlns:p14="http://schemas.microsoft.com/office/powerpoint/2010/main" val="134580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Sidebar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a:xfrm>
            <a:off x="2879558" y="814192"/>
            <a:ext cx="8474242"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2879558" y="2279737"/>
            <a:ext cx="8474242" cy="37640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D3F23F9-1147-619F-7D5F-3B8C18AC7880}"/>
              </a:ext>
            </a:extLst>
          </p:cNvPr>
          <p:cNvSpPr/>
          <p:nvPr userDrawn="1"/>
        </p:nvSpPr>
        <p:spPr>
          <a:xfrm>
            <a:off x="0" y="0"/>
            <a:ext cx="2350168"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9EB65D7-E58A-9F55-A67A-730B42DE657A}"/>
              </a:ext>
            </a:extLst>
          </p:cNvPr>
          <p:cNvPicPr>
            <a:picLocks noChangeAspect="1"/>
          </p:cNvPicPr>
          <p:nvPr userDrawn="1"/>
        </p:nvPicPr>
        <p:blipFill>
          <a:blip r:embed="rId2">
            <a:extLst>
              <a:ext uri="{28A0092B-C50C-407E-A947-70E740481C1C}">
                <a14:useLocalDpi xmlns:a14="http://schemas.microsoft.com/office/drawing/2010/main" val="0"/>
              </a:ext>
            </a:extLst>
          </a:blip>
          <a:srcRect l="9159" r="22303"/>
          <a:stretch/>
        </p:blipFill>
        <p:spPr>
          <a:xfrm>
            <a:off x="1" y="0"/>
            <a:ext cx="2350168" cy="6858000"/>
          </a:xfrm>
          <a:prstGeom prst="rect">
            <a:avLst/>
          </a:prstGeom>
        </p:spPr>
      </p:pic>
      <p:sp>
        <p:nvSpPr>
          <p:cNvPr id="8" name="Rectangle 7">
            <a:extLst>
              <a:ext uri="{FF2B5EF4-FFF2-40B4-BE49-F238E27FC236}">
                <a16:creationId xmlns:a16="http://schemas.microsoft.com/office/drawing/2014/main" id="{E42DC011-FE37-4242-031F-1E720D2C59AE}"/>
              </a:ext>
            </a:extLst>
          </p:cNvPr>
          <p:cNvSpPr/>
          <p:nvPr userDrawn="1"/>
        </p:nvSpPr>
        <p:spPr>
          <a:xfrm>
            <a:off x="2350167" y="0"/>
            <a:ext cx="120317"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2063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Sidebar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a:xfrm>
            <a:off x="2879558" y="814192"/>
            <a:ext cx="8474242"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2879558" y="2279737"/>
            <a:ext cx="8474242" cy="37640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D3F23F9-1147-619F-7D5F-3B8C18AC7880}"/>
              </a:ext>
            </a:extLst>
          </p:cNvPr>
          <p:cNvSpPr/>
          <p:nvPr userDrawn="1"/>
        </p:nvSpPr>
        <p:spPr>
          <a:xfrm>
            <a:off x="0" y="0"/>
            <a:ext cx="2350168"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olar panels in a field&#10;&#10;Description automatically generated">
            <a:extLst>
              <a:ext uri="{FF2B5EF4-FFF2-40B4-BE49-F238E27FC236}">
                <a16:creationId xmlns:a16="http://schemas.microsoft.com/office/drawing/2014/main" id="{A9EB65D7-E58A-9F55-A67A-730B42DE657A}"/>
              </a:ext>
            </a:extLst>
          </p:cNvPr>
          <p:cNvPicPr>
            <a:picLocks noChangeAspect="1"/>
          </p:cNvPicPr>
          <p:nvPr userDrawn="1"/>
        </p:nvPicPr>
        <p:blipFill>
          <a:blip r:embed="rId2">
            <a:extLst>
              <a:ext uri="{28A0092B-C50C-407E-A947-70E740481C1C}">
                <a14:useLocalDpi xmlns:a14="http://schemas.microsoft.com/office/drawing/2010/main" val="0"/>
              </a:ext>
            </a:extLst>
          </a:blip>
          <a:srcRect r="77133"/>
          <a:stretch/>
        </p:blipFill>
        <p:spPr>
          <a:xfrm>
            <a:off x="1" y="0"/>
            <a:ext cx="2350168" cy="6858000"/>
          </a:xfrm>
          <a:prstGeom prst="rect">
            <a:avLst/>
          </a:prstGeom>
        </p:spPr>
      </p:pic>
      <p:sp>
        <p:nvSpPr>
          <p:cNvPr id="4" name="Rectangle 3">
            <a:extLst>
              <a:ext uri="{FF2B5EF4-FFF2-40B4-BE49-F238E27FC236}">
                <a16:creationId xmlns:a16="http://schemas.microsoft.com/office/drawing/2014/main" id="{E43A6072-BA61-EBD3-D30E-8AD4138DD9D0}"/>
              </a:ext>
            </a:extLst>
          </p:cNvPr>
          <p:cNvSpPr/>
          <p:nvPr userDrawn="1"/>
        </p:nvSpPr>
        <p:spPr>
          <a:xfrm>
            <a:off x="2350167" y="0"/>
            <a:ext cx="120317"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FEE686-93B3-AB35-8CD6-CF2373B7DC21}"/>
              </a:ext>
            </a:extLst>
          </p:cNvPr>
          <p:cNvPicPr>
            <a:picLocks noChangeAspect="1"/>
          </p:cNvPicPr>
          <p:nvPr userDrawn="1"/>
        </p:nvPicPr>
        <p:blipFill>
          <a:blip r:embed="rId3">
            <a:extLst>
              <a:ext uri="{28A0092B-C50C-407E-A947-70E740481C1C}">
                <a14:useLocalDpi xmlns:a14="http://schemas.microsoft.com/office/drawing/2010/main" val="0"/>
              </a:ext>
            </a:extLst>
          </a:blip>
          <a:srcRect l="15731" r="15731"/>
          <a:stretch/>
        </p:blipFill>
        <p:spPr>
          <a:xfrm>
            <a:off x="0" y="0"/>
            <a:ext cx="2350166" cy="6858000"/>
          </a:xfrm>
          <a:prstGeom prst="rect">
            <a:avLst/>
          </a:prstGeom>
        </p:spPr>
      </p:pic>
    </p:spTree>
    <p:extLst>
      <p:ext uri="{BB962C8B-B14F-4D97-AF65-F5344CB8AC3E}">
        <p14:creationId xmlns:p14="http://schemas.microsoft.com/office/powerpoint/2010/main" val="3928671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Sidebar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a:xfrm>
            <a:off x="2879558" y="814192"/>
            <a:ext cx="8474242"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2879558" y="2279737"/>
            <a:ext cx="8474242" cy="37640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43A6072-BA61-EBD3-D30E-8AD4138DD9D0}"/>
              </a:ext>
            </a:extLst>
          </p:cNvPr>
          <p:cNvSpPr/>
          <p:nvPr userDrawn="1"/>
        </p:nvSpPr>
        <p:spPr>
          <a:xfrm>
            <a:off x="2350167" y="0"/>
            <a:ext cx="120317"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155DBC5-B872-ED6C-C8B1-59A63DA5DE66}"/>
              </a:ext>
            </a:extLst>
          </p:cNvPr>
          <p:cNvPicPr>
            <a:picLocks noChangeAspect="1"/>
          </p:cNvPicPr>
          <p:nvPr userDrawn="1"/>
        </p:nvPicPr>
        <p:blipFill>
          <a:blip r:embed="rId2">
            <a:extLst>
              <a:ext uri="{28A0092B-C50C-407E-A947-70E740481C1C}">
                <a14:useLocalDpi xmlns:a14="http://schemas.microsoft.com/office/drawing/2010/main" val="0"/>
              </a:ext>
            </a:extLst>
          </a:blip>
          <a:srcRect l="15731" r="15731"/>
          <a:stretch/>
        </p:blipFill>
        <p:spPr>
          <a:xfrm>
            <a:off x="0" y="0"/>
            <a:ext cx="2350166" cy="6858000"/>
          </a:xfrm>
          <a:prstGeom prst="rect">
            <a:avLst/>
          </a:prstGeom>
        </p:spPr>
      </p:pic>
    </p:spTree>
    <p:extLst>
      <p:ext uri="{BB962C8B-B14F-4D97-AF65-F5344CB8AC3E}">
        <p14:creationId xmlns:p14="http://schemas.microsoft.com/office/powerpoint/2010/main" val="33268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Sidebar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a:xfrm>
            <a:off x="2879558" y="814192"/>
            <a:ext cx="8474242"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2879558" y="2279737"/>
            <a:ext cx="8474242" cy="37640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43A6072-BA61-EBD3-D30E-8AD4138DD9D0}"/>
              </a:ext>
            </a:extLst>
          </p:cNvPr>
          <p:cNvSpPr/>
          <p:nvPr userDrawn="1"/>
        </p:nvSpPr>
        <p:spPr>
          <a:xfrm>
            <a:off x="2350167" y="0"/>
            <a:ext cx="120317"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F1965CC-3859-3032-7FBA-3C09D6B72F46}"/>
              </a:ext>
            </a:extLst>
          </p:cNvPr>
          <p:cNvPicPr>
            <a:picLocks noChangeAspect="1"/>
          </p:cNvPicPr>
          <p:nvPr userDrawn="1"/>
        </p:nvPicPr>
        <p:blipFill>
          <a:blip r:embed="rId2">
            <a:extLst>
              <a:ext uri="{28A0092B-C50C-407E-A947-70E740481C1C}">
                <a14:useLocalDpi xmlns:a14="http://schemas.microsoft.com/office/drawing/2010/main" val="0"/>
              </a:ext>
            </a:extLst>
          </a:blip>
          <a:srcRect l="15731" r="15731"/>
          <a:stretch/>
        </p:blipFill>
        <p:spPr>
          <a:xfrm>
            <a:off x="1" y="0"/>
            <a:ext cx="2350166" cy="6858000"/>
          </a:xfrm>
          <a:prstGeom prst="rect">
            <a:avLst/>
          </a:prstGeom>
        </p:spPr>
      </p:pic>
    </p:spTree>
    <p:extLst>
      <p:ext uri="{BB962C8B-B14F-4D97-AF65-F5344CB8AC3E}">
        <p14:creationId xmlns:p14="http://schemas.microsoft.com/office/powerpoint/2010/main" val="216124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idebar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F30-0C0F-A8AC-59FE-1501390C280B}"/>
              </a:ext>
            </a:extLst>
          </p:cNvPr>
          <p:cNvSpPr>
            <a:spLocks noGrp="1"/>
          </p:cNvSpPr>
          <p:nvPr>
            <p:ph type="title"/>
          </p:nvPr>
        </p:nvSpPr>
        <p:spPr>
          <a:xfrm>
            <a:off x="2879558" y="814192"/>
            <a:ext cx="8474242" cy="1325563"/>
          </a:xfrm>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857C51D2-548E-7C1C-976A-91BC6700D65C}"/>
              </a:ext>
            </a:extLst>
          </p:cNvPr>
          <p:cNvSpPr>
            <a:spLocks noGrp="1"/>
          </p:cNvSpPr>
          <p:nvPr>
            <p:ph idx="1"/>
          </p:nvPr>
        </p:nvSpPr>
        <p:spPr>
          <a:xfrm>
            <a:off x="2879558" y="2279737"/>
            <a:ext cx="8474242" cy="3764071"/>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43A6072-BA61-EBD3-D30E-8AD4138DD9D0}"/>
              </a:ext>
            </a:extLst>
          </p:cNvPr>
          <p:cNvSpPr/>
          <p:nvPr userDrawn="1"/>
        </p:nvSpPr>
        <p:spPr>
          <a:xfrm>
            <a:off x="2350167" y="0"/>
            <a:ext cx="120317"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5FB0600-9E07-10BF-0F74-3223C24EDD92}"/>
              </a:ext>
            </a:extLst>
          </p:cNvPr>
          <p:cNvPicPr>
            <a:picLocks noChangeAspect="1"/>
          </p:cNvPicPr>
          <p:nvPr userDrawn="1"/>
        </p:nvPicPr>
        <p:blipFill>
          <a:blip r:embed="rId2">
            <a:extLst>
              <a:ext uri="{28A0092B-C50C-407E-A947-70E740481C1C}">
                <a14:useLocalDpi xmlns:a14="http://schemas.microsoft.com/office/drawing/2010/main" val="0"/>
              </a:ext>
            </a:extLst>
          </a:blip>
          <a:srcRect l="15731" r="15731"/>
          <a:stretch/>
        </p:blipFill>
        <p:spPr>
          <a:xfrm>
            <a:off x="0" y="0"/>
            <a:ext cx="2350166" cy="6858000"/>
          </a:xfrm>
          <a:prstGeom prst="rect">
            <a:avLst/>
          </a:prstGeom>
        </p:spPr>
      </p:pic>
    </p:spTree>
    <p:extLst>
      <p:ext uri="{BB962C8B-B14F-4D97-AF65-F5344CB8AC3E}">
        <p14:creationId xmlns:p14="http://schemas.microsoft.com/office/powerpoint/2010/main" val="2859614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987424"/>
            <a:ext cx="3783013" cy="1069975"/>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9" y="2057400"/>
            <a:ext cx="378301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8">
            <a:extLst>
              <a:ext uri="{FF2B5EF4-FFF2-40B4-BE49-F238E27FC236}">
                <a16:creationId xmlns:a16="http://schemas.microsoft.com/office/drawing/2014/main" id="{FF788892-CCBB-CBEF-3ED8-DAA8B0B181DA}"/>
              </a:ext>
            </a:extLst>
          </p:cNvPr>
          <p:cNvSpPr>
            <a:spLocks noGrp="1"/>
          </p:cNvSpPr>
          <p:nvPr>
            <p:ph type="pic" sz="quarter" idx="10"/>
          </p:nvPr>
        </p:nvSpPr>
        <p:spPr>
          <a:xfrm>
            <a:off x="5422900" y="0"/>
            <a:ext cx="3289300" cy="3811588"/>
          </a:xfrm>
        </p:spPr>
        <p:txBody>
          <a:bodyPr/>
          <a:lstStyle/>
          <a:p>
            <a:endParaRPr lang="en-US"/>
          </a:p>
        </p:txBody>
      </p:sp>
      <p:sp>
        <p:nvSpPr>
          <p:cNvPr id="11" name="Picture Placeholder 10">
            <a:extLst>
              <a:ext uri="{FF2B5EF4-FFF2-40B4-BE49-F238E27FC236}">
                <a16:creationId xmlns:a16="http://schemas.microsoft.com/office/drawing/2014/main" id="{2BCA164C-4A8C-7C00-FB88-A184D2EA9C57}"/>
              </a:ext>
            </a:extLst>
          </p:cNvPr>
          <p:cNvSpPr>
            <a:spLocks noGrp="1"/>
          </p:cNvSpPr>
          <p:nvPr>
            <p:ph type="pic" sz="quarter" idx="11"/>
          </p:nvPr>
        </p:nvSpPr>
        <p:spPr>
          <a:xfrm>
            <a:off x="5422900" y="4013200"/>
            <a:ext cx="6769100" cy="2844800"/>
          </a:xfrm>
        </p:spPr>
        <p:txBody>
          <a:bodyPr/>
          <a:lstStyle/>
          <a:p>
            <a:endParaRPr lang="en-US"/>
          </a:p>
        </p:txBody>
      </p:sp>
      <p:sp>
        <p:nvSpPr>
          <p:cNvPr id="13" name="Picture Placeholder 8">
            <a:extLst>
              <a:ext uri="{FF2B5EF4-FFF2-40B4-BE49-F238E27FC236}">
                <a16:creationId xmlns:a16="http://schemas.microsoft.com/office/drawing/2014/main" id="{8A35F7C3-810B-F75D-37C0-3C9353532C07}"/>
              </a:ext>
            </a:extLst>
          </p:cNvPr>
          <p:cNvSpPr>
            <a:spLocks noGrp="1"/>
          </p:cNvSpPr>
          <p:nvPr>
            <p:ph type="pic" sz="quarter" idx="12"/>
          </p:nvPr>
        </p:nvSpPr>
        <p:spPr>
          <a:xfrm>
            <a:off x="8902700" y="0"/>
            <a:ext cx="3289300" cy="3811588"/>
          </a:xfrm>
        </p:spPr>
        <p:txBody>
          <a:bodyPr/>
          <a:lstStyle/>
          <a:p>
            <a:endParaRPr lang="en-US"/>
          </a:p>
        </p:txBody>
      </p:sp>
    </p:spTree>
    <p:extLst>
      <p:ext uri="{BB962C8B-B14F-4D97-AF65-F5344CB8AC3E}">
        <p14:creationId xmlns:p14="http://schemas.microsoft.com/office/powerpoint/2010/main" val="270102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long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A1C244-E5D4-B7A8-9E10-91EDBF458D52}"/>
              </a:ext>
            </a:extLst>
          </p:cNvPr>
          <p:cNvPicPr>
            <a:picLocks noChangeAspect="1"/>
          </p:cNvPicPr>
          <p:nvPr userDrawn="1"/>
        </p:nvPicPr>
        <p:blipFill>
          <a:blip r:embed="rId2">
            <a:extLst>
              <a:ext uri="{28A0092B-C50C-407E-A947-70E740481C1C}">
                <a14:useLocalDpi xmlns:a14="http://schemas.microsoft.com/office/drawing/2010/main" val="0"/>
              </a:ext>
            </a:extLst>
          </a:blip>
          <a:srcRect t="32696" b="12020"/>
          <a:stretch/>
        </p:blipFill>
        <p:spPr>
          <a:xfrm>
            <a:off x="0" y="4610097"/>
            <a:ext cx="12192000" cy="2247903"/>
          </a:xfrm>
          <a:prstGeom prst="rect">
            <a:avLst/>
          </a:prstGeom>
        </p:spPr>
      </p:pic>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793461"/>
            <a:ext cx="10221911" cy="765176"/>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1634836"/>
            <a:ext cx="10221911" cy="22479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Tree>
    <p:extLst>
      <p:ext uri="{BB962C8B-B14F-4D97-AF65-F5344CB8AC3E}">
        <p14:creationId xmlns:p14="http://schemas.microsoft.com/office/powerpoint/2010/main" val="3502156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long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678292-4351-9CE7-C9C6-592444BC34AC}"/>
              </a:ext>
            </a:extLst>
          </p:cNvPr>
          <p:cNvPicPr>
            <a:picLocks noChangeAspect="1"/>
          </p:cNvPicPr>
          <p:nvPr userDrawn="1"/>
        </p:nvPicPr>
        <p:blipFill>
          <a:blip r:embed="rId2">
            <a:extLst>
              <a:ext uri="{28A0092B-C50C-407E-A947-70E740481C1C}">
                <a14:useLocalDpi xmlns:a14="http://schemas.microsoft.com/office/drawing/2010/main" val="0"/>
              </a:ext>
            </a:extLst>
          </a:blip>
          <a:srcRect t="22333" b="22333"/>
          <a:stretch/>
        </p:blipFill>
        <p:spPr>
          <a:xfrm>
            <a:off x="0" y="4605853"/>
            <a:ext cx="12192000" cy="2247904"/>
          </a:xfrm>
          <a:prstGeom prst="rect">
            <a:avLst/>
          </a:prstGeom>
        </p:spPr>
      </p:pic>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793461"/>
            <a:ext cx="10221911" cy="765176"/>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1634836"/>
            <a:ext cx="10221911" cy="22479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Tree>
    <p:extLst>
      <p:ext uri="{BB962C8B-B14F-4D97-AF65-F5344CB8AC3E}">
        <p14:creationId xmlns:p14="http://schemas.microsoft.com/office/powerpoint/2010/main" val="1910050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long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654A1D-663B-4927-A099-70101F84E118}"/>
              </a:ext>
            </a:extLst>
          </p:cNvPr>
          <p:cNvPicPr>
            <a:picLocks noChangeAspect="1"/>
          </p:cNvPicPr>
          <p:nvPr userDrawn="1"/>
        </p:nvPicPr>
        <p:blipFill>
          <a:blip r:embed="rId2">
            <a:extLst>
              <a:ext uri="{28A0092B-C50C-407E-A947-70E740481C1C}">
                <a14:useLocalDpi xmlns:a14="http://schemas.microsoft.com/office/drawing/2010/main" val="0"/>
              </a:ext>
            </a:extLst>
          </a:blip>
          <a:srcRect t="22599" b="22599"/>
          <a:stretch/>
        </p:blipFill>
        <p:spPr>
          <a:xfrm>
            <a:off x="-127000" y="4605852"/>
            <a:ext cx="12319000" cy="2252147"/>
          </a:xfrm>
          <a:prstGeom prst="rect">
            <a:avLst/>
          </a:prstGeom>
        </p:spPr>
      </p:pic>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793461"/>
            <a:ext cx="10221911" cy="765176"/>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1634836"/>
            <a:ext cx="10221911" cy="22479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Tree>
    <p:extLst>
      <p:ext uri="{BB962C8B-B14F-4D97-AF65-F5344CB8AC3E}">
        <p14:creationId xmlns:p14="http://schemas.microsoft.com/office/powerpoint/2010/main" val="1207190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Photo long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654A1D-663B-4927-A099-70101F84E118}"/>
              </a:ext>
            </a:extLst>
          </p:cNvPr>
          <p:cNvPicPr>
            <a:picLocks noChangeAspect="1"/>
          </p:cNvPicPr>
          <p:nvPr userDrawn="1"/>
        </p:nvPicPr>
        <p:blipFill>
          <a:blip r:embed="rId2">
            <a:extLst>
              <a:ext uri="{28A0092B-C50C-407E-A947-70E740481C1C}">
                <a14:useLocalDpi xmlns:a14="http://schemas.microsoft.com/office/drawing/2010/main" val="0"/>
              </a:ext>
            </a:extLst>
          </a:blip>
          <a:srcRect t="22566" b="22566"/>
          <a:stretch/>
        </p:blipFill>
        <p:spPr>
          <a:xfrm>
            <a:off x="-127000" y="4605852"/>
            <a:ext cx="12319000" cy="2252147"/>
          </a:xfrm>
          <a:prstGeom prst="rect">
            <a:avLst/>
          </a:prstGeom>
        </p:spPr>
      </p:pic>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793461"/>
            <a:ext cx="10221911" cy="765176"/>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1634836"/>
            <a:ext cx="10221911" cy="22479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Tree>
    <p:extLst>
      <p:ext uri="{BB962C8B-B14F-4D97-AF65-F5344CB8AC3E}">
        <p14:creationId xmlns:p14="http://schemas.microsoft.com/office/powerpoint/2010/main" val="2672065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Photo long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654A1D-663B-4927-A099-70101F84E118}"/>
              </a:ext>
            </a:extLst>
          </p:cNvPr>
          <p:cNvPicPr>
            <a:picLocks noChangeAspect="1"/>
          </p:cNvPicPr>
          <p:nvPr userDrawn="1"/>
        </p:nvPicPr>
        <p:blipFill>
          <a:blip r:embed="rId2">
            <a:extLst>
              <a:ext uri="{28A0092B-C50C-407E-A947-70E740481C1C}">
                <a14:useLocalDpi xmlns:a14="http://schemas.microsoft.com/office/drawing/2010/main" val="0"/>
              </a:ext>
            </a:extLst>
          </a:blip>
          <a:srcRect t="22566" b="22566"/>
          <a:stretch/>
        </p:blipFill>
        <p:spPr>
          <a:xfrm>
            <a:off x="-127000" y="4605852"/>
            <a:ext cx="12319000" cy="2252147"/>
          </a:xfrm>
          <a:prstGeom prst="rect">
            <a:avLst/>
          </a:prstGeom>
        </p:spPr>
      </p:pic>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793461"/>
            <a:ext cx="10221911" cy="765176"/>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1634836"/>
            <a:ext cx="10221911" cy="22479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Tree>
    <p:extLst>
      <p:ext uri="{BB962C8B-B14F-4D97-AF65-F5344CB8AC3E}">
        <p14:creationId xmlns:p14="http://schemas.microsoft.com/office/powerpoint/2010/main" val="2792245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 long_upload">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F414A1E6-E3F7-E4E7-1ABC-2CF49C23DADC}"/>
              </a:ext>
            </a:extLst>
          </p:cNvPr>
          <p:cNvSpPr>
            <a:spLocks noGrp="1"/>
          </p:cNvSpPr>
          <p:nvPr>
            <p:ph type="pic" sz="quarter" idx="11" hasCustomPrompt="1"/>
          </p:nvPr>
        </p:nvSpPr>
        <p:spPr>
          <a:xfrm>
            <a:off x="0" y="4610100"/>
            <a:ext cx="12192000" cy="2247900"/>
          </a:xfrm>
        </p:spPr>
        <p:txBody>
          <a:bodyPr/>
          <a:lstStyle>
            <a:lvl1pPr marL="0" indent="0">
              <a:buNone/>
              <a:defRPr/>
            </a:lvl1pPr>
          </a:lstStyle>
          <a:p>
            <a:r>
              <a:rPr lang="en-US" dirty="0"/>
              <a:t>Click to add photo</a:t>
            </a:r>
          </a:p>
        </p:txBody>
      </p:sp>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793461"/>
            <a:ext cx="10221911" cy="765176"/>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1634836"/>
            <a:ext cx="10221911" cy="22479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Tree>
    <p:extLst>
      <p:ext uri="{BB962C8B-B14F-4D97-AF65-F5344CB8AC3E}">
        <p14:creationId xmlns:p14="http://schemas.microsoft.com/office/powerpoint/2010/main" val="2890176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long_upload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F414A1E6-E3F7-E4E7-1ABC-2CF49C23DADC}"/>
              </a:ext>
            </a:extLst>
          </p:cNvPr>
          <p:cNvSpPr>
            <a:spLocks noGrp="1"/>
          </p:cNvSpPr>
          <p:nvPr>
            <p:ph type="pic" sz="quarter" idx="11" hasCustomPrompt="1"/>
          </p:nvPr>
        </p:nvSpPr>
        <p:spPr>
          <a:xfrm>
            <a:off x="0" y="4610100"/>
            <a:ext cx="12192000" cy="2247900"/>
          </a:xfrm>
        </p:spPr>
        <p:txBody>
          <a:bodyPr/>
          <a:lstStyle>
            <a:lvl1pPr marL="0" indent="0">
              <a:buNone/>
              <a:defRPr>
                <a:solidFill>
                  <a:schemeClr val="bg1"/>
                </a:solidFill>
              </a:defRPr>
            </a:lvl1pPr>
          </a:lstStyle>
          <a:p>
            <a:r>
              <a:rPr lang="en-US" dirty="0"/>
              <a:t>Click to add photo</a:t>
            </a:r>
          </a:p>
        </p:txBody>
      </p:sp>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793461"/>
            <a:ext cx="10221911" cy="765176"/>
          </a:xfrm>
        </p:spPr>
        <p:txBody>
          <a:bodyPr anchor="b"/>
          <a:lstStyle>
            <a:lvl1pPr>
              <a:defRPr sz="32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1634836"/>
            <a:ext cx="10221911" cy="224790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955976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de photo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599137-3E69-5D02-8885-5176B7716129}"/>
              </a:ext>
            </a:extLst>
          </p:cNvPr>
          <p:cNvPicPr>
            <a:picLocks noChangeAspect="1"/>
          </p:cNvPicPr>
          <p:nvPr userDrawn="1"/>
        </p:nvPicPr>
        <p:blipFill>
          <a:blip r:embed="rId2">
            <a:extLst>
              <a:ext uri="{28A0092B-C50C-407E-A947-70E740481C1C}">
                <a14:useLocalDpi xmlns:a14="http://schemas.microsoft.com/office/drawing/2010/main" val="0"/>
              </a:ext>
            </a:extLst>
          </a:blip>
          <a:srcRect l="5556" r="5556"/>
          <a:stretch/>
        </p:blipFill>
        <p:spPr>
          <a:xfrm>
            <a:off x="6096000" y="0"/>
            <a:ext cx="6096000" cy="6858000"/>
          </a:xfrm>
          <a:prstGeom prst="rect">
            <a:avLst/>
          </a:prstGeom>
        </p:spPr>
      </p:pic>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
        <p:nvSpPr>
          <p:cNvPr id="7" name="Title 1">
            <a:extLst>
              <a:ext uri="{FF2B5EF4-FFF2-40B4-BE49-F238E27FC236}">
                <a16:creationId xmlns:a16="http://schemas.microsoft.com/office/drawing/2014/main" id="{F3D112B9-6B91-F835-D371-6F0A4A5CAA81}"/>
              </a:ext>
            </a:extLst>
          </p:cNvPr>
          <p:cNvSpPr>
            <a:spLocks noGrp="1"/>
          </p:cNvSpPr>
          <p:nvPr>
            <p:ph type="title"/>
          </p:nvPr>
        </p:nvSpPr>
        <p:spPr>
          <a:xfrm>
            <a:off x="839788" y="987424"/>
            <a:ext cx="4478971" cy="1069975"/>
          </a:xfrm>
        </p:spPr>
        <p:txBody>
          <a:bodyPr anchor="b"/>
          <a:lstStyle>
            <a:lvl1pPr>
              <a:defRPr sz="3200"/>
            </a:lvl1pPr>
          </a:lstStyle>
          <a:p>
            <a:r>
              <a:rPr lang="en-US" dirty="0"/>
              <a:t>Click to edit Master title style</a:t>
            </a:r>
          </a:p>
        </p:txBody>
      </p:sp>
      <p:sp>
        <p:nvSpPr>
          <p:cNvPr id="8" name="Text Placeholder 3">
            <a:extLst>
              <a:ext uri="{FF2B5EF4-FFF2-40B4-BE49-F238E27FC236}">
                <a16:creationId xmlns:a16="http://schemas.microsoft.com/office/drawing/2014/main" id="{B4D17552-D7FD-46D5-AA77-C6912C6D363C}"/>
              </a:ext>
            </a:extLst>
          </p:cNvPr>
          <p:cNvSpPr>
            <a:spLocks noGrp="1"/>
          </p:cNvSpPr>
          <p:nvPr>
            <p:ph type="body" sz="half" idx="2"/>
          </p:nvPr>
        </p:nvSpPr>
        <p:spPr>
          <a:xfrm>
            <a:off x="839788" y="2057400"/>
            <a:ext cx="447897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a:extLst>
              <a:ext uri="{FF2B5EF4-FFF2-40B4-BE49-F238E27FC236}">
                <a16:creationId xmlns:a16="http://schemas.microsoft.com/office/drawing/2014/main" id="{FE595010-6A18-56D9-EBDB-DC75BF1B0CD6}"/>
              </a:ext>
            </a:extLst>
          </p:cNvPr>
          <p:cNvSpPr/>
          <p:nvPr userDrawn="1"/>
        </p:nvSpPr>
        <p:spPr>
          <a:xfrm>
            <a:off x="6035841" y="0"/>
            <a:ext cx="136359"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471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de photo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FDF300-249D-2707-7DC2-0065405FBECC}"/>
              </a:ext>
            </a:extLst>
          </p:cNvPr>
          <p:cNvPicPr>
            <a:picLocks noChangeAspect="1"/>
          </p:cNvPicPr>
          <p:nvPr userDrawn="1"/>
        </p:nvPicPr>
        <p:blipFill>
          <a:blip r:embed="rId2">
            <a:extLst>
              <a:ext uri="{28A0092B-C50C-407E-A947-70E740481C1C}">
                <a14:useLocalDpi xmlns:a14="http://schemas.microsoft.com/office/drawing/2010/main" val="0"/>
              </a:ext>
            </a:extLst>
          </a:blip>
          <a:srcRect l="5556" r="5556"/>
          <a:stretch/>
        </p:blipFill>
        <p:spPr>
          <a:xfrm>
            <a:off x="6096000" y="0"/>
            <a:ext cx="6096000" cy="6858000"/>
          </a:xfrm>
          <a:prstGeom prst="rect">
            <a:avLst/>
          </a:prstGeom>
        </p:spPr>
      </p:pic>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
        <p:nvSpPr>
          <p:cNvPr id="7" name="Title 1">
            <a:extLst>
              <a:ext uri="{FF2B5EF4-FFF2-40B4-BE49-F238E27FC236}">
                <a16:creationId xmlns:a16="http://schemas.microsoft.com/office/drawing/2014/main" id="{F3D112B9-6B91-F835-D371-6F0A4A5CAA81}"/>
              </a:ext>
            </a:extLst>
          </p:cNvPr>
          <p:cNvSpPr>
            <a:spLocks noGrp="1"/>
          </p:cNvSpPr>
          <p:nvPr>
            <p:ph type="title"/>
          </p:nvPr>
        </p:nvSpPr>
        <p:spPr>
          <a:xfrm>
            <a:off x="839788" y="987424"/>
            <a:ext cx="4478971" cy="1069975"/>
          </a:xfrm>
        </p:spPr>
        <p:txBody>
          <a:bodyPr anchor="b"/>
          <a:lstStyle>
            <a:lvl1pPr>
              <a:defRPr sz="3200"/>
            </a:lvl1pPr>
          </a:lstStyle>
          <a:p>
            <a:r>
              <a:rPr lang="en-US" dirty="0"/>
              <a:t>Click to edit Master title style</a:t>
            </a:r>
          </a:p>
        </p:txBody>
      </p:sp>
      <p:sp>
        <p:nvSpPr>
          <p:cNvPr id="8" name="Text Placeholder 3">
            <a:extLst>
              <a:ext uri="{FF2B5EF4-FFF2-40B4-BE49-F238E27FC236}">
                <a16:creationId xmlns:a16="http://schemas.microsoft.com/office/drawing/2014/main" id="{B4D17552-D7FD-46D5-AA77-C6912C6D363C}"/>
              </a:ext>
            </a:extLst>
          </p:cNvPr>
          <p:cNvSpPr>
            <a:spLocks noGrp="1"/>
          </p:cNvSpPr>
          <p:nvPr>
            <p:ph type="body" sz="half" idx="2"/>
          </p:nvPr>
        </p:nvSpPr>
        <p:spPr>
          <a:xfrm>
            <a:off x="839788" y="2057400"/>
            <a:ext cx="447897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a:extLst>
              <a:ext uri="{FF2B5EF4-FFF2-40B4-BE49-F238E27FC236}">
                <a16:creationId xmlns:a16="http://schemas.microsoft.com/office/drawing/2014/main" id="{FE595010-6A18-56D9-EBDB-DC75BF1B0CD6}"/>
              </a:ext>
            </a:extLst>
          </p:cNvPr>
          <p:cNvSpPr/>
          <p:nvPr userDrawn="1"/>
        </p:nvSpPr>
        <p:spPr>
          <a:xfrm>
            <a:off x="6035841" y="0"/>
            <a:ext cx="136359"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51124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de photo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B75AC3-05FF-1FD8-BF15-56E44740DEAC}"/>
              </a:ext>
            </a:extLst>
          </p:cNvPr>
          <p:cNvPicPr>
            <a:picLocks noChangeAspect="1"/>
          </p:cNvPicPr>
          <p:nvPr userDrawn="1"/>
        </p:nvPicPr>
        <p:blipFill>
          <a:blip r:embed="rId2">
            <a:extLst>
              <a:ext uri="{28A0092B-C50C-407E-A947-70E740481C1C}">
                <a14:useLocalDpi xmlns:a14="http://schemas.microsoft.com/office/drawing/2010/main" val="0"/>
              </a:ext>
            </a:extLst>
          </a:blip>
          <a:srcRect l="5556" r="5556"/>
          <a:stretch/>
        </p:blipFill>
        <p:spPr>
          <a:xfrm>
            <a:off x="6096000" y="0"/>
            <a:ext cx="6096000" cy="6858000"/>
          </a:xfrm>
          <a:prstGeom prst="rect">
            <a:avLst/>
          </a:prstGeom>
        </p:spPr>
      </p:pic>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
        <p:nvSpPr>
          <p:cNvPr id="7" name="Title 1">
            <a:extLst>
              <a:ext uri="{FF2B5EF4-FFF2-40B4-BE49-F238E27FC236}">
                <a16:creationId xmlns:a16="http://schemas.microsoft.com/office/drawing/2014/main" id="{F3D112B9-6B91-F835-D371-6F0A4A5CAA81}"/>
              </a:ext>
            </a:extLst>
          </p:cNvPr>
          <p:cNvSpPr>
            <a:spLocks noGrp="1"/>
          </p:cNvSpPr>
          <p:nvPr>
            <p:ph type="title"/>
          </p:nvPr>
        </p:nvSpPr>
        <p:spPr>
          <a:xfrm>
            <a:off x="839788" y="987424"/>
            <a:ext cx="4478971" cy="1069975"/>
          </a:xfrm>
        </p:spPr>
        <p:txBody>
          <a:bodyPr anchor="b"/>
          <a:lstStyle>
            <a:lvl1pPr>
              <a:defRPr sz="3200"/>
            </a:lvl1pPr>
          </a:lstStyle>
          <a:p>
            <a:r>
              <a:rPr lang="en-US" dirty="0"/>
              <a:t>Click to edit Master title style</a:t>
            </a:r>
          </a:p>
        </p:txBody>
      </p:sp>
      <p:sp>
        <p:nvSpPr>
          <p:cNvPr id="8" name="Text Placeholder 3">
            <a:extLst>
              <a:ext uri="{FF2B5EF4-FFF2-40B4-BE49-F238E27FC236}">
                <a16:creationId xmlns:a16="http://schemas.microsoft.com/office/drawing/2014/main" id="{B4D17552-D7FD-46D5-AA77-C6912C6D363C}"/>
              </a:ext>
            </a:extLst>
          </p:cNvPr>
          <p:cNvSpPr>
            <a:spLocks noGrp="1"/>
          </p:cNvSpPr>
          <p:nvPr>
            <p:ph type="body" sz="half" idx="2"/>
          </p:nvPr>
        </p:nvSpPr>
        <p:spPr>
          <a:xfrm>
            <a:off x="839788" y="2057400"/>
            <a:ext cx="447897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a:extLst>
              <a:ext uri="{FF2B5EF4-FFF2-40B4-BE49-F238E27FC236}">
                <a16:creationId xmlns:a16="http://schemas.microsoft.com/office/drawing/2014/main" id="{FE595010-6A18-56D9-EBDB-DC75BF1B0CD6}"/>
              </a:ext>
            </a:extLst>
          </p:cNvPr>
          <p:cNvSpPr/>
          <p:nvPr userDrawn="1"/>
        </p:nvSpPr>
        <p:spPr>
          <a:xfrm>
            <a:off x="6035841" y="0"/>
            <a:ext cx="136359"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6331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de photo_upload">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2750C35D-02E0-77BD-88B5-E59258010B52}"/>
              </a:ext>
            </a:extLst>
          </p:cNvPr>
          <p:cNvSpPr>
            <a:spLocks noGrp="1"/>
          </p:cNvSpPr>
          <p:nvPr>
            <p:ph type="pic" sz="quarter" idx="13" hasCustomPrompt="1"/>
          </p:nvPr>
        </p:nvSpPr>
        <p:spPr>
          <a:xfrm>
            <a:off x="6104020" y="0"/>
            <a:ext cx="6087980" cy="6858000"/>
          </a:xfrm>
        </p:spPr>
        <p:txBody>
          <a:bodyPr anchor="ctr"/>
          <a:lstStyle>
            <a:lvl1pPr marL="0" indent="0" algn="ctr">
              <a:buNone/>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add photo</a:t>
            </a:r>
          </a:p>
        </p:txBody>
      </p:sp>
      <p:pic>
        <p:nvPicPr>
          <p:cNvPr id="10" name="Picture 9" descr="A white text on a black background&#10;&#10;Description automatically generated">
            <a:extLst>
              <a:ext uri="{FF2B5EF4-FFF2-40B4-BE49-F238E27FC236}">
                <a16:creationId xmlns:a16="http://schemas.microsoft.com/office/drawing/2014/main" id="{BFE90DF6-9E50-CDC2-3F23-EC3CF1D016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5462" y="6238039"/>
            <a:ext cx="1122253" cy="359121"/>
          </a:xfrm>
          <a:prstGeom prst="rect">
            <a:avLst/>
          </a:prstGeom>
        </p:spPr>
      </p:pic>
      <p:sp>
        <p:nvSpPr>
          <p:cNvPr id="7" name="Title 1">
            <a:extLst>
              <a:ext uri="{FF2B5EF4-FFF2-40B4-BE49-F238E27FC236}">
                <a16:creationId xmlns:a16="http://schemas.microsoft.com/office/drawing/2014/main" id="{F3D112B9-6B91-F835-D371-6F0A4A5CAA81}"/>
              </a:ext>
            </a:extLst>
          </p:cNvPr>
          <p:cNvSpPr>
            <a:spLocks noGrp="1"/>
          </p:cNvSpPr>
          <p:nvPr>
            <p:ph type="title"/>
          </p:nvPr>
        </p:nvSpPr>
        <p:spPr>
          <a:xfrm>
            <a:off x="839788" y="987424"/>
            <a:ext cx="4478971" cy="1069975"/>
          </a:xfrm>
        </p:spPr>
        <p:txBody>
          <a:bodyPr anchor="b"/>
          <a:lstStyle>
            <a:lvl1pPr>
              <a:defRPr sz="3200"/>
            </a:lvl1pPr>
          </a:lstStyle>
          <a:p>
            <a:r>
              <a:rPr lang="en-US" dirty="0"/>
              <a:t>Click to edit Master title style</a:t>
            </a:r>
          </a:p>
        </p:txBody>
      </p:sp>
      <p:sp>
        <p:nvSpPr>
          <p:cNvPr id="8" name="Text Placeholder 3">
            <a:extLst>
              <a:ext uri="{FF2B5EF4-FFF2-40B4-BE49-F238E27FC236}">
                <a16:creationId xmlns:a16="http://schemas.microsoft.com/office/drawing/2014/main" id="{B4D17552-D7FD-46D5-AA77-C6912C6D363C}"/>
              </a:ext>
            </a:extLst>
          </p:cNvPr>
          <p:cNvSpPr>
            <a:spLocks noGrp="1"/>
          </p:cNvSpPr>
          <p:nvPr>
            <p:ph type="body" sz="half" idx="2"/>
          </p:nvPr>
        </p:nvSpPr>
        <p:spPr>
          <a:xfrm>
            <a:off x="839788" y="2057400"/>
            <a:ext cx="447897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a:extLst>
              <a:ext uri="{FF2B5EF4-FFF2-40B4-BE49-F238E27FC236}">
                <a16:creationId xmlns:a16="http://schemas.microsoft.com/office/drawing/2014/main" id="{FE595010-6A18-56D9-EBDB-DC75BF1B0CD6}"/>
              </a:ext>
            </a:extLst>
          </p:cNvPr>
          <p:cNvSpPr/>
          <p:nvPr userDrawn="1"/>
        </p:nvSpPr>
        <p:spPr>
          <a:xfrm>
            <a:off x="6035841" y="0"/>
            <a:ext cx="136359"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6955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F611C-024A-23CC-F593-0A1F49A1D765}"/>
              </a:ext>
            </a:extLst>
          </p:cNvPr>
          <p:cNvSpPr>
            <a:spLocks noGrp="1"/>
          </p:cNvSpPr>
          <p:nvPr>
            <p:ph type="title"/>
          </p:nvPr>
        </p:nvSpPr>
        <p:spPr>
          <a:xfrm>
            <a:off x="838200" y="814192"/>
            <a:ext cx="10515600" cy="1325563"/>
          </a:xfrm>
        </p:spPr>
        <p:txBody>
          <a:bodyPr/>
          <a:lstStyle>
            <a:lvl1pPr>
              <a:defRPr>
                <a:solidFill>
                  <a:schemeClr val="bg1"/>
                </a:solidFill>
              </a:defRPr>
            </a:lvl1pPr>
          </a:lstStyle>
          <a:p>
            <a:r>
              <a:rPr lang="en-US" dirty="0"/>
              <a:t>Click to edit Master title style</a:t>
            </a:r>
          </a:p>
        </p:txBody>
      </p:sp>
      <p:sp>
        <p:nvSpPr>
          <p:cNvPr id="5" name="Chart Placeholder 4">
            <a:extLst>
              <a:ext uri="{FF2B5EF4-FFF2-40B4-BE49-F238E27FC236}">
                <a16:creationId xmlns:a16="http://schemas.microsoft.com/office/drawing/2014/main" id="{9CF2AEFB-810E-CF0B-1AFB-1648ED6ABF9B}"/>
              </a:ext>
            </a:extLst>
          </p:cNvPr>
          <p:cNvSpPr>
            <a:spLocks noGrp="1"/>
          </p:cNvSpPr>
          <p:nvPr>
            <p:ph type="chart" sz="quarter" idx="10" hasCustomPrompt="1"/>
          </p:nvPr>
        </p:nvSpPr>
        <p:spPr>
          <a:xfrm>
            <a:off x="838199" y="2270125"/>
            <a:ext cx="10515599" cy="2783138"/>
          </a:xfrm>
        </p:spPr>
        <p:txBody>
          <a:bodyPr/>
          <a:lstStyle>
            <a:lvl1pPr marL="0" indent="0">
              <a:buNone/>
              <a:defRPr>
                <a:solidFill>
                  <a:schemeClr val="bg1"/>
                </a:solidFill>
              </a:defRPr>
            </a:lvl1pPr>
          </a:lstStyle>
          <a:p>
            <a:r>
              <a:rPr lang="en-US" dirty="0"/>
              <a:t>Click to insert a chart</a:t>
            </a:r>
          </a:p>
        </p:txBody>
      </p:sp>
      <p:cxnSp>
        <p:nvCxnSpPr>
          <p:cNvPr id="7" name="Straight Connector 6">
            <a:extLst>
              <a:ext uri="{FF2B5EF4-FFF2-40B4-BE49-F238E27FC236}">
                <a16:creationId xmlns:a16="http://schemas.microsoft.com/office/drawing/2014/main" id="{76653790-D549-E88C-7A64-AB60A504DF7B}"/>
              </a:ext>
            </a:extLst>
          </p:cNvPr>
          <p:cNvCxnSpPr>
            <a:cxnSpLocks/>
          </p:cNvCxnSpPr>
          <p:nvPr userDrawn="1"/>
        </p:nvCxnSpPr>
        <p:spPr>
          <a:xfrm>
            <a:off x="878303" y="5422232"/>
            <a:ext cx="10435389" cy="0"/>
          </a:xfrm>
          <a:prstGeom prst="line">
            <a:avLst/>
          </a:prstGeom>
          <a:ln w="25400" cap="rnd">
            <a:solidFill>
              <a:schemeClr val="bg2"/>
            </a:solidFill>
            <a:prstDash val="sysDot"/>
            <a:round/>
            <a:headEnd type="oval" w="lg" len="lg"/>
          </a:ln>
        </p:spPr>
        <p:style>
          <a:lnRef idx="2">
            <a:schemeClr val="accent1"/>
          </a:lnRef>
          <a:fillRef idx="0">
            <a:schemeClr val="accent1"/>
          </a:fillRef>
          <a:effectRef idx="1">
            <a:schemeClr val="accent1"/>
          </a:effectRef>
          <a:fontRef idx="minor">
            <a:schemeClr val="tx1"/>
          </a:fontRef>
        </p:style>
      </p:cxnSp>
      <p:sp>
        <p:nvSpPr>
          <p:cNvPr id="10" name="Text Placeholder 9">
            <a:extLst>
              <a:ext uri="{FF2B5EF4-FFF2-40B4-BE49-F238E27FC236}">
                <a16:creationId xmlns:a16="http://schemas.microsoft.com/office/drawing/2014/main" id="{0E3CA699-0BC9-E0CA-BE83-903B581A5D5B}"/>
              </a:ext>
            </a:extLst>
          </p:cNvPr>
          <p:cNvSpPr>
            <a:spLocks noGrp="1"/>
          </p:cNvSpPr>
          <p:nvPr>
            <p:ph type="body" sz="quarter" idx="11" hasCustomPrompt="1"/>
          </p:nvPr>
        </p:nvSpPr>
        <p:spPr>
          <a:xfrm>
            <a:off x="838199" y="5590550"/>
            <a:ext cx="10515600" cy="529640"/>
          </a:xfrm>
        </p:spPr>
        <p:txBody>
          <a:bodyPr>
            <a:noAutofit/>
          </a:bodyPr>
          <a:lstStyle>
            <a:lvl1pPr marL="0" indent="0">
              <a:buNone/>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Insert citation or description here</a:t>
            </a:r>
          </a:p>
        </p:txBody>
      </p:sp>
    </p:spTree>
    <p:extLst>
      <p:ext uri="{BB962C8B-B14F-4D97-AF65-F5344CB8AC3E}">
        <p14:creationId xmlns:p14="http://schemas.microsoft.com/office/powerpoint/2010/main" val="32418382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F611C-024A-23CC-F593-0A1F49A1D765}"/>
              </a:ext>
            </a:extLst>
          </p:cNvPr>
          <p:cNvSpPr>
            <a:spLocks noGrp="1"/>
          </p:cNvSpPr>
          <p:nvPr>
            <p:ph type="title"/>
          </p:nvPr>
        </p:nvSpPr>
        <p:spPr>
          <a:xfrm>
            <a:off x="838200" y="814192"/>
            <a:ext cx="10515600" cy="1325563"/>
          </a:xfrm>
        </p:spPr>
        <p:txBody>
          <a:bodyPr/>
          <a:lstStyle>
            <a:lvl1pPr>
              <a:defRPr>
                <a:solidFill>
                  <a:schemeClr val="tx1"/>
                </a:solidFill>
              </a:defRPr>
            </a:lvl1pPr>
          </a:lstStyle>
          <a:p>
            <a:r>
              <a:rPr lang="en-US" dirty="0"/>
              <a:t>Click to edit Master title style</a:t>
            </a:r>
          </a:p>
        </p:txBody>
      </p:sp>
      <p:sp>
        <p:nvSpPr>
          <p:cNvPr id="5" name="Chart Placeholder 4">
            <a:extLst>
              <a:ext uri="{FF2B5EF4-FFF2-40B4-BE49-F238E27FC236}">
                <a16:creationId xmlns:a16="http://schemas.microsoft.com/office/drawing/2014/main" id="{9CF2AEFB-810E-CF0B-1AFB-1648ED6ABF9B}"/>
              </a:ext>
            </a:extLst>
          </p:cNvPr>
          <p:cNvSpPr>
            <a:spLocks noGrp="1"/>
          </p:cNvSpPr>
          <p:nvPr>
            <p:ph type="chart" sz="quarter" idx="10" hasCustomPrompt="1"/>
          </p:nvPr>
        </p:nvSpPr>
        <p:spPr>
          <a:xfrm>
            <a:off x="838199" y="2270125"/>
            <a:ext cx="10515599" cy="2783138"/>
          </a:xfrm>
        </p:spPr>
        <p:txBody>
          <a:bodyPr/>
          <a:lstStyle>
            <a:lvl1pPr marL="0" indent="0">
              <a:buNone/>
              <a:defRPr>
                <a:solidFill>
                  <a:schemeClr val="tx1"/>
                </a:solidFill>
              </a:defRPr>
            </a:lvl1pPr>
          </a:lstStyle>
          <a:p>
            <a:r>
              <a:rPr lang="en-US" dirty="0"/>
              <a:t>Click to insert a chart</a:t>
            </a:r>
          </a:p>
        </p:txBody>
      </p:sp>
      <p:cxnSp>
        <p:nvCxnSpPr>
          <p:cNvPr id="7" name="Straight Connector 6">
            <a:extLst>
              <a:ext uri="{FF2B5EF4-FFF2-40B4-BE49-F238E27FC236}">
                <a16:creationId xmlns:a16="http://schemas.microsoft.com/office/drawing/2014/main" id="{76653790-D549-E88C-7A64-AB60A504DF7B}"/>
              </a:ext>
            </a:extLst>
          </p:cNvPr>
          <p:cNvCxnSpPr>
            <a:cxnSpLocks/>
          </p:cNvCxnSpPr>
          <p:nvPr userDrawn="1"/>
        </p:nvCxnSpPr>
        <p:spPr>
          <a:xfrm>
            <a:off x="878303" y="5422232"/>
            <a:ext cx="10435389" cy="0"/>
          </a:xfrm>
          <a:prstGeom prst="line">
            <a:avLst/>
          </a:prstGeom>
          <a:ln w="25400" cap="rnd">
            <a:solidFill>
              <a:schemeClr val="accent1"/>
            </a:solidFill>
            <a:prstDash val="sysDot"/>
            <a:round/>
            <a:headEnd type="oval" w="lg" len="lg"/>
          </a:ln>
        </p:spPr>
        <p:style>
          <a:lnRef idx="2">
            <a:schemeClr val="accent1"/>
          </a:lnRef>
          <a:fillRef idx="0">
            <a:schemeClr val="accent1"/>
          </a:fillRef>
          <a:effectRef idx="1">
            <a:schemeClr val="accent1"/>
          </a:effectRef>
          <a:fontRef idx="minor">
            <a:schemeClr val="tx1"/>
          </a:fontRef>
        </p:style>
      </p:cxnSp>
      <p:sp>
        <p:nvSpPr>
          <p:cNvPr id="10" name="Text Placeholder 9">
            <a:extLst>
              <a:ext uri="{FF2B5EF4-FFF2-40B4-BE49-F238E27FC236}">
                <a16:creationId xmlns:a16="http://schemas.microsoft.com/office/drawing/2014/main" id="{0E3CA699-0BC9-E0CA-BE83-903B581A5D5B}"/>
              </a:ext>
            </a:extLst>
          </p:cNvPr>
          <p:cNvSpPr>
            <a:spLocks noGrp="1"/>
          </p:cNvSpPr>
          <p:nvPr>
            <p:ph type="body" sz="quarter" idx="11" hasCustomPrompt="1"/>
          </p:nvPr>
        </p:nvSpPr>
        <p:spPr>
          <a:xfrm>
            <a:off x="838199" y="5590550"/>
            <a:ext cx="10515600" cy="529640"/>
          </a:xfrm>
        </p:spPr>
        <p:txBody>
          <a:bodyPr>
            <a:noAutofit/>
          </a:bodyPr>
          <a:lstStyle>
            <a:lvl1pPr marL="0" indent="0">
              <a:buNone/>
              <a:defRPr sz="1400">
                <a:solidFill>
                  <a:schemeClr val="tx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Insert citation or description here</a:t>
            </a:r>
          </a:p>
        </p:txBody>
      </p:sp>
    </p:spTree>
    <p:extLst>
      <p:ext uri="{BB962C8B-B14F-4D97-AF65-F5344CB8AC3E}">
        <p14:creationId xmlns:p14="http://schemas.microsoft.com/office/powerpoint/2010/main" val="34295632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rt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F611C-024A-23CC-F593-0A1F49A1D765}"/>
              </a:ext>
            </a:extLst>
          </p:cNvPr>
          <p:cNvSpPr>
            <a:spLocks noGrp="1"/>
          </p:cNvSpPr>
          <p:nvPr>
            <p:ph type="title"/>
          </p:nvPr>
        </p:nvSpPr>
        <p:spPr>
          <a:xfrm>
            <a:off x="838200" y="814192"/>
            <a:ext cx="10515600" cy="1325563"/>
          </a:xfrm>
        </p:spPr>
        <p:txBody>
          <a:bodyPr/>
          <a:lstStyle>
            <a:lvl1pPr>
              <a:defRPr>
                <a:solidFill>
                  <a:schemeClr val="tx1"/>
                </a:solidFill>
              </a:defRPr>
            </a:lvl1pPr>
          </a:lstStyle>
          <a:p>
            <a:r>
              <a:rPr lang="en-US" dirty="0"/>
              <a:t>Click to edit Master title style</a:t>
            </a:r>
          </a:p>
        </p:txBody>
      </p:sp>
      <p:sp>
        <p:nvSpPr>
          <p:cNvPr id="5" name="Chart Placeholder 4">
            <a:extLst>
              <a:ext uri="{FF2B5EF4-FFF2-40B4-BE49-F238E27FC236}">
                <a16:creationId xmlns:a16="http://schemas.microsoft.com/office/drawing/2014/main" id="{9CF2AEFB-810E-CF0B-1AFB-1648ED6ABF9B}"/>
              </a:ext>
            </a:extLst>
          </p:cNvPr>
          <p:cNvSpPr>
            <a:spLocks noGrp="1"/>
          </p:cNvSpPr>
          <p:nvPr>
            <p:ph type="chart" sz="quarter" idx="10" hasCustomPrompt="1"/>
          </p:nvPr>
        </p:nvSpPr>
        <p:spPr>
          <a:xfrm>
            <a:off x="838199" y="2270125"/>
            <a:ext cx="10515599" cy="2783138"/>
          </a:xfrm>
        </p:spPr>
        <p:txBody>
          <a:bodyPr/>
          <a:lstStyle>
            <a:lvl1pPr marL="0" indent="0">
              <a:buNone/>
              <a:defRPr>
                <a:solidFill>
                  <a:schemeClr val="tx1"/>
                </a:solidFill>
              </a:defRPr>
            </a:lvl1pPr>
          </a:lstStyle>
          <a:p>
            <a:r>
              <a:rPr lang="en-US" dirty="0"/>
              <a:t>Click to insert a chart</a:t>
            </a:r>
          </a:p>
        </p:txBody>
      </p:sp>
      <p:cxnSp>
        <p:nvCxnSpPr>
          <p:cNvPr id="7" name="Straight Connector 6">
            <a:extLst>
              <a:ext uri="{FF2B5EF4-FFF2-40B4-BE49-F238E27FC236}">
                <a16:creationId xmlns:a16="http://schemas.microsoft.com/office/drawing/2014/main" id="{76653790-D549-E88C-7A64-AB60A504DF7B}"/>
              </a:ext>
            </a:extLst>
          </p:cNvPr>
          <p:cNvCxnSpPr>
            <a:cxnSpLocks/>
          </p:cNvCxnSpPr>
          <p:nvPr userDrawn="1"/>
        </p:nvCxnSpPr>
        <p:spPr>
          <a:xfrm>
            <a:off x="878303" y="5422232"/>
            <a:ext cx="10435389" cy="0"/>
          </a:xfrm>
          <a:prstGeom prst="line">
            <a:avLst/>
          </a:prstGeom>
          <a:ln w="25400" cap="rnd">
            <a:solidFill>
              <a:schemeClr val="accent1"/>
            </a:solidFill>
            <a:prstDash val="sysDot"/>
            <a:round/>
            <a:headEnd type="oval" w="lg" len="lg"/>
          </a:ln>
        </p:spPr>
        <p:style>
          <a:lnRef idx="2">
            <a:schemeClr val="accent1"/>
          </a:lnRef>
          <a:fillRef idx="0">
            <a:schemeClr val="accent1"/>
          </a:fillRef>
          <a:effectRef idx="1">
            <a:schemeClr val="accent1"/>
          </a:effectRef>
          <a:fontRef idx="minor">
            <a:schemeClr val="tx1"/>
          </a:fontRef>
        </p:style>
      </p:cxnSp>
      <p:sp>
        <p:nvSpPr>
          <p:cNvPr id="10" name="Text Placeholder 9">
            <a:extLst>
              <a:ext uri="{FF2B5EF4-FFF2-40B4-BE49-F238E27FC236}">
                <a16:creationId xmlns:a16="http://schemas.microsoft.com/office/drawing/2014/main" id="{0E3CA699-0BC9-E0CA-BE83-903B581A5D5B}"/>
              </a:ext>
            </a:extLst>
          </p:cNvPr>
          <p:cNvSpPr>
            <a:spLocks noGrp="1"/>
          </p:cNvSpPr>
          <p:nvPr>
            <p:ph type="body" sz="quarter" idx="11" hasCustomPrompt="1"/>
          </p:nvPr>
        </p:nvSpPr>
        <p:spPr>
          <a:xfrm>
            <a:off x="838199" y="5590550"/>
            <a:ext cx="10515600" cy="529640"/>
          </a:xfrm>
        </p:spPr>
        <p:txBody>
          <a:bodyPr>
            <a:noAutofit/>
          </a:bodyPr>
          <a:lstStyle>
            <a:lvl1pPr marL="0" indent="0">
              <a:buNone/>
              <a:defRPr sz="1400">
                <a:solidFill>
                  <a:schemeClr val="tx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Insert citation or description here</a:t>
            </a:r>
          </a:p>
        </p:txBody>
      </p:sp>
    </p:spTree>
    <p:extLst>
      <p:ext uri="{BB962C8B-B14F-4D97-AF65-F5344CB8AC3E}">
        <p14:creationId xmlns:p14="http://schemas.microsoft.com/office/powerpoint/2010/main" val="29349851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6058B-1DEB-6DF5-B5AE-A101B9D5B1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6122F0-FB2B-0431-6580-23EEFE998E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672282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DD7E-48C9-ADA8-C936-FC550B859D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3BE847-C698-E818-7123-AA8AB4A7954E}"/>
              </a:ext>
            </a:extLst>
          </p:cNvPr>
          <p:cNvSpPr>
            <a:spLocks noGrp="1"/>
          </p:cNvSpPr>
          <p:nvPr>
            <p:ph sz="half" idx="1"/>
          </p:nvPr>
        </p:nvSpPr>
        <p:spPr>
          <a:xfrm>
            <a:off x="838200" y="2242159"/>
            <a:ext cx="5181600" cy="380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DCDB68-9B92-89D1-2185-C312DA614D42}"/>
              </a:ext>
            </a:extLst>
          </p:cNvPr>
          <p:cNvSpPr>
            <a:spLocks noGrp="1"/>
          </p:cNvSpPr>
          <p:nvPr>
            <p:ph sz="half" idx="2"/>
          </p:nvPr>
        </p:nvSpPr>
        <p:spPr>
          <a:xfrm>
            <a:off x="6172200" y="2242159"/>
            <a:ext cx="5181600" cy="380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51500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DD7E-48C9-ADA8-C936-FC550B859DC3}"/>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E3BE847-C698-E818-7123-AA8AB4A7954E}"/>
              </a:ext>
            </a:extLst>
          </p:cNvPr>
          <p:cNvSpPr>
            <a:spLocks noGrp="1"/>
          </p:cNvSpPr>
          <p:nvPr>
            <p:ph sz="half" idx="1"/>
          </p:nvPr>
        </p:nvSpPr>
        <p:spPr>
          <a:xfrm>
            <a:off x="838200" y="2242159"/>
            <a:ext cx="5181600" cy="380164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DCDB68-9B92-89D1-2185-C312DA614D42}"/>
              </a:ext>
            </a:extLst>
          </p:cNvPr>
          <p:cNvSpPr>
            <a:spLocks noGrp="1"/>
          </p:cNvSpPr>
          <p:nvPr>
            <p:ph sz="half" idx="2"/>
          </p:nvPr>
        </p:nvSpPr>
        <p:spPr>
          <a:xfrm>
            <a:off x="6172200" y="2242159"/>
            <a:ext cx="5181600" cy="380164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70009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7A7D-FA4F-D8DA-465D-4DF0C915E960}"/>
              </a:ext>
            </a:extLst>
          </p:cNvPr>
          <p:cNvSpPr>
            <a:spLocks noGrp="1"/>
          </p:cNvSpPr>
          <p:nvPr>
            <p:ph type="title"/>
          </p:nvPr>
        </p:nvSpPr>
        <p:spPr>
          <a:xfrm>
            <a:off x="839788" y="814192"/>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B29F7032-1831-582B-974C-A31C330F27DD}"/>
              </a:ext>
            </a:extLst>
          </p:cNvPr>
          <p:cNvSpPr>
            <a:spLocks noGrp="1"/>
          </p:cNvSpPr>
          <p:nvPr>
            <p:ph type="body" idx="1"/>
          </p:nvPr>
        </p:nvSpPr>
        <p:spPr>
          <a:xfrm>
            <a:off x="839788" y="2254684"/>
            <a:ext cx="5157787" cy="5760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EABDA64-028E-6A1D-15E5-72E75E1440DF}"/>
              </a:ext>
            </a:extLst>
          </p:cNvPr>
          <p:cNvSpPr>
            <a:spLocks noGrp="1"/>
          </p:cNvSpPr>
          <p:nvPr>
            <p:ph sz="half" idx="2"/>
          </p:nvPr>
        </p:nvSpPr>
        <p:spPr>
          <a:xfrm>
            <a:off x="839788" y="2830753"/>
            <a:ext cx="5157787" cy="3213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6122E12-CE30-502B-244E-0E23606CC773}"/>
              </a:ext>
            </a:extLst>
          </p:cNvPr>
          <p:cNvSpPr>
            <a:spLocks noGrp="1"/>
          </p:cNvSpPr>
          <p:nvPr>
            <p:ph type="body" sz="quarter" idx="3"/>
          </p:nvPr>
        </p:nvSpPr>
        <p:spPr>
          <a:xfrm>
            <a:off x="6172200" y="2254684"/>
            <a:ext cx="5183188" cy="5760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B74716-4D61-6F3D-2F27-7C371B19EE89}"/>
              </a:ext>
            </a:extLst>
          </p:cNvPr>
          <p:cNvSpPr>
            <a:spLocks noGrp="1"/>
          </p:cNvSpPr>
          <p:nvPr>
            <p:ph sz="quarter" idx="4"/>
          </p:nvPr>
        </p:nvSpPr>
        <p:spPr>
          <a:xfrm>
            <a:off x="6172200" y="2830753"/>
            <a:ext cx="5183188" cy="3213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32567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7A7D-FA4F-D8DA-465D-4DF0C915E960}"/>
              </a:ext>
            </a:extLst>
          </p:cNvPr>
          <p:cNvSpPr>
            <a:spLocks noGrp="1"/>
          </p:cNvSpPr>
          <p:nvPr>
            <p:ph type="title"/>
          </p:nvPr>
        </p:nvSpPr>
        <p:spPr>
          <a:xfrm>
            <a:off x="839788" y="814192"/>
            <a:ext cx="10515600"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B29F7032-1831-582B-974C-A31C330F27DD}"/>
              </a:ext>
            </a:extLst>
          </p:cNvPr>
          <p:cNvSpPr>
            <a:spLocks noGrp="1"/>
          </p:cNvSpPr>
          <p:nvPr>
            <p:ph type="body" idx="1"/>
          </p:nvPr>
        </p:nvSpPr>
        <p:spPr>
          <a:xfrm>
            <a:off x="839788" y="2254684"/>
            <a:ext cx="5157787" cy="576067"/>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EABDA64-028E-6A1D-15E5-72E75E1440DF}"/>
              </a:ext>
            </a:extLst>
          </p:cNvPr>
          <p:cNvSpPr>
            <a:spLocks noGrp="1"/>
          </p:cNvSpPr>
          <p:nvPr>
            <p:ph sz="half" idx="2"/>
          </p:nvPr>
        </p:nvSpPr>
        <p:spPr>
          <a:xfrm>
            <a:off x="839788" y="2830753"/>
            <a:ext cx="5157787" cy="321305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6122E12-CE30-502B-244E-0E23606CC773}"/>
              </a:ext>
            </a:extLst>
          </p:cNvPr>
          <p:cNvSpPr>
            <a:spLocks noGrp="1"/>
          </p:cNvSpPr>
          <p:nvPr>
            <p:ph type="body" sz="quarter" idx="3"/>
          </p:nvPr>
        </p:nvSpPr>
        <p:spPr>
          <a:xfrm>
            <a:off x="6172200" y="2254684"/>
            <a:ext cx="5183188" cy="576067"/>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B74716-4D61-6F3D-2F27-7C371B19EE89}"/>
              </a:ext>
            </a:extLst>
          </p:cNvPr>
          <p:cNvSpPr>
            <a:spLocks noGrp="1"/>
          </p:cNvSpPr>
          <p:nvPr>
            <p:ph sz="quarter" idx="4"/>
          </p:nvPr>
        </p:nvSpPr>
        <p:spPr>
          <a:xfrm>
            <a:off x="6172200" y="2830753"/>
            <a:ext cx="5183188" cy="321305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6515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cons_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4E5A-50C1-259C-F9CC-C69148BD9F9C}"/>
              </a:ext>
            </a:extLst>
          </p:cNvPr>
          <p:cNvSpPr>
            <a:spLocks noGrp="1"/>
          </p:cNvSpPr>
          <p:nvPr>
            <p:ph type="title"/>
          </p:nvPr>
        </p:nvSpPr>
        <p:spPr/>
        <p:txBody>
          <a:bodyPr/>
          <a:lstStyle>
            <a:lvl1pPr algn="ctr">
              <a:defRPr/>
            </a:lvl1pPr>
          </a:lstStyle>
          <a:p>
            <a:r>
              <a:rPr lang="en-US" dirty="0"/>
              <a:t>Click to edit Master title style</a:t>
            </a:r>
          </a:p>
        </p:txBody>
      </p:sp>
      <p:sp>
        <p:nvSpPr>
          <p:cNvPr id="20" name="Content Placeholder 19">
            <a:extLst>
              <a:ext uri="{FF2B5EF4-FFF2-40B4-BE49-F238E27FC236}">
                <a16:creationId xmlns:a16="http://schemas.microsoft.com/office/drawing/2014/main" id="{D99365BF-6D95-BE92-EDDD-FD9AC49A22A0}"/>
              </a:ext>
            </a:extLst>
          </p:cNvPr>
          <p:cNvSpPr>
            <a:spLocks noGrp="1"/>
          </p:cNvSpPr>
          <p:nvPr>
            <p:ph sz="quarter" idx="22" hasCustomPrompt="1"/>
          </p:nvPr>
        </p:nvSpPr>
        <p:spPr>
          <a:xfrm>
            <a:off x="1941099" y="2686050"/>
            <a:ext cx="825500" cy="827088"/>
          </a:xfrm>
        </p:spPr>
        <p:txBody>
          <a:bodyPr>
            <a:noAutofit/>
          </a:bodyPr>
          <a:lstStyle>
            <a:lvl1pPr marL="0" indent="0" algn="ctr">
              <a:buNone/>
              <a:defRPr sz="1200"/>
            </a:lvl1pPr>
            <a:lvl2pPr>
              <a:defRPr sz="1200"/>
            </a:lvl2pPr>
            <a:lvl3pPr>
              <a:defRPr sz="1200"/>
            </a:lvl3pPr>
            <a:lvl4pPr>
              <a:defRPr sz="1200"/>
            </a:lvl4pPr>
            <a:lvl5pPr>
              <a:defRPr sz="1200"/>
            </a:lvl5pPr>
          </a:lstStyle>
          <a:p>
            <a:pPr lvl="0"/>
            <a:r>
              <a:rPr lang="en-US" dirty="0"/>
              <a:t>Click to insert icon</a:t>
            </a:r>
          </a:p>
        </p:txBody>
      </p:sp>
      <p:sp>
        <p:nvSpPr>
          <p:cNvPr id="21" name="Content Placeholder 19">
            <a:extLst>
              <a:ext uri="{FF2B5EF4-FFF2-40B4-BE49-F238E27FC236}">
                <a16:creationId xmlns:a16="http://schemas.microsoft.com/office/drawing/2014/main" id="{3A961A69-3546-91B4-5A51-EEC4CC1D6231}"/>
              </a:ext>
            </a:extLst>
          </p:cNvPr>
          <p:cNvSpPr>
            <a:spLocks noGrp="1"/>
          </p:cNvSpPr>
          <p:nvPr>
            <p:ph sz="quarter" idx="23" hasCustomPrompt="1"/>
          </p:nvPr>
        </p:nvSpPr>
        <p:spPr>
          <a:xfrm>
            <a:off x="4416033" y="2666848"/>
            <a:ext cx="825500" cy="827088"/>
          </a:xfrm>
        </p:spPr>
        <p:txBody>
          <a:bodyPr>
            <a:noAutofit/>
          </a:bodyPr>
          <a:lstStyle>
            <a:lvl1pPr marL="0" indent="0" algn="ctr">
              <a:buNone/>
              <a:defRPr sz="1200"/>
            </a:lvl1pPr>
            <a:lvl2pPr>
              <a:defRPr sz="1200"/>
            </a:lvl2pPr>
            <a:lvl3pPr>
              <a:defRPr sz="1200"/>
            </a:lvl3pPr>
            <a:lvl4pPr>
              <a:defRPr sz="1200"/>
            </a:lvl4pPr>
            <a:lvl5pPr>
              <a:defRPr sz="1200"/>
            </a:lvl5pPr>
          </a:lstStyle>
          <a:p>
            <a:pPr lvl="0"/>
            <a:r>
              <a:rPr lang="en-US" dirty="0"/>
              <a:t>Click to insert icon</a:t>
            </a:r>
          </a:p>
        </p:txBody>
      </p:sp>
      <p:sp>
        <p:nvSpPr>
          <p:cNvPr id="22" name="Content Placeholder 19">
            <a:extLst>
              <a:ext uri="{FF2B5EF4-FFF2-40B4-BE49-F238E27FC236}">
                <a16:creationId xmlns:a16="http://schemas.microsoft.com/office/drawing/2014/main" id="{51BB75AC-802F-1E15-DEE6-3DF0835FE376}"/>
              </a:ext>
            </a:extLst>
          </p:cNvPr>
          <p:cNvSpPr>
            <a:spLocks noGrp="1"/>
          </p:cNvSpPr>
          <p:nvPr>
            <p:ph sz="quarter" idx="24" hasCustomPrompt="1"/>
          </p:nvPr>
        </p:nvSpPr>
        <p:spPr>
          <a:xfrm>
            <a:off x="6890967" y="2660401"/>
            <a:ext cx="825500" cy="827088"/>
          </a:xfrm>
        </p:spPr>
        <p:txBody>
          <a:bodyPr>
            <a:noAutofit/>
          </a:bodyPr>
          <a:lstStyle>
            <a:lvl1pPr marL="0" indent="0" algn="ctr">
              <a:buNone/>
              <a:defRPr sz="1200"/>
            </a:lvl1pPr>
            <a:lvl2pPr>
              <a:defRPr sz="1200"/>
            </a:lvl2pPr>
            <a:lvl3pPr>
              <a:defRPr sz="1200"/>
            </a:lvl3pPr>
            <a:lvl4pPr>
              <a:defRPr sz="1200"/>
            </a:lvl4pPr>
            <a:lvl5pPr>
              <a:defRPr sz="1200"/>
            </a:lvl5pPr>
          </a:lstStyle>
          <a:p>
            <a:pPr lvl="0"/>
            <a:r>
              <a:rPr lang="en-US" dirty="0"/>
              <a:t>Click to insert icon</a:t>
            </a:r>
          </a:p>
        </p:txBody>
      </p:sp>
      <p:sp>
        <p:nvSpPr>
          <p:cNvPr id="23" name="Content Placeholder 19">
            <a:extLst>
              <a:ext uri="{FF2B5EF4-FFF2-40B4-BE49-F238E27FC236}">
                <a16:creationId xmlns:a16="http://schemas.microsoft.com/office/drawing/2014/main" id="{2362C9EC-23F7-2E45-9EB3-5370DC0529B4}"/>
              </a:ext>
            </a:extLst>
          </p:cNvPr>
          <p:cNvSpPr>
            <a:spLocks noGrp="1"/>
          </p:cNvSpPr>
          <p:nvPr>
            <p:ph sz="quarter" idx="25" hasCustomPrompt="1"/>
          </p:nvPr>
        </p:nvSpPr>
        <p:spPr>
          <a:xfrm>
            <a:off x="9425401" y="2660401"/>
            <a:ext cx="825500" cy="827088"/>
          </a:xfrm>
        </p:spPr>
        <p:txBody>
          <a:bodyPr>
            <a:noAutofit/>
          </a:bodyPr>
          <a:lstStyle>
            <a:lvl1pPr marL="0" indent="0" algn="ctr">
              <a:buNone/>
              <a:defRPr sz="1200"/>
            </a:lvl1pPr>
            <a:lvl2pPr>
              <a:defRPr sz="1200"/>
            </a:lvl2pPr>
            <a:lvl3pPr>
              <a:defRPr sz="1200"/>
            </a:lvl3pPr>
            <a:lvl4pPr>
              <a:defRPr sz="1200"/>
            </a:lvl4pPr>
            <a:lvl5pPr>
              <a:defRPr sz="1200"/>
            </a:lvl5pPr>
          </a:lstStyle>
          <a:p>
            <a:pPr lvl="0"/>
            <a:r>
              <a:rPr lang="en-US" dirty="0"/>
              <a:t>Click to insert icon</a:t>
            </a:r>
          </a:p>
        </p:txBody>
      </p:sp>
      <p:sp>
        <p:nvSpPr>
          <p:cNvPr id="25" name="Text Placeholder 24">
            <a:extLst>
              <a:ext uri="{FF2B5EF4-FFF2-40B4-BE49-F238E27FC236}">
                <a16:creationId xmlns:a16="http://schemas.microsoft.com/office/drawing/2014/main" id="{575E9D96-9E14-67AD-9B66-74E4B1858DE8}"/>
              </a:ext>
            </a:extLst>
          </p:cNvPr>
          <p:cNvSpPr>
            <a:spLocks noGrp="1"/>
          </p:cNvSpPr>
          <p:nvPr>
            <p:ph type="body" sz="quarter" idx="26"/>
          </p:nvPr>
        </p:nvSpPr>
        <p:spPr>
          <a:xfrm>
            <a:off x="1220766" y="4640458"/>
            <a:ext cx="2265362" cy="1403350"/>
          </a:xfrm>
        </p:spPr>
        <p:txBody>
          <a:bodyPr>
            <a:noAutofit/>
          </a:bodyPr>
          <a:lstStyle>
            <a:lvl1pPr marL="0" indent="0" algn="ctr">
              <a:buNone/>
              <a:defRPr sz="1200"/>
            </a:lvl1pPr>
            <a:lvl2pPr>
              <a:defRPr sz="1400"/>
            </a:lvl2pPr>
            <a:lvl3pPr>
              <a:defRPr sz="1400"/>
            </a:lvl3pPr>
            <a:lvl4pPr>
              <a:defRPr sz="1400"/>
            </a:lvl4pPr>
            <a:lvl5pPr>
              <a:defRPr sz="1400"/>
            </a:lvl5pPr>
          </a:lstStyle>
          <a:p>
            <a:pPr lvl="0"/>
            <a:r>
              <a:rPr lang="en-US" dirty="0"/>
              <a:t>Click to edit Master text styles</a:t>
            </a:r>
          </a:p>
        </p:txBody>
      </p:sp>
      <p:sp>
        <p:nvSpPr>
          <p:cNvPr id="27" name="Text Placeholder 26">
            <a:extLst>
              <a:ext uri="{FF2B5EF4-FFF2-40B4-BE49-F238E27FC236}">
                <a16:creationId xmlns:a16="http://schemas.microsoft.com/office/drawing/2014/main" id="{8F37530E-13F3-F143-DC02-BE1CAD0C8559}"/>
              </a:ext>
            </a:extLst>
          </p:cNvPr>
          <p:cNvSpPr>
            <a:spLocks noGrp="1"/>
          </p:cNvSpPr>
          <p:nvPr>
            <p:ph type="body" sz="quarter" idx="27"/>
          </p:nvPr>
        </p:nvSpPr>
        <p:spPr>
          <a:xfrm>
            <a:off x="1220766" y="4088530"/>
            <a:ext cx="2265362" cy="379413"/>
          </a:xfrm>
        </p:spPr>
        <p:txBody>
          <a:bodyPr>
            <a:noAutofit/>
          </a:bodyPr>
          <a:lstStyle>
            <a:lvl1pPr marL="0" indent="0" algn="ctr">
              <a:buNone/>
              <a:defRPr sz="1600" b="1"/>
            </a:lvl1pPr>
            <a:lvl2pPr>
              <a:defRPr sz="1600" b="1"/>
            </a:lvl2pPr>
            <a:lvl3pPr>
              <a:defRPr sz="1600" b="1"/>
            </a:lvl3pPr>
            <a:lvl4pPr>
              <a:defRPr sz="1600" b="1"/>
            </a:lvl4pPr>
            <a:lvl5pPr>
              <a:defRPr sz="1600" b="1"/>
            </a:lvl5pPr>
          </a:lstStyle>
          <a:p>
            <a:pPr lvl="0"/>
            <a:r>
              <a:rPr lang="en-US" dirty="0"/>
              <a:t>Click to edit Master text styles</a:t>
            </a:r>
          </a:p>
        </p:txBody>
      </p:sp>
      <p:sp>
        <p:nvSpPr>
          <p:cNvPr id="28" name="Text Placeholder 24">
            <a:extLst>
              <a:ext uri="{FF2B5EF4-FFF2-40B4-BE49-F238E27FC236}">
                <a16:creationId xmlns:a16="http://schemas.microsoft.com/office/drawing/2014/main" id="{3BBD057E-D4C4-189E-E5F3-6566DC759D9A}"/>
              </a:ext>
            </a:extLst>
          </p:cNvPr>
          <p:cNvSpPr>
            <a:spLocks noGrp="1"/>
          </p:cNvSpPr>
          <p:nvPr>
            <p:ph type="body" sz="quarter" idx="28"/>
          </p:nvPr>
        </p:nvSpPr>
        <p:spPr>
          <a:xfrm>
            <a:off x="3690481" y="4640458"/>
            <a:ext cx="2265362" cy="1403350"/>
          </a:xfrm>
        </p:spPr>
        <p:txBody>
          <a:bodyPr>
            <a:noAutofit/>
          </a:bodyPr>
          <a:lstStyle>
            <a:lvl1pPr marL="0" indent="0" algn="ctr">
              <a:buNone/>
              <a:defRPr sz="1200"/>
            </a:lvl1pPr>
            <a:lvl2pPr>
              <a:defRPr sz="1400"/>
            </a:lvl2pPr>
            <a:lvl3pPr>
              <a:defRPr sz="1400"/>
            </a:lvl3pPr>
            <a:lvl4pPr>
              <a:defRPr sz="1400"/>
            </a:lvl4pPr>
            <a:lvl5pPr>
              <a:defRPr sz="1400"/>
            </a:lvl5pPr>
          </a:lstStyle>
          <a:p>
            <a:pPr lvl="0"/>
            <a:r>
              <a:rPr lang="en-US" dirty="0"/>
              <a:t>Click to edit Master text styles</a:t>
            </a:r>
          </a:p>
        </p:txBody>
      </p:sp>
      <p:sp>
        <p:nvSpPr>
          <p:cNvPr id="29" name="Text Placeholder 26">
            <a:extLst>
              <a:ext uri="{FF2B5EF4-FFF2-40B4-BE49-F238E27FC236}">
                <a16:creationId xmlns:a16="http://schemas.microsoft.com/office/drawing/2014/main" id="{8E56EDB3-0F9A-BFB0-FBB7-FBDA384DC88A}"/>
              </a:ext>
            </a:extLst>
          </p:cNvPr>
          <p:cNvSpPr>
            <a:spLocks noGrp="1"/>
          </p:cNvSpPr>
          <p:nvPr>
            <p:ph type="body" sz="quarter" idx="29"/>
          </p:nvPr>
        </p:nvSpPr>
        <p:spPr>
          <a:xfrm>
            <a:off x="3690481" y="4088530"/>
            <a:ext cx="2265362" cy="379413"/>
          </a:xfrm>
        </p:spPr>
        <p:txBody>
          <a:bodyPr>
            <a:noAutofit/>
          </a:bodyPr>
          <a:lstStyle>
            <a:lvl1pPr marL="0" indent="0" algn="ctr">
              <a:buNone/>
              <a:defRPr sz="1600" b="1"/>
            </a:lvl1pPr>
            <a:lvl2pPr>
              <a:defRPr sz="1600" b="1"/>
            </a:lvl2pPr>
            <a:lvl3pPr>
              <a:defRPr sz="1600" b="1"/>
            </a:lvl3pPr>
            <a:lvl4pPr>
              <a:defRPr sz="1600" b="1"/>
            </a:lvl4pPr>
            <a:lvl5pPr>
              <a:defRPr sz="1600" b="1"/>
            </a:lvl5pPr>
          </a:lstStyle>
          <a:p>
            <a:pPr lvl="0"/>
            <a:r>
              <a:rPr lang="en-US" dirty="0"/>
              <a:t>Click to edit Master text styles</a:t>
            </a:r>
          </a:p>
        </p:txBody>
      </p:sp>
      <p:sp>
        <p:nvSpPr>
          <p:cNvPr id="30" name="Text Placeholder 24">
            <a:extLst>
              <a:ext uri="{FF2B5EF4-FFF2-40B4-BE49-F238E27FC236}">
                <a16:creationId xmlns:a16="http://schemas.microsoft.com/office/drawing/2014/main" id="{E6AE553E-104F-1F70-403F-D26CE79DEF65}"/>
              </a:ext>
            </a:extLst>
          </p:cNvPr>
          <p:cNvSpPr>
            <a:spLocks noGrp="1"/>
          </p:cNvSpPr>
          <p:nvPr>
            <p:ph type="body" sz="quarter" idx="30"/>
          </p:nvPr>
        </p:nvSpPr>
        <p:spPr>
          <a:xfrm>
            <a:off x="6172722" y="4640458"/>
            <a:ext cx="2265362" cy="1403350"/>
          </a:xfrm>
        </p:spPr>
        <p:txBody>
          <a:bodyPr>
            <a:noAutofit/>
          </a:bodyPr>
          <a:lstStyle>
            <a:lvl1pPr marL="0" indent="0" algn="ctr">
              <a:buNone/>
              <a:defRPr sz="1200"/>
            </a:lvl1pPr>
            <a:lvl2pPr>
              <a:defRPr sz="1400"/>
            </a:lvl2pPr>
            <a:lvl3pPr>
              <a:defRPr sz="1400"/>
            </a:lvl3pPr>
            <a:lvl4pPr>
              <a:defRPr sz="1400"/>
            </a:lvl4pPr>
            <a:lvl5pPr>
              <a:defRPr sz="1400"/>
            </a:lvl5pPr>
          </a:lstStyle>
          <a:p>
            <a:pPr lvl="0"/>
            <a:r>
              <a:rPr lang="en-US" dirty="0"/>
              <a:t>Click to edit Master text styles</a:t>
            </a:r>
          </a:p>
        </p:txBody>
      </p:sp>
      <p:sp>
        <p:nvSpPr>
          <p:cNvPr id="31" name="Text Placeholder 26">
            <a:extLst>
              <a:ext uri="{FF2B5EF4-FFF2-40B4-BE49-F238E27FC236}">
                <a16:creationId xmlns:a16="http://schemas.microsoft.com/office/drawing/2014/main" id="{6DF6FB31-1DBB-E09F-EF33-CA13747F8BA1}"/>
              </a:ext>
            </a:extLst>
          </p:cNvPr>
          <p:cNvSpPr>
            <a:spLocks noGrp="1"/>
          </p:cNvSpPr>
          <p:nvPr>
            <p:ph type="body" sz="quarter" idx="31"/>
          </p:nvPr>
        </p:nvSpPr>
        <p:spPr>
          <a:xfrm>
            <a:off x="6172722" y="4088530"/>
            <a:ext cx="2265362" cy="379413"/>
          </a:xfrm>
        </p:spPr>
        <p:txBody>
          <a:bodyPr>
            <a:noAutofit/>
          </a:bodyPr>
          <a:lstStyle>
            <a:lvl1pPr marL="0" indent="0" algn="ctr">
              <a:buNone/>
              <a:defRPr sz="1600" b="1"/>
            </a:lvl1pPr>
            <a:lvl2pPr>
              <a:defRPr sz="1600" b="1"/>
            </a:lvl2pPr>
            <a:lvl3pPr>
              <a:defRPr sz="1600" b="1"/>
            </a:lvl3pPr>
            <a:lvl4pPr>
              <a:defRPr sz="1600" b="1"/>
            </a:lvl4pPr>
            <a:lvl5pPr>
              <a:defRPr sz="1600" b="1"/>
            </a:lvl5pPr>
          </a:lstStyle>
          <a:p>
            <a:pPr lvl="0"/>
            <a:r>
              <a:rPr lang="en-US" dirty="0"/>
              <a:t>Click to edit Master text styles</a:t>
            </a:r>
          </a:p>
        </p:txBody>
      </p:sp>
      <p:sp>
        <p:nvSpPr>
          <p:cNvPr id="32" name="Text Placeholder 24">
            <a:extLst>
              <a:ext uri="{FF2B5EF4-FFF2-40B4-BE49-F238E27FC236}">
                <a16:creationId xmlns:a16="http://schemas.microsoft.com/office/drawing/2014/main" id="{4590074F-E0E2-C740-523D-5088F5E5CD39}"/>
              </a:ext>
            </a:extLst>
          </p:cNvPr>
          <p:cNvSpPr>
            <a:spLocks noGrp="1"/>
          </p:cNvSpPr>
          <p:nvPr>
            <p:ph type="body" sz="quarter" idx="32"/>
          </p:nvPr>
        </p:nvSpPr>
        <p:spPr>
          <a:xfrm>
            <a:off x="8717593" y="4640458"/>
            <a:ext cx="2265362" cy="1403350"/>
          </a:xfrm>
        </p:spPr>
        <p:txBody>
          <a:bodyPr>
            <a:noAutofit/>
          </a:bodyPr>
          <a:lstStyle>
            <a:lvl1pPr marL="0" indent="0" algn="ctr">
              <a:buNone/>
              <a:defRPr sz="1200"/>
            </a:lvl1pPr>
            <a:lvl2pPr>
              <a:defRPr sz="1400"/>
            </a:lvl2pPr>
            <a:lvl3pPr>
              <a:defRPr sz="1400"/>
            </a:lvl3pPr>
            <a:lvl4pPr>
              <a:defRPr sz="1400"/>
            </a:lvl4pPr>
            <a:lvl5pPr>
              <a:defRPr sz="1400"/>
            </a:lvl5pPr>
          </a:lstStyle>
          <a:p>
            <a:pPr lvl="0"/>
            <a:r>
              <a:rPr lang="en-US" dirty="0"/>
              <a:t>Click to edit Master text styles</a:t>
            </a:r>
          </a:p>
        </p:txBody>
      </p:sp>
      <p:sp>
        <p:nvSpPr>
          <p:cNvPr id="33" name="Text Placeholder 26">
            <a:extLst>
              <a:ext uri="{FF2B5EF4-FFF2-40B4-BE49-F238E27FC236}">
                <a16:creationId xmlns:a16="http://schemas.microsoft.com/office/drawing/2014/main" id="{1E2E2518-4302-8013-561E-7329B69E50EB}"/>
              </a:ext>
            </a:extLst>
          </p:cNvPr>
          <p:cNvSpPr>
            <a:spLocks noGrp="1"/>
          </p:cNvSpPr>
          <p:nvPr>
            <p:ph type="body" sz="quarter" idx="33"/>
          </p:nvPr>
        </p:nvSpPr>
        <p:spPr>
          <a:xfrm>
            <a:off x="8717593" y="4088530"/>
            <a:ext cx="2265362" cy="379413"/>
          </a:xfrm>
        </p:spPr>
        <p:txBody>
          <a:bodyPr>
            <a:noAutofit/>
          </a:bodyPr>
          <a:lstStyle>
            <a:lvl1pPr marL="0" indent="0" algn="ctr">
              <a:buNone/>
              <a:defRPr sz="1600" b="1"/>
            </a:lvl1pPr>
            <a:lvl2pPr>
              <a:defRPr sz="1600" b="1"/>
            </a:lvl2pPr>
            <a:lvl3pPr>
              <a:defRPr sz="1600" b="1"/>
            </a:lvl3pPr>
            <a:lvl4pPr>
              <a:defRPr sz="1600" b="1"/>
            </a:lvl4pPr>
            <a:lvl5pPr>
              <a:defRPr sz="1600" b="1"/>
            </a:lvl5pPr>
          </a:lstStyle>
          <a:p>
            <a:pPr lvl="0"/>
            <a:r>
              <a:rPr lang="en-US" dirty="0"/>
              <a:t>Click to edit Master text styles</a:t>
            </a:r>
          </a:p>
        </p:txBody>
      </p:sp>
    </p:spTree>
    <p:extLst>
      <p:ext uri="{BB962C8B-B14F-4D97-AF65-F5344CB8AC3E}">
        <p14:creationId xmlns:p14="http://schemas.microsoft.com/office/powerpoint/2010/main" val="33386413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cons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4E5A-50C1-259C-F9CC-C69148BD9F9C}"/>
              </a:ext>
            </a:extLst>
          </p:cNvPr>
          <p:cNvSpPr>
            <a:spLocks noGrp="1"/>
          </p:cNvSpPr>
          <p:nvPr>
            <p:ph type="title"/>
          </p:nvPr>
        </p:nvSpPr>
        <p:spPr/>
        <p:txBody>
          <a:bodyPr/>
          <a:lstStyle>
            <a:lvl1pPr algn="ctr">
              <a:defRPr/>
            </a:lvl1pPr>
          </a:lstStyle>
          <a:p>
            <a:r>
              <a:rPr lang="en-US" dirty="0"/>
              <a:t>Click to edit Master title style</a:t>
            </a:r>
          </a:p>
        </p:txBody>
      </p:sp>
      <p:sp>
        <p:nvSpPr>
          <p:cNvPr id="21" name="Content Placeholder 19">
            <a:extLst>
              <a:ext uri="{FF2B5EF4-FFF2-40B4-BE49-F238E27FC236}">
                <a16:creationId xmlns:a16="http://schemas.microsoft.com/office/drawing/2014/main" id="{F0D3E10D-8343-9E5D-0CC5-D19862D71A7B}"/>
              </a:ext>
            </a:extLst>
          </p:cNvPr>
          <p:cNvSpPr>
            <a:spLocks noGrp="1"/>
          </p:cNvSpPr>
          <p:nvPr>
            <p:ph sz="quarter" idx="24" hasCustomPrompt="1"/>
          </p:nvPr>
        </p:nvSpPr>
        <p:spPr>
          <a:xfrm>
            <a:off x="2275909" y="2642808"/>
            <a:ext cx="825500" cy="827088"/>
          </a:xfrm>
        </p:spPr>
        <p:txBody>
          <a:bodyPr>
            <a:noAutofit/>
          </a:bodyPr>
          <a:lstStyle>
            <a:lvl1pPr marL="0" indent="0" algn="ctr">
              <a:buNone/>
              <a:defRPr sz="1200"/>
            </a:lvl1pPr>
            <a:lvl2pPr>
              <a:defRPr sz="1200"/>
            </a:lvl2pPr>
            <a:lvl3pPr>
              <a:defRPr sz="1200"/>
            </a:lvl3pPr>
            <a:lvl4pPr>
              <a:defRPr sz="1200"/>
            </a:lvl4pPr>
            <a:lvl5pPr>
              <a:defRPr sz="1200"/>
            </a:lvl5pPr>
          </a:lstStyle>
          <a:p>
            <a:pPr lvl="0"/>
            <a:r>
              <a:rPr lang="en-US" dirty="0"/>
              <a:t>Click to insert icon</a:t>
            </a:r>
          </a:p>
        </p:txBody>
      </p:sp>
      <p:sp>
        <p:nvSpPr>
          <p:cNvPr id="22" name="Content Placeholder 19">
            <a:extLst>
              <a:ext uri="{FF2B5EF4-FFF2-40B4-BE49-F238E27FC236}">
                <a16:creationId xmlns:a16="http://schemas.microsoft.com/office/drawing/2014/main" id="{63B2226F-CE4E-19EC-84D7-D6287B6E4A70}"/>
              </a:ext>
            </a:extLst>
          </p:cNvPr>
          <p:cNvSpPr>
            <a:spLocks noGrp="1"/>
          </p:cNvSpPr>
          <p:nvPr>
            <p:ph sz="quarter" idx="25" hasCustomPrompt="1"/>
          </p:nvPr>
        </p:nvSpPr>
        <p:spPr>
          <a:xfrm>
            <a:off x="5691340" y="2648887"/>
            <a:ext cx="825500" cy="827088"/>
          </a:xfrm>
        </p:spPr>
        <p:txBody>
          <a:bodyPr>
            <a:noAutofit/>
          </a:bodyPr>
          <a:lstStyle>
            <a:lvl1pPr marL="0" indent="0" algn="ctr">
              <a:buNone/>
              <a:defRPr sz="1200"/>
            </a:lvl1pPr>
            <a:lvl2pPr>
              <a:defRPr sz="1200"/>
            </a:lvl2pPr>
            <a:lvl3pPr>
              <a:defRPr sz="1200"/>
            </a:lvl3pPr>
            <a:lvl4pPr>
              <a:defRPr sz="1200"/>
            </a:lvl4pPr>
            <a:lvl5pPr>
              <a:defRPr sz="1200"/>
            </a:lvl5pPr>
          </a:lstStyle>
          <a:p>
            <a:pPr lvl="0"/>
            <a:r>
              <a:rPr lang="en-US" dirty="0"/>
              <a:t>Click to insert icon</a:t>
            </a:r>
          </a:p>
        </p:txBody>
      </p:sp>
      <p:sp>
        <p:nvSpPr>
          <p:cNvPr id="23" name="Content Placeholder 19">
            <a:extLst>
              <a:ext uri="{FF2B5EF4-FFF2-40B4-BE49-F238E27FC236}">
                <a16:creationId xmlns:a16="http://schemas.microsoft.com/office/drawing/2014/main" id="{B9A2C94C-6611-B342-0C82-C56AC156876A}"/>
              </a:ext>
            </a:extLst>
          </p:cNvPr>
          <p:cNvSpPr>
            <a:spLocks noGrp="1"/>
          </p:cNvSpPr>
          <p:nvPr>
            <p:ph sz="quarter" idx="26" hasCustomPrompt="1"/>
          </p:nvPr>
        </p:nvSpPr>
        <p:spPr>
          <a:xfrm>
            <a:off x="9106771" y="2642808"/>
            <a:ext cx="825500" cy="827088"/>
          </a:xfrm>
        </p:spPr>
        <p:txBody>
          <a:bodyPr>
            <a:noAutofit/>
          </a:bodyPr>
          <a:lstStyle>
            <a:lvl1pPr marL="0" indent="0" algn="ctr">
              <a:buNone/>
              <a:defRPr sz="1200"/>
            </a:lvl1pPr>
            <a:lvl2pPr>
              <a:defRPr sz="1200"/>
            </a:lvl2pPr>
            <a:lvl3pPr>
              <a:defRPr sz="1200"/>
            </a:lvl3pPr>
            <a:lvl4pPr>
              <a:defRPr sz="1200"/>
            </a:lvl4pPr>
            <a:lvl5pPr>
              <a:defRPr sz="1200"/>
            </a:lvl5pPr>
          </a:lstStyle>
          <a:p>
            <a:pPr lvl="0"/>
            <a:r>
              <a:rPr lang="en-US" dirty="0"/>
              <a:t>Click to insert icon</a:t>
            </a:r>
          </a:p>
        </p:txBody>
      </p:sp>
      <p:sp>
        <p:nvSpPr>
          <p:cNvPr id="24" name="Text Placeholder 24">
            <a:extLst>
              <a:ext uri="{FF2B5EF4-FFF2-40B4-BE49-F238E27FC236}">
                <a16:creationId xmlns:a16="http://schemas.microsoft.com/office/drawing/2014/main" id="{2D507B80-BF7A-0A39-CF6E-0DCDB640E669}"/>
              </a:ext>
            </a:extLst>
          </p:cNvPr>
          <p:cNvSpPr>
            <a:spLocks noGrp="1"/>
          </p:cNvSpPr>
          <p:nvPr>
            <p:ph type="body" sz="quarter" idx="27"/>
          </p:nvPr>
        </p:nvSpPr>
        <p:spPr>
          <a:xfrm>
            <a:off x="1139347" y="4640458"/>
            <a:ext cx="3090274" cy="1403350"/>
          </a:xfrm>
        </p:spPr>
        <p:txBody>
          <a:bodyPr>
            <a:noAutofit/>
          </a:bodyPr>
          <a:lstStyle>
            <a:lvl1pPr marL="0" indent="0" algn="ctr">
              <a:buNone/>
              <a:defRPr sz="1200"/>
            </a:lvl1pPr>
            <a:lvl2pPr>
              <a:defRPr sz="1400"/>
            </a:lvl2pPr>
            <a:lvl3pPr>
              <a:defRPr sz="1400"/>
            </a:lvl3pPr>
            <a:lvl4pPr>
              <a:defRPr sz="1400"/>
            </a:lvl4pPr>
            <a:lvl5pPr>
              <a:defRPr sz="1400"/>
            </a:lvl5pPr>
          </a:lstStyle>
          <a:p>
            <a:pPr lvl="0"/>
            <a:r>
              <a:rPr lang="en-US" dirty="0"/>
              <a:t>Click to edit Master text styles</a:t>
            </a:r>
          </a:p>
        </p:txBody>
      </p:sp>
      <p:sp>
        <p:nvSpPr>
          <p:cNvPr id="25" name="Text Placeholder 26">
            <a:extLst>
              <a:ext uri="{FF2B5EF4-FFF2-40B4-BE49-F238E27FC236}">
                <a16:creationId xmlns:a16="http://schemas.microsoft.com/office/drawing/2014/main" id="{2E51D317-8BFB-1AC4-B18E-5AE58F8D47FD}"/>
              </a:ext>
            </a:extLst>
          </p:cNvPr>
          <p:cNvSpPr>
            <a:spLocks noGrp="1"/>
          </p:cNvSpPr>
          <p:nvPr>
            <p:ph type="body" sz="quarter" idx="28"/>
          </p:nvPr>
        </p:nvSpPr>
        <p:spPr>
          <a:xfrm>
            <a:off x="1139346" y="4088530"/>
            <a:ext cx="3090275" cy="379413"/>
          </a:xfrm>
        </p:spPr>
        <p:txBody>
          <a:bodyPr>
            <a:noAutofit/>
          </a:bodyPr>
          <a:lstStyle>
            <a:lvl1pPr marL="0" indent="0" algn="ctr">
              <a:buNone/>
              <a:defRPr sz="1600" b="1"/>
            </a:lvl1pPr>
            <a:lvl2pPr>
              <a:defRPr sz="1600" b="1"/>
            </a:lvl2pPr>
            <a:lvl3pPr>
              <a:defRPr sz="1600" b="1"/>
            </a:lvl3pPr>
            <a:lvl4pPr>
              <a:defRPr sz="1600" b="1"/>
            </a:lvl4pPr>
            <a:lvl5pPr>
              <a:defRPr sz="1600" b="1"/>
            </a:lvl5pPr>
          </a:lstStyle>
          <a:p>
            <a:pPr lvl="0"/>
            <a:r>
              <a:rPr lang="en-US" dirty="0"/>
              <a:t>Click to edit Master text styles</a:t>
            </a:r>
          </a:p>
        </p:txBody>
      </p:sp>
      <p:sp>
        <p:nvSpPr>
          <p:cNvPr id="26" name="Text Placeholder 24">
            <a:extLst>
              <a:ext uri="{FF2B5EF4-FFF2-40B4-BE49-F238E27FC236}">
                <a16:creationId xmlns:a16="http://schemas.microsoft.com/office/drawing/2014/main" id="{EBEDF2A8-6893-5DD2-B921-4E2A0412CEE1}"/>
              </a:ext>
            </a:extLst>
          </p:cNvPr>
          <p:cNvSpPr>
            <a:spLocks noGrp="1"/>
          </p:cNvSpPr>
          <p:nvPr>
            <p:ph type="body" sz="quarter" idx="29"/>
          </p:nvPr>
        </p:nvSpPr>
        <p:spPr>
          <a:xfrm>
            <a:off x="4550863" y="4640458"/>
            <a:ext cx="3090274" cy="1403350"/>
          </a:xfrm>
        </p:spPr>
        <p:txBody>
          <a:bodyPr>
            <a:noAutofit/>
          </a:bodyPr>
          <a:lstStyle>
            <a:lvl1pPr marL="0" indent="0" algn="ctr">
              <a:buNone/>
              <a:defRPr sz="1200"/>
            </a:lvl1pPr>
            <a:lvl2pPr>
              <a:defRPr sz="1400"/>
            </a:lvl2pPr>
            <a:lvl3pPr>
              <a:defRPr sz="1400"/>
            </a:lvl3pPr>
            <a:lvl4pPr>
              <a:defRPr sz="1400"/>
            </a:lvl4pPr>
            <a:lvl5pPr>
              <a:defRPr sz="1400"/>
            </a:lvl5pPr>
          </a:lstStyle>
          <a:p>
            <a:pPr lvl="0"/>
            <a:r>
              <a:rPr lang="en-US" dirty="0"/>
              <a:t>Click to edit Master text styles</a:t>
            </a:r>
          </a:p>
        </p:txBody>
      </p:sp>
      <p:sp>
        <p:nvSpPr>
          <p:cNvPr id="27" name="Text Placeholder 26">
            <a:extLst>
              <a:ext uri="{FF2B5EF4-FFF2-40B4-BE49-F238E27FC236}">
                <a16:creationId xmlns:a16="http://schemas.microsoft.com/office/drawing/2014/main" id="{8AFC83B9-0AC4-7F1E-1D8F-AF29ADAB9777}"/>
              </a:ext>
            </a:extLst>
          </p:cNvPr>
          <p:cNvSpPr>
            <a:spLocks noGrp="1"/>
          </p:cNvSpPr>
          <p:nvPr>
            <p:ph type="body" sz="quarter" idx="30"/>
          </p:nvPr>
        </p:nvSpPr>
        <p:spPr>
          <a:xfrm>
            <a:off x="4550862" y="4088530"/>
            <a:ext cx="3090275" cy="379413"/>
          </a:xfrm>
        </p:spPr>
        <p:txBody>
          <a:bodyPr>
            <a:noAutofit/>
          </a:bodyPr>
          <a:lstStyle>
            <a:lvl1pPr marL="0" indent="0" algn="ctr">
              <a:buNone/>
              <a:defRPr sz="1600" b="1"/>
            </a:lvl1pPr>
            <a:lvl2pPr>
              <a:defRPr sz="1600" b="1"/>
            </a:lvl2pPr>
            <a:lvl3pPr>
              <a:defRPr sz="1600" b="1"/>
            </a:lvl3pPr>
            <a:lvl4pPr>
              <a:defRPr sz="1600" b="1"/>
            </a:lvl4pPr>
            <a:lvl5pPr>
              <a:defRPr sz="1600" b="1"/>
            </a:lvl5pPr>
          </a:lstStyle>
          <a:p>
            <a:pPr lvl="0"/>
            <a:r>
              <a:rPr lang="en-US" dirty="0"/>
              <a:t>Click to edit Master text styles</a:t>
            </a:r>
          </a:p>
        </p:txBody>
      </p:sp>
      <p:sp>
        <p:nvSpPr>
          <p:cNvPr id="28" name="Text Placeholder 24">
            <a:extLst>
              <a:ext uri="{FF2B5EF4-FFF2-40B4-BE49-F238E27FC236}">
                <a16:creationId xmlns:a16="http://schemas.microsoft.com/office/drawing/2014/main" id="{C9F34347-50D2-E343-B9C7-A8D38166D31E}"/>
              </a:ext>
            </a:extLst>
          </p:cNvPr>
          <p:cNvSpPr>
            <a:spLocks noGrp="1"/>
          </p:cNvSpPr>
          <p:nvPr>
            <p:ph type="body" sz="quarter" idx="31"/>
          </p:nvPr>
        </p:nvSpPr>
        <p:spPr>
          <a:xfrm>
            <a:off x="7962378" y="4640458"/>
            <a:ext cx="3090274" cy="1403350"/>
          </a:xfrm>
        </p:spPr>
        <p:txBody>
          <a:bodyPr>
            <a:noAutofit/>
          </a:bodyPr>
          <a:lstStyle>
            <a:lvl1pPr marL="0" indent="0" algn="ctr">
              <a:buNone/>
              <a:defRPr sz="1200"/>
            </a:lvl1pPr>
            <a:lvl2pPr>
              <a:defRPr sz="1400"/>
            </a:lvl2pPr>
            <a:lvl3pPr>
              <a:defRPr sz="1400"/>
            </a:lvl3pPr>
            <a:lvl4pPr>
              <a:defRPr sz="1400"/>
            </a:lvl4pPr>
            <a:lvl5pPr>
              <a:defRPr sz="1400"/>
            </a:lvl5pPr>
          </a:lstStyle>
          <a:p>
            <a:pPr lvl="0"/>
            <a:r>
              <a:rPr lang="en-US" dirty="0"/>
              <a:t>Click to edit Master text styles</a:t>
            </a:r>
          </a:p>
        </p:txBody>
      </p:sp>
      <p:sp>
        <p:nvSpPr>
          <p:cNvPr id="29" name="Text Placeholder 26">
            <a:extLst>
              <a:ext uri="{FF2B5EF4-FFF2-40B4-BE49-F238E27FC236}">
                <a16:creationId xmlns:a16="http://schemas.microsoft.com/office/drawing/2014/main" id="{66387539-0A54-5C3F-B9E1-02E014D9B093}"/>
              </a:ext>
            </a:extLst>
          </p:cNvPr>
          <p:cNvSpPr>
            <a:spLocks noGrp="1"/>
          </p:cNvSpPr>
          <p:nvPr>
            <p:ph type="body" sz="quarter" idx="32"/>
          </p:nvPr>
        </p:nvSpPr>
        <p:spPr>
          <a:xfrm>
            <a:off x="7962377" y="4088530"/>
            <a:ext cx="3090275" cy="379413"/>
          </a:xfrm>
        </p:spPr>
        <p:txBody>
          <a:bodyPr>
            <a:noAutofit/>
          </a:bodyPr>
          <a:lstStyle>
            <a:lvl1pPr marL="0" indent="0" algn="ctr">
              <a:buNone/>
              <a:defRPr sz="1600" b="1"/>
            </a:lvl1pPr>
            <a:lvl2pPr>
              <a:defRPr sz="1600" b="1"/>
            </a:lvl2pPr>
            <a:lvl3pPr>
              <a:defRPr sz="1600" b="1"/>
            </a:lvl3pPr>
            <a:lvl4pPr>
              <a:defRPr sz="1600" b="1"/>
            </a:lvl4pPr>
            <a:lvl5pPr>
              <a:defRPr sz="1600" b="1"/>
            </a:lvl5pPr>
          </a:lstStyle>
          <a:p>
            <a:pPr lvl="0"/>
            <a:r>
              <a:rPr lang="en-US" dirty="0"/>
              <a:t>Click to edit Master text styles</a:t>
            </a:r>
          </a:p>
        </p:txBody>
      </p:sp>
    </p:spTree>
    <p:extLst>
      <p:ext uri="{BB962C8B-B14F-4D97-AF65-F5344CB8AC3E}">
        <p14:creationId xmlns:p14="http://schemas.microsoft.com/office/powerpoint/2010/main" val="32287421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plit copy">
    <p:spTree>
      <p:nvGrpSpPr>
        <p:cNvPr id="1" name=""/>
        <p:cNvGrpSpPr/>
        <p:nvPr/>
      </p:nvGrpSpPr>
      <p:grpSpPr>
        <a:xfrm>
          <a:off x="0" y="0"/>
          <a:ext cx="0" cy="0"/>
          <a:chOff x="0" y="0"/>
          <a:chExt cx="0" cy="0"/>
        </a:xfrm>
      </p:grpSpPr>
      <p:pic>
        <p:nvPicPr>
          <p:cNvPr id="17" name="Picture 16" descr="A blue and white background&#10;&#10;Description automatically generated">
            <a:extLst>
              <a:ext uri="{FF2B5EF4-FFF2-40B4-BE49-F238E27FC236}">
                <a16:creationId xmlns:a16="http://schemas.microsoft.com/office/drawing/2014/main" id="{69F05908-6047-1BCB-8324-5F54A4497F7B}"/>
              </a:ext>
            </a:extLst>
          </p:cNvPr>
          <p:cNvPicPr>
            <a:picLocks noChangeAspect="1"/>
          </p:cNvPicPr>
          <p:nvPr userDrawn="1"/>
        </p:nvPicPr>
        <p:blipFill>
          <a:blip r:embed="rId2">
            <a:extLst>
              <a:ext uri="{28A0092B-C50C-407E-A947-70E740481C1C}">
                <a14:useLocalDpi xmlns:a14="http://schemas.microsoft.com/office/drawing/2010/main" val="0"/>
              </a:ext>
            </a:extLst>
          </a:blip>
          <a:srcRect l="2937" r="46438"/>
          <a:stretch/>
        </p:blipFill>
        <p:spPr>
          <a:xfrm>
            <a:off x="0" y="0"/>
            <a:ext cx="6172200" cy="6858000"/>
          </a:xfrm>
          <a:prstGeom prst="rect">
            <a:avLst/>
          </a:prstGeom>
        </p:spPr>
      </p:pic>
      <p:sp>
        <p:nvSpPr>
          <p:cNvPr id="2" name="Title 1">
            <a:extLst>
              <a:ext uri="{FF2B5EF4-FFF2-40B4-BE49-F238E27FC236}">
                <a16:creationId xmlns:a16="http://schemas.microsoft.com/office/drawing/2014/main" id="{9EE1EB13-8CEA-5C1F-10B7-27C4B414C475}"/>
              </a:ext>
            </a:extLst>
          </p:cNvPr>
          <p:cNvSpPr>
            <a:spLocks noGrp="1"/>
          </p:cNvSpPr>
          <p:nvPr>
            <p:ph type="title"/>
          </p:nvPr>
        </p:nvSpPr>
        <p:spPr>
          <a:xfrm>
            <a:off x="839788" y="987424"/>
            <a:ext cx="3932237" cy="1069975"/>
          </a:xfrm>
        </p:spPr>
        <p:txBody>
          <a:bodyPr anchor="b"/>
          <a:lstStyle>
            <a:lvl1pPr>
              <a:defRPr sz="32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8BD653D9-1AD0-596F-E687-7745378F9CA5}"/>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ext Placeholder 3">
            <a:extLst>
              <a:ext uri="{FF2B5EF4-FFF2-40B4-BE49-F238E27FC236}">
                <a16:creationId xmlns:a16="http://schemas.microsoft.com/office/drawing/2014/main" id="{2F86E57A-9B56-6302-4895-5EE7F4961F79}"/>
              </a:ext>
            </a:extLst>
          </p:cNvPr>
          <p:cNvSpPr>
            <a:spLocks noGrp="1"/>
          </p:cNvSpPr>
          <p:nvPr>
            <p:ph type="body" sz="half" idx="10"/>
          </p:nvPr>
        </p:nvSpPr>
        <p:spPr>
          <a:xfrm>
            <a:off x="6935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14">
            <a:extLst>
              <a:ext uri="{FF2B5EF4-FFF2-40B4-BE49-F238E27FC236}">
                <a16:creationId xmlns:a16="http://schemas.microsoft.com/office/drawing/2014/main" id="{EA04BF65-4512-ED70-231F-51B716E0CC3A}"/>
              </a:ext>
            </a:extLst>
          </p:cNvPr>
          <p:cNvSpPr>
            <a:spLocks noGrp="1"/>
          </p:cNvSpPr>
          <p:nvPr>
            <p:ph type="body" sz="quarter" idx="11"/>
          </p:nvPr>
        </p:nvSpPr>
        <p:spPr>
          <a:xfrm>
            <a:off x="6935787" y="987423"/>
            <a:ext cx="3932237" cy="1069975"/>
          </a:xfrm>
        </p:spPr>
        <p:txBody>
          <a:bodyPr>
            <a:normAutofit/>
          </a:bodyPr>
          <a:lstStyle>
            <a:lvl1pPr marL="0" indent="0">
              <a:buNone/>
              <a:defRPr sz="3200"/>
            </a:lvl1pPr>
          </a:lstStyle>
          <a:p>
            <a:pPr lvl="0"/>
            <a:r>
              <a:rPr lang="en-US" dirty="0"/>
              <a:t>Click to edit Master text styles</a:t>
            </a:r>
          </a:p>
        </p:txBody>
      </p:sp>
    </p:spTree>
    <p:extLst>
      <p:ext uri="{BB962C8B-B14F-4D97-AF65-F5344CB8AC3E}">
        <p14:creationId xmlns:p14="http://schemas.microsoft.com/office/powerpoint/2010/main" val="36721212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plit title">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5B240090-9145-F4B9-F476-A368A1D9A929}"/>
              </a:ext>
            </a:extLst>
          </p:cNvPr>
          <p:cNvPicPr>
            <a:picLocks noChangeAspect="1"/>
          </p:cNvPicPr>
          <p:nvPr userDrawn="1"/>
        </p:nvPicPr>
        <p:blipFill>
          <a:blip r:embed="rId2">
            <a:extLst>
              <a:ext uri="{28A0092B-C50C-407E-A947-70E740481C1C}">
                <a14:useLocalDpi xmlns:a14="http://schemas.microsoft.com/office/drawing/2010/main" val="0"/>
              </a:ext>
            </a:extLst>
          </a:blip>
          <a:srcRect l="2937" r="46438"/>
          <a:stretch/>
        </p:blipFill>
        <p:spPr>
          <a:xfrm>
            <a:off x="0" y="0"/>
            <a:ext cx="6172200" cy="6858000"/>
          </a:xfrm>
          <a:prstGeom prst="rect">
            <a:avLst/>
          </a:prstGeom>
        </p:spPr>
      </p:pic>
      <p:sp>
        <p:nvSpPr>
          <p:cNvPr id="2" name="Title 1">
            <a:extLst>
              <a:ext uri="{FF2B5EF4-FFF2-40B4-BE49-F238E27FC236}">
                <a16:creationId xmlns:a16="http://schemas.microsoft.com/office/drawing/2014/main" id="{9EE1EB13-8CEA-5C1F-10B7-27C4B414C475}"/>
              </a:ext>
            </a:extLst>
          </p:cNvPr>
          <p:cNvSpPr>
            <a:spLocks noGrp="1"/>
          </p:cNvSpPr>
          <p:nvPr>
            <p:ph type="title"/>
          </p:nvPr>
        </p:nvSpPr>
        <p:spPr>
          <a:xfrm>
            <a:off x="1119981" y="2893219"/>
            <a:ext cx="3932237" cy="1069975"/>
          </a:xfrm>
        </p:spPr>
        <p:txBody>
          <a:bodyPr anchor="b"/>
          <a:lstStyle>
            <a:lvl1pPr>
              <a:defRPr sz="3200">
                <a:solidFill>
                  <a:schemeClr val="bg1"/>
                </a:solidFill>
              </a:defRPr>
            </a:lvl1pPr>
          </a:lstStyle>
          <a:p>
            <a:r>
              <a:rPr lang="en-US"/>
              <a:t>Click to edit Master title style</a:t>
            </a:r>
          </a:p>
        </p:txBody>
      </p:sp>
      <p:sp>
        <p:nvSpPr>
          <p:cNvPr id="11" name="Text Placeholder 3">
            <a:extLst>
              <a:ext uri="{FF2B5EF4-FFF2-40B4-BE49-F238E27FC236}">
                <a16:creationId xmlns:a16="http://schemas.microsoft.com/office/drawing/2014/main" id="{2F86E57A-9B56-6302-4895-5EE7F4961F79}"/>
              </a:ext>
            </a:extLst>
          </p:cNvPr>
          <p:cNvSpPr>
            <a:spLocks noGrp="1"/>
          </p:cNvSpPr>
          <p:nvPr>
            <p:ph type="body" sz="half" idx="10"/>
          </p:nvPr>
        </p:nvSpPr>
        <p:spPr>
          <a:xfrm>
            <a:off x="7164388" y="926306"/>
            <a:ext cx="4136231" cy="50053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095612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with copy_color p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9" y="987424"/>
            <a:ext cx="3414076" cy="1069975"/>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3D54061-98EF-1EC3-182D-67A899FF7792}"/>
              </a:ext>
            </a:extLst>
          </p:cNvPr>
          <p:cNvSpPr>
            <a:spLocks noGrp="1"/>
          </p:cNvSpPr>
          <p:nvPr>
            <p:ph idx="1"/>
          </p:nvPr>
        </p:nvSpPr>
        <p:spPr>
          <a:xfrm>
            <a:off x="538130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9" y="2057400"/>
            <a:ext cx="341407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283E4C5-80CD-B376-32B4-2D69FEA775C6}"/>
              </a:ext>
            </a:extLst>
          </p:cNvPr>
          <p:cNvSpPr/>
          <p:nvPr userDrawn="1"/>
        </p:nvSpPr>
        <p:spPr>
          <a:xfrm>
            <a:off x="4749407" y="0"/>
            <a:ext cx="136359"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48216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hart with copy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9" y="987424"/>
            <a:ext cx="3414076" cy="1069975"/>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3D54061-98EF-1EC3-182D-67A899FF7792}"/>
              </a:ext>
            </a:extLst>
          </p:cNvPr>
          <p:cNvSpPr>
            <a:spLocks noGrp="1"/>
          </p:cNvSpPr>
          <p:nvPr>
            <p:ph idx="1"/>
          </p:nvPr>
        </p:nvSpPr>
        <p:spPr>
          <a:xfrm>
            <a:off x="538130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9" y="2057400"/>
            <a:ext cx="341407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283E4C5-80CD-B376-32B4-2D69FEA775C6}"/>
              </a:ext>
            </a:extLst>
          </p:cNvPr>
          <p:cNvSpPr/>
          <p:nvPr userDrawn="1"/>
        </p:nvSpPr>
        <p:spPr>
          <a:xfrm>
            <a:off x="4749407" y="0"/>
            <a:ext cx="136359" cy="6858000"/>
          </a:xfrm>
          <a:prstGeom prst="rect">
            <a:avLst/>
          </a:prstGeom>
          <a:solidFill>
            <a:srgbClr val="FEE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ey background with waves&#10;&#10;Description automatically generated">
            <a:extLst>
              <a:ext uri="{FF2B5EF4-FFF2-40B4-BE49-F238E27FC236}">
                <a16:creationId xmlns:a16="http://schemas.microsoft.com/office/drawing/2014/main" id="{661FC83F-625A-58BA-920E-4C12EBBFCF70}"/>
              </a:ext>
            </a:extLst>
          </p:cNvPr>
          <p:cNvPicPr>
            <a:picLocks noChangeAspect="1"/>
          </p:cNvPicPr>
          <p:nvPr userDrawn="1"/>
        </p:nvPicPr>
        <p:blipFill>
          <a:blip r:embed="rId3">
            <a:extLst>
              <a:ext uri="{28A0092B-C50C-407E-A947-70E740481C1C}">
                <a14:useLocalDpi xmlns:a14="http://schemas.microsoft.com/office/drawing/2010/main" val="0"/>
              </a:ext>
            </a:extLst>
          </a:blip>
          <a:srcRect r="61045"/>
          <a:stretch/>
        </p:blipFill>
        <p:spPr>
          <a:xfrm>
            <a:off x="0" y="0"/>
            <a:ext cx="4749407" cy="6858000"/>
          </a:xfrm>
          <a:prstGeom prst="rect">
            <a:avLst/>
          </a:prstGeom>
        </p:spPr>
      </p:pic>
    </p:spTree>
    <p:extLst>
      <p:ext uri="{BB962C8B-B14F-4D97-AF65-F5344CB8AC3E}">
        <p14:creationId xmlns:p14="http://schemas.microsoft.com/office/powerpoint/2010/main" val="15804953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hart with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DFFB-7A25-929A-04A1-41C119D021A0}"/>
              </a:ext>
            </a:extLst>
          </p:cNvPr>
          <p:cNvSpPr>
            <a:spLocks noGrp="1"/>
          </p:cNvSpPr>
          <p:nvPr>
            <p:ph type="title"/>
          </p:nvPr>
        </p:nvSpPr>
        <p:spPr>
          <a:xfrm>
            <a:off x="839788" y="987424"/>
            <a:ext cx="3932237" cy="1069975"/>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3D54061-98EF-1EC3-182D-67A899FF77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755839-C1A3-0EBB-32C1-0313EC4E54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9353629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EB13-8CEA-5C1F-10B7-27C4B414C475}"/>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290CA0-7DBD-E875-F37C-005A01842C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D653D9-1AD0-596F-E687-7745378F9C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794227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D3D9-D275-89B7-5838-634C342CDF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3B4C27-F3CD-D756-B5DA-A1BC93DA5E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66527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ABBA60-1BBB-4102-A161-5ED779E409E2}"/>
              </a:ext>
            </a:extLst>
          </p:cNvPr>
          <p:cNvSpPr>
            <a:spLocks noGrp="1"/>
          </p:cNvSpPr>
          <p:nvPr>
            <p:ph type="title"/>
          </p:nvPr>
        </p:nvSpPr>
        <p:spPr>
          <a:xfrm>
            <a:off x="838200" y="814192"/>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545DE51-66DF-5AB0-20C9-1C17FA727C85}"/>
              </a:ext>
            </a:extLst>
          </p:cNvPr>
          <p:cNvSpPr>
            <a:spLocks noGrp="1"/>
          </p:cNvSpPr>
          <p:nvPr>
            <p:ph type="body" idx="1"/>
          </p:nvPr>
        </p:nvSpPr>
        <p:spPr>
          <a:xfrm>
            <a:off x="838200" y="2139755"/>
            <a:ext cx="10515600" cy="390405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2685918"/>
      </p:ext>
    </p:extLst>
  </p:cSld>
  <p:clrMap bg1="lt1" tx1="dk1" bg2="lt2" tx2="dk2" accent1="accent1" accent2="accent2" accent3="accent3" accent4="accent4" accent5="accent5" accent6="accent6" hlink="hlink" folHlink="folHlink"/>
  <p:sldLayoutIdLst>
    <p:sldLayoutId id="2147483728" r:id="rId1"/>
    <p:sldLayoutId id="2147483679" r:id="rId2"/>
    <p:sldLayoutId id="2147483702" r:id="rId3"/>
    <p:sldLayoutId id="2147483684" r:id="rId4"/>
    <p:sldLayoutId id="2147483680" r:id="rId5"/>
    <p:sldLayoutId id="2147483691" r:id="rId6"/>
    <p:sldLayoutId id="2147483710" r:id="rId7"/>
    <p:sldLayoutId id="2147483690" r:id="rId8"/>
    <p:sldLayoutId id="2147483708" r:id="rId9"/>
    <p:sldLayoutId id="2147483703" r:id="rId10"/>
    <p:sldLayoutId id="2147483704" r:id="rId11"/>
    <p:sldLayoutId id="2147483705" r:id="rId12"/>
    <p:sldLayoutId id="2147483706" r:id="rId13"/>
    <p:sldLayoutId id="2147483707" r:id="rId14"/>
    <p:sldLayoutId id="2147483686" r:id="rId15"/>
    <p:sldLayoutId id="2147483716" r:id="rId16"/>
    <p:sldLayoutId id="2147483720" r:id="rId17"/>
    <p:sldLayoutId id="2147483723" r:id="rId18"/>
    <p:sldLayoutId id="2147483731" r:id="rId19"/>
    <p:sldLayoutId id="2147483732" r:id="rId20"/>
    <p:sldLayoutId id="2147483721" r:id="rId21"/>
    <p:sldLayoutId id="2147483724" r:id="rId22"/>
    <p:sldLayoutId id="2147483717" r:id="rId23"/>
    <p:sldLayoutId id="2147483718" r:id="rId24"/>
    <p:sldLayoutId id="2147483722" r:id="rId25"/>
    <p:sldLayoutId id="2147483719" r:id="rId26"/>
    <p:sldLayoutId id="2147483698" r:id="rId27"/>
    <p:sldLayoutId id="2147483699" r:id="rId28"/>
    <p:sldLayoutId id="2147483726" r:id="rId29"/>
    <p:sldLayoutId id="2147483681" r:id="rId30"/>
    <p:sldLayoutId id="2147483682" r:id="rId31"/>
    <p:sldLayoutId id="2147483701" r:id="rId32"/>
    <p:sldLayoutId id="2147483683" r:id="rId33"/>
    <p:sldLayoutId id="2147483700" r:id="rId34"/>
    <p:sldLayoutId id="2147483692" r:id="rId35"/>
    <p:sldLayoutId id="2147483694" r:id="rId36"/>
    <p:sldLayoutId id="2147483711" r:id="rId37"/>
    <p:sldLayoutId id="2147483712" r:id="rId38"/>
    <p:sldLayoutId id="2147483713" r:id="rId39"/>
    <p:sldLayoutId id="2147483727" r:id="rId40"/>
    <p:sldLayoutId id="2147483725" r:id="rId41"/>
    <p:sldLayoutId id="2147483687" r:id="rId42"/>
    <p:sldLayoutId id="2147483688" r:id="rId43"/>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hyperlink" Target="https://www.palegis.us/legislation/bills/2025/hb504" TargetMode="External"/><Relationship Id="rId7" Type="http://schemas.openxmlformats.org/officeDocument/2006/relationships/hyperlink" Target="https://www.palegis.us/legislation/bills/2025/hb503"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hyperlink" Target="https://www.palegis.us/legislation/bills/2025/hb502" TargetMode="External"/><Relationship Id="rId5" Type="http://schemas.openxmlformats.org/officeDocument/2006/relationships/hyperlink" Target="https://www.palegis.us/legislation/bills/2025/hb501" TargetMode="External"/><Relationship Id="rId4" Type="http://schemas.openxmlformats.org/officeDocument/2006/relationships/hyperlink" Target="https://www.palegis.us/legislation/bills/2025/hb050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legis.state.pa.us/cfdocs/Legis/CSM/showMemoPublic.cfm?chamber=S&amp;SPick=20250&amp;cosponId=45011"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www.legis.state.pa.us/cfdocs/billinfo/bill_history.cfm?syear=2025&amp;sind=0&amp;body=H&amp;type=B&amp;bn=362" TargetMode="External"/><Relationship Id="rId4" Type="http://schemas.openxmlformats.org/officeDocument/2006/relationships/hyperlink" Target="https://urldefense.com/v3/__https:/www.legis.state.pa.us/cfdocs/billinfo/billinfo.cfm?syear=2025&amp;sind=0&amp;body=H&amp;type=B&amp;bn=1239__;!!OZHTGA!PPCzdjrodhz5R4rW5J8zt3HZgH5M8nDZg5OO9DHF4759zyPU94L3QXyDnWXYynkuHim1oOxk7KrYY-fx$"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mailto:vmoroney@forefrontpower.com" TargetMode="External"/><Relationship Id="rId2" Type="http://schemas.openxmlformats.org/officeDocument/2006/relationships/hyperlink" Target="mailto:lmeredith@seia.org"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9A081-547C-BCB9-A427-89CE1913FC63}"/>
              </a:ext>
            </a:extLst>
          </p:cNvPr>
          <p:cNvSpPr>
            <a:spLocks noGrp="1"/>
          </p:cNvSpPr>
          <p:nvPr>
            <p:ph type="ctrTitle"/>
          </p:nvPr>
        </p:nvSpPr>
        <p:spPr>
          <a:xfrm>
            <a:off x="1524000" y="1704022"/>
            <a:ext cx="9144000" cy="2387600"/>
          </a:xfrm>
        </p:spPr>
        <p:txBody>
          <a:bodyPr/>
          <a:lstStyle/>
          <a:p>
            <a:r>
              <a:rPr lang="en-US" b="1" dirty="0"/>
              <a:t>State Briefing: </a:t>
            </a:r>
            <a:r>
              <a:rPr lang="en-US" dirty="0"/>
              <a:t>Pennsylvania</a:t>
            </a:r>
          </a:p>
        </p:txBody>
      </p:sp>
      <p:sp>
        <p:nvSpPr>
          <p:cNvPr id="3" name="Subtitle 2">
            <a:extLst>
              <a:ext uri="{FF2B5EF4-FFF2-40B4-BE49-F238E27FC236}">
                <a16:creationId xmlns:a16="http://schemas.microsoft.com/office/drawing/2014/main" id="{E7887EB1-16A3-E80B-C728-5F9C5352F0B8}"/>
              </a:ext>
            </a:extLst>
          </p:cNvPr>
          <p:cNvSpPr>
            <a:spLocks noGrp="1"/>
          </p:cNvSpPr>
          <p:nvPr>
            <p:ph type="subTitle" idx="1"/>
          </p:nvPr>
        </p:nvSpPr>
        <p:spPr>
          <a:xfrm>
            <a:off x="1524000" y="4326097"/>
            <a:ext cx="9144000" cy="1655762"/>
          </a:xfrm>
        </p:spPr>
        <p:txBody>
          <a:bodyPr/>
          <a:lstStyle/>
          <a:p>
            <a:r>
              <a:rPr lang="en-US" dirty="0"/>
              <a:t>Leah Meredith</a:t>
            </a:r>
          </a:p>
          <a:p>
            <a:r>
              <a:rPr lang="en-US" dirty="0"/>
              <a:t>Victoria Moroney</a:t>
            </a:r>
          </a:p>
        </p:txBody>
      </p:sp>
    </p:spTree>
    <p:extLst>
      <p:ext uri="{BB962C8B-B14F-4D97-AF65-F5344CB8AC3E}">
        <p14:creationId xmlns:p14="http://schemas.microsoft.com/office/powerpoint/2010/main" val="1628296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DBA27-4FCB-3470-7565-8C779B243E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5AFC4A-1172-B504-D49B-B9E3BA68CF8D}"/>
              </a:ext>
            </a:extLst>
          </p:cNvPr>
          <p:cNvSpPr>
            <a:spLocks noGrp="1"/>
          </p:cNvSpPr>
          <p:nvPr>
            <p:ph type="title"/>
          </p:nvPr>
        </p:nvSpPr>
        <p:spPr>
          <a:xfrm>
            <a:off x="838200" y="117365"/>
            <a:ext cx="10515600" cy="1325563"/>
          </a:xfrm>
        </p:spPr>
        <p:txBody>
          <a:bodyPr/>
          <a:lstStyle/>
          <a:p>
            <a:r>
              <a:rPr lang="en-US" dirty="0"/>
              <a:t>Pennsylvania Solar Market</a:t>
            </a:r>
          </a:p>
        </p:txBody>
      </p:sp>
      <p:graphicFrame>
        <p:nvGraphicFramePr>
          <p:cNvPr id="6" name="Chart 5">
            <a:extLst>
              <a:ext uri="{FF2B5EF4-FFF2-40B4-BE49-F238E27FC236}">
                <a16:creationId xmlns:a16="http://schemas.microsoft.com/office/drawing/2014/main" id="{AE6EEF44-089B-04E2-843E-8187E13A7265}"/>
              </a:ext>
            </a:extLst>
          </p:cNvPr>
          <p:cNvGraphicFramePr/>
          <p:nvPr>
            <p:extLst>
              <p:ext uri="{D42A27DB-BD31-4B8C-83A1-F6EECF244321}">
                <p14:modId xmlns:p14="http://schemas.microsoft.com/office/powerpoint/2010/main" val="451157298"/>
              </p:ext>
            </p:extLst>
          </p:nvPr>
        </p:nvGraphicFramePr>
        <p:xfrm>
          <a:off x="6658209" y="1205184"/>
          <a:ext cx="5616087" cy="5198504"/>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a:extLst>
              <a:ext uri="{FF2B5EF4-FFF2-40B4-BE49-F238E27FC236}">
                <a16:creationId xmlns:a16="http://schemas.microsoft.com/office/drawing/2014/main" id="{ED40DC5F-6DD8-2F64-23C3-8F092C9D9D1A}"/>
              </a:ext>
            </a:extLst>
          </p:cNvPr>
          <p:cNvPicPr>
            <a:picLocks noChangeAspect="1"/>
          </p:cNvPicPr>
          <p:nvPr/>
        </p:nvPicPr>
        <p:blipFill>
          <a:blip r:embed="rId4"/>
          <a:srcRect t="16259"/>
          <a:stretch/>
        </p:blipFill>
        <p:spPr>
          <a:xfrm>
            <a:off x="0" y="1243584"/>
            <a:ext cx="7168896" cy="5469619"/>
          </a:xfrm>
          <a:prstGeom prst="rect">
            <a:avLst/>
          </a:prstGeom>
        </p:spPr>
      </p:pic>
    </p:spTree>
    <p:extLst>
      <p:ext uri="{BB962C8B-B14F-4D97-AF65-F5344CB8AC3E}">
        <p14:creationId xmlns:p14="http://schemas.microsoft.com/office/powerpoint/2010/main" val="48710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4D185-3E31-D2FE-7FF4-E35A39A2BEF2}"/>
              </a:ext>
            </a:extLst>
          </p:cNvPr>
          <p:cNvSpPr>
            <a:spLocks noGrp="1"/>
          </p:cNvSpPr>
          <p:nvPr>
            <p:ph type="title"/>
          </p:nvPr>
        </p:nvSpPr>
        <p:spPr>
          <a:xfrm>
            <a:off x="2879558" y="492911"/>
            <a:ext cx="8474242" cy="1325563"/>
          </a:xfrm>
        </p:spPr>
        <p:txBody>
          <a:bodyPr/>
          <a:lstStyle/>
          <a:p>
            <a:r>
              <a:rPr lang="en-US" dirty="0"/>
              <a:t>Pennsylvania Policy Landscape</a:t>
            </a:r>
          </a:p>
        </p:txBody>
      </p:sp>
      <p:sp>
        <p:nvSpPr>
          <p:cNvPr id="3" name="Content Placeholder 2">
            <a:extLst>
              <a:ext uri="{FF2B5EF4-FFF2-40B4-BE49-F238E27FC236}">
                <a16:creationId xmlns:a16="http://schemas.microsoft.com/office/drawing/2014/main" id="{7F4D1119-728D-067E-D89A-76362EE9FFB8}"/>
              </a:ext>
            </a:extLst>
          </p:cNvPr>
          <p:cNvSpPr>
            <a:spLocks noGrp="1"/>
          </p:cNvSpPr>
          <p:nvPr>
            <p:ph idx="1"/>
          </p:nvPr>
        </p:nvSpPr>
        <p:spPr>
          <a:xfrm>
            <a:off x="2879558" y="1818474"/>
            <a:ext cx="8474242" cy="4792391"/>
          </a:xfrm>
        </p:spPr>
        <p:txBody>
          <a:bodyPr>
            <a:normAutofit/>
          </a:bodyPr>
          <a:lstStyle/>
          <a:p>
            <a:pPr lvl="0">
              <a:lnSpc>
                <a:spcPct val="100000"/>
              </a:lnSpc>
            </a:pPr>
            <a:r>
              <a:rPr lang="en-US" sz="2200" dirty="0"/>
              <a:t>Gov. Shapiro (D) took office January 2023</a:t>
            </a:r>
          </a:p>
          <a:p>
            <a:pPr lvl="1"/>
            <a:r>
              <a:rPr lang="en-US" sz="2000" dirty="0"/>
              <a:t>FERC complaint against PJM</a:t>
            </a:r>
          </a:p>
          <a:p>
            <a:pPr lvl="0">
              <a:lnSpc>
                <a:spcPct val="100000"/>
              </a:lnSpc>
            </a:pPr>
            <a:r>
              <a:rPr lang="en-US" sz="2200" dirty="0"/>
              <a:t>Party control split between legislative chambers</a:t>
            </a:r>
          </a:p>
          <a:p>
            <a:pPr lvl="1"/>
            <a:r>
              <a:rPr lang="en-US" sz="2000" dirty="0"/>
              <a:t>Senate Republican controlled (27-23)</a:t>
            </a:r>
          </a:p>
          <a:p>
            <a:pPr lvl="1"/>
            <a:r>
              <a:rPr lang="en-US" sz="2000" dirty="0"/>
              <a:t>House Democratic controlled (102-101)</a:t>
            </a:r>
          </a:p>
          <a:p>
            <a:r>
              <a:rPr lang="en-US" sz="2200" dirty="0"/>
              <a:t>State budget statutory deadline of June 30</a:t>
            </a:r>
          </a:p>
          <a:p>
            <a:r>
              <a:rPr lang="en-US" sz="2200" dirty="0"/>
              <a:t>Nonpartisan PUC Commissioners</a:t>
            </a:r>
          </a:p>
          <a:p>
            <a:r>
              <a:rPr lang="en-US" sz="2200" dirty="0"/>
              <a:t>RGGI legal challenges</a:t>
            </a:r>
          </a:p>
          <a:p>
            <a:pPr lvl="1"/>
            <a:r>
              <a:rPr lang="en-US" sz="2000" dirty="0"/>
              <a:t>Supreme Court decision expected fall of 2025</a:t>
            </a:r>
          </a:p>
        </p:txBody>
      </p:sp>
    </p:spTree>
    <p:extLst>
      <p:ext uri="{BB962C8B-B14F-4D97-AF65-F5344CB8AC3E}">
        <p14:creationId xmlns:p14="http://schemas.microsoft.com/office/powerpoint/2010/main" val="2008204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03E90-5D39-B8BC-0B97-16AB76F6E7BA}"/>
              </a:ext>
            </a:extLst>
          </p:cNvPr>
          <p:cNvSpPr>
            <a:spLocks noGrp="1"/>
          </p:cNvSpPr>
          <p:nvPr>
            <p:ph type="title"/>
          </p:nvPr>
        </p:nvSpPr>
        <p:spPr>
          <a:xfrm>
            <a:off x="838200" y="117365"/>
            <a:ext cx="10515600" cy="1325563"/>
          </a:xfrm>
        </p:spPr>
        <p:txBody>
          <a:bodyPr/>
          <a:lstStyle/>
          <a:p>
            <a:r>
              <a:rPr lang="en-US" dirty="0"/>
              <a:t>Pennsylvania Solar Market</a:t>
            </a:r>
          </a:p>
        </p:txBody>
      </p:sp>
      <p:pic>
        <p:nvPicPr>
          <p:cNvPr id="3" name="Picture 2">
            <a:extLst>
              <a:ext uri="{FF2B5EF4-FFF2-40B4-BE49-F238E27FC236}">
                <a16:creationId xmlns:a16="http://schemas.microsoft.com/office/drawing/2014/main" id="{02F56008-E0C4-2980-9685-F6BDBA0B80DC}"/>
              </a:ext>
            </a:extLst>
          </p:cNvPr>
          <p:cNvPicPr>
            <a:picLocks noChangeAspect="1"/>
          </p:cNvPicPr>
          <p:nvPr/>
        </p:nvPicPr>
        <p:blipFill>
          <a:blip r:embed="rId2"/>
          <a:srcRect l="16696" t="8571" r="15000" b="7461"/>
          <a:stretch/>
        </p:blipFill>
        <p:spPr>
          <a:xfrm>
            <a:off x="2471057" y="1221177"/>
            <a:ext cx="7663544" cy="5299366"/>
          </a:xfrm>
          <a:prstGeom prst="rect">
            <a:avLst/>
          </a:prstGeom>
        </p:spPr>
      </p:pic>
    </p:spTree>
    <p:extLst>
      <p:ext uri="{BB962C8B-B14F-4D97-AF65-F5344CB8AC3E}">
        <p14:creationId xmlns:p14="http://schemas.microsoft.com/office/powerpoint/2010/main" val="2455430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6612B-34DB-782E-1F38-5987F2EA7F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F6D42-20A1-CAEC-5653-E65A784E2901}"/>
              </a:ext>
            </a:extLst>
          </p:cNvPr>
          <p:cNvSpPr>
            <a:spLocks noGrp="1"/>
          </p:cNvSpPr>
          <p:nvPr>
            <p:ph type="title"/>
          </p:nvPr>
        </p:nvSpPr>
        <p:spPr>
          <a:xfrm>
            <a:off x="751701" y="360357"/>
            <a:ext cx="10515600" cy="1325563"/>
          </a:xfrm>
        </p:spPr>
        <p:txBody>
          <a:bodyPr anchor="ctr">
            <a:normAutofit/>
          </a:bodyPr>
          <a:lstStyle/>
          <a:p>
            <a:r>
              <a:rPr lang="en-US" dirty="0"/>
              <a:t>Merchant Generator Program</a:t>
            </a:r>
          </a:p>
        </p:txBody>
      </p:sp>
      <p:sp>
        <p:nvSpPr>
          <p:cNvPr id="5" name="Content Placeholder 4">
            <a:extLst>
              <a:ext uri="{FF2B5EF4-FFF2-40B4-BE49-F238E27FC236}">
                <a16:creationId xmlns:a16="http://schemas.microsoft.com/office/drawing/2014/main" id="{1CD67AA5-9BD3-FCDF-B863-4F50EE16C53D}"/>
              </a:ext>
            </a:extLst>
          </p:cNvPr>
          <p:cNvSpPr>
            <a:spLocks noGrp="1"/>
          </p:cNvSpPr>
          <p:nvPr>
            <p:ph sz="half" idx="1"/>
          </p:nvPr>
        </p:nvSpPr>
        <p:spPr>
          <a:xfrm>
            <a:off x="656701" y="1624309"/>
            <a:ext cx="4140929" cy="5097125"/>
          </a:xfrm>
        </p:spPr>
        <p:txBody>
          <a:bodyPr>
            <a:normAutofit lnSpcReduction="10000"/>
          </a:bodyPr>
          <a:lstStyle/>
          <a:p>
            <a:pPr>
              <a:lnSpc>
                <a:spcPct val="90000"/>
              </a:lnSpc>
            </a:pPr>
            <a:r>
              <a:rPr lang="en-US" sz="2200" dirty="0"/>
              <a:t>In 2021, the PA Supreme Court affirmed a Commonwealth Court decision that found the PUC had overreached its statutory authority by imposing a limit that net-metered systems could not exceed 110% of a customer’s annual electric consumption. </a:t>
            </a:r>
          </a:p>
          <a:p>
            <a:pPr>
              <a:lnSpc>
                <a:spcPct val="90000"/>
              </a:lnSpc>
            </a:pPr>
            <a:r>
              <a:rPr lang="en-US" sz="2200" dirty="0"/>
              <a:t>By 2023, the 3MWac merchant generator market started booming; today, over 3GW of projects sit in utility queues </a:t>
            </a:r>
          </a:p>
          <a:p>
            <a:pPr>
              <a:lnSpc>
                <a:spcPct val="90000"/>
              </a:lnSpc>
            </a:pPr>
            <a:endParaRPr lang="en-US" dirty="0"/>
          </a:p>
          <a:p>
            <a:pPr>
              <a:lnSpc>
                <a:spcPct val="90000"/>
              </a:lnSpc>
            </a:pPr>
            <a:endParaRPr lang="en-US" dirty="0"/>
          </a:p>
        </p:txBody>
      </p:sp>
      <p:pic>
        <p:nvPicPr>
          <p:cNvPr id="6" name="Content Placeholder 3" descr="Attachment.jpeg">
            <a:extLst>
              <a:ext uri="{FF2B5EF4-FFF2-40B4-BE49-F238E27FC236}">
                <a16:creationId xmlns:a16="http://schemas.microsoft.com/office/drawing/2014/main" id="{A770275A-45EE-DA70-1C1D-A10350B5DCFF}"/>
              </a:ext>
            </a:extLst>
          </p:cNvPr>
          <p:cNvPicPr>
            <a:picLocks noChangeAspect="1"/>
          </p:cNvPicPr>
          <p:nvPr/>
        </p:nvPicPr>
        <p:blipFill>
          <a:blip r:embed="rId3"/>
          <a:srcRect t="8214" r="2865" b="714"/>
          <a:stretch>
            <a:fillRect/>
          </a:stretch>
        </p:blipFill>
        <p:spPr>
          <a:xfrm>
            <a:off x="4785755" y="1484417"/>
            <a:ext cx="7453746" cy="5373584"/>
          </a:xfrm>
          <a:prstGeom prst="rect">
            <a:avLst/>
          </a:prstGeom>
          <a:noFill/>
        </p:spPr>
      </p:pic>
    </p:spTree>
    <p:extLst>
      <p:ext uri="{BB962C8B-B14F-4D97-AF65-F5344CB8AC3E}">
        <p14:creationId xmlns:p14="http://schemas.microsoft.com/office/powerpoint/2010/main" val="3260744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2297-AC38-DCC6-7B1A-DDA9274D1CEA}"/>
              </a:ext>
            </a:extLst>
          </p:cNvPr>
          <p:cNvSpPr>
            <a:spLocks noGrp="1"/>
          </p:cNvSpPr>
          <p:nvPr>
            <p:ph type="title"/>
          </p:nvPr>
        </p:nvSpPr>
        <p:spPr>
          <a:xfrm>
            <a:off x="2879558" y="252869"/>
            <a:ext cx="8972016" cy="1325563"/>
          </a:xfrm>
        </p:spPr>
        <p:txBody>
          <a:bodyPr/>
          <a:lstStyle/>
          <a:p>
            <a:r>
              <a:rPr lang="en-US" dirty="0"/>
              <a:t>Governor Shapiro’s Energy Lightning Plan</a:t>
            </a:r>
          </a:p>
        </p:txBody>
      </p:sp>
      <p:sp>
        <p:nvSpPr>
          <p:cNvPr id="3" name="Content Placeholder 2">
            <a:extLst>
              <a:ext uri="{FF2B5EF4-FFF2-40B4-BE49-F238E27FC236}">
                <a16:creationId xmlns:a16="http://schemas.microsoft.com/office/drawing/2014/main" id="{E5DB2ABC-53C3-B405-28F7-84ABAACB7AAA}"/>
              </a:ext>
            </a:extLst>
          </p:cNvPr>
          <p:cNvSpPr>
            <a:spLocks noGrp="1"/>
          </p:cNvSpPr>
          <p:nvPr>
            <p:ph idx="1"/>
          </p:nvPr>
        </p:nvSpPr>
        <p:spPr>
          <a:xfrm>
            <a:off x="2879558" y="1460665"/>
            <a:ext cx="9138271" cy="5397335"/>
          </a:xfrm>
        </p:spPr>
        <p:txBody>
          <a:bodyPr>
            <a:noAutofit/>
          </a:bodyPr>
          <a:lstStyle/>
          <a:p>
            <a:pPr>
              <a:buSzPts val="1000"/>
              <a:tabLst>
                <a:tab pos="914400" algn="l"/>
              </a:tabLst>
            </a:pPr>
            <a:r>
              <a:rPr lang="en-US" sz="1800" dirty="0">
                <a:hlinkClick r:id="rId3"/>
              </a:rPr>
              <a:t>HB504: Community Energy</a:t>
            </a:r>
            <a:r>
              <a:rPr lang="en-US" sz="1800" dirty="0"/>
              <a:t> (Schweyer) </a:t>
            </a:r>
          </a:p>
          <a:p>
            <a:pPr lvl="1">
              <a:buSzPts val="1000"/>
              <a:tabLst>
                <a:tab pos="914400" algn="l"/>
              </a:tabLst>
            </a:pPr>
            <a:r>
              <a:rPr lang="en-US" dirty="0"/>
              <a:t>SEIA supportive</a:t>
            </a:r>
          </a:p>
          <a:p>
            <a:pPr lvl="1">
              <a:buSzPts val="1000"/>
              <a:tabLst>
                <a:tab pos="914400" algn="l"/>
              </a:tabLst>
            </a:pPr>
            <a:r>
              <a:rPr lang="en-US" dirty="0"/>
              <a:t>Community solar enabling legislation</a:t>
            </a:r>
            <a:endParaRPr lang="en-US" dirty="0">
              <a:hlinkClick r:id="rId4"/>
            </a:endParaRPr>
          </a:p>
          <a:p>
            <a:pPr>
              <a:buSzPts val="1000"/>
              <a:tabLst>
                <a:tab pos="914400" algn="l"/>
              </a:tabLst>
            </a:pPr>
            <a:r>
              <a:rPr lang="en-US" sz="1800" dirty="0">
                <a:hlinkClick r:id="rId4"/>
              </a:rPr>
              <a:t>HB500: EDGE Tax Credits</a:t>
            </a:r>
            <a:r>
              <a:rPr lang="en-US" sz="1800" dirty="0"/>
              <a:t> (Inglis) </a:t>
            </a:r>
          </a:p>
          <a:p>
            <a:pPr lvl="1">
              <a:buSzPts val="1000"/>
              <a:tabLst>
                <a:tab pos="914400" algn="l"/>
              </a:tabLst>
            </a:pPr>
            <a:r>
              <a:rPr lang="en-US" dirty="0"/>
              <a:t>SEIA supportive with amendments</a:t>
            </a:r>
          </a:p>
          <a:p>
            <a:pPr lvl="1">
              <a:buSzPts val="1000"/>
              <a:tabLst>
                <a:tab pos="914400" algn="l"/>
              </a:tabLst>
            </a:pPr>
            <a:r>
              <a:rPr lang="en-US" dirty="0"/>
              <a:t>Tax credits for energy storage facility and utility-scale generators</a:t>
            </a:r>
          </a:p>
          <a:p>
            <a:pPr>
              <a:buSzPts val="1000"/>
              <a:tabLst>
                <a:tab pos="914400" algn="l"/>
              </a:tabLst>
            </a:pPr>
            <a:r>
              <a:rPr lang="en-US" sz="1800" dirty="0">
                <a:hlinkClick r:id="rId5"/>
              </a:rPr>
              <a:t>HB501: PRESS</a:t>
            </a:r>
            <a:r>
              <a:rPr lang="en-US" sz="1800" dirty="0"/>
              <a:t> (Friel Otten) </a:t>
            </a:r>
          </a:p>
          <a:p>
            <a:pPr lvl="1">
              <a:buSzPts val="1000"/>
              <a:tabLst>
                <a:tab pos="914400" algn="l"/>
              </a:tabLst>
            </a:pPr>
            <a:r>
              <a:rPr lang="en-US" dirty="0"/>
              <a:t>SEIA supportive with amendments</a:t>
            </a:r>
          </a:p>
          <a:p>
            <a:pPr lvl="1">
              <a:buSzPts val="1000"/>
              <a:tabLst>
                <a:tab pos="914400" algn="l"/>
              </a:tabLst>
            </a:pPr>
            <a:r>
              <a:rPr lang="en-US" dirty="0"/>
              <a:t>AEPS expansion</a:t>
            </a:r>
          </a:p>
          <a:p>
            <a:pPr>
              <a:buSzPts val="1000"/>
              <a:tabLst>
                <a:tab pos="914400" algn="l"/>
              </a:tabLst>
            </a:pPr>
            <a:r>
              <a:rPr lang="en-US" sz="1800" dirty="0">
                <a:hlinkClick r:id="rId6"/>
              </a:rPr>
              <a:t>HB502: Getting Stuff Built with the RESET Board</a:t>
            </a:r>
            <a:r>
              <a:rPr lang="en-US" sz="1800" dirty="0"/>
              <a:t> (Steele) </a:t>
            </a:r>
          </a:p>
          <a:p>
            <a:pPr lvl="1">
              <a:buSzPts val="1000"/>
              <a:tabLst>
                <a:tab pos="914400" algn="l"/>
              </a:tabLst>
            </a:pPr>
            <a:r>
              <a:rPr lang="en-US" dirty="0"/>
              <a:t>SEIA supportive with amendments</a:t>
            </a:r>
          </a:p>
          <a:p>
            <a:pPr lvl="1">
              <a:buSzPts val="1000"/>
              <a:tabLst>
                <a:tab pos="914400" algn="l"/>
              </a:tabLst>
            </a:pPr>
            <a:r>
              <a:rPr lang="en-US" dirty="0"/>
              <a:t>Establishes statewide siting board</a:t>
            </a:r>
          </a:p>
          <a:p>
            <a:pPr>
              <a:buSzPts val="1000"/>
              <a:tabLst>
                <a:tab pos="914400" algn="l"/>
              </a:tabLst>
            </a:pPr>
            <a:r>
              <a:rPr lang="en-US" sz="1800" u="sng" dirty="0">
                <a:solidFill>
                  <a:srgbClr val="000000"/>
                </a:solidFill>
                <a:effectLst/>
                <a:ea typeface="Times New Roman" panose="02020603050405020304" pitchFamily="18" charset="0"/>
                <a:cs typeface="Times New Roman" panose="02020603050405020304" pitchFamily="18" charset="0"/>
                <a:hlinkClick r:id="rId7"/>
              </a:rPr>
              <a:t>HB503: Pennsylvania Climate Emissions Reduction Program (PACER)</a:t>
            </a:r>
            <a:r>
              <a:rPr lang="en-US" sz="1800" dirty="0">
                <a:solidFill>
                  <a:srgbClr val="222222"/>
                </a:solidFill>
                <a:effectLst/>
                <a:ea typeface="Times New Roman" panose="02020603050405020304" pitchFamily="18" charset="0"/>
                <a:cs typeface="Times New Roman" panose="02020603050405020304" pitchFamily="18" charset="0"/>
              </a:rPr>
              <a:t> (Abney)</a:t>
            </a:r>
          </a:p>
          <a:p>
            <a:pPr lvl="1">
              <a:buSzPts val="1000"/>
              <a:tabLst>
                <a:tab pos="914400" algn="l"/>
              </a:tabLst>
            </a:pPr>
            <a:r>
              <a:rPr lang="en-US" sz="1600" dirty="0">
                <a:solidFill>
                  <a:srgbClr val="222222"/>
                </a:solidFill>
                <a:effectLst/>
                <a:ea typeface="Times New Roman" panose="02020603050405020304" pitchFamily="18" charset="0"/>
                <a:cs typeface="Times New Roman" panose="02020603050405020304" pitchFamily="18" charset="0"/>
              </a:rPr>
              <a:t>SEIA not taking a position</a:t>
            </a:r>
          </a:p>
          <a:p>
            <a:pPr>
              <a:buSzPts val="1000"/>
              <a:tabLst>
                <a:tab pos="914400" algn="l"/>
              </a:tabLst>
            </a:pPr>
            <a:endParaRPr lang="en-US" dirty="0"/>
          </a:p>
          <a:p>
            <a:pPr lvl="1">
              <a:buSzPts val="1000"/>
              <a:tabLst>
                <a:tab pos="914400" algn="l"/>
              </a:tabLst>
            </a:pPr>
            <a:endParaRPr lang="en-US" dirty="0"/>
          </a:p>
          <a:p>
            <a:pPr marL="457200" lvl="1" indent="0">
              <a:buSzPts val="1000"/>
              <a:buNone/>
              <a:tabLst>
                <a:tab pos="1371600" algn="l"/>
              </a:tabLst>
            </a:pPr>
            <a:endParaRPr lang="en-US" dirty="0"/>
          </a:p>
        </p:txBody>
      </p:sp>
    </p:spTree>
    <p:extLst>
      <p:ext uri="{BB962C8B-B14F-4D97-AF65-F5344CB8AC3E}">
        <p14:creationId xmlns:p14="http://schemas.microsoft.com/office/powerpoint/2010/main" val="183806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78E7A-86FD-78B2-571D-5F783699D9CA}"/>
              </a:ext>
            </a:extLst>
          </p:cNvPr>
          <p:cNvSpPr>
            <a:spLocks noGrp="1"/>
          </p:cNvSpPr>
          <p:nvPr>
            <p:ph type="title"/>
          </p:nvPr>
        </p:nvSpPr>
        <p:spPr>
          <a:xfrm>
            <a:off x="2879558" y="552942"/>
            <a:ext cx="8474242" cy="1325563"/>
          </a:xfrm>
        </p:spPr>
        <p:txBody>
          <a:bodyPr/>
          <a:lstStyle/>
          <a:p>
            <a:r>
              <a:rPr lang="en-US" dirty="0"/>
              <a:t>Pennsylvania Legislative Updates</a:t>
            </a:r>
          </a:p>
        </p:txBody>
      </p:sp>
      <p:sp>
        <p:nvSpPr>
          <p:cNvPr id="3" name="Content Placeholder 2">
            <a:extLst>
              <a:ext uri="{FF2B5EF4-FFF2-40B4-BE49-F238E27FC236}">
                <a16:creationId xmlns:a16="http://schemas.microsoft.com/office/drawing/2014/main" id="{51A74F0C-5DC4-321F-C103-620BD3D424E4}"/>
              </a:ext>
            </a:extLst>
          </p:cNvPr>
          <p:cNvSpPr>
            <a:spLocks noGrp="1"/>
          </p:cNvSpPr>
          <p:nvPr>
            <p:ph idx="1"/>
          </p:nvPr>
        </p:nvSpPr>
        <p:spPr>
          <a:xfrm>
            <a:off x="2879558" y="1878505"/>
            <a:ext cx="9312442" cy="4819178"/>
          </a:xfrm>
        </p:spPr>
        <p:txBody>
          <a:bodyPr>
            <a:normAutofit lnSpcReduction="10000"/>
          </a:bodyPr>
          <a:lstStyle/>
          <a:p>
            <a:pPr marL="342900" marR="0" lvl="0" indent="-342900">
              <a:buSzPts val="1000"/>
              <a:buFont typeface="Symbol" panose="05050102010706020507" pitchFamily="18" charset="2"/>
              <a:buChar char=""/>
              <a:tabLst>
                <a:tab pos="457200" algn="l"/>
              </a:tabLst>
            </a:pPr>
            <a:r>
              <a:rPr lang="en-US" sz="2200" dirty="0">
                <a:hlinkClick r:id="rId3"/>
              </a:rPr>
              <a:t>SB349: Solar Decommissioning</a:t>
            </a:r>
            <a:r>
              <a:rPr lang="en-US" sz="2200" dirty="0"/>
              <a:t> (Yaw) </a:t>
            </a:r>
          </a:p>
          <a:p>
            <a:pPr marL="742950" marR="0" lvl="1" indent="-285750">
              <a:buSzPts val="1000"/>
              <a:buFont typeface="Courier New" panose="02070309020205020404" pitchFamily="49" charset="0"/>
              <a:buChar char="o"/>
              <a:tabLst>
                <a:tab pos="914400" algn="l"/>
              </a:tabLst>
            </a:pPr>
            <a:r>
              <a:rPr lang="en-US" sz="2000" dirty="0"/>
              <a:t>SEIA supportive</a:t>
            </a:r>
          </a:p>
          <a:p>
            <a:pPr marL="742950" marR="0" lvl="1" indent="-285750">
              <a:buSzPts val="1000"/>
              <a:buFont typeface="Courier New" panose="02070309020205020404" pitchFamily="49" charset="0"/>
              <a:buChar char="o"/>
              <a:tabLst>
                <a:tab pos="914400" algn="l"/>
              </a:tabLst>
            </a:pPr>
            <a:r>
              <a:rPr lang="en-US" sz="2000" dirty="0"/>
              <a:t>Passed Senate          Passed House Environmental and Natural Resources Protection Committee</a:t>
            </a:r>
          </a:p>
          <a:p>
            <a:pPr marL="342900" marR="0" lvl="0" indent="-342900">
              <a:buSzPts val="1000"/>
              <a:buFont typeface="Symbol" panose="05050102010706020507" pitchFamily="18" charset="2"/>
              <a:buChar char=""/>
              <a:tabLst>
                <a:tab pos="457200" algn="l"/>
              </a:tabLst>
            </a:pPr>
            <a:r>
              <a:rPr lang="en-US" sz="2200" dirty="0">
                <a:solidFill>
                  <a:srgbClr val="20699C"/>
                </a:solidFill>
                <a:hlinkClick r:id="rId4">
                  <a:extLst>
                    <a:ext uri="{A12FA001-AC4F-418D-AE19-62706E023703}">
                      <ahyp:hlinkClr xmlns:ahyp="http://schemas.microsoft.com/office/drawing/2018/hyperlinkcolor" val="tx"/>
                    </a:ext>
                  </a:extLst>
                </a:hlinkClick>
              </a:rPr>
              <a:t>HB1272: Power Pennsylvania Act</a:t>
            </a:r>
            <a:r>
              <a:rPr lang="en-US" sz="2200" dirty="0">
                <a:solidFill>
                  <a:srgbClr val="20699C"/>
                </a:solidFill>
              </a:rPr>
              <a:t>  </a:t>
            </a:r>
            <a:r>
              <a:rPr lang="en-US" sz="2200" dirty="0"/>
              <a:t>(Stambaugh)</a:t>
            </a:r>
          </a:p>
          <a:p>
            <a:pPr lvl="1">
              <a:buSzPts val="1000"/>
              <a:buFont typeface="Courier New" panose="02070309020205020404" pitchFamily="49" charset="0"/>
              <a:buChar char="o"/>
              <a:tabLst>
                <a:tab pos="457200" algn="l"/>
              </a:tabLst>
            </a:pPr>
            <a:r>
              <a:rPr lang="en-US" sz="2000" dirty="0"/>
              <a:t>SEIA opposed</a:t>
            </a:r>
            <a:endParaRPr lang="en-US" sz="2000" dirty="0">
              <a:hlinkClick r:id="rId4">
                <a:extLst>
                  <a:ext uri="{A12FA001-AC4F-418D-AE19-62706E023703}">
                    <ahyp:hlinkClr xmlns:ahyp="http://schemas.microsoft.com/office/drawing/2018/hyperlinkcolor" val="tx"/>
                  </a:ext>
                </a:extLst>
              </a:hlinkClick>
            </a:endParaRPr>
          </a:p>
          <a:p>
            <a:pPr marL="342900" marR="0" lvl="0" indent="-342900">
              <a:buSzPts val="1000"/>
              <a:buFont typeface="Symbol" panose="05050102010706020507" pitchFamily="18" charset="2"/>
              <a:buChar char=""/>
              <a:tabLst>
                <a:tab pos="457200" algn="l"/>
              </a:tabLst>
            </a:pPr>
            <a:r>
              <a:rPr lang="en-US" sz="2200" dirty="0">
                <a:hlinkClick r:id="rId4"/>
              </a:rPr>
              <a:t>HB1239: Homeowners Associations Solar Access</a:t>
            </a:r>
            <a:r>
              <a:rPr lang="en-US" sz="2200" dirty="0"/>
              <a:t> (</a:t>
            </a:r>
            <a:r>
              <a:rPr lang="en-US" sz="2200" dirty="0" err="1"/>
              <a:t>Hanbidge</a:t>
            </a:r>
            <a:r>
              <a:rPr lang="en-US" sz="2200" dirty="0"/>
              <a:t>) </a:t>
            </a:r>
            <a:endParaRPr lang="en-US" dirty="0"/>
          </a:p>
          <a:p>
            <a:pPr marL="742950" marR="0" lvl="1" indent="-285750">
              <a:buSzPts val="1000"/>
              <a:buFont typeface="Courier New" panose="02070309020205020404" pitchFamily="49" charset="0"/>
              <a:buChar char="o"/>
              <a:tabLst>
                <a:tab pos="914400" algn="l"/>
              </a:tabLst>
            </a:pPr>
            <a:r>
              <a:rPr lang="en-US" sz="2000" dirty="0"/>
              <a:t>SEIA supportive</a:t>
            </a:r>
          </a:p>
          <a:p>
            <a:pPr marL="742950" marR="0" lvl="1" indent="-285750">
              <a:buSzPts val="1000"/>
              <a:buFont typeface="Courier New" panose="02070309020205020404" pitchFamily="49" charset="0"/>
              <a:buChar char="o"/>
              <a:tabLst>
                <a:tab pos="914400" algn="l"/>
              </a:tabLst>
            </a:pPr>
            <a:r>
              <a:rPr lang="en-US" sz="2000" dirty="0"/>
              <a:t>Passed House Energy Committee</a:t>
            </a:r>
          </a:p>
          <a:p>
            <a:pPr marL="342900" marR="0" lvl="0" indent="-342900">
              <a:buSzPts val="1000"/>
              <a:buFont typeface="Symbol" panose="05050102010706020507" pitchFamily="18" charset="2"/>
              <a:buChar char=""/>
              <a:tabLst>
                <a:tab pos="457200" algn="l"/>
              </a:tabLst>
            </a:pPr>
            <a:r>
              <a:rPr lang="en-US" sz="2200" dirty="0">
                <a:hlinkClick r:id="rId5"/>
              </a:rPr>
              <a:t>HB362: Authorizing a Pennsylvania Solar for All Program</a:t>
            </a:r>
            <a:r>
              <a:rPr lang="en-US" sz="2200" dirty="0"/>
              <a:t> (Fiedler)</a:t>
            </a:r>
          </a:p>
          <a:p>
            <a:pPr marL="742950" marR="0" lvl="1" indent="-285750">
              <a:buSzPts val="1000"/>
              <a:buFont typeface="Courier New" panose="02070309020205020404" pitchFamily="49" charset="0"/>
              <a:buChar char="o"/>
              <a:tabLst>
                <a:tab pos="914400" algn="l"/>
              </a:tabLst>
            </a:pPr>
            <a:r>
              <a:rPr lang="en-US" sz="2000" dirty="0"/>
              <a:t>SEIA supportive with amendments</a:t>
            </a:r>
          </a:p>
          <a:p>
            <a:pPr marL="742950" marR="0" lvl="1" indent="-285750">
              <a:buSzPts val="1000"/>
              <a:buFont typeface="Courier New" panose="02070309020205020404" pitchFamily="49" charset="0"/>
              <a:buChar char="o"/>
              <a:tabLst>
                <a:tab pos="914400" algn="l"/>
              </a:tabLst>
            </a:pPr>
            <a:r>
              <a:rPr lang="en-US" sz="2000" dirty="0"/>
              <a:t>Passed House floor on second reader</a:t>
            </a:r>
          </a:p>
          <a:p>
            <a:pPr marL="342900" marR="0" lvl="0" indent="-342900">
              <a:buSzPts val="1000"/>
              <a:buFont typeface="Symbol" panose="05050102010706020507" pitchFamily="18" charset="2"/>
              <a:buChar char=""/>
              <a:tabLst>
                <a:tab pos="457200" algn="l"/>
              </a:tabLst>
            </a:pPr>
            <a:endParaRPr lang="en-US" dirty="0"/>
          </a:p>
          <a:p>
            <a:pPr marL="914400" marR="0" lvl="2" indent="0">
              <a:buSzPts val="1000"/>
              <a:buNone/>
              <a:tabLst>
                <a:tab pos="1371600" algn="l"/>
              </a:tabLst>
            </a:pPr>
            <a:endParaRPr lang="en-US" dirty="0"/>
          </a:p>
        </p:txBody>
      </p:sp>
      <p:sp>
        <p:nvSpPr>
          <p:cNvPr id="4" name="Arrow: Right 3">
            <a:extLst>
              <a:ext uri="{FF2B5EF4-FFF2-40B4-BE49-F238E27FC236}">
                <a16:creationId xmlns:a16="http://schemas.microsoft.com/office/drawing/2014/main" id="{5E7D3D38-16EB-9DF0-2437-985A5352D2A3}"/>
              </a:ext>
            </a:extLst>
          </p:cNvPr>
          <p:cNvSpPr/>
          <p:nvPr/>
        </p:nvSpPr>
        <p:spPr>
          <a:xfrm>
            <a:off x="5676402" y="2660079"/>
            <a:ext cx="463138" cy="190006"/>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043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5E8E7-5CF1-733D-6315-DCBB7D754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C69A8-5E50-DDF7-B77D-5B2CA06CD894}"/>
              </a:ext>
            </a:extLst>
          </p:cNvPr>
          <p:cNvSpPr>
            <a:spLocks noGrp="1"/>
          </p:cNvSpPr>
          <p:nvPr>
            <p:ph type="title"/>
          </p:nvPr>
        </p:nvSpPr>
        <p:spPr>
          <a:xfrm>
            <a:off x="581526" y="341954"/>
            <a:ext cx="10515600" cy="1325563"/>
          </a:xfrm>
        </p:spPr>
        <p:txBody>
          <a:bodyPr/>
          <a:lstStyle/>
          <a:p>
            <a:r>
              <a:rPr lang="en-US" dirty="0"/>
              <a:t>Pennsylvania Regulatory Updates</a:t>
            </a:r>
          </a:p>
        </p:txBody>
      </p:sp>
      <p:sp>
        <p:nvSpPr>
          <p:cNvPr id="7" name="Picture Placeholder 6">
            <a:extLst>
              <a:ext uri="{FF2B5EF4-FFF2-40B4-BE49-F238E27FC236}">
                <a16:creationId xmlns:a16="http://schemas.microsoft.com/office/drawing/2014/main" id="{C44D7574-BCEC-F2F8-7C0B-C37131B53AF6}"/>
              </a:ext>
            </a:extLst>
          </p:cNvPr>
          <p:cNvSpPr txBox="1">
            <a:spLocks/>
          </p:cNvSpPr>
          <p:nvPr/>
        </p:nvSpPr>
        <p:spPr>
          <a:xfrm>
            <a:off x="514841" y="1784479"/>
            <a:ext cx="3518215" cy="1067714"/>
          </a:xfrm>
          <a:prstGeom prst="rect">
            <a:avLst/>
          </a:prstGeom>
        </p:spPr>
        <p:txBody>
          <a:bodyPr/>
          <a:lstStyle>
            <a:lvl1pPr marL="228600" indent="-228600" algn="l" defTabSz="914400" rtl="0" eaLnBrk="1" latinLnBrk="0" hangingPunct="1">
              <a:lnSpc>
                <a:spcPct val="100000"/>
              </a:lnSpc>
              <a:spcBef>
                <a:spcPts val="1000"/>
              </a:spcBef>
              <a:spcAft>
                <a:spcPts val="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t>PPL DER Management Pilot</a:t>
            </a:r>
          </a:p>
        </p:txBody>
      </p:sp>
      <p:sp>
        <p:nvSpPr>
          <p:cNvPr id="8" name="Picture Placeholder 7">
            <a:extLst>
              <a:ext uri="{FF2B5EF4-FFF2-40B4-BE49-F238E27FC236}">
                <a16:creationId xmlns:a16="http://schemas.microsoft.com/office/drawing/2014/main" id="{56BB2EA2-4290-09D6-C686-A55E60A158C1}"/>
              </a:ext>
            </a:extLst>
          </p:cNvPr>
          <p:cNvSpPr txBox="1">
            <a:spLocks/>
          </p:cNvSpPr>
          <p:nvPr/>
        </p:nvSpPr>
        <p:spPr>
          <a:xfrm>
            <a:off x="4336890" y="1733784"/>
            <a:ext cx="3518215" cy="892779"/>
          </a:xfrm>
          <a:prstGeom prst="rect">
            <a:avLst/>
          </a:prstGeom>
        </p:spPr>
        <p:txBody>
          <a:bodyPr/>
          <a:lstStyle>
            <a:defPPr>
              <a:defRPr lang="en-US"/>
            </a:defPPr>
            <a:lvl1pPr indent="0">
              <a:lnSpc>
                <a:spcPct val="100000"/>
              </a:lnSpc>
              <a:spcBef>
                <a:spcPts val="1000"/>
              </a:spcBef>
              <a:spcAft>
                <a:spcPts val="0"/>
              </a:spcAft>
              <a:buFont typeface="Arial" panose="020B0604020202020204" pitchFamily="34" charset="0"/>
              <a:buNone/>
              <a:defRPr sz="1600" b="1"/>
            </a:lvl1pPr>
            <a:lvl2pPr marL="685800" indent="-228600">
              <a:lnSpc>
                <a:spcPct val="100000"/>
              </a:lnSpc>
              <a:spcBef>
                <a:spcPts val="500"/>
              </a:spcBef>
              <a:spcAft>
                <a:spcPts val="0"/>
              </a:spcAft>
              <a:buFont typeface="Arial" panose="020B0604020202020204" pitchFamily="34" charset="0"/>
              <a:buChar char="•"/>
            </a:lvl2pPr>
            <a:lvl3pPr marL="1143000" indent="-228600">
              <a:lnSpc>
                <a:spcPct val="100000"/>
              </a:lnSpc>
              <a:spcBef>
                <a:spcPts val="500"/>
              </a:spcBef>
              <a:spcAft>
                <a:spcPts val="0"/>
              </a:spcAft>
              <a:buFont typeface="Arial" panose="020B0604020202020204" pitchFamily="34" charset="0"/>
              <a:buChar char="•"/>
              <a:defRPr sz="1600"/>
            </a:lvl3pPr>
            <a:lvl4pPr marL="1600200" indent="-228600">
              <a:lnSpc>
                <a:spcPct val="100000"/>
              </a:lnSpc>
              <a:spcBef>
                <a:spcPts val="500"/>
              </a:spcBef>
              <a:spcAft>
                <a:spcPts val="0"/>
              </a:spcAft>
              <a:buFont typeface="Arial" panose="020B0604020202020204" pitchFamily="34" charset="0"/>
              <a:buChar char="•"/>
              <a:defRPr sz="1400"/>
            </a:lvl4pPr>
            <a:lvl5pPr marL="2057400" indent="-228600">
              <a:lnSpc>
                <a:spcPct val="100000"/>
              </a:lnSpc>
              <a:spcBef>
                <a:spcPts val="500"/>
              </a:spcBef>
              <a:spcAft>
                <a:spcPts val="0"/>
              </a:spcAft>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dirty="0"/>
              <a:t>UGI Utilities Default Service Plan</a:t>
            </a:r>
          </a:p>
        </p:txBody>
      </p:sp>
      <p:sp>
        <p:nvSpPr>
          <p:cNvPr id="9" name="Picture Placeholder 8">
            <a:extLst>
              <a:ext uri="{FF2B5EF4-FFF2-40B4-BE49-F238E27FC236}">
                <a16:creationId xmlns:a16="http://schemas.microsoft.com/office/drawing/2014/main" id="{AC39D784-BCC9-3139-011B-9318FD10D5F8}"/>
              </a:ext>
            </a:extLst>
          </p:cNvPr>
          <p:cNvSpPr txBox="1">
            <a:spLocks/>
          </p:cNvSpPr>
          <p:nvPr/>
        </p:nvSpPr>
        <p:spPr>
          <a:xfrm>
            <a:off x="8383907" y="1784479"/>
            <a:ext cx="3518215" cy="892779"/>
          </a:xfrm>
          <a:prstGeom prst="rect">
            <a:avLst/>
          </a:prstGeom>
        </p:spPr>
        <p:txBody>
          <a:bodyPr/>
          <a:lstStyle>
            <a:defPPr>
              <a:defRPr lang="en-US"/>
            </a:defPPr>
            <a:lvl1pPr indent="0">
              <a:lnSpc>
                <a:spcPct val="100000"/>
              </a:lnSpc>
              <a:spcBef>
                <a:spcPts val="1000"/>
              </a:spcBef>
              <a:spcAft>
                <a:spcPts val="0"/>
              </a:spcAft>
              <a:buFont typeface="Arial" panose="020B0604020202020204" pitchFamily="34" charset="0"/>
              <a:buNone/>
              <a:defRPr sz="1600" b="1"/>
            </a:lvl1pPr>
            <a:lvl2pPr marL="685800" indent="-228600">
              <a:lnSpc>
                <a:spcPct val="100000"/>
              </a:lnSpc>
              <a:spcBef>
                <a:spcPts val="500"/>
              </a:spcBef>
              <a:spcAft>
                <a:spcPts val="0"/>
              </a:spcAft>
              <a:buFont typeface="Arial" panose="020B0604020202020204" pitchFamily="34" charset="0"/>
              <a:buChar char="•"/>
            </a:lvl2pPr>
            <a:lvl3pPr marL="1143000" indent="-228600">
              <a:lnSpc>
                <a:spcPct val="100000"/>
              </a:lnSpc>
              <a:spcBef>
                <a:spcPts val="500"/>
              </a:spcBef>
              <a:spcAft>
                <a:spcPts val="0"/>
              </a:spcAft>
              <a:buFont typeface="Arial" panose="020B0604020202020204" pitchFamily="34" charset="0"/>
              <a:buChar char="•"/>
              <a:defRPr sz="1600"/>
            </a:lvl3pPr>
            <a:lvl4pPr marL="1600200" indent="-228600">
              <a:lnSpc>
                <a:spcPct val="100000"/>
              </a:lnSpc>
              <a:spcBef>
                <a:spcPts val="500"/>
              </a:spcBef>
              <a:spcAft>
                <a:spcPts val="0"/>
              </a:spcAft>
              <a:buFont typeface="Arial" panose="020B0604020202020204" pitchFamily="34" charset="0"/>
              <a:buChar char="•"/>
              <a:defRPr sz="1400"/>
            </a:lvl4pPr>
            <a:lvl5pPr marL="2057400" indent="-228600">
              <a:lnSpc>
                <a:spcPct val="100000"/>
              </a:lnSpc>
              <a:spcBef>
                <a:spcPts val="500"/>
              </a:spcBef>
              <a:spcAft>
                <a:spcPts val="0"/>
              </a:spcAft>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kern="0" dirty="0">
                <a:effectLst/>
                <a:ea typeface="Times New Roman" panose="02020603050405020304" pitchFamily="18" charset="0"/>
                <a:cs typeface="Droid Serif" panose="02020600060500020200" pitchFamily="18" charset="0"/>
              </a:rPr>
              <a:t>Wellsboro and Citizens’ Electric Rate Case </a:t>
            </a:r>
            <a:endParaRPr lang="en-US" sz="2000" dirty="0"/>
          </a:p>
        </p:txBody>
      </p:sp>
      <p:sp>
        <p:nvSpPr>
          <p:cNvPr id="11" name="Text Placeholder 5">
            <a:extLst>
              <a:ext uri="{FF2B5EF4-FFF2-40B4-BE49-F238E27FC236}">
                <a16:creationId xmlns:a16="http://schemas.microsoft.com/office/drawing/2014/main" id="{93C671C6-FCFE-3A09-D55B-18F8341CD374}"/>
              </a:ext>
            </a:extLst>
          </p:cNvPr>
          <p:cNvSpPr txBox="1">
            <a:spLocks/>
          </p:cNvSpPr>
          <p:nvPr/>
        </p:nvSpPr>
        <p:spPr>
          <a:xfrm>
            <a:off x="431666" y="2673420"/>
            <a:ext cx="3684564" cy="3750451"/>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spcAft>
                <a:spcPts val="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dirty="0"/>
              <a:t>P-2024-3049223 </a:t>
            </a:r>
          </a:p>
          <a:p>
            <a:r>
              <a:rPr lang="en-US" sz="1700" dirty="0"/>
              <a:t>Goal of pilot to evaluate costs and benefits of monitoring DERs through utility owned management devices connected to inverters</a:t>
            </a:r>
            <a:endParaRPr lang="en-US" sz="1800" dirty="0"/>
          </a:p>
          <a:p>
            <a:r>
              <a:rPr lang="en-US" sz="1800" dirty="0"/>
              <a:t>Pilot plagued with implementation issues, SEIA intervened with “Joint Solar Parties” when PPL filed a request to make the pilot program permanent </a:t>
            </a:r>
            <a:endParaRPr lang="en-US" sz="1700" dirty="0"/>
          </a:p>
        </p:txBody>
      </p:sp>
      <p:sp>
        <p:nvSpPr>
          <p:cNvPr id="13" name="Text Placeholder 4">
            <a:extLst>
              <a:ext uri="{FF2B5EF4-FFF2-40B4-BE49-F238E27FC236}">
                <a16:creationId xmlns:a16="http://schemas.microsoft.com/office/drawing/2014/main" id="{DE771458-9F7A-16DF-3532-790398BA0239}"/>
              </a:ext>
            </a:extLst>
          </p:cNvPr>
          <p:cNvSpPr txBox="1">
            <a:spLocks/>
          </p:cNvSpPr>
          <p:nvPr/>
        </p:nvSpPr>
        <p:spPr>
          <a:xfrm>
            <a:off x="8329895" y="3034698"/>
            <a:ext cx="3626241" cy="3229174"/>
          </a:xfrm>
          <a:prstGeom prst="rect">
            <a:avLst/>
          </a:prstGeom>
        </p:spPr>
        <p:txBody>
          <a:bodyPr/>
          <a:lstStyle>
            <a:defPPr>
              <a:defRPr lang="en-US"/>
            </a:defPPr>
            <a:lvl1pPr marL="342900" indent="-342900">
              <a:lnSpc>
                <a:spcPct val="100000"/>
              </a:lnSpc>
              <a:spcBef>
                <a:spcPts val="1000"/>
              </a:spcBef>
              <a:spcAft>
                <a:spcPts val="0"/>
              </a:spcAft>
              <a:buFont typeface="Arial" panose="020B0604020202020204" pitchFamily="34" charset="0"/>
              <a:buChar char="•"/>
              <a:defRPr sz="1200"/>
            </a:lvl1pPr>
            <a:lvl2pPr marL="685800" indent="-228600">
              <a:lnSpc>
                <a:spcPct val="100000"/>
              </a:lnSpc>
              <a:spcBef>
                <a:spcPts val="500"/>
              </a:spcBef>
              <a:spcAft>
                <a:spcPts val="0"/>
              </a:spcAft>
              <a:buFont typeface="Arial" panose="020B0604020202020204" pitchFamily="34" charset="0"/>
              <a:buChar char="•"/>
            </a:lvl2pPr>
            <a:lvl3pPr marL="1143000" indent="-228600">
              <a:lnSpc>
                <a:spcPct val="100000"/>
              </a:lnSpc>
              <a:spcBef>
                <a:spcPts val="500"/>
              </a:spcBef>
              <a:spcAft>
                <a:spcPts val="0"/>
              </a:spcAft>
              <a:buFont typeface="Arial" panose="020B0604020202020204" pitchFamily="34" charset="0"/>
              <a:buChar char="•"/>
              <a:defRPr sz="1600"/>
            </a:lvl3pPr>
            <a:lvl4pPr marL="1600200" indent="-228600">
              <a:lnSpc>
                <a:spcPct val="100000"/>
              </a:lnSpc>
              <a:spcBef>
                <a:spcPts val="500"/>
              </a:spcBef>
              <a:spcAft>
                <a:spcPts val="0"/>
              </a:spcAft>
              <a:buFont typeface="Arial" panose="020B0604020202020204" pitchFamily="34" charset="0"/>
              <a:buChar char="•"/>
              <a:defRPr sz="1400"/>
            </a:lvl4pPr>
            <a:lvl5pPr marL="2057400" indent="-228600">
              <a:lnSpc>
                <a:spcPct val="100000"/>
              </a:lnSpc>
              <a:spcBef>
                <a:spcPts val="500"/>
              </a:spcBef>
              <a:spcAft>
                <a:spcPts val="0"/>
              </a:spcAft>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sz="1800" dirty="0"/>
          </a:p>
        </p:txBody>
      </p:sp>
      <p:sp>
        <p:nvSpPr>
          <p:cNvPr id="3" name="Text Placeholder 5">
            <a:extLst>
              <a:ext uri="{FF2B5EF4-FFF2-40B4-BE49-F238E27FC236}">
                <a16:creationId xmlns:a16="http://schemas.microsoft.com/office/drawing/2014/main" id="{B28335C0-8E77-E6DC-D4AE-0D0236D32A04}"/>
              </a:ext>
            </a:extLst>
          </p:cNvPr>
          <p:cNvSpPr txBox="1">
            <a:spLocks/>
          </p:cNvSpPr>
          <p:nvPr/>
        </p:nvSpPr>
        <p:spPr>
          <a:xfrm>
            <a:off x="4456593" y="2513079"/>
            <a:ext cx="3684564" cy="4350057"/>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spcAft>
                <a:spcPts val="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1550"/>
              <a:t>P-2024-3049343</a:t>
            </a:r>
          </a:p>
          <a:p>
            <a:pPr marL="285750" indent="-285750"/>
            <a:r>
              <a:rPr lang="en-US" sz="1550"/>
              <a:t>PUC unanimously approved in February 2025; under appeal at Commonwealth Court</a:t>
            </a:r>
          </a:p>
          <a:p>
            <a:r>
              <a:rPr lang="en-US" sz="1550"/>
              <a:t>Creates a new concept, "Supply Peak Load Impact" (SPLI), arguing that a project that supplies 100 kW of supply to the grid has the same impact as a customer that consumes 100kW of peak load</a:t>
            </a:r>
          </a:p>
          <a:p>
            <a:r>
              <a:rPr lang="en-US" sz="1550"/>
              <a:t>All customers with a SPLI of 100kW+ are under GSR-2 tariff, which uses spot market pricing (PJM LMPs) to compensate customer-generators</a:t>
            </a:r>
          </a:p>
          <a:p>
            <a:pPr marL="0" indent="0">
              <a:buNone/>
            </a:pPr>
            <a:endParaRPr lang="en-US" sz="1800"/>
          </a:p>
        </p:txBody>
      </p:sp>
      <p:sp>
        <p:nvSpPr>
          <p:cNvPr id="4" name="Text Placeholder 5">
            <a:extLst>
              <a:ext uri="{FF2B5EF4-FFF2-40B4-BE49-F238E27FC236}">
                <a16:creationId xmlns:a16="http://schemas.microsoft.com/office/drawing/2014/main" id="{AFF34AFA-D172-566C-FC47-96B18F56C87C}"/>
              </a:ext>
            </a:extLst>
          </p:cNvPr>
          <p:cNvSpPr txBox="1">
            <a:spLocks/>
          </p:cNvSpPr>
          <p:nvPr/>
        </p:nvSpPr>
        <p:spPr>
          <a:xfrm>
            <a:off x="8379018" y="2513078"/>
            <a:ext cx="3684564" cy="3750451"/>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spcAft>
                <a:spcPts val="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1550"/>
              <a:t>R-2025-3054392 &amp; R-2025-3054394</a:t>
            </a:r>
          </a:p>
          <a:p>
            <a:pPr marL="285750" indent="-285750"/>
            <a:r>
              <a:rPr lang="en-US" sz="1550"/>
              <a:t>Rate cases filed in May 2025; interventions in process</a:t>
            </a:r>
          </a:p>
          <a:p>
            <a:pPr marL="285750" indent="-285750"/>
            <a:r>
              <a:rPr lang="en-US" sz="1550"/>
              <a:t>Proposed new "Billing Demand" concept classifying customers based on use of the distribution system (the greater of gross generator rating or the customer's max demand)</a:t>
            </a:r>
          </a:p>
          <a:p>
            <a:pPr marL="285750" indent="-285750"/>
            <a:r>
              <a:rPr lang="en-US" sz="1550"/>
              <a:t>Customer-generators with Billing Demands 400kW+ will be compensated at a weighted average LMP</a:t>
            </a:r>
          </a:p>
          <a:p>
            <a:endParaRPr lang="en-US" sz="1550"/>
          </a:p>
          <a:p>
            <a:pPr marL="0" indent="0">
              <a:buNone/>
            </a:pPr>
            <a:endParaRPr lang="en-US" sz="1800"/>
          </a:p>
        </p:txBody>
      </p:sp>
    </p:spTree>
    <p:extLst>
      <p:ext uri="{BB962C8B-B14F-4D97-AF65-F5344CB8AC3E}">
        <p14:creationId xmlns:p14="http://schemas.microsoft.com/office/powerpoint/2010/main" val="4260581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291C9-E86E-8614-5CBC-894A70B9B545}"/>
              </a:ext>
            </a:extLst>
          </p:cNvPr>
          <p:cNvSpPr>
            <a:spLocks noGrp="1"/>
          </p:cNvSpPr>
          <p:nvPr>
            <p:ph type="title"/>
          </p:nvPr>
        </p:nvSpPr>
        <p:spPr>
          <a:xfrm>
            <a:off x="985044" y="1707860"/>
            <a:ext cx="10221911" cy="1308055"/>
          </a:xfrm>
        </p:spPr>
        <p:txBody>
          <a:bodyPr>
            <a:normAutofit/>
          </a:bodyPr>
          <a:lstStyle/>
          <a:p>
            <a:pPr algn="ctr"/>
            <a:r>
              <a:rPr lang="en-US" sz="7200" b="1" dirty="0"/>
              <a:t>Questions?</a:t>
            </a:r>
          </a:p>
        </p:txBody>
      </p:sp>
      <p:sp>
        <p:nvSpPr>
          <p:cNvPr id="3" name="Text Placeholder 2">
            <a:extLst>
              <a:ext uri="{FF2B5EF4-FFF2-40B4-BE49-F238E27FC236}">
                <a16:creationId xmlns:a16="http://schemas.microsoft.com/office/drawing/2014/main" id="{C0CF986D-02A4-1AF0-8A1A-8DA379944A12}"/>
              </a:ext>
            </a:extLst>
          </p:cNvPr>
          <p:cNvSpPr>
            <a:spLocks noGrp="1"/>
          </p:cNvSpPr>
          <p:nvPr>
            <p:ph type="body" sz="half" idx="2"/>
          </p:nvPr>
        </p:nvSpPr>
        <p:spPr>
          <a:xfrm>
            <a:off x="7825839" y="3056022"/>
            <a:ext cx="4366161" cy="1572128"/>
          </a:xfrm>
        </p:spPr>
        <p:txBody>
          <a:bodyPr>
            <a:normAutofit/>
          </a:bodyPr>
          <a:lstStyle/>
          <a:p>
            <a:r>
              <a:rPr lang="en-US" sz="2000" b="1" dirty="0"/>
              <a:t>Get in Touch</a:t>
            </a:r>
            <a:endParaRPr lang="en-US" sz="2000" dirty="0"/>
          </a:p>
          <a:p>
            <a:r>
              <a:rPr lang="en-US" sz="2000" dirty="0">
                <a:hlinkClick r:id="rId2"/>
              </a:rPr>
              <a:t>lmeredith@seia.org</a:t>
            </a:r>
            <a:endParaRPr lang="en-US" sz="2000" dirty="0"/>
          </a:p>
          <a:p>
            <a:r>
              <a:rPr lang="en-US" sz="2000" dirty="0">
                <a:hlinkClick r:id="rId3"/>
              </a:rPr>
              <a:t>vmoroney@forefrontpower.com</a:t>
            </a:r>
            <a:r>
              <a:rPr lang="en-US" sz="2000" dirty="0"/>
              <a:t> </a:t>
            </a:r>
          </a:p>
        </p:txBody>
      </p:sp>
    </p:spTree>
    <p:extLst>
      <p:ext uri="{BB962C8B-B14F-4D97-AF65-F5344CB8AC3E}">
        <p14:creationId xmlns:p14="http://schemas.microsoft.com/office/powerpoint/2010/main" val="744303887"/>
      </p:ext>
    </p:extLst>
  </p:cSld>
  <p:clrMapOvr>
    <a:masterClrMapping/>
  </p:clrMapOvr>
</p:sld>
</file>

<file path=ppt/theme/theme1.xml><?xml version="1.0" encoding="utf-8"?>
<a:theme xmlns:a="http://schemas.openxmlformats.org/drawingml/2006/main" name="Custom Design">
  <a:themeElements>
    <a:clrScheme name="SEIA 2025">
      <a:dk1>
        <a:srgbClr val="102D46"/>
      </a:dk1>
      <a:lt1>
        <a:sysClr val="window" lastClr="FFFFFF"/>
      </a:lt1>
      <a:dk2>
        <a:srgbClr val="113C59"/>
      </a:dk2>
      <a:lt2>
        <a:srgbClr val="DEEEF8"/>
      </a:lt2>
      <a:accent1>
        <a:srgbClr val="20699C"/>
      </a:accent1>
      <a:accent2>
        <a:srgbClr val="BDDCF1"/>
      </a:accent2>
      <a:accent3>
        <a:srgbClr val="FEE675"/>
      </a:accent3>
      <a:accent4>
        <a:srgbClr val="EAB83E"/>
      </a:accent4>
      <a:accent5>
        <a:srgbClr val="7F8C6C"/>
      </a:accent5>
      <a:accent6>
        <a:srgbClr val="F9ECD3"/>
      </a:accent6>
      <a:hlink>
        <a:srgbClr val="20699C"/>
      </a:hlink>
      <a:folHlink>
        <a:srgbClr val="764E5C"/>
      </a:folHlink>
    </a:clrScheme>
    <a:fontScheme name="SEIA">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822e6cc-998b-47e4-b2a3-e9a7fb6162a5">
      <Terms xmlns="http://schemas.microsoft.com/office/infopath/2007/PartnerControls"/>
    </lcf76f155ced4ddcb4097134ff3c332f>
    <TaxCatchAll xmlns="80ba4c77-0553-4d0f-8797-9d3230f08b16" xsi:nil="true"/>
    <_ip_UnifiedCompliancePolicyUIAction xmlns="http://schemas.microsoft.com/sharepoint/v3" xsi:nil="true"/>
    <_Flow_SignoffStatus xmlns="1822e6cc-998b-47e4-b2a3-e9a7fb6162a5" xsi:nil="true"/>
    <_ip_UnifiedCompliancePolicyProperties xmlns="http://schemas.microsoft.com/sharepoint/v3" xsi:nil="true"/>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D3354ED3FDC794CA2F6C97B788A4E49" ma:contentTypeVersion="27" ma:contentTypeDescription="Create a new document." ma:contentTypeScope="" ma:versionID="6d7d025861c1b96dad817697c78b3a67">
  <xsd:schema xmlns:xsd="http://www.w3.org/2001/XMLSchema" xmlns:xs="http://www.w3.org/2001/XMLSchema" xmlns:p="http://schemas.microsoft.com/office/2006/metadata/properties" xmlns:ns1="http://schemas.microsoft.com/sharepoint/v3" xmlns:ns2="4d143d4e-948a-464c-ad85-8ba265094b37" xmlns:ns3="80ba4c77-0553-4d0f-8797-9d3230f08b16" xmlns:ns4="22234af5-8891-415d-836b-55637b4a8305" xmlns:ns5="1822e6cc-998b-47e4-b2a3-e9a7fb6162a5" targetNamespace="http://schemas.microsoft.com/office/2006/metadata/properties" ma:root="true" ma:fieldsID="23eee146b25f47bd501e8ba9bc084d0f" ns1:_="" ns2:_="" ns3:_="" ns4:_="" ns5:_="">
    <xsd:import namespace="http://schemas.microsoft.com/sharepoint/v3"/>
    <xsd:import namespace="4d143d4e-948a-464c-ad85-8ba265094b37"/>
    <xsd:import namespace="80ba4c77-0553-4d0f-8797-9d3230f08b16"/>
    <xsd:import namespace="22234af5-8891-415d-836b-55637b4a8305"/>
    <xsd:import namespace="1822e6cc-998b-47e4-b2a3-e9a7fb6162a5"/>
    <xsd:element name="properties">
      <xsd:complexType>
        <xsd:sequence>
          <xsd:element name="documentManagement">
            <xsd:complexType>
              <xsd:all>
                <xsd:element ref="ns2:SharedWithUsers" minOccurs="0"/>
                <xsd:element ref="ns2:SharingHintHash" minOccurs="0"/>
                <xsd:element ref="ns3:SharedWithDetails" minOccurs="0"/>
                <xsd:element ref="ns4:MediaServiceMetadata" minOccurs="0"/>
                <xsd:element ref="ns4:MediaServiceFastMetadata" minOccurs="0"/>
                <xsd:element ref="ns4:MediaServiceDateTaken" minOccurs="0"/>
                <xsd:element ref="ns4:MediaServiceAutoTags" minOccurs="0"/>
                <xsd:element ref="ns4:MediaServiceLocation" minOccurs="0"/>
                <xsd:element ref="ns5:MediaServiceOCR" minOccurs="0"/>
                <xsd:element ref="ns5:MediaServiceEventHashCode" minOccurs="0"/>
                <xsd:element ref="ns5:MediaServiceGenerationTime" minOccurs="0"/>
                <xsd:element ref="ns5:_Flow_SignoffStatus" minOccurs="0"/>
                <xsd:element ref="ns5:MediaServiceAutoKeyPoints" minOccurs="0"/>
                <xsd:element ref="ns5:MediaServiceKeyPoints" minOccurs="0"/>
                <xsd:element ref="ns1:PublishingStartDate" minOccurs="0"/>
                <xsd:element ref="ns1:PublishingExpirationDate" minOccurs="0"/>
                <xsd:element ref="ns5:MediaLengthInSeconds" minOccurs="0"/>
                <xsd:element ref="ns1:_ip_UnifiedCompliancePolicyProperties" minOccurs="0"/>
                <xsd:element ref="ns1:_ip_UnifiedCompliancePolicyUIAction" minOccurs="0"/>
                <xsd:element ref="ns5:lcf76f155ced4ddcb4097134ff3c332f" minOccurs="0"/>
                <xsd:element ref="ns3:TaxCatchAll" minOccurs="0"/>
                <xsd:element ref="ns5:MediaServiceSearchProperties" minOccurs="0"/>
                <xsd:element ref="ns5:MediaServiceObjectDetectorVersion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3"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24"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143d4e-948a-464c-ad85-8ba265094b3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ba4c77-0553-4d0f-8797-9d3230f08b16" elementFormDefault="qualified">
    <xsd:import namespace="http://schemas.microsoft.com/office/2006/documentManagement/types"/>
    <xsd:import namespace="http://schemas.microsoft.com/office/infopath/2007/PartnerControls"/>
    <xsd:element name="SharedWithDetails" ma:index="10" nillable="true" ma:displayName="Shared With Details" ma:internalName="SharedWithDetails" ma:readOnly="true">
      <xsd:simpleType>
        <xsd:restriction base="dms:Note">
          <xsd:maxLength value="255"/>
        </xsd:restriction>
      </xsd:simpleType>
    </xsd:element>
    <xsd:element name="TaxCatchAll" ma:index="30" nillable="true" ma:displayName="Taxonomy Catch All Column" ma:hidden="true" ma:list="{02244619-74d7-4b95-ad99-96a5d3e59ca3}" ma:internalName="TaxCatchAll" ma:showField="CatchAllData" ma:web="80ba4c77-0553-4d0f-8797-9d3230f08b1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234af5-8891-415d-836b-55637b4a830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22e6cc-998b-47e4-b2a3-e9a7fb6162a5" elementFormDefault="qualified">
    <xsd:import namespace="http://schemas.microsoft.com/office/2006/documentManagement/types"/>
    <xsd:import namespace="http://schemas.microsoft.com/office/infopath/2007/PartnerControls"/>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_Flow_SignoffStatus" ma:index="19" nillable="true" ma:displayName="Sign-off status" ma:internalName="_x0024_Resources_x003a_core_x002c_Signoff_Status_x003b_">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9" nillable="true" ma:taxonomy="true" ma:internalName="lcf76f155ced4ddcb4097134ff3c332f" ma:taxonomyFieldName="MediaServiceImageTags" ma:displayName="Image Tags" ma:readOnly="false" ma:fieldId="{5cf76f15-5ced-4ddc-b409-7134ff3c332f}" ma:taxonomyMulti="true" ma:sspId="0d46783c-9fc0-48e8-92a1-e3115a977964" ma:termSetId="09814cd3-568e-fe90-9814-8d621ff8fb84" ma:anchorId="fba54fb3-c3e1-fe81-a776-ca4b69148c4d" ma:open="true" ma:isKeyword="false">
      <xsd:complexType>
        <xsd:sequence>
          <xsd:element ref="pc:Terms" minOccurs="0" maxOccurs="1"/>
        </xsd:sequence>
      </xsd:complexType>
    </xsd:element>
    <xsd:element name="MediaServiceSearchProperties" ma:index="31" nillable="true" ma:displayName="MediaServiceSearchProperties" ma:hidden="true" ma:internalName="MediaServiceSearchProperties" ma:readOnly="true">
      <xsd:simpleType>
        <xsd:restriction base="dms:Note"/>
      </xsd:simple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C04087-BEA6-45E6-89DA-4DC80583A340}">
  <ds:schemaRefs>
    <ds:schemaRef ds:uri="http://schemas.microsoft.com/sharepoint/v3/contenttype/forms"/>
  </ds:schemaRefs>
</ds:datastoreItem>
</file>

<file path=customXml/itemProps2.xml><?xml version="1.0" encoding="utf-8"?>
<ds:datastoreItem xmlns:ds="http://schemas.openxmlformats.org/officeDocument/2006/customXml" ds:itemID="{98CF0BC5-F1D1-46A8-9E85-76A4734A6B32}">
  <ds:schemaRefs>
    <ds:schemaRef ds:uri="http://schemas.openxmlformats.org/package/2006/metadata/core-properties"/>
    <ds:schemaRef ds:uri="22234af5-8891-415d-836b-55637b4a8305"/>
    <ds:schemaRef ds:uri="http://purl.org/dc/elements/1.1/"/>
    <ds:schemaRef ds:uri="http://purl.org/dc/dcmitype/"/>
    <ds:schemaRef ds:uri="http://schemas.microsoft.com/office/2006/documentManagement/types"/>
    <ds:schemaRef ds:uri="http://schemas.microsoft.com/office/2006/metadata/properties"/>
    <ds:schemaRef ds:uri="http://www.w3.org/XML/1998/namespace"/>
    <ds:schemaRef ds:uri="http://schemas.microsoft.com/sharepoint/v3"/>
    <ds:schemaRef ds:uri="http://schemas.microsoft.com/office/infopath/2007/PartnerControls"/>
    <ds:schemaRef ds:uri="1822e6cc-998b-47e4-b2a3-e9a7fb6162a5"/>
    <ds:schemaRef ds:uri="80ba4c77-0553-4d0f-8797-9d3230f08b16"/>
    <ds:schemaRef ds:uri="4d143d4e-948a-464c-ad85-8ba265094b37"/>
    <ds:schemaRef ds:uri="http://purl.org/dc/terms/"/>
  </ds:schemaRefs>
</ds:datastoreItem>
</file>

<file path=customXml/itemProps3.xml><?xml version="1.0" encoding="utf-8"?>
<ds:datastoreItem xmlns:ds="http://schemas.openxmlformats.org/officeDocument/2006/customXml" ds:itemID="{7E20D2A3-4A7E-47B0-A002-6DE080849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d143d4e-948a-464c-ad85-8ba265094b37"/>
    <ds:schemaRef ds:uri="80ba4c77-0553-4d0f-8797-9d3230f08b16"/>
    <ds:schemaRef ds:uri="22234af5-8891-415d-836b-55637b4a8305"/>
    <ds:schemaRef ds:uri="1822e6cc-998b-47e4-b2a3-e9a7fb616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8e8575b-f1d9-47ba-97b4-69188fce1929}" enabled="0" method="" siteId="{78e8575b-f1d9-47ba-97b4-69188fce1929}" removed="1"/>
</clbl:labelList>
</file>

<file path=docProps/app.xml><?xml version="1.0" encoding="utf-8"?>
<Properties xmlns="http://schemas.openxmlformats.org/officeDocument/2006/extended-properties" xmlns:vt="http://schemas.openxmlformats.org/officeDocument/2006/docPropsVTypes">
  <Template/>
  <TotalTime>14273</TotalTime>
  <Words>887</Words>
  <Application>Microsoft Office PowerPoint</Application>
  <PresentationFormat>Widescreen</PresentationFormat>
  <Paragraphs>93</Paragraphs>
  <Slides>9</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Roboto</vt:lpstr>
      <vt:lpstr>Arial</vt:lpstr>
      <vt:lpstr>Times New Roman</vt:lpstr>
      <vt:lpstr>Calibri</vt:lpstr>
      <vt:lpstr>Courier New</vt:lpstr>
      <vt:lpstr>Aptos</vt:lpstr>
      <vt:lpstr>Montserrat</vt:lpstr>
      <vt:lpstr>Symbol</vt:lpstr>
      <vt:lpstr>Custom Design</vt:lpstr>
      <vt:lpstr>State Briefing: Pennsylvania</vt:lpstr>
      <vt:lpstr>Pennsylvania Solar Market</vt:lpstr>
      <vt:lpstr>Pennsylvania Policy Landscape</vt:lpstr>
      <vt:lpstr>Pennsylvania Solar Market</vt:lpstr>
      <vt:lpstr>Merchant Generator Program</vt:lpstr>
      <vt:lpstr>Governor Shapiro’s Energy Lightning Plan</vt:lpstr>
      <vt:lpstr>Pennsylvania Legislative Updates</vt:lpstr>
      <vt:lpstr>Pennsylvania Regulatory Updates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Nikko Nipas</dc:creator>
  <cp:lastModifiedBy>Leah Meredith</cp:lastModifiedBy>
  <cp:revision>46</cp:revision>
  <dcterms:created xsi:type="dcterms:W3CDTF">2024-07-29T12:11:19Z</dcterms:created>
  <dcterms:modified xsi:type="dcterms:W3CDTF">2025-07-10T01:43:37Z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0x0101005D3354ED3FDC794CA2F6C97B788A4E49</vt:lpwstr>
  </property>
  <property fmtid="{D5CDD505-2E9C-101B-9397-08002B2CF9AE}" pid="3" name="_dlc_DocIdItemGuid">
    <vt:lpwstr>93c7c176-db13-42eb-9f03-949488bb81aa</vt:lpwstr>
  </property>
  <property fmtid="{D5CDD505-2E9C-101B-9397-08002B2CF9AE}" pid="4" name="MediaServiceImageTags">
    <vt:lpwstr/>
  </property>
</Properties>
</file>