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1" r:id="rId4"/>
    <p:sldMasterId id="2147483802" r:id="rId5"/>
    <p:sldMasterId id="2147483847" r:id="rId6"/>
  </p:sldMasterIdLst>
  <p:notesMasterIdLst>
    <p:notesMasterId r:id="rId13"/>
  </p:notesMasterIdLst>
  <p:sldIdLst>
    <p:sldId id="348" r:id="rId7"/>
    <p:sldId id="2147482451" r:id="rId8"/>
    <p:sldId id="2147482441" r:id="rId9"/>
    <p:sldId id="2147482435" r:id="rId10"/>
    <p:sldId id="2147482453" r:id="rId11"/>
    <p:sldId id="2147482454" r:id="rId12"/>
  </p:sldIdLst>
  <p:sldSz cx="12192000" cy="6858000"/>
  <p:notesSz cx="6797675" cy="9928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p15:clr>
            <a:srgbClr val="A4A3A4"/>
          </p15:clr>
        </p15:guide>
        <p15:guide id="3" orient="horz" pos="3725"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76BA307-D485-6027-A620-4311E977CD31}" name="KING, Rachel" initials="RK" userId="S::Rachel.King@spirehealthcare.com::6d541915-5b38-4bcf-9036-d03e7ab45ba6" providerId="AD"/>
  <p188:author id="{527A581B-91F2-D221-D5FE-3D70B7652C52}" name="TAILOR, Tina" initials="TT" userId="S::Tina.TAILOR@spirehealthcare.com::13bffed4-4254-49a9-9c80-9534c9ad3b9b" providerId="AD"/>
  <p188:author id="{C9C7685A-5B4F-7EDA-194A-37360D94FD04}" name="CALE, Cathy" initials="CC" userId="S::cathy.cale@spirehealthcare.com::3a2a3c76-8260-4bbb-bbdc-455b66935013" providerId="AD"/>
  <p188:author id="{3B7D5B5C-F723-E3BE-6085-E716FB9A2ED0}" name="BELL, Louisa" initials="LB" userId="S::Louisa.Bell@spirehealthcare.com::d7fb0e46-e83e-464f-9156-11d276805622" providerId="AD"/>
  <p188:author id="{4D18BD75-5FCA-7ABA-298D-3D45EA6C5F4F}" name="BELL, Louisa" initials="BL" userId="S::louisa.bell@spirehealthcare.com::d7fb0e46-e83e-464f-9156-11d276805622" providerId="AD"/>
  <p188:author id="{B880F4C2-6729-FD94-F03D-DF1B6328E107}" name="ANNIS, Helen" initials="HA" userId="S::Helen.ANNIS@spirehealthcare.com::ff20172d-e77d-49a8-82b3-e5aa2199a580" providerId="AD"/>
  <p188:author id="{212DFEC7-DDC1-2912-66C0-AE04A2D1FBCD}" name="ANNIS, Helen" initials="AH" userId="S::helen.annis@spirehealthcare.com::ff20172d-e77d-49a8-82b3-e5aa2199a580" providerId="AD"/>
  <p188:author id="{DBED33C8-95EC-8090-2B39-1B19B7E30F45}" name="HARPER, Rebecca" initials="RH" userId="S::Rebecca.Harper@spirehealthcare.com::e05b17b4-427a-42d7-b7a2-51e3d7b5fa2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A80"/>
    <a:srgbClr val="BFBFBF"/>
    <a:srgbClr val="CC0000"/>
    <a:srgbClr val="FF8585"/>
    <a:srgbClr val="A3E0A3"/>
    <a:srgbClr val="66CC66"/>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6E8DB66-96BD-4F6D-9253-A397E24F40C2}" v="54" dt="2025-09-15T17:25:59.01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2034" autoAdjust="0"/>
  </p:normalViewPr>
  <p:slideViewPr>
    <p:cSldViewPr snapToGrid="0">
      <p:cViewPr varScale="1">
        <p:scale>
          <a:sx n="45" d="100"/>
          <a:sy n="45" d="100"/>
        </p:scale>
        <p:origin x="1472" y="52"/>
      </p:cViewPr>
      <p:guideLst>
        <p:guide pos="3840"/>
        <p:guide orient="horz" pos="3725"/>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4.xml"/><Relationship Id="rId19"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639F2B97-E632-0C42-A272-6A47922368E9}" type="datetimeFigureOut">
              <a:rPr lang="en-US" smtClean="0"/>
              <a:t>9/16/2025</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CD044F13-B115-9A47-B865-B6040D04E1C8}" type="slidenum">
              <a:rPr lang="en-US" smtClean="0"/>
              <a:t>‹#›</a:t>
            </a:fld>
            <a:endParaRPr lang="en-US"/>
          </a:p>
        </p:txBody>
      </p:sp>
    </p:spTree>
    <p:extLst>
      <p:ext uri="{BB962C8B-B14F-4D97-AF65-F5344CB8AC3E}">
        <p14:creationId xmlns:p14="http://schemas.microsoft.com/office/powerpoint/2010/main" val="30878447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D044F13-B115-9A47-B865-B6040D04E1C8}" type="slidenum">
              <a:rPr lang="en-US" smtClean="0"/>
              <a:t>1</a:t>
            </a:fld>
            <a:endParaRPr lang="en-US"/>
          </a:p>
        </p:txBody>
      </p:sp>
    </p:spTree>
    <p:extLst>
      <p:ext uri="{BB962C8B-B14F-4D97-AF65-F5344CB8AC3E}">
        <p14:creationId xmlns:p14="http://schemas.microsoft.com/office/powerpoint/2010/main" val="32852653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486F0-594F-AF88-25B2-A78F838341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164F67-DE05-C455-BB79-7420746064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1F38DF-8288-1978-679B-F12A13A25DD3}"/>
              </a:ext>
            </a:extLst>
          </p:cNvPr>
          <p:cNvSpPr>
            <a:spLocks noGrp="1"/>
          </p:cNvSpPr>
          <p:nvPr>
            <p:ph type="body" idx="1"/>
          </p:nvPr>
        </p:nvSpPr>
        <p:spPr/>
        <p:txBody>
          <a:bodyPr/>
          <a:lstStyle/>
          <a:p>
            <a:r>
              <a:rPr lang="en-US" sz="1200" b="1" kern="1200" dirty="0">
                <a:solidFill>
                  <a:schemeClr val="tx1"/>
                </a:solidFill>
                <a:effectLst/>
                <a:latin typeface="+mn-lt"/>
                <a:ea typeface="+mn-ea"/>
                <a:cs typeface="+mn-cs"/>
              </a:rPr>
              <a:t>Thank you for inviting me to share how we have developed a Safety First Culture </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Slide 1:</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First, I would like to introduce you to Spire Healthcare by providing a quick overview of our </a:t>
            </a:r>
            <a:r>
              <a:rPr lang="en-US" sz="1200" kern="1200" dirty="0" err="1">
                <a:solidFill>
                  <a:schemeClr val="tx1"/>
                </a:solidFill>
                <a:effectLst/>
                <a:latin typeface="+mn-lt"/>
                <a:ea typeface="+mn-ea"/>
                <a:cs typeface="+mn-cs"/>
              </a:rPr>
              <a:t>organisation</a:t>
            </a:r>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 you can see, Spire Healthcare is big, and it is complex, we have 38 hospitals spanning across 3 nations, with over 17,000 colleagues treating over 1.3m patients each year. Our hospitals are from Edinburgh to Portsmouth, and Wales to East Anglia. Good communication is vital.</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 am going to talk to you today about some of the ways we have fostered a Safety First culture of openness, respect, collaboration and improvement.</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is spread across all of our teams, from a positive incident reporting culture, to our sector leading FTSU network and how we use the principles of a “Being Fair” culture” to manage medical professional standards.</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are aware that our patients have a choice – to use the NHS, to use us, or to go to another provider. We shape care around their needs to keep them safe and to give them the best experience possible.</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Next slide </a:t>
            </a:r>
            <a:endParaRPr lang="en-GB"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CEFDEDCD-2162-DEA0-9F30-C6CC4A716E4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E86F61-2E3A-4197-ACB9-099F4F8ED281}"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16039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B151C-13B4-2926-FBAA-96413E6646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66BE74-57F0-157A-80F9-D1E1C4A8D9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67D745-8C26-9080-903D-72848E1CDC9D}"/>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Our expectations for developing a successful learning culture are set through leadership - in policy, data, and consistency across the </a:t>
            </a:r>
            <a:r>
              <a:rPr lang="en-US" sz="1200" kern="1200" dirty="0" err="1">
                <a:solidFill>
                  <a:schemeClr val="tx1"/>
                </a:solidFill>
                <a:effectLst/>
                <a:latin typeface="+mn-lt"/>
                <a:ea typeface="+mn-ea"/>
                <a:cs typeface="+mn-cs"/>
              </a:rPr>
              <a:t>organisation</a:t>
            </a:r>
            <a:r>
              <a:rPr lang="en-US" sz="1200" kern="1200" dirty="0">
                <a:solidFill>
                  <a:schemeClr val="tx1"/>
                </a:solidFill>
                <a:effectLst/>
                <a:latin typeface="+mn-lt"/>
                <a:ea typeface="+mn-ea"/>
                <a:cs typeface="+mn-cs"/>
              </a:rPr>
              <a:t> which we have built into our Quality Strategy.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strategy reaffirms our dedication to continuous improvement, ensuring that patient safety, experience, and clinical outcomes remain our top priorities. It sets out clear objectives, supported by a robust ward-to-board governance framework, to monitor progress and drive meaningful change.</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strategy was launched in April 2025 and builds on our existing practices, aligning them under four key principles: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The first being - PATIENT SAFETY</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includes the implementation of PSIRF in April 2024.  Now nearly 18 months post implementation this has proved a great opportunity for Spire to be at the forefront of change in patient safety and governance.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Our new PSIRF systems and processes have allowed for ‘A different conversation’ and is driving our safety-first culture to another level. Although PSIRF is only mandatory in England and when treating NHS patients, Spire decided to roll it out across its hospitals in England, Wales and Scotland for both NHS and private patients.  Having a single framework in place for all patients provides consistency and equity.   Really embracing it CAN actually change how your staff interact and learn.  We have successfully recently run a national learning from Never Events campaign whereby we used SEIPS methodology to really focus on the reasons these types of events happen.  This has proved extremely beneficial and resulted in lots of groupwide learning, feedback from local hospital teams, consultants and national teams involved in the reviews has been positive. PSIRF allows for richness of the learning, and the right learning.</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The second is Patient Experience and Engagement</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Our Patient Experience and Engagement Framework is purposefully built to the bespoke needs of our patients. We now measure these needs which allows us to ensure we can take action to deliver the very best experience to our patients.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Our teams are empowered to listen and act, and this is captured and celebrated.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use Co-design Initiatives, actively engaging our patients and families in the design and evaluation of services to promote care that reflects their needs and preferences.</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value our patient feedback; we empower all colleagues to act, and we use this information to make a positive difference to people’s lives through outstanding </a:t>
            </a:r>
            <a:r>
              <a:rPr lang="en-US" sz="1200" kern="1200" dirty="0" err="1">
                <a:solidFill>
                  <a:schemeClr val="tx1"/>
                </a:solidFill>
                <a:effectLst/>
                <a:latin typeface="+mn-lt"/>
                <a:ea typeface="+mn-ea"/>
                <a:cs typeface="+mn-cs"/>
              </a:rPr>
              <a:t>personalised</a:t>
            </a:r>
            <a:r>
              <a:rPr lang="en-US" sz="1200" kern="1200" dirty="0">
                <a:solidFill>
                  <a:schemeClr val="tx1"/>
                </a:solidFill>
                <a:effectLst/>
                <a:latin typeface="+mn-lt"/>
                <a:ea typeface="+mn-ea"/>
                <a:cs typeface="+mn-cs"/>
              </a:rPr>
              <a:t> care.</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cultural ethos is spread across all our hospitals and is fundamental to our underlying beliefs and attitudes which influence daily practice.</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Key principle number 3 is Clinical Effectiveness and Outcomes</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Consistency across our clinical effectiveness and outcomes ensures care is evidence-based and outcome-driven.</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have developed and implemented a Clinical Effectiveness framework which enables our hospitals to measure themselves against key metrics including NICE guideline compliance, audit performance, and MDT engagement. The openness and transparency of our hospital teams in ensuring WHETHER they meet these standards contributes to our culture of learning and improvement.  </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And lastly Quality Improvement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were very lucky in Spire as we already had a very highly regarded and developed QI </a:t>
            </a:r>
            <a:r>
              <a:rPr lang="en-US" sz="1200" kern="1200" dirty="0" err="1">
                <a:solidFill>
                  <a:schemeClr val="tx1"/>
                </a:solidFill>
                <a:effectLst/>
                <a:latin typeface="+mn-lt"/>
                <a:ea typeface="+mn-ea"/>
                <a:cs typeface="+mn-cs"/>
              </a:rPr>
              <a:t>programme</a:t>
            </a:r>
            <a:r>
              <a:rPr lang="en-US" sz="1200" kern="1200" dirty="0">
                <a:solidFill>
                  <a:schemeClr val="tx1"/>
                </a:solidFill>
                <a:effectLst/>
                <a:latin typeface="+mn-lt"/>
                <a:ea typeface="+mn-ea"/>
                <a:cs typeface="+mn-cs"/>
              </a:rPr>
              <a:t> in place prior to the implementation of PSIRF.  National QI projects are reviewed annually and currently include reducing avoidable cancellations and overnight conversions and maintaining reduced length of stay for hips and knees which you may have heard about in Michele Millard’s talk yesterday.  If you missed it you could always watch it again in your own time.</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have ensured that PSIRF links with Spire’s Quality Improvement work, and training interest and attendance has increased which is a testament to the engagement and group wide drive to improve. Using a combination of QI and PSIRF has actively given Spire a boost in our safety culture ambitions.</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 culture of continuous improvement is essential for sustained excellence. Through data-driven interventions, cross-functional teamwork, and a commitment to sharing best practices, we will continuously refine our processes to enhance patient care.</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 ensure our hospitals can provide assurance across all of these principles we have established a ward to board committee structure that oversees the execution of the strategy and ensures alignment with </a:t>
            </a:r>
            <a:r>
              <a:rPr lang="en-US" sz="1200" kern="1200" dirty="0" err="1">
                <a:solidFill>
                  <a:schemeClr val="tx1"/>
                </a:solidFill>
                <a:effectLst/>
                <a:latin typeface="+mn-lt"/>
                <a:ea typeface="+mn-ea"/>
                <a:cs typeface="+mn-cs"/>
              </a:rPr>
              <a:t>organisational</a:t>
            </a:r>
            <a:r>
              <a:rPr lang="en-US" sz="1200" kern="1200" dirty="0">
                <a:solidFill>
                  <a:schemeClr val="tx1"/>
                </a:solidFill>
                <a:effectLst/>
                <a:latin typeface="+mn-lt"/>
                <a:ea typeface="+mn-ea"/>
                <a:cs typeface="+mn-cs"/>
              </a:rPr>
              <a:t> goals.</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Next slide</a:t>
            </a:r>
            <a:endParaRPr lang="en-GB"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3C8BBC7F-3B0D-CDE6-AA98-33C442C541E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E86F61-2E3A-4197-ACB9-099F4F8ED281}"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859879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626780-0E0D-EDBF-B8F3-0BDD90D3F4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D3778E-68CD-B8A5-E553-EA467348A0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B19B7A-51F0-8FB6-1535-92DD1D879099}"/>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In addition, we have developed and implemented the Knowledge and Learning Framework which aims to enhance Spire Healthcare as a learning </a:t>
            </a:r>
            <a:r>
              <a:rPr lang="en-US" sz="1200" kern="1200" dirty="0" err="1">
                <a:solidFill>
                  <a:schemeClr val="tx1"/>
                </a:solidFill>
                <a:effectLst/>
                <a:latin typeface="+mn-lt"/>
                <a:ea typeface="+mn-ea"/>
                <a:cs typeface="+mn-cs"/>
              </a:rPr>
              <a:t>organisation</a:t>
            </a:r>
            <a:r>
              <a:rPr lang="en-US" sz="1200" kern="1200" dirty="0">
                <a:solidFill>
                  <a:schemeClr val="tx1"/>
                </a:solidFill>
                <a:effectLst/>
                <a:latin typeface="+mn-lt"/>
                <a:ea typeface="+mn-ea"/>
                <a:cs typeface="+mn-cs"/>
              </a:rPr>
              <a:t> by building on existing mechanisms and guiding the next steps. It focuses on timely sharing of learning from SMART safety improvement plans, creating and evaluating shared learning aligned with strategic goals, and defining stakeholder needs to support sustained improvements. The framework provides best practice templates, clarifies the process for escalating learning to groupwide forums, drives embedded and sustained change, and ensures accessible and effective safety improvement plans for all colleagues from Board to Ward.</a:t>
            </a:r>
          </a:p>
          <a:p>
            <a:r>
              <a:rPr lang="en-US" sz="1200" kern="1200" dirty="0">
                <a:solidFill>
                  <a:schemeClr val="tx1"/>
                </a:solidFill>
                <a:effectLst/>
                <a:latin typeface="+mn-lt"/>
                <a:ea typeface="+mn-ea"/>
                <a:cs typeface="+mn-cs"/>
              </a:rPr>
              <a:t>Both the strategy and the Knowledge and learning framework adopt the patient safety principles published by the National Patient Safety Commissioner and use them as we strive to deliver safe care.</a:t>
            </a:r>
          </a:p>
          <a:p>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Next slide</a:t>
            </a:r>
            <a:endParaRPr lang="en-GB"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770751FA-BAEC-4293-278F-47E74D0A935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E86F61-2E3A-4197-ACB9-099F4F8ED281}"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811044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C8F5F-DD90-6445-556E-7BA100D69C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689E62-5FC3-4D1F-5568-C0957AFF3B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B8958F-6F3C-49AE-B838-6EE9F297E49F}"/>
              </a:ext>
            </a:extLst>
          </p:cNvPr>
          <p:cNvSpPr>
            <a:spLocks noGrp="1"/>
          </p:cNvSpPr>
          <p:nvPr>
            <p:ph type="body" idx="1"/>
          </p:nvPr>
        </p:nvSpPr>
        <p:spPr/>
        <p:txBody>
          <a:bodyPr/>
          <a:lstStyle/>
          <a:p>
            <a:pPr algn="just">
              <a:buNone/>
            </a:pPr>
            <a:r>
              <a:rPr lang="en-US" sz="1200"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What we have achieved is relevant, is transferrable and could be replicated in other healthcare </a:t>
            </a:r>
            <a:r>
              <a:rPr lang="en-US" sz="1200" kern="1200" dirty="0" err="1">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organisations</a:t>
            </a:r>
            <a:r>
              <a:rPr lang="en-US" sz="1200"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irrespective of whether it is the NHS or the independent sector.</a:t>
            </a:r>
            <a:endParaRPr lang="en-GB" sz="1200" dirty="0">
              <a:effectLst/>
              <a:latin typeface="Times New Roman" panose="02020603050405020304" pitchFamily="18" charset="0"/>
              <a:ea typeface="Times New Roman" panose="02020603050405020304" pitchFamily="18" charset="0"/>
            </a:endParaRPr>
          </a:p>
          <a:p>
            <a:pPr algn="just">
              <a:buNone/>
            </a:pPr>
            <a:r>
              <a:rPr lang="en-US" sz="1200"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a:t>
            </a:r>
            <a:endParaRPr lang="en-GB" sz="1200" dirty="0">
              <a:effectLst/>
              <a:latin typeface="Times New Roman" panose="02020603050405020304" pitchFamily="18" charset="0"/>
              <a:ea typeface="Times New Roman" panose="02020603050405020304" pitchFamily="18" charset="0"/>
            </a:endParaRPr>
          </a:p>
          <a:p>
            <a:pPr algn="just">
              <a:buNone/>
            </a:pPr>
            <a:r>
              <a:rPr lang="en-US" sz="1200"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Listed are some key points for applying the learning that I have shared today within your </a:t>
            </a:r>
            <a:r>
              <a:rPr lang="en-US" sz="1200" kern="1200" dirty="0" err="1">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organisation</a:t>
            </a:r>
            <a:r>
              <a:rPr lang="en-US" sz="1200"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In addition I would add:</a:t>
            </a:r>
            <a:endParaRPr lang="en-GB" sz="1200" dirty="0">
              <a:effectLst/>
              <a:latin typeface="Times New Roman" panose="02020603050405020304" pitchFamily="18" charset="0"/>
              <a:ea typeface="Times New Roman" panose="02020603050405020304" pitchFamily="18" charset="0"/>
            </a:endParaRPr>
          </a:p>
          <a:p>
            <a:pPr marL="342900" lvl="0" indent="-342900" algn="just">
              <a:buFont typeface="Symbol" panose="05050102010706020507" pitchFamily="18" charset="2"/>
              <a:buChar char=""/>
            </a:pPr>
            <a:r>
              <a:rPr lang="en-US" sz="1200"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Building on the value of linking together different initiatives.  PSIRF, Patient Experience and Quality Improvement, they really do enhance each other.</a:t>
            </a:r>
            <a:endParaRPr lang="en-GB" sz="1200" dirty="0">
              <a:effectLst/>
              <a:latin typeface="Times New Roman" panose="02020603050405020304" pitchFamily="18" charset="0"/>
              <a:ea typeface="Times New Roman" panose="02020603050405020304" pitchFamily="18" charset="0"/>
            </a:endParaRPr>
          </a:p>
          <a:p>
            <a:pPr marL="342900" lvl="0" indent="-342900" algn="just">
              <a:buFont typeface="Symbol" panose="05050102010706020507" pitchFamily="18" charset="2"/>
              <a:buChar char=""/>
            </a:pPr>
            <a:r>
              <a:rPr lang="en-US" sz="1200"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Share learning as far as possible throughout your networks so that we can all learn from each other.    </a:t>
            </a:r>
            <a:endParaRPr lang="en-GB" sz="1200" dirty="0">
              <a:effectLst/>
              <a:latin typeface="Times New Roman" panose="02020603050405020304" pitchFamily="18" charset="0"/>
              <a:ea typeface="Times New Roman" panose="02020603050405020304" pitchFamily="18" charset="0"/>
            </a:endParaRPr>
          </a:p>
          <a:p>
            <a:pPr marL="228600" algn="just">
              <a:buNone/>
            </a:pPr>
            <a:r>
              <a:rPr lang="en-US" sz="1200"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a:t>
            </a:r>
            <a:endParaRPr lang="en-GB" sz="1200" dirty="0">
              <a:effectLst/>
              <a:latin typeface="Times New Roman" panose="02020603050405020304" pitchFamily="18" charset="0"/>
              <a:ea typeface="Times New Roman" panose="02020603050405020304" pitchFamily="18" charset="0"/>
            </a:endParaRPr>
          </a:p>
          <a:p>
            <a:pPr algn="just">
              <a:buNone/>
            </a:pPr>
            <a:r>
              <a:rPr lang="en-US" sz="1200"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We have achieved our safety-first culture with mass buy in, passion and leadership.</a:t>
            </a:r>
            <a:endParaRPr lang="en-GB" sz="1200" dirty="0">
              <a:effectLst/>
              <a:latin typeface="Times New Roman" panose="02020603050405020304" pitchFamily="18" charset="0"/>
              <a:ea typeface="Times New Roman" panose="02020603050405020304" pitchFamily="18" charset="0"/>
            </a:endParaRPr>
          </a:p>
          <a:p>
            <a:pPr algn="just">
              <a:buNone/>
            </a:pPr>
            <a:r>
              <a:rPr lang="en-US" sz="1200"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We know that Culture is king so if we get culture right, we will get safety right!</a:t>
            </a:r>
            <a:endParaRPr lang="en-GB" sz="1200" dirty="0">
              <a:effectLst/>
              <a:latin typeface="Times New Roman" panose="02020603050405020304" pitchFamily="18" charset="0"/>
              <a:ea typeface="Times New Roman" panose="02020603050405020304" pitchFamily="18" charset="0"/>
            </a:endParaRPr>
          </a:p>
          <a:p>
            <a:pPr algn="just">
              <a:buNone/>
            </a:pPr>
            <a:r>
              <a:rPr lang="en-US" sz="1200"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a:t>
            </a:r>
            <a:endParaRPr lang="en-GB" sz="1200" dirty="0">
              <a:effectLst/>
              <a:latin typeface="Times New Roman" panose="02020603050405020304" pitchFamily="18" charset="0"/>
              <a:ea typeface="Times New Roman" panose="02020603050405020304" pitchFamily="18" charset="0"/>
            </a:endParaRPr>
          </a:p>
          <a:p>
            <a:pPr algn="just">
              <a:buNone/>
            </a:pPr>
            <a:r>
              <a:rPr lang="en-GB" sz="1200" b="1" dirty="0">
                <a:effectLst/>
                <a:latin typeface="Aptos" panose="020B0004020202020204" pitchFamily="34" charset="0"/>
                <a:ea typeface="Times New Roman" panose="02020603050405020304" pitchFamily="18" charset="0"/>
              </a:rPr>
              <a:t>Next slide</a:t>
            </a:r>
            <a:endParaRPr lang="en-GB" sz="1200" dirty="0">
              <a:effectLst/>
              <a:latin typeface="Times New Roman" panose="02020603050405020304" pitchFamily="18" charset="0"/>
              <a:ea typeface="Times New Roman" panose="02020603050405020304" pitchFamily="18" charset="0"/>
            </a:endParaRPr>
          </a:p>
        </p:txBody>
      </p:sp>
      <p:sp>
        <p:nvSpPr>
          <p:cNvPr id="4" name="Slide Number Placeholder 3">
            <a:extLst>
              <a:ext uri="{FF2B5EF4-FFF2-40B4-BE49-F238E27FC236}">
                <a16:creationId xmlns:a16="http://schemas.microsoft.com/office/drawing/2014/main" id="{DF0729B6-043E-5510-ACE2-C3241128984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E86F61-2E3A-4197-ACB9-099F4F8ED281}"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706097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4843E-EC09-6DDD-C99C-7FCA3871FE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5A1D3C-C365-1283-4E87-EE58BF00AD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B70A77-78AF-6BF0-81FA-ED8A03332DC8}"/>
              </a:ext>
            </a:extLst>
          </p:cNvPr>
          <p:cNvSpPr>
            <a:spLocks noGrp="1"/>
          </p:cNvSpPr>
          <p:nvPr>
            <p:ph type="body" idx="1"/>
          </p:nvPr>
        </p:nvSpPr>
        <p:spPr/>
        <p:txBody>
          <a:bodyPr/>
          <a:lstStyle/>
          <a:p>
            <a:r>
              <a:rPr lang="en-US" dirty="0"/>
              <a:t>Thank you</a:t>
            </a:r>
            <a:endParaRPr lang="en-GB" dirty="0"/>
          </a:p>
        </p:txBody>
      </p:sp>
      <p:sp>
        <p:nvSpPr>
          <p:cNvPr id="4" name="Slide Number Placeholder 3">
            <a:extLst>
              <a:ext uri="{FF2B5EF4-FFF2-40B4-BE49-F238E27FC236}">
                <a16:creationId xmlns:a16="http://schemas.microsoft.com/office/drawing/2014/main" id="{0D880091-B03B-1FFE-25DC-9950FDBB4BB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E86F61-2E3A-4197-ACB9-099F4F8ED281}"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10619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9.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0.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1.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3.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4.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5.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6.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7.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8.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Master" Target="../slideMasters/slideMaster3.xml"/><Relationship Id="rId4" Type="http://schemas.openxmlformats.org/officeDocument/2006/relationships/image" Target="../media/image33.png"/></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title 01">
    <p:bg>
      <p:bgRef idx="1001">
        <a:schemeClr val="bg2"/>
      </p:bgRef>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27992" y="349436"/>
            <a:ext cx="2252648" cy="1136118"/>
          </a:xfrm>
          <a:prstGeom prst="rect">
            <a:avLst/>
          </a:prstGeom>
        </p:spPr>
      </p:pic>
      <p:pic>
        <p:nvPicPr>
          <p:cNvPr id="17" name="Picture 16">
            <a:extLst>
              <a:ext uri="{FF2B5EF4-FFF2-40B4-BE49-F238E27FC236}">
                <a16:creationId xmlns:a16="http://schemas.microsoft.com/office/drawing/2014/main" id="{16369014-FD0A-9D4E-8214-5DDE5F22DDB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663950" y="6302268"/>
            <a:ext cx="2184400" cy="442499"/>
          </a:xfrm>
          <a:prstGeom prst="rect">
            <a:avLst/>
          </a:prstGeom>
        </p:spPr>
      </p:pic>
      <p:sp>
        <p:nvSpPr>
          <p:cNvPr id="18" name="Title 17">
            <a:extLst>
              <a:ext uri="{FF2B5EF4-FFF2-40B4-BE49-F238E27FC236}">
                <a16:creationId xmlns:a16="http://schemas.microsoft.com/office/drawing/2014/main" id="{50A3F0DC-FF92-1249-A97E-DBA755038058}"/>
              </a:ext>
            </a:extLst>
          </p:cNvPr>
          <p:cNvSpPr>
            <a:spLocks noGrp="1"/>
          </p:cNvSpPr>
          <p:nvPr>
            <p:ph type="title" hasCustomPrompt="1"/>
          </p:nvPr>
        </p:nvSpPr>
        <p:spPr>
          <a:xfrm>
            <a:off x="327993" y="3886201"/>
            <a:ext cx="7225203" cy="1136118"/>
          </a:xfrm>
          <a:prstGeom prst="rect">
            <a:avLst/>
          </a:prstGeom>
        </p:spPr>
        <p:txBody>
          <a:bodyPr anchor="ctr"/>
          <a:lstStyle>
            <a:lvl1pPr>
              <a:defRPr sz="3800">
                <a:solidFill>
                  <a:schemeClr val="tx1"/>
                </a:solidFill>
              </a:defRPr>
            </a:lvl1pPr>
          </a:lstStyle>
          <a:p>
            <a:r>
              <a:rPr lang="en-US"/>
              <a:t>Insert title</a:t>
            </a:r>
          </a:p>
        </p:txBody>
      </p:sp>
      <p:sp>
        <p:nvSpPr>
          <p:cNvPr id="7" name="Text Placeholder 6">
            <a:extLst>
              <a:ext uri="{FF2B5EF4-FFF2-40B4-BE49-F238E27FC236}">
                <a16:creationId xmlns:a16="http://schemas.microsoft.com/office/drawing/2014/main" id="{D134B460-D81D-A446-9DD9-2DF66637345F}"/>
              </a:ext>
            </a:extLst>
          </p:cNvPr>
          <p:cNvSpPr>
            <a:spLocks noGrp="1"/>
          </p:cNvSpPr>
          <p:nvPr>
            <p:ph type="body" sz="quarter" idx="10" hasCustomPrompt="1"/>
          </p:nvPr>
        </p:nvSpPr>
        <p:spPr>
          <a:xfrm>
            <a:off x="327992" y="5130800"/>
            <a:ext cx="7225267" cy="927100"/>
          </a:xfrm>
          <a:prstGeom prst="rect">
            <a:avLst/>
          </a:prstGeom>
        </p:spPr>
        <p:txBody>
          <a:bodyPr anchor="t" anchorCtr="0"/>
          <a:lstStyle>
            <a:lvl1pPr marL="0" indent="0">
              <a:buNone/>
              <a:defRPr sz="2400" b="0" i="0">
                <a:latin typeface="TheSans Spire Bold" panose="020B0502060101020104" pitchFamily="34" charset="77"/>
              </a:defRPr>
            </a:lvl1pPr>
            <a:lvl2pPr marL="457179" indent="0">
              <a:buNone/>
              <a:defRPr b="0" i="0">
                <a:latin typeface="TheSans Spire Light" panose="020B0302060101020104" pitchFamily="34" charset="77"/>
              </a:defRPr>
            </a:lvl2pPr>
            <a:lvl3pPr marL="914358" indent="0">
              <a:buNone/>
              <a:defRPr b="0" i="0">
                <a:latin typeface="TheSans Spire Light" panose="020B0302060101020104" pitchFamily="34" charset="77"/>
              </a:defRPr>
            </a:lvl3pPr>
            <a:lvl4pPr marL="1371536" indent="0">
              <a:buNone/>
              <a:defRPr b="0" i="0">
                <a:latin typeface="TheSans Spire Light" panose="020B0302060101020104" pitchFamily="34" charset="77"/>
              </a:defRPr>
            </a:lvl4pPr>
            <a:lvl5pPr marL="1828715" indent="0">
              <a:buNone/>
              <a:defRPr b="0" i="0">
                <a:latin typeface="TheSans Spire Light" panose="020B0302060101020104" pitchFamily="34" charset="77"/>
              </a:defRPr>
            </a:lvl5pPr>
          </a:lstStyle>
          <a:p>
            <a:pPr lvl="0"/>
            <a:r>
              <a:rPr lang="en-US"/>
              <a:t>Insert sub title</a:t>
            </a:r>
          </a:p>
        </p:txBody>
      </p:sp>
    </p:spTree>
    <p:extLst>
      <p:ext uri="{BB962C8B-B14F-4D97-AF65-F5344CB8AC3E}">
        <p14:creationId xmlns:p14="http://schemas.microsoft.com/office/powerpoint/2010/main" val="3060604194"/>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title 02">
    <p:bg>
      <p:bgPr>
        <a:solidFill>
          <a:schemeClr val="tx1"/>
        </a:solidFill>
        <a:effectLst/>
      </p:bgPr>
    </p:bg>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50A3F0DC-FF92-1249-A97E-DBA755038058}"/>
              </a:ext>
            </a:extLst>
          </p:cNvPr>
          <p:cNvSpPr>
            <a:spLocks noGrp="1"/>
          </p:cNvSpPr>
          <p:nvPr>
            <p:ph type="title" hasCustomPrompt="1"/>
          </p:nvPr>
        </p:nvSpPr>
        <p:spPr>
          <a:xfrm>
            <a:off x="327993" y="3886201"/>
            <a:ext cx="7225203" cy="1136118"/>
          </a:xfrm>
          <a:prstGeom prst="rect">
            <a:avLst/>
          </a:prstGeom>
        </p:spPr>
        <p:txBody>
          <a:bodyPr anchor="ctr"/>
          <a:lstStyle>
            <a:lvl1pPr>
              <a:defRPr sz="3800">
                <a:solidFill>
                  <a:srgbClr val="007A80"/>
                </a:solidFill>
              </a:defRPr>
            </a:lvl1pPr>
          </a:lstStyle>
          <a:p>
            <a:r>
              <a:rPr lang="en-US"/>
              <a:t>Insert title</a:t>
            </a:r>
          </a:p>
        </p:txBody>
      </p:sp>
      <p:sp>
        <p:nvSpPr>
          <p:cNvPr id="7" name="Text Placeholder 6">
            <a:extLst>
              <a:ext uri="{FF2B5EF4-FFF2-40B4-BE49-F238E27FC236}">
                <a16:creationId xmlns:a16="http://schemas.microsoft.com/office/drawing/2014/main" id="{D134B460-D81D-A446-9DD9-2DF66637345F}"/>
              </a:ext>
            </a:extLst>
          </p:cNvPr>
          <p:cNvSpPr>
            <a:spLocks noGrp="1"/>
          </p:cNvSpPr>
          <p:nvPr>
            <p:ph type="body" sz="quarter" idx="10" hasCustomPrompt="1"/>
          </p:nvPr>
        </p:nvSpPr>
        <p:spPr>
          <a:xfrm>
            <a:off x="327992" y="5130800"/>
            <a:ext cx="7225267" cy="927100"/>
          </a:xfrm>
          <a:prstGeom prst="rect">
            <a:avLst/>
          </a:prstGeom>
        </p:spPr>
        <p:txBody>
          <a:bodyPr anchor="t" anchorCtr="0"/>
          <a:lstStyle>
            <a:lvl1pPr marL="0" indent="0">
              <a:buNone/>
              <a:defRPr sz="2400" b="0" i="0">
                <a:solidFill>
                  <a:srgbClr val="007A80"/>
                </a:solidFill>
                <a:latin typeface="TheSans Spire Bold" panose="020B0502060101020104" pitchFamily="34" charset="77"/>
              </a:defRPr>
            </a:lvl1pPr>
            <a:lvl2pPr marL="457179" indent="0">
              <a:buNone/>
              <a:defRPr b="0" i="0">
                <a:latin typeface="TheSans Spire Light" panose="020B0302060101020104" pitchFamily="34" charset="77"/>
              </a:defRPr>
            </a:lvl2pPr>
            <a:lvl3pPr marL="914358" indent="0">
              <a:buNone/>
              <a:defRPr b="0" i="0">
                <a:latin typeface="TheSans Spire Light" panose="020B0302060101020104" pitchFamily="34" charset="77"/>
              </a:defRPr>
            </a:lvl3pPr>
            <a:lvl4pPr marL="1371536" indent="0">
              <a:buNone/>
              <a:defRPr b="0" i="0">
                <a:latin typeface="TheSans Spire Light" panose="020B0302060101020104" pitchFamily="34" charset="77"/>
              </a:defRPr>
            </a:lvl4pPr>
            <a:lvl5pPr marL="1828715" indent="0">
              <a:buNone/>
              <a:defRPr b="0" i="0">
                <a:latin typeface="TheSans Spire Light" panose="020B0302060101020104" pitchFamily="34" charset="77"/>
              </a:defRPr>
            </a:lvl5pPr>
          </a:lstStyle>
          <a:p>
            <a:pPr lvl="0"/>
            <a:r>
              <a:rPr lang="en-US"/>
              <a:t>Insert sub title</a:t>
            </a:r>
          </a:p>
        </p:txBody>
      </p:sp>
      <p:pic>
        <p:nvPicPr>
          <p:cNvPr id="8" name="Imagem 7">
            <a:extLst>
              <a:ext uri="{FF2B5EF4-FFF2-40B4-BE49-F238E27FC236}">
                <a16:creationId xmlns:a16="http://schemas.microsoft.com/office/drawing/2014/main" id="{708061E7-380D-4094-8B0D-96E4FAC84078}"/>
              </a:ext>
            </a:extLst>
          </p:cNvPr>
          <p:cNvPicPr>
            <a:picLocks noChangeAspect="1"/>
          </p:cNvPicPr>
          <p:nvPr userDrawn="1"/>
        </p:nvPicPr>
        <p:blipFill>
          <a:blip r:embed="rId2"/>
          <a:stretch>
            <a:fillRect/>
          </a:stretch>
        </p:blipFill>
        <p:spPr>
          <a:xfrm>
            <a:off x="318197" y="341872"/>
            <a:ext cx="2269429" cy="1146716"/>
          </a:xfrm>
          <a:prstGeom prst="rect">
            <a:avLst/>
          </a:prstGeom>
        </p:spPr>
      </p:pic>
      <p:pic>
        <p:nvPicPr>
          <p:cNvPr id="6" name="Picture 9">
            <a:extLst>
              <a:ext uri="{FF2B5EF4-FFF2-40B4-BE49-F238E27FC236}">
                <a16:creationId xmlns:a16="http://schemas.microsoft.com/office/drawing/2014/main" id="{008E7E6B-46CC-4A6F-9294-0F99F3D07C3B}"/>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9663951" y="6302268"/>
            <a:ext cx="2184399" cy="442499"/>
          </a:xfrm>
          <a:prstGeom prst="rect">
            <a:avLst/>
          </a:prstGeom>
        </p:spPr>
      </p:pic>
    </p:spTree>
    <p:extLst>
      <p:ext uri="{BB962C8B-B14F-4D97-AF65-F5344CB8AC3E}">
        <p14:creationId xmlns:p14="http://schemas.microsoft.com/office/powerpoint/2010/main" val="908935021"/>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01 - Male GP">
    <p:bg>
      <p:bgRef idx="1001">
        <a:schemeClr val="bg2"/>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D69010C-9901-9142-ABDB-8E23878B98F6}"/>
              </a:ext>
            </a:extLst>
          </p:cNvPr>
          <p:cNvPicPr>
            <a:picLocks noChangeAspect="1"/>
          </p:cNvPicPr>
          <p:nvPr userDrawn="1"/>
        </p:nvPicPr>
        <p:blipFill rotWithShape="1">
          <a:blip r:embed="rId2" cstate="email">
            <a:alphaModFix/>
            <a:extLst>
              <a:ext uri="{28A0092B-C50C-407E-A947-70E740481C1C}">
                <a14:useLocalDpi xmlns:a14="http://schemas.microsoft.com/office/drawing/2010/main" val="0"/>
              </a:ext>
            </a:extLst>
          </a:blip>
          <a:srcRect/>
          <a:stretch/>
        </p:blipFill>
        <p:spPr>
          <a:xfrm>
            <a:off x="0" y="0"/>
            <a:ext cx="12204000" cy="6840000"/>
          </a:xfrm>
          <a:prstGeom prst="rect">
            <a:avLst/>
          </a:prstGeom>
        </p:spPr>
      </p:pic>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27992" y="349436"/>
            <a:ext cx="2252648" cy="1136118"/>
          </a:xfrm>
          <a:prstGeom prst="rect">
            <a:avLst/>
          </a:prstGeom>
        </p:spPr>
      </p:pic>
      <p:pic>
        <p:nvPicPr>
          <p:cNvPr id="17" name="Picture 16">
            <a:extLst>
              <a:ext uri="{FF2B5EF4-FFF2-40B4-BE49-F238E27FC236}">
                <a16:creationId xmlns:a16="http://schemas.microsoft.com/office/drawing/2014/main" id="{16369014-FD0A-9D4E-8214-5DDE5F22DDB9}"/>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663950" y="6302268"/>
            <a:ext cx="2184400" cy="442499"/>
          </a:xfrm>
          <a:prstGeom prst="rect">
            <a:avLst/>
          </a:prstGeom>
        </p:spPr>
      </p:pic>
      <p:sp>
        <p:nvSpPr>
          <p:cNvPr id="18" name="Title 17">
            <a:extLst>
              <a:ext uri="{FF2B5EF4-FFF2-40B4-BE49-F238E27FC236}">
                <a16:creationId xmlns:a16="http://schemas.microsoft.com/office/drawing/2014/main" id="{50A3F0DC-FF92-1249-A97E-DBA755038058}"/>
              </a:ext>
            </a:extLst>
          </p:cNvPr>
          <p:cNvSpPr>
            <a:spLocks noGrp="1"/>
          </p:cNvSpPr>
          <p:nvPr>
            <p:ph type="title" hasCustomPrompt="1"/>
          </p:nvPr>
        </p:nvSpPr>
        <p:spPr>
          <a:xfrm>
            <a:off x="327993" y="3886201"/>
            <a:ext cx="7225203" cy="1136118"/>
          </a:xfrm>
          <a:prstGeom prst="rect">
            <a:avLst/>
          </a:prstGeom>
        </p:spPr>
        <p:txBody>
          <a:bodyPr anchor="ctr"/>
          <a:lstStyle>
            <a:lvl1pPr>
              <a:defRPr sz="3800">
                <a:solidFill>
                  <a:schemeClr val="tx1"/>
                </a:solidFill>
              </a:defRPr>
            </a:lvl1pPr>
          </a:lstStyle>
          <a:p>
            <a:r>
              <a:rPr lang="en-US"/>
              <a:t>Insert title</a:t>
            </a:r>
          </a:p>
        </p:txBody>
      </p:sp>
      <p:sp>
        <p:nvSpPr>
          <p:cNvPr id="7" name="Text Placeholder 6">
            <a:extLst>
              <a:ext uri="{FF2B5EF4-FFF2-40B4-BE49-F238E27FC236}">
                <a16:creationId xmlns:a16="http://schemas.microsoft.com/office/drawing/2014/main" id="{D134B460-D81D-A446-9DD9-2DF66637345F}"/>
              </a:ext>
            </a:extLst>
          </p:cNvPr>
          <p:cNvSpPr>
            <a:spLocks noGrp="1"/>
          </p:cNvSpPr>
          <p:nvPr>
            <p:ph type="body" sz="quarter" idx="10" hasCustomPrompt="1"/>
          </p:nvPr>
        </p:nvSpPr>
        <p:spPr>
          <a:xfrm>
            <a:off x="327992" y="5130800"/>
            <a:ext cx="7225267" cy="927100"/>
          </a:xfrm>
          <a:prstGeom prst="rect">
            <a:avLst/>
          </a:prstGeom>
        </p:spPr>
        <p:txBody>
          <a:bodyPr anchor="t" anchorCtr="0"/>
          <a:lstStyle>
            <a:lvl1pPr marL="0" indent="0">
              <a:buNone/>
              <a:defRPr sz="2400" b="0" i="0">
                <a:latin typeface="TheSans Spire Bold" panose="020B0502060101020104" pitchFamily="34" charset="77"/>
              </a:defRPr>
            </a:lvl1pPr>
            <a:lvl2pPr marL="457179" indent="0">
              <a:buNone/>
              <a:defRPr b="0" i="0">
                <a:latin typeface="TheSans Spire Light" panose="020B0302060101020104" pitchFamily="34" charset="77"/>
              </a:defRPr>
            </a:lvl2pPr>
            <a:lvl3pPr marL="914358" indent="0">
              <a:buNone/>
              <a:defRPr b="0" i="0">
                <a:latin typeface="TheSans Spire Light" panose="020B0302060101020104" pitchFamily="34" charset="77"/>
              </a:defRPr>
            </a:lvl3pPr>
            <a:lvl4pPr marL="1371536" indent="0">
              <a:buNone/>
              <a:defRPr b="0" i="0">
                <a:latin typeface="TheSans Spire Light" panose="020B0302060101020104" pitchFamily="34" charset="77"/>
              </a:defRPr>
            </a:lvl4pPr>
            <a:lvl5pPr marL="1828715" indent="0">
              <a:buNone/>
              <a:defRPr b="0" i="0">
                <a:latin typeface="TheSans Spire Light" panose="020B0302060101020104" pitchFamily="34" charset="77"/>
              </a:defRPr>
            </a:lvl5pPr>
          </a:lstStyle>
          <a:p>
            <a:pPr lvl="0"/>
            <a:r>
              <a:rPr lang="en-US"/>
              <a:t>Insert sub title</a:t>
            </a:r>
          </a:p>
        </p:txBody>
      </p:sp>
    </p:spTree>
    <p:extLst>
      <p:ext uri="{BB962C8B-B14F-4D97-AF65-F5344CB8AC3E}">
        <p14:creationId xmlns:p14="http://schemas.microsoft.com/office/powerpoint/2010/main" val="1017394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02 - Cardiology Consultant">
    <p:bg>
      <p:bgRef idx="1001">
        <a:schemeClr val="bg2"/>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1348C2D-7637-B843-8317-7399F049A648}"/>
              </a:ext>
            </a:extLst>
          </p:cNvPr>
          <p:cNvPicPr>
            <a:picLocks noChangeAspect="1"/>
          </p:cNvPicPr>
          <p:nvPr userDrawn="1"/>
        </p:nvPicPr>
        <p:blipFill rotWithShape="1">
          <a:blip r:embed="rId2" cstate="email">
            <a:alphaModFix/>
            <a:extLst>
              <a:ext uri="{28A0092B-C50C-407E-A947-70E740481C1C}">
                <a14:useLocalDpi xmlns:a14="http://schemas.microsoft.com/office/drawing/2010/main" val="0"/>
              </a:ext>
            </a:extLst>
          </a:blip>
          <a:srcRect/>
          <a:stretch/>
        </p:blipFill>
        <p:spPr>
          <a:xfrm>
            <a:off x="0" y="0"/>
            <a:ext cx="12204000" cy="6840000"/>
          </a:xfrm>
          <a:prstGeom prst="rect">
            <a:avLst/>
          </a:prstGeom>
        </p:spPr>
      </p:pic>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27992" y="349436"/>
            <a:ext cx="2252648" cy="1136118"/>
          </a:xfrm>
          <a:prstGeom prst="rect">
            <a:avLst/>
          </a:prstGeom>
        </p:spPr>
      </p:pic>
      <p:pic>
        <p:nvPicPr>
          <p:cNvPr id="8" name="Picture 7">
            <a:extLst>
              <a:ext uri="{FF2B5EF4-FFF2-40B4-BE49-F238E27FC236}">
                <a16:creationId xmlns:a16="http://schemas.microsoft.com/office/drawing/2014/main" id="{330956C7-BD73-B644-A791-C5B173605DA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663950" y="6302268"/>
            <a:ext cx="2184400" cy="442499"/>
          </a:xfrm>
          <a:prstGeom prst="rect">
            <a:avLst/>
          </a:prstGeom>
        </p:spPr>
      </p:pic>
      <p:sp>
        <p:nvSpPr>
          <p:cNvPr id="10" name="Title 17">
            <a:extLst>
              <a:ext uri="{FF2B5EF4-FFF2-40B4-BE49-F238E27FC236}">
                <a16:creationId xmlns:a16="http://schemas.microsoft.com/office/drawing/2014/main" id="{01A2BC4E-6BC2-C341-A777-83441F17068A}"/>
              </a:ext>
            </a:extLst>
          </p:cNvPr>
          <p:cNvSpPr>
            <a:spLocks noGrp="1"/>
          </p:cNvSpPr>
          <p:nvPr>
            <p:ph type="title" hasCustomPrompt="1"/>
          </p:nvPr>
        </p:nvSpPr>
        <p:spPr>
          <a:xfrm>
            <a:off x="327993" y="3886201"/>
            <a:ext cx="7225203" cy="1136118"/>
          </a:xfrm>
          <a:prstGeom prst="rect">
            <a:avLst/>
          </a:prstGeom>
        </p:spPr>
        <p:txBody>
          <a:bodyPr anchor="ctr"/>
          <a:lstStyle>
            <a:lvl1pPr>
              <a:defRPr sz="3800">
                <a:solidFill>
                  <a:schemeClr val="tx1"/>
                </a:solidFill>
              </a:defRPr>
            </a:lvl1pPr>
          </a:lstStyle>
          <a:p>
            <a:r>
              <a:rPr lang="en-US"/>
              <a:t>Insert title</a:t>
            </a:r>
          </a:p>
        </p:txBody>
      </p:sp>
      <p:sp>
        <p:nvSpPr>
          <p:cNvPr id="12" name="Text Placeholder 6">
            <a:extLst>
              <a:ext uri="{FF2B5EF4-FFF2-40B4-BE49-F238E27FC236}">
                <a16:creationId xmlns:a16="http://schemas.microsoft.com/office/drawing/2014/main" id="{39028F45-4D5E-AF47-A354-D285289C13BF}"/>
              </a:ext>
            </a:extLst>
          </p:cNvPr>
          <p:cNvSpPr>
            <a:spLocks noGrp="1"/>
          </p:cNvSpPr>
          <p:nvPr>
            <p:ph type="body" sz="quarter" idx="10" hasCustomPrompt="1"/>
          </p:nvPr>
        </p:nvSpPr>
        <p:spPr>
          <a:xfrm>
            <a:off x="327992" y="5130800"/>
            <a:ext cx="7225267" cy="927100"/>
          </a:xfrm>
          <a:prstGeom prst="rect">
            <a:avLst/>
          </a:prstGeom>
        </p:spPr>
        <p:txBody>
          <a:bodyPr anchor="t" anchorCtr="0"/>
          <a:lstStyle>
            <a:lvl1pPr marL="0" indent="0">
              <a:buNone/>
              <a:defRPr sz="2400" b="0" i="0">
                <a:latin typeface="TheSans Spire Bold" panose="020B0502060101020104" pitchFamily="34" charset="77"/>
              </a:defRPr>
            </a:lvl1pPr>
            <a:lvl2pPr marL="457179" indent="0">
              <a:buNone/>
              <a:defRPr b="0" i="0">
                <a:latin typeface="TheSans Spire Light" panose="020B0302060101020104" pitchFamily="34" charset="77"/>
              </a:defRPr>
            </a:lvl2pPr>
            <a:lvl3pPr marL="914358" indent="0">
              <a:buNone/>
              <a:defRPr b="0" i="0">
                <a:latin typeface="TheSans Spire Light" panose="020B0302060101020104" pitchFamily="34" charset="77"/>
              </a:defRPr>
            </a:lvl3pPr>
            <a:lvl4pPr marL="1371536" indent="0">
              <a:buNone/>
              <a:defRPr b="0" i="0">
                <a:latin typeface="TheSans Spire Light" panose="020B0302060101020104" pitchFamily="34" charset="77"/>
              </a:defRPr>
            </a:lvl4pPr>
            <a:lvl5pPr marL="1828715" indent="0">
              <a:buNone/>
              <a:defRPr b="0" i="0">
                <a:latin typeface="TheSans Spire Light" panose="020B0302060101020104" pitchFamily="34" charset="77"/>
              </a:defRPr>
            </a:lvl5pPr>
          </a:lstStyle>
          <a:p>
            <a:pPr lvl="0"/>
            <a:r>
              <a:rPr lang="en-US"/>
              <a:t>Insert sub title</a:t>
            </a:r>
          </a:p>
        </p:txBody>
      </p:sp>
    </p:spTree>
    <p:extLst>
      <p:ext uri="{BB962C8B-B14F-4D97-AF65-F5344CB8AC3E}">
        <p14:creationId xmlns:p14="http://schemas.microsoft.com/office/powerpoint/2010/main" val="4241852986"/>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03 -  Hybrid Theatre Consultant">
    <p:bg>
      <p:bgRef idx="1001">
        <a:schemeClr val="bg2"/>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7353F6-A04C-DC4D-8EE8-840398C604CE}"/>
              </a:ext>
            </a:extLst>
          </p:cNvPr>
          <p:cNvPicPr>
            <a:picLocks noChangeAspect="1"/>
          </p:cNvPicPr>
          <p:nvPr userDrawn="1"/>
        </p:nvPicPr>
        <p:blipFill rotWithShape="1">
          <a:blip r:embed="rId2" cstate="email">
            <a:alphaModFix/>
            <a:extLst>
              <a:ext uri="{28A0092B-C50C-407E-A947-70E740481C1C}">
                <a14:useLocalDpi xmlns:a14="http://schemas.microsoft.com/office/drawing/2010/main" val="0"/>
              </a:ext>
            </a:extLst>
          </a:blip>
          <a:srcRect/>
          <a:stretch/>
        </p:blipFill>
        <p:spPr>
          <a:xfrm>
            <a:off x="0" y="0"/>
            <a:ext cx="12204000" cy="6840000"/>
          </a:xfrm>
          <a:prstGeom prst="rect">
            <a:avLst/>
          </a:prstGeom>
        </p:spPr>
      </p:pic>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27992" y="349436"/>
            <a:ext cx="2252648" cy="1136118"/>
          </a:xfrm>
          <a:prstGeom prst="rect">
            <a:avLst/>
          </a:prstGeom>
        </p:spPr>
      </p:pic>
      <p:pic>
        <p:nvPicPr>
          <p:cNvPr id="8" name="Picture 7">
            <a:extLst>
              <a:ext uri="{FF2B5EF4-FFF2-40B4-BE49-F238E27FC236}">
                <a16:creationId xmlns:a16="http://schemas.microsoft.com/office/drawing/2014/main" id="{83FA6DBD-A01A-064E-BE85-D8EBF03C87AB}"/>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663950" y="6302268"/>
            <a:ext cx="2184400" cy="442499"/>
          </a:xfrm>
          <a:prstGeom prst="rect">
            <a:avLst/>
          </a:prstGeom>
        </p:spPr>
      </p:pic>
      <p:sp>
        <p:nvSpPr>
          <p:cNvPr id="9" name="Title 17">
            <a:extLst>
              <a:ext uri="{FF2B5EF4-FFF2-40B4-BE49-F238E27FC236}">
                <a16:creationId xmlns:a16="http://schemas.microsoft.com/office/drawing/2014/main" id="{9903BF86-F849-8B44-8AA8-D0EF22011CDE}"/>
              </a:ext>
            </a:extLst>
          </p:cNvPr>
          <p:cNvSpPr>
            <a:spLocks noGrp="1"/>
          </p:cNvSpPr>
          <p:nvPr>
            <p:ph type="title" hasCustomPrompt="1"/>
          </p:nvPr>
        </p:nvSpPr>
        <p:spPr>
          <a:xfrm>
            <a:off x="327993" y="3886201"/>
            <a:ext cx="7225203" cy="1136118"/>
          </a:xfrm>
          <a:prstGeom prst="rect">
            <a:avLst/>
          </a:prstGeom>
        </p:spPr>
        <p:txBody>
          <a:bodyPr anchor="ctr"/>
          <a:lstStyle>
            <a:lvl1pPr>
              <a:defRPr sz="3800">
                <a:solidFill>
                  <a:schemeClr val="tx1"/>
                </a:solidFill>
              </a:defRPr>
            </a:lvl1pPr>
          </a:lstStyle>
          <a:p>
            <a:r>
              <a:rPr lang="en-US"/>
              <a:t>Insert title</a:t>
            </a:r>
          </a:p>
        </p:txBody>
      </p:sp>
      <p:sp>
        <p:nvSpPr>
          <p:cNvPr id="10" name="Text Placeholder 6">
            <a:extLst>
              <a:ext uri="{FF2B5EF4-FFF2-40B4-BE49-F238E27FC236}">
                <a16:creationId xmlns:a16="http://schemas.microsoft.com/office/drawing/2014/main" id="{B1318893-399E-BB4C-945E-752CBAF77A38}"/>
              </a:ext>
            </a:extLst>
          </p:cNvPr>
          <p:cNvSpPr>
            <a:spLocks noGrp="1"/>
          </p:cNvSpPr>
          <p:nvPr>
            <p:ph type="body" sz="quarter" idx="10" hasCustomPrompt="1"/>
          </p:nvPr>
        </p:nvSpPr>
        <p:spPr>
          <a:xfrm>
            <a:off x="327992" y="5130800"/>
            <a:ext cx="7225267" cy="927100"/>
          </a:xfrm>
          <a:prstGeom prst="rect">
            <a:avLst/>
          </a:prstGeom>
        </p:spPr>
        <p:txBody>
          <a:bodyPr anchor="t" anchorCtr="0"/>
          <a:lstStyle>
            <a:lvl1pPr marL="0" indent="0">
              <a:buNone/>
              <a:defRPr sz="2400" b="0" i="0">
                <a:latin typeface="TheSans Spire Bold" panose="020B0502060101020104" pitchFamily="34" charset="77"/>
              </a:defRPr>
            </a:lvl1pPr>
            <a:lvl2pPr marL="457179" indent="0">
              <a:buNone/>
              <a:defRPr b="0" i="0">
                <a:latin typeface="TheSans Spire Light" panose="020B0302060101020104" pitchFamily="34" charset="77"/>
              </a:defRPr>
            </a:lvl2pPr>
            <a:lvl3pPr marL="914358" indent="0">
              <a:buNone/>
              <a:defRPr b="0" i="0">
                <a:latin typeface="TheSans Spire Light" panose="020B0302060101020104" pitchFamily="34" charset="77"/>
              </a:defRPr>
            </a:lvl3pPr>
            <a:lvl4pPr marL="1371536" indent="0">
              <a:buNone/>
              <a:defRPr b="0" i="0">
                <a:latin typeface="TheSans Spire Light" panose="020B0302060101020104" pitchFamily="34" charset="77"/>
              </a:defRPr>
            </a:lvl4pPr>
            <a:lvl5pPr marL="1828715" indent="0">
              <a:buNone/>
              <a:defRPr b="0" i="0">
                <a:latin typeface="TheSans Spire Light" panose="020B0302060101020104" pitchFamily="34" charset="77"/>
              </a:defRPr>
            </a:lvl5pPr>
          </a:lstStyle>
          <a:p>
            <a:pPr lvl="0"/>
            <a:r>
              <a:rPr lang="en-US"/>
              <a:t>Insert sub title</a:t>
            </a:r>
          </a:p>
        </p:txBody>
      </p:sp>
    </p:spTree>
    <p:extLst>
      <p:ext uri="{BB962C8B-B14F-4D97-AF65-F5344CB8AC3E}">
        <p14:creationId xmlns:p14="http://schemas.microsoft.com/office/powerpoint/2010/main" val="1122883224"/>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04 - Radiographer Control Suite">
    <p:bg>
      <p:bgRef idx="1001">
        <a:schemeClr val="bg2"/>
      </p:bgRef>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B830FDE-F7C6-3D42-96EF-F869D7A362D2}"/>
              </a:ext>
            </a:extLst>
          </p:cNvPr>
          <p:cNvPicPr>
            <a:picLocks noChangeAspect="1"/>
          </p:cNvPicPr>
          <p:nvPr userDrawn="1"/>
        </p:nvPicPr>
        <p:blipFill rotWithShape="1">
          <a:blip r:embed="rId2" cstate="email">
            <a:alphaModFix/>
            <a:extLst>
              <a:ext uri="{28A0092B-C50C-407E-A947-70E740481C1C}">
                <a14:useLocalDpi xmlns:a14="http://schemas.microsoft.com/office/drawing/2010/main" val="0"/>
              </a:ext>
            </a:extLst>
          </a:blip>
          <a:srcRect/>
          <a:stretch/>
        </p:blipFill>
        <p:spPr>
          <a:xfrm>
            <a:off x="0" y="0"/>
            <a:ext cx="12204000" cy="6876000"/>
          </a:xfrm>
          <a:prstGeom prst="rect">
            <a:avLst/>
          </a:prstGeom>
        </p:spPr>
      </p:pic>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27992" y="349436"/>
            <a:ext cx="2252648" cy="1136118"/>
          </a:xfrm>
          <a:prstGeom prst="rect">
            <a:avLst/>
          </a:prstGeom>
        </p:spPr>
      </p:pic>
      <p:pic>
        <p:nvPicPr>
          <p:cNvPr id="8" name="Picture 7">
            <a:extLst>
              <a:ext uri="{FF2B5EF4-FFF2-40B4-BE49-F238E27FC236}">
                <a16:creationId xmlns:a16="http://schemas.microsoft.com/office/drawing/2014/main" id="{DFA536B8-3693-1642-AD57-F2E736E747DD}"/>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663950" y="6302268"/>
            <a:ext cx="2184400" cy="442499"/>
          </a:xfrm>
          <a:prstGeom prst="rect">
            <a:avLst/>
          </a:prstGeom>
        </p:spPr>
      </p:pic>
      <p:sp>
        <p:nvSpPr>
          <p:cNvPr id="9" name="Title 17">
            <a:extLst>
              <a:ext uri="{FF2B5EF4-FFF2-40B4-BE49-F238E27FC236}">
                <a16:creationId xmlns:a16="http://schemas.microsoft.com/office/drawing/2014/main" id="{63090D52-230C-EE46-9481-74E3AC354CC5}"/>
              </a:ext>
            </a:extLst>
          </p:cNvPr>
          <p:cNvSpPr>
            <a:spLocks noGrp="1"/>
          </p:cNvSpPr>
          <p:nvPr>
            <p:ph type="title" hasCustomPrompt="1"/>
          </p:nvPr>
        </p:nvSpPr>
        <p:spPr>
          <a:xfrm>
            <a:off x="327993" y="3886201"/>
            <a:ext cx="7225203" cy="1136118"/>
          </a:xfrm>
          <a:prstGeom prst="rect">
            <a:avLst/>
          </a:prstGeom>
        </p:spPr>
        <p:txBody>
          <a:bodyPr anchor="ctr"/>
          <a:lstStyle>
            <a:lvl1pPr>
              <a:defRPr sz="3800">
                <a:solidFill>
                  <a:schemeClr val="tx1"/>
                </a:solidFill>
              </a:defRPr>
            </a:lvl1pPr>
          </a:lstStyle>
          <a:p>
            <a:r>
              <a:rPr lang="en-US"/>
              <a:t>Insert title</a:t>
            </a:r>
          </a:p>
        </p:txBody>
      </p:sp>
      <p:sp>
        <p:nvSpPr>
          <p:cNvPr id="10" name="Text Placeholder 6">
            <a:extLst>
              <a:ext uri="{FF2B5EF4-FFF2-40B4-BE49-F238E27FC236}">
                <a16:creationId xmlns:a16="http://schemas.microsoft.com/office/drawing/2014/main" id="{9B52A0F4-E750-EA4B-94D3-24CA9BF8A371}"/>
              </a:ext>
            </a:extLst>
          </p:cNvPr>
          <p:cNvSpPr>
            <a:spLocks noGrp="1"/>
          </p:cNvSpPr>
          <p:nvPr>
            <p:ph type="body" sz="quarter" idx="10" hasCustomPrompt="1"/>
          </p:nvPr>
        </p:nvSpPr>
        <p:spPr>
          <a:xfrm>
            <a:off x="327992" y="5130800"/>
            <a:ext cx="7225267" cy="927100"/>
          </a:xfrm>
          <a:prstGeom prst="rect">
            <a:avLst/>
          </a:prstGeom>
        </p:spPr>
        <p:txBody>
          <a:bodyPr anchor="t" anchorCtr="0"/>
          <a:lstStyle>
            <a:lvl1pPr marL="0" indent="0">
              <a:buNone/>
              <a:defRPr sz="2400" b="0" i="0">
                <a:latin typeface="TheSans Spire Bold" panose="020B0502060101020104" pitchFamily="34" charset="77"/>
              </a:defRPr>
            </a:lvl1pPr>
            <a:lvl2pPr marL="457179" indent="0">
              <a:buNone/>
              <a:defRPr b="0" i="0">
                <a:latin typeface="TheSans Spire Light" panose="020B0302060101020104" pitchFamily="34" charset="77"/>
              </a:defRPr>
            </a:lvl2pPr>
            <a:lvl3pPr marL="914358" indent="0">
              <a:buNone/>
              <a:defRPr b="0" i="0">
                <a:latin typeface="TheSans Spire Light" panose="020B0302060101020104" pitchFamily="34" charset="77"/>
              </a:defRPr>
            </a:lvl3pPr>
            <a:lvl4pPr marL="1371536" indent="0">
              <a:buNone/>
              <a:defRPr b="0" i="0">
                <a:latin typeface="TheSans Spire Light" panose="020B0302060101020104" pitchFamily="34" charset="77"/>
              </a:defRPr>
            </a:lvl4pPr>
            <a:lvl5pPr marL="1828715" indent="0">
              <a:buNone/>
              <a:defRPr b="0" i="0">
                <a:latin typeface="TheSans Spire Light" panose="020B0302060101020104" pitchFamily="34" charset="77"/>
              </a:defRPr>
            </a:lvl5pPr>
          </a:lstStyle>
          <a:p>
            <a:pPr lvl="0"/>
            <a:r>
              <a:rPr lang="en-US"/>
              <a:t>Insert sub title</a:t>
            </a:r>
          </a:p>
        </p:txBody>
      </p:sp>
    </p:spTree>
    <p:extLst>
      <p:ext uri="{BB962C8B-B14F-4D97-AF65-F5344CB8AC3E}">
        <p14:creationId xmlns:p14="http://schemas.microsoft.com/office/powerpoint/2010/main" val="728096922"/>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05 - Orthopaedic Consultant">
    <p:bg>
      <p:bgRef idx="1001">
        <a:schemeClr val="bg2"/>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5DCA72C-2074-C840-B7FA-CC7EA98B8CAA}"/>
              </a:ext>
            </a:extLst>
          </p:cNvPr>
          <p:cNvPicPr>
            <a:picLocks noChangeAspect="1"/>
          </p:cNvPicPr>
          <p:nvPr userDrawn="1"/>
        </p:nvPicPr>
        <p:blipFill rotWithShape="1">
          <a:blip r:embed="rId2" cstate="email">
            <a:alphaModFix/>
            <a:extLst>
              <a:ext uri="{28A0092B-C50C-407E-A947-70E740481C1C}">
                <a14:useLocalDpi xmlns:a14="http://schemas.microsoft.com/office/drawing/2010/main" val="0"/>
              </a:ext>
            </a:extLst>
          </a:blip>
          <a:srcRect/>
          <a:stretch/>
        </p:blipFill>
        <p:spPr>
          <a:xfrm>
            <a:off x="0" y="0"/>
            <a:ext cx="12168000" cy="6876000"/>
          </a:xfrm>
          <a:prstGeom prst="rect">
            <a:avLst/>
          </a:prstGeom>
        </p:spPr>
      </p:pic>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27992" y="349436"/>
            <a:ext cx="2252648" cy="1136118"/>
          </a:xfrm>
          <a:prstGeom prst="rect">
            <a:avLst/>
          </a:prstGeom>
        </p:spPr>
      </p:pic>
      <p:pic>
        <p:nvPicPr>
          <p:cNvPr id="9" name="Picture 8">
            <a:extLst>
              <a:ext uri="{FF2B5EF4-FFF2-40B4-BE49-F238E27FC236}">
                <a16:creationId xmlns:a16="http://schemas.microsoft.com/office/drawing/2014/main" id="{7E439C31-EF3B-D94F-A21F-F5860A0B314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663950" y="6302268"/>
            <a:ext cx="2184400" cy="442499"/>
          </a:xfrm>
          <a:prstGeom prst="rect">
            <a:avLst/>
          </a:prstGeom>
        </p:spPr>
      </p:pic>
      <p:sp>
        <p:nvSpPr>
          <p:cNvPr id="10" name="Title 17">
            <a:extLst>
              <a:ext uri="{FF2B5EF4-FFF2-40B4-BE49-F238E27FC236}">
                <a16:creationId xmlns:a16="http://schemas.microsoft.com/office/drawing/2014/main" id="{F6DDC8F0-FBC3-1E47-A310-F3DAD195D5B6}"/>
              </a:ext>
            </a:extLst>
          </p:cNvPr>
          <p:cNvSpPr>
            <a:spLocks noGrp="1"/>
          </p:cNvSpPr>
          <p:nvPr>
            <p:ph type="title" hasCustomPrompt="1"/>
          </p:nvPr>
        </p:nvSpPr>
        <p:spPr>
          <a:xfrm>
            <a:off x="327993" y="3886201"/>
            <a:ext cx="7225203" cy="1136118"/>
          </a:xfrm>
          <a:prstGeom prst="rect">
            <a:avLst/>
          </a:prstGeom>
        </p:spPr>
        <p:txBody>
          <a:bodyPr anchor="ctr"/>
          <a:lstStyle>
            <a:lvl1pPr>
              <a:defRPr sz="3800">
                <a:solidFill>
                  <a:schemeClr val="tx1"/>
                </a:solidFill>
              </a:defRPr>
            </a:lvl1pPr>
          </a:lstStyle>
          <a:p>
            <a:r>
              <a:rPr lang="en-US"/>
              <a:t>Insert title</a:t>
            </a:r>
          </a:p>
        </p:txBody>
      </p:sp>
      <p:sp>
        <p:nvSpPr>
          <p:cNvPr id="11" name="Text Placeholder 6">
            <a:extLst>
              <a:ext uri="{FF2B5EF4-FFF2-40B4-BE49-F238E27FC236}">
                <a16:creationId xmlns:a16="http://schemas.microsoft.com/office/drawing/2014/main" id="{09B1D661-562E-E244-BE48-0EDF21474A56}"/>
              </a:ext>
            </a:extLst>
          </p:cNvPr>
          <p:cNvSpPr>
            <a:spLocks noGrp="1"/>
          </p:cNvSpPr>
          <p:nvPr>
            <p:ph type="body" sz="quarter" idx="10" hasCustomPrompt="1"/>
          </p:nvPr>
        </p:nvSpPr>
        <p:spPr>
          <a:xfrm>
            <a:off x="327992" y="5130800"/>
            <a:ext cx="7225267" cy="927100"/>
          </a:xfrm>
          <a:prstGeom prst="rect">
            <a:avLst/>
          </a:prstGeom>
        </p:spPr>
        <p:txBody>
          <a:bodyPr anchor="t" anchorCtr="0"/>
          <a:lstStyle>
            <a:lvl1pPr marL="0" indent="0">
              <a:buNone/>
              <a:defRPr sz="2400" b="0" i="0">
                <a:latin typeface="TheSans Spire Bold" panose="020B0502060101020104" pitchFamily="34" charset="77"/>
              </a:defRPr>
            </a:lvl1pPr>
            <a:lvl2pPr marL="457179" indent="0">
              <a:buNone/>
              <a:defRPr b="0" i="0">
                <a:latin typeface="TheSans Spire Light" panose="020B0302060101020104" pitchFamily="34" charset="77"/>
              </a:defRPr>
            </a:lvl2pPr>
            <a:lvl3pPr marL="914358" indent="0">
              <a:buNone/>
              <a:defRPr b="0" i="0">
                <a:latin typeface="TheSans Spire Light" panose="020B0302060101020104" pitchFamily="34" charset="77"/>
              </a:defRPr>
            </a:lvl3pPr>
            <a:lvl4pPr marL="1371536" indent="0">
              <a:buNone/>
              <a:defRPr b="0" i="0">
                <a:latin typeface="TheSans Spire Light" panose="020B0302060101020104" pitchFamily="34" charset="77"/>
              </a:defRPr>
            </a:lvl4pPr>
            <a:lvl5pPr marL="1828715" indent="0">
              <a:buNone/>
              <a:defRPr b="0" i="0">
                <a:latin typeface="TheSans Spire Light" panose="020B0302060101020104" pitchFamily="34" charset="77"/>
              </a:defRPr>
            </a:lvl5pPr>
          </a:lstStyle>
          <a:p>
            <a:pPr lvl="0"/>
            <a:r>
              <a:rPr lang="en-US"/>
              <a:t>Insert sub title</a:t>
            </a:r>
          </a:p>
        </p:txBody>
      </p:sp>
    </p:spTree>
    <p:extLst>
      <p:ext uri="{BB962C8B-B14F-4D97-AF65-F5344CB8AC3E}">
        <p14:creationId xmlns:p14="http://schemas.microsoft.com/office/powerpoint/2010/main" val="1349746837"/>
      </p:ext>
    </p:extLst>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06 - Daycase Consultant">
    <p:bg>
      <p:bgRef idx="1001">
        <a:schemeClr val="bg2"/>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958E9D-14CC-4040-8085-BF76C877875D}"/>
              </a:ext>
            </a:extLst>
          </p:cNvPr>
          <p:cNvPicPr>
            <a:picLocks noChangeAspect="1"/>
          </p:cNvPicPr>
          <p:nvPr userDrawn="1"/>
        </p:nvPicPr>
        <p:blipFill rotWithShape="1">
          <a:blip r:embed="rId2" cstate="email">
            <a:alphaModFix/>
            <a:extLst>
              <a:ext uri="{28A0092B-C50C-407E-A947-70E740481C1C}">
                <a14:useLocalDpi xmlns:a14="http://schemas.microsoft.com/office/drawing/2010/main" val="0"/>
              </a:ext>
            </a:extLst>
          </a:blip>
          <a:srcRect/>
          <a:stretch/>
        </p:blipFill>
        <p:spPr>
          <a:xfrm>
            <a:off x="1" y="0"/>
            <a:ext cx="12167999" cy="6876000"/>
          </a:xfrm>
          <a:prstGeom prst="rect">
            <a:avLst/>
          </a:prstGeom>
        </p:spPr>
      </p:pic>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27992" y="349436"/>
            <a:ext cx="2252648" cy="1136118"/>
          </a:xfrm>
          <a:prstGeom prst="rect">
            <a:avLst/>
          </a:prstGeom>
        </p:spPr>
      </p:pic>
      <p:pic>
        <p:nvPicPr>
          <p:cNvPr id="8" name="Picture 7">
            <a:extLst>
              <a:ext uri="{FF2B5EF4-FFF2-40B4-BE49-F238E27FC236}">
                <a16:creationId xmlns:a16="http://schemas.microsoft.com/office/drawing/2014/main" id="{1F67689E-538D-2C45-AF8A-BE4992C76E14}"/>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663950" y="6302268"/>
            <a:ext cx="2184400" cy="442499"/>
          </a:xfrm>
          <a:prstGeom prst="rect">
            <a:avLst/>
          </a:prstGeom>
        </p:spPr>
      </p:pic>
      <p:sp>
        <p:nvSpPr>
          <p:cNvPr id="9" name="Title 17">
            <a:extLst>
              <a:ext uri="{FF2B5EF4-FFF2-40B4-BE49-F238E27FC236}">
                <a16:creationId xmlns:a16="http://schemas.microsoft.com/office/drawing/2014/main" id="{8BF7A3B7-BEBB-B34A-AD10-F2E59DD85AE2}"/>
              </a:ext>
            </a:extLst>
          </p:cNvPr>
          <p:cNvSpPr>
            <a:spLocks noGrp="1"/>
          </p:cNvSpPr>
          <p:nvPr>
            <p:ph type="title" hasCustomPrompt="1"/>
          </p:nvPr>
        </p:nvSpPr>
        <p:spPr>
          <a:xfrm>
            <a:off x="327993" y="3886201"/>
            <a:ext cx="7225203" cy="1136118"/>
          </a:xfrm>
          <a:prstGeom prst="rect">
            <a:avLst/>
          </a:prstGeom>
        </p:spPr>
        <p:txBody>
          <a:bodyPr anchor="ctr"/>
          <a:lstStyle>
            <a:lvl1pPr>
              <a:defRPr sz="3800">
                <a:solidFill>
                  <a:schemeClr val="tx1"/>
                </a:solidFill>
              </a:defRPr>
            </a:lvl1pPr>
          </a:lstStyle>
          <a:p>
            <a:r>
              <a:rPr lang="en-US"/>
              <a:t>Insert title</a:t>
            </a:r>
          </a:p>
        </p:txBody>
      </p:sp>
      <p:sp>
        <p:nvSpPr>
          <p:cNvPr id="10" name="Text Placeholder 6">
            <a:extLst>
              <a:ext uri="{FF2B5EF4-FFF2-40B4-BE49-F238E27FC236}">
                <a16:creationId xmlns:a16="http://schemas.microsoft.com/office/drawing/2014/main" id="{06A5DDFD-6811-5542-BE63-D5377E709FB2}"/>
              </a:ext>
            </a:extLst>
          </p:cNvPr>
          <p:cNvSpPr>
            <a:spLocks noGrp="1"/>
          </p:cNvSpPr>
          <p:nvPr>
            <p:ph type="body" sz="quarter" idx="10" hasCustomPrompt="1"/>
          </p:nvPr>
        </p:nvSpPr>
        <p:spPr>
          <a:xfrm>
            <a:off x="327992" y="5130800"/>
            <a:ext cx="7225267" cy="927100"/>
          </a:xfrm>
          <a:prstGeom prst="rect">
            <a:avLst/>
          </a:prstGeom>
        </p:spPr>
        <p:txBody>
          <a:bodyPr anchor="t" anchorCtr="0"/>
          <a:lstStyle>
            <a:lvl1pPr marL="0" indent="0">
              <a:buNone/>
              <a:defRPr sz="2400" b="0" i="0">
                <a:latin typeface="TheSans Spire Bold" panose="020B0502060101020104" pitchFamily="34" charset="77"/>
              </a:defRPr>
            </a:lvl1pPr>
            <a:lvl2pPr marL="457179" indent="0">
              <a:buNone/>
              <a:defRPr b="0" i="0">
                <a:latin typeface="TheSans Spire Light" panose="020B0302060101020104" pitchFamily="34" charset="77"/>
              </a:defRPr>
            </a:lvl2pPr>
            <a:lvl3pPr marL="914358" indent="0">
              <a:buNone/>
              <a:defRPr b="0" i="0">
                <a:latin typeface="TheSans Spire Light" panose="020B0302060101020104" pitchFamily="34" charset="77"/>
              </a:defRPr>
            </a:lvl3pPr>
            <a:lvl4pPr marL="1371536" indent="0">
              <a:buNone/>
              <a:defRPr b="0" i="0">
                <a:latin typeface="TheSans Spire Light" panose="020B0302060101020104" pitchFamily="34" charset="77"/>
              </a:defRPr>
            </a:lvl4pPr>
            <a:lvl5pPr marL="1828715" indent="0">
              <a:buNone/>
              <a:defRPr b="0" i="0">
                <a:latin typeface="TheSans Spire Light" panose="020B0302060101020104" pitchFamily="34" charset="77"/>
              </a:defRPr>
            </a:lvl5pPr>
          </a:lstStyle>
          <a:p>
            <a:pPr lvl="0"/>
            <a:r>
              <a:rPr lang="en-US"/>
              <a:t>Insert sub title</a:t>
            </a:r>
          </a:p>
        </p:txBody>
      </p:sp>
    </p:spTree>
    <p:extLst>
      <p:ext uri="{BB962C8B-B14F-4D97-AF65-F5344CB8AC3E}">
        <p14:creationId xmlns:p14="http://schemas.microsoft.com/office/powerpoint/2010/main" val="360513828"/>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07 - Mako Consultant">
    <p:bg>
      <p:bgPr>
        <a:solidFill>
          <a:schemeClr val="bg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D664A39-F737-9F4B-8D08-6D25527C6CCC}"/>
              </a:ext>
            </a:extLst>
          </p:cNvPr>
          <p:cNvPicPr>
            <a:picLocks noChangeAspect="1"/>
          </p:cNvPicPr>
          <p:nvPr userDrawn="1"/>
        </p:nvPicPr>
        <p:blipFill rotWithShape="1">
          <a:blip r:embed="rId2" cstate="email">
            <a:alphaModFix/>
            <a:extLst>
              <a:ext uri="{28A0092B-C50C-407E-A947-70E740481C1C}">
                <a14:useLocalDpi xmlns:a14="http://schemas.microsoft.com/office/drawing/2010/main" val="0"/>
              </a:ext>
            </a:extLst>
          </a:blip>
          <a:srcRect/>
          <a:stretch/>
        </p:blipFill>
        <p:spPr>
          <a:xfrm>
            <a:off x="0" y="0"/>
            <a:ext cx="12204000" cy="6876000"/>
          </a:xfrm>
          <a:prstGeom prst="rect">
            <a:avLst/>
          </a:prstGeom>
        </p:spPr>
      </p:pic>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27992" y="349436"/>
            <a:ext cx="2252648" cy="1136118"/>
          </a:xfrm>
          <a:prstGeom prst="rect">
            <a:avLst/>
          </a:prstGeom>
        </p:spPr>
      </p:pic>
      <p:pic>
        <p:nvPicPr>
          <p:cNvPr id="8" name="Picture 7">
            <a:extLst>
              <a:ext uri="{FF2B5EF4-FFF2-40B4-BE49-F238E27FC236}">
                <a16:creationId xmlns:a16="http://schemas.microsoft.com/office/drawing/2014/main" id="{4F093737-1DA9-1647-AB2C-77E750BD1D90}"/>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663950" y="6302268"/>
            <a:ext cx="2184400" cy="442499"/>
          </a:xfrm>
          <a:prstGeom prst="rect">
            <a:avLst/>
          </a:prstGeom>
        </p:spPr>
      </p:pic>
      <p:sp>
        <p:nvSpPr>
          <p:cNvPr id="10" name="Title 17">
            <a:extLst>
              <a:ext uri="{FF2B5EF4-FFF2-40B4-BE49-F238E27FC236}">
                <a16:creationId xmlns:a16="http://schemas.microsoft.com/office/drawing/2014/main" id="{52D31F4B-AE41-F64F-B081-486F6C35DDDD}"/>
              </a:ext>
            </a:extLst>
          </p:cNvPr>
          <p:cNvSpPr>
            <a:spLocks noGrp="1"/>
          </p:cNvSpPr>
          <p:nvPr>
            <p:ph type="title" hasCustomPrompt="1"/>
          </p:nvPr>
        </p:nvSpPr>
        <p:spPr>
          <a:xfrm>
            <a:off x="327929" y="3886201"/>
            <a:ext cx="7225267" cy="1136118"/>
          </a:xfrm>
          <a:prstGeom prst="rect">
            <a:avLst/>
          </a:prstGeom>
        </p:spPr>
        <p:txBody>
          <a:bodyPr anchor="ctr"/>
          <a:lstStyle>
            <a:lvl1pPr>
              <a:defRPr sz="3800">
                <a:solidFill>
                  <a:schemeClr val="tx1"/>
                </a:solidFill>
              </a:defRPr>
            </a:lvl1pPr>
          </a:lstStyle>
          <a:p>
            <a:r>
              <a:rPr lang="en-US"/>
              <a:t>Insert title</a:t>
            </a:r>
          </a:p>
        </p:txBody>
      </p:sp>
      <p:sp>
        <p:nvSpPr>
          <p:cNvPr id="11" name="Text Placeholder 6">
            <a:extLst>
              <a:ext uri="{FF2B5EF4-FFF2-40B4-BE49-F238E27FC236}">
                <a16:creationId xmlns:a16="http://schemas.microsoft.com/office/drawing/2014/main" id="{DA816E38-723E-A14B-9CF0-0C067A928199}"/>
              </a:ext>
            </a:extLst>
          </p:cNvPr>
          <p:cNvSpPr>
            <a:spLocks noGrp="1"/>
          </p:cNvSpPr>
          <p:nvPr>
            <p:ph type="body" sz="quarter" idx="10" hasCustomPrompt="1"/>
          </p:nvPr>
        </p:nvSpPr>
        <p:spPr>
          <a:xfrm>
            <a:off x="327992" y="5130800"/>
            <a:ext cx="7225267" cy="927100"/>
          </a:xfrm>
          <a:prstGeom prst="rect">
            <a:avLst/>
          </a:prstGeom>
        </p:spPr>
        <p:txBody>
          <a:bodyPr anchor="t" anchorCtr="0"/>
          <a:lstStyle>
            <a:lvl1pPr marL="0" indent="0">
              <a:buNone/>
              <a:defRPr sz="2400" b="0" i="0">
                <a:latin typeface="TheSans Spire Bold" panose="020B0502060101020104" pitchFamily="34" charset="77"/>
              </a:defRPr>
            </a:lvl1pPr>
            <a:lvl2pPr marL="457179" indent="0">
              <a:buNone/>
              <a:defRPr b="0" i="0">
                <a:latin typeface="TheSans Spire Light" panose="020B0302060101020104" pitchFamily="34" charset="77"/>
              </a:defRPr>
            </a:lvl2pPr>
            <a:lvl3pPr marL="914358" indent="0">
              <a:buNone/>
              <a:defRPr b="0" i="0">
                <a:latin typeface="TheSans Spire Light" panose="020B0302060101020104" pitchFamily="34" charset="77"/>
              </a:defRPr>
            </a:lvl3pPr>
            <a:lvl4pPr marL="1371536" indent="0">
              <a:buNone/>
              <a:defRPr b="0" i="0">
                <a:latin typeface="TheSans Spire Light" panose="020B0302060101020104" pitchFamily="34" charset="77"/>
              </a:defRPr>
            </a:lvl4pPr>
            <a:lvl5pPr marL="1828715" indent="0">
              <a:buNone/>
              <a:defRPr b="0" i="0">
                <a:latin typeface="TheSans Spire Light" panose="020B0302060101020104" pitchFamily="34" charset="77"/>
              </a:defRPr>
            </a:lvl5pPr>
          </a:lstStyle>
          <a:p>
            <a:pPr lvl="0"/>
            <a:r>
              <a:rPr lang="en-US"/>
              <a:t>Insert sub title</a:t>
            </a:r>
          </a:p>
        </p:txBody>
      </p:sp>
    </p:spTree>
    <p:extLst>
      <p:ext uri="{BB962C8B-B14F-4D97-AF65-F5344CB8AC3E}">
        <p14:creationId xmlns:p14="http://schemas.microsoft.com/office/powerpoint/2010/main" val="838044628"/>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07 - Radiographer X-Ray">
    <p:bg>
      <p:bgPr>
        <a:solidFill>
          <a:schemeClr val="bg2"/>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1FF6DDA-52E1-DC44-901C-D2F52076B85F}"/>
              </a:ext>
            </a:extLst>
          </p:cNvPr>
          <p:cNvPicPr>
            <a:picLocks noChangeAspect="1"/>
          </p:cNvPicPr>
          <p:nvPr userDrawn="1"/>
        </p:nvPicPr>
        <p:blipFill rotWithShape="1">
          <a:blip r:embed="rId2" cstate="email">
            <a:alphaModFix/>
            <a:extLst>
              <a:ext uri="{28A0092B-C50C-407E-A947-70E740481C1C}">
                <a14:useLocalDpi xmlns:a14="http://schemas.microsoft.com/office/drawing/2010/main" val="0"/>
              </a:ext>
            </a:extLst>
          </a:blip>
          <a:srcRect/>
          <a:stretch/>
        </p:blipFill>
        <p:spPr>
          <a:xfrm>
            <a:off x="0" y="0"/>
            <a:ext cx="12204000" cy="6876000"/>
          </a:xfrm>
          <a:prstGeom prst="rect">
            <a:avLst/>
          </a:prstGeom>
        </p:spPr>
      </p:pic>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27992" y="349436"/>
            <a:ext cx="2252648" cy="1136118"/>
          </a:xfrm>
          <a:prstGeom prst="rect">
            <a:avLst/>
          </a:prstGeom>
        </p:spPr>
      </p:pic>
      <p:pic>
        <p:nvPicPr>
          <p:cNvPr id="8" name="Picture 7">
            <a:extLst>
              <a:ext uri="{FF2B5EF4-FFF2-40B4-BE49-F238E27FC236}">
                <a16:creationId xmlns:a16="http://schemas.microsoft.com/office/drawing/2014/main" id="{4F093737-1DA9-1647-AB2C-77E750BD1D90}"/>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663950" y="6302268"/>
            <a:ext cx="2184400" cy="442499"/>
          </a:xfrm>
          <a:prstGeom prst="rect">
            <a:avLst/>
          </a:prstGeom>
        </p:spPr>
      </p:pic>
      <p:sp>
        <p:nvSpPr>
          <p:cNvPr id="10" name="Title 17">
            <a:extLst>
              <a:ext uri="{FF2B5EF4-FFF2-40B4-BE49-F238E27FC236}">
                <a16:creationId xmlns:a16="http://schemas.microsoft.com/office/drawing/2014/main" id="{52D31F4B-AE41-F64F-B081-486F6C35DDDD}"/>
              </a:ext>
            </a:extLst>
          </p:cNvPr>
          <p:cNvSpPr>
            <a:spLocks noGrp="1"/>
          </p:cNvSpPr>
          <p:nvPr>
            <p:ph type="title" hasCustomPrompt="1"/>
          </p:nvPr>
        </p:nvSpPr>
        <p:spPr>
          <a:xfrm>
            <a:off x="327929" y="3886201"/>
            <a:ext cx="7225267" cy="1136118"/>
          </a:xfrm>
          <a:prstGeom prst="rect">
            <a:avLst/>
          </a:prstGeom>
        </p:spPr>
        <p:txBody>
          <a:bodyPr anchor="ctr"/>
          <a:lstStyle>
            <a:lvl1pPr>
              <a:defRPr sz="3800">
                <a:solidFill>
                  <a:schemeClr val="tx1"/>
                </a:solidFill>
              </a:defRPr>
            </a:lvl1pPr>
          </a:lstStyle>
          <a:p>
            <a:r>
              <a:rPr lang="en-US"/>
              <a:t>Insert title</a:t>
            </a:r>
          </a:p>
        </p:txBody>
      </p:sp>
      <p:sp>
        <p:nvSpPr>
          <p:cNvPr id="11" name="Text Placeholder 6">
            <a:extLst>
              <a:ext uri="{FF2B5EF4-FFF2-40B4-BE49-F238E27FC236}">
                <a16:creationId xmlns:a16="http://schemas.microsoft.com/office/drawing/2014/main" id="{DA816E38-723E-A14B-9CF0-0C067A928199}"/>
              </a:ext>
            </a:extLst>
          </p:cNvPr>
          <p:cNvSpPr>
            <a:spLocks noGrp="1"/>
          </p:cNvSpPr>
          <p:nvPr>
            <p:ph type="body" sz="quarter" idx="10" hasCustomPrompt="1"/>
          </p:nvPr>
        </p:nvSpPr>
        <p:spPr>
          <a:xfrm>
            <a:off x="327992" y="5130800"/>
            <a:ext cx="7225267" cy="927100"/>
          </a:xfrm>
          <a:prstGeom prst="rect">
            <a:avLst/>
          </a:prstGeom>
        </p:spPr>
        <p:txBody>
          <a:bodyPr anchor="t" anchorCtr="0"/>
          <a:lstStyle>
            <a:lvl1pPr marL="0" indent="0">
              <a:buNone/>
              <a:defRPr sz="2400" b="0" i="0">
                <a:latin typeface="TheSans Spire Bold" panose="020B0502060101020104" pitchFamily="34" charset="77"/>
              </a:defRPr>
            </a:lvl1pPr>
            <a:lvl2pPr marL="457179" indent="0">
              <a:buNone/>
              <a:defRPr b="0" i="0">
                <a:latin typeface="TheSans Spire Light" panose="020B0302060101020104" pitchFamily="34" charset="77"/>
              </a:defRPr>
            </a:lvl2pPr>
            <a:lvl3pPr marL="914358" indent="0">
              <a:buNone/>
              <a:defRPr b="0" i="0">
                <a:latin typeface="TheSans Spire Light" panose="020B0302060101020104" pitchFamily="34" charset="77"/>
              </a:defRPr>
            </a:lvl3pPr>
            <a:lvl4pPr marL="1371536" indent="0">
              <a:buNone/>
              <a:defRPr b="0" i="0">
                <a:latin typeface="TheSans Spire Light" panose="020B0302060101020104" pitchFamily="34" charset="77"/>
              </a:defRPr>
            </a:lvl4pPr>
            <a:lvl5pPr marL="1828715" indent="0">
              <a:buNone/>
              <a:defRPr b="0" i="0">
                <a:latin typeface="TheSans Spire Light" panose="020B0302060101020104" pitchFamily="34" charset="77"/>
              </a:defRPr>
            </a:lvl5pPr>
          </a:lstStyle>
          <a:p>
            <a:pPr lvl="0"/>
            <a:r>
              <a:rPr lang="en-US"/>
              <a:t>Insert sub title</a:t>
            </a:r>
          </a:p>
        </p:txBody>
      </p:sp>
    </p:spTree>
    <p:extLst>
      <p:ext uri="{BB962C8B-B14F-4D97-AF65-F5344CB8AC3E}">
        <p14:creationId xmlns:p14="http://schemas.microsoft.com/office/powerpoint/2010/main" val="57393864"/>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07 - Male GP2">
    <p:bg>
      <p:bgPr>
        <a:solidFill>
          <a:schemeClr val="bg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8A033BF-379F-A946-9659-1EE2B02A479B}"/>
              </a:ext>
            </a:extLst>
          </p:cNvPr>
          <p:cNvPicPr>
            <a:picLocks noChangeAspect="1"/>
          </p:cNvPicPr>
          <p:nvPr userDrawn="1"/>
        </p:nvPicPr>
        <p:blipFill rotWithShape="1">
          <a:blip r:embed="rId2" cstate="email">
            <a:alphaModFix/>
            <a:extLst>
              <a:ext uri="{28A0092B-C50C-407E-A947-70E740481C1C}">
                <a14:useLocalDpi xmlns:a14="http://schemas.microsoft.com/office/drawing/2010/main" val="0"/>
              </a:ext>
            </a:extLst>
          </a:blip>
          <a:srcRect/>
          <a:stretch/>
        </p:blipFill>
        <p:spPr>
          <a:xfrm>
            <a:off x="0" y="0"/>
            <a:ext cx="12204000" cy="6876000"/>
          </a:xfrm>
          <a:prstGeom prst="rect">
            <a:avLst/>
          </a:prstGeom>
        </p:spPr>
      </p:pic>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27992" y="349436"/>
            <a:ext cx="2252648" cy="1136118"/>
          </a:xfrm>
          <a:prstGeom prst="rect">
            <a:avLst/>
          </a:prstGeom>
        </p:spPr>
      </p:pic>
      <p:pic>
        <p:nvPicPr>
          <p:cNvPr id="8" name="Picture 7">
            <a:extLst>
              <a:ext uri="{FF2B5EF4-FFF2-40B4-BE49-F238E27FC236}">
                <a16:creationId xmlns:a16="http://schemas.microsoft.com/office/drawing/2014/main" id="{4F093737-1DA9-1647-AB2C-77E750BD1D90}"/>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663950" y="6302268"/>
            <a:ext cx="2184400" cy="442499"/>
          </a:xfrm>
          <a:prstGeom prst="rect">
            <a:avLst/>
          </a:prstGeom>
        </p:spPr>
      </p:pic>
      <p:sp>
        <p:nvSpPr>
          <p:cNvPr id="10" name="Title 17">
            <a:extLst>
              <a:ext uri="{FF2B5EF4-FFF2-40B4-BE49-F238E27FC236}">
                <a16:creationId xmlns:a16="http://schemas.microsoft.com/office/drawing/2014/main" id="{52D31F4B-AE41-F64F-B081-486F6C35DDDD}"/>
              </a:ext>
            </a:extLst>
          </p:cNvPr>
          <p:cNvSpPr>
            <a:spLocks noGrp="1"/>
          </p:cNvSpPr>
          <p:nvPr>
            <p:ph type="title" hasCustomPrompt="1"/>
          </p:nvPr>
        </p:nvSpPr>
        <p:spPr>
          <a:xfrm>
            <a:off x="327929" y="3886201"/>
            <a:ext cx="7225267" cy="1136118"/>
          </a:xfrm>
          <a:prstGeom prst="rect">
            <a:avLst/>
          </a:prstGeom>
        </p:spPr>
        <p:txBody>
          <a:bodyPr anchor="ctr"/>
          <a:lstStyle>
            <a:lvl1pPr>
              <a:defRPr sz="3800">
                <a:solidFill>
                  <a:schemeClr val="tx1"/>
                </a:solidFill>
              </a:defRPr>
            </a:lvl1pPr>
          </a:lstStyle>
          <a:p>
            <a:r>
              <a:rPr lang="en-US"/>
              <a:t>Insert title</a:t>
            </a:r>
          </a:p>
        </p:txBody>
      </p:sp>
      <p:sp>
        <p:nvSpPr>
          <p:cNvPr id="11" name="Text Placeholder 6">
            <a:extLst>
              <a:ext uri="{FF2B5EF4-FFF2-40B4-BE49-F238E27FC236}">
                <a16:creationId xmlns:a16="http://schemas.microsoft.com/office/drawing/2014/main" id="{DA816E38-723E-A14B-9CF0-0C067A928199}"/>
              </a:ext>
            </a:extLst>
          </p:cNvPr>
          <p:cNvSpPr>
            <a:spLocks noGrp="1"/>
          </p:cNvSpPr>
          <p:nvPr>
            <p:ph type="body" sz="quarter" idx="10" hasCustomPrompt="1"/>
          </p:nvPr>
        </p:nvSpPr>
        <p:spPr>
          <a:xfrm>
            <a:off x="327992" y="5130800"/>
            <a:ext cx="7225267" cy="927100"/>
          </a:xfrm>
          <a:prstGeom prst="rect">
            <a:avLst/>
          </a:prstGeom>
        </p:spPr>
        <p:txBody>
          <a:bodyPr anchor="t" anchorCtr="0"/>
          <a:lstStyle>
            <a:lvl1pPr marL="0" indent="0">
              <a:buNone/>
              <a:defRPr sz="2400" b="0" i="0">
                <a:latin typeface="TheSans Spire Bold" panose="020B0502060101020104" pitchFamily="34" charset="77"/>
              </a:defRPr>
            </a:lvl1pPr>
            <a:lvl2pPr marL="457179" indent="0">
              <a:buNone/>
              <a:defRPr b="0" i="0">
                <a:latin typeface="TheSans Spire Light" panose="020B0302060101020104" pitchFamily="34" charset="77"/>
              </a:defRPr>
            </a:lvl2pPr>
            <a:lvl3pPr marL="914358" indent="0">
              <a:buNone/>
              <a:defRPr b="0" i="0">
                <a:latin typeface="TheSans Spire Light" panose="020B0302060101020104" pitchFamily="34" charset="77"/>
              </a:defRPr>
            </a:lvl3pPr>
            <a:lvl4pPr marL="1371536" indent="0">
              <a:buNone/>
              <a:defRPr b="0" i="0">
                <a:latin typeface="TheSans Spire Light" panose="020B0302060101020104" pitchFamily="34" charset="77"/>
              </a:defRPr>
            </a:lvl4pPr>
            <a:lvl5pPr marL="1828715" indent="0">
              <a:buNone/>
              <a:defRPr b="0" i="0">
                <a:latin typeface="TheSans Spire Light" panose="020B0302060101020104" pitchFamily="34" charset="77"/>
              </a:defRPr>
            </a:lvl5pPr>
          </a:lstStyle>
          <a:p>
            <a:pPr lvl="0"/>
            <a:r>
              <a:rPr lang="en-US"/>
              <a:t>Insert sub title</a:t>
            </a:r>
          </a:p>
        </p:txBody>
      </p:sp>
    </p:spTree>
    <p:extLst>
      <p:ext uri="{BB962C8B-B14F-4D97-AF65-F5344CB8AC3E}">
        <p14:creationId xmlns:p14="http://schemas.microsoft.com/office/powerpoint/2010/main" val="1457659798"/>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itle 07 - Female_GP">
    <p:bg>
      <p:bgPr>
        <a:solidFill>
          <a:schemeClr val="bg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D707899-8FE4-C14C-AF84-621AA628492D}"/>
              </a:ext>
            </a:extLst>
          </p:cNvPr>
          <p:cNvPicPr>
            <a:picLocks noChangeAspect="1"/>
          </p:cNvPicPr>
          <p:nvPr userDrawn="1"/>
        </p:nvPicPr>
        <p:blipFill rotWithShape="1">
          <a:blip r:embed="rId2" cstate="email">
            <a:alphaModFix/>
            <a:extLst>
              <a:ext uri="{28A0092B-C50C-407E-A947-70E740481C1C}">
                <a14:useLocalDpi xmlns:a14="http://schemas.microsoft.com/office/drawing/2010/main" val="0"/>
              </a:ext>
            </a:extLst>
          </a:blip>
          <a:srcRect/>
          <a:stretch/>
        </p:blipFill>
        <p:spPr>
          <a:xfrm>
            <a:off x="0" y="0"/>
            <a:ext cx="12204000" cy="6876000"/>
          </a:xfrm>
          <a:prstGeom prst="rect">
            <a:avLst/>
          </a:prstGeom>
        </p:spPr>
      </p:pic>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27992" y="349436"/>
            <a:ext cx="2252648" cy="1136118"/>
          </a:xfrm>
          <a:prstGeom prst="rect">
            <a:avLst/>
          </a:prstGeom>
        </p:spPr>
      </p:pic>
      <p:pic>
        <p:nvPicPr>
          <p:cNvPr id="8" name="Picture 7">
            <a:extLst>
              <a:ext uri="{FF2B5EF4-FFF2-40B4-BE49-F238E27FC236}">
                <a16:creationId xmlns:a16="http://schemas.microsoft.com/office/drawing/2014/main" id="{4F093737-1DA9-1647-AB2C-77E750BD1D90}"/>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663950" y="6302268"/>
            <a:ext cx="2184400" cy="442499"/>
          </a:xfrm>
          <a:prstGeom prst="rect">
            <a:avLst/>
          </a:prstGeom>
        </p:spPr>
      </p:pic>
      <p:sp>
        <p:nvSpPr>
          <p:cNvPr id="10" name="Title 17">
            <a:extLst>
              <a:ext uri="{FF2B5EF4-FFF2-40B4-BE49-F238E27FC236}">
                <a16:creationId xmlns:a16="http://schemas.microsoft.com/office/drawing/2014/main" id="{52D31F4B-AE41-F64F-B081-486F6C35DDDD}"/>
              </a:ext>
            </a:extLst>
          </p:cNvPr>
          <p:cNvSpPr>
            <a:spLocks noGrp="1"/>
          </p:cNvSpPr>
          <p:nvPr>
            <p:ph type="title" hasCustomPrompt="1"/>
          </p:nvPr>
        </p:nvSpPr>
        <p:spPr>
          <a:xfrm>
            <a:off x="327929" y="3886201"/>
            <a:ext cx="7225267" cy="1136118"/>
          </a:xfrm>
          <a:prstGeom prst="rect">
            <a:avLst/>
          </a:prstGeom>
        </p:spPr>
        <p:txBody>
          <a:bodyPr anchor="ctr"/>
          <a:lstStyle>
            <a:lvl1pPr>
              <a:defRPr sz="3800">
                <a:solidFill>
                  <a:schemeClr val="tx1"/>
                </a:solidFill>
              </a:defRPr>
            </a:lvl1pPr>
          </a:lstStyle>
          <a:p>
            <a:r>
              <a:rPr lang="en-US"/>
              <a:t>Insert title</a:t>
            </a:r>
          </a:p>
        </p:txBody>
      </p:sp>
      <p:sp>
        <p:nvSpPr>
          <p:cNvPr id="11" name="Text Placeholder 6">
            <a:extLst>
              <a:ext uri="{FF2B5EF4-FFF2-40B4-BE49-F238E27FC236}">
                <a16:creationId xmlns:a16="http://schemas.microsoft.com/office/drawing/2014/main" id="{DA816E38-723E-A14B-9CF0-0C067A928199}"/>
              </a:ext>
            </a:extLst>
          </p:cNvPr>
          <p:cNvSpPr>
            <a:spLocks noGrp="1"/>
          </p:cNvSpPr>
          <p:nvPr>
            <p:ph type="body" sz="quarter" idx="10" hasCustomPrompt="1"/>
          </p:nvPr>
        </p:nvSpPr>
        <p:spPr>
          <a:xfrm>
            <a:off x="327992" y="5130800"/>
            <a:ext cx="7225267" cy="927100"/>
          </a:xfrm>
          <a:prstGeom prst="rect">
            <a:avLst/>
          </a:prstGeom>
        </p:spPr>
        <p:txBody>
          <a:bodyPr anchor="t" anchorCtr="0"/>
          <a:lstStyle>
            <a:lvl1pPr marL="0" indent="0">
              <a:buNone/>
              <a:defRPr sz="2400" b="0" i="0">
                <a:latin typeface="TheSans Spire Bold" panose="020B0502060101020104" pitchFamily="34" charset="77"/>
              </a:defRPr>
            </a:lvl1pPr>
            <a:lvl2pPr marL="457179" indent="0">
              <a:buNone/>
              <a:defRPr b="0" i="0">
                <a:latin typeface="TheSans Spire Light" panose="020B0302060101020104" pitchFamily="34" charset="77"/>
              </a:defRPr>
            </a:lvl2pPr>
            <a:lvl3pPr marL="914358" indent="0">
              <a:buNone/>
              <a:defRPr b="0" i="0">
                <a:latin typeface="TheSans Spire Light" panose="020B0302060101020104" pitchFamily="34" charset="77"/>
              </a:defRPr>
            </a:lvl3pPr>
            <a:lvl4pPr marL="1371536" indent="0">
              <a:buNone/>
              <a:defRPr b="0" i="0">
                <a:latin typeface="TheSans Spire Light" panose="020B0302060101020104" pitchFamily="34" charset="77"/>
              </a:defRPr>
            </a:lvl4pPr>
            <a:lvl5pPr marL="1828715" indent="0">
              <a:buNone/>
              <a:defRPr b="0" i="0">
                <a:latin typeface="TheSans Spire Light" panose="020B0302060101020104" pitchFamily="34" charset="77"/>
              </a:defRPr>
            </a:lvl5pPr>
          </a:lstStyle>
          <a:p>
            <a:pPr lvl="0"/>
            <a:r>
              <a:rPr lang="en-US"/>
              <a:t>Insert sub title</a:t>
            </a:r>
          </a:p>
        </p:txBody>
      </p:sp>
    </p:spTree>
    <p:extLst>
      <p:ext uri="{BB962C8B-B14F-4D97-AF65-F5344CB8AC3E}">
        <p14:creationId xmlns:p14="http://schemas.microsoft.com/office/powerpoint/2010/main" val="3871549903"/>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Title 07 - Male_Matron">
    <p:bg>
      <p:bgPr>
        <a:solidFill>
          <a:schemeClr val="bg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E0A4FBE-6C0B-B94E-85EF-853FE3843C3E}"/>
              </a:ext>
            </a:extLst>
          </p:cNvPr>
          <p:cNvPicPr>
            <a:picLocks noChangeAspect="1"/>
          </p:cNvPicPr>
          <p:nvPr userDrawn="1"/>
        </p:nvPicPr>
        <p:blipFill rotWithShape="1">
          <a:blip r:embed="rId2" cstate="email">
            <a:alphaModFix/>
            <a:extLst>
              <a:ext uri="{28A0092B-C50C-407E-A947-70E740481C1C}">
                <a14:useLocalDpi xmlns:a14="http://schemas.microsoft.com/office/drawing/2010/main" val="0"/>
              </a:ext>
            </a:extLst>
          </a:blip>
          <a:srcRect/>
          <a:stretch/>
        </p:blipFill>
        <p:spPr>
          <a:xfrm>
            <a:off x="1" y="0"/>
            <a:ext cx="12167999" cy="6876000"/>
          </a:xfrm>
          <a:prstGeom prst="rect">
            <a:avLst/>
          </a:prstGeom>
        </p:spPr>
      </p:pic>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27992" y="349436"/>
            <a:ext cx="2252648" cy="1136118"/>
          </a:xfrm>
          <a:prstGeom prst="rect">
            <a:avLst/>
          </a:prstGeom>
        </p:spPr>
      </p:pic>
      <p:pic>
        <p:nvPicPr>
          <p:cNvPr id="8" name="Picture 7">
            <a:extLst>
              <a:ext uri="{FF2B5EF4-FFF2-40B4-BE49-F238E27FC236}">
                <a16:creationId xmlns:a16="http://schemas.microsoft.com/office/drawing/2014/main" id="{4F093737-1DA9-1647-AB2C-77E750BD1D90}"/>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663950" y="6302268"/>
            <a:ext cx="2184400" cy="442499"/>
          </a:xfrm>
          <a:prstGeom prst="rect">
            <a:avLst/>
          </a:prstGeom>
        </p:spPr>
      </p:pic>
      <p:sp>
        <p:nvSpPr>
          <p:cNvPr id="10" name="Title 17">
            <a:extLst>
              <a:ext uri="{FF2B5EF4-FFF2-40B4-BE49-F238E27FC236}">
                <a16:creationId xmlns:a16="http://schemas.microsoft.com/office/drawing/2014/main" id="{52D31F4B-AE41-F64F-B081-486F6C35DDDD}"/>
              </a:ext>
            </a:extLst>
          </p:cNvPr>
          <p:cNvSpPr>
            <a:spLocks noGrp="1"/>
          </p:cNvSpPr>
          <p:nvPr>
            <p:ph type="title" hasCustomPrompt="1"/>
          </p:nvPr>
        </p:nvSpPr>
        <p:spPr>
          <a:xfrm>
            <a:off x="327929" y="3886201"/>
            <a:ext cx="7225267" cy="1136118"/>
          </a:xfrm>
          <a:prstGeom prst="rect">
            <a:avLst/>
          </a:prstGeom>
        </p:spPr>
        <p:txBody>
          <a:bodyPr anchor="ctr"/>
          <a:lstStyle>
            <a:lvl1pPr>
              <a:defRPr sz="3800">
                <a:solidFill>
                  <a:schemeClr val="tx1"/>
                </a:solidFill>
              </a:defRPr>
            </a:lvl1pPr>
          </a:lstStyle>
          <a:p>
            <a:r>
              <a:rPr lang="en-US"/>
              <a:t>Insert title</a:t>
            </a:r>
          </a:p>
        </p:txBody>
      </p:sp>
      <p:sp>
        <p:nvSpPr>
          <p:cNvPr id="11" name="Text Placeholder 6">
            <a:extLst>
              <a:ext uri="{FF2B5EF4-FFF2-40B4-BE49-F238E27FC236}">
                <a16:creationId xmlns:a16="http://schemas.microsoft.com/office/drawing/2014/main" id="{DA816E38-723E-A14B-9CF0-0C067A928199}"/>
              </a:ext>
            </a:extLst>
          </p:cNvPr>
          <p:cNvSpPr>
            <a:spLocks noGrp="1"/>
          </p:cNvSpPr>
          <p:nvPr>
            <p:ph type="body" sz="quarter" idx="10" hasCustomPrompt="1"/>
          </p:nvPr>
        </p:nvSpPr>
        <p:spPr>
          <a:xfrm>
            <a:off x="327992" y="5130800"/>
            <a:ext cx="7225267" cy="927100"/>
          </a:xfrm>
          <a:prstGeom prst="rect">
            <a:avLst/>
          </a:prstGeom>
        </p:spPr>
        <p:txBody>
          <a:bodyPr anchor="t" anchorCtr="0"/>
          <a:lstStyle>
            <a:lvl1pPr marL="0" indent="0">
              <a:buNone/>
              <a:defRPr sz="2400" b="0" i="0">
                <a:latin typeface="TheSans Spire Bold" panose="020B0502060101020104" pitchFamily="34" charset="77"/>
              </a:defRPr>
            </a:lvl1pPr>
            <a:lvl2pPr marL="457179" indent="0">
              <a:buNone/>
              <a:defRPr b="0" i="0">
                <a:latin typeface="TheSans Spire Light" panose="020B0302060101020104" pitchFamily="34" charset="77"/>
              </a:defRPr>
            </a:lvl2pPr>
            <a:lvl3pPr marL="914358" indent="0">
              <a:buNone/>
              <a:defRPr b="0" i="0">
                <a:latin typeface="TheSans Spire Light" panose="020B0302060101020104" pitchFamily="34" charset="77"/>
              </a:defRPr>
            </a:lvl3pPr>
            <a:lvl4pPr marL="1371536" indent="0">
              <a:buNone/>
              <a:defRPr b="0" i="0">
                <a:latin typeface="TheSans Spire Light" panose="020B0302060101020104" pitchFamily="34" charset="77"/>
              </a:defRPr>
            </a:lvl4pPr>
            <a:lvl5pPr marL="1828715" indent="0">
              <a:buNone/>
              <a:defRPr b="0" i="0">
                <a:latin typeface="TheSans Spire Light" panose="020B0302060101020104" pitchFamily="34" charset="77"/>
              </a:defRPr>
            </a:lvl5pPr>
          </a:lstStyle>
          <a:p>
            <a:pPr lvl="0"/>
            <a:r>
              <a:rPr lang="en-US"/>
              <a:t>Insert sub title</a:t>
            </a:r>
          </a:p>
        </p:txBody>
      </p:sp>
    </p:spTree>
    <p:extLst>
      <p:ext uri="{BB962C8B-B14F-4D97-AF65-F5344CB8AC3E}">
        <p14:creationId xmlns:p14="http://schemas.microsoft.com/office/powerpoint/2010/main" val="1585559954"/>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01 - gradient header">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D685D30-0E23-4748-B5DB-DE036ABA6ACA}"/>
              </a:ext>
            </a:extLst>
          </p:cNvPr>
          <p:cNvSpPr/>
          <p:nvPr userDrawn="1"/>
        </p:nvSpPr>
        <p:spPr bwMode="auto">
          <a:xfrm>
            <a:off x="0" y="1"/>
            <a:ext cx="12192000" cy="1089763"/>
          </a:xfrm>
          <a:prstGeom prst="rect">
            <a:avLst/>
          </a:prstGeom>
          <a:gradFill flip="none" rotWithShape="1">
            <a:gsLst>
              <a:gs pos="0">
                <a:schemeClr val="accent1"/>
              </a:gs>
              <a:gs pos="100000">
                <a:schemeClr val="tx2"/>
              </a:gs>
            </a:gsLst>
            <a:lin ang="10800000" scaled="1"/>
            <a:tileRect/>
          </a:gradFill>
          <a:ln w="9525" cap="flat" cmpd="sng" algn="ctr">
            <a:noFill/>
            <a:prstDash val="solid"/>
            <a:round/>
            <a:headEnd type="none" w="med" len="med"/>
            <a:tailEnd type="none" w="med" len="med"/>
          </a:ln>
          <a:effectLst/>
        </p:spPr>
        <p:txBody>
          <a:bodyPr vert="horz" wrap="square" lIns="91434" tIns="45717" rIns="91434" bIns="45717" numCol="1" rtlCol="0" anchor="t" anchorCtr="0" compatLnSpc="1">
            <a:prstTxWarp prst="textNoShape">
              <a:avLst/>
            </a:prstTxWarp>
          </a:bodyPr>
          <a:lstStyle/>
          <a:p>
            <a:pPr marL="0" marR="0" indent="0" algn="l" defTabSz="914358" rtl="0" eaLnBrk="0" fontAlgn="base" latinLnBrk="0" hangingPunct="0">
              <a:lnSpc>
                <a:spcPct val="100000"/>
              </a:lnSpc>
              <a:spcBef>
                <a:spcPct val="0"/>
              </a:spcBef>
              <a:spcAft>
                <a:spcPct val="0"/>
              </a:spcAft>
              <a:buClrTx/>
              <a:buSzTx/>
              <a:buFontTx/>
              <a:buNone/>
              <a:tabLst/>
            </a:pPr>
            <a:endParaRPr kumimoji="0" lang="en-GB" sz="2200" b="0" i="0" u="none" strike="noStrike" cap="none" normalizeH="0" baseline="0">
              <a:ln>
                <a:noFill/>
              </a:ln>
              <a:solidFill>
                <a:schemeClr val="tx1"/>
              </a:solidFill>
              <a:effectLst/>
              <a:latin typeface="Verdana" pitchFamily="34" charset="0"/>
              <a:ea typeface="ＭＳ Ｐゴシック" pitchFamily="34" charset="-128"/>
            </a:endParaRPr>
          </a:p>
        </p:txBody>
      </p:sp>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30201" y="6145487"/>
            <a:ext cx="2438052" cy="482659"/>
          </a:xfrm>
          <a:prstGeom prst="rect">
            <a:avLst/>
          </a:prstGeom>
        </p:spPr>
      </p:pic>
      <p:sp>
        <p:nvSpPr>
          <p:cNvPr id="18" name="Title 17">
            <a:extLst>
              <a:ext uri="{FF2B5EF4-FFF2-40B4-BE49-F238E27FC236}">
                <a16:creationId xmlns:a16="http://schemas.microsoft.com/office/drawing/2014/main" id="{50A3F0DC-FF92-1249-A97E-DBA755038058}"/>
              </a:ext>
            </a:extLst>
          </p:cNvPr>
          <p:cNvSpPr>
            <a:spLocks noGrp="1"/>
          </p:cNvSpPr>
          <p:nvPr>
            <p:ph type="title" hasCustomPrompt="1"/>
          </p:nvPr>
        </p:nvSpPr>
        <p:spPr>
          <a:xfrm>
            <a:off x="327993" y="65911"/>
            <a:ext cx="11221005" cy="957943"/>
          </a:xfrm>
          <a:prstGeom prst="rect">
            <a:avLst/>
          </a:prstGeom>
        </p:spPr>
        <p:txBody>
          <a:bodyPr anchor="ctr"/>
          <a:lstStyle>
            <a:lvl1pPr>
              <a:defRPr sz="2800">
                <a:solidFill>
                  <a:schemeClr val="bg2"/>
                </a:solidFill>
              </a:defRPr>
            </a:lvl1pPr>
          </a:lstStyle>
          <a:p>
            <a:r>
              <a:rPr lang="en-US"/>
              <a:t>Insert title</a:t>
            </a:r>
          </a:p>
        </p:txBody>
      </p:sp>
      <p:sp>
        <p:nvSpPr>
          <p:cNvPr id="13" name="TextBox 12">
            <a:extLst>
              <a:ext uri="{FF2B5EF4-FFF2-40B4-BE49-F238E27FC236}">
                <a16:creationId xmlns:a16="http://schemas.microsoft.com/office/drawing/2014/main" id="{6A0ED7FB-C1CC-CA4E-8664-F341AA40B2CE}"/>
              </a:ext>
            </a:extLst>
          </p:cNvPr>
          <p:cNvSpPr txBox="1"/>
          <p:nvPr userDrawn="1"/>
        </p:nvSpPr>
        <p:spPr>
          <a:xfrm>
            <a:off x="4754936" y="6339847"/>
            <a:ext cx="2696901" cy="276999"/>
          </a:xfrm>
          <a:prstGeom prst="rect">
            <a:avLst/>
          </a:prstGeom>
          <a:noFill/>
        </p:spPr>
        <p:txBody>
          <a:bodyPr wrap="square" rtlCol="0">
            <a:spAutoFit/>
          </a:bodyPr>
          <a:lstStyle/>
          <a:p>
            <a:pPr algn="ctr"/>
            <a:fld id="{26079DCE-4AA5-ED45-BECC-FB704C40D5F6}" type="slidenum">
              <a:rPr lang="en-US" sz="1200" b="0" i="0" smtClean="0">
                <a:latin typeface="TheSans Spire Light" panose="020B0302060101020104" pitchFamily="34" charset="77"/>
              </a:rPr>
              <a:pPr algn="ctr"/>
              <a:t>‹#›</a:t>
            </a:fld>
            <a:endParaRPr lang="en-US" sz="1200" b="0" i="0">
              <a:latin typeface="TheSans Spire Light" panose="020B0302060101020104" pitchFamily="34" charset="77"/>
            </a:endParaRPr>
          </a:p>
        </p:txBody>
      </p:sp>
      <p:pic>
        <p:nvPicPr>
          <p:cNvPr id="10" name="Picture 9">
            <a:extLst>
              <a:ext uri="{FF2B5EF4-FFF2-40B4-BE49-F238E27FC236}">
                <a16:creationId xmlns:a16="http://schemas.microsoft.com/office/drawing/2014/main" id="{33B0DADA-1D13-B744-BD76-1405BC0B397E}"/>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9663951" y="6302268"/>
            <a:ext cx="2184399" cy="442499"/>
          </a:xfrm>
          <a:prstGeom prst="rect">
            <a:avLst/>
          </a:prstGeom>
        </p:spPr>
      </p:pic>
      <p:sp>
        <p:nvSpPr>
          <p:cNvPr id="19" name="Content Placeholder 2">
            <a:extLst>
              <a:ext uri="{FF2B5EF4-FFF2-40B4-BE49-F238E27FC236}">
                <a16:creationId xmlns:a16="http://schemas.microsoft.com/office/drawing/2014/main" id="{3C9BC3B4-8806-8F42-935F-E2949B43B9BC}"/>
              </a:ext>
            </a:extLst>
          </p:cNvPr>
          <p:cNvSpPr>
            <a:spLocks noGrp="1"/>
          </p:cNvSpPr>
          <p:nvPr>
            <p:ph idx="1"/>
          </p:nvPr>
        </p:nvSpPr>
        <p:spPr>
          <a:xfrm>
            <a:off x="327992" y="1320800"/>
            <a:ext cx="11520357" cy="4484688"/>
          </a:xfrm>
          <a:prstGeom prst="rect">
            <a:avLst/>
          </a:prstGeom>
        </p:spPr>
        <p:txBody>
          <a:bodyPr lIns="0"/>
          <a:lstStyle>
            <a:lvl1pPr>
              <a:defRPr sz="2000" b="0" i="0">
                <a:latin typeface="TheSans Spire Bold" panose="020B0502060101020104" pitchFamily="34" charset="77"/>
              </a:defRPr>
            </a:lvl1pPr>
            <a:lvl2pPr>
              <a:defRPr sz="1800" b="0" i="0">
                <a:latin typeface="TheSans Spire Bold" panose="020B0502060101020104" pitchFamily="34" charset="77"/>
              </a:defRPr>
            </a:lvl2pPr>
            <a:lvl3pPr>
              <a:defRPr sz="1600" b="0" i="0">
                <a:latin typeface="TheSans Spire Bold" panose="020B0502060101020104" pitchFamily="34" charset="77"/>
              </a:defRPr>
            </a:lvl3pPr>
            <a:lvl4pPr>
              <a:defRPr sz="1600" b="0" i="0">
                <a:latin typeface="TheSans Spire Bold" panose="020B0502060101020104" pitchFamily="34" charset="77"/>
              </a:defRPr>
            </a:lvl4pPr>
            <a:lvl5pPr>
              <a:defRPr sz="1600" b="0" i="0">
                <a:latin typeface="TheSans Spire Bold" panose="020B05020601010201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75918254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ontent 01 - gradient header">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478250-75B5-9742-9228-E5A63F4A0824}"/>
              </a:ext>
            </a:extLst>
          </p:cNvPr>
          <p:cNvSpPr/>
          <p:nvPr userDrawn="1"/>
        </p:nvSpPr>
        <p:spPr>
          <a:xfrm>
            <a:off x="0" y="10670"/>
            <a:ext cx="12192000" cy="684733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92"/>
              <a:t>`</a:t>
            </a:r>
          </a:p>
        </p:txBody>
      </p:sp>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30201" y="6145487"/>
            <a:ext cx="2438052" cy="482659"/>
          </a:xfrm>
          <a:prstGeom prst="rect">
            <a:avLst/>
          </a:prstGeom>
        </p:spPr>
      </p:pic>
      <p:sp>
        <p:nvSpPr>
          <p:cNvPr id="13" name="TextBox 12">
            <a:extLst>
              <a:ext uri="{FF2B5EF4-FFF2-40B4-BE49-F238E27FC236}">
                <a16:creationId xmlns:a16="http://schemas.microsoft.com/office/drawing/2014/main" id="{6A0ED7FB-C1CC-CA4E-8664-F341AA40B2CE}"/>
              </a:ext>
            </a:extLst>
          </p:cNvPr>
          <p:cNvSpPr txBox="1"/>
          <p:nvPr userDrawn="1"/>
        </p:nvSpPr>
        <p:spPr>
          <a:xfrm>
            <a:off x="4754936" y="6339847"/>
            <a:ext cx="2696901" cy="276999"/>
          </a:xfrm>
          <a:prstGeom prst="rect">
            <a:avLst/>
          </a:prstGeom>
          <a:noFill/>
        </p:spPr>
        <p:txBody>
          <a:bodyPr wrap="square" rtlCol="0">
            <a:spAutoFit/>
          </a:bodyPr>
          <a:lstStyle/>
          <a:p>
            <a:pPr algn="ctr"/>
            <a:fld id="{26079DCE-4AA5-ED45-BECC-FB704C40D5F6}" type="slidenum">
              <a:rPr lang="en-US" sz="1200" b="0" i="0" smtClean="0">
                <a:latin typeface="TheSans Spire Light" panose="020B0302060101020104" pitchFamily="34" charset="77"/>
              </a:rPr>
              <a:pPr algn="ctr"/>
              <a:t>‹#›</a:t>
            </a:fld>
            <a:endParaRPr lang="en-US" sz="1200" b="0" i="0">
              <a:latin typeface="TheSans Spire Light" panose="020B0302060101020104" pitchFamily="34" charset="77"/>
            </a:endParaRPr>
          </a:p>
        </p:txBody>
      </p:sp>
      <p:pic>
        <p:nvPicPr>
          <p:cNvPr id="10" name="Picture 9">
            <a:extLst>
              <a:ext uri="{FF2B5EF4-FFF2-40B4-BE49-F238E27FC236}">
                <a16:creationId xmlns:a16="http://schemas.microsoft.com/office/drawing/2014/main" id="{33B0DADA-1D13-B744-BD76-1405BC0B397E}"/>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9663951" y="6302268"/>
            <a:ext cx="2184399" cy="442499"/>
          </a:xfrm>
          <a:prstGeom prst="rect">
            <a:avLst/>
          </a:prstGeom>
        </p:spPr>
      </p:pic>
    </p:spTree>
    <p:extLst>
      <p:ext uri="{BB962C8B-B14F-4D97-AF65-F5344CB8AC3E}">
        <p14:creationId xmlns:p14="http://schemas.microsoft.com/office/powerpoint/2010/main" val="161387487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ayout 02 - three boxes">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D685D30-0E23-4748-B5DB-DE036ABA6ACA}"/>
              </a:ext>
            </a:extLst>
          </p:cNvPr>
          <p:cNvSpPr/>
          <p:nvPr userDrawn="1"/>
        </p:nvSpPr>
        <p:spPr bwMode="auto">
          <a:xfrm>
            <a:off x="0" y="1"/>
            <a:ext cx="12192000" cy="1089763"/>
          </a:xfrm>
          <a:prstGeom prst="rect">
            <a:avLst/>
          </a:prstGeom>
          <a:solidFill>
            <a:schemeClr val="tx2"/>
          </a:solidFill>
          <a:ln w="9525" cap="flat" cmpd="sng" algn="ctr">
            <a:noFill/>
            <a:prstDash val="solid"/>
            <a:round/>
            <a:headEnd type="none" w="med" len="med"/>
            <a:tailEnd type="none" w="med" len="med"/>
          </a:ln>
          <a:effectLst/>
        </p:spPr>
        <p:txBody>
          <a:bodyPr vert="horz" wrap="square" lIns="91434" tIns="45717" rIns="91434" bIns="45717" numCol="1" rtlCol="0" anchor="t" anchorCtr="0" compatLnSpc="1">
            <a:prstTxWarp prst="textNoShape">
              <a:avLst/>
            </a:prstTxWarp>
          </a:bodyPr>
          <a:lstStyle/>
          <a:p>
            <a:pPr marL="0" marR="0" indent="0" algn="l" defTabSz="914358" rtl="0" eaLnBrk="0" fontAlgn="base" latinLnBrk="0" hangingPunct="0">
              <a:lnSpc>
                <a:spcPct val="100000"/>
              </a:lnSpc>
              <a:spcBef>
                <a:spcPct val="0"/>
              </a:spcBef>
              <a:spcAft>
                <a:spcPct val="0"/>
              </a:spcAft>
              <a:buClrTx/>
              <a:buSzTx/>
              <a:buFontTx/>
              <a:buNone/>
              <a:tabLst/>
            </a:pPr>
            <a:endParaRPr kumimoji="0" lang="en-GB" sz="2200" b="0" i="0" u="none" strike="noStrike" cap="none" normalizeH="0" baseline="0">
              <a:ln>
                <a:noFill/>
              </a:ln>
              <a:solidFill>
                <a:schemeClr val="tx1"/>
              </a:solidFill>
              <a:effectLst/>
              <a:latin typeface="Verdana" pitchFamily="34" charset="0"/>
              <a:ea typeface="ＭＳ Ｐゴシック" pitchFamily="34" charset="-128"/>
            </a:endParaRPr>
          </a:p>
        </p:txBody>
      </p:sp>
      <p:sp>
        <p:nvSpPr>
          <p:cNvPr id="14" name="Rectangle 13">
            <a:extLst>
              <a:ext uri="{FF2B5EF4-FFF2-40B4-BE49-F238E27FC236}">
                <a16:creationId xmlns:a16="http://schemas.microsoft.com/office/drawing/2014/main" id="{D1DF16ED-EFFB-3942-BEF2-32074A02C949}"/>
              </a:ext>
            </a:extLst>
          </p:cNvPr>
          <p:cNvSpPr/>
          <p:nvPr userDrawn="1"/>
        </p:nvSpPr>
        <p:spPr bwMode="auto">
          <a:xfrm>
            <a:off x="8284" y="-1"/>
            <a:ext cx="12192000" cy="1089763"/>
          </a:xfrm>
          <a:prstGeom prst="rect">
            <a:avLst/>
          </a:prstGeom>
          <a:gradFill flip="none" rotWithShape="1">
            <a:gsLst>
              <a:gs pos="0">
                <a:schemeClr val="accent1"/>
              </a:gs>
              <a:gs pos="100000">
                <a:schemeClr val="tx2"/>
              </a:gs>
            </a:gsLst>
            <a:lin ang="10800000" scaled="1"/>
            <a:tileRect/>
          </a:gradFill>
          <a:ln w="9525" cap="flat" cmpd="sng" algn="ctr">
            <a:noFill/>
            <a:prstDash val="solid"/>
            <a:round/>
            <a:headEnd type="none" w="med" len="med"/>
            <a:tailEnd type="none" w="med" len="med"/>
          </a:ln>
          <a:effectLst/>
        </p:spPr>
        <p:txBody>
          <a:bodyPr vert="horz" wrap="square" lIns="91434" tIns="45717" rIns="91434" bIns="45717" numCol="1" rtlCol="0" anchor="t" anchorCtr="0" compatLnSpc="1">
            <a:prstTxWarp prst="textNoShape">
              <a:avLst/>
            </a:prstTxWarp>
          </a:bodyPr>
          <a:lstStyle/>
          <a:p>
            <a:pPr marL="0" marR="0" indent="0" algn="l" defTabSz="914358" rtl="0" eaLnBrk="0" fontAlgn="base" latinLnBrk="0" hangingPunct="0">
              <a:lnSpc>
                <a:spcPct val="100000"/>
              </a:lnSpc>
              <a:spcBef>
                <a:spcPct val="0"/>
              </a:spcBef>
              <a:spcAft>
                <a:spcPct val="0"/>
              </a:spcAft>
              <a:buClrTx/>
              <a:buSzTx/>
              <a:buFontTx/>
              <a:buNone/>
              <a:tabLst/>
            </a:pPr>
            <a:endParaRPr kumimoji="0" lang="en-GB" sz="2200" b="0" i="0" u="none" strike="noStrike" cap="none" normalizeH="0" baseline="0">
              <a:ln>
                <a:noFill/>
              </a:ln>
              <a:solidFill>
                <a:schemeClr val="tx1"/>
              </a:solidFill>
              <a:effectLst/>
              <a:latin typeface="Verdana" pitchFamily="34" charset="0"/>
              <a:ea typeface="ＭＳ Ｐゴシック" pitchFamily="34" charset="-128"/>
            </a:endParaRPr>
          </a:p>
        </p:txBody>
      </p:sp>
      <p:sp>
        <p:nvSpPr>
          <p:cNvPr id="2" name="Rectangle 1">
            <a:extLst>
              <a:ext uri="{FF2B5EF4-FFF2-40B4-BE49-F238E27FC236}">
                <a16:creationId xmlns:a16="http://schemas.microsoft.com/office/drawing/2014/main" id="{404A1695-A2B0-2F45-BAAD-1F0F58A6451B}"/>
              </a:ext>
            </a:extLst>
          </p:cNvPr>
          <p:cNvSpPr/>
          <p:nvPr userDrawn="1"/>
        </p:nvSpPr>
        <p:spPr>
          <a:xfrm>
            <a:off x="330200" y="1625599"/>
            <a:ext cx="3618948" cy="39999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30201" y="6145487"/>
            <a:ext cx="2438052" cy="482659"/>
          </a:xfrm>
          <a:prstGeom prst="rect">
            <a:avLst/>
          </a:prstGeom>
        </p:spPr>
      </p:pic>
      <p:sp>
        <p:nvSpPr>
          <p:cNvPr id="18" name="Title 17">
            <a:extLst>
              <a:ext uri="{FF2B5EF4-FFF2-40B4-BE49-F238E27FC236}">
                <a16:creationId xmlns:a16="http://schemas.microsoft.com/office/drawing/2014/main" id="{50A3F0DC-FF92-1249-A97E-DBA755038058}"/>
              </a:ext>
            </a:extLst>
          </p:cNvPr>
          <p:cNvSpPr>
            <a:spLocks noGrp="1"/>
          </p:cNvSpPr>
          <p:nvPr>
            <p:ph type="title" hasCustomPrompt="1"/>
          </p:nvPr>
        </p:nvSpPr>
        <p:spPr>
          <a:xfrm>
            <a:off x="330201" y="65911"/>
            <a:ext cx="11218797" cy="957943"/>
          </a:xfrm>
          <a:prstGeom prst="rect">
            <a:avLst/>
          </a:prstGeom>
        </p:spPr>
        <p:txBody>
          <a:bodyPr anchor="ctr"/>
          <a:lstStyle>
            <a:lvl1pPr>
              <a:defRPr sz="2800">
                <a:solidFill>
                  <a:schemeClr val="bg2"/>
                </a:solidFill>
              </a:defRPr>
            </a:lvl1pPr>
          </a:lstStyle>
          <a:p>
            <a:r>
              <a:rPr lang="en-US"/>
              <a:t>Insert title</a:t>
            </a:r>
          </a:p>
        </p:txBody>
      </p:sp>
      <p:sp>
        <p:nvSpPr>
          <p:cNvPr id="10" name="Rectangle 9">
            <a:extLst>
              <a:ext uri="{FF2B5EF4-FFF2-40B4-BE49-F238E27FC236}">
                <a16:creationId xmlns:a16="http://schemas.microsoft.com/office/drawing/2014/main" id="{CA93C322-F9E8-D449-9703-E57A8BE787C3}"/>
              </a:ext>
            </a:extLst>
          </p:cNvPr>
          <p:cNvSpPr/>
          <p:nvPr userDrawn="1"/>
        </p:nvSpPr>
        <p:spPr>
          <a:xfrm>
            <a:off x="4294810" y="1617650"/>
            <a:ext cx="3618948" cy="39999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2" name="Rectangle 11">
            <a:extLst>
              <a:ext uri="{FF2B5EF4-FFF2-40B4-BE49-F238E27FC236}">
                <a16:creationId xmlns:a16="http://schemas.microsoft.com/office/drawing/2014/main" id="{71CDDBDD-5F38-E647-BBDC-23CEEA5751D4}"/>
              </a:ext>
            </a:extLst>
          </p:cNvPr>
          <p:cNvSpPr/>
          <p:nvPr userDrawn="1"/>
        </p:nvSpPr>
        <p:spPr>
          <a:xfrm>
            <a:off x="8242852" y="1625599"/>
            <a:ext cx="3618948" cy="39999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4" name="TextBox 23">
            <a:extLst>
              <a:ext uri="{FF2B5EF4-FFF2-40B4-BE49-F238E27FC236}">
                <a16:creationId xmlns:a16="http://schemas.microsoft.com/office/drawing/2014/main" id="{0EC06DB8-B9F7-0F4E-8E4B-3D1F26259C91}"/>
              </a:ext>
            </a:extLst>
          </p:cNvPr>
          <p:cNvSpPr txBox="1"/>
          <p:nvPr userDrawn="1"/>
        </p:nvSpPr>
        <p:spPr>
          <a:xfrm>
            <a:off x="4755601" y="6339847"/>
            <a:ext cx="2696901" cy="276999"/>
          </a:xfrm>
          <a:prstGeom prst="rect">
            <a:avLst/>
          </a:prstGeom>
          <a:noFill/>
        </p:spPr>
        <p:txBody>
          <a:bodyPr wrap="square" rtlCol="0">
            <a:spAutoFit/>
          </a:bodyPr>
          <a:lstStyle/>
          <a:p>
            <a:pPr algn="ctr"/>
            <a:fld id="{26079DCE-4AA5-ED45-BECC-FB704C40D5F6}" type="slidenum">
              <a:rPr lang="en-US" sz="1200" b="0" i="0" smtClean="0">
                <a:latin typeface="TheSans Spire Light" panose="020B0302060101020104" pitchFamily="34" charset="77"/>
              </a:rPr>
              <a:pPr algn="ctr"/>
              <a:t>‹#›</a:t>
            </a:fld>
            <a:endParaRPr lang="en-US" sz="1200" b="0" i="0">
              <a:latin typeface="TheSans Spire Light" panose="020B0302060101020104" pitchFamily="34" charset="77"/>
            </a:endParaRPr>
          </a:p>
        </p:txBody>
      </p:sp>
      <p:pic>
        <p:nvPicPr>
          <p:cNvPr id="16" name="Picture 15">
            <a:extLst>
              <a:ext uri="{FF2B5EF4-FFF2-40B4-BE49-F238E27FC236}">
                <a16:creationId xmlns:a16="http://schemas.microsoft.com/office/drawing/2014/main" id="{BAFAFBB7-C382-2E42-942A-A18824006E56}"/>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9663951" y="6302268"/>
            <a:ext cx="2184399" cy="442499"/>
          </a:xfrm>
          <a:prstGeom prst="rect">
            <a:avLst/>
          </a:prstGeom>
        </p:spPr>
      </p:pic>
      <p:sp>
        <p:nvSpPr>
          <p:cNvPr id="21" name="Content Placeholder 2">
            <a:extLst>
              <a:ext uri="{FF2B5EF4-FFF2-40B4-BE49-F238E27FC236}">
                <a16:creationId xmlns:a16="http://schemas.microsoft.com/office/drawing/2014/main" id="{8A5D34AD-8F25-204E-9E0B-1B65DDD018C5}"/>
              </a:ext>
            </a:extLst>
          </p:cNvPr>
          <p:cNvSpPr>
            <a:spLocks noGrp="1"/>
          </p:cNvSpPr>
          <p:nvPr>
            <p:ph idx="1"/>
          </p:nvPr>
        </p:nvSpPr>
        <p:spPr>
          <a:xfrm>
            <a:off x="515732" y="1834103"/>
            <a:ext cx="3247886" cy="3604591"/>
          </a:xfrm>
          <a:prstGeom prst="rect">
            <a:avLst/>
          </a:prstGeom>
        </p:spPr>
        <p:txBody>
          <a:bodyPr lIns="0"/>
          <a:lstStyle>
            <a:lvl1pPr>
              <a:defRPr sz="2000" b="0" i="0">
                <a:latin typeface="TheSans Spire Bold" panose="020B0502060101020104" pitchFamily="34" charset="77"/>
              </a:defRPr>
            </a:lvl1pPr>
            <a:lvl2pPr>
              <a:defRPr sz="1800" b="0" i="0">
                <a:latin typeface="TheSans Spire Bold" panose="020B0502060101020104" pitchFamily="34" charset="77"/>
              </a:defRPr>
            </a:lvl2pPr>
            <a:lvl3pPr>
              <a:defRPr sz="1600" b="0" i="0">
                <a:latin typeface="TheSans Spire Bold" panose="020B0502060101020104" pitchFamily="34" charset="77"/>
              </a:defRPr>
            </a:lvl3pPr>
            <a:lvl4pPr>
              <a:defRPr sz="1600" b="0" i="0">
                <a:latin typeface="TheSans Spire Bold" panose="020B0502060101020104" pitchFamily="34" charset="77"/>
              </a:defRPr>
            </a:lvl4pPr>
            <a:lvl5pPr>
              <a:defRPr sz="1600" b="0" i="0">
                <a:latin typeface="TheSans Spire Bold" panose="020B05020601010201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5" name="Content Placeholder 2">
            <a:extLst>
              <a:ext uri="{FF2B5EF4-FFF2-40B4-BE49-F238E27FC236}">
                <a16:creationId xmlns:a16="http://schemas.microsoft.com/office/drawing/2014/main" id="{A9414203-CF83-734B-8D45-08807EBACD8F}"/>
              </a:ext>
            </a:extLst>
          </p:cNvPr>
          <p:cNvSpPr>
            <a:spLocks noGrp="1"/>
          </p:cNvSpPr>
          <p:nvPr>
            <p:ph idx="13"/>
          </p:nvPr>
        </p:nvSpPr>
        <p:spPr>
          <a:xfrm>
            <a:off x="4472058" y="1842051"/>
            <a:ext cx="3247886" cy="3604591"/>
          </a:xfrm>
          <a:prstGeom prst="rect">
            <a:avLst/>
          </a:prstGeom>
        </p:spPr>
        <p:txBody>
          <a:bodyPr lIns="0"/>
          <a:lstStyle>
            <a:lvl1pPr>
              <a:defRPr sz="2000" b="0" i="0">
                <a:latin typeface="TheSans Spire Bold" panose="020B0502060101020104" pitchFamily="34" charset="77"/>
              </a:defRPr>
            </a:lvl1pPr>
            <a:lvl2pPr>
              <a:defRPr sz="1800" b="0" i="0">
                <a:latin typeface="TheSans Spire Bold" panose="020B0502060101020104" pitchFamily="34" charset="77"/>
              </a:defRPr>
            </a:lvl2pPr>
            <a:lvl3pPr>
              <a:defRPr sz="1600" b="0" i="0">
                <a:latin typeface="TheSans Spire Bold" panose="020B0502060101020104" pitchFamily="34" charset="77"/>
              </a:defRPr>
            </a:lvl3pPr>
            <a:lvl4pPr>
              <a:defRPr sz="1600" b="0" i="0">
                <a:latin typeface="TheSans Spire Bold" panose="020B0502060101020104" pitchFamily="34" charset="77"/>
              </a:defRPr>
            </a:lvl4pPr>
            <a:lvl5pPr>
              <a:defRPr sz="1600" b="0" i="0">
                <a:latin typeface="TheSans Spire Bold" panose="020B05020601010201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7" name="Content Placeholder 2">
            <a:extLst>
              <a:ext uri="{FF2B5EF4-FFF2-40B4-BE49-F238E27FC236}">
                <a16:creationId xmlns:a16="http://schemas.microsoft.com/office/drawing/2014/main" id="{3E96DE59-93B7-374D-8CF6-84E6193ADF75}"/>
              </a:ext>
            </a:extLst>
          </p:cNvPr>
          <p:cNvSpPr>
            <a:spLocks noGrp="1"/>
          </p:cNvSpPr>
          <p:nvPr>
            <p:ph idx="14"/>
          </p:nvPr>
        </p:nvSpPr>
        <p:spPr>
          <a:xfrm>
            <a:off x="8429487" y="1842051"/>
            <a:ext cx="3247886" cy="3604591"/>
          </a:xfrm>
          <a:prstGeom prst="rect">
            <a:avLst/>
          </a:prstGeom>
        </p:spPr>
        <p:txBody>
          <a:bodyPr lIns="0"/>
          <a:lstStyle>
            <a:lvl1pPr>
              <a:defRPr sz="2000" b="0" i="0">
                <a:latin typeface="TheSans Spire Bold" panose="020B0502060101020104" pitchFamily="34" charset="77"/>
              </a:defRPr>
            </a:lvl1pPr>
            <a:lvl2pPr>
              <a:defRPr sz="1800" b="0" i="0">
                <a:latin typeface="TheSans Spire Bold" panose="020B0502060101020104" pitchFamily="34" charset="77"/>
              </a:defRPr>
            </a:lvl2pPr>
            <a:lvl3pPr>
              <a:defRPr sz="1600" b="0" i="0">
                <a:latin typeface="TheSans Spire Bold" panose="020B0502060101020104" pitchFamily="34" charset="77"/>
              </a:defRPr>
            </a:lvl3pPr>
            <a:lvl4pPr>
              <a:defRPr sz="1600" b="0" i="0">
                <a:latin typeface="TheSans Spire Bold" panose="020B0502060101020104" pitchFamily="34" charset="77"/>
              </a:defRPr>
            </a:lvl4pPr>
            <a:lvl5pPr>
              <a:defRPr sz="1600" b="0" i="0">
                <a:latin typeface="TheSans Spire Bold" panose="020B05020601010201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84160407"/>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03 - four boxes">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D685D30-0E23-4748-B5DB-DE036ABA6ACA}"/>
              </a:ext>
            </a:extLst>
          </p:cNvPr>
          <p:cNvSpPr/>
          <p:nvPr userDrawn="1"/>
        </p:nvSpPr>
        <p:spPr bwMode="auto">
          <a:xfrm>
            <a:off x="0" y="1"/>
            <a:ext cx="12192000" cy="1089763"/>
          </a:xfrm>
          <a:prstGeom prst="rect">
            <a:avLst/>
          </a:prstGeom>
          <a:solidFill>
            <a:schemeClr val="tx2"/>
          </a:solidFill>
          <a:ln w="9525" cap="flat" cmpd="sng" algn="ctr">
            <a:noFill/>
            <a:prstDash val="solid"/>
            <a:round/>
            <a:headEnd type="none" w="med" len="med"/>
            <a:tailEnd type="none" w="med" len="med"/>
          </a:ln>
          <a:effectLst/>
        </p:spPr>
        <p:txBody>
          <a:bodyPr vert="horz" wrap="square" lIns="91434" tIns="45717" rIns="91434" bIns="45717" numCol="1" rtlCol="0" anchor="t" anchorCtr="0" compatLnSpc="1">
            <a:prstTxWarp prst="textNoShape">
              <a:avLst/>
            </a:prstTxWarp>
          </a:bodyPr>
          <a:lstStyle/>
          <a:p>
            <a:pPr marL="0" marR="0" indent="0" algn="l" defTabSz="914358" rtl="0" eaLnBrk="0" fontAlgn="base" latinLnBrk="0" hangingPunct="0">
              <a:lnSpc>
                <a:spcPct val="100000"/>
              </a:lnSpc>
              <a:spcBef>
                <a:spcPct val="0"/>
              </a:spcBef>
              <a:spcAft>
                <a:spcPct val="0"/>
              </a:spcAft>
              <a:buClrTx/>
              <a:buSzTx/>
              <a:buFontTx/>
              <a:buNone/>
              <a:tabLst/>
            </a:pPr>
            <a:endParaRPr kumimoji="0" lang="en-GB" sz="2200" b="0" i="0" u="none" strike="noStrike" cap="none" normalizeH="0" baseline="0">
              <a:ln>
                <a:noFill/>
              </a:ln>
              <a:solidFill>
                <a:schemeClr val="tx1"/>
              </a:solidFill>
              <a:effectLst/>
              <a:latin typeface="Verdana" pitchFamily="34" charset="0"/>
              <a:ea typeface="ＭＳ Ｐゴシック" pitchFamily="34" charset="-128"/>
            </a:endParaRPr>
          </a:p>
        </p:txBody>
      </p:sp>
      <p:sp>
        <p:nvSpPr>
          <p:cNvPr id="12" name="Rectangle 11">
            <a:extLst>
              <a:ext uri="{FF2B5EF4-FFF2-40B4-BE49-F238E27FC236}">
                <a16:creationId xmlns:a16="http://schemas.microsoft.com/office/drawing/2014/main" id="{E825CB5E-1431-C348-89EB-D47DED9027C4}"/>
              </a:ext>
            </a:extLst>
          </p:cNvPr>
          <p:cNvSpPr/>
          <p:nvPr userDrawn="1"/>
        </p:nvSpPr>
        <p:spPr bwMode="auto">
          <a:xfrm>
            <a:off x="8284" y="-1"/>
            <a:ext cx="12192000" cy="1089763"/>
          </a:xfrm>
          <a:prstGeom prst="rect">
            <a:avLst/>
          </a:prstGeom>
          <a:gradFill flip="none" rotWithShape="1">
            <a:gsLst>
              <a:gs pos="0">
                <a:schemeClr val="accent1"/>
              </a:gs>
              <a:gs pos="100000">
                <a:schemeClr val="tx2"/>
              </a:gs>
            </a:gsLst>
            <a:lin ang="10800000" scaled="1"/>
            <a:tileRect/>
          </a:gradFill>
          <a:ln w="9525" cap="flat" cmpd="sng" algn="ctr">
            <a:noFill/>
            <a:prstDash val="solid"/>
            <a:round/>
            <a:headEnd type="none" w="med" len="med"/>
            <a:tailEnd type="none" w="med" len="med"/>
          </a:ln>
          <a:effectLst/>
        </p:spPr>
        <p:txBody>
          <a:bodyPr vert="horz" wrap="square" lIns="91434" tIns="45717" rIns="91434" bIns="45717" numCol="1" rtlCol="0" anchor="t" anchorCtr="0" compatLnSpc="1">
            <a:prstTxWarp prst="textNoShape">
              <a:avLst/>
            </a:prstTxWarp>
          </a:bodyPr>
          <a:lstStyle/>
          <a:p>
            <a:pPr marL="0" marR="0" indent="0" algn="l" defTabSz="914358" rtl="0" eaLnBrk="0" fontAlgn="base" latinLnBrk="0" hangingPunct="0">
              <a:lnSpc>
                <a:spcPct val="100000"/>
              </a:lnSpc>
              <a:spcBef>
                <a:spcPct val="0"/>
              </a:spcBef>
              <a:spcAft>
                <a:spcPct val="0"/>
              </a:spcAft>
              <a:buClrTx/>
              <a:buSzTx/>
              <a:buFontTx/>
              <a:buNone/>
              <a:tabLst/>
            </a:pPr>
            <a:endParaRPr kumimoji="0" lang="en-GB" sz="2200" b="0" i="0" u="none" strike="noStrike" cap="none" normalizeH="0" baseline="0">
              <a:ln>
                <a:noFill/>
              </a:ln>
              <a:solidFill>
                <a:schemeClr val="tx1"/>
              </a:solidFill>
              <a:effectLst/>
              <a:latin typeface="Verdana" pitchFamily="34" charset="0"/>
              <a:ea typeface="ＭＳ Ｐゴシック" pitchFamily="34" charset="-128"/>
            </a:endParaRPr>
          </a:p>
        </p:txBody>
      </p:sp>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30201" y="6145487"/>
            <a:ext cx="2438052" cy="482659"/>
          </a:xfrm>
          <a:prstGeom prst="rect">
            <a:avLst/>
          </a:prstGeom>
        </p:spPr>
      </p:pic>
      <p:sp>
        <p:nvSpPr>
          <p:cNvPr id="18" name="Title 17">
            <a:extLst>
              <a:ext uri="{FF2B5EF4-FFF2-40B4-BE49-F238E27FC236}">
                <a16:creationId xmlns:a16="http://schemas.microsoft.com/office/drawing/2014/main" id="{50A3F0DC-FF92-1249-A97E-DBA755038058}"/>
              </a:ext>
            </a:extLst>
          </p:cNvPr>
          <p:cNvSpPr>
            <a:spLocks noGrp="1"/>
          </p:cNvSpPr>
          <p:nvPr>
            <p:ph type="title" hasCustomPrompt="1"/>
          </p:nvPr>
        </p:nvSpPr>
        <p:spPr>
          <a:xfrm>
            <a:off x="330201" y="65911"/>
            <a:ext cx="11218797" cy="957943"/>
          </a:xfrm>
          <a:prstGeom prst="rect">
            <a:avLst/>
          </a:prstGeom>
        </p:spPr>
        <p:txBody>
          <a:bodyPr anchor="ctr"/>
          <a:lstStyle>
            <a:lvl1pPr>
              <a:defRPr sz="2800">
                <a:solidFill>
                  <a:schemeClr val="bg2"/>
                </a:solidFill>
              </a:defRPr>
            </a:lvl1pPr>
          </a:lstStyle>
          <a:p>
            <a:r>
              <a:rPr lang="en-US"/>
              <a:t>Insert title</a:t>
            </a:r>
          </a:p>
        </p:txBody>
      </p:sp>
      <p:sp>
        <p:nvSpPr>
          <p:cNvPr id="23" name="TextBox 22">
            <a:extLst>
              <a:ext uri="{FF2B5EF4-FFF2-40B4-BE49-F238E27FC236}">
                <a16:creationId xmlns:a16="http://schemas.microsoft.com/office/drawing/2014/main" id="{294FF2FF-3F46-3148-B34D-B41BB6FC7D14}"/>
              </a:ext>
            </a:extLst>
          </p:cNvPr>
          <p:cNvSpPr txBox="1"/>
          <p:nvPr userDrawn="1"/>
        </p:nvSpPr>
        <p:spPr>
          <a:xfrm>
            <a:off x="4755601" y="6339847"/>
            <a:ext cx="2696901" cy="276999"/>
          </a:xfrm>
          <a:prstGeom prst="rect">
            <a:avLst/>
          </a:prstGeom>
          <a:noFill/>
        </p:spPr>
        <p:txBody>
          <a:bodyPr wrap="square" rtlCol="0">
            <a:spAutoFit/>
          </a:bodyPr>
          <a:lstStyle/>
          <a:p>
            <a:pPr algn="ctr"/>
            <a:fld id="{26079DCE-4AA5-ED45-BECC-FB704C40D5F6}" type="slidenum">
              <a:rPr lang="en-US" sz="1200" b="0" i="0" smtClean="0">
                <a:latin typeface="TheSans Spire Light" panose="020B0302060101020104" pitchFamily="34" charset="77"/>
              </a:rPr>
              <a:pPr algn="ctr"/>
              <a:t>‹#›</a:t>
            </a:fld>
            <a:endParaRPr lang="en-US" sz="1200" b="0" i="0">
              <a:latin typeface="TheSans Spire Light" panose="020B0302060101020104" pitchFamily="34" charset="77"/>
            </a:endParaRPr>
          </a:p>
        </p:txBody>
      </p:sp>
      <p:pic>
        <p:nvPicPr>
          <p:cNvPr id="13" name="Picture 12">
            <a:extLst>
              <a:ext uri="{FF2B5EF4-FFF2-40B4-BE49-F238E27FC236}">
                <a16:creationId xmlns:a16="http://schemas.microsoft.com/office/drawing/2014/main" id="{CD325B6D-4025-9941-951A-96FA8FEBF02B}"/>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9663951" y="6302268"/>
            <a:ext cx="2184399" cy="442499"/>
          </a:xfrm>
          <a:prstGeom prst="rect">
            <a:avLst/>
          </a:prstGeom>
        </p:spPr>
      </p:pic>
      <p:sp>
        <p:nvSpPr>
          <p:cNvPr id="19" name="Content Placeholder 2">
            <a:extLst>
              <a:ext uri="{FF2B5EF4-FFF2-40B4-BE49-F238E27FC236}">
                <a16:creationId xmlns:a16="http://schemas.microsoft.com/office/drawing/2014/main" id="{D609FA14-9401-A94B-8568-F9B3F170972A}"/>
              </a:ext>
            </a:extLst>
          </p:cNvPr>
          <p:cNvSpPr>
            <a:spLocks noGrp="1"/>
          </p:cNvSpPr>
          <p:nvPr>
            <p:ph idx="14"/>
          </p:nvPr>
        </p:nvSpPr>
        <p:spPr>
          <a:xfrm>
            <a:off x="330201" y="1320800"/>
            <a:ext cx="11515773" cy="1654700"/>
          </a:xfrm>
          <a:prstGeom prst="rect">
            <a:avLst/>
          </a:prstGeom>
          <a:solidFill>
            <a:schemeClr val="bg2"/>
          </a:solidFill>
        </p:spPr>
        <p:txBody>
          <a:bodyPr lIns="144000" tIns="144000" rIns="144000" bIns="144000"/>
          <a:lstStyle>
            <a:lvl1pPr>
              <a:defRPr sz="2000" b="0" i="0">
                <a:latin typeface="TheSans Spire Bold" panose="020B0502060101020104" pitchFamily="34" charset="77"/>
              </a:defRPr>
            </a:lvl1pPr>
            <a:lvl2pPr>
              <a:defRPr sz="1800" b="0" i="0">
                <a:latin typeface="TheSans Spire Bold" panose="020B0502060101020104" pitchFamily="34" charset="77"/>
              </a:defRPr>
            </a:lvl2pPr>
            <a:lvl3pPr>
              <a:defRPr sz="1600" b="0" i="0">
                <a:latin typeface="TheSans Spire Bold" panose="020B0502060101020104" pitchFamily="34" charset="77"/>
              </a:defRPr>
            </a:lvl3pPr>
            <a:lvl4pPr>
              <a:defRPr sz="1600" b="0" i="0">
                <a:latin typeface="TheSans Spire Bold" panose="020B0502060101020104" pitchFamily="34" charset="77"/>
              </a:defRPr>
            </a:lvl4pPr>
            <a:lvl5pPr>
              <a:defRPr sz="1600" b="0" i="0">
                <a:latin typeface="TheSans Spire Bold" panose="020B05020601010201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5" name="Content Placeholder 2">
            <a:extLst>
              <a:ext uri="{FF2B5EF4-FFF2-40B4-BE49-F238E27FC236}">
                <a16:creationId xmlns:a16="http://schemas.microsoft.com/office/drawing/2014/main" id="{A2D9F9B1-BC13-1B4C-BA5B-78CF94A1CAB1}"/>
              </a:ext>
            </a:extLst>
          </p:cNvPr>
          <p:cNvSpPr>
            <a:spLocks noGrp="1"/>
          </p:cNvSpPr>
          <p:nvPr>
            <p:ph idx="15"/>
          </p:nvPr>
        </p:nvSpPr>
        <p:spPr>
          <a:xfrm>
            <a:off x="336042" y="3108728"/>
            <a:ext cx="3594158" cy="2463799"/>
          </a:xfrm>
          <a:prstGeom prst="rect">
            <a:avLst/>
          </a:prstGeom>
          <a:noFill/>
          <a:ln w="9525">
            <a:solidFill>
              <a:schemeClr val="accent1"/>
            </a:solidFill>
          </a:ln>
        </p:spPr>
        <p:txBody>
          <a:bodyPr lIns="144000" tIns="144000" rIns="144000" bIns="144000"/>
          <a:lstStyle>
            <a:lvl1pPr>
              <a:defRPr sz="2000" b="0" i="0">
                <a:latin typeface="TheSans Spire Bold" panose="020B0502060101020104" pitchFamily="34" charset="77"/>
              </a:defRPr>
            </a:lvl1pPr>
            <a:lvl2pPr>
              <a:defRPr sz="1800" b="0" i="0">
                <a:latin typeface="TheSans Spire Bold" panose="020B0502060101020104" pitchFamily="34" charset="77"/>
              </a:defRPr>
            </a:lvl2pPr>
            <a:lvl3pPr>
              <a:defRPr sz="1600" b="0" i="0">
                <a:latin typeface="TheSans Spire Bold" panose="020B0502060101020104" pitchFamily="34" charset="77"/>
              </a:defRPr>
            </a:lvl3pPr>
            <a:lvl4pPr>
              <a:defRPr sz="1600" b="0" i="0">
                <a:latin typeface="TheSans Spire Bold" panose="020B0502060101020104" pitchFamily="34" charset="77"/>
              </a:defRPr>
            </a:lvl4pPr>
            <a:lvl5pPr>
              <a:defRPr sz="1600" b="0" i="0">
                <a:latin typeface="TheSans Spire Bold" panose="020B05020601010201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7" name="Content Placeholder 2">
            <a:extLst>
              <a:ext uri="{FF2B5EF4-FFF2-40B4-BE49-F238E27FC236}">
                <a16:creationId xmlns:a16="http://schemas.microsoft.com/office/drawing/2014/main" id="{8CDF341E-EAF0-5749-B68E-B2B3092D39D0}"/>
              </a:ext>
            </a:extLst>
          </p:cNvPr>
          <p:cNvSpPr>
            <a:spLocks noGrp="1"/>
          </p:cNvSpPr>
          <p:nvPr>
            <p:ph idx="16"/>
          </p:nvPr>
        </p:nvSpPr>
        <p:spPr>
          <a:xfrm>
            <a:off x="4293929" y="3108728"/>
            <a:ext cx="3594158" cy="2463799"/>
          </a:xfrm>
          <a:prstGeom prst="rect">
            <a:avLst/>
          </a:prstGeom>
          <a:noFill/>
          <a:ln w="9525">
            <a:solidFill>
              <a:schemeClr val="accent1"/>
            </a:solidFill>
          </a:ln>
        </p:spPr>
        <p:txBody>
          <a:bodyPr lIns="144000" tIns="144000" rIns="144000" bIns="144000"/>
          <a:lstStyle>
            <a:lvl1pPr>
              <a:defRPr sz="2000" b="0" i="0">
                <a:latin typeface="TheSans Spire Bold" panose="020B0502060101020104" pitchFamily="34" charset="77"/>
              </a:defRPr>
            </a:lvl1pPr>
            <a:lvl2pPr>
              <a:defRPr sz="1800" b="0" i="0">
                <a:latin typeface="TheSans Spire Bold" panose="020B0502060101020104" pitchFamily="34" charset="77"/>
              </a:defRPr>
            </a:lvl2pPr>
            <a:lvl3pPr>
              <a:defRPr sz="1600" b="0" i="0">
                <a:latin typeface="TheSans Spire Bold" panose="020B0502060101020104" pitchFamily="34" charset="77"/>
              </a:defRPr>
            </a:lvl3pPr>
            <a:lvl4pPr>
              <a:defRPr sz="1600" b="0" i="0">
                <a:latin typeface="TheSans Spire Bold" panose="020B0502060101020104" pitchFamily="34" charset="77"/>
              </a:defRPr>
            </a:lvl4pPr>
            <a:lvl5pPr>
              <a:defRPr sz="1600" b="0" i="0">
                <a:latin typeface="TheSans Spire Bold" panose="020B05020601010201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9" name="Content Placeholder 2">
            <a:extLst>
              <a:ext uri="{FF2B5EF4-FFF2-40B4-BE49-F238E27FC236}">
                <a16:creationId xmlns:a16="http://schemas.microsoft.com/office/drawing/2014/main" id="{D9AEB1F7-F135-6B49-A254-4D2D9E06E3A3}"/>
              </a:ext>
            </a:extLst>
          </p:cNvPr>
          <p:cNvSpPr>
            <a:spLocks noGrp="1"/>
          </p:cNvSpPr>
          <p:nvPr>
            <p:ph idx="17"/>
          </p:nvPr>
        </p:nvSpPr>
        <p:spPr>
          <a:xfrm>
            <a:off x="8251815" y="3108728"/>
            <a:ext cx="3594158" cy="2463799"/>
          </a:xfrm>
          <a:prstGeom prst="rect">
            <a:avLst/>
          </a:prstGeom>
          <a:noFill/>
          <a:ln w="9525">
            <a:solidFill>
              <a:schemeClr val="accent1"/>
            </a:solidFill>
          </a:ln>
        </p:spPr>
        <p:txBody>
          <a:bodyPr lIns="144000" tIns="144000" rIns="144000" bIns="144000"/>
          <a:lstStyle>
            <a:lvl1pPr>
              <a:defRPr sz="2000" b="0" i="0">
                <a:latin typeface="TheSans Spire Bold" panose="020B0502060101020104" pitchFamily="34" charset="77"/>
              </a:defRPr>
            </a:lvl1pPr>
            <a:lvl2pPr>
              <a:defRPr sz="1800" b="0" i="0">
                <a:latin typeface="TheSans Spire Bold" panose="020B0502060101020104" pitchFamily="34" charset="77"/>
              </a:defRPr>
            </a:lvl2pPr>
            <a:lvl3pPr>
              <a:defRPr sz="1600" b="0" i="0">
                <a:latin typeface="TheSans Spire Bold" panose="020B0502060101020104" pitchFamily="34" charset="77"/>
              </a:defRPr>
            </a:lvl3pPr>
            <a:lvl4pPr>
              <a:defRPr sz="1600" b="0" i="0">
                <a:latin typeface="TheSans Spire Bold" panose="020B0502060101020104" pitchFamily="34" charset="77"/>
              </a:defRPr>
            </a:lvl4pPr>
            <a:lvl5pPr>
              <a:defRPr sz="1600" b="0" i="0">
                <a:latin typeface="TheSans Spire Bold" panose="020B05020601010201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76493467"/>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04 - three columns">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D685D30-0E23-4748-B5DB-DE036ABA6ACA}"/>
              </a:ext>
            </a:extLst>
          </p:cNvPr>
          <p:cNvSpPr/>
          <p:nvPr userDrawn="1"/>
        </p:nvSpPr>
        <p:spPr bwMode="auto">
          <a:xfrm>
            <a:off x="0" y="1"/>
            <a:ext cx="12192000" cy="1089763"/>
          </a:xfrm>
          <a:prstGeom prst="rect">
            <a:avLst/>
          </a:prstGeom>
          <a:solidFill>
            <a:schemeClr val="tx2"/>
          </a:solidFill>
          <a:ln w="9525" cap="flat" cmpd="sng" algn="ctr">
            <a:noFill/>
            <a:prstDash val="solid"/>
            <a:round/>
            <a:headEnd type="none" w="med" len="med"/>
            <a:tailEnd type="none" w="med" len="med"/>
          </a:ln>
          <a:effectLst/>
        </p:spPr>
        <p:txBody>
          <a:bodyPr vert="horz" wrap="square" lIns="91434" tIns="45717" rIns="91434" bIns="45717" numCol="1" rtlCol="0" anchor="t" anchorCtr="0" compatLnSpc="1">
            <a:prstTxWarp prst="textNoShape">
              <a:avLst/>
            </a:prstTxWarp>
          </a:bodyPr>
          <a:lstStyle/>
          <a:p>
            <a:pPr marL="0" marR="0" indent="0" algn="l" defTabSz="914358" rtl="0" eaLnBrk="0" fontAlgn="base" latinLnBrk="0" hangingPunct="0">
              <a:lnSpc>
                <a:spcPct val="100000"/>
              </a:lnSpc>
              <a:spcBef>
                <a:spcPct val="0"/>
              </a:spcBef>
              <a:spcAft>
                <a:spcPct val="0"/>
              </a:spcAft>
              <a:buClrTx/>
              <a:buSzTx/>
              <a:buFontTx/>
              <a:buNone/>
              <a:tabLst/>
            </a:pPr>
            <a:endParaRPr kumimoji="0" lang="en-GB" sz="2200" b="0" i="0" u="none" strike="noStrike" cap="none" normalizeH="0" baseline="0">
              <a:ln>
                <a:noFill/>
              </a:ln>
              <a:solidFill>
                <a:schemeClr val="tx1"/>
              </a:solidFill>
              <a:effectLst/>
              <a:latin typeface="Verdana" pitchFamily="34" charset="0"/>
              <a:ea typeface="ＭＳ Ｐゴシック" pitchFamily="34" charset="-128"/>
            </a:endParaRPr>
          </a:p>
        </p:txBody>
      </p:sp>
      <p:sp>
        <p:nvSpPr>
          <p:cNvPr id="10" name="Rectangle 9">
            <a:extLst>
              <a:ext uri="{FF2B5EF4-FFF2-40B4-BE49-F238E27FC236}">
                <a16:creationId xmlns:a16="http://schemas.microsoft.com/office/drawing/2014/main" id="{82D5B1D7-7138-3949-B17D-6E9E1830E378}"/>
              </a:ext>
            </a:extLst>
          </p:cNvPr>
          <p:cNvSpPr/>
          <p:nvPr userDrawn="1"/>
        </p:nvSpPr>
        <p:spPr bwMode="auto">
          <a:xfrm>
            <a:off x="8284" y="-1"/>
            <a:ext cx="12192000" cy="1089763"/>
          </a:xfrm>
          <a:prstGeom prst="rect">
            <a:avLst/>
          </a:prstGeom>
          <a:gradFill flip="none" rotWithShape="1">
            <a:gsLst>
              <a:gs pos="0">
                <a:schemeClr val="accent1"/>
              </a:gs>
              <a:gs pos="100000">
                <a:schemeClr val="tx2"/>
              </a:gs>
            </a:gsLst>
            <a:lin ang="10800000" scaled="1"/>
            <a:tileRect/>
          </a:gradFill>
          <a:ln w="9525" cap="flat" cmpd="sng" algn="ctr">
            <a:noFill/>
            <a:prstDash val="solid"/>
            <a:round/>
            <a:headEnd type="none" w="med" len="med"/>
            <a:tailEnd type="none" w="med" len="med"/>
          </a:ln>
          <a:effectLst/>
        </p:spPr>
        <p:txBody>
          <a:bodyPr vert="horz" wrap="square" lIns="91434" tIns="45717" rIns="91434" bIns="45717" numCol="1" rtlCol="0" anchor="t" anchorCtr="0" compatLnSpc="1">
            <a:prstTxWarp prst="textNoShape">
              <a:avLst/>
            </a:prstTxWarp>
          </a:bodyPr>
          <a:lstStyle/>
          <a:p>
            <a:pPr marL="0" marR="0" indent="0" algn="l" defTabSz="914358" rtl="0" eaLnBrk="0" fontAlgn="base" latinLnBrk="0" hangingPunct="0">
              <a:lnSpc>
                <a:spcPct val="100000"/>
              </a:lnSpc>
              <a:spcBef>
                <a:spcPct val="0"/>
              </a:spcBef>
              <a:spcAft>
                <a:spcPct val="0"/>
              </a:spcAft>
              <a:buClrTx/>
              <a:buSzTx/>
              <a:buFontTx/>
              <a:buNone/>
              <a:tabLst/>
            </a:pPr>
            <a:endParaRPr kumimoji="0" lang="en-GB" sz="2200" b="0" i="0" u="none" strike="noStrike" cap="none" normalizeH="0" baseline="0">
              <a:ln>
                <a:noFill/>
              </a:ln>
              <a:solidFill>
                <a:schemeClr val="tx1"/>
              </a:solidFill>
              <a:effectLst/>
              <a:latin typeface="Verdana" pitchFamily="34" charset="0"/>
              <a:ea typeface="ＭＳ Ｐゴシック" pitchFamily="34" charset="-128"/>
            </a:endParaRPr>
          </a:p>
        </p:txBody>
      </p:sp>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30201" y="6145487"/>
            <a:ext cx="2438052" cy="482659"/>
          </a:xfrm>
          <a:prstGeom prst="rect">
            <a:avLst/>
          </a:prstGeom>
        </p:spPr>
      </p:pic>
      <p:sp>
        <p:nvSpPr>
          <p:cNvPr id="18" name="Title 17">
            <a:extLst>
              <a:ext uri="{FF2B5EF4-FFF2-40B4-BE49-F238E27FC236}">
                <a16:creationId xmlns:a16="http://schemas.microsoft.com/office/drawing/2014/main" id="{50A3F0DC-FF92-1249-A97E-DBA755038058}"/>
              </a:ext>
            </a:extLst>
          </p:cNvPr>
          <p:cNvSpPr>
            <a:spLocks noGrp="1"/>
          </p:cNvSpPr>
          <p:nvPr>
            <p:ph type="title" hasCustomPrompt="1"/>
          </p:nvPr>
        </p:nvSpPr>
        <p:spPr>
          <a:xfrm>
            <a:off x="330201" y="65911"/>
            <a:ext cx="11218797" cy="957943"/>
          </a:xfrm>
          <a:prstGeom prst="rect">
            <a:avLst/>
          </a:prstGeom>
        </p:spPr>
        <p:txBody>
          <a:bodyPr anchor="ctr"/>
          <a:lstStyle>
            <a:lvl1pPr>
              <a:defRPr sz="2800">
                <a:solidFill>
                  <a:schemeClr val="bg2"/>
                </a:solidFill>
              </a:defRPr>
            </a:lvl1pPr>
          </a:lstStyle>
          <a:p>
            <a:r>
              <a:rPr lang="en-US"/>
              <a:t>Insert title</a:t>
            </a:r>
          </a:p>
        </p:txBody>
      </p:sp>
      <p:sp>
        <p:nvSpPr>
          <p:cNvPr id="13" name="TextBox 12">
            <a:extLst>
              <a:ext uri="{FF2B5EF4-FFF2-40B4-BE49-F238E27FC236}">
                <a16:creationId xmlns:a16="http://schemas.microsoft.com/office/drawing/2014/main" id="{67FEE449-DFE4-9E40-AD6F-93C9C1763957}"/>
              </a:ext>
            </a:extLst>
          </p:cNvPr>
          <p:cNvSpPr txBox="1"/>
          <p:nvPr userDrawn="1"/>
        </p:nvSpPr>
        <p:spPr>
          <a:xfrm>
            <a:off x="4755601" y="6339847"/>
            <a:ext cx="2696901" cy="276999"/>
          </a:xfrm>
          <a:prstGeom prst="rect">
            <a:avLst/>
          </a:prstGeom>
          <a:noFill/>
        </p:spPr>
        <p:txBody>
          <a:bodyPr wrap="square" rtlCol="0">
            <a:spAutoFit/>
          </a:bodyPr>
          <a:lstStyle/>
          <a:p>
            <a:pPr algn="ctr"/>
            <a:fld id="{26079DCE-4AA5-ED45-BECC-FB704C40D5F6}" type="slidenum">
              <a:rPr lang="en-US" sz="1200" b="0" i="0" smtClean="0">
                <a:latin typeface="TheSans Spire Light" panose="020B0302060101020104" pitchFamily="34" charset="77"/>
              </a:rPr>
              <a:pPr algn="ctr"/>
              <a:t>‹#›</a:t>
            </a:fld>
            <a:endParaRPr lang="en-US" sz="1200" b="0" i="0">
              <a:latin typeface="TheSans Spire Light" panose="020B0302060101020104" pitchFamily="34" charset="77"/>
            </a:endParaRPr>
          </a:p>
        </p:txBody>
      </p:sp>
      <p:pic>
        <p:nvPicPr>
          <p:cNvPr id="9" name="Picture 8">
            <a:extLst>
              <a:ext uri="{FF2B5EF4-FFF2-40B4-BE49-F238E27FC236}">
                <a16:creationId xmlns:a16="http://schemas.microsoft.com/office/drawing/2014/main" id="{F4FE9C45-7552-434B-8196-37835C0F7CB8}"/>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9663951" y="6302268"/>
            <a:ext cx="2184399" cy="442499"/>
          </a:xfrm>
          <a:prstGeom prst="rect">
            <a:avLst/>
          </a:prstGeom>
        </p:spPr>
      </p:pic>
      <p:sp>
        <p:nvSpPr>
          <p:cNvPr id="16" name="Content Placeholder 2">
            <a:extLst>
              <a:ext uri="{FF2B5EF4-FFF2-40B4-BE49-F238E27FC236}">
                <a16:creationId xmlns:a16="http://schemas.microsoft.com/office/drawing/2014/main" id="{FB1C85A6-ABDB-4A48-A925-1FC5D1FD1EAA}"/>
              </a:ext>
            </a:extLst>
          </p:cNvPr>
          <p:cNvSpPr>
            <a:spLocks noGrp="1"/>
          </p:cNvSpPr>
          <p:nvPr>
            <p:ph idx="1"/>
          </p:nvPr>
        </p:nvSpPr>
        <p:spPr>
          <a:xfrm>
            <a:off x="327992" y="1320800"/>
            <a:ext cx="11520357" cy="4484688"/>
          </a:xfrm>
          <a:prstGeom prst="rect">
            <a:avLst/>
          </a:prstGeom>
        </p:spPr>
        <p:txBody>
          <a:bodyPr lIns="0" numCol="3" spcCol="288000"/>
          <a:lstStyle>
            <a:lvl1pPr>
              <a:defRPr sz="2000" b="0" i="0">
                <a:latin typeface="TheSans Spire Bold" panose="020B0502060101020104" pitchFamily="34" charset="77"/>
              </a:defRPr>
            </a:lvl1pPr>
            <a:lvl2pPr>
              <a:defRPr sz="1800" b="0" i="0">
                <a:latin typeface="TheSans Spire Bold" panose="020B0502060101020104" pitchFamily="34" charset="77"/>
              </a:defRPr>
            </a:lvl2pPr>
            <a:lvl3pPr>
              <a:defRPr sz="1600" b="0" i="0">
                <a:latin typeface="TheSans Spire Bold" panose="020B0502060101020104" pitchFamily="34" charset="77"/>
              </a:defRPr>
            </a:lvl3pPr>
            <a:lvl4pPr>
              <a:defRPr sz="1600" b="0" i="0">
                <a:latin typeface="TheSans Spire Bold" panose="020B0502060101020104" pitchFamily="34" charset="77"/>
              </a:defRPr>
            </a:lvl4pPr>
            <a:lvl5pPr>
              <a:defRPr sz="1600" b="0" i="0">
                <a:latin typeface="TheSans Spire Bold" panose="020B05020601010201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52654024"/>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05 - image and text 1">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F184182-5811-2742-98D0-935BD744F31B}"/>
              </a:ext>
            </a:extLst>
          </p:cNvPr>
          <p:cNvPicPr>
            <a:picLocks noChangeAspect="1"/>
          </p:cNvPicPr>
          <p:nvPr userDrawn="1"/>
        </p:nvPicPr>
        <p:blipFill rotWithShape="1">
          <a:blip r:embed="rId2" cstate="email">
            <a:alphaModFix/>
            <a:extLst>
              <a:ext uri="{28A0092B-C50C-407E-A947-70E740481C1C}">
                <a14:useLocalDpi xmlns:a14="http://schemas.microsoft.com/office/drawing/2010/main" val="0"/>
              </a:ext>
            </a:extLst>
          </a:blip>
          <a:srcRect/>
          <a:stretch/>
        </p:blipFill>
        <p:spPr>
          <a:xfrm>
            <a:off x="6360000" y="0"/>
            <a:ext cx="5832000" cy="6858000"/>
          </a:xfrm>
          <a:prstGeom prst="rect">
            <a:avLst/>
          </a:prstGeom>
        </p:spPr>
      </p:pic>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30201" y="6145487"/>
            <a:ext cx="2438052" cy="482659"/>
          </a:xfrm>
          <a:prstGeom prst="rect">
            <a:avLst/>
          </a:prstGeom>
        </p:spPr>
      </p:pic>
      <p:sp>
        <p:nvSpPr>
          <p:cNvPr id="18" name="Title 17">
            <a:extLst>
              <a:ext uri="{FF2B5EF4-FFF2-40B4-BE49-F238E27FC236}">
                <a16:creationId xmlns:a16="http://schemas.microsoft.com/office/drawing/2014/main" id="{50A3F0DC-FF92-1249-A97E-DBA755038058}"/>
              </a:ext>
            </a:extLst>
          </p:cNvPr>
          <p:cNvSpPr>
            <a:spLocks noGrp="1"/>
          </p:cNvSpPr>
          <p:nvPr>
            <p:ph type="title" hasCustomPrompt="1"/>
          </p:nvPr>
        </p:nvSpPr>
        <p:spPr>
          <a:xfrm>
            <a:off x="330202" y="65911"/>
            <a:ext cx="5511042" cy="957943"/>
          </a:xfrm>
          <a:prstGeom prst="rect">
            <a:avLst/>
          </a:prstGeom>
        </p:spPr>
        <p:txBody>
          <a:bodyPr anchor="ctr"/>
          <a:lstStyle>
            <a:lvl1pPr>
              <a:defRPr sz="2800">
                <a:solidFill>
                  <a:schemeClr val="tx2"/>
                </a:solidFill>
              </a:defRPr>
            </a:lvl1pPr>
          </a:lstStyle>
          <a:p>
            <a:r>
              <a:rPr lang="en-US"/>
              <a:t>Insert title</a:t>
            </a:r>
          </a:p>
        </p:txBody>
      </p:sp>
      <p:sp>
        <p:nvSpPr>
          <p:cNvPr id="20" name="Text Placeholder 19">
            <a:extLst>
              <a:ext uri="{FF2B5EF4-FFF2-40B4-BE49-F238E27FC236}">
                <a16:creationId xmlns:a16="http://schemas.microsoft.com/office/drawing/2014/main" id="{75AC18D2-5C7F-DD45-B936-04D15D29CAFD}"/>
              </a:ext>
            </a:extLst>
          </p:cNvPr>
          <p:cNvSpPr>
            <a:spLocks noGrp="1"/>
          </p:cNvSpPr>
          <p:nvPr>
            <p:ph type="body" sz="quarter" idx="10"/>
          </p:nvPr>
        </p:nvSpPr>
        <p:spPr>
          <a:xfrm>
            <a:off x="330200" y="1320800"/>
            <a:ext cx="5511042" cy="4484688"/>
          </a:xfrm>
          <a:prstGeom prst="rect">
            <a:avLst/>
          </a:prstGeom>
        </p:spPr>
        <p:txBody>
          <a:bodyPr/>
          <a:lstStyle>
            <a:lvl1pPr>
              <a:defRPr sz="2000" b="0" i="0">
                <a:latin typeface="TheSans Spire Bold" panose="020B0502060101020104" pitchFamily="34" charset="77"/>
              </a:defRPr>
            </a:lvl1pPr>
            <a:lvl2pPr>
              <a:defRPr sz="1800" b="0" i="0">
                <a:latin typeface="TheSans Spire Bold" panose="020B0502060101020104" pitchFamily="34" charset="77"/>
              </a:defRPr>
            </a:lvl2pPr>
            <a:lvl3pPr>
              <a:defRPr sz="1600" b="0" i="0">
                <a:latin typeface="TheSans Spire Bold" panose="020B0502060101020104" pitchFamily="34" charset="77"/>
              </a:defRPr>
            </a:lvl3pPr>
            <a:lvl4pPr>
              <a:defRPr sz="1600" b="0" i="0">
                <a:latin typeface="TheSans Spire Bold" panose="020B0502060101020104" pitchFamily="34" charset="77"/>
              </a:defRPr>
            </a:lvl4pPr>
            <a:lvl5pPr>
              <a:defRPr sz="1600" b="0" i="0">
                <a:latin typeface="TheSans Spire Bold" panose="020B05020601010201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Box 11">
            <a:extLst>
              <a:ext uri="{FF2B5EF4-FFF2-40B4-BE49-F238E27FC236}">
                <a16:creationId xmlns:a16="http://schemas.microsoft.com/office/drawing/2014/main" id="{5E95CECA-F224-EA4E-97F8-F2AEAA335AC2}"/>
              </a:ext>
            </a:extLst>
          </p:cNvPr>
          <p:cNvSpPr txBox="1"/>
          <p:nvPr userDrawn="1"/>
        </p:nvSpPr>
        <p:spPr>
          <a:xfrm>
            <a:off x="4755601" y="6339847"/>
            <a:ext cx="2696901" cy="276999"/>
          </a:xfrm>
          <a:prstGeom prst="rect">
            <a:avLst/>
          </a:prstGeom>
          <a:noFill/>
        </p:spPr>
        <p:txBody>
          <a:bodyPr wrap="square" rtlCol="0">
            <a:spAutoFit/>
          </a:bodyPr>
          <a:lstStyle/>
          <a:p>
            <a:pPr algn="ctr"/>
            <a:fld id="{26079DCE-4AA5-ED45-BECC-FB704C40D5F6}" type="slidenum">
              <a:rPr lang="en-US" sz="1200" b="0" i="0" smtClean="0">
                <a:solidFill>
                  <a:schemeClr val="tx1"/>
                </a:solidFill>
                <a:latin typeface="TheSans Spire Light" panose="020B0302060101020104" pitchFamily="34" charset="77"/>
              </a:rPr>
              <a:pPr algn="ctr"/>
              <a:t>‹#›</a:t>
            </a:fld>
            <a:endParaRPr lang="en-US" sz="1200" b="0" i="0">
              <a:solidFill>
                <a:schemeClr val="tx1"/>
              </a:solidFill>
              <a:latin typeface="TheSans Spire Light" panose="020B0302060101020104" pitchFamily="34" charset="77"/>
            </a:endParaRPr>
          </a:p>
        </p:txBody>
      </p:sp>
      <p:pic>
        <p:nvPicPr>
          <p:cNvPr id="9" name="Picture 8">
            <a:extLst>
              <a:ext uri="{FF2B5EF4-FFF2-40B4-BE49-F238E27FC236}">
                <a16:creationId xmlns:a16="http://schemas.microsoft.com/office/drawing/2014/main" id="{C5B26839-64DA-6346-9C02-9DE483F2511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663950" y="6302268"/>
            <a:ext cx="2184400" cy="442499"/>
          </a:xfrm>
          <a:prstGeom prst="rect">
            <a:avLst/>
          </a:prstGeom>
        </p:spPr>
      </p:pic>
    </p:spTree>
    <p:extLst>
      <p:ext uri="{BB962C8B-B14F-4D97-AF65-F5344CB8AC3E}">
        <p14:creationId xmlns:p14="http://schemas.microsoft.com/office/powerpoint/2010/main" val="386291835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06 - image and text 2">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1E31280-50EF-0D48-B4E3-57390B44B878}"/>
              </a:ext>
            </a:extLst>
          </p:cNvPr>
          <p:cNvPicPr>
            <a:picLocks noChangeAspect="1"/>
          </p:cNvPicPr>
          <p:nvPr userDrawn="1"/>
        </p:nvPicPr>
        <p:blipFill rotWithShape="1">
          <a:blip r:embed="rId2" cstate="email">
            <a:alphaModFix/>
            <a:extLst>
              <a:ext uri="{28A0092B-C50C-407E-A947-70E740481C1C}">
                <a14:useLocalDpi xmlns:a14="http://schemas.microsoft.com/office/drawing/2010/main" val="0"/>
              </a:ext>
            </a:extLst>
          </a:blip>
          <a:srcRect/>
          <a:stretch/>
        </p:blipFill>
        <p:spPr>
          <a:xfrm>
            <a:off x="6361200" y="0"/>
            <a:ext cx="5832000" cy="6858000"/>
          </a:xfrm>
          <a:prstGeom prst="rect">
            <a:avLst/>
          </a:prstGeom>
        </p:spPr>
      </p:pic>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30201" y="6145487"/>
            <a:ext cx="2438052" cy="482659"/>
          </a:xfrm>
          <a:prstGeom prst="rect">
            <a:avLst/>
          </a:prstGeom>
        </p:spPr>
      </p:pic>
      <p:sp>
        <p:nvSpPr>
          <p:cNvPr id="18" name="Title 17">
            <a:extLst>
              <a:ext uri="{FF2B5EF4-FFF2-40B4-BE49-F238E27FC236}">
                <a16:creationId xmlns:a16="http://schemas.microsoft.com/office/drawing/2014/main" id="{50A3F0DC-FF92-1249-A97E-DBA755038058}"/>
              </a:ext>
            </a:extLst>
          </p:cNvPr>
          <p:cNvSpPr>
            <a:spLocks noGrp="1"/>
          </p:cNvSpPr>
          <p:nvPr>
            <p:ph type="title" hasCustomPrompt="1"/>
          </p:nvPr>
        </p:nvSpPr>
        <p:spPr>
          <a:xfrm>
            <a:off x="330201" y="65911"/>
            <a:ext cx="5511040" cy="957943"/>
          </a:xfrm>
          <a:prstGeom prst="rect">
            <a:avLst/>
          </a:prstGeom>
        </p:spPr>
        <p:txBody>
          <a:bodyPr anchor="ctr"/>
          <a:lstStyle>
            <a:lvl1pPr>
              <a:defRPr sz="2800">
                <a:solidFill>
                  <a:schemeClr val="tx2"/>
                </a:solidFill>
              </a:defRPr>
            </a:lvl1pPr>
          </a:lstStyle>
          <a:p>
            <a:r>
              <a:rPr lang="en-US"/>
              <a:t>Insert title</a:t>
            </a:r>
          </a:p>
        </p:txBody>
      </p:sp>
      <p:sp>
        <p:nvSpPr>
          <p:cNvPr id="20" name="Text Placeholder 19">
            <a:extLst>
              <a:ext uri="{FF2B5EF4-FFF2-40B4-BE49-F238E27FC236}">
                <a16:creationId xmlns:a16="http://schemas.microsoft.com/office/drawing/2014/main" id="{75AC18D2-5C7F-DD45-B936-04D15D29CAFD}"/>
              </a:ext>
            </a:extLst>
          </p:cNvPr>
          <p:cNvSpPr>
            <a:spLocks noGrp="1"/>
          </p:cNvSpPr>
          <p:nvPr>
            <p:ph type="body" sz="quarter" idx="10"/>
          </p:nvPr>
        </p:nvSpPr>
        <p:spPr>
          <a:xfrm>
            <a:off x="330200" y="1320800"/>
            <a:ext cx="5511042" cy="4484688"/>
          </a:xfrm>
          <a:prstGeom prst="rect">
            <a:avLst/>
          </a:prstGeom>
        </p:spPr>
        <p:txBody>
          <a:bodyPr/>
          <a:lstStyle>
            <a:lvl1pPr>
              <a:defRPr sz="2000" b="0" i="0">
                <a:latin typeface="TheSans Spire Bold" panose="020B0502060101020104" pitchFamily="34" charset="77"/>
              </a:defRPr>
            </a:lvl1pPr>
            <a:lvl2pPr>
              <a:defRPr sz="1800" b="0" i="0">
                <a:latin typeface="TheSans Spire Bold" panose="020B0502060101020104" pitchFamily="34" charset="77"/>
              </a:defRPr>
            </a:lvl2pPr>
            <a:lvl3pPr>
              <a:defRPr sz="1600" b="0" i="0">
                <a:latin typeface="TheSans Spire Bold" panose="020B0502060101020104" pitchFamily="34" charset="77"/>
              </a:defRPr>
            </a:lvl3pPr>
            <a:lvl4pPr>
              <a:defRPr sz="1600" b="0" i="0">
                <a:latin typeface="TheSans Spire Bold" panose="020B0502060101020104" pitchFamily="34" charset="77"/>
              </a:defRPr>
            </a:lvl4pPr>
            <a:lvl5pPr>
              <a:defRPr sz="1600" b="0" i="0">
                <a:latin typeface="TheSans Spire Bold" panose="020B05020601010201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Box 10">
            <a:extLst>
              <a:ext uri="{FF2B5EF4-FFF2-40B4-BE49-F238E27FC236}">
                <a16:creationId xmlns:a16="http://schemas.microsoft.com/office/drawing/2014/main" id="{153DC7D3-0B62-D545-95C6-B8B0157A52D6}"/>
              </a:ext>
            </a:extLst>
          </p:cNvPr>
          <p:cNvSpPr txBox="1"/>
          <p:nvPr userDrawn="1"/>
        </p:nvSpPr>
        <p:spPr>
          <a:xfrm>
            <a:off x="4755601" y="6339847"/>
            <a:ext cx="2696901" cy="276999"/>
          </a:xfrm>
          <a:prstGeom prst="rect">
            <a:avLst/>
          </a:prstGeom>
          <a:noFill/>
        </p:spPr>
        <p:txBody>
          <a:bodyPr wrap="square" rtlCol="0">
            <a:spAutoFit/>
          </a:bodyPr>
          <a:lstStyle/>
          <a:p>
            <a:pPr algn="ctr"/>
            <a:fld id="{26079DCE-4AA5-ED45-BECC-FB704C40D5F6}" type="slidenum">
              <a:rPr lang="en-US" sz="1200" b="0" i="0" smtClean="0">
                <a:solidFill>
                  <a:schemeClr val="tx1"/>
                </a:solidFill>
                <a:latin typeface="TheSans Spire Light" panose="020B0302060101020104" pitchFamily="34" charset="77"/>
              </a:rPr>
              <a:pPr algn="ctr"/>
              <a:t>‹#›</a:t>
            </a:fld>
            <a:endParaRPr lang="en-US" sz="1200" b="0" i="0">
              <a:solidFill>
                <a:schemeClr val="tx1"/>
              </a:solidFill>
              <a:latin typeface="TheSans Spire Light" panose="020B0302060101020104" pitchFamily="34" charset="77"/>
            </a:endParaRPr>
          </a:p>
        </p:txBody>
      </p:sp>
      <p:pic>
        <p:nvPicPr>
          <p:cNvPr id="10" name="Picture 9">
            <a:extLst>
              <a:ext uri="{FF2B5EF4-FFF2-40B4-BE49-F238E27FC236}">
                <a16:creationId xmlns:a16="http://schemas.microsoft.com/office/drawing/2014/main" id="{33364AD0-1DF8-9348-B975-65B52A3E69F4}"/>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663950" y="6302268"/>
            <a:ext cx="2184400" cy="442499"/>
          </a:xfrm>
          <a:prstGeom prst="rect">
            <a:avLst/>
          </a:prstGeom>
        </p:spPr>
      </p:pic>
    </p:spTree>
    <p:extLst>
      <p:ext uri="{BB962C8B-B14F-4D97-AF65-F5344CB8AC3E}">
        <p14:creationId xmlns:p14="http://schemas.microsoft.com/office/powerpoint/2010/main" val="278400773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07 - image and text 3">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992507C-1C88-584B-85E6-226891247074}"/>
              </a:ext>
            </a:extLst>
          </p:cNvPr>
          <p:cNvPicPr>
            <a:picLocks noChangeAspect="1"/>
          </p:cNvPicPr>
          <p:nvPr userDrawn="1"/>
        </p:nvPicPr>
        <p:blipFill rotWithShape="1">
          <a:blip r:embed="rId2" cstate="email">
            <a:alphaModFix/>
            <a:extLst>
              <a:ext uri="{28A0092B-C50C-407E-A947-70E740481C1C}">
                <a14:useLocalDpi xmlns:a14="http://schemas.microsoft.com/office/drawing/2010/main" val="0"/>
              </a:ext>
            </a:extLst>
          </a:blip>
          <a:srcRect/>
          <a:stretch/>
        </p:blipFill>
        <p:spPr>
          <a:xfrm>
            <a:off x="6361200" y="0"/>
            <a:ext cx="5832000" cy="6858000"/>
          </a:xfrm>
          <a:prstGeom prst="rect">
            <a:avLst/>
          </a:prstGeom>
        </p:spPr>
      </p:pic>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30201" y="6145487"/>
            <a:ext cx="2438052" cy="482659"/>
          </a:xfrm>
          <a:prstGeom prst="rect">
            <a:avLst/>
          </a:prstGeom>
        </p:spPr>
      </p:pic>
      <p:sp>
        <p:nvSpPr>
          <p:cNvPr id="18" name="Title 17">
            <a:extLst>
              <a:ext uri="{FF2B5EF4-FFF2-40B4-BE49-F238E27FC236}">
                <a16:creationId xmlns:a16="http://schemas.microsoft.com/office/drawing/2014/main" id="{50A3F0DC-FF92-1249-A97E-DBA755038058}"/>
              </a:ext>
            </a:extLst>
          </p:cNvPr>
          <p:cNvSpPr>
            <a:spLocks noGrp="1"/>
          </p:cNvSpPr>
          <p:nvPr>
            <p:ph type="title" hasCustomPrompt="1"/>
          </p:nvPr>
        </p:nvSpPr>
        <p:spPr>
          <a:xfrm>
            <a:off x="330201" y="65911"/>
            <a:ext cx="5511041" cy="957943"/>
          </a:xfrm>
          <a:prstGeom prst="rect">
            <a:avLst/>
          </a:prstGeom>
        </p:spPr>
        <p:txBody>
          <a:bodyPr anchor="ctr"/>
          <a:lstStyle>
            <a:lvl1pPr>
              <a:defRPr sz="2800">
                <a:solidFill>
                  <a:schemeClr val="tx2"/>
                </a:solidFill>
              </a:defRPr>
            </a:lvl1pPr>
          </a:lstStyle>
          <a:p>
            <a:r>
              <a:rPr lang="en-US"/>
              <a:t>Insert title</a:t>
            </a:r>
          </a:p>
        </p:txBody>
      </p:sp>
      <p:sp>
        <p:nvSpPr>
          <p:cNvPr id="19" name="TextBox 18">
            <a:extLst>
              <a:ext uri="{FF2B5EF4-FFF2-40B4-BE49-F238E27FC236}">
                <a16:creationId xmlns:a16="http://schemas.microsoft.com/office/drawing/2014/main" id="{9D4FCC1E-0218-3E4E-AB4C-240FF7C02819}"/>
              </a:ext>
            </a:extLst>
          </p:cNvPr>
          <p:cNvSpPr txBox="1"/>
          <p:nvPr userDrawn="1"/>
        </p:nvSpPr>
        <p:spPr>
          <a:xfrm>
            <a:off x="4755601" y="6339847"/>
            <a:ext cx="2696901" cy="276999"/>
          </a:xfrm>
          <a:prstGeom prst="rect">
            <a:avLst/>
          </a:prstGeom>
          <a:noFill/>
        </p:spPr>
        <p:txBody>
          <a:bodyPr wrap="square" rtlCol="0">
            <a:spAutoFit/>
          </a:bodyPr>
          <a:lstStyle/>
          <a:p>
            <a:pPr algn="ctr"/>
            <a:fld id="{26079DCE-4AA5-ED45-BECC-FB704C40D5F6}" type="slidenum">
              <a:rPr lang="en-US" sz="1200" b="0" i="0" smtClean="0">
                <a:solidFill>
                  <a:schemeClr val="tx1"/>
                </a:solidFill>
                <a:latin typeface="TheSans Spire Light" panose="020B0302060101020104" pitchFamily="34" charset="77"/>
              </a:rPr>
              <a:pPr algn="ctr"/>
              <a:t>‹#›</a:t>
            </a:fld>
            <a:endParaRPr lang="en-US" sz="1200" b="0" i="0">
              <a:solidFill>
                <a:schemeClr val="tx1"/>
              </a:solidFill>
              <a:latin typeface="TheSans Spire Light" panose="020B0302060101020104" pitchFamily="34" charset="77"/>
            </a:endParaRPr>
          </a:p>
        </p:txBody>
      </p:sp>
      <p:sp>
        <p:nvSpPr>
          <p:cNvPr id="20" name="Text Placeholder 19">
            <a:extLst>
              <a:ext uri="{FF2B5EF4-FFF2-40B4-BE49-F238E27FC236}">
                <a16:creationId xmlns:a16="http://schemas.microsoft.com/office/drawing/2014/main" id="{75AC18D2-5C7F-DD45-B936-04D15D29CAFD}"/>
              </a:ext>
            </a:extLst>
          </p:cNvPr>
          <p:cNvSpPr>
            <a:spLocks noGrp="1"/>
          </p:cNvSpPr>
          <p:nvPr>
            <p:ph type="body" sz="quarter" idx="10"/>
          </p:nvPr>
        </p:nvSpPr>
        <p:spPr>
          <a:xfrm>
            <a:off x="330200" y="1320800"/>
            <a:ext cx="5511042" cy="4484688"/>
          </a:xfrm>
          <a:prstGeom prst="rect">
            <a:avLst/>
          </a:prstGeom>
        </p:spPr>
        <p:txBody>
          <a:bodyPr/>
          <a:lstStyle>
            <a:lvl1pPr>
              <a:defRPr sz="2000" b="0" i="0">
                <a:latin typeface="TheSans Spire Bold" panose="020B0502060101020104" pitchFamily="34" charset="77"/>
              </a:defRPr>
            </a:lvl1pPr>
            <a:lvl2pPr>
              <a:defRPr sz="1800" b="0" i="0">
                <a:latin typeface="TheSans Spire Bold" panose="020B0502060101020104" pitchFamily="34" charset="77"/>
              </a:defRPr>
            </a:lvl2pPr>
            <a:lvl3pPr>
              <a:defRPr sz="1600" b="0" i="0">
                <a:latin typeface="TheSans Spire Bold" panose="020B0502060101020104" pitchFamily="34" charset="77"/>
              </a:defRPr>
            </a:lvl3pPr>
            <a:lvl4pPr>
              <a:defRPr sz="1600" b="0" i="0">
                <a:latin typeface="TheSans Spire Bold" panose="020B0502060101020104" pitchFamily="34" charset="77"/>
              </a:defRPr>
            </a:lvl4pPr>
            <a:lvl5pPr>
              <a:defRPr sz="1600" b="0" i="0">
                <a:latin typeface="TheSans Spire Bold" panose="020B05020601010201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FF6A8DF8-A01D-824B-A1EA-F747EDA35BE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663950" y="6302268"/>
            <a:ext cx="2184400" cy="442499"/>
          </a:xfrm>
          <a:prstGeom prst="rect">
            <a:avLst/>
          </a:prstGeom>
        </p:spPr>
      </p:pic>
    </p:spTree>
    <p:extLst>
      <p:ext uri="{BB962C8B-B14F-4D97-AF65-F5344CB8AC3E}">
        <p14:creationId xmlns:p14="http://schemas.microsoft.com/office/powerpoint/2010/main" val="393912457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08 - image and text 4">
    <p:bg>
      <p:bgRef idx="1001">
        <a:schemeClr val="bg1"/>
      </p:bgRef>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30201" y="6145487"/>
            <a:ext cx="2438052" cy="482659"/>
          </a:xfrm>
          <a:prstGeom prst="rect">
            <a:avLst/>
          </a:prstGeom>
        </p:spPr>
      </p:pic>
      <p:sp>
        <p:nvSpPr>
          <p:cNvPr id="18" name="Title 17">
            <a:extLst>
              <a:ext uri="{FF2B5EF4-FFF2-40B4-BE49-F238E27FC236}">
                <a16:creationId xmlns:a16="http://schemas.microsoft.com/office/drawing/2014/main" id="{50A3F0DC-FF92-1249-A97E-DBA755038058}"/>
              </a:ext>
            </a:extLst>
          </p:cNvPr>
          <p:cNvSpPr>
            <a:spLocks noGrp="1"/>
          </p:cNvSpPr>
          <p:nvPr>
            <p:ph type="title" hasCustomPrompt="1"/>
          </p:nvPr>
        </p:nvSpPr>
        <p:spPr>
          <a:xfrm>
            <a:off x="330202" y="65911"/>
            <a:ext cx="5550416" cy="957943"/>
          </a:xfrm>
          <a:prstGeom prst="rect">
            <a:avLst/>
          </a:prstGeom>
        </p:spPr>
        <p:txBody>
          <a:bodyPr anchor="ctr"/>
          <a:lstStyle>
            <a:lvl1pPr>
              <a:defRPr sz="2800">
                <a:solidFill>
                  <a:schemeClr val="tx2"/>
                </a:solidFill>
              </a:defRPr>
            </a:lvl1pPr>
          </a:lstStyle>
          <a:p>
            <a:r>
              <a:rPr lang="en-US"/>
              <a:t>Insert title</a:t>
            </a:r>
          </a:p>
        </p:txBody>
      </p:sp>
      <p:sp>
        <p:nvSpPr>
          <p:cNvPr id="19" name="TextBox 18">
            <a:extLst>
              <a:ext uri="{FF2B5EF4-FFF2-40B4-BE49-F238E27FC236}">
                <a16:creationId xmlns:a16="http://schemas.microsoft.com/office/drawing/2014/main" id="{9D4FCC1E-0218-3E4E-AB4C-240FF7C02819}"/>
              </a:ext>
            </a:extLst>
          </p:cNvPr>
          <p:cNvSpPr txBox="1"/>
          <p:nvPr userDrawn="1"/>
        </p:nvSpPr>
        <p:spPr>
          <a:xfrm>
            <a:off x="4755601" y="6339847"/>
            <a:ext cx="2696901" cy="276999"/>
          </a:xfrm>
          <a:prstGeom prst="rect">
            <a:avLst/>
          </a:prstGeom>
          <a:noFill/>
        </p:spPr>
        <p:txBody>
          <a:bodyPr wrap="square" rtlCol="0">
            <a:spAutoFit/>
          </a:bodyPr>
          <a:lstStyle/>
          <a:p>
            <a:pPr algn="ctr"/>
            <a:fld id="{26079DCE-4AA5-ED45-BECC-FB704C40D5F6}" type="slidenum">
              <a:rPr lang="en-US" sz="1200" b="0" i="0" smtClean="0">
                <a:solidFill>
                  <a:schemeClr val="tx1"/>
                </a:solidFill>
                <a:latin typeface="TheSans Spire Light" panose="020B0302060101020104" pitchFamily="34" charset="77"/>
              </a:rPr>
              <a:pPr algn="ctr"/>
              <a:t>‹#›</a:t>
            </a:fld>
            <a:endParaRPr lang="en-US" sz="1200" b="0" i="0">
              <a:solidFill>
                <a:schemeClr val="tx1"/>
              </a:solidFill>
              <a:latin typeface="TheSans Spire Light" panose="020B0302060101020104" pitchFamily="34" charset="77"/>
            </a:endParaRPr>
          </a:p>
        </p:txBody>
      </p:sp>
      <p:sp>
        <p:nvSpPr>
          <p:cNvPr id="20" name="Text Placeholder 19">
            <a:extLst>
              <a:ext uri="{FF2B5EF4-FFF2-40B4-BE49-F238E27FC236}">
                <a16:creationId xmlns:a16="http://schemas.microsoft.com/office/drawing/2014/main" id="{75AC18D2-5C7F-DD45-B936-04D15D29CAFD}"/>
              </a:ext>
            </a:extLst>
          </p:cNvPr>
          <p:cNvSpPr>
            <a:spLocks noGrp="1"/>
          </p:cNvSpPr>
          <p:nvPr>
            <p:ph type="body" sz="quarter" idx="10"/>
          </p:nvPr>
        </p:nvSpPr>
        <p:spPr>
          <a:xfrm>
            <a:off x="330200" y="1320800"/>
            <a:ext cx="5511042" cy="4484688"/>
          </a:xfrm>
          <a:prstGeom prst="rect">
            <a:avLst/>
          </a:prstGeom>
        </p:spPr>
        <p:txBody>
          <a:bodyPr/>
          <a:lstStyle>
            <a:lvl1pPr>
              <a:defRPr sz="2000" b="0" i="0">
                <a:latin typeface="TheSans Spire Bold" panose="020B0502060101020104" pitchFamily="34" charset="77"/>
              </a:defRPr>
            </a:lvl1pPr>
            <a:lvl2pPr>
              <a:defRPr sz="1800" b="0" i="0">
                <a:latin typeface="TheSans Spire Bold" panose="020B0502060101020104" pitchFamily="34" charset="77"/>
              </a:defRPr>
            </a:lvl2pPr>
            <a:lvl3pPr>
              <a:defRPr sz="1600" b="0" i="0">
                <a:latin typeface="TheSans Spire Bold" panose="020B0502060101020104" pitchFamily="34" charset="77"/>
              </a:defRPr>
            </a:lvl3pPr>
            <a:lvl4pPr>
              <a:defRPr sz="1600" b="0" i="0">
                <a:latin typeface="TheSans Spire Bold" panose="020B0502060101020104" pitchFamily="34" charset="77"/>
              </a:defRPr>
            </a:lvl4pPr>
            <a:lvl5pPr>
              <a:defRPr sz="1600" b="0" i="0">
                <a:latin typeface="TheSans Spire Bold" panose="020B05020601010201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F86861F2-D606-5448-9569-870E01E6DF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663950" y="6302268"/>
            <a:ext cx="2184400" cy="442499"/>
          </a:xfrm>
          <a:prstGeom prst="rect">
            <a:avLst/>
          </a:prstGeom>
        </p:spPr>
      </p:pic>
    </p:spTree>
    <p:extLst>
      <p:ext uri="{BB962C8B-B14F-4D97-AF65-F5344CB8AC3E}">
        <p14:creationId xmlns:p14="http://schemas.microsoft.com/office/powerpoint/2010/main" val="150631573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09 - image and text 5">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DA8C832-0F03-7F4A-AB94-DE76693EE6C9}"/>
              </a:ext>
            </a:extLst>
          </p:cNvPr>
          <p:cNvPicPr>
            <a:picLocks noChangeAspect="1"/>
          </p:cNvPicPr>
          <p:nvPr userDrawn="1"/>
        </p:nvPicPr>
        <p:blipFill rotWithShape="1">
          <a:blip r:embed="rId2" cstate="email">
            <a:alphaModFix/>
            <a:extLst>
              <a:ext uri="{28A0092B-C50C-407E-A947-70E740481C1C}">
                <a14:useLocalDpi xmlns:a14="http://schemas.microsoft.com/office/drawing/2010/main" val="0"/>
              </a:ext>
            </a:extLst>
          </a:blip>
          <a:srcRect/>
          <a:stretch/>
        </p:blipFill>
        <p:spPr>
          <a:xfrm>
            <a:off x="6361200" y="0"/>
            <a:ext cx="5832000" cy="6858000"/>
          </a:xfrm>
          <a:prstGeom prst="rect">
            <a:avLst/>
          </a:prstGeom>
        </p:spPr>
      </p:pic>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30201" y="6145487"/>
            <a:ext cx="2438052" cy="482659"/>
          </a:xfrm>
          <a:prstGeom prst="rect">
            <a:avLst/>
          </a:prstGeom>
        </p:spPr>
      </p:pic>
      <p:sp>
        <p:nvSpPr>
          <p:cNvPr id="18" name="Title 17">
            <a:extLst>
              <a:ext uri="{FF2B5EF4-FFF2-40B4-BE49-F238E27FC236}">
                <a16:creationId xmlns:a16="http://schemas.microsoft.com/office/drawing/2014/main" id="{50A3F0DC-FF92-1249-A97E-DBA755038058}"/>
              </a:ext>
            </a:extLst>
          </p:cNvPr>
          <p:cNvSpPr>
            <a:spLocks noGrp="1"/>
          </p:cNvSpPr>
          <p:nvPr>
            <p:ph type="title" hasCustomPrompt="1"/>
          </p:nvPr>
        </p:nvSpPr>
        <p:spPr>
          <a:xfrm>
            <a:off x="330202" y="65911"/>
            <a:ext cx="5511042" cy="957943"/>
          </a:xfrm>
          <a:prstGeom prst="rect">
            <a:avLst/>
          </a:prstGeom>
        </p:spPr>
        <p:txBody>
          <a:bodyPr anchor="ctr"/>
          <a:lstStyle>
            <a:lvl1pPr>
              <a:defRPr sz="2800">
                <a:solidFill>
                  <a:schemeClr val="tx2"/>
                </a:solidFill>
              </a:defRPr>
            </a:lvl1pPr>
          </a:lstStyle>
          <a:p>
            <a:r>
              <a:rPr lang="en-US"/>
              <a:t>Insert title</a:t>
            </a:r>
          </a:p>
        </p:txBody>
      </p:sp>
      <p:sp>
        <p:nvSpPr>
          <p:cNvPr id="19" name="TextBox 18">
            <a:extLst>
              <a:ext uri="{FF2B5EF4-FFF2-40B4-BE49-F238E27FC236}">
                <a16:creationId xmlns:a16="http://schemas.microsoft.com/office/drawing/2014/main" id="{9D4FCC1E-0218-3E4E-AB4C-240FF7C02819}"/>
              </a:ext>
            </a:extLst>
          </p:cNvPr>
          <p:cNvSpPr txBox="1"/>
          <p:nvPr userDrawn="1"/>
        </p:nvSpPr>
        <p:spPr>
          <a:xfrm>
            <a:off x="4755601" y="6339847"/>
            <a:ext cx="2696901" cy="276999"/>
          </a:xfrm>
          <a:prstGeom prst="rect">
            <a:avLst/>
          </a:prstGeom>
          <a:noFill/>
        </p:spPr>
        <p:txBody>
          <a:bodyPr wrap="square" rtlCol="0">
            <a:spAutoFit/>
          </a:bodyPr>
          <a:lstStyle/>
          <a:p>
            <a:pPr algn="ctr"/>
            <a:fld id="{26079DCE-4AA5-ED45-BECC-FB704C40D5F6}" type="slidenum">
              <a:rPr lang="en-US" sz="1200" b="0" i="0" smtClean="0">
                <a:solidFill>
                  <a:schemeClr val="tx1"/>
                </a:solidFill>
                <a:latin typeface="TheSans Spire Light" panose="020B0302060101020104" pitchFamily="34" charset="77"/>
              </a:rPr>
              <a:pPr algn="ctr"/>
              <a:t>‹#›</a:t>
            </a:fld>
            <a:endParaRPr lang="en-US" sz="1200" b="0" i="0">
              <a:solidFill>
                <a:schemeClr val="tx1"/>
              </a:solidFill>
              <a:latin typeface="TheSans Spire Light" panose="020B0302060101020104" pitchFamily="34" charset="77"/>
            </a:endParaRPr>
          </a:p>
        </p:txBody>
      </p:sp>
      <p:sp>
        <p:nvSpPr>
          <p:cNvPr id="20" name="Text Placeholder 19">
            <a:extLst>
              <a:ext uri="{FF2B5EF4-FFF2-40B4-BE49-F238E27FC236}">
                <a16:creationId xmlns:a16="http://schemas.microsoft.com/office/drawing/2014/main" id="{75AC18D2-5C7F-DD45-B936-04D15D29CAFD}"/>
              </a:ext>
            </a:extLst>
          </p:cNvPr>
          <p:cNvSpPr>
            <a:spLocks noGrp="1"/>
          </p:cNvSpPr>
          <p:nvPr>
            <p:ph type="body" sz="quarter" idx="10"/>
          </p:nvPr>
        </p:nvSpPr>
        <p:spPr>
          <a:xfrm>
            <a:off x="330200" y="1320800"/>
            <a:ext cx="5511042" cy="4484688"/>
          </a:xfrm>
          <a:prstGeom prst="rect">
            <a:avLst/>
          </a:prstGeom>
        </p:spPr>
        <p:txBody>
          <a:bodyPr/>
          <a:lstStyle>
            <a:lvl1pPr>
              <a:defRPr sz="2000" b="0" i="0">
                <a:latin typeface="TheSans Spire Bold" panose="020B0502060101020104" pitchFamily="34" charset="77"/>
              </a:defRPr>
            </a:lvl1pPr>
            <a:lvl2pPr>
              <a:defRPr sz="1800" b="0" i="0">
                <a:latin typeface="TheSans Spire Bold" panose="020B0502060101020104" pitchFamily="34" charset="77"/>
              </a:defRPr>
            </a:lvl2pPr>
            <a:lvl3pPr>
              <a:defRPr sz="1600" b="0" i="0">
                <a:latin typeface="TheSans Spire Bold" panose="020B0502060101020104" pitchFamily="34" charset="77"/>
              </a:defRPr>
            </a:lvl3pPr>
            <a:lvl4pPr>
              <a:defRPr sz="1600" b="0" i="0">
                <a:latin typeface="TheSans Spire Bold" panose="020B0502060101020104" pitchFamily="34" charset="77"/>
              </a:defRPr>
            </a:lvl4pPr>
            <a:lvl5pPr>
              <a:defRPr sz="1600" b="0" i="0">
                <a:latin typeface="TheSans Spire Bold" panose="020B05020601010201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3DF6BA9-9A76-434D-935A-EE24CC2F9B7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663950" y="6302268"/>
            <a:ext cx="2184400" cy="442499"/>
          </a:xfrm>
          <a:prstGeom prst="rect">
            <a:avLst/>
          </a:prstGeom>
        </p:spPr>
      </p:pic>
    </p:spTree>
    <p:extLst>
      <p:ext uri="{BB962C8B-B14F-4D97-AF65-F5344CB8AC3E}">
        <p14:creationId xmlns:p14="http://schemas.microsoft.com/office/powerpoint/2010/main" val="268492609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10 - image and text 6">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5928E70-2F08-B448-AC6E-9CCA5A43DAF7}"/>
              </a:ext>
            </a:extLst>
          </p:cNvPr>
          <p:cNvPicPr>
            <a:picLocks noChangeAspect="1"/>
          </p:cNvPicPr>
          <p:nvPr userDrawn="1"/>
        </p:nvPicPr>
        <p:blipFill rotWithShape="1">
          <a:blip r:embed="rId2" cstate="email">
            <a:alphaModFix/>
            <a:extLst>
              <a:ext uri="{28A0092B-C50C-407E-A947-70E740481C1C}">
                <a14:useLocalDpi xmlns:a14="http://schemas.microsoft.com/office/drawing/2010/main" val="0"/>
              </a:ext>
            </a:extLst>
          </a:blip>
          <a:srcRect/>
          <a:stretch/>
        </p:blipFill>
        <p:spPr>
          <a:xfrm>
            <a:off x="6361200" y="0"/>
            <a:ext cx="5832000" cy="6858000"/>
          </a:xfrm>
          <a:prstGeom prst="rect">
            <a:avLst/>
          </a:prstGeom>
        </p:spPr>
      </p:pic>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30201" y="6145487"/>
            <a:ext cx="2438052" cy="482659"/>
          </a:xfrm>
          <a:prstGeom prst="rect">
            <a:avLst/>
          </a:prstGeom>
        </p:spPr>
      </p:pic>
      <p:sp>
        <p:nvSpPr>
          <p:cNvPr id="18" name="Title 17">
            <a:extLst>
              <a:ext uri="{FF2B5EF4-FFF2-40B4-BE49-F238E27FC236}">
                <a16:creationId xmlns:a16="http://schemas.microsoft.com/office/drawing/2014/main" id="{50A3F0DC-FF92-1249-A97E-DBA755038058}"/>
              </a:ext>
            </a:extLst>
          </p:cNvPr>
          <p:cNvSpPr>
            <a:spLocks noGrp="1"/>
          </p:cNvSpPr>
          <p:nvPr>
            <p:ph type="title" hasCustomPrompt="1"/>
          </p:nvPr>
        </p:nvSpPr>
        <p:spPr>
          <a:xfrm>
            <a:off x="330202" y="65911"/>
            <a:ext cx="5511042" cy="957943"/>
          </a:xfrm>
          <a:prstGeom prst="rect">
            <a:avLst/>
          </a:prstGeom>
        </p:spPr>
        <p:txBody>
          <a:bodyPr anchor="ctr"/>
          <a:lstStyle>
            <a:lvl1pPr>
              <a:defRPr sz="2800">
                <a:solidFill>
                  <a:schemeClr val="tx2"/>
                </a:solidFill>
              </a:defRPr>
            </a:lvl1pPr>
          </a:lstStyle>
          <a:p>
            <a:r>
              <a:rPr lang="en-US"/>
              <a:t>Insert title</a:t>
            </a:r>
          </a:p>
        </p:txBody>
      </p:sp>
      <p:sp>
        <p:nvSpPr>
          <p:cNvPr id="19" name="TextBox 18">
            <a:extLst>
              <a:ext uri="{FF2B5EF4-FFF2-40B4-BE49-F238E27FC236}">
                <a16:creationId xmlns:a16="http://schemas.microsoft.com/office/drawing/2014/main" id="{9D4FCC1E-0218-3E4E-AB4C-240FF7C02819}"/>
              </a:ext>
            </a:extLst>
          </p:cNvPr>
          <p:cNvSpPr txBox="1"/>
          <p:nvPr userDrawn="1"/>
        </p:nvSpPr>
        <p:spPr>
          <a:xfrm>
            <a:off x="4755601" y="6339847"/>
            <a:ext cx="2696901" cy="276999"/>
          </a:xfrm>
          <a:prstGeom prst="rect">
            <a:avLst/>
          </a:prstGeom>
          <a:noFill/>
        </p:spPr>
        <p:txBody>
          <a:bodyPr wrap="square" rtlCol="0">
            <a:spAutoFit/>
          </a:bodyPr>
          <a:lstStyle/>
          <a:p>
            <a:pPr algn="ctr"/>
            <a:fld id="{26079DCE-4AA5-ED45-BECC-FB704C40D5F6}" type="slidenum">
              <a:rPr lang="en-US" sz="1200" b="0" i="0" smtClean="0">
                <a:solidFill>
                  <a:schemeClr val="tx1"/>
                </a:solidFill>
                <a:latin typeface="TheSans Spire Light" panose="020B0302060101020104" pitchFamily="34" charset="77"/>
              </a:rPr>
              <a:pPr algn="ctr"/>
              <a:t>‹#›</a:t>
            </a:fld>
            <a:endParaRPr lang="en-US" sz="1200" b="0" i="0">
              <a:solidFill>
                <a:schemeClr val="tx1"/>
              </a:solidFill>
              <a:latin typeface="TheSans Spire Light" panose="020B0302060101020104" pitchFamily="34" charset="77"/>
            </a:endParaRPr>
          </a:p>
        </p:txBody>
      </p:sp>
      <p:sp>
        <p:nvSpPr>
          <p:cNvPr id="20" name="Text Placeholder 19">
            <a:extLst>
              <a:ext uri="{FF2B5EF4-FFF2-40B4-BE49-F238E27FC236}">
                <a16:creationId xmlns:a16="http://schemas.microsoft.com/office/drawing/2014/main" id="{75AC18D2-5C7F-DD45-B936-04D15D29CAFD}"/>
              </a:ext>
            </a:extLst>
          </p:cNvPr>
          <p:cNvSpPr>
            <a:spLocks noGrp="1"/>
          </p:cNvSpPr>
          <p:nvPr>
            <p:ph type="body" sz="quarter" idx="10"/>
          </p:nvPr>
        </p:nvSpPr>
        <p:spPr>
          <a:xfrm>
            <a:off x="330200" y="1320800"/>
            <a:ext cx="5511042" cy="4484688"/>
          </a:xfrm>
          <a:prstGeom prst="rect">
            <a:avLst/>
          </a:prstGeom>
        </p:spPr>
        <p:txBody>
          <a:bodyPr/>
          <a:lstStyle>
            <a:lvl1pPr>
              <a:defRPr sz="2000" b="0" i="0">
                <a:latin typeface="TheSans Spire Bold" panose="020B0502060101020104" pitchFamily="34" charset="77"/>
              </a:defRPr>
            </a:lvl1pPr>
            <a:lvl2pPr>
              <a:defRPr sz="1800" b="0" i="0">
                <a:latin typeface="TheSans Spire Bold" panose="020B0502060101020104" pitchFamily="34" charset="77"/>
              </a:defRPr>
            </a:lvl2pPr>
            <a:lvl3pPr>
              <a:defRPr sz="1600" b="0" i="0">
                <a:latin typeface="TheSans Spire Bold" panose="020B0502060101020104" pitchFamily="34" charset="77"/>
              </a:defRPr>
            </a:lvl3pPr>
            <a:lvl4pPr>
              <a:defRPr sz="1600" b="0" i="0">
                <a:latin typeface="TheSans Spire Bold" panose="020B0502060101020104" pitchFamily="34" charset="77"/>
              </a:defRPr>
            </a:lvl4pPr>
            <a:lvl5pPr>
              <a:defRPr sz="1600" b="0" i="0">
                <a:latin typeface="TheSans Spire Bold" panose="020B05020601010201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12">
            <a:extLst>
              <a:ext uri="{FF2B5EF4-FFF2-40B4-BE49-F238E27FC236}">
                <a16:creationId xmlns:a16="http://schemas.microsoft.com/office/drawing/2014/main" id="{9B8F75E6-D51D-438F-9129-6355CDC32875}"/>
              </a:ext>
            </a:extLst>
          </p:cNvPr>
          <p:cNvPicPr>
            <a:picLocks noChangeAspect="1"/>
          </p:cNvPicPr>
          <p:nvPr userDrawn="1"/>
        </p:nvPicPr>
        <p:blipFill>
          <a:blip r:embed="rId4" cstate="email">
            <a:biLevel thresh="25000"/>
            <a:extLst>
              <a:ext uri="{28A0092B-C50C-407E-A947-70E740481C1C}">
                <a14:useLocalDpi xmlns:a14="http://schemas.microsoft.com/office/drawing/2010/main"/>
              </a:ext>
            </a:extLst>
          </a:blip>
          <a:srcRect/>
          <a:stretch/>
        </p:blipFill>
        <p:spPr>
          <a:xfrm>
            <a:off x="9663951" y="6302268"/>
            <a:ext cx="2184399" cy="442499"/>
          </a:xfrm>
          <a:prstGeom prst="rect">
            <a:avLst/>
          </a:prstGeom>
        </p:spPr>
      </p:pic>
    </p:spTree>
    <p:extLst>
      <p:ext uri="{BB962C8B-B14F-4D97-AF65-F5344CB8AC3E}">
        <p14:creationId xmlns:p14="http://schemas.microsoft.com/office/powerpoint/2010/main" val="316337795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Content 10 - image and text 6">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C2BD541-525D-A846-AF43-FBC5C3B8C87F}"/>
              </a:ext>
            </a:extLst>
          </p:cNvPr>
          <p:cNvPicPr>
            <a:picLocks noChangeAspect="1"/>
          </p:cNvPicPr>
          <p:nvPr userDrawn="1"/>
        </p:nvPicPr>
        <p:blipFill rotWithShape="1">
          <a:blip r:embed="rId2" cstate="email">
            <a:alphaModFix/>
            <a:extLst>
              <a:ext uri="{28A0092B-C50C-407E-A947-70E740481C1C}">
                <a14:useLocalDpi xmlns:a14="http://schemas.microsoft.com/office/drawing/2010/main" val="0"/>
              </a:ext>
            </a:extLst>
          </a:blip>
          <a:srcRect/>
          <a:stretch/>
        </p:blipFill>
        <p:spPr>
          <a:xfrm>
            <a:off x="6361200" y="0"/>
            <a:ext cx="5832000" cy="6858000"/>
          </a:xfrm>
          <a:prstGeom prst="rect">
            <a:avLst/>
          </a:prstGeom>
        </p:spPr>
      </p:pic>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30201" y="6145487"/>
            <a:ext cx="2438052" cy="482659"/>
          </a:xfrm>
          <a:prstGeom prst="rect">
            <a:avLst/>
          </a:prstGeom>
        </p:spPr>
      </p:pic>
      <p:sp>
        <p:nvSpPr>
          <p:cNvPr id="18" name="Title 17">
            <a:extLst>
              <a:ext uri="{FF2B5EF4-FFF2-40B4-BE49-F238E27FC236}">
                <a16:creationId xmlns:a16="http://schemas.microsoft.com/office/drawing/2014/main" id="{50A3F0DC-FF92-1249-A97E-DBA755038058}"/>
              </a:ext>
            </a:extLst>
          </p:cNvPr>
          <p:cNvSpPr>
            <a:spLocks noGrp="1"/>
          </p:cNvSpPr>
          <p:nvPr>
            <p:ph type="title" hasCustomPrompt="1"/>
          </p:nvPr>
        </p:nvSpPr>
        <p:spPr>
          <a:xfrm>
            <a:off x="330202" y="65911"/>
            <a:ext cx="5511041" cy="957943"/>
          </a:xfrm>
          <a:prstGeom prst="rect">
            <a:avLst/>
          </a:prstGeom>
        </p:spPr>
        <p:txBody>
          <a:bodyPr anchor="ctr"/>
          <a:lstStyle>
            <a:lvl1pPr>
              <a:defRPr sz="2800">
                <a:solidFill>
                  <a:schemeClr val="tx2"/>
                </a:solidFill>
              </a:defRPr>
            </a:lvl1pPr>
          </a:lstStyle>
          <a:p>
            <a:r>
              <a:rPr lang="en-US"/>
              <a:t>Insert title</a:t>
            </a:r>
          </a:p>
        </p:txBody>
      </p:sp>
      <p:sp>
        <p:nvSpPr>
          <p:cNvPr id="19" name="TextBox 18">
            <a:extLst>
              <a:ext uri="{FF2B5EF4-FFF2-40B4-BE49-F238E27FC236}">
                <a16:creationId xmlns:a16="http://schemas.microsoft.com/office/drawing/2014/main" id="{9D4FCC1E-0218-3E4E-AB4C-240FF7C02819}"/>
              </a:ext>
            </a:extLst>
          </p:cNvPr>
          <p:cNvSpPr txBox="1"/>
          <p:nvPr userDrawn="1"/>
        </p:nvSpPr>
        <p:spPr>
          <a:xfrm>
            <a:off x="4755601" y="6339847"/>
            <a:ext cx="2696901" cy="276999"/>
          </a:xfrm>
          <a:prstGeom prst="rect">
            <a:avLst/>
          </a:prstGeom>
          <a:noFill/>
        </p:spPr>
        <p:txBody>
          <a:bodyPr wrap="square" rtlCol="0">
            <a:spAutoFit/>
          </a:bodyPr>
          <a:lstStyle/>
          <a:p>
            <a:pPr algn="ctr"/>
            <a:fld id="{26079DCE-4AA5-ED45-BECC-FB704C40D5F6}" type="slidenum">
              <a:rPr lang="en-US" sz="1200" b="0" i="0" smtClean="0">
                <a:solidFill>
                  <a:schemeClr val="tx1"/>
                </a:solidFill>
                <a:latin typeface="TheSans Spire Light" panose="020B0302060101020104" pitchFamily="34" charset="77"/>
              </a:rPr>
              <a:pPr algn="ctr"/>
              <a:t>‹#›</a:t>
            </a:fld>
            <a:endParaRPr lang="en-US" sz="1200" b="0" i="0">
              <a:solidFill>
                <a:schemeClr val="tx1"/>
              </a:solidFill>
              <a:latin typeface="TheSans Spire Light" panose="020B0302060101020104" pitchFamily="34" charset="77"/>
            </a:endParaRPr>
          </a:p>
        </p:txBody>
      </p:sp>
      <p:sp>
        <p:nvSpPr>
          <p:cNvPr id="20" name="Text Placeholder 19">
            <a:extLst>
              <a:ext uri="{FF2B5EF4-FFF2-40B4-BE49-F238E27FC236}">
                <a16:creationId xmlns:a16="http://schemas.microsoft.com/office/drawing/2014/main" id="{75AC18D2-5C7F-DD45-B936-04D15D29CAFD}"/>
              </a:ext>
            </a:extLst>
          </p:cNvPr>
          <p:cNvSpPr>
            <a:spLocks noGrp="1"/>
          </p:cNvSpPr>
          <p:nvPr>
            <p:ph type="body" sz="quarter" idx="10"/>
          </p:nvPr>
        </p:nvSpPr>
        <p:spPr>
          <a:xfrm>
            <a:off x="330200" y="1320800"/>
            <a:ext cx="5511042" cy="4484688"/>
          </a:xfrm>
          <a:prstGeom prst="rect">
            <a:avLst/>
          </a:prstGeom>
        </p:spPr>
        <p:txBody>
          <a:bodyPr/>
          <a:lstStyle>
            <a:lvl1pPr>
              <a:defRPr sz="2000" b="0" i="0">
                <a:latin typeface="TheSans Spire Bold" panose="020B0502060101020104" pitchFamily="34" charset="77"/>
              </a:defRPr>
            </a:lvl1pPr>
            <a:lvl2pPr>
              <a:defRPr sz="1800" b="0" i="0">
                <a:latin typeface="TheSans Spire Bold" panose="020B0502060101020104" pitchFamily="34" charset="77"/>
              </a:defRPr>
            </a:lvl2pPr>
            <a:lvl3pPr>
              <a:defRPr sz="1600" b="0" i="0">
                <a:latin typeface="TheSans Spire Bold" panose="020B0502060101020104" pitchFamily="34" charset="77"/>
              </a:defRPr>
            </a:lvl3pPr>
            <a:lvl4pPr>
              <a:defRPr sz="1600" b="0" i="0">
                <a:latin typeface="TheSans Spire Bold" panose="020B0502060101020104" pitchFamily="34" charset="77"/>
              </a:defRPr>
            </a:lvl4pPr>
            <a:lvl5pPr>
              <a:defRPr sz="1600" b="0" i="0">
                <a:latin typeface="TheSans Spire Bold" panose="020B05020601010201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12">
            <a:extLst>
              <a:ext uri="{FF2B5EF4-FFF2-40B4-BE49-F238E27FC236}">
                <a16:creationId xmlns:a16="http://schemas.microsoft.com/office/drawing/2014/main" id="{993C5A03-34A5-4CBE-BFB9-8BF880083712}"/>
              </a:ext>
            </a:extLst>
          </p:cNvPr>
          <p:cNvPicPr>
            <a:picLocks noChangeAspect="1"/>
          </p:cNvPicPr>
          <p:nvPr userDrawn="1"/>
        </p:nvPicPr>
        <p:blipFill>
          <a:blip r:embed="rId4" cstate="email">
            <a:biLevel thresh="25000"/>
            <a:extLst>
              <a:ext uri="{28A0092B-C50C-407E-A947-70E740481C1C}">
                <a14:useLocalDpi xmlns:a14="http://schemas.microsoft.com/office/drawing/2010/main"/>
              </a:ext>
            </a:extLst>
          </a:blip>
          <a:srcRect/>
          <a:stretch/>
        </p:blipFill>
        <p:spPr>
          <a:xfrm>
            <a:off x="9663951" y="6302268"/>
            <a:ext cx="2184399" cy="442499"/>
          </a:xfrm>
          <a:prstGeom prst="rect">
            <a:avLst/>
          </a:prstGeom>
        </p:spPr>
      </p:pic>
    </p:spTree>
    <p:extLst>
      <p:ext uri="{BB962C8B-B14F-4D97-AF65-F5344CB8AC3E}">
        <p14:creationId xmlns:p14="http://schemas.microsoft.com/office/powerpoint/2010/main" val="315971974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Content 10 - image and text 6">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8AB7BB6-2B15-DB47-B3F0-091C2DA0EDFB}"/>
              </a:ext>
            </a:extLst>
          </p:cNvPr>
          <p:cNvPicPr>
            <a:picLocks noChangeAspect="1"/>
          </p:cNvPicPr>
          <p:nvPr userDrawn="1"/>
        </p:nvPicPr>
        <p:blipFill rotWithShape="1">
          <a:blip r:embed="rId2" cstate="email">
            <a:alphaModFix/>
            <a:extLst>
              <a:ext uri="{28A0092B-C50C-407E-A947-70E740481C1C}">
                <a14:useLocalDpi xmlns:a14="http://schemas.microsoft.com/office/drawing/2010/main" val="0"/>
              </a:ext>
            </a:extLst>
          </a:blip>
          <a:srcRect/>
          <a:stretch/>
        </p:blipFill>
        <p:spPr>
          <a:xfrm>
            <a:off x="6361200" y="0"/>
            <a:ext cx="5832000" cy="6858000"/>
          </a:xfrm>
          <a:prstGeom prst="rect">
            <a:avLst/>
          </a:prstGeom>
        </p:spPr>
      </p:pic>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30201" y="6145487"/>
            <a:ext cx="2438052" cy="482659"/>
          </a:xfrm>
          <a:prstGeom prst="rect">
            <a:avLst/>
          </a:prstGeom>
        </p:spPr>
      </p:pic>
      <p:sp>
        <p:nvSpPr>
          <p:cNvPr id="18" name="Title 17">
            <a:extLst>
              <a:ext uri="{FF2B5EF4-FFF2-40B4-BE49-F238E27FC236}">
                <a16:creationId xmlns:a16="http://schemas.microsoft.com/office/drawing/2014/main" id="{50A3F0DC-FF92-1249-A97E-DBA755038058}"/>
              </a:ext>
            </a:extLst>
          </p:cNvPr>
          <p:cNvSpPr>
            <a:spLocks noGrp="1"/>
          </p:cNvSpPr>
          <p:nvPr>
            <p:ph type="title" hasCustomPrompt="1"/>
          </p:nvPr>
        </p:nvSpPr>
        <p:spPr>
          <a:xfrm>
            <a:off x="330201" y="65911"/>
            <a:ext cx="5511041" cy="957943"/>
          </a:xfrm>
          <a:prstGeom prst="rect">
            <a:avLst/>
          </a:prstGeom>
        </p:spPr>
        <p:txBody>
          <a:bodyPr anchor="ctr"/>
          <a:lstStyle>
            <a:lvl1pPr>
              <a:defRPr sz="2800">
                <a:solidFill>
                  <a:schemeClr val="tx2"/>
                </a:solidFill>
              </a:defRPr>
            </a:lvl1pPr>
          </a:lstStyle>
          <a:p>
            <a:r>
              <a:rPr lang="en-US"/>
              <a:t>Insert title</a:t>
            </a:r>
          </a:p>
        </p:txBody>
      </p:sp>
      <p:sp>
        <p:nvSpPr>
          <p:cNvPr id="19" name="TextBox 18">
            <a:extLst>
              <a:ext uri="{FF2B5EF4-FFF2-40B4-BE49-F238E27FC236}">
                <a16:creationId xmlns:a16="http://schemas.microsoft.com/office/drawing/2014/main" id="{9D4FCC1E-0218-3E4E-AB4C-240FF7C02819}"/>
              </a:ext>
            </a:extLst>
          </p:cNvPr>
          <p:cNvSpPr txBox="1"/>
          <p:nvPr userDrawn="1"/>
        </p:nvSpPr>
        <p:spPr>
          <a:xfrm>
            <a:off x="4755601" y="6339847"/>
            <a:ext cx="2696901" cy="276999"/>
          </a:xfrm>
          <a:prstGeom prst="rect">
            <a:avLst/>
          </a:prstGeom>
          <a:noFill/>
        </p:spPr>
        <p:txBody>
          <a:bodyPr wrap="square" rtlCol="0">
            <a:spAutoFit/>
          </a:bodyPr>
          <a:lstStyle/>
          <a:p>
            <a:pPr algn="ctr"/>
            <a:fld id="{26079DCE-4AA5-ED45-BECC-FB704C40D5F6}" type="slidenum">
              <a:rPr lang="en-US" sz="1200" b="0" i="0" smtClean="0">
                <a:solidFill>
                  <a:schemeClr val="tx1"/>
                </a:solidFill>
                <a:latin typeface="TheSans Spire Light" panose="020B0302060101020104" pitchFamily="34" charset="77"/>
              </a:rPr>
              <a:pPr algn="ctr"/>
              <a:t>‹#›</a:t>
            </a:fld>
            <a:endParaRPr lang="en-US" sz="1200" b="0" i="0">
              <a:solidFill>
                <a:schemeClr val="tx1"/>
              </a:solidFill>
              <a:latin typeface="TheSans Spire Light" panose="020B0302060101020104" pitchFamily="34" charset="77"/>
            </a:endParaRPr>
          </a:p>
        </p:txBody>
      </p:sp>
      <p:sp>
        <p:nvSpPr>
          <p:cNvPr id="20" name="Text Placeholder 19">
            <a:extLst>
              <a:ext uri="{FF2B5EF4-FFF2-40B4-BE49-F238E27FC236}">
                <a16:creationId xmlns:a16="http://schemas.microsoft.com/office/drawing/2014/main" id="{75AC18D2-5C7F-DD45-B936-04D15D29CAFD}"/>
              </a:ext>
            </a:extLst>
          </p:cNvPr>
          <p:cNvSpPr>
            <a:spLocks noGrp="1"/>
          </p:cNvSpPr>
          <p:nvPr>
            <p:ph type="body" sz="quarter" idx="10"/>
          </p:nvPr>
        </p:nvSpPr>
        <p:spPr>
          <a:xfrm>
            <a:off x="330200" y="1320800"/>
            <a:ext cx="5511042" cy="4484688"/>
          </a:xfrm>
          <a:prstGeom prst="rect">
            <a:avLst/>
          </a:prstGeom>
        </p:spPr>
        <p:txBody>
          <a:bodyPr/>
          <a:lstStyle>
            <a:lvl1pPr>
              <a:defRPr sz="2000" b="0" i="0">
                <a:latin typeface="TheSans Spire Bold" panose="020B0502060101020104" pitchFamily="34" charset="77"/>
              </a:defRPr>
            </a:lvl1pPr>
            <a:lvl2pPr>
              <a:defRPr sz="1800" b="0" i="0">
                <a:latin typeface="TheSans Spire Bold" panose="020B0502060101020104" pitchFamily="34" charset="77"/>
              </a:defRPr>
            </a:lvl2pPr>
            <a:lvl3pPr>
              <a:defRPr sz="1600" b="0" i="0">
                <a:latin typeface="TheSans Spire Bold" panose="020B0502060101020104" pitchFamily="34" charset="77"/>
              </a:defRPr>
            </a:lvl3pPr>
            <a:lvl4pPr>
              <a:defRPr sz="1600" b="0" i="0">
                <a:latin typeface="TheSans Spire Bold" panose="020B0502060101020104" pitchFamily="34" charset="77"/>
              </a:defRPr>
            </a:lvl4pPr>
            <a:lvl5pPr>
              <a:defRPr sz="1600" b="0" i="0">
                <a:latin typeface="TheSans Spire Bold" panose="020B05020601010201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12">
            <a:extLst>
              <a:ext uri="{FF2B5EF4-FFF2-40B4-BE49-F238E27FC236}">
                <a16:creationId xmlns:a16="http://schemas.microsoft.com/office/drawing/2014/main" id="{B216C973-FAB5-4881-87E9-2EE0C77B8A8C}"/>
              </a:ext>
            </a:extLst>
          </p:cNvPr>
          <p:cNvPicPr>
            <a:picLocks noChangeAspect="1"/>
          </p:cNvPicPr>
          <p:nvPr userDrawn="1"/>
        </p:nvPicPr>
        <p:blipFill>
          <a:blip r:embed="rId4" cstate="email">
            <a:biLevel thresh="25000"/>
            <a:extLst>
              <a:ext uri="{28A0092B-C50C-407E-A947-70E740481C1C}">
                <a14:useLocalDpi xmlns:a14="http://schemas.microsoft.com/office/drawing/2010/main"/>
              </a:ext>
            </a:extLst>
          </a:blip>
          <a:srcRect/>
          <a:stretch/>
        </p:blipFill>
        <p:spPr>
          <a:xfrm>
            <a:off x="9663951" y="6302268"/>
            <a:ext cx="2184399" cy="442499"/>
          </a:xfrm>
          <a:prstGeom prst="rect">
            <a:avLst/>
          </a:prstGeom>
        </p:spPr>
      </p:pic>
    </p:spTree>
    <p:extLst>
      <p:ext uri="{BB962C8B-B14F-4D97-AF65-F5344CB8AC3E}">
        <p14:creationId xmlns:p14="http://schemas.microsoft.com/office/powerpoint/2010/main" val="357827380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Content 10 - image and text 6">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A4BBA54-512C-6445-A094-E3FDF1B3DF86}"/>
              </a:ext>
            </a:extLst>
          </p:cNvPr>
          <p:cNvPicPr>
            <a:picLocks noChangeAspect="1"/>
          </p:cNvPicPr>
          <p:nvPr userDrawn="1"/>
        </p:nvPicPr>
        <p:blipFill rotWithShape="1">
          <a:blip r:embed="rId2" cstate="email">
            <a:alphaModFix/>
            <a:extLst>
              <a:ext uri="{28A0092B-C50C-407E-A947-70E740481C1C}">
                <a14:useLocalDpi xmlns:a14="http://schemas.microsoft.com/office/drawing/2010/main" val="0"/>
              </a:ext>
            </a:extLst>
          </a:blip>
          <a:srcRect/>
          <a:stretch/>
        </p:blipFill>
        <p:spPr>
          <a:xfrm>
            <a:off x="6361200" y="0"/>
            <a:ext cx="5832000" cy="6858000"/>
          </a:xfrm>
          <a:prstGeom prst="rect">
            <a:avLst/>
          </a:prstGeom>
        </p:spPr>
      </p:pic>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30201" y="6145487"/>
            <a:ext cx="2438052" cy="482659"/>
          </a:xfrm>
          <a:prstGeom prst="rect">
            <a:avLst/>
          </a:prstGeom>
        </p:spPr>
      </p:pic>
      <p:sp>
        <p:nvSpPr>
          <p:cNvPr id="18" name="Title 17">
            <a:extLst>
              <a:ext uri="{FF2B5EF4-FFF2-40B4-BE49-F238E27FC236}">
                <a16:creationId xmlns:a16="http://schemas.microsoft.com/office/drawing/2014/main" id="{50A3F0DC-FF92-1249-A97E-DBA755038058}"/>
              </a:ext>
            </a:extLst>
          </p:cNvPr>
          <p:cNvSpPr>
            <a:spLocks noGrp="1"/>
          </p:cNvSpPr>
          <p:nvPr>
            <p:ph type="title" hasCustomPrompt="1"/>
          </p:nvPr>
        </p:nvSpPr>
        <p:spPr>
          <a:xfrm>
            <a:off x="330202" y="65911"/>
            <a:ext cx="5511042" cy="957943"/>
          </a:xfrm>
          <a:prstGeom prst="rect">
            <a:avLst/>
          </a:prstGeom>
        </p:spPr>
        <p:txBody>
          <a:bodyPr anchor="ctr"/>
          <a:lstStyle>
            <a:lvl1pPr>
              <a:defRPr sz="2800">
                <a:solidFill>
                  <a:schemeClr val="tx2"/>
                </a:solidFill>
              </a:defRPr>
            </a:lvl1pPr>
          </a:lstStyle>
          <a:p>
            <a:r>
              <a:rPr lang="en-US"/>
              <a:t>Insert title</a:t>
            </a:r>
          </a:p>
        </p:txBody>
      </p:sp>
      <p:sp>
        <p:nvSpPr>
          <p:cNvPr id="19" name="TextBox 18">
            <a:extLst>
              <a:ext uri="{FF2B5EF4-FFF2-40B4-BE49-F238E27FC236}">
                <a16:creationId xmlns:a16="http://schemas.microsoft.com/office/drawing/2014/main" id="{9D4FCC1E-0218-3E4E-AB4C-240FF7C02819}"/>
              </a:ext>
            </a:extLst>
          </p:cNvPr>
          <p:cNvSpPr txBox="1"/>
          <p:nvPr userDrawn="1"/>
        </p:nvSpPr>
        <p:spPr>
          <a:xfrm>
            <a:off x="4755601" y="6339847"/>
            <a:ext cx="2696901" cy="276999"/>
          </a:xfrm>
          <a:prstGeom prst="rect">
            <a:avLst/>
          </a:prstGeom>
          <a:noFill/>
        </p:spPr>
        <p:txBody>
          <a:bodyPr wrap="square" rtlCol="0">
            <a:spAutoFit/>
          </a:bodyPr>
          <a:lstStyle/>
          <a:p>
            <a:pPr algn="ctr"/>
            <a:fld id="{26079DCE-4AA5-ED45-BECC-FB704C40D5F6}" type="slidenum">
              <a:rPr lang="en-US" sz="1200" b="0" i="0" smtClean="0">
                <a:solidFill>
                  <a:schemeClr val="tx1"/>
                </a:solidFill>
                <a:latin typeface="TheSans Spire Light" panose="020B0302060101020104" pitchFamily="34" charset="77"/>
              </a:rPr>
              <a:pPr algn="ctr"/>
              <a:t>‹#›</a:t>
            </a:fld>
            <a:endParaRPr lang="en-US" sz="1200" b="0" i="0">
              <a:solidFill>
                <a:schemeClr val="tx1"/>
              </a:solidFill>
              <a:latin typeface="TheSans Spire Light" panose="020B0302060101020104" pitchFamily="34" charset="77"/>
            </a:endParaRPr>
          </a:p>
        </p:txBody>
      </p:sp>
      <p:sp>
        <p:nvSpPr>
          <p:cNvPr id="20" name="Text Placeholder 19">
            <a:extLst>
              <a:ext uri="{FF2B5EF4-FFF2-40B4-BE49-F238E27FC236}">
                <a16:creationId xmlns:a16="http://schemas.microsoft.com/office/drawing/2014/main" id="{75AC18D2-5C7F-DD45-B936-04D15D29CAFD}"/>
              </a:ext>
            </a:extLst>
          </p:cNvPr>
          <p:cNvSpPr>
            <a:spLocks noGrp="1"/>
          </p:cNvSpPr>
          <p:nvPr>
            <p:ph type="body" sz="quarter" idx="10"/>
          </p:nvPr>
        </p:nvSpPr>
        <p:spPr>
          <a:xfrm>
            <a:off x="330200" y="1320800"/>
            <a:ext cx="5511042" cy="4484688"/>
          </a:xfrm>
          <a:prstGeom prst="rect">
            <a:avLst/>
          </a:prstGeom>
        </p:spPr>
        <p:txBody>
          <a:bodyPr/>
          <a:lstStyle>
            <a:lvl1pPr>
              <a:defRPr sz="2000" b="0" i="0">
                <a:latin typeface="TheSans Spire Bold" panose="020B0502060101020104" pitchFamily="34" charset="77"/>
              </a:defRPr>
            </a:lvl1pPr>
            <a:lvl2pPr>
              <a:defRPr sz="1800" b="0" i="0">
                <a:latin typeface="TheSans Spire Bold" panose="020B0502060101020104" pitchFamily="34" charset="77"/>
              </a:defRPr>
            </a:lvl2pPr>
            <a:lvl3pPr>
              <a:defRPr sz="1600" b="0" i="0">
                <a:latin typeface="TheSans Spire Bold" panose="020B0502060101020104" pitchFamily="34" charset="77"/>
              </a:defRPr>
            </a:lvl3pPr>
            <a:lvl4pPr>
              <a:defRPr sz="1600" b="0" i="0">
                <a:latin typeface="TheSans Spire Bold" panose="020B0502060101020104" pitchFamily="34" charset="77"/>
              </a:defRPr>
            </a:lvl4pPr>
            <a:lvl5pPr>
              <a:defRPr sz="1600" b="0" i="0">
                <a:latin typeface="TheSans Spire Bold" panose="020B05020601010201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12">
            <a:extLst>
              <a:ext uri="{FF2B5EF4-FFF2-40B4-BE49-F238E27FC236}">
                <a16:creationId xmlns:a16="http://schemas.microsoft.com/office/drawing/2014/main" id="{8141CD1E-2AB4-4135-ABD4-BBD2E488A53D}"/>
              </a:ext>
            </a:extLst>
          </p:cNvPr>
          <p:cNvPicPr>
            <a:picLocks noChangeAspect="1"/>
          </p:cNvPicPr>
          <p:nvPr userDrawn="1"/>
        </p:nvPicPr>
        <p:blipFill>
          <a:blip r:embed="rId4" cstate="email">
            <a:biLevel thresh="25000"/>
            <a:extLst>
              <a:ext uri="{28A0092B-C50C-407E-A947-70E740481C1C}">
                <a14:useLocalDpi xmlns:a14="http://schemas.microsoft.com/office/drawing/2010/main"/>
              </a:ext>
            </a:extLst>
          </a:blip>
          <a:srcRect/>
          <a:stretch/>
        </p:blipFill>
        <p:spPr>
          <a:xfrm>
            <a:off x="9663951" y="6302268"/>
            <a:ext cx="2184399" cy="442499"/>
          </a:xfrm>
          <a:prstGeom prst="rect">
            <a:avLst/>
          </a:prstGeom>
        </p:spPr>
      </p:pic>
    </p:spTree>
    <p:extLst>
      <p:ext uri="{BB962C8B-B14F-4D97-AF65-F5344CB8AC3E}">
        <p14:creationId xmlns:p14="http://schemas.microsoft.com/office/powerpoint/2010/main" val="305182691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_Content 10 - image and text 6">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C7A3B80-B504-1E41-9DCF-D54621B10B66}"/>
              </a:ext>
            </a:extLst>
          </p:cNvPr>
          <p:cNvPicPr>
            <a:picLocks noChangeAspect="1"/>
          </p:cNvPicPr>
          <p:nvPr userDrawn="1"/>
        </p:nvPicPr>
        <p:blipFill rotWithShape="1">
          <a:blip r:embed="rId2" cstate="email">
            <a:alphaModFix/>
            <a:extLst>
              <a:ext uri="{28A0092B-C50C-407E-A947-70E740481C1C}">
                <a14:useLocalDpi xmlns:a14="http://schemas.microsoft.com/office/drawing/2010/main" val="0"/>
              </a:ext>
            </a:extLst>
          </a:blip>
          <a:srcRect/>
          <a:stretch/>
        </p:blipFill>
        <p:spPr>
          <a:xfrm>
            <a:off x="6361200" y="0"/>
            <a:ext cx="5832000" cy="6858000"/>
          </a:xfrm>
          <a:prstGeom prst="rect">
            <a:avLst/>
          </a:prstGeom>
        </p:spPr>
      </p:pic>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30201" y="6145487"/>
            <a:ext cx="2438052" cy="482659"/>
          </a:xfrm>
          <a:prstGeom prst="rect">
            <a:avLst/>
          </a:prstGeom>
        </p:spPr>
      </p:pic>
      <p:sp>
        <p:nvSpPr>
          <p:cNvPr id="18" name="Title 17">
            <a:extLst>
              <a:ext uri="{FF2B5EF4-FFF2-40B4-BE49-F238E27FC236}">
                <a16:creationId xmlns:a16="http://schemas.microsoft.com/office/drawing/2014/main" id="{50A3F0DC-FF92-1249-A97E-DBA755038058}"/>
              </a:ext>
            </a:extLst>
          </p:cNvPr>
          <p:cNvSpPr>
            <a:spLocks noGrp="1"/>
          </p:cNvSpPr>
          <p:nvPr>
            <p:ph type="title" hasCustomPrompt="1"/>
          </p:nvPr>
        </p:nvSpPr>
        <p:spPr>
          <a:xfrm>
            <a:off x="330202" y="65911"/>
            <a:ext cx="5511042" cy="957943"/>
          </a:xfrm>
          <a:prstGeom prst="rect">
            <a:avLst/>
          </a:prstGeom>
        </p:spPr>
        <p:txBody>
          <a:bodyPr anchor="ctr"/>
          <a:lstStyle>
            <a:lvl1pPr>
              <a:defRPr sz="2800">
                <a:solidFill>
                  <a:schemeClr val="tx2"/>
                </a:solidFill>
              </a:defRPr>
            </a:lvl1pPr>
          </a:lstStyle>
          <a:p>
            <a:r>
              <a:rPr lang="en-US"/>
              <a:t>Insert title</a:t>
            </a:r>
          </a:p>
        </p:txBody>
      </p:sp>
      <p:sp>
        <p:nvSpPr>
          <p:cNvPr id="19" name="TextBox 18">
            <a:extLst>
              <a:ext uri="{FF2B5EF4-FFF2-40B4-BE49-F238E27FC236}">
                <a16:creationId xmlns:a16="http://schemas.microsoft.com/office/drawing/2014/main" id="{9D4FCC1E-0218-3E4E-AB4C-240FF7C02819}"/>
              </a:ext>
            </a:extLst>
          </p:cNvPr>
          <p:cNvSpPr txBox="1"/>
          <p:nvPr userDrawn="1"/>
        </p:nvSpPr>
        <p:spPr>
          <a:xfrm>
            <a:off x="4755601" y="6339847"/>
            <a:ext cx="2696901" cy="276999"/>
          </a:xfrm>
          <a:prstGeom prst="rect">
            <a:avLst/>
          </a:prstGeom>
          <a:noFill/>
        </p:spPr>
        <p:txBody>
          <a:bodyPr wrap="square" rtlCol="0">
            <a:spAutoFit/>
          </a:bodyPr>
          <a:lstStyle/>
          <a:p>
            <a:pPr algn="ctr"/>
            <a:fld id="{26079DCE-4AA5-ED45-BECC-FB704C40D5F6}" type="slidenum">
              <a:rPr lang="en-US" sz="1200" b="0" i="0" smtClean="0">
                <a:solidFill>
                  <a:schemeClr val="tx1"/>
                </a:solidFill>
                <a:latin typeface="TheSans Spire Light" panose="020B0302060101020104" pitchFamily="34" charset="77"/>
              </a:rPr>
              <a:pPr algn="ctr"/>
              <a:t>‹#›</a:t>
            </a:fld>
            <a:endParaRPr lang="en-US" sz="1200" b="0" i="0">
              <a:solidFill>
                <a:schemeClr val="tx1"/>
              </a:solidFill>
              <a:latin typeface="TheSans Spire Light" panose="020B0302060101020104" pitchFamily="34" charset="77"/>
            </a:endParaRPr>
          </a:p>
        </p:txBody>
      </p:sp>
      <p:sp>
        <p:nvSpPr>
          <p:cNvPr id="20" name="Text Placeholder 19">
            <a:extLst>
              <a:ext uri="{FF2B5EF4-FFF2-40B4-BE49-F238E27FC236}">
                <a16:creationId xmlns:a16="http://schemas.microsoft.com/office/drawing/2014/main" id="{75AC18D2-5C7F-DD45-B936-04D15D29CAFD}"/>
              </a:ext>
            </a:extLst>
          </p:cNvPr>
          <p:cNvSpPr>
            <a:spLocks noGrp="1"/>
          </p:cNvSpPr>
          <p:nvPr>
            <p:ph type="body" sz="quarter" idx="10"/>
          </p:nvPr>
        </p:nvSpPr>
        <p:spPr>
          <a:xfrm>
            <a:off x="330200" y="1320800"/>
            <a:ext cx="5511042" cy="4484688"/>
          </a:xfrm>
          <a:prstGeom prst="rect">
            <a:avLst/>
          </a:prstGeom>
        </p:spPr>
        <p:txBody>
          <a:bodyPr/>
          <a:lstStyle>
            <a:lvl1pPr>
              <a:defRPr sz="2000" b="0" i="0">
                <a:latin typeface="TheSans Spire Bold" panose="020B0502060101020104" pitchFamily="34" charset="77"/>
              </a:defRPr>
            </a:lvl1pPr>
            <a:lvl2pPr>
              <a:defRPr sz="1800" b="0" i="0">
                <a:latin typeface="TheSans Spire Bold" panose="020B0502060101020104" pitchFamily="34" charset="77"/>
              </a:defRPr>
            </a:lvl2pPr>
            <a:lvl3pPr>
              <a:defRPr sz="1600" b="0" i="0">
                <a:latin typeface="TheSans Spire Bold" panose="020B0502060101020104" pitchFamily="34" charset="77"/>
              </a:defRPr>
            </a:lvl3pPr>
            <a:lvl4pPr>
              <a:defRPr sz="1600" b="0" i="0">
                <a:latin typeface="TheSans Spire Bold" panose="020B0502060101020104" pitchFamily="34" charset="77"/>
              </a:defRPr>
            </a:lvl4pPr>
            <a:lvl5pPr>
              <a:defRPr sz="1600" b="0" i="0">
                <a:latin typeface="TheSans Spire Bold" panose="020B05020601010201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Picture 12">
            <a:extLst>
              <a:ext uri="{FF2B5EF4-FFF2-40B4-BE49-F238E27FC236}">
                <a16:creationId xmlns:a16="http://schemas.microsoft.com/office/drawing/2014/main" id="{BD1EC2B4-28E6-3244-96B0-AF434FDD22C6}"/>
              </a:ext>
            </a:extLst>
          </p:cNvPr>
          <p:cNvPicPr>
            <a:picLocks noChangeAspect="1"/>
          </p:cNvPicPr>
          <p:nvPr userDrawn="1"/>
        </p:nvPicPr>
        <p:blipFill>
          <a:blip r:embed="rId4" cstate="email">
            <a:biLevel thresh="25000"/>
            <a:extLst>
              <a:ext uri="{28A0092B-C50C-407E-A947-70E740481C1C}">
                <a14:useLocalDpi xmlns:a14="http://schemas.microsoft.com/office/drawing/2010/main"/>
              </a:ext>
            </a:extLst>
          </a:blip>
          <a:srcRect/>
          <a:stretch/>
        </p:blipFill>
        <p:spPr>
          <a:xfrm>
            <a:off x="9663951" y="6302268"/>
            <a:ext cx="2184399" cy="442499"/>
          </a:xfrm>
          <a:prstGeom prst="rect">
            <a:avLst/>
          </a:prstGeom>
        </p:spPr>
      </p:pic>
    </p:spTree>
    <p:extLst>
      <p:ext uri="{BB962C8B-B14F-4D97-AF65-F5344CB8AC3E}">
        <p14:creationId xmlns:p14="http://schemas.microsoft.com/office/powerpoint/2010/main" val="418646158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Content 10 - image and text 6">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246A67-D341-1D4E-8D4D-85757923610F}"/>
              </a:ext>
            </a:extLst>
          </p:cNvPr>
          <p:cNvPicPr>
            <a:picLocks noChangeAspect="1"/>
          </p:cNvPicPr>
          <p:nvPr userDrawn="1"/>
        </p:nvPicPr>
        <p:blipFill rotWithShape="1">
          <a:blip r:embed="rId2" cstate="email">
            <a:alphaModFix/>
            <a:extLst>
              <a:ext uri="{28A0092B-C50C-407E-A947-70E740481C1C}">
                <a14:useLocalDpi xmlns:a14="http://schemas.microsoft.com/office/drawing/2010/main" val="0"/>
              </a:ext>
            </a:extLst>
          </a:blip>
          <a:srcRect/>
          <a:stretch/>
        </p:blipFill>
        <p:spPr>
          <a:xfrm>
            <a:off x="6361200" y="0"/>
            <a:ext cx="5832000" cy="6858000"/>
          </a:xfrm>
          <a:prstGeom prst="rect">
            <a:avLst/>
          </a:prstGeom>
        </p:spPr>
      </p:pic>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30201" y="6145487"/>
            <a:ext cx="2438052" cy="482659"/>
          </a:xfrm>
          <a:prstGeom prst="rect">
            <a:avLst/>
          </a:prstGeom>
        </p:spPr>
      </p:pic>
      <p:sp>
        <p:nvSpPr>
          <p:cNvPr id="18" name="Title 17">
            <a:extLst>
              <a:ext uri="{FF2B5EF4-FFF2-40B4-BE49-F238E27FC236}">
                <a16:creationId xmlns:a16="http://schemas.microsoft.com/office/drawing/2014/main" id="{50A3F0DC-FF92-1249-A97E-DBA755038058}"/>
              </a:ext>
            </a:extLst>
          </p:cNvPr>
          <p:cNvSpPr>
            <a:spLocks noGrp="1"/>
          </p:cNvSpPr>
          <p:nvPr>
            <p:ph type="title" hasCustomPrompt="1"/>
          </p:nvPr>
        </p:nvSpPr>
        <p:spPr>
          <a:xfrm>
            <a:off x="330202" y="65911"/>
            <a:ext cx="5511042" cy="957943"/>
          </a:xfrm>
          <a:prstGeom prst="rect">
            <a:avLst/>
          </a:prstGeom>
        </p:spPr>
        <p:txBody>
          <a:bodyPr anchor="ctr"/>
          <a:lstStyle>
            <a:lvl1pPr>
              <a:defRPr sz="2800">
                <a:solidFill>
                  <a:schemeClr val="tx2"/>
                </a:solidFill>
              </a:defRPr>
            </a:lvl1pPr>
          </a:lstStyle>
          <a:p>
            <a:r>
              <a:rPr lang="en-US"/>
              <a:t>Insert title</a:t>
            </a:r>
          </a:p>
        </p:txBody>
      </p:sp>
      <p:sp>
        <p:nvSpPr>
          <p:cNvPr id="19" name="TextBox 18">
            <a:extLst>
              <a:ext uri="{FF2B5EF4-FFF2-40B4-BE49-F238E27FC236}">
                <a16:creationId xmlns:a16="http://schemas.microsoft.com/office/drawing/2014/main" id="{9D4FCC1E-0218-3E4E-AB4C-240FF7C02819}"/>
              </a:ext>
            </a:extLst>
          </p:cNvPr>
          <p:cNvSpPr txBox="1"/>
          <p:nvPr userDrawn="1"/>
        </p:nvSpPr>
        <p:spPr>
          <a:xfrm>
            <a:off x="4755601" y="6339847"/>
            <a:ext cx="2696901" cy="276999"/>
          </a:xfrm>
          <a:prstGeom prst="rect">
            <a:avLst/>
          </a:prstGeom>
          <a:noFill/>
        </p:spPr>
        <p:txBody>
          <a:bodyPr wrap="square" rtlCol="0">
            <a:spAutoFit/>
          </a:bodyPr>
          <a:lstStyle/>
          <a:p>
            <a:pPr algn="ctr"/>
            <a:fld id="{26079DCE-4AA5-ED45-BECC-FB704C40D5F6}" type="slidenum">
              <a:rPr lang="en-US" sz="1200" b="0" i="0" smtClean="0">
                <a:solidFill>
                  <a:schemeClr val="tx1"/>
                </a:solidFill>
                <a:latin typeface="TheSans Spire Light" panose="020B0302060101020104" pitchFamily="34" charset="77"/>
              </a:rPr>
              <a:pPr algn="ctr"/>
              <a:t>‹#›</a:t>
            </a:fld>
            <a:endParaRPr lang="en-US" sz="1200" b="0" i="0">
              <a:solidFill>
                <a:schemeClr val="tx1"/>
              </a:solidFill>
              <a:latin typeface="TheSans Spire Light" panose="020B0302060101020104" pitchFamily="34" charset="77"/>
            </a:endParaRPr>
          </a:p>
        </p:txBody>
      </p:sp>
      <p:sp>
        <p:nvSpPr>
          <p:cNvPr id="20" name="Text Placeholder 19">
            <a:extLst>
              <a:ext uri="{FF2B5EF4-FFF2-40B4-BE49-F238E27FC236}">
                <a16:creationId xmlns:a16="http://schemas.microsoft.com/office/drawing/2014/main" id="{75AC18D2-5C7F-DD45-B936-04D15D29CAFD}"/>
              </a:ext>
            </a:extLst>
          </p:cNvPr>
          <p:cNvSpPr>
            <a:spLocks noGrp="1"/>
          </p:cNvSpPr>
          <p:nvPr>
            <p:ph type="body" sz="quarter" idx="10"/>
          </p:nvPr>
        </p:nvSpPr>
        <p:spPr>
          <a:xfrm>
            <a:off x="330200" y="1320800"/>
            <a:ext cx="5511042" cy="4484688"/>
          </a:xfrm>
          <a:prstGeom prst="rect">
            <a:avLst/>
          </a:prstGeom>
        </p:spPr>
        <p:txBody>
          <a:bodyPr/>
          <a:lstStyle>
            <a:lvl1pPr>
              <a:defRPr sz="2000" b="0" i="0">
                <a:latin typeface="TheSans Spire Bold" panose="020B0502060101020104" pitchFamily="34" charset="77"/>
              </a:defRPr>
            </a:lvl1pPr>
            <a:lvl2pPr>
              <a:defRPr sz="1800" b="0" i="0">
                <a:latin typeface="TheSans Spire Bold" panose="020B0502060101020104" pitchFamily="34" charset="77"/>
              </a:defRPr>
            </a:lvl2pPr>
            <a:lvl3pPr>
              <a:defRPr sz="1600" b="0" i="0">
                <a:latin typeface="TheSans Spire Bold" panose="020B0502060101020104" pitchFamily="34" charset="77"/>
              </a:defRPr>
            </a:lvl3pPr>
            <a:lvl4pPr>
              <a:defRPr sz="1600" b="0" i="0">
                <a:latin typeface="TheSans Spire Bold" panose="020B0502060101020104" pitchFamily="34" charset="77"/>
              </a:defRPr>
            </a:lvl4pPr>
            <a:lvl5pPr>
              <a:defRPr sz="1600" b="0" i="0">
                <a:latin typeface="TheSans Spire Bold" panose="020B05020601010201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Picture 12">
            <a:extLst>
              <a:ext uri="{FF2B5EF4-FFF2-40B4-BE49-F238E27FC236}">
                <a16:creationId xmlns:a16="http://schemas.microsoft.com/office/drawing/2014/main" id="{BD1EC2B4-28E6-3244-96B0-AF434FDD22C6}"/>
              </a:ext>
            </a:extLst>
          </p:cNvPr>
          <p:cNvPicPr>
            <a:picLocks noChangeAspect="1"/>
          </p:cNvPicPr>
          <p:nvPr userDrawn="1"/>
        </p:nvPicPr>
        <p:blipFill>
          <a:blip r:embed="rId4" cstate="email">
            <a:biLevel thresh="25000"/>
            <a:extLst>
              <a:ext uri="{28A0092B-C50C-407E-A947-70E740481C1C}">
                <a14:useLocalDpi xmlns:a14="http://schemas.microsoft.com/office/drawing/2010/main"/>
              </a:ext>
            </a:extLst>
          </a:blip>
          <a:srcRect/>
          <a:stretch/>
        </p:blipFill>
        <p:spPr>
          <a:xfrm>
            <a:off x="9663951" y="6302268"/>
            <a:ext cx="2184399" cy="442499"/>
          </a:xfrm>
          <a:prstGeom prst="rect">
            <a:avLst/>
          </a:prstGeom>
        </p:spPr>
      </p:pic>
    </p:spTree>
    <p:extLst>
      <p:ext uri="{BB962C8B-B14F-4D97-AF65-F5344CB8AC3E}">
        <p14:creationId xmlns:p14="http://schemas.microsoft.com/office/powerpoint/2010/main" val="363461440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able">
    <p:bg>
      <p:bgRef idx="1001">
        <a:schemeClr val="bg1"/>
      </p:bgRef>
    </p:bg>
    <p:spTree>
      <p:nvGrpSpPr>
        <p:cNvPr id="1" name=""/>
        <p:cNvGrpSpPr/>
        <p:nvPr/>
      </p:nvGrpSpPr>
      <p:grpSpPr>
        <a:xfrm>
          <a:off x="0" y="0"/>
          <a:ext cx="0" cy="0"/>
          <a:chOff x="0" y="0"/>
          <a:chExt cx="0" cy="0"/>
        </a:xfrm>
      </p:grpSpPr>
      <p:cxnSp>
        <p:nvCxnSpPr>
          <p:cNvPr id="6" name="Conector reto 5">
            <a:extLst>
              <a:ext uri="{FF2B5EF4-FFF2-40B4-BE49-F238E27FC236}">
                <a16:creationId xmlns:a16="http://schemas.microsoft.com/office/drawing/2014/main" id="{0E474BBD-F330-4C03-B7FD-E6A700EE2A54}"/>
              </a:ext>
            </a:extLst>
          </p:cNvPr>
          <p:cNvCxnSpPr/>
          <p:nvPr userDrawn="1"/>
        </p:nvCxnSpPr>
        <p:spPr>
          <a:xfrm>
            <a:off x="11848349" y="1164000"/>
            <a:ext cx="0" cy="1833200"/>
          </a:xfrm>
          <a:prstGeom prst="line">
            <a:avLst/>
          </a:prstGeom>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ED685D30-0E23-4748-B5DB-DE036ABA6ACA}"/>
              </a:ext>
            </a:extLst>
          </p:cNvPr>
          <p:cNvSpPr/>
          <p:nvPr userDrawn="1"/>
        </p:nvSpPr>
        <p:spPr bwMode="auto">
          <a:xfrm>
            <a:off x="0" y="1"/>
            <a:ext cx="12192000" cy="1089763"/>
          </a:xfrm>
          <a:prstGeom prst="rect">
            <a:avLst/>
          </a:prstGeom>
          <a:gradFill flip="none" rotWithShape="1">
            <a:gsLst>
              <a:gs pos="0">
                <a:schemeClr val="accent1"/>
              </a:gs>
              <a:gs pos="100000">
                <a:schemeClr val="tx2"/>
              </a:gs>
            </a:gsLst>
            <a:lin ang="10800000" scaled="1"/>
            <a:tileRect/>
          </a:gradFill>
          <a:ln w="9525" cap="flat" cmpd="sng" algn="ctr">
            <a:noFill/>
            <a:prstDash val="solid"/>
            <a:round/>
            <a:headEnd type="none" w="med" len="med"/>
            <a:tailEnd type="none" w="med" len="med"/>
          </a:ln>
          <a:effectLst/>
        </p:spPr>
        <p:txBody>
          <a:bodyPr vert="horz" wrap="square" lIns="91434" tIns="45717" rIns="91434" bIns="45717" numCol="1" rtlCol="0" anchor="t" anchorCtr="0" compatLnSpc="1">
            <a:prstTxWarp prst="textNoShape">
              <a:avLst/>
            </a:prstTxWarp>
          </a:bodyPr>
          <a:lstStyle/>
          <a:p>
            <a:pPr marL="0" marR="0" indent="0" algn="l" defTabSz="914358" rtl="0" eaLnBrk="0" fontAlgn="base" latinLnBrk="0" hangingPunct="0">
              <a:lnSpc>
                <a:spcPct val="100000"/>
              </a:lnSpc>
              <a:spcBef>
                <a:spcPct val="0"/>
              </a:spcBef>
              <a:spcAft>
                <a:spcPct val="0"/>
              </a:spcAft>
              <a:buClrTx/>
              <a:buSzTx/>
              <a:buFontTx/>
              <a:buNone/>
              <a:tabLst/>
            </a:pPr>
            <a:endParaRPr kumimoji="0" lang="en-GB" sz="2200" b="0" i="0" u="none" strike="noStrike" cap="none" normalizeH="0" baseline="0">
              <a:ln>
                <a:noFill/>
              </a:ln>
              <a:solidFill>
                <a:schemeClr val="tx1"/>
              </a:solidFill>
              <a:effectLst/>
              <a:latin typeface="Verdana" pitchFamily="34" charset="0"/>
              <a:ea typeface="ＭＳ Ｐゴシック" pitchFamily="34" charset="-128"/>
            </a:endParaRPr>
          </a:p>
        </p:txBody>
      </p:sp>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30201" y="6145487"/>
            <a:ext cx="2438052" cy="482659"/>
          </a:xfrm>
          <a:prstGeom prst="rect">
            <a:avLst/>
          </a:prstGeom>
        </p:spPr>
      </p:pic>
      <p:sp>
        <p:nvSpPr>
          <p:cNvPr id="18" name="Title 17">
            <a:extLst>
              <a:ext uri="{FF2B5EF4-FFF2-40B4-BE49-F238E27FC236}">
                <a16:creationId xmlns:a16="http://schemas.microsoft.com/office/drawing/2014/main" id="{50A3F0DC-FF92-1249-A97E-DBA755038058}"/>
              </a:ext>
            </a:extLst>
          </p:cNvPr>
          <p:cNvSpPr>
            <a:spLocks noGrp="1"/>
          </p:cNvSpPr>
          <p:nvPr>
            <p:ph type="title" hasCustomPrompt="1"/>
          </p:nvPr>
        </p:nvSpPr>
        <p:spPr>
          <a:xfrm>
            <a:off x="327993" y="65911"/>
            <a:ext cx="11221005" cy="957943"/>
          </a:xfrm>
          <a:prstGeom prst="rect">
            <a:avLst/>
          </a:prstGeom>
        </p:spPr>
        <p:txBody>
          <a:bodyPr anchor="ctr"/>
          <a:lstStyle>
            <a:lvl1pPr>
              <a:defRPr sz="2800">
                <a:solidFill>
                  <a:schemeClr val="bg2"/>
                </a:solidFill>
              </a:defRPr>
            </a:lvl1pPr>
          </a:lstStyle>
          <a:p>
            <a:r>
              <a:rPr lang="en-US"/>
              <a:t>Insert title</a:t>
            </a:r>
          </a:p>
        </p:txBody>
      </p:sp>
      <p:sp>
        <p:nvSpPr>
          <p:cNvPr id="13" name="TextBox 12">
            <a:extLst>
              <a:ext uri="{FF2B5EF4-FFF2-40B4-BE49-F238E27FC236}">
                <a16:creationId xmlns:a16="http://schemas.microsoft.com/office/drawing/2014/main" id="{6A0ED7FB-C1CC-CA4E-8664-F341AA40B2CE}"/>
              </a:ext>
            </a:extLst>
          </p:cNvPr>
          <p:cNvSpPr txBox="1"/>
          <p:nvPr userDrawn="1"/>
        </p:nvSpPr>
        <p:spPr>
          <a:xfrm>
            <a:off x="4754936" y="6339847"/>
            <a:ext cx="2696901" cy="276999"/>
          </a:xfrm>
          <a:prstGeom prst="rect">
            <a:avLst/>
          </a:prstGeom>
          <a:noFill/>
        </p:spPr>
        <p:txBody>
          <a:bodyPr wrap="square" rtlCol="0">
            <a:spAutoFit/>
          </a:bodyPr>
          <a:lstStyle/>
          <a:p>
            <a:pPr algn="ctr"/>
            <a:fld id="{26079DCE-4AA5-ED45-BECC-FB704C40D5F6}" type="slidenum">
              <a:rPr lang="en-US" sz="1200" b="0" i="0" smtClean="0">
                <a:latin typeface="TheSans Spire Light" panose="020B0302060101020104" pitchFamily="34" charset="77"/>
              </a:rPr>
              <a:pPr algn="ctr"/>
              <a:t>‹#›</a:t>
            </a:fld>
            <a:endParaRPr lang="en-US" sz="1200" b="0" i="0">
              <a:latin typeface="TheSans Spire Light" panose="020B0302060101020104" pitchFamily="34" charset="77"/>
            </a:endParaRPr>
          </a:p>
        </p:txBody>
      </p:sp>
      <p:pic>
        <p:nvPicPr>
          <p:cNvPr id="10" name="Picture 9">
            <a:extLst>
              <a:ext uri="{FF2B5EF4-FFF2-40B4-BE49-F238E27FC236}">
                <a16:creationId xmlns:a16="http://schemas.microsoft.com/office/drawing/2014/main" id="{33B0DADA-1D13-B744-BD76-1405BC0B397E}"/>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9663951" y="6302268"/>
            <a:ext cx="2184399" cy="442499"/>
          </a:xfrm>
          <a:prstGeom prst="rect">
            <a:avLst/>
          </a:prstGeom>
        </p:spPr>
      </p:pic>
      <p:sp>
        <p:nvSpPr>
          <p:cNvPr id="11" name="Rectangle 3">
            <a:extLst>
              <a:ext uri="{FF2B5EF4-FFF2-40B4-BE49-F238E27FC236}">
                <a16:creationId xmlns:a16="http://schemas.microsoft.com/office/drawing/2014/main" id="{48C6545E-C6D9-4D0C-8864-B5398819F0E6}"/>
              </a:ext>
            </a:extLst>
          </p:cNvPr>
          <p:cNvSpPr/>
          <p:nvPr userDrawn="1"/>
        </p:nvSpPr>
        <p:spPr>
          <a:xfrm>
            <a:off x="327993" y="1157965"/>
            <a:ext cx="1386653" cy="36000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a:solidFill>
                  <a:schemeClr val="bg1"/>
                </a:solidFill>
                <a:latin typeface="TheSans Spire Bold" panose="020B0802060101020104" pitchFamily="34" charset="0"/>
              </a:rPr>
              <a:t>Project/Topic</a:t>
            </a:r>
          </a:p>
        </p:txBody>
      </p:sp>
      <p:sp>
        <p:nvSpPr>
          <p:cNvPr id="12" name="Rectangle 9">
            <a:extLst>
              <a:ext uri="{FF2B5EF4-FFF2-40B4-BE49-F238E27FC236}">
                <a16:creationId xmlns:a16="http://schemas.microsoft.com/office/drawing/2014/main" id="{67106180-0CEF-4D1D-B122-BA200D2A03AC}"/>
              </a:ext>
            </a:extLst>
          </p:cNvPr>
          <p:cNvSpPr/>
          <p:nvPr userDrawn="1"/>
        </p:nvSpPr>
        <p:spPr>
          <a:xfrm>
            <a:off x="6096000" y="1164000"/>
            <a:ext cx="1373702" cy="36000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a:solidFill>
                  <a:schemeClr val="bg1"/>
                </a:solidFill>
                <a:latin typeface="TheSans Spire Bold" panose="020B0802060101020104" pitchFamily="34" charset="0"/>
              </a:rPr>
              <a:t>Exec Sponsor</a:t>
            </a:r>
          </a:p>
        </p:txBody>
      </p:sp>
      <p:sp>
        <p:nvSpPr>
          <p:cNvPr id="14" name="Rectangle 10">
            <a:extLst>
              <a:ext uri="{FF2B5EF4-FFF2-40B4-BE49-F238E27FC236}">
                <a16:creationId xmlns:a16="http://schemas.microsoft.com/office/drawing/2014/main" id="{A0B2968D-3E8D-4C0E-AA2D-165F29470802}"/>
              </a:ext>
            </a:extLst>
          </p:cNvPr>
          <p:cNvSpPr/>
          <p:nvPr userDrawn="1"/>
        </p:nvSpPr>
        <p:spPr>
          <a:xfrm>
            <a:off x="9022979" y="1524000"/>
            <a:ext cx="1386653" cy="36000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a:solidFill>
                  <a:schemeClr val="bg1"/>
                </a:solidFill>
                <a:latin typeface="TheSans Spire Bold" panose="020B0802060101020104" pitchFamily="34" charset="0"/>
              </a:rPr>
              <a:t>Date Presented</a:t>
            </a:r>
          </a:p>
        </p:txBody>
      </p:sp>
      <p:sp>
        <p:nvSpPr>
          <p:cNvPr id="21" name="Rectangle 20">
            <a:extLst>
              <a:ext uri="{FF2B5EF4-FFF2-40B4-BE49-F238E27FC236}">
                <a16:creationId xmlns:a16="http://schemas.microsoft.com/office/drawing/2014/main" id="{CDCD10E0-D482-4A3D-8A78-8F529C902FCB}"/>
              </a:ext>
            </a:extLst>
          </p:cNvPr>
          <p:cNvSpPr/>
          <p:nvPr userDrawn="1"/>
        </p:nvSpPr>
        <p:spPr>
          <a:xfrm>
            <a:off x="9022979" y="1877125"/>
            <a:ext cx="1386653" cy="36000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a:solidFill>
                  <a:schemeClr val="bg1"/>
                </a:solidFill>
                <a:latin typeface="TheSans Spire Bold" panose="020B0802060101020104" pitchFamily="34" charset="0"/>
              </a:rPr>
              <a:t>Board Approval</a:t>
            </a:r>
          </a:p>
        </p:txBody>
      </p:sp>
      <p:sp>
        <p:nvSpPr>
          <p:cNvPr id="23" name="Rectangle 23">
            <a:extLst>
              <a:ext uri="{FF2B5EF4-FFF2-40B4-BE49-F238E27FC236}">
                <a16:creationId xmlns:a16="http://schemas.microsoft.com/office/drawing/2014/main" id="{89AAC2B0-9F29-4C20-800C-4F643094BFD8}"/>
              </a:ext>
            </a:extLst>
          </p:cNvPr>
          <p:cNvSpPr/>
          <p:nvPr userDrawn="1"/>
        </p:nvSpPr>
        <p:spPr>
          <a:xfrm>
            <a:off x="327993" y="1524000"/>
            <a:ext cx="1386653" cy="36000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a:solidFill>
                  <a:schemeClr val="bg1"/>
                </a:solidFill>
                <a:latin typeface="TheSans Spire Bold" panose="020B0802060101020104" pitchFamily="34" charset="0"/>
              </a:rPr>
              <a:t>Purpose of Paper</a:t>
            </a:r>
          </a:p>
        </p:txBody>
      </p:sp>
      <p:sp>
        <p:nvSpPr>
          <p:cNvPr id="25" name="Rectangle 25">
            <a:extLst>
              <a:ext uri="{FF2B5EF4-FFF2-40B4-BE49-F238E27FC236}">
                <a16:creationId xmlns:a16="http://schemas.microsoft.com/office/drawing/2014/main" id="{F70AF02D-8D37-4524-BE4C-4C790F09E47E}"/>
              </a:ext>
            </a:extLst>
          </p:cNvPr>
          <p:cNvSpPr/>
          <p:nvPr userDrawn="1"/>
        </p:nvSpPr>
        <p:spPr>
          <a:xfrm>
            <a:off x="9022979" y="1157965"/>
            <a:ext cx="1386653" cy="36000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a:solidFill>
                  <a:schemeClr val="bg1"/>
                </a:solidFill>
                <a:latin typeface="TheSans Spire Bold" panose="020B0802060101020104" pitchFamily="34" charset="0"/>
              </a:rPr>
              <a:t>Author</a:t>
            </a:r>
          </a:p>
        </p:txBody>
      </p:sp>
      <p:sp>
        <p:nvSpPr>
          <p:cNvPr id="27" name="Rectangle 27">
            <a:extLst>
              <a:ext uri="{FF2B5EF4-FFF2-40B4-BE49-F238E27FC236}">
                <a16:creationId xmlns:a16="http://schemas.microsoft.com/office/drawing/2014/main" id="{E7A84891-F229-41AF-B9C3-DEE2087268C9}"/>
              </a:ext>
            </a:extLst>
          </p:cNvPr>
          <p:cNvSpPr/>
          <p:nvPr userDrawn="1"/>
        </p:nvSpPr>
        <p:spPr>
          <a:xfrm>
            <a:off x="4672851" y="1877125"/>
            <a:ext cx="1410199" cy="36000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a:solidFill>
                  <a:schemeClr val="bg1"/>
                </a:solidFill>
                <a:latin typeface="TheSans Spire Bold" panose="020B0802060101020104" pitchFamily="34" charset="0"/>
              </a:rPr>
              <a:t>Stakeholder</a:t>
            </a:r>
          </a:p>
        </p:txBody>
      </p:sp>
      <p:sp>
        <p:nvSpPr>
          <p:cNvPr id="29" name="Rectangle 30">
            <a:extLst>
              <a:ext uri="{FF2B5EF4-FFF2-40B4-BE49-F238E27FC236}">
                <a16:creationId xmlns:a16="http://schemas.microsoft.com/office/drawing/2014/main" id="{C6A12203-F23C-4119-A1B0-2ED31210DCA1}"/>
              </a:ext>
            </a:extLst>
          </p:cNvPr>
          <p:cNvSpPr/>
          <p:nvPr userDrawn="1"/>
        </p:nvSpPr>
        <p:spPr>
          <a:xfrm>
            <a:off x="327993" y="1877125"/>
            <a:ext cx="1386653" cy="36000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a:solidFill>
                  <a:schemeClr val="bg1"/>
                </a:solidFill>
                <a:latin typeface="TheSans Spire Bold" panose="020B0802060101020104" pitchFamily="34" charset="0"/>
              </a:rPr>
              <a:t>Strategic Priority</a:t>
            </a:r>
          </a:p>
        </p:txBody>
      </p:sp>
      <p:sp>
        <p:nvSpPr>
          <p:cNvPr id="31" name="Rectangle 34">
            <a:extLst>
              <a:ext uri="{FF2B5EF4-FFF2-40B4-BE49-F238E27FC236}">
                <a16:creationId xmlns:a16="http://schemas.microsoft.com/office/drawing/2014/main" id="{F5005199-2139-4297-9D80-1E31E1D62EEA}"/>
              </a:ext>
            </a:extLst>
          </p:cNvPr>
          <p:cNvSpPr/>
          <p:nvPr userDrawn="1"/>
        </p:nvSpPr>
        <p:spPr>
          <a:xfrm>
            <a:off x="4672851" y="1530883"/>
            <a:ext cx="1410199" cy="36000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a:solidFill>
                  <a:schemeClr val="bg1"/>
                </a:solidFill>
                <a:latin typeface="TheSans Spire Bold" panose="020B0802060101020104" pitchFamily="34" charset="0"/>
              </a:rPr>
              <a:t>Action Required</a:t>
            </a:r>
          </a:p>
        </p:txBody>
      </p:sp>
      <p:cxnSp>
        <p:nvCxnSpPr>
          <p:cNvPr id="4" name="Conector reto 3">
            <a:extLst>
              <a:ext uri="{FF2B5EF4-FFF2-40B4-BE49-F238E27FC236}">
                <a16:creationId xmlns:a16="http://schemas.microsoft.com/office/drawing/2014/main" id="{4F15E404-73E5-4228-9232-D65C519B88D1}"/>
              </a:ext>
            </a:extLst>
          </p:cNvPr>
          <p:cNvCxnSpPr/>
          <p:nvPr userDrawn="1"/>
        </p:nvCxnSpPr>
        <p:spPr>
          <a:xfrm>
            <a:off x="330201" y="1164000"/>
            <a:ext cx="115181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Conector reto 32">
            <a:extLst>
              <a:ext uri="{FF2B5EF4-FFF2-40B4-BE49-F238E27FC236}">
                <a16:creationId xmlns:a16="http://schemas.microsoft.com/office/drawing/2014/main" id="{893C69BF-66AE-4FA2-B998-781044AC3A1A}"/>
              </a:ext>
            </a:extLst>
          </p:cNvPr>
          <p:cNvCxnSpPr/>
          <p:nvPr userDrawn="1"/>
        </p:nvCxnSpPr>
        <p:spPr>
          <a:xfrm>
            <a:off x="330201" y="1530882"/>
            <a:ext cx="115181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Conector reto 33">
            <a:extLst>
              <a:ext uri="{FF2B5EF4-FFF2-40B4-BE49-F238E27FC236}">
                <a16:creationId xmlns:a16="http://schemas.microsoft.com/office/drawing/2014/main" id="{9EA6889C-D990-4C16-A082-3D2BE09CF26D}"/>
              </a:ext>
            </a:extLst>
          </p:cNvPr>
          <p:cNvCxnSpPr/>
          <p:nvPr userDrawn="1"/>
        </p:nvCxnSpPr>
        <p:spPr>
          <a:xfrm>
            <a:off x="330201" y="1890882"/>
            <a:ext cx="11518148" cy="0"/>
          </a:xfrm>
          <a:prstGeom prst="line">
            <a:avLst/>
          </a:prstGeom>
        </p:spPr>
        <p:style>
          <a:lnRef idx="1">
            <a:schemeClr val="accent1"/>
          </a:lnRef>
          <a:fillRef idx="0">
            <a:schemeClr val="accent1"/>
          </a:fillRef>
          <a:effectRef idx="0">
            <a:schemeClr val="accent1"/>
          </a:effectRef>
          <a:fontRef idx="minor">
            <a:schemeClr val="tx1"/>
          </a:fontRef>
        </p:style>
      </p:cxnSp>
      <p:sp>
        <p:nvSpPr>
          <p:cNvPr id="35" name="Espaço Reservado para Conteúdo 34">
            <a:extLst>
              <a:ext uri="{FF2B5EF4-FFF2-40B4-BE49-F238E27FC236}">
                <a16:creationId xmlns:a16="http://schemas.microsoft.com/office/drawing/2014/main" id="{D18C1C72-8520-4786-87A8-157EF58BD80E}"/>
              </a:ext>
            </a:extLst>
          </p:cNvPr>
          <p:cNvSpPr>
            <a:spLocks noGrp="1"/>
          </p:cNvSpPr>
          <p:nvPr>
            <p:ph sz="quarter" idx="10" hasCustomPrompt="1"/>
          </p:nvPr>
        </p:nvSpPr>
        <p:spPr>
          <a:xfrm>
            <a:off x="1731882" y="1163457"/>
            <a:ext cx="4359275" cy="3603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buNone/>
              <a:defRPr lang="pt-BR" sz="1200" dirty="0" smtClean="0">
                <a:ln>
                  <a:noFill/>
                </a:ln>
                <a:solidFill>
                  <a:schemeClr val="tx1"/>
                </a:solidFill>
                <a:latin typeface="TheSans Spire Bold" panose="020B0502060101020104" pitchFamily="34" charset="0"/>
              </a:defRPr>
            </a:lvl1pPr>
          </a:lstStyle>
          <a:p>
            <a:r>
              <a:rPr lang="en-GB" sz="1200">
                <a:solidFill>
                  <a:schemeClr val="accent5"/>
                </a:solidFill>
                <a:latin typeface="TheSans Spire Bold" panose="020B0502060101020104" pitchFamily="34" charset="0"/>
              </a:rPr>
              <a:t>[Project Name / Topic to be Discussed]</a:t>
            </a:r>
          </a:p>
        </p:txBody>
      </p:sp>
      <p:sp>
        <p:nvSpPr>
          <p:cNvPr id="36" name="Espaço Reservado para Conteúdo 34">
            <a:extLst>
              <a:ext uri="{FF2B5EF4-FFF2-40B4-BE49-F238E27FC236}">
                <a16:creationId xmlns:a16="http://schemas.microsoft.com/office/drawing/2014/main" id="{6DA51249-3BBD-4967-8EA9-F066EF30E09B}"/>
              </a:ext>
            </a:extLst>
          </p:cNvPr>
          <p:cNvSpPr>
            <a:spLocks noGrp="1"/>
          </p:cNvSpPr>
          <p:nvPr>
            <p:ph sz="quarter" idx="11" hasCustomPrompt="1"/>
          </p:nvPr>
        </p:nvSpPr>
        <p:spPr>
          <a:xfrm>
            <a:off x="1714501" y="1543041"/>
            <a:ext cx="4359275" cy="3603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buNone/>
              <a:defRPr lang="pt-BR" sz="1200" dirty="0" smtClean="0">
                <a:solidFill>
                  <a:schemeClr val="tx1"/>
                </a:solidFill>
                <a:latin typeface="TheSans Spire Bold" panose="020B0502060101020104" pitchFamily="34" charset="0"/>
              </a:defRPr>
            </a:lvl1pPr>
          </a:lstStyle>
          <a:p>
            <a:pPr marL="228589" marR="0" lvl="0" indent="-228589" algn="l" defTabSz="914358"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solidFill>
                  <a:schemeClr val="accent5"/>
                </a:solidFill>
                <a:latin typeface="TheSans Spire Bold" panose="020B0502060101020104" pitchFamily="34" charset="0"/>
              </a:rPr>
              <a:t>[Approval / Discussion / Information] </a:t>
            </a:r>
          </a:p>
        </p:txBody>
      </p:sp>
      <p:sp>
        <p:nvSpPr>
          <p:cNvPr id="37" name="Espaço Reservado para Conteúdo 34">
            <a:extLst>
              <a:ext uri="{FF2B5EF4-FFF2-40B4-BE49-F238E27FC236}">
                <a16:creationId xmlns:a16="http://schemas.microsoft.com/office/drawing/2014/main" id="{F00170DD-F908-42F0-BF21-8D28A96C09C3}"/>
              </a:ext>
            </a:extLst>
          </p:cNvPr>
          <p:cNvSpPr>
            <a:spLocks noGrp="1"/>
          </p:cNvSpPr>
          <p:nvPr>
            <p:ph sz="quarter" idx="12" hasCustomPrompt="1"/>
          </p:nvPr>
        </p:nvSpPr>
        <p:spPr>
          <a:xfrm>
            <a:off x="1714501" y="1904639"/>
            <a:ext cx="2971800" cy="3603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buNone/>
              <a:defRPr lang="pt-BR" sz="1200" dirty="0" smtClean="0">
                <a:solidFill>
                  <a:schemeClr val="tx1"/>
                </a:solidFill>
                <a:latin typeface="TheSans Spire Bold" panose="020B0502060101020104" pitchFamily="34" charset="0"/>
              </a:defRPr>
            </a:lvl1pPr>
          </a:lstStyle>
          <a:p>
            <a:r>
              <a:rPr lang="en-GB" sz="1200">
                <a:solidFill>
                  <a:schemeClr val="accent5"/>
                </a:solidFill>
                <a:latin typeface="TheSans Spire Bold" panose="020B0502060101020104" pitchFamily="34" charset="0"/>
              </a:rPr>
              <a:t>[5 year plan priority / AOP]</a:t>
            </a:r>
          </a:p>
        </p:txBody>
      </p:sp>
      <p:sp>
        <p:nvSpPr>
          <p:cNvPr id="38" name="Espaço Reservado para Conteúdo 34">
            <a:extLst>
              <a:ext uri="{FF2B5EF4-FFF2-40B4-BE49-F238E27FC236}">
                <a16:creationId xmlns:a16="http://schemas.microsoft.com/office/drawing/2014/main" id="{B341A8D0-CC8E-4C2A-B902-1522A5C94B83}"/>
              </a:ext>
            </a:extLst>
          </p:cNvPr>
          <p:cNvSpPr>
            <a:spLocks noGrp="1"/>
          </p:cNvSpPr>
          <p:nvPr>
            <p:ph sz="quarter" idx="13" hasCustomPrompt="1"/>
          </p:nvPr>
        </p:nvSpPr>
        <p:spPr>
          <a:xfrm>
            <a:off x="7479389" y="1162051"/>
            <a:ext cx="1534316" cy="3603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buNone/>
              <a:defRPr lang="pt-BR" sz="1200" dirty="0" smtClean="0">
                <a:solidFill>
                  <a:schemeClr val="tx1"/>
                </a:solidFill>
                <a:latin typeface="TheSans Spire Bold" panose="020B0502060101020104" pitchFamily="34" charset="0"/>
              </a:defRPr>
            </a:lvl1pPr>
          </a:lstStyle>
          <a:p>
            <a:r>
              <a:rPr lang="en-GB" sz="1200">
                <a:solidFill>
                  <a:schemeClr val="accent5"/>
                </a:solidFill>
                <a:latin typeface="TheSans Spire Bold" panose="020B0502060101020104" pitchFamily="34" charset="0"/>
              </a:rPr>
              <a:t>[</a:t>
            </a:r>
            <a:r>
              <a:rPr lang="en-GB" sz="1200" err="1">
                <a:solidFill>
                  <a:schemeClr val="accent5"/>
                </a:solidFill>
                <a:latin typeface="TheSans Spire Bold" panose="020B0502060101020104" pitchFamily="34" charset="0"/>
              </a:rPr>
              <a:t>ExCo</a:t>
            </a:r>
            <a:r>
              <a:rPr lang="en-GB" sz="1200">
                <a:solidFill>
                  <a:schemeClr val="accent5"/>
                </a:solidFill>
                <a:latin typeface="TheSans Spire Bold" panose="020B0502060101020104" pitchFamily="34" charset="0"/>
              </a:rPr>
              <a:t> Member]</a:t>
            </a:r>
          </a:p>
        </p:txBody>
      </p:sp>
      <p:sp>
        <p:nvSpPr>
          <p:cNvPr id="39" name="Espaço Reservado para Conteúdo 34">
            <a:extLst>
              <a:ext uri="{FF2B5EF4-FFF2-40B4-BE49-F238E27FC236}">
                <a16:creationId xmlns:a16="http://schemas.microsoft.com/office/drawing/2014/main" id="{910252B3-103C-42EF-BFC3-2C06F6EE4C65}"/>
              </a:ext>
            </a:extLst>
          </p:cNvPr>
          <p:cNvSpPr>
            <a:spLocks noGrp="1"/>
          </p:cNvSpPr>
          <p:nvPr>
            <p:ph sz="quarter" idx="14" hasCustomPrompt="1"/>
          </p:nvPr>
        </p:nvSpPr>
        <p:spPr>
          <a:xfrm>
            <a:off x="6085259" y="1543041"/>
            <a:ext cx="2946172" cy="3603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buNone/>
              <a:defRPr lang="pt-BR" sz="1200" dirty="0" smtClean="0">
                <a:solidFill>
                  <a:schemeClr val="tx1"/>
                </a:solidFill>
                <a:latin typeface="TheSans Spire Bold" panose="020B0502060101020104" pitchFamily="34" charset="0"/>
              </a:defRPr>
            </a:lvl1pPr>
          </a:lstStyle>
          <a:p>
            <a:r>
              <a:rPr lang="en-GB" sz="1200">
                <a:solidFill>
                  <a:schemeClr val="accent5"/>
                </a:solidFill>
                <a:latin typeface="TheSans Spire Bold" panose="020B0502060101020104" pitchFamily="34" charset="0"/>
              </a:rPr>
              <a:t>[Pre-Read / Walk Through / Supporting]</a:t>
            </a:r>
          </a:p>
        </p:txBody>
      </p:sp>
      <p:sp>
        <p:nvSpPr>
          <p:cNvPr id="40" name="Espaço Reservado para Conteúdo 34">
            <a:extLst>
              <a:ext uri="{FF2B5EF4-FFF2-40B4-BE49-F238E27FC236}">
                <a16:creationId xmlns:a16="http://schemas.microsoft.com/office/drawing/2014/main" id="{8F5158D1-B7CF-40DD-8E3F-011B257A8933}"/>
              </a:ext>
            </a:extLst>
          </p:cNvPr>
          <p:cNvSpPr>
            <a:spLocks noGrp="1"/>
          </p:cNvSpPr>
          <p:nvPr>
            <p:ph sz="quarter" idx="15" hasCustomPrompt="1"/>
          </p:nvPr>
        </p:nvSpPr>
        <p:spPr>
          <a:xfrm>
            <a:off x="6085259" y="1904639"/>
            <a:ext cx="2935509" cy="3603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buNone/>
              <a:defRPr lang="pt-BR" sz="1200" dirty="0" smtClean="0">
                <a:solidFill>
                  <a:schemeClr val="tx1"/>
                </a:solidFill>
                <a:latin typeface="TheSans Spire Bold" panose="020B0502060101020104" pitchFamily="34" charset="0"/>
              </a:defRPr>
            </a:lvl1pPr>
          </a:lstStyle>
          <a:p>
            <a:r>
              <a:rPr lang="en-GB" sz="1200">
                <a:solidFill>
                  <a:schemeClr val="accent5"/>
                </a:solidFill>
                <a:latin typeface="TheSans Spire Bold" panose="020B0502060101020104" pitchFamily="34" charset="0"/>
              </a:rPr>
              <a:t>[Which stakeholder(s) does it impact?]</a:t>
            </a:r>
          </a:p>
        </p:txBody>
      </p:sp>
      <p:sp>
        <p:nvSpPr>
          <p:cNvPr id="41" name="Espaço Reservado para Conteúdo 34">
            <a:extLst>
              <a:ext uri="{FF2B5EF4-FFF2-40B4-BE49-F238E27FC236}">
                <a16:creationId xmlns:a16="http://schemas.microsoft.com/office/drawing/2014/main" id="{4A545B78-817B-41AB-A4A8-64EF1CEC1FBD}"/>
              </a:ext>
            </a:extLst>
          </p:cNvPr>
          <p:cNvSpPr>
            <a:spLocks noGrp="1"/>
          </p:cNvSpPr>
          <p:nvPr>
            <p:ph sz="quarter" idx="16" hasCustomPrompt="1"/>
          </p:nvPr>
        </p:nvSpPr>
        <p:spPr>
          <a:xfrm>
            <a:off x="10418905" y="1162051"/>
            <a:ext cx="1429444" cy="3603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buNone/>
              <a:defRPr lang="pt-BR" sz="1200" dirty="0" smtClean="0">
                <a:solidFill>
                  <a:schemeClr val="tx1"/>
                </a:solidFill>
                <a:latin typeface="TheSans Spire Bold" panose="020B0502060101020104" pitchFamily="34" charset="0"/>
              </a:defRPr>
            </a:lvl1pPr>
          </a:lstStyle>
          <a:p>
            <a:r>
              <a:rPr lang="en-GB" sz="1200">
                <a:solidFill>
                  <a:schemeClr val="accent5"/>
                </a:solidFill>
                <a:latin typeface="TheSans Spire Bold" panose="020B0502060101020104" pitchFamily="34" charset="0"/>
              </a:rPr>
              <a:t>[Author Name]</a:t>
            </a:r>
          </a:p>
        </p:txBody>
      </p:sp>
      <p:sp>
        <p:nvSpPr>
          <p:cNvPr id="42" name="Espaço Reservado para Conteúdo 34">
            <a:extLst>
              <a:ext uri="{FF2B5EF4-FFF2-40B4-BE49-F238E27FC236}">
                <a16:creationId xmlns:a16="http://schemas.microsoft.com/office/drawing/2014/main" id="{EDC3E171-D13C-4F75-8D29-EF2D50C81A35}"/>
              </a:ext>
            </a:extLst>
          </p:cNvPr>
          <p:cNvSpPr>
            <a:spLocks noGrp="1"/>
          </p:cNvSpPr>
          <p:nvPr>
            <p:ph sz="quarter" idx="17" hasCustomPrompt="1"/>
          </p:nvPr>
        </p:nvSpPr>
        <p:spPr>
          <a:xfrm>
            <a:off x="10418905" y="1543041"/>
            <a:ext cx="1429445" cy="3603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buNone/>
              <a:defRPr lang="pt-BR" sz="1200" dirty="0" smtClean="0">
                <a:solidFill>
                  <a:schemeClr val="tx1"/>
                </a:solidFill>
                <a:latin typeface="TheSans Spire Bold" panose="020B0502060101020104" pitchFamily="34" charset="0"/>
              </a:defRPr>
            </a:lvl1pPr>
          </a:lstStyle>
          <a:p>
            <a:r>
              <a:rPr lang="en-GB" sz="1200">
                <a:solidFill>
                  <a:schemeClr val="accent5"/>
                </a:solidFill>
                <a:latin typeface="TheSans Spire Bold" panose="020B0502060101020104" pitchFamily="34" charset="0"/>
              </a:rPr>
              <a:t>[Date]</a:t>
            </a:r>
          </a:p>
        </p:txBody>
      </p:sp>
      <p:sp>
        <p:nvSpPr>
          <p:cNvPr id="43" name="Espaço Reservado para Conteúdo 34">
            <a:extLst>
              <a:ext uri="{FF2B5EF4-FFF2-40B4-BE49-F238E27FC236}">
                <a16:creationId xmlns:a16="http://schemas.microsoft.com/office/drawing/2014/main" id="{1116F1A2-F799-4D6E-A9F0-E89A5D3C0D8B}"/>
              </a:ext>
            </a:extLst>
          </p:cNvPr>
          <p:cNvSpPr>
            <a:spLocks noGrp="1"/>
          </p:cNvSpPr>
          <p:nvPr>
            <p:ph sz="quarter" idx="18" hasCustomPrompt="1"/>
          </p:nvPr>
        </p:nvSpPr>
        <p:spPr>
          <a:xfrm>
            <a:off x="10418905" y="1904639"/>
            <a:ext cx="1429444" cy="3603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spcBef>
                <a:spcPts val="364"/>
              </a:spcBef>
              <a:buNone/>
              <a:defRPr lang="pt-BR" sz="1200" dirty="0" smtClean="0">
                <a:solidFill>
                  <a:schemeClr val="tx1"/>
                </a:solidFill>
                <a:latin typeface="TheSans Spire Bold" panose="020B0502060101020104" pitchFamily="34" charset="0"/>
              </a:defRPr>
            </a:lvl1pPr>
          </a:lstStyle>
          <a:p>
            <a:pPr>
              <a:spcBef>
                <a:spcPts val="600"/>
              </a:spcBef>
            </a:pPr>
            <a:r>
              <a:rPr lang="en-GB" sz="1200">
                <a:solidFill>
                  <a:schemeClr val="accent5"/>
                </a:solidFill>
                <a:latin typeface="TheSans Spire Bold" panose="020B0502060101020104" pitchFamily="34" charset="0"/>
              </a:rPr>
              <a:t>[Yes/No]</a:t>
            </a:r>
          </a:p>
        </p:txBody>
      </p:sp>
      <p:sp>
        <p:nvSpPr>
          <p:cNvPr id="44" name="Retângulo 43">
            <a:extLst>
              <a:ext uri="{FF2B5EF4-FFF2-40B4-BE49-F238E27FC236}">
                <a16:creationId xmlns:a16="http://schemas.microsoft.com/office/drawing/2014/main" id="{B079A04C-6F06-422D-838C-4A2D75F05FCF}"/>
              </a:ext>
            </a:extLst>
          </p:cNvPr>
          <p:cNvSpPr/>
          <p:nvPr userDrawn="1"/>
        </p:nvSpPr>
        <p:spPr>
          <a:xfrm>
            <a:off x="343650" y="2238361"/>
            <a:ext cx="11504699" cy="3787536"/>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spcBef>
                <a:spcPts val="300"/>
              </a:spcBef>
            </a:pPr>
            <a:endParaRPr lang="pt-BR" sz="1200">
              <a:solidFill>
                <a:schemeClr val="accent5"/>
              </a:solidFill>
              <a:latin typeface="TheSans Spire Bold" panose="020B0502060101020104" pitchFamily="34" charset="0"/>
            </a:endParaRPr>
          </a:p>
        </p:txBody>
      </p:sp>
      <p:sp>
        <p:nvSpPr>
          <p:cNvPr id="45" name="Espaço Reservado para Conteúdo 34">
            <a:extLst>
              <a:ext uri="{FF2B5EF4-FFF2-40B4-BE49-F238E27FC236}">
                <a16:creationId xmlns:a16="http://schemas.microsoft.com/office/drawing/2014/main" id="{7475BD9F-474E-4568-AFDF-890854FFF35C}"/>
              </a:ext>
            </a:extLst>
          </p:cNvPr>
          <p:cNvSpPr>
            <a:spLocks noGrp="1"/>
          </p:cNvSpPr>
          <p:nvPr>
            <p:ph sz="quarter" idx="19" hasCustomPrompt="1"/>
          </p:nvPr>
        </p:nvSpPr>
        <p:spPr>
          <a:xfrm>
            <a:off x="343649" y="2238361"/>
            <a:ext cx="11518129" cy="37875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lstStyle>
            <a:lvl1pPr>
              <a:spcBef>
                <a:spcPts val="182"/>
              </a:spcBef>
              <a:buNone/>
              <a:defRPr lang="pt-BR" sz="1200" dirty="0" smtClean="0">
                <a:solidFill>
                  <a:schemeClr val="tx1"/>
                </a:solidFill>
                <a:latin typeface="TheSans Spire Bold" panose="020B0502060101020104" pitchFamily="34" charset="0"/>
              </a:defRPr>
            </a:lvl1pPr>
          </a:lstStyle>
          <a:p>
            <a:pPr>
              <a:spcBef>
                <a:spcPts val="300"/>
              </a:spcBef>
            </a:pPr>
            <a:r>
              <a:rPr lang="en-GB" sz="1200">
                <a:solidFill>
                  <a:schemeClr val="accent5"/>
                </a:solidFill>
                <a:latin typeface="TheSans Spire Bold" panose="020B0502060101020104" pitchFamily="34" charset="0"/>
              </a:rPr>
              <a:t>Executive Summary </a:t>
            </a:r>
            <a:r>
              <a:rPr lang="en-GB" sz="1200" u="sng">
                <a:solidFill>
                  <a:schemeClr val="accent5"/>
                </a:solidFill>
                <a:latin typeface="TheSans Spire Bold" panose="020B0502060101020104" pitchFamily="34" charset="0"/>
              </a:rPr>
              <a:t>including recommendation / next steps</a:t>
            </a:r>
          </a:p>
        </p:txBody>
      </p:sp>
    </p:spTree>
    <p:extLst>
      <p:ext uri="{BB962C8B-B14F-4D97-AF65-F5344CB8AC3E}">
        <p14:creationId xmlns:p14="http://schemas.microsoft.com/office/powerpoint/2010/main" val="255866996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 01 - female consultant">
    <p:bg>
      <p:bgRef idx="1001">
        <a:schemeClr val="bg2"/>
      </p:bgRef>
    </p:bg>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9AA2AC2E-A2F3-EF46-847E-AD0F7C9F0F59}"/>
              </a:ext>
            </a:extLst>
          </p:cNvPr>
          <p:cNvPicPr>
            <a:picLocks noChangeAspect="1"/>
          </p:cNvPicPr>
          <p:nvPr userDrawn="1"/>
        </p:nvPicPr>
        <p:blipFill>
          <a:blip r:embed="rId2"/>
          <a:srcRect/>
          <a:stretch/>
        </p:blipFill>
        <p:spPr>
          <a:xfrm>
            <a:off x="1" y="1"/>
            <a:ext cx="12192000" cy="6858000"/>
          </a:xfrm>
          <a:prstGeom prst="rect">
            <a:avLst/>
          </a:prstGeom>
        </p:spPr>
      </p:pic>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27992" y="349436"/>
            <a:ext cx="2252648" cy="1136118"/>
          </a:xfrm>
          <a:prstGeom prst="rect">
            <a:avLst/>
          </a:prstGeom>
        </p:spPr>
      </p:pic>
      <p:pic>
        <p:nvPicPr>
          <p:cNvPr id="17" name="Picture 16">
            <a:extLst>
              <a:ext uri="{FF2B5EF4-FFF2-40B4-BE49-F238E27FC236}">
                <a16:creationId xmlns:a16="http://schemas.microsoft.com/office/drawing/2014/main" id="{16369014-FD0A-9D4E-8214-5DDE5F22DDB9}"/>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663950" y="6302268"/>
            <a:ext cx="2184400" cy="442499"/>
          </a:xfrm>
          <a:prstGeom prst="rect">
            <a:avLst/>
          </a:prstGeom>
        </p:spPr>
      </p:pic>
      <p:sp>
        <p:nvSpPr>
          <p:cNvPr id="18" name="Title 17">
            <a:extLst>
              <a:ext uri="{FF2B5EF4-FFF2-40B4-BE49-F238E27FC236}">
                <a16:creationId xmlns:a16="http://schemas.microsoft.com/office/drawing/2014/main" id="{50A3F0DC-FF92-1249-A97E-DBA755038058}"/>
              </a:ext>
            </a:extLst>
          </p:cNvPr>
          <p:cNvSpPr>
            <a:spLocks noGrp="1"/>
          </p:cNvSpPr>
          <p:nvPr>
            <p:ph type="title" hasCustomPrompt="1"/>
          </p:nvPr>
        </p:nvSpPr>
        <p:spPr>
          <a:xfrm>
            <a:off x="327993" y="3886201"/>
            <a:ext cx="7225203" cy="1136118"/>
          </a:xfrm>
          <a:prstGeom prst="rect">
            <a:avLst/>
          </a:prstGeom>
        </p:spPr>
        <p:txBody>
          <a:bodyPr anchor="ctr"/>
          <a:lstStyle>
            <a:lvl1pPr>
              <a:defRPr sz="3800">
                <a:solidFill>
                  <a:schemeClr val="tx1"/>
                </a:solidFill>
              </a:defRPr>
            </a:lvl1pPr>
          </a:lstStyle>
          <a:p>
            <a:r>
              <a:rPr lang="en-US"/>
              <a:t>Insert title</a:t>
            </a:r>
          </a:p>
        </p:txBody>
      </p:sp>
      <p:sp>
        <p:nvSpPr>
          <p:cNvPr id="7" name="Text Placeholder 6">
            <a:extLst>
              <a:ext uri="{FF2B5EF4-FFF2-40B4-BE49-F238E27FC236}">
                <a16:creationId xmlns:a16="http://schemas.microsoft.com/office/drawing/2014/main" id="{D134B460-D81D-A446-9DD9-2DF66637345F}"/>
              </a:ext>
            </a:extLst>
          </p:cNvPr>
          <p:cNvSpPr>
            <a:spLocks noGrp="1"/>
          </p:cNvSpPr>
          <p:nvPr>
            <p:ph type="body" sz="quarter" idx="10" hasCustomPrompt="1"/>
          </p:nvPr>
        </p:nvSpPr>
        <p:spPr>
          <a:xfrm>
            <a:off x="327992" y="5130800"/>
            <a:ext cx="7225267" cy="927100"/>
          </a:xfrm>
          <a:prstGeom prst="rect">
            <a:avLst/>
          </a:prstGeom>
        </p:spPr>
        <p:txBody>
          <a:bodyPr anchor="t" anchorCtr="0"/>
          <a:lstStyle>
            <a:lvl1pPr marL="0" indent="0">
              <a:buNone/>
              <a:defRPr sz="2400" b="0" i="0">
                <a:latin typeface="TheSans Spire Bold" panose="020B0502060101020104" pitchFamily="34" charset="77"/>
              </a:defRPr>
            </a:lvl1pPr>
            <a:lvl2pPr marL="457179" indent="0">
              <a:buNone/>
              <a:defRPr b="0" i="0">
                <a:latin typeface="TheSans Spire Light" panose="020B0302060101020104" pitchFamily="34" charset="77"/>
              </a:defRPr>
            </a:lvl2pPr>
            <a:lvl3pPr marL="914358" indent="0">
              <a:buNone/>
              <a:defRPr b="0" i="0">
                <a:latin typeface="TheSans Spire Light" panose="020B0302060101020104" pitchFamily="34" charset="77"/>
              </a:defRPr>
            </a:lvl3pPr>
            <a:lvl4pPr marL="1371536" indent="0">
              <a:buNone/>
              <a:defRPr b="0" i="0">
                <a:latin typeface="TheSans Spire Light" panose="020B0302060101020104" pitchFamily="34" charset="77"/>
              </a:defRPr>
            </a:lvl4pPr>
            <a:lvl5pPr marL="1828715" indent="0">
              <a:buNone/>
              <a:defRPr b="0" i="0">
                <a:latin typeface="TheSans Spire Light" panose="020B0302060101020104" pitchFamily="34" charset="77"/>
              </a:defRPr>
            </a:lvl5pPr>
          </a:lstStyle>
          <a:p>
            <a:pPr lvl="0"/>
            <a:r>
              <a:rPr lang="en-US"/>
              <a:t>Insert sub title</a:t>
            </a:r>
          </a:p>
        </p:txBody>
      </p:sp>
    </p:spTree>
    <p:extLst>
      <p:ext uri="{BB962C8B-B14F-4D97-AF65-F5344CB8AC3E}">
        <p14:creationId xmlns:p14="http://schemas.microsoft.com/office/powerpoint/2010/main" val="1944694572"/>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04 - male consultant">
    <p:bg>
      <p:bgRef idx="1001">
        <a:schemeClr val="bg2"/>
      </p:bgRef>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1C10880B-2177-9F43-A6C5-956DE9DC363A}"/>
              </a:ext>
            </a:extLst>
          </p:cNvPr>
          <p:cNvPicPr>
            <a:picLocks noChangeAspect="1"/>
          </p:cNvPicPr>
          <p:nvPr userDrawn="1"/>
        </p:nvPicPr>
        <p:blipFill>
          <a:blip r:embed="rId2"/>
          <a:srcRect/>
          <a:stretch/>
        </p:blipFill>
        <p:spPr>
          <a:xfrm>
            <a:off x="-1" y="0"/>
            <a:ext cx="12192000" cy="6858000"/>
          </a:xfrm>
          <a:prstGeom prst="rect">
            <a:avLst/>
          </a:prstGeom>
        </p:spPr>
      </p:pic>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27992" y="349436"/>
            <a:ext cx="2252648" cy="1136118"/>
          </a:xfrm>
          <a:prstGeom prst="rect">
            <a:avLst/>
          </a:prstGeom>
        </p:spPr>
      </p:pic>
      <p:pic>
        <p:nvPicPr>
          <p:cNvPr id="8" name="Picture 7">
            <a:extLst>
              <a:ext uri="{FF2B5EF4-FFF2-40B4-BE49-F238E27FC236}">
                <a16:creationId xmlns:a16="http://schemas.microsoft.com/office/drawing/2014/main" id="{DFA536B8-3693-1642-AD57-F2E736E747DD}"/>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663950" y="6302268"/>
            <a:ext cx="2184400" cy="442499"/>
          </a:xfrm>
          <a:prstGeom prst="rect">
            <a:avLst/>
          </a:prstGeom>
        </p:spPr>
      </p:pic>
      <p:sp>
        <p:nvSpPr>
          <p:cNvPr id="9" name="Title 17">
            <a:extLst>
              <a:ext uri="{FF2B5EF4-FFF2-40B4-BE49-F238E27FC236}">
                <a16:creationId xmlns:a16="http://schemas.microsoft.com/office/drawing/2014/main" id="{63090D52-230C-EE46-9481-74E3AC354CC5}"/>
              </a:ext>
            </a:extLst>
          </p:cNvPr>
          <p:cNvSpPr>
            <a:spLocks noGrp="1"/>
          </p:cNvSpPr>
          <p:nvPr>
            <p:ph type="title" hasCustomPrompt="1"/>
          </p:nvPr>
        </p:nvSpPr>
        <p:spPr>
          <a:xfrm>
            <a:off x="327993" y="3886201"/>
            <a:ext cx="7225203" cy="1136118"/>
          </a:xfrm>
          <a:prstGeom prst="rect">
            <a:avLst/>
          </a:prstGeom>
        </p:spPr>
        <p:txBody>
          <a:bodyPr anchor="ctr"/>
          <a:lstStyle>
            <a:lvl1pPr>
              <a:defRPr sz="3800">
                <a:solidFill>
                  <a:schemeClr val="tx1"/>
                </a:solidFill>
              </a:defRPr>
            </a:lvl1pPr>
          </a:lstStyle>
          <a:p>
            <a:r>
              <a:rPr lang="en-US"/>
              <a:t>Insert title</a:t>
            </a:r>
          </a:p>
        </p:txBody>
      </p:sp>
      <p:sp>
        <p:nvSpPr>
          <p:cNvPr id="10" name="Text Placeholder 6">
            <a:extLst>
              <a:ext uri="{FF2B5EF4-FFF2-40B4-BE49-F238E27FC236}">
                <a16:creationId xmlns:a16="http://schemas.microsoft.com/office/drawing/2014/main" id="{9B52A0F4-E750-EA4B-94D3-24CA9BF8A371}"/>
              </a:ext>
            </a:extLst>
          </p:cNvPr>
          <p:cNvSpPr>
            <a:spLocks noGrp="1"/>
          </p:cNvSpPr>
          <p:nvPr>
            <p:ph type="body" sz="quarter" idx="10" hasCustomPrompt="1"/>
          </p:nvPr>
        </p:nvSpPr>
        <p:spPr>
          <a:xfrm>
            <a:off x="327992" y="5130800"/>
            <a:ext cx="7225267" cy="927100"/>
          </a:xfrm>
          <a:prstGeom prst="rect">
            <a:avLst/>
          </a:prstGeom>
        </p:spPr>
        <p:txBody>
          <a:bodyPr anchor="t" anchorCtr="0"/>
          <a:lstStyle>
            <a:lvl1pPr marL="0" indent="0">
              <a:buNone/>
              <a:defRPr sz="2400" b="0" i="0">
                <a:latin typeface="TheSans Spire Bold" panose="020B0502060101020104" pitchFamily="34" charset="77"/>
              </a:defRPr>
            </a:lvl1pPr>
            <a:lvl2pPr marL="457179" indent="0">
              <a:buNone/>
              <a:defRPr b="0" i="0">
                <a:latin typeface="TheSans Spire Light" panose="020B0302060101020104" pitchFamily="34" charset="77"/>
              </a:defRPr>
            </a:lvl2pPr>
            <a:lvl3pPr marL="914358" indent="0">
              <a:buNone/>
              <a:defRPr b="0" i="0">
                <a:latin typeface="TheSans Spire Light" panose="020B0302060101020104" pitchFamily="34" charset="77"/>
              </a:defRPr>
            </a:lvl3pPr>
            <a:lvl4pPr marL="1371536" indent="0">
              <a:buNone/>
              <a:defRPr b="0" i="0">
                <a:latin typeface="TheSans Spire Light" panose="020B0302060101020104" pitchFamily="34" charset="77"/>
              </a:defRPr>
            </a:lvl4pPr>
            <a:lvl5pPr marL="1828715" indent="0">
              <a:buNone/>
              <a:defRPr b="0" i="0">
                <a:latin typeface="TheSans Spire Light" panose="020B0302060101020104" pitchFamily="34" charset="77"/>
              </a:defRPr>
            </a:lvl5pPr>
          </a:lstStyle>
          <a:p>
            <a:pPr lvl="0"/>
            <a:r>
              <a:rPr lang="en-US"/>
              <a:t>Insert sub title</a:t>
            </a:r>
          </a:p>
        </p:txBody>
      </p:sp>
    </p:spTree>
    <p:extLst>
      <p:ext uri="{BB962C8B-B14F-4D97-AF65-F5344CB8AC3E}">
        <p14:creationId xmlns:p14="http://schemas.microsoft.com/office/powerpoint/2010/main" val="1323188606"/>
      </p:ext>
    </p:extLst>
  </p:cSld>
  <p:clrMapOvr>
    <a:overrideClrMapping bg1="dk1" tx1="lt1" bg2="dk2" tx2="lt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1"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1" y="3602038"/>
            <a:ext cx="9144000" cy="1655762"/>
          </a:xfrm>
        </p:spPr>
        <p:txBody>
          <a:bodyPr/>
          <a:lstStyle>
            <a:lvl1pPr marL="0" indent="0" algn="ctr">
              <a:buNone/>
              <a:defRPr sz="2400"/>
            </a:lvl1pPr>
            <a:lvl2pPr marL="457179" indent="0" algn="ctr">
              <a:buNone/>
              <a:defRPr sz="2000"/>
            </a:lvl2pPr>
            <a:lvl3pPr marL="914358" indent="0" algn="ctr">
              <a:buNone/>
              <a:defRPr sz="1800"/>
            </a:lvl3pPr>
            <a:lvl4pPr marL="1371536" indent="0" algn="ctr">
              <a:buNone/>
              <a:defRPr sz="1600"/>
            </a:lvl4pPr>
            <a:lvl5pPr marL="1828715" indent="0" algn="ctr">
              <a:buNone/>
              <a:defRPr sz="1600"/>
            </a:lvl5pPr>
            <a:lvl6pPr marL="2285894" indent="0" algn="ctr">
              <a:buNone/>
              <a:defRPr sz="1600"/>
            </a:lvl6pPr>
            <a:lvl7pPr marL="2743073" indent="0" algn="ctr">
              <a:buNone/>
              <a:defRPr sz="1600"/>
            </a:lvl7pPr>
            <a:lvl8pPr marL="3200252" indent="0" algn="ctr">
              <a:buNone/>
              <a:defRPr sz="1600"/>
            </a:lvl8pPr>
            <a:lvl9pPr marL="365743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81F5E4CA-C579-4A24-8A19-50311644C733}" type="datetimeFigureOut">
              <a:rPr lang="en-GB" smtClean="0"/>
              <a:t>16/09/2025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01803AF-41EC-43E2-A030-BCF39C61C709}" type="slidenum">
              <a:rPr lang="en-GB" smtClean="0"/>
              <a:t>‹#›</a:t>
            </a:fld>
            <a:endParaRPr lang="en-GB"/>
          </a:p>
        </p:txBody>
      </p:sp>
    </p:spTree>
    <p:extLst>
      <p:ext uri="{BB962C8B-B14F-4D97-AF65-F5344CB8AC3E}">
        <p14:creationId xmlns:p14="http://schemas.microsoft.com/office/powerpoint/2010/main" val="309538918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_Content 01 - gradient header">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D685D30-0E23-4748-B5DB-DE036ABA6ACA}"/>
              </a:ext>
            </a:extLst>
          </p:cNvPr>
          <p:cNvSpPr/>
          <p:nvPr userDrawn="1"/>
        </p:nvSpPr>
        <p:spPr bwMode="auto">
          <a:xfrm>
            <a:off x="0" y="1"/>
            <a:ext cx="12192000" cy="1089763"/>
          </a:xfrm>
          <a:prstGeom prst="rect">
            <a:avLst/>
          </a:prstGeom>
          <a:gradFill flip="none" rotWithShape="1">
            <a:gsLst>
              <a:gs pos="0">
                <a:schemeClr val="accent1"/>
              </a:gs>
              <a:gs pos="100000">
                <a:schemeClr val="tx2"/>
              </a:gs>
            </a:gsLst>
            <a:lin ang="10800000" scaled="1"/>
            <a:tileRect/>
          </a:gradFill>
          <a:ln w="9525" cap="flat" cmpd="sng" algn="ctr">
            <a:noFill/>
            <a:prstDash val="solid"/>
            <a:round/>
            <a:headEnd type="none" w="med" len="med"/>
            <a:tailEnd type="none" w="med" len="med"/>
          </a:ln>
          <a:effectLst/>
        </p:spPr>
        <p:txBody>
          <a:bodyPr vert="horz" wrap="square" lIns="91434" tIns="45718" rIns="91434" bIns="45718" numCol="1" rtlCol="0" anchor="t" anchorCtr="0" compatLnSpc="1">
            <a:prstTxWarp prst="textNoShape">
              <a:avLst/>
            </a:prstTxWarp>
          </a:bodyPr>
          <a:lstStyle/>
          <a:p>
            <a:pPr marL="0" marR="0" indent="0" algn="l" defTabSz="914380" rtl="0" eaLnBrk="0" fontAlgn="base" latinLnBrk="0" hangingPunct="0">
              <a:lnSpc>
                <a:spcPct val="100000"/>
              </a:lnSpc>
              <a:spcBef>
                <a:spcPct val="0"/>
              </a:spcBef>
              <a:spcAft>
                <a:spcPct val="0"/>
              </a:spcAft>
              <a:buClrTx/>
              <a:buSzTx/>
              <a:buFontTx/>
              <a:buNone/>
              <a:tabLst/>
            </a:pPr>
            <a:endParaRPr kumimoji="0" lang="en-GB" sz="2201" b="0" i="0" u="none" strike="noStrike" cap="none" normalizeH="0" baseline="0">
              <a:ln>
                <a:noFill/>
              </a:ln>
              <a:solidFill>
                <a:schemeClr val="tx1"/>
              </a:solidFill>
              <a:effectLst/>
              <a:latin typeface="Verdana" pitchFamily="34" charset="0"/>
              <a:ea typeface="ＭＳ Ｐゴシック" pitchFamily="34" charset="-128"/>
            </a:endParaRPr>
          </a:p>
        </p:txBody>
      </p:sp>
      <p:pic>
        <p:nvPicPr>
          <p:cNvPr id="15" name="Picture 14">
            <a:extLst>
              <a:ext uri="{FF2B5EF4-FFF2-40B4-BE49-F238E27FC236}">
                <a16:creationId xmlns:a16="http://schemas.microsoft.com/office/drawing/2014/main" id="{FF87E6A6-026C-F94C-99BE-666308172AD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30201" y="6145487"/>
            <a:ext cx="2438052" cy="482659"/>
          </a:xfrm>
          <a:prstGeom prst="rect">
            <a:avLst/>
          </a:prstGeom>
        </p:spPr>
      </p:pic>
      <p:sp>
        <p:nvSpPr>
          <p:cNvPr id="18" name="Title 17">
            <a:extLst>
              <a:ext uri="{FF2B5EF4-FFF2-40B4-BE49-F238E27FC236}">
                <a16:creationId xmlns:a16="http://schemas.microsoft.com/office/drawing/2014/main" id="{50A3F0DC-FF92-1249-A97E-DBA755038058}"/>
              </a:ext>
            </a:extLst>
          </p:cNvPr>
          <p:cNvSpPr>
            <a:spLocks noGrp="1"/>
          </p:cNvSpPr>
          <p:nvPr>
            <p:ph type="title" hasCustomPrompt="1"/>
          </p:nvPr>
        </p:nvSpPr>
        <p:spPr>
          <a:xfrm>
            <a:off x="327996" y="65911"/>
            <a:ext cx="11221004" cy="957943"/>
          </a:xfrm>
          <a:prstGeom prst="rect">
            <a:avLst/>
          </a:prstGeom>
        </p:spPr>
        <p:txBody>
          <a:bodyPr anchor="ctr"/>
          <a:lstStyle>
            <a:lvl1pPr>
              <a:defRPr sz="2800">
                <a:solidFill>
                  <a:schemeClr val="bg2"/>
                </a:solidFill>
              </a:defRPr>
            </a:lvl1pPr>
          </a:lstStyle>
          <a:p>
            <a:r>
              <a:rPr lang="en-US"/>
              <a:t>Insert title</a:t>
            </a:r>
          </a:p>
        </p:txBody>
      </p:sp>
      <p:sp>
        <p:nvSpPr>
          <p:cNvPr id="13" name="TextBox 12">
            <a:extLst>
              <a:ext uri="{FF2B5EF4-FFF2-40B4-BE49-F238E27FC236}">
                <a16:creationId xmlns:a16="http://schemas.microsoft.com/office/drawing/2014/main" id="{6A0ED7FB-C1CC-CA4E-8664-F341AA40B2CE}"/>
              </a:ext>
            </a:extLst>
          </p:cNvPr>
          <p:cNvSpPr txBox="1"/>
          <p:nvPr userDrawn="1"/>
        </p:nvSpPr>
        <p:spPr>
          <a:xfrm>
            <a:off x="4754939" y="6339847"/>
            <a:ext cx="2696901" cy="276999"/>
          </a:xfrm>
          <a:prstGeom prst="rect">
            <a:avLst/>
          </a:prstGeom>
          <a:noFill/>
        </p:spPr>
        <p:txBody>
          <a:bodyPr wrap="square" rtlCol="0">
            <a:spAutoFit/>
          </a:bodyPr>
          <a:lstStyle/>
          <a:p>
            <a:pPr algn="ctr"/>
            <a:fld id="{26079DCE-4AA5-ED45-BECC-FB704C40D5F6}" type="slidenum">
              <a:rPr lang="en-US" sz="1200" b="0" i="0" smtClean="0">
                <a:latin typeface="TheSans Spire Light" panose="020B0302060101020104" pitchFamily="34" charset="77"/>
              </a:rPr>
              <a:pPr algn="ctr"/>
              <a:t>‹#›</a:t>
            </a:fld>
            <a:endParaRPr lang="en-US" sz="1200" b="0" i="0">
              <a:latin typeface="TheSans Spire Light" panose="020B0302060101020104" pitchFamily="34" charset="77"/>
            </a:endParaRPr>
          </a:p>
        </p:txBody>
      </p:sp>
      <p:pic>
        <p:nvPicPr>
          <p:cNvPr id="10" name="Picture 9">
            <a:extLst>
              <a:ext uri="{FF2B5EF4-FFF2-40B4-BE49-F238E27FC236}">
                <a16:creationId xmlns:a16="http://schemas.microsoft.com/office/drawing/2014/main" id="{33B0DADA-1D13-B744-BD76-1405BC0B397E}"/>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9663950" y="6302269"/>
            <a:ext cx="2184398" cy="442499"/>
          </a:xfrm>
          <a:prstGeom prst="rect">
            <a:avLst/>
          </a:prstGeom>
        </p:spPr>
      </p:pic>
      <p:sp>
        <p:nvSpPr>
          <p:cNvPr id="19" name="Content Placeholder 2">
            <a:extLst>
              <a:ext uri="{FF2B5EF4-FFF2-40B4-BE49-F238E27FC236}">
                <a16:creationId xmlns:a16="http://schemas.microsoft.com/office/drawing/2014/main" id="{3C9BC3B4-8806-8F42-935F-E2949B43B9BC}"/>
              </a:ext>
            </a:extLst>
          </p:cNvPr>
          <p:cNvSpPr>
            <a:spLocks noGrp="1"/>
          </p:cNvSpPr>
          <p:nvPr>
            <p:ph idx="1"/>
          </p:nvPr>
        </p:nvSpPr>
        <p:spPr>
          <a:xfrm>
            <a:off x="327995" y="1320800"/>
            <a:ext cx="11520357" cy="4484688"/>
          </a:xfrm>
          <a:prstGeom prst="rect">
            <a:avLst/>
          </a:prstGeom>
        </p:spPr>
        <p:txBody>
          <a:bodyPr lIns="0"/>
          <a:lstStyle>
            <a:lvl1pPr>
              <a:defRPr sz="2000" b="0" i="0">
                <a:latin typeface="TheSans Spire" panose="020B0502060101020104" pitchFamily="34" charset="77"/>
              </a:defRPr>
            </a:lvl1pPr>
            <a:lvl2pPr>
              <a:defRPr sz="1801" b="0" i="0">
                <a:latin typeface="TheSans Spire" panose="020B0502060101020104" pitchFamily="34" charset="77"/>
              </a:defRPr>
            </a:lvl2pPr>
            <a:lvl3pPr>
              <a:defRPr sz="1600" b="0" i="0">
                <a:latin typeface="TheSans Spire" panose="020B0502060101020104" pitchFamily="34" charset="77"/>
              </a:defRPr>
            </a:lvl3pPr>
            <a:lvl4pPr>
              <a:defRPr sz="1600" b="0" i="0">
                <a:latin typeface="TheSans Spire" panose="020B0502060101020104" pitchFamily="34" charset="77"/>
              </a:defRPr>
            </a:lvl4pPr>
            <a:lvl5pPr>
              <a:defRPr sz="1600" b="0" i="0">
                <a:latin typeface="TheSans Spire" panose="020B05020601010201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7211781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Chart/Media Slide 1">
    <p:spTree>
      <p:nvGrpSpPr>
        <p:cNvPr id="1" name=""/>
        <p:cNvGrpSpPr/>
        <p:nvPr/>
      </p:nvGrpSpPr>
      <p:grpSpPr>
        <a:xfrm>
          <a:off x="0" y="0"/>
          <a:ext cx="0" cy="0"/>
          <a:chOff x="0" y="0"/>
          <a:chExt cx="0" cy="0"/>
        </a:xfrm>
      </p:grpSpPr>
      <p:pic>
        <p:nvPicPr>
          <p:cNvPr id="8" name="Picture 7" descr="Logo&#10;&#10;Description automatically generated with low confidence">
            <a:extLst>
              <a:ext uri="{FF2B5EF4-FFF2-40B4-BE49-F238E27FC236}">
                <a16:creationId xmlns:a16="http://schemas.microsoft.com/office/drawing/2014/main" id="{1008F8E6-447C-83D8-D590-0B14A0BD04A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65947" y="6039293"/>
            <a:ext cx="2333035" cy="461870"/>
          </a:xfrm>
          <a:prstGeom prst="rect">
            <a:avLst/>
          </a:prstGeom>
        </p:spPr>
      </p:pic>
      <p:sp>
        <p:nvSpPr>
          <p:cNvPr id="10" name="Content Placeholder 2">
            <a:extLst>
              <a:ext uri="{FF2B5EF4-FFF2-40B4-BE49-F238E27FC236}">
                <a16:creationId xmlns:a16="http://schemas.microsoft.com/office/drawing/2014/main" id="{D91AB2DA-E03B-6150-EED3-81E18B018C14}"/>
              </a:ext>
            </a:extLst>
          </p:cNvPr>
          <p:cNvSpPr>
            <a:spLocks noGrp="1"/>
          </p:cNvSpPr>
          <p:nvPr>
            <p:ph sz="half" idx="1"/>
          </p:nvPr>
        </p:nvSpPr>
        <p:spPr>
          <a:xfrm>
            <a:off x="383650" y="1561999"/>
            <a:ext cx="5468508" cy="3887818"/>
          </a:xfrm>
        </p:spPr>
        <p:txBody>
          <a:bodyPr/>
          <a:lstStyle/>
          <a:p>
            <a:pPr lvl="0"/>
            <a:endParaRPr lang="en-GB"/>
          </a:p>
        </p:txBody>
      </p:sp>
      <p:sp>
        <p:nvSpPr>
          <p:cNvPr id="12" name="Content Placeholder 3">
            <a:extLst>
              <a:ext uri="{FF2B5EF4-FFF2-40B4-BE49-F238E27FC236}">
                <a16:creationId xmlns:a16="http://schemas.microsoft.com/office/drawing/2014/main" id="{C1D46A1A-7855-CB29-FA49-12E296D825FA}"/>
              </a:ext>
            </a:extLst>
          </p:cNvPr>
          <p:cNvSpPr>
            <a:spLocks noGrp="1"/>
          </p:cNvSpPr>
          <p:nvPr>
            <p:ph sz="half" idx="2"/>
          </p:nvPr>
        </p:nvSpPr>
        <p:spPr>
          <a:xfrm>
            <a:off x="6226665" y="1561998"/>
            <a:ext cx="5468507" cy="3887818"/>
          </a:xfrm>
        </p:spPr>
        <p:txBody>
          <a:bodyPr/>
          <a:lstStyle/>
          <a:p>
            <a:pPr lvl="0"/>
            <a:endParaRPr lang="en-US"/>
          </a:p>
        </p:txBody>
      </p:sp>
      <p:sp>
        <p:nvSpPr>
          <p:cNvPr id="13" name="Title 1">
            <a:extLst>
              <a:ext uri="{FF2B5EF4-FFF2-40B4-BE49-F238E27FC236}">
                <a16:creationId xmlns:a16="http://schemas.microsoft.com/office/drawing/2014/main" id="{4EED6FAF-DFD3-08F4-69FE-2E8D90FCF01D}"/>
              </a:ext>
            </a:extLst>
          </p:cNvPr>
          <p:cNvSpPr>
            <a:spLocks noGrp="1"/>
          </p:cNvSpPr>
          <p:nvPr>
            <p:ph type="title" hasCustomPrompt="1"/>
          </p:nvPr>
        </p:nvSpPr>
        <p:spPr>
          <a:xfrm>
            <a:off x="383650" y="81200"/>
            <a:ext cx="11238373" cy="1165600"/>
          </a:xfrm>
        </p:spPr>
        <p:txBody>
          <a:bodyPr lIns="90000" anchor="ctr" anchorCtr="0">
            <a:normAutofit/>
          </a:bodyPr>
          <a:lstStyle>
            <a:lvl1pPr>
              <a:defRPr sz="3800" b="0" i="0">
                <a:solidFill>
                  <a:srgbClr val="008385"/>
                </a:solidFill>
                <a:latin typeface="TheSans Spire Light" panose="020B0302060101020104" pitchFamily="34" charset="77"/>
              </a:defRPr>
            </a:lvl1pPr>
          </a:lstStyle>
          <a:p>
            <a:r>
              <a:rPr lang="en-GB"/>
              <a:t>Slide headline copy</a:t>
            </a:r>
            <a:endParaRPr lang="en-US"/>
          </a:p>
        </p:txBody>
      </p:sp>
    </p:spTree>
    <p:extLst>
      <p:ext uri="{BB962C8B-B14F-4D97-AF65-F5344CB8AC3E}">
        <p14:creationId xmlns:p14="http://schemas.microsoft.com/office/powerpoint/2010/main" val="90874599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Chart/Media Slide 2">
    <p:bg>
      <p:bgPr>
        <a:solidFill>
          <a:srgbClr val="F0FAFA"/>
        </a:solidFill>
        <a:effectLst/>
      </p:bgPr>
    </p:bg>
    <p:spTree>
      <p:nvGrpSpPr>
        <p:cNvPr id="1" name=""/>
        <p:cNvGrpSpPr/>
        <p:nvPr/>
      </p:nvGrpSpPr>
      <p:grpSpPr>
        <a:xfrm>
          <a:off x="0" y="0"/>
          <a:ext cx="0" cy="0"/>
          <a:chOff x="0" y="0"/>
          <a:chExt cx="0" cy="0"/>
        </a:xfrm>
      </p:grpSpPr>
      <p:pic>
        <p:nvPicPr>
          <p:cNvPr id="8" name="Picture 7" descr="Logo&#10;&#10;Description automatically generated with low confidence">
            <a:extLst>
              <a:ext uri="{FF2B5EF4-FFF2-40B4-BE49-F238E27FC236}">
                <a16:creationId xmlns:a16="http://schemas.microsoft.com/office/drawing/2014/main" id="{1008F8E6-447C-83D8-D590-0B14A0BD04A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65947" y="6039293"/>
            <a:ext cx="2333035" cy="461870"/>
          </a:xfrm>
          <a:prstGeom prst="rect">
            <a:avLst/>
          </a:prstGeom>
        </p:spPr>
      </p:pic>
      <p:sp>
        <p:nvSpPr>
          <p:cNvPr id="2" name="Content Placeholder 2">
            <a:extLst>
              <a:ext uri="{FF2B5EF4-FFF2-40B4-BE49-F238E27FC236}">
                <a16:creationId xmlns:a16="http://schemas.microsoft.com/office/drawing/2014/main" id="{D63989A3-113E-6CA7-EA42-8AD201E4C699}"/>
              </a:ext>
            </a:extLst>
          </p:cNvPr>
          <p:cNvSpPr>
            <a:spLocks noGrp="1"/>
          </p:cNvSpPr>
          <p:nvPr>
            <p:ph sz="half" idx="1"/>
          </p:nvPr>
        </p:nvSpPr>
        <p:spPr>
          <a:xfrm>
            <a:off x="383650" y="1561999"/>
            <a:ext cx="5468508" cy="3887818"/>
          </a:xfrm>
        </p:spPr>
        <p:txBody>
          <a:bodyPr/>
          <a:lstStyle/>
          <a:p>
            <a:pPr lvl="0"/>
            <a:endParaRPr lang="en-GB"/>
          </a:p>
        </p:txBody>
      </p:sp>
      <p:sp>
        <p:nvSpPr>
          <p:cNvPr id="3" name="Content Placeholder 3">
            <a:extLst>
              <a:ext uri="{FF2B5EF4-FFF2-40B4-BE49-F238E27FC236}">
                <a16:creationId xmlns:a16="http://schemas.microsoft.com/office/drawing/2014/main" id="{892A598D-A08C-BB57-4FC0-0334CEB9F6F7}"/>
              </a:ext>
            </a:extLst>
          </p:cNvPr>
          <p:cNvSpPr>
            <a:spLocks noGrp="1"/>
          </p:cNvSpPr>
          <p:nvPr>
            <p:ph sz="half" idx="2"/>
          </p:nvPr>
        </p:nvSpPr>
        <p:spPr>
          <a:xfrm>
            <a:off x="6226665" y="1561998"/>
            <a:ext cx="5468507" cy="3887818"/>
          </a:xfrm>
        </p:spPr>
        <p:txBody>
          <a:bodyPr/>
          <a:lstStyle/>
          <a:p>
            <a:pPr lvl="0"/>
            <a:endParaRPr lang="en-US"/>
          </a:p>
        </p:txBody>
      </p:sp>
      <p:sp>
        <p:nvSpPr>
          <p:cNvPr id="4" name="Title 1">
            <a:extLst>
              <a:ext uri="{FF2B5EF4-FFF2-40B4-BE49-F238E27FC236}">
                <a16:creationId xmlns:a16="http://schemas.microsoft.com/office/drawing/2014/main" id="{4E6FF128-1AFA-F4AD-DE25-3F65FB685141}"/>
              </a:ext>
            </a:extLst>
          </p:cNvPr>
          <p:cNvSpPr>
            <a:spLocks noGrp="1"/>
          </p:cNvSpPr>
          <p:nvPr>
            <p:ph type="title" hasCustomPrompt="1"/>
          </p:nvPr>
        </p:nvSpPr>
        <p:spPr>
          <a:xfrm>
            <a:off x="383650" y="81200"/>
            <a:ext cx="11238373" cy="1165600"/>
          </a:xfrm>
        </p:spPr>
        <p:txBody>
          <a:bodyPr lIns="90000" anchor="ctr" anchorCtr="0">
            <a:normAutofit/>
          </a:bodyPr>
          <a:lstStyle>
            <a:lvl1pPr>
              <a:defRPr sz="3800" b="0" i="0">
                <a:solidFill>
                  <a:srgbClr val="008385"/>
                </a:solidFill>
                <a:latin typeface="TheSans Spire Light" panose="020B0302060101020104" pitchFamily="34" charset="77"/>
              </a:defRPr>
            </a:lvl1pPr>
          </a:lstStyle>
          <a:p>
            <a:r>
              <a:rPr lang="en-GB"/>
              <a:t>Slide headline copy</a:t>
            </a:r>
            <a:endParaRPr lang="en-US"/>
          </a:p>
        </p:txBody>
      </p:sp>
    </p:spTree>
    <p:extLst>
      <p:ext uri="{BB962C8B-B14F-4D97-AF65-F5344CB8AC3E}">
        <p14:creationId xmlns:p14="http://schemas.microsoft.com/office/powerpoint/2010/main" val="229616137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Chart/Media Slide 3">
    <p:spTree>
      <p:nvGrpSpPr>
        <p:cNvPr id="1" name=""/>
        <p:cNvGrpSpPr/>
        <p:nvPr/>
      </p:nvGrpSpPr>
      <p:grpSpPr>
        <a:xfrm>
          <a:off x="0" y="0"/>
          <a:ext cx="0" cy="0"/>
          <a:chOff x="0" y="0"/>
          <a:chExt cx="0" cy="0"/>
        </a:xfrm>
      </p:grpSpPr>
      <p:pic>
        <p:nvPicPr>
          <p:cNvPr id="8" name="Picture 7" descr="Logo&#10;&#10;Description automatically generated with low confidence">
            <a:extLst>
              <a:ext uri="{FF2B5EF4-FFF2-40B4-BE49-F238E27FC236}">
                <a16:creationId xmlns:a16="http://schemas.microsoft.com/office/drawing/2014/main" id="{1008F8E6-447C-83D8-D590-0B14A0BD04A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65947" y="6039293"/>
            <a:ext cx="2333035" cy="461870"/>
          </a:xfrm>
          <a:prstGeom prst="rect">
            <a:avLst/>
          </a:prstGeom>
        </p:spPr>
      </p:pic>
      <p:sp>
        <p:nvSpPr>
          <p:cNvPr id="5" name="Content Placeholder 2">
            <a:extLst>
              <a:ext uri="{FF2B5EF4-FFF2-40B4-BE49-F238E27FC236}">
                <a16:creationId xmlns:a16="http://schemas.microsoft.com/office/drawing/2014/main" id="{110CB082-B8FF-0D6B-2D29-41870DFFF3A4}"/>
              </a:ext>
            </a:extLst>
          </p:cNvPr>
          <p:cNvSpPr>
            <a:spLocks noGrp="1"/>
          </p:cNvSpPr>
          <p:nvPr>
            <p:ph sz="half" idx="10"/>
          </p:nvPr>
        </p:nvSpPr>
        <p:spPr>
          <a:xfrm>
            <a:off x="383649" y="1561999"/>
            <a:ext cx="11311521" cy="3887818"/>
          </a:xfrm>
        </p:spPr>
        <p:txBody>
          <a:bodyPr/>
          <a:lstStyle/>
          <a:p>
            <a:pPr lvl="0"/>
            <a:endParaRPr lang="en-GB"/>
          </a:p>
        </p:txBody>
      </p:sp>
      <p:sp>
        <p:nvSpPr>
          <p:cNvPr id="7" name="Title 1">
            <a:extLst>
              <a:ext uri="{FF2B5EF4-FFF2-40B4-BE49-F238E27FC236}">
                <a16:creationId xmlns:a16="http://schemas.microsoft.com/office/drawing/2014/main" id="{4B100CAE-7F1B-7C8C-BE95-7FDAC50C0A8B}"/>
              </a:ext>
            </a:extLst>
          </p:cNvPr>
          <p:cNvSpPr>
            <a:spLocks noGrp="1"/>
          </p:cNvSpPr>
          <p:nvPr>
            <p:ph type="title" hasCustomPrompt="1"/>
          </p:nvPr>
        </p:nvSpPr>
        <p:spPr>
          <a:xfrm>
            <a:off x="383650" y="81200"/>
            <a:ext cx="11238373" cy="1165600"/>
          </a:xfrm>
        </p:spPr>
        <p:txBody>
          <a:bodyPr lIns="90000" anchor="ctr" anchorCtr="0">
            <a:normAutofit/>
          </a:bodyPr>
          <a:lstStyle>
            <a:lvl1pPr>
              <a:defRPr sz="3800" b="0" i="0">
                <a:solidFill>
                  <a:srgbClr val="008385"/>
                </a:solidFill>
                <a:latin typeface="TheSans Spire Light" panose="020B0302060101020104" pitchFamily="34" charset="77"/>
              </a:defRPr>
            </a:lvl1pPr>
          </a:lstStyle>
          <a:p>
            <a:r>
              <a:rPr lang="en-GB"/>
              <a:t>Slide headline copy</a:t>
            </a:r>
            <a:endParaRPr lang="en-US"/>
          </a:p>
        </p:txBody>
      </p:sp>
    </p:spTree>
    <p:extLst>
      <p:ext uri="{BB962C8B-B14F-4D97-AF65-F5344CB8AC3E}">
        <p14:creationId xmlns:p14="http://schemas.microsoft.com/office/powerpoint/2010/main" val="221958612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Chart/Media Slide 4">
    <p:bg>
      <p:bgPr>
        <a:solidFill>
          <a:srgbClr val="F0FAFA"/>
        </a:solidFill>
        <a:effectLst/>
      </p:bgPr>
    </p:bg>
    <p:spTree>
      <p:nvGrpSpPr>
        <p:cNvPr id="1" name=""/>
        <p:cNvGrpSpPr/>
        <p:nvPr/>
      </p:nvGrpSpPr>
      <p:grpSpPr>
        <a:xfrm>
          <a:off x="0" y="0"/>
          <a:ext cx="0" cy="0"/>
          <a:chOff x="0" y="0"/>
          <a:chExt cx="0" cy="0"/>
        </a:xfrm>
      </p:grpSpPr>
      <p:pic>
        <p:nvPicPr>
          <p:cNvPr id="8" name="Picture 7" descr="Logo&#10;&#10;Description automatically generated with low confidence">
            <a:extLst>
              <a:ext uri="{FF2B5EF4-FFF2-40B4-BE49-F238E27FC236}">
                <a16:creationId xmlns:a16="http://schemas.microsoft.com/office/drawing/2014/main" id="{1008F8E6-447C-83D8-D590-0B14A0BD04A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65947" y="6039293"/>
            <a:ext cx="2333035" cy="461870"/>
          </a:xfrm>
          <a:prstGeom prst="rect">
            <a:avLst/>
          </a:prstGeom>
        </p:spPr>
      </p:pic>
      <p:sp>
        <p:nvSpPr>
          <p:cNvPr id="2" name="Content Placeholder 2">
            <a:extLst>
              <a:ext uri="{FF2B5EF4-FFF2-40B4-BE49-F238E27FC236}">
                <a16:creationId xmlns:a16="http://schemas.microsoft.com/office/drawing/2014/main" id="{181E5BDB-DB88-6A67-A021-D807EF5394D4}"/>
              </a:ext>
            </a:extLst>
          </p:cNvPr>
          <p:cNvSpPr>
            <a:spLocks noGrp="1"/>
          </p:cNvSpPr>
          <p:nvPr>
            <p:ph sz="half" idx="10"/>
          </p:nvPr>
        </p:nvSpPr>
        <p:spPr>
          <a:xfrm>
            <a:off x="383649" y="1561999"/>
            <a:ext cx="11311521" cy="3887818"/>
          </a:xfrm>
        </p:spPr>
        <p:txBody>
          <a:bodyPr/>
          <a:lstStyle>
            <a:lvl1pPr>
              <a:defRPr/>
            </a:lvl1pPr>
          </a:lstStyle>
          <a:p>
            <a:pPr lvl="0"/>
            <a:endParaRPr lang="en-GB"/>
          </a:p>
        </p:txBody>
      </p:sp>
      <p:sp>
        <p:nvSpPr>
          <p:cNvPr id="4" name="Title 1">
            <a:extLst>
              <a:ext uri="{FF2B5EF4-FFF2-40B4-BE49-F238E27FC236}">
                <a16:creationId xmlns:a16="http://schemas.microsoft.com/office/drawing/2014/main" id="{9DC92F7C-C9D1-78C7-1E80-E342636653E2}"/>
              </a:ext>
            </a:extLst>
          </p:cNvPr>
          <p:cNvSpPr>
            <a:spLocks noGrp="1"/>
          </p:cNvSpPr>
          <p:nvPr>
            <p:ph type="title" hasCustomPrompt="1"/>
          </p:nvPr>
        </p:nvSpPr>
        <p:spPr>
          <a:xfrm>
            <a:off x="383650" y="81200"/>
            <a:ext cx="11238373" cy="1165600"/>
          </a:xfrm>
        </p:spPr>
        <p:txBody>
          <a:bodyPr lIns="90000" anchor="ctr" anchorCtr="0">
            <a:normAutofit/>
          </a:bodyPr>
          <a:lstStyle>
            <a:lvl1pPr>
              <a:defRPr sz="3800" b="0" i="0">
                <a:solidFill>
                  <a:srgbClr val="008385"/>
                </a:solidFill>
                <a:latin typeface="TheSans Spire Light" panose="020B0302060101020104" pitchFamily="34" charset="77"/>
              </a:defRPr>
            </a:lvl1pPr>
          </a:lstStyle>
          <a:p>
            <a:r>
              <a:rPr lang="en-GB"/>
              <a:t>Slide headline copy</a:t>
            </a:r>
            <a:endParaRPr lang="en-US"/>
          </a:p>
        </p:txBody>
      </p:sp>
    </p:spTree>
    <p:extLst>
      <p:ext uri="{BB962C8B-B14F-4D97-AF65-F5344CB8AC3E}">
        <p14:creationId xmlns:p14="http://schemas.microsoft.com/office/powerpoint/2010/main" val="10443397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Chart/Media/Text Slide Green Bar 1">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0D9E893-78D6-31C7-B248-9F5174718467}"/>
              </a:ext>
            </a:extLst>
          </p:cNvPr>
          <p:cNvSpPr/>
          <p:nvPr userDrawn="1"/>
        </p:nvSpPr>
        <p:spPr bwMode="auto">
          <a:xfrm>
            <a:off x="0" y="0"/>
            <a:ext cx="12192000" cy="1089763"/>
          </a:xfrm>
          <a:prstGeom prst="rect">
            <a:avLst/>
          </a:prstGeom>
          <a:gradFill flip="none" rotWithShape="1">
            <a:gsLst>
              <a:gs pos="0">
                <a:srgbClr val="00A4A6"/>
              </a:gs>
              <a:gs pos="100000">
                <a:srgbClr val="008385"/>
              </a:gs>
            </a:gsLst>
            <a:lin ang="108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200" b="0" i="0" u="none" strike="noStrike" cap="none" normalizeH="0" baseline="0">
              <a:ln>
                <a:noFill/>
              </a:ln>
              <a:solidFill>
                <a:schemeClr val="tx1"/>
              </a:solidFill>
              <a:effectLst/>
              <a:latin typeface="Verdana" pitchFamily="34" charset="0"/>
              <a:ea typeface="ＭＳ Ｐゴシック" pitchFamily="34" charset="-128"/>
            </a:endParaRPr>
          </a:p>
        </p:txBody>
      </p:sp>
      <p:sp>
        <p:nvSpPr>
          <p:cNvPr id="5" name="Title 1">
            <a:extLst>
              <a:ext uri="{FF2B5EF4-FFF2-40B4-BE49-F238E27FC236}">
                <a16:creationId xmlns:a16="http://schemas.microsoft.com/office/drawing/2014/main" id="{27D1FC7E-571C-F56F-280A-D2A75314FF8E}"/>
              </a:ext>
            </a:extLst>
          </p:cNvPr>
          <p:cNvSpPr>
            <a:spLocks noGrp="1"/>
          </p:cNvSpPr>
          <p:nvPr>
            <p:ph type="title" hasCustomPrompt="1"/>
          </p:nvPr>
        </p:nvSpPr>
        <p:spPr>
          <a:xfrm>
            <a:off x="383650" y="92774"/>
            <a:ext cx="11238373" cy="996989"/>
          </a:xfrm>
        </p:spPr>
        <p:txBody>
          <a:bodyPr lIns="90000" anchor="ctr" anchorCtr="0">
            <a:normAutofit/>
          </a:bodyPr>
          <a:lstStyle>
            <a:lvl1pPr>
              <a:defRPr sz="3800" b="0" i="0">
                <a:solidFill>
                  <a:schemeClr val="bg1"/>
                </a:solidFill>
                <a:latin typeface="TheSans Spire Light" panose="020B0302060101020104" pitchFamily="34" charset="77"/>
              </a:defRPr>
            </a:lvl1pPr>
          </a:lstStyle>
          <a:p>
            <a:r>
              <a:rPr lang="en-GB"/>
              <a:t>Slide headline copy</a:t>
            </a:r>
            <a:endParaRPr lang="en-US"/>
          </a:p>
        </p:txBody>
      </p:sp>
      <p:pic>
        <p:nvPicPr>
          <p:cNvPr id="10" name="Picture 9" descr="Logo&#10;&#10;Description automatically generated with low confidence">
            <a:extLst>
              <a:ext uri="{FF2B5EF4-FFF2-40B4-BE49-F238E27FC236}">
                <a16:creationId xmlns:a16="http://schemas.microsoft.com/office/drawing/2014/main" id="{9964DD70-4BD5-DABF-EFFF-7D85E3E9E2E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65947" y="6039293"/>
            <a:ext cx="2333035" cy="461870"/>
          </a:xfrm>
          <a:prstGeom prst="rect">
            <a:avLst/>
          </a:prstGeom>
        </p:spPr>
      </p:pic>
      <p:sp>
        <p:nvSpPr>
          <p:cNvPr id="7" name="Content Placeholder 2">
            <a:extLst>
              <a:ext uri="{FF2B5EF4-FFF2-40B4-BE49-F238E27FC236}">
                <a16:creationId xmlns:a16="http://schemas.microsoft.com/office/drawing/2014/main" id="{992F035F-B8E6-A0CE-5978-CAD39C8ABA94}"/>
              </a:ext>
            </a:extLst>
          </p:cNvPr>
          <p:cNvSpPr>
            <a:spLocks noGrp="1"/>
          </p:cNvSpPr>
          <p:nvPr>
            <p:ph sz="half" idx="10"/>
          </p:nvPr>
        </p:nvSpPr>
        <p:spPr>
          <a:xfrm>
            <a:off x="383649" y="1322543"/>
            <a:ext cx="11311521" cy="4127274"/>
          </a:xfrm>
        </p:spPr>
        <p:txBody>
          <a:bodyPr/>
          <a:lstStyle>
            <a:lvl1pPr>
              <a:defRPr/>
            </a:lvl1pPr>
          </a:lstStyle>
          <a:p>
            <a:pPr lvl="0"/>
            <a:endParaRPr lang="en-GB"/>
          </a:p>
        </p:txBody>
      </p:sp>
    </p:spTree>
    <p:extLst>
      <p:ext uri="{BB962C8B-B14F-4D97-AF65-F5344CB8AC3E}">
        <p14:creationId xmlns:p14="http://schemas.microsoft.com/office/powerpoint/2010/main" val="235593032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1_Chart/Media/Text Slide Green Bar 2">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0D9E893-78D6-31C7-B248-9F5174718467}"/>
              </a:ext>
            </a:extLst>
          </p:cNvPr>
          <p:cNvSpPr/>
          <p:nvPr userDrawn="1"/>
        </p:nvSpPr>
        <p:spPr bwMode="auto">
          <a:xfrm>
            <a:off x="0" y="0"/>
            <a:ext cx="12192000" cy="1089763"/>
          </a:xfrm>
          <a:prstGeom prst="rect">
            <a:avLst/>
          </a:prstGeom>
          <a:gradFill flip="none" rotWithShape="1">
            <a:gsLst>
              <a:gs pos="0">
                <a:srgbClr val="00A4A6"/>
              </a:gs>
              <a:gs pos="100000">
                <a:srgbClr val="008385"/>
              </a:gs>
            </a:gsLst>
            <a:lin ang="108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200" b="0" i="0" u="none" strike="noStrike" cap="none" normalizeH="0" baseline="0">
              <a:ln>
                <a:noFill/>
              </a:ln>
              <a:solidFill>
                <a:schemeClr val="tx1"/>
              </a:solidFill>
              <a:effectLst/>
              <a:latin typeface="Verdana" pitchFamily="34" charset="0"/>
              <a:ea typeface="ＭＳ Ｐゴシック" pitchFamily="34" charset="-128"/>
            </a:endParaRPr>
          </a:p>
        </p:txBody>
      </p:sp>
      <p:sp>
        <p:nvSpPr>
          <p:cNvPr id="5" name="Title 1">
            <a:extLst>
              <a:ext uri="{FF2B5EF4-FFF2-40B4-BE49-F238E27FC236}">
                <a16:creationId xmlns:a16="http://schemas.microsoft.com/office/drawing/2014/main" id="{27D1FC7E-571C-F56F-280A-D2A75314FF8E}"/>
              </a:ext>
            </a:extLst>
          </p:cNvPr>
          <p:cNvSpPr>
            <a:spLocks noGrp="1"/>
          </p:cNvSpPr>
          <p:nvPr>
            <p:ph type="title" hasCustomPrompt="1"/>
          </p:nvPr>
        </p:nvSpPr>
        <p:spPr>
          <a:xfrm>
            <a:off x="383650" y="92774"/>
            <a:ext cx="11238373" cy="996989"/>
          </a:xfrm>
        </p:spPr>
        <p:txBody>
          <a:bodyPr lIns="90000" anchor="ctr" anchorCtr="0">
            <a:normAutofit/>
          </a:bodyPr>
          <a:lstStyle>
            <a:lvl1pPr>
              <a:defRPr sz="3800" b="0" i="0">
                <a:solidFill>
                  <a:schemeClr val="bg1"/>
                </a:solidFill>
                <a:latin typeface="TheSans Spire Light" panose="020B0302060101020104" pitchFamily="34" charset="77"/>
              </a:defRPr>
            </a:lvl1pPr>
          </a:lstStyle>
          <a:p>
            <a:r>
              <a:rPr lang="en-GB"/>
              <a:t>Slide headline copy</a:t>
            </a:r>
            <a:endParaRPr lang="en-US"/>
          </a:p>
        </p:txBody>
      </p:sp>
      <p:pic>
        <p:nvPicPr>
          <p:cNvPr id="10" name="Picture 9" descr="Logo&#10;&#10;Description automatically generated with low confidence">
            <a:extLst>
              <a:ext uri="{FF2B5EF4-FFF2-40B4-BE49-F238E27FC236}">
                <a16:creationId xmlns:a16="http://schemas.microsoft.com/office/drawing/2014/main" id="{9964DD70-4BD5-DABF-EFFF-7D85E3E9E2E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65947" y="6039293"/>
            <a:ext cx="2333035" cy="461870"/>
          </a:xfrm>
          <a:prstGeom prst="rect">
            <a:avLst/>
          </a:prstGeom>
        </p:spPr>
      </p:pic>
      <p:sp>
        <p:nvSpPr>
          <p:cNvPr id="11" name="Content Placeholder 2">
            <a:extLst>
              <a:ext uri="{FF2B5EF4-FFF2-40B4-BE49-F238E27FC236}">
                <a16:creationId xmlns:a16="http://schemas.microsoft.com/office/drawing/2014/main" id="{B74F7D1C-9BC4-E42B-55E4-589E57A0EA69}"/>
              </a:ext>
            </a:extLst>
          </p:cNvPr>
          <p:cNvSpPr>
            <a:spLocks noGrp="1"/>
          </p:cNvSpPr>
          <p:nvPr>
            <p:ph sz="half" idx="15"/>
          </p:nvPr>
        </p:nvSpPr>
        <p:spPr>
          <a:xfrm>
            <a:off x="8187946" y="1322543"/>
            <a:ext cx="3511673" cy="4127274"/>
          </a:xfrm>
        </p:spPr>
        <p:txBody>
          <a:bodyPr/>
          <a:lstStyle>
            <a:lvl1pPr>
              <a:defRPr/>
            </a:lvl1pPr>
          </a:lstStyle>
          <a:p>
            <a:pPr lvl="0"/>
            <a:endParaRPr lang="en-GB"/>
          </a:p>
        </p:txBody>
      </p:sp>
      <p:sp>
        <p:nvSpPr>
          <p:cNvPr id="12" name="Content Placeholder 2">
            <a:extLst>
              <a:ext uri="{FF2B5EF4-FFF2-40B4-BE49-F238E27FC236}">
                <a16:creationId xmlns:a16="http://schemas.microsoft.com/office/drawing/2014/main" id="{17A314F6-4561-E3DF-4CB1-839D79B07671}"/>
              </a:ext>
            </a:extLst>
          </p:cNvPr>
          <p:cNvSpPr>
            <a:spLocks noGrp="1"/>
          </p:cNvSpPr>
          <p:nvPr>
            <p:ph sz="half" idx="14"/>
          </p:nvPr>
        </p:nvSpPr>
        <p:spPr>
          <a:xfrm>
            <a:off x="4275165" y="1322543"/>
            <a:ext cx="3511673" cy="4127274"/>
          </a:xfrm>
        </p:spPr>
        <p:txBody>
          <a:bodyPr/>
          <a:lstStyle>
            <a:lvl1pPr>
              <a:defRPr/>
            </a:lvl1pPr>
          </a:lstStyle>
          <a:p>
            <a:pPr lvl="0"/>
            <a:endParaRPr lang="en-GB"/>
          </a:p>
        </p:txBody>
      </p:sp>
      <p:sp>
        <p:nvSpPr>
          <p:cNvPr id="13" name="Content Placeholder 2">
            <a:extLst>
              <a:ext uri="{FF2B5EF4-FFF2-40B4-BE49-F238E27FC236}">
                <a16:creationId xmlns:a16="http://schemas.microsoft.com/office/drawing/2014/main" id="{922744CF-AEF7-A7AD-E44C-E94B88E4C792}"/>
              </a:ext>
            </a:extLst>
          </p:cNvPr>
          <p:cNvSpPr>
            <a:spLocks noGrp="1"/>
          </p:cNvSpPr>
          <p:nvPr>
            <p:ph sz="half" idx="10"/>
          </p:nvPr>
        </p:nvSpPr>
        <p:spPr>
          <a:xfrm>
            <a:off x="383649" y="1322543"/>
            <a:ext cx="3511673" cy="4127274"/>
          </a:xfrm>
        </p:spPr>
        <p:txBody>
          <a:bodyPr/>
          <a:lstStyle>
            <a:lvl1pPr>
              <a:defRPr/>
            </a:lvl1pPr>
          </a:lstStyle>
          <a:p>
            <a:pPr lvl="0"/>
            <a:endParaRPr lang="en-GB"/>
          </a:p>
        </p:txBody>
      </p:sp>
    </p:spTree>
    <p:extLst>
      <p:ext uri="{BB962C8B-B14F-4D97-AF65-F5344CB8AC3E}">
        <p14:creationId xmlns:p14="http://schemas.microsoft.com/office/powerpoint/2010/main" val="319061953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2_Chart/Media/Text Slide Green Bar 3">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0D9E893-78D6-31C7-B248-9F5174718467}"/>
              </a:ext>
            </a:extLst>
          </p:cNvPr>
          <p:cNvSpPr/>
          <p:nvPr userDrawn="1"/>
        </p:nvSpPr>
        <p:spPr bwMode="auto">
          <a:xfrm>
            <a:off x="0" y="0"/>
            <a:ext cx="12192000" cy="1089763"/>
          </a:xfrm>
          <a:prstGeom prst="rect">
            <a:avLst/>
          </a:prstGeom>
          <a:gradFill flip="none" rotWithShape="1">
            <a:gsLst>
              <a:gs pos="0">
                <a:srgbClr val="00A4A6"/>
              </a:gs>
              <a:gs pos="100000">
                <a:srgbClr val="008385"/>
              </a:gs>
            </a:gsLst>
            <a:lin ang="108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200" b="0" i="0" u="none" strike="noStrike" cap="none" normalizeH="0" baseline="0">
              <a:ln>
                <a:noFill/>
              </a:ln>
              <a:solidFill>
                <a:schemeClr val="tx1"/>
              </a:solidFill>
              <a:effectLst/>
              <a:latin typeface="Verdana" pitchFamily="34" charset="0"/>
              <a:ea typeface="ＭＳ Ｐゴシック" pitchFamily="34" charset="-128"/>
            </a:endParaRPr>
          </a:p>
        </p:txBody>
      </p:sp>
      <p:sp>
        <p:nvSpPr>
          <p:cNvPr id="5" name="Title 1">
            <a:extLst>
              <a:ext uri="{FF2B5EF4-FFF2-40B4-BE49-F238E27FC236}">
                <a16:creationId xmlns:a16="http://schemas.microsoft.com/office/drawing/2014/main" id="{27D1FC7E-571C-F56F-280A-D2A75314FF8E}"/>
              </a:ext>
            </a:extLst>
          </p:cNvPr>
          <p:cNvSpPr>
            <a:spLocks noGrp="1"/>
          </p:cNvSpPr>
          <p:nvPr>
            <p:ph type="title" hasCustomPrompt="1"/>
          </p:nvPr>
        </p:nvSpPr>
        <p:spPr>
          <a:xfrm>
            <a:off x="383650" y="92774"/>
            <a:ext cx="11238373" cy="996989"/>
          </a:xfrm>
        </p:spPr>
        <p:txBody>
          <a:bodyPr lIns="90000" anchor="ctr" anchorCtr="0">
            <a:normAutofit/>
          </a:bodyPr>
          <a:lstStyle>
            <a:lvl1pPr>
              <a:defRPr sz="3800" b="0" i="0">
                <a:solidFill>
                  <a:schemeClr val="bg1"/>
                </a:solidFill>
                <a:latin typeface="TheSans Spire Light" panose="020B0302060101020104" pitchFamily="34" charset="77"/>
              </a:defRPr>
            </a:lvl1pPr>
          </a:lstStyle>
          <a:p>
            <a:r>
              <a:rPr lang="en-GB"/>
              <a:t>Slide headline copy</a:t>
            </a:r>
            <a:endParaRPr lang="en-US"/>
          </a:p>
        </p:txBody>
      </p:sp>
      <p:pic>
        <p:nvPicPr>
          <p:cNvPr id="10" name="Picture 9" descr="Logo&#10;&#10;Description automatically generated with low confidence">
            <a:extLst>
              <a:ext uri="{FF2B5EF4-FFF2-40B4-BE49-F238E27FC236}">
                <a16:creationId xmlns:a16="http://schemas.microsoft.com/office/drawing/2014/main" id="{9964DD70-4BD5-DABF-EFFF-7D85E3E9E2E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65947" y="6039293"/>
            <a:ext cx="2333035" cy="461870"/>
          </a:xfrm>
          <a:prstGeom prst="rect">
            <a:avLst/>
          </a:prstGeom>
        </p:spPr>
      </p:pic>
      <p:sp>
        <p:nvSpPr>
          <p:cNvPr id="8" name="Content Placeholder 2">
            <a:extLst>
              <a:ext uri="{FF2B5EF4-FFF2-40B4-BE49-F238E27FC236}">
                <a16:creationId xmlns:a16="http://schemas.microsoft.com/office/drawing/2014/main" id="{108DE932-654E-9B14-E2B1-D76C4E87F3CD}"/>
              </a:ext>
            </a:extLst>
          </p:cNvPr>
          <p:cNvSpPr>
            <a:spLocks noGrp="1"/>
          </p:cNvSpPr>
          <p:nvPr>
            <p:ph sz="half" idx="10"/>
          </p:nvPr>
        </p:nvSpPr>
        <p:spPr>
          <a:xfrm>
            <a:off x="383649" y="1322543"/>
            <a:ext cx="11315970" cy="1652957"/>
          </a:xfrm>
        </p:spPr>
        <p:txBody>
          <a:bodyPr/>
          <a:lstStyle>
            <a:lvl1pPr>
              <a:defRPr/>
            </a:lvl1pPr>
          </a:lstStyle>
          <a:p>
            <a:pPr lvl="0"/>
            <a:endParaRPr lang="en-GB"/>
          </a:p>
        </p:txBody>
      </p:sp>
      <p:sp>
        <p:nvSpPr>
          <p:cNvPr id="14" name="Content Placeholder 2">
            <a:extLst>
              <a:ext uri="{FF2B5EF4-FFF2-40B4-BE49-F238E27FC236}">
                <a16:creationId xmlns:a16="http://schemas.microsoft.com/office/drawing/2014/main" id="{ABE3BEF8-D136-8B13-BD13-264765075322}"/>
              </a:ext>
            </a:extLst>
          </p:cNvPr>
          <p:cNvSpPr>
            <a:spLocks noGrp="1"/>
          </p:cNvSpPr>
          <p:nvPr>
            <p:ph sz="half" idx="14"/>
          </p:nvPr>
        </p:nvSpPr>
        <p:spPr>
          <a:xfrm>
            <a:off x="383649" y="3108726"/>
            <a:ext cx="3546551" cy="2463799"/>
          </a:xfrm>
        </p:spPr>
        <p:txBody>
          <a:bodyPr/>
          <a:lstStyle>
            <a:lvl1pPr>
              <a:defRPr/>
            </a:lvl1pPr>
          </a:lstStyle>
          <a:p>
            <a:pPr lvl="0"/>
            <a:endParaRPr lang="en-GB"/>
          </a:p>
        </p:txBody>
      </p:sp>
      <p:sp>
        <p:nvSpPr>
          <p:cNvPr id="16" name="Content Placeholder 2">
            <a:extLst>
              <a:ext uri="{FF2B5EF4-FFF2-40B4-BE49-F238E27FC236}">
                <a16:creationId xmlns:a16="http://schemas.microsoft.com/office/drawing/2014/main" id="{6E221C41-B91D-5A6E-B6EA-A78DC6442304}"/>
              </a:ext>
            </a:extLst>
          </p:cNvPr>
          <p:cNvSpPr>
            <a:spLocks noGrp="1"/>
          </p:cNvSpPr>
          <p:nvPr>
            <p:ph sz="half" idx="20"/>
          </p:nvPr>
        </p:nvSpPr>
        <p:spPr>
          <a:xfrm>
            <a:off x="4285798" y="3134010"/>
            <a:ext cx="3546551" cy="2463799"/>
          </a:xfrm>
        </p:spPr>
        <p:txBody>
          <a:bodyPr/>
          <a:lstStyle>
            <a:lvl1pPr>
              <a:defRPr/>
            </a:lvl1pPr>
          </a:lstStyle>
          <a:p>
            <a:pPr lvl="0"/>
            <a:endParaRPr lang="en-GB"/>
          </a:p>
        </p:txBody>
      </p:sp>
      <p:sp>
        <p:nvSpPr>
          <p:cNvPr id="17" name="Content Placeholder 2">
            <a:extLst>
              <a:ext uri="{FF2B5EF4-FFF2-40B4-BE49-F238E27FC236}">
                <a16:creationId xmlns:a16="http://schemas.microsoft.com/office/drawing/2014/main" id="{249D97A6-AF43-59D4-9FFD-9A1B97E6C1AA}"/>
              </a:ext>
            </a:extLst>
          </p:cNvPr>
          <p:cNvSpPr>
            <a:spLocks noGrp="1"/>
          </p:cNvSpPr>
          <p:nvPr>
            <p:ph sz="half" idx="21"/>
          </p:nvPr>
        </p:nvSpPr>
        <p:spPr>
          <a:xfrm>
            <a:off x="8187947" y="3108726"/>
            <a:ext cx="3546551" cy="2463799"/>
          </a:xfrm>
        </p:spPr>
        <p:txBody>
          <a:bodyPr/>
          <a:lstStyle>
            <a:lvl1pPr>
              <a:defRPr/>
            </a:lvl1pPr>
          </a:lstStyle>
          <a:p>
            <a:pPr lvl="0"/>
            <a:endParaRPr lang="en-GB"/>
          </a:p>
        </p:txBody>
      </p:sp>
    </p:spTree>
    <p:extLst>
      <p:ext uri="{BB962C8B-B14F-4D97-AF65-F5344CB8AC3E}">
        <p14:creationId xmlns:p14="http://schemas.microsoft.com/office/powerpoint/2010/main" val="155753102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3_Chart/Media/Text Slide Green Bar 4">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0D9E893-78D6-31C7-B248-9F5174718467}"/>
              </a:ext>
            </a:extLst>
          </p:cNvPr>
          <p:cNvSpPr/>
          <p:nvPr userDrawn="1"/>
        </p:nvSpPr>
        <p:spPr bwMode="auto">
          <a:xfrm>
            <a:off x="0" y="0"/>
            <a:ext cx="12192000" cy="1089763"/>
          </a:xfrm>
          <a:prstGeom prst="rect">
            <a:avLst/>
          </a:prstGeom>
          <a:gradFill flip="none" rotWithShape="1">
            <a:gsLst>
              <a:gs pos="0">
                <a:srgbClr val="00A4A6"/>
              </a:gs>
              <a:gs pos="100000">
                <a:srgbClr val="008385"/>
              </a:gs>
            </a:gsLst>
            <a:lin ang="108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200" b="0" i="0" u="none" strike="noStrike" cap="none" normalizeH="0" baseline="0">
              <a:ln>
                <a:noFill/>
              </a:ln>
              <a:solidFill>
                <a:schemeClr val="tx1"/>
              </a:solidFill>
              <a:effectLst/>
              <a:latin typeface="Verdana" pitchFamily="34" charset="0"/>
              <a:ea typeface="ＭＳ Ｐゴシック" pitchFamily="34" charset="-128"/>
            </a:endParaRPr>
          </a:p>
        </p:txBody>
      </p:sp>
      <p:sp>
        <p:nvSpPr>
          <p:cNvPr id="5" name="Title 1">
            <a:extLst>
              <a:ext uri="{FF2B5EF4-FFF2-40B4-BE49-F238E27FC236}">
                <a16:creationId xmlns:a16="http://schemas.microsoft.com/office/drawing/2014/main" id="{27D1FC7E-571C-F56F-280A-D2A75314FF8E}"/>
              </a:ext>
            </a:extLst>
          </p:cNvPr>
          <p:cNvSpPr>
            <a:spLocks noGrp="1"/>
          </p:cNvSpPr>
          <p:nvPr>
            <p:ph type="title" hasCustomPrompt="1"/>
          </p:nvPr>
        </p:nvSpPr>
        <p:spPr>
          <a:xfrm>
            <a:off x="383650" y="92774"/>
            <a:ext cx="11238373" cy="996989"/>
          </a:xfrm>
        </p:spPr>
        <p:txBody>
          <a:bodyPr lIns="90000" anchor="ctr" anchorCtr="0">
            <a:normAutofit/>
          </a:bodyPr>
          <a:lstStyle>
            <a:lvl1pPr>
              <a:defRPr sz="3800" b="0" i="0">
                <a:solidFill>
                  <a:schemeClr val="bg1"/>
                </a:solidFill>
                <a:latin typeface="TheSans Spire Light" panose="020B0302060101020104" pitchFamily="34" charset="77"/>
              </a:defRPr>
            </a:lvl1pPr>
          </a:lstStyle>
          <a:p>
            <a:r>
              <a:rPr lang="en-GB"/>
              <a:t>Slide headline copy</a:t>
            </a:r>
            <a:endParaRPr lang="en-US"/>
          </a:p>
        </p:txBody>
      </p:sp>
      <p:sp>
        <p:nvSpPr>
          <p:cNvPr id="66" name="Text Placeholder 3">
            <a:extLst>
              <a:ext uri="{FF2B5EF4-FFF2-40B4-BE49-F238E27FC236}">
                <a16:creationId xmlns:a16="http://schemas.microsoft.com/office/drawing/2014/main" id="{0851AC32-7C58-B274-A4D2-A89B9F985236}"/>
              </a:ext>
            </a:extLst>
          </p:cNvPr>
          <p:cNvSpPr>
            <a:spLocks noGrp="1"/>
          </p:cNvSpPr>
          <p:nvPr>
            <p:ph type="body" sz="half" idx="45" hasCustomPrompt="1"/>
          </p:nvPr>
        </p:nvSpPr>
        <p:spPr>
          <a:xfrm>
            <a:off x="1460501" y="1214152"/>
            <a:ext cx="4294910" cy="244946"/>
          </a:xfrm>
          <a:solidFill>
            <a:schemeClr val="bg1"/>
          </a:solidFill>
          <a:ln w="6350">
            <a:solidFill>
              <a:schemeClr val="accent1"/>
            </a:solidFill>
          </a:ln>
        </p:spPr>
        <p:txBody>
          <a:bodyPr anchor="ctr" anchorCtr="0">
            <a:normAutofit/>
          </a:bodyPr>
          <a:lstStyle>
            <a:lvl1pPr marL="0" indent="0">
              <a:buNone/>
              <a:defRPr sz="1000" b="0" i="0">
                <a:solidFill>
                  <a:srgbClr val="008385"/>
                </a:solidFill>
                <a:latin typeface="TheSans Spire Light" panose="020B0302060101020104" pitchFamily="34"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Project name/topic to be discussed</a:t>
            </a:r>
          </a:p>
        </p:txBody>
      </p:sp>
      <p:sp>
        <p:nvSpPr>
          <p:cNvPr id="67" name="Text Placeholder 3">
            <a:extLst>
              <a:ext uri="{FF2B5EF4-FFF2-40B4-BE49-F238E27FC236}">
                <a16:creationId xmlns:a16="http://schemas.microsoft.com/office/drawing/2014/main" id="{2A5D5B9A-361E-F9E1-444B-ADDB544C3EEE}"/>
              </a:ext>
            </a:extLst>
          </p:cNvPr>
          <p:cNvSpPr>
            <a:spLocks noGrp="1"/>
          </p:cNvSpPr>
          <p:nvPr>
            <p:ph type="body" sz="half" idx="46" hasCustomPrompt="1"/>
          </p:nvPr>
        </p:nvSpPr>
        <p:spPr>
          <a:xfrm>
            <a:off x="1460498" y="1459098"/>
            <a:ext cx="2980613" cy="240340"/>
          </a:xfrm>
          <a:solidFill>
            <a:schemeClr val="bg1"/>
          </a:solidFill>
          <a:ln w="6350">
            <a:solidFill>
              <a:schemeClr val="accent1"/>
            </a:solidFill>
          </a:ln>
        </p:spPr>
        <p:txBody>
          <a:bodyPr anchor="ctr" anchorCtr="0">
            <a:normAutofit/>
          </a:bodyPr>
          <a:lstStyle>
            <a:lvl1pPr marL="0" indent="0">
              <a:buNone/>
              <a:defRPr sz="1000" b="0" i="0">
                <a:solidFill>
                  <a:srgbClr val="008385"/>
                </a:solidFill>
                <a:latin typeface="TheSans Spire Light" panose="020B0302060101020104" pitchFamily="34"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Approval/discussion/information</a:t>
            </a:r>
          </a:p>
        </p:txBody>
      </p:sp>
      <p:sp>
        <p:nvSpPr>
          <p:cNvPr id="68" name="Text Placeholder 3">
            <a:extLst>
              <a:ext uri="{FF2B5EF4-FFF2-40B4-BE49-F238E27FC236}">
                <a16:creationId xmlns:a16="http://schemas.microsoft.com/office/drawing/2014/main" id="{779DC9AE-6F89-F28E-7588-56DB10E08FB5}"/>
              </a:ext>
            </a:extLst>
          </p:cNvPr>
          <p:cNvSpPr>
            <a:spLocks noGrp="1"/>
          </p:cNvSpPr>
          <p:nvPr>
            <p:ph type="body" sz="half" idx="47" hasCustomPrompt="1"/>
          </p:nvPr>
        </p:nvSpPr>
        <p:spPr>
          <a:xfrm>
            <a:off x="1460501" y="1699302"/>
            <a:ext cx="2980612" cy="247828"/>
          </a:xfrm>
          <a:solidFill>
            <a:schemeClr val="bg1"/>
          </a:solidFill>
          <a:ln w="6350">
            <a:solidFill>
              <a:schemeClr val="accent1"/>
            </a:solidFill>
          </a:ln>
        </p:spPr>
        <p:txBody>
          <a:bodyPr anchor="ctr" anchorCtr="0">
            <a:normAutofit/>
          </a:bodyPr>
          <a:lstStyle>
            <a:lvl1pPr marL="0" indent="0">
              <a:buNone/>
              <a:defRPr sz="1000" b="0" i="0">
                <a:solidFill>
                  <a:srgbClr val="008385"/>
                </a:solidFill>
                <a:latin typeface="TheSans Spire Light" panose="020B0302060101020104" pitchFamily="34"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5 year plan priority/AOP</a:t>
            </a:r>
          </a:p>
        </p:txBody>
      </p:sp>
      <p:sp>
        <p:nvSpPr>
          <p:cNvPr id="4" name="TextBox 3">
            <a:extLst>
              <a:ext uri="{FF2B5EF4-FFF2-40B4-BE49-F238E27FC236}">
                <a16:creationId xmlns:a16="http://schemas.microsoft.com/office/drawing/2014/main" id="{D5520219-5B8B-6B66-6565-8CCF7A41493E}"/>
              </a:ext>
            </a:extLst>
          </p:cNvPr>
          <p:cNvSpPr txBox="1"/>
          <p:nvPr userDrawn="1"/>
        </p:nvSpPr>
        <p:spPr>
          <a:xfrm>
            <a:off x="168593" y="1214152"/>
            <a:ext cx="1330852" cy="246221"/>
          </a:xfrm>
          <a:prstGeom prst="rect">
            <a:avLst/>
          </a:prstGeom>
          <a:solidFill>
            <a:srgbClr val="008385"/>
          </a:solidFill>
        </p:spPr>
        <p:txBody>
          <a:bodyPr wrap="square" rtlCol="0">
            <a:spAutoFit/>
          </a:bodyPr>
          <a:lstStyle/>
          <a:p>
            <a:r>
              <a:rPr lang="en-US" sz="1000" b="0" i="0">
                <a:solidFill>
                  <a:schemeClr val="bg1"/>
                </a:solidFill>
                <a:latin typeface="TheSans Spire Light" panose="020B0302060101020104" pitchFamily="34" charset="77"/>
              </a:rPr>
              <a:t>Project/topic</a:t>
            </a:r>
          </a:p>
        </p:txBody>
      </p:sp>
      <p:sp>
        <p:nvSpPr>
          <p:cNvPr id="7" name="TextBox 6">
            <a:extLst>
              <a:ext uri="{FF2B5EF4-FFF2-40B4-BE49-F238E27FC236}">
                <a16:creationId xmlns:a16="http://schemas.microsoft.com/office/drawing/2014/main" id="{7887C5FE-2020-C92C-0B10-96E24886BD17}"/>
              </a:ext>
            </a:extLst>
          </p:cNvPr>
          <p:cNvSpPr txBox="1"/>
          <p:nvPr userDrawn="1"/>
        </p:nvSpPr>
        <p:spPr>
          <a:xfrm>
            <a:off x="168593" y="1459098"/>
            <a:ext cx="1330852" cy="246221"/>
          </a:xfrm>
          <a:prstGeom prst="rect">
            <a:avLst/>
          </a:prstGeom>
          <a:solidFill>
            <a:srgbClr val="008385"/>
          </a:solidFill>
        </p:spPr>
        <p:txBody>
          <a:bodyPr wrap="square" rtlCol="0">
            <a:spAutoFit/>
          </a:bodyPr>
          <a:lstStyle/>
          <a:p>
            <a:r>
              <a:rPr lang="en-US" sz="1000" b="0" i="0">
                <a:solidFill>
                  <a:schemeClr val="bg1"/>
                </a:solidFill>
                <a:latin typeface="TheSans Spire Light" panose="020B0302060101020104" pitchFamily="34" charset="77"/>
              </a:rPr>
              <a:t>Purpose of paper</a:t>
            </a:r>
          </a:p>
        </p:txBody>
      </p:sp>
      <p:sp>
        <p:nvSpPr>
          <p:cNvPr id="8" name="TextBox 7">
            <a:extLst>
              <a:ext uri="{FF2B5EF4-FFF2-40B4-BE49-F238E27FC236}">
                <a16:creationId xmlns:a16="http://schemas.microsoft.com/office/drawing/2014/main" id="{45611E4E-6446-FE94-3B56-172F7EF0C4B7}"/>
              </a:ext>
            </a:extLst>
          </p:cNvPr>
          <p:cNvSpPr txBox="1"/>
          <p:nvPr userDrawn="1"/>
        </p:nvSpPr>
        <p:spPr>
          <a:xfrm>
            <a:off x="168593" y="1703573"/>
            <a:ext cx="1330852" cy="246221"/>
          </a:xfrm>
          <a:prstGeom prst="rect">
            <a:avLst/>
          </a:prstGeom>
          <a:solidFill>
            <a:srgbClr val="008385"/>
          </a:solidFill>
        </p:spPr>
        <p:txBody>
          <a:bodyPr wrap="square" rtlCol="0">
            <a:spAutoFit/>
          </a:bodyPr>
          <a:lstStyle/>
          <a:p>
            <a:r>
              <a:rPr lang="en-US" sz="1000" b="0" i="0">
                <a:solidFill>
                  <a:schemeClr val="bg1"/>
                </a:solidFill>
                <a:latin typeface="TheSans Spire Light" panose="020B0302060101020104" pitchFamily="34" charset="77"/>
              </a:rPr>
              <a:t>Strategic priority</a:t>
            </a:r>
          </a:p>
        </p:txBody>
      </p:sp>
      <p:sp>
        <p:nvSpPr>
          <p:cNvPr id="12" name="TextBox 11">
            <a:extLst>
              <a:ext uri="{FF2B5EF4-FFF2-40B4-BE49-F238E27FC236}">
                <a16:creationId xmlns:a16="http://schemas.microsoft.com/office/drawing/2014/main" id="{0E945321-BA91-6C3E-BE88-28931817B6D2}"/>
              </a:ext>
            </a:extLst>
          </p:cNvPr>
          <p:cNvSpPr txBox="1"/>
          <p:nvPr userDrawn="1"/>
        </p:nvSpPr>
        <p:spPr>
          <a:xfrm>
            <a:off x="4427803" y="1703573"/>
            <a:ext cx="1330852" cy="246221"/>
          </a:xfrm>
          <a:prstGeom prst="rect">
            <a:avLst/>
          </a:prstGeom>
          <a:solidFill>
            <a:srgbClr val="008385"/>
          </a:solidFill>
        </p:spPr>
        <p:txBody>
          <a:bodyPr wrap="square" rtlCol="0">
            <a:spAutoFit/>
          </a:bodyPr>
          <a:lstStyle/>
          <a:p>
            <a:r>
              <a:rPr lang="en-US" sz="1000" b="0" i="0">
                <a:solidFill>
                  <a:schemeClr val="bg1"/>
                </a:solidFill>
                <a:latin typeface="TheSans Spire Light" panose="020B0302060101020104" pitchFamily="34" charset="77"/>
              </a:rPr>
              <a:t>Stakeholder</a:t>
            </a:r>
          </a:p>
        </p:txBody>
      </p:sp>
      <p:sp>
        <p:nvSpPr>
          <p:cNvPr id="13" name="TextBox 12">
            <a:extLst>
              <a:ext uri="{FF2B5EF4-FFF2-40B4-BE49-F238E27FC236}">
                <a16:creationId xmlns:a16="http://schemas.microsoft.com/office/drawing/2014/main" id="{F4F1D7A3-30A6-329E-B1A5-CD97EAF4AD5B}"/>
              </a:ext>
            </a:extLst>
          </p:cNvPr>
          <p:cNvSpPr txBox="1"/>
          <p:nvPr userDrawn="1"/>
        </p:nvSpPr>
        <p:spPr>
          <a:xfrm>
            <a:off x="4429443" y="1459098"/>
            <a:ext cx="1330852" cy="246221"/>
          </a:xfrm>
          <a:prstGeom prst="rect">
            <a:avLst/>
          </a:prstGeom>
          <a:solidFill>
            <a:srgbClr val="008385"/>
          </a:solidFill>
        </p:spPr>
        <p:txBody>
          <a:bodyPr wrap="square" rtlCol="0">
            <a:spAutoFit/>
          </a:bodyPr>
          <a:lstStyle/>
          <a:p>
            <a:r>
              <a:rPr lang="en-US" sz="1000" b="0" i="0">
                <a:solidFill>
                  <a:schemeClr val="bg1"/>
                </a:solidFill>
                <a:latin typeface="TheSans Spire Light" panose="020B0302060101020104" pitchFamily="34" charset="77"/>
              </a:rPr>
              <a:t>Action required</a:t>
            </a:r>
          </a:p>
        </p:txBody>
      </p:sp>
      <p:sp>
        <p:nvSpPr>
          <p:cNvPr id="15" name="TextBox 14">
            <a:extLst>
              <a:ext uri="{FF2B5EF4-FFF2-40B4-BE49-F238E27FC236}">
                <a16:creationId xmlns:a16="http://schemas.microsoft.com/office/drawing/2014/main" id="{ACE25A4B-4562-BF2E-E22F-1C986DB94459}"/>
              </a:ext>
            </a:extLst>
          </p:cNvPr>
          <p:cNvSpPr txBox="1"/>
          <p:nvPr userDrawn="1"/>
        </p:nvSpPr>
        <p:spPr>
          <a:xfrm>
            <a:off x="5755412" y="1214152"/>
            <a:ext cx="1335614" cy="246221"/>
          </a:xfrm>
          <a:prstGeom prst="rect">
            <a:avLst/>
          </a:prstGeom>
          <a:solidFill>
            <a:srgbClr val="008385"/>
          </a:solidFill>
        </p:spPr>
        <p:txBody>
          <a:bodyPr wrap="square" rtlCol="0">
            <a:spAutoFit/>
          </a:bodyPr>
          <a:lstStyle/>
          <a:p>
            <a:r>
              <a:rPr lang="en-US" sz="1000" b="0" i="0">
                <a:solidFill>
                  <a:schemeClr val="bg1"/>
                </a:solidFill>
                <a:latin typeface="TheSans Spire Light" panose="020B0302060101020104" pitchFamily="34" charset="77"/>
              </a:rPr>
              <a:t>Exec sponsor</a:t>
            </a:r>
          </a:p>
        </p:txBody>
      </p:sp>
      <p:sp>
        <p:nvSpPr>
          <p:cNvPr id="17" name="Text Placeholder 3">
            <a:extLst>
              <a:ext uri="{FF2B5EF4-FFF2-40B4-BE49-F238E27FC236}">
                <a16:creationId xmlns:a16="http://schemas.microsoft.com/office/drawing/2014/main" id="{2296B8F2-D16B-EDCC-6715-5F9FA63CF957}"/>
              </a:ext>
            </a:extLst>
          </p:cNvPr>
          <p:cNvSpPr>
            <a:spLocks noGrp="1"/>
          </p:cNvSpPr>
          <p:nvPr>
            <p:ph type="body" sz="half" idx="55" hasCustomPrompt="1"/>
          </p:nvPr>
        </p:nvSpPr>
        <p:spPr>
          <a:xfrm>
            <a:off x="5753100" y="1459098"/>
            <a:ext cx="3065831" cy="240340"/>
          </a:xfrm>
          <a:solidFill>
            <a:schemeClr val="bg1"/>
          </a:solidFill>
          <a:ln w="6350">
            <a:solidFill>
              <a:schemeClr val="accent1"/>
            </a:solidFill>
          </a:ln>
        </p:spPr>
        <p:txBody>
          <a:bodyPr anchor="ctr" anchorCtr="0">
            <a:normAutofit/>
          </a:bodyPr>
          <a:lstStyle>
            <a:lvl1pPr marL="0" indent="0">
              <a:buNone/>
              <a:defRPr sz="1000" b="0" i="0">
                <a:solidFill>
                  <a:srgbClr val="008385"/>
                </a:solidFill>
                <a:latin typeface="TheSans Spire Light" panose="020B0302060101020104" pitchFamily="34"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Pre-read/walk through/supporting</a:t>
            </a:r>
          </a:p>
        </p:txBody>
      </p:sp>
      <p:sp>
        <p:nvSpPr>
          <p:cNvPr id="18" name="Text Placeholder 3">
            <a:extLst>
              <a:ext uri="{FF2B5EF4-FFF2-40B4-BE49-F238E27FC236}">
                <a16:creationId xmlns:a16="http://schemas.microsoft.com/office/drawing/2014/main" id="{45476F01-0A0A-E316-AA15-FE3016342F37}"/>
              </a:ext>
            </a:extLst>
          </p:cNvPr>
          <p:cNvSpPr>
            <a:spLocks noGrp="1"/>
          </p:cNvSpPr>
          <p:nvPr>
            <p:ph type="body" sz="half" idx="56" hasCustomPrompt="1"/>
          </p:nvPr>
        </p:nvSpPr>
        <p:spPr>
          <a:xfrm>
            <a:off x="5753098" y="1699301"/>
            <a:ext cx="3065833" cy="247829"/>
          </a:xfrm>
          <a:solidFill>
            <a:schemeClr val="bg1"/>
          </a:solidFill>
          <a:ln w="6350">
            <a:solidFill>
              <a:schemeClr val="accent1"/>
            </a:solidFill>
          </a:ln>
        </p:spPr>
        <p:txBody>
          <a:bodyPr anchor="ctr" anchorCtr="0">
            <a:normAutofit/>
          </a:bodyPr>
          <a:lstStyle>
            <a:lvl1pPr marL="0" indent="0">
              <a:buNone/>
              <a:defRPr sz="1000" b="0" i="0">
                <a:solidFill>
                  <a:srgbClr val="008385"/>
                </a:solidFill>
                <a:latin typeface="TheSans Spire Light" panose="020B0302060101020104" pitchFamily="34"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Which stakeholder(s) does it impact?</a:t>
            </a:r>
          </a:p>
        </p:txBody>
      </p:sp>
      <p:sp>
        <p:nvSpPr>
          <p:cNvPr id="26" name="Text Placeholder 3">
            <a:extLst>
              <a:ext uri="{FF2B5EF4-FFF2-40B4-BE49-F238E27FC236}">
                <a16:creationId xmlns:a16="http://schemas.microsoft.com/office/drawing/2014/main" id="{B0FDB05B-E0CA-AF37-E3A8-D620F4645C9C}"/>
              </a:ext>
            </a:extLst>
          </p:cNvPr>
          <p:cNvSpPr>
            <a:spLocks noGrp="1"/>
          </p:cNvSpPr>
          <p:nvPr>
            <p:ph type="body" sz="half" idx="58" hasCustomPrompt="1"/>
          </p:nvPr>
        </p:nvSpPr>
        <p:spPr>
          <a:xfrm>
            <a:off x="10144899" y="1459098"/>
            <a:ext cx="1831750" cy="240340"/>
          </a:xfrm>
          <a:solidFill>
            <a:schemeClr val="bg1"/>
          </a:solidFill>
          <a:ln w="6350">
            <a:solidFill>
              <a:schemeClr val="accent1"/>
            </a:solidFill>
          </a:ln>
        </p:spPr>
        <p:txBody>
          <a:bodyPr anchor="ctr" anchorCtr="0">
            <a:normAutofit/>
          </a:bodyPr>
          <a:lstStyle>
            <a:lvl1pPr marL="0" indent="0">
              <a:buNone/>
              <a:defRPr sz="1000" b="0" i="0">
                <a:solidFill>
                  <a:srgbClr val="008385"/>
                </a:solidFill>
                <a:latin typeface="TheSans Spire Light" panose="020B0302060101020104" pitchFamily="34"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Date</a:t>
            </a:r>
          </a:p>
        </p:txBody>
      </p:sp>
      <p:sp>
        <p:nvSpPr>
          <p:cNvPr id="27" name="Text Placeholder 3">
            <a:extLst>
              <a:ext uri="{FF2B5EF4-FFF2-40B4-BE49-F238E27FC236}">
                <a16:creationId xmlns:a16="http://schemas.microsoft.com/office/drawing/2014/main" id="{33E18B16-FF1D-A314-E79D-208C24F37490}"/>
              </a:ext>
            </a:extLst>
          </p:cNvPr>
          <p:cNvSpPr>
            <a:spLocks noGrp="1"/>
          </p:cNvSpPr>
          <p:nvPr>
            <p:ph type="body" sz="half" idx="59" hasCustomPrompt="1"/>
          </p:nvPr>
        </p:nvSpPr>
        <p:spPr>
          <a:xfrm>
            <a:off x="10149783" y="1699301"/>
            <a:ext cx="1826866" cy="247829"/>
          </a:xfrm>
          <a:solidFill>
            <a:schemeClr val="bg1"/>
          </a:solidFill>
          <a:ln w="6350">
            <a:solidFill>
              <a:schemeClr val="accent1"/>
            </a:solidFill>
          </a:ln>
        </p:spPr>
        <p:txBody>
          <a:bodyPr anchor="ctr" anchorCtr="0">
            <a:normAutofit/>
          </a:bodyPr>
          <a:lstStyle>
            <a:lvl1pPr marL="0" indent="0">
              <a:buNone/>
              <a:defRPr sz="1000" b="0" i="0">
                <a:solidFill>
                  <a:srgbClr val="008385"/>
                </a:solidFill>
                <a:latin typeface="TheSans Spire Light" panose="020B0302060101020104" pitchFamily="34"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Yes/No</a:t>
            </a:r>
          </a:p>
        </p:txBody>
      </p:sp>
      <p:sp>
        <p:nvSpPr>
          <p:cNvPr id="28" name="Text Placeholder 3">
            <a:extLst>
              <a:ext uri="{FF2B5EF4-FFF2-40B4-BE49-F238E27FC236}">
                <a16:creationId xmlns:a16="http://schemas.microsoft.com/office/drawing/2014/main" id="{F2C97E20-4BF7-97FF-C1C7-A82D11091C18}"/>
              </a:ext>
            </a:extLst>
          </p:cNvPr>
          <p:cNvSpPr>
            <a:spLocks noGrp="1"/>
          </p:cNvSpPr>
          <p:nvPr>
            <p:ph type="body" sz="half" idx="60" hasCustomPrompt="1"/>
          </p:nvPr>
        </p:nvSpPr>
        <p:spPr>
          <a:xfrm>
            <a:off x="7091148" y="1214152"/>
            <a:ext cx="1727783" cy="244946"/>
          </a:xfrm>
          <a:solidFill>
            <a:schemeClr val="bg1"/>
          </a:solidFill>
          <a:ln w="6350">
            <a:solidFill>
              <a:schemeClr val="accent1"/>
            </a:solidFill>
          </a:ln>
        </p:spPr>
        <p:txBody>
          <a:bodyPr anchor="ctr" anchorCtr="0">
            <a:normAutofit/>
          </a:bodyPr>
          <a:lstStyle>
            <a:lvl1pPr marL="0" indent="0">
              <a:buNone/>
              <a:defRPr sz="1000" b="0" i="0">
                <a:solidFill>
                  <a:srgbClr val="008385"/>
                </a:solidFill>
                <a:latin typeface="TheSans Spire Light" panose="020B0302060101020104" pitchFamily="34"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Exco member</a:t>
            </a:r>
          </a:p>
        </p:txBody>
      </p:sp>
      <p:sp>
        <p:nvSpPr>
          <p:cNvPr id="29" name="Text Placeholder 3">
            <a:extLst>
              <a:ext uri="{FF2B5EF4-FFF2-40B4-BE49-F238E27FC236}">
                <a16:creationId xmlns:a16="http://schemas.microsoft.com/office/drawing/2014/main" id="{3C0BEC30-A425-6E70-FF88-93B9630C34CA}"/>
              </a:ext>
            </a:extLst>
          </p:cNvPr>
          <p:cNvSpPr>
            <a:spLocks noGrp="1"/>
          </p:cNvSpPr>
          <p:nvPr>
            <p:ph type="body" sz="half" idx="61" hasCustomPrompt="1"/>
          </p:nvPr>
        </p:nvSpPr>
        <p:spPr>
          <a:xfrm>
            <a:off x="10149662" y="1214152"/>
            <a:ext cx="1826866" cy="244946"/>
          </a:xfrm>
          <a:solidFill>
            <a:schemeClr val="bg1"/>
          </a:solidFill>
          <a:ln w="6350">
            <a:solidFill>
              <a:schemeClr val="accent1"/>
            </a:solidFill>
          </a:ln>
        </p:spPr>
        <p:txBody>
          <a:bodyPr anchor="ctr" anchorCtr="0">
            <a:normAutofit/>
          </a:bodyPr>
          <a:lstStyle>
            <a:lvl1pPr marL="0" indent="0">
              <a:buNone/>
              <a:defRPr sz="1000" b="0" i="0">
                <a:solidFill>
                  <a:srgbClr val="008385"/>
                </a:solidFill>
                <a:latin typeface="TheSans Spire Light" panose="020B0302060101020104" pitchFamily="34"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Author name</a:t>
            </a:r>
          </a:p>
        </p:txBody>
      </p:sp>
      <p:sp>
        <p:nvSpPr>
          <p:cNvPr id="20" name="TextBox 19">
            <a:extLst>
              <a:ext uri="{FF2B5EF4-FFF2-40B4-BE49-F238E27FC236}">
                <a16:creationId xmlns:a16="http://schemas.microsoft.com/office/drawing/2014/main" id="{DB75B83C-E4D3-4368-27A7-E9809B4744C8}"/>
              </a:ext>
            </a:extLst>
          </p:cNvPr>
          <p:cNvSpPr txBox="1"/>
          <p:nvPr userDrawn="1"/>
        </p:nvSpPr>
        <p:spPr>
          <a:xfrm>
            <a:off x="8812476" y="1214152"/>
            <a:ext cx="1341355" cy="246221"/>
          </a:xfrm>
          <a:prstGeom prst="rect">
            <a:avLst/>
          </a:prstGeom>
          <a:solidFill>
            <a:srgbClr val="008385"/>
          </a:solidFill>
        </p:spPr>
        <p:txBody>
          <a:bodyPr wrap="square" rtlCol="0">
            <a:spAutoFit/>
          </a:bodyPr>
          <a:lstStyle/>
          <a:p>
            <a:r>
              <a:rPr lang="en-US" sz="1000" b="0" i="0">
                <a:solidFill>
                  <a:schemeClr val="bg1"/>
                </a:solidFill>
                <a:latin typeface="TheSans Spire Light" panose="020B0302060101020104" pitchFamily="34" charset="77"/>
              </a:rPr>
              <a:t>Author</a:t>
            </a:r>
          </a:p>
        </p:txBody>
      </p:sp>
      <p:sp>
        <p:nvSpPr>
          <p:cNvPr id="24" name="TextBox 23">
            <a:extLst>
              <a:ext uri="{FF2B5EF4-FFF2-40B4-BE49-F238E27FC236}">
                <a16:creationId xmlns:a16="http://schemas.microsoft.com/office/drawing/2014/main" id="{9AE7D6E5-4E4E-17C8-58D8-D669D1F6A3E8}"/>
              </a:ext>
            </a:extLst>
          </p:cNvPr>
          <p:cNvSpPr txBox="1"/>
          <p:nvPr userDrawn="1"/>
        </p:nvSpPr>
        <p:spPr>
          <a:xfrm>
            <a:off x="8812476" y="1459098"/>
            <a:ext cx="1337304" cy="246221"/>
          </a:xfrm>
          <a:prstGeom prst="rect">
            <a:avLst/>
          </a:prstGeom>
          <a:solidFill>
            <a:srgbClr val="008385"/>
          </a:solidFill>
        </p:spPr>
        <p:txBody>
          <a:bodyPr wrap="square" rtlCol="0">
            <a:spAutoFit/>
          </a:bodyPr>
          <a:lstStyle/>
          <a:p>
            <a:r>
              <a:rPr lang="en-US" sz="1000" b="0" i="0">
                <a:solidFill>
                  <a:schemeClr val="bg1"/>
                </a:solidFill>
                <a:latin typeface="TheSans Spire Light" panose="020B0302060101020104" pitchFamily="34" charset="77"/>
              </a:rPr>
              <a:t>Date presented</a:t>
            </a:r>
          </a:p>
        </p:txBody>
      </p:sp>
      <p:sp>
        <p:nvSpPr>
          <p:cNvPr id="25" name="TextBox 24">
            <a:extLst>
              <a:ext uri="{FF2B5EF4-FFF2-40B4-BE49-F238E27FC236}">
                <a16:creationId xmlns:a16="http://schemas.microsoft.com/office/drawing/2014/main" id="{636AD53A-8162-C4E4-7BB2-5AA1F775E50B}"/>
              </a:ext>
            </a:extLst>
          </p:cNvPr>
          <p:cNvSpPr txBox="1"/>
          <p:nvPr userDrawn="1"/>
        </p:nvSpPr>
        <p:spPr>
          <a:xfrm>
            <a:off x="8812475" y="1703573"/>
            <a:ext cx="1337305" cy="246221"/>
          </a:xfrm>
          <a:prstGeom prst="rect">
            <a:avLst/>
          </a:prstGeom>
          <a:solidFill>
            <a:srgbClr val="008385"/>
          </a:solidFill>
        </p:spPr>
        <p:txBody>
          <a:bodyPr wrap="square" rtlCol="0">
            <a:spAutoFit/>
          </a:bodyPr>
          <a:lstStyle/>
          <a:p>
            <a:r>
              <a:rPr lang="en-US" sz="1000" b="0" i="0">
                <a:solidFill>
                  <a:schemeClr val="bg1"/>
                </a:solidFill>
                <a:latin typeface="TheSans Spire Light" panose="020B0302060101020104" pitchFamily="34" charset="77"/>
              </a:rPr>
              <a:t>Board approval</a:t>
            </a:r>
          </a:p>
        </p:txBody>
      </p:sp>
      <p:sp>
        <p:nvSpPr>
          <p:cNvPr id="6" name="Content Placeholder 2">
            <a:extLst>
              <a:ext uri="{FF2B5EF4-FFF2-40B4-BE49-F238E27FC236}">
                <a16:creationId xmlns:a16="http://schemas.microsoft.com/office/drawing/2014/main" id="{C3231C66-DA94-8554-E5A3-4B278F471ADC}"/>
              </a:ext>
            </a:extLst>
          </p:cNvPr>
          <p:cNvSpPr>
            <a:spLocks noGrp="1"/>
          </p:cNvSpPr>
          <p:nvPr>
            <p:ph sz="half" idx="14"/>
          </p:nvPr>
        </p:nvSpPr>
        <p:spPr>
          <a:xfrm>
            <a:off x="168593" y="1945523"/>
            <a:ext cx="11808056" cy="4819704"/>
          </a:xfrm>
          <a:ln w="6350">
            <a:solidFill>
              <a:schemeClr val="accent1"/>
            </a:solidFill>
          </a:ln>
        </p:spPr>
        <p:txBody>
          <a:bodyPr>
            <a:normAutofit/>
          </a:bodyPr>
          <a:lstStyle>
            <a:lvl1pPr>
              <a:defRPr sz="1200"/>
            </a:lvl1pPr>
          </a:lstStyle>
          <a:p>
            <a:pPr lvl="0"/>
            <a:endParaRPr lang="en-GB"/>
          </a:p>
        </p:txBody>
      </p:sp>
    </p:spTree>
    <p:extLst>
      <p:ext uri="{BB962C8B-B14F-4D97-AF65-F5344CB8AC3E}">
        <p14:creationId xmlns:p14="http://schemas.microsoft.com/office/powerpoint/2010/main" val="6290560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userDrawn="1">
  <p:cSld name="Quote Slide 1">
    <p:bg>
      <p:bgPr>
        <a:solidFill>
          <a:srgbClr val="00A4A6"/>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36C5B56-89E3-86DA-8946-3BA6766C86EF}"/>
              </a:ext>
            </a:extLst>
          </p:cNvPr>
          <p:cNvSpPr>
            <a:spLocks noGrp="1"/>
          </p:cNvSpPr>
          <p:nvPr>
            <p:ph type="title" hasCustomPrompt="1"/>
          </p:nvPr>
        </p:nvSpPr>
        <p:spPr>
          <a:xfrm>
            <a:off x="383650" y="747796"/>
            <a:ext cx="11238373" cy="4522294"/>
          </a:xfrm>
        </p:spPr>
        <p:txBody>
          <a:bodyPr lIns="90000" anchor="t" anchorCtr="0">
            <a:normAutofit/>
          </a:bodyPr>
          <a:lstStyle>
            <a:lvl1pPr>
              <a:defRPr sz="3600" b="0" i="0">
                <a:solidFill>
                  <a:srgbClr val="FFFFFF"/>
                </a:solidFill>
                <a:latin typeface="TheSans Spire Light" panose="020B0302060101020104" pitchFamily="34" charset="77"/>
              </a:defRPr>
            </a:lvl1pPr>
          </a:lstStyle>
          <a:p>
            <a:r>
              <a:rPr lang="en-GB"/>
              <a:t>Quote slide</a:t>
            </a:r>
            <a:endParaRPr lang="en-US"/>
          </a:p>
        </p:txBody>
      </p:sp>
      <p:pic>
        <p:nvPicPr>
          <p:cNvPr id="6" name="Picture 5" descr="Logo&#10;&#10;Description automatically generated with medium confidence">
            <a:extLst>
              <a:ext uri="{FF2B5EF4-FFF2-40B4-BE49-F238E27FC236}">
                <a16:creationId xmlns:a16="http://schemas.microsoft.com/office/drawing/2014/main" id="{A19807BD-296D-09E0-F773-20E738017C8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65947" y="6032056"/>
            <a:ext cx="2333035" cy="461870"/>
          </a:xfrm>
          <a:prstGeom prst="rect">
            <a:avLst/>
          </a:prstGeom>
        </p:spPr>
      </p:pic>
    </p:spTree>
    <p:extLst>
      <p:ext uri="{BB962C8B-B14F-4D97-AF65-F5344CB8AC3E}">
        <p14:creationId xmlns:p14="http://schemas.microsoft.com/office/powerpoint/2010/main" val="220183169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9CD5B-C89F-AA7F-DE24-20D10828910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F2B7983-DC45-CA4C-EA5C-6754BD52CB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13514E5-8077-B468-CD1B-39EE5D3E34F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F04F796-3E6A-4BA7-8454-0BB7BB2FC177}" type="datetimeFigureOut">
              <a:rPr kumimoji="0" lang="en-GB" sz="1800" b="0" i="0" u="none" strike="noStrike" kern="1200" cap="none" spc="0" normalizeH="0" baseline="0" noProof="0" smtClean="0">
                <a:ln>
                  <a:noFill/>
                </a:ln>
                <a:solidFill>
                  <a:srgbClr val="000000"/>
                </a:solidFill>
                <a:effectLst/>
                <a:uLnTx/>
                <a:uFillTx/>
                <a:latin typeface="TheSans Spire Bold"/>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16/09/2025</a:t>
            </a:fld>
            <a:endParaRPr kumimoji="0" lang="en-GB" sz="1800" b="0" i="0" u="none" strike="noStrike" kern="1200" cap="none" spc="0" normalizeH="0" baseline="0" noProof="0">
              <a:ln>
                <a:noFill/>
              </a:ln>
              <a:solidFill>
                <a:srgbClr val="000000"/>
              </a:solidFill>
              <a:effectLst/>
              <a:uLnTx/>
              <a:uFillTx/>
              <a:latin typeface="TheSans Spire Bold"/>
              <a:ea typeface="+mn-ea"/>
              <a:cs typeface="+mn-cs"/>
            </a:endParaRPr>
          </a:p>
        </p:txBody>
      </p:sp>
      <p:sp>
        <p:nvSpPr>
          <p:cNvPr id="5" name="Footer Placeholder 4">
            <a:extLst>
              <a:ext uri="{FF2B5EF4-FFF2-40B4-BE49-F238E27FC236}">
                <a16:creationId xmlns:a16="http://schemas.microsoft.com/office/drawing/2014/main" id="{7517BD2D-24BA-9C34-5D3B-17C13DCB09E4}"/>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TheSans Spire Bold"/>
              <a:ea typeface="+mn-ea"/>
              <a:cs typeface="+mn-cs"/>
            </a:endParaRPr>
          </a:p>
        </p:txBody>
      </p:sp>
      <p:sp>
        <p:nvSpPr>
          <p:cNvPr id="6" name="Slide Number Placeholder 5">
            <a:extLst>
              <a:ext uri="{FF2B5EF4-FFF2-40B4-BE49-F238E27FC236}">
                <a16:creationId xmlns:a16="http://schemas.microsoft.com/office/drawing/2014/main" id="{680BCBF5-686A-9CDC-83F1-D0F666DD46A4}"/>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15EF67B-D347-4F20-96D2-1DA00FACF952}" type="slidenum">
              <a:rPr kumimoji="0" lang="en-GB" sz="1800" b="0" i="0" u="none" strike="noStrike" kern="1200" cap="none" spc="0" normalizeH="0" baseline="0" noProof="0" smtClean="0">
                <a:ln>
                  <a:noFill/>
                </a:ln>
                <a:solidFill>
                  <a:srgbClr val="000000"/>
                </a:solidFill>
                <a:effectLst/>
                <a:uLnTx/>
                <a:uFillTx/>
                <a:latin typeface="TheSans Spire Bold"/>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GB" sz="1800" b="0" i="0" u="none" strike="noStrike" kern="1200" cap="none" spc="0" normalizeH="0" baseline="0" noProof="0">
              <a:ln>
                <a:noFill/>
              </a:ln>
              <a:solidFill>
                <a:srgbClr val="000000"/>
              </a:solidFill>
              <a:effectLst/>
              <a:uLnTx/>
              <a:uFillTx/>
              <a:latin typeface="TheSans Spire Bold"/>
              <a:ea typeface="+mn-ea"/>
              <a:cs typeface="+mn-cs"/>
            </a:endParaRPr>
          </a:p>
        </p:txBody>
      </p:sp>
    </p:spTree>
    <p:extLst>
      <p:ext uri="{BB962C8B-B14F-4D97-AF65-F5344CB8AC3E}">
        <p14:creationId xmlns:p14="http://schemas.microsoft.com/office/powerpoint/2010/main" val="3056191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ver Page">
    <p:spTree>
      <p:nvGrpSpPr>
        <p:cNvPr id="1" name=""/>
        <p:cNvGrpSpPr/>
        <p:nvPr/>
      </p:nvGrpSpPr>
      <p:grpSpPr>
        <a:xfrm>
          <a:off x="0" y="0"/>
          <a:ext cx="0" cy="0"/>
          <a:chOff x="0" y="0"/>
          <a:chExt cx="0" cy="0"/>
        </a:xfrm>
      </p:grpSpPr>
      <p:pic>
        <p:nvPicPr>
          <p:cNvPr id="11" name="Picture 10" descr="A person in a blue shirt&#10;&#10;Description automatically generated with medium confidence">
            <a:extLst>
              <a:ext uri="{FF2B5EF4-FFF2-40B4-BE49-F238E27FC236}">
                <a16:creationId xmlns:a16="http://schemas.microsoft.com/office/drawing/2014/main" id="{3956EA25-F0EE-138A-C009-43680BAE920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itle 1">
            <a:extLst>
              <a:ext uri="{FF2B5EF4-FFF2-40B4-BE49-F238E27FC236}">
                <a16:creationId xmlns:a16="http://schemas.microsoft.com/office/drawing/2014/main" id="{370D89EE-CA08-8440-7BDF-82B0C7F6F2C5}"/>
              </a:ext>
            </a:extLst>
          </p:cNvPr>
          <p:cNvSpPr>
            <a:spLocks noGrp="1"/>
          </p:cNvSpPr>
          <p:nvPr>
            <p:ph type="ctrTitle" hasCustomPrompt="1"/>
          </p:nvPr>
        </p:nvSpPr>
        <p:spPr>
          <a:xfrm>
            <a:off x="242688" y="2435732"/>
            <a:ext cx="5901592" cy="1516623"/>
          </a:xfrm>
        </p:spPr>
        <p:txBody>
          <a:bodyPr lIns="90000" anchor="ctr" anchorCtr="0">
            <a:normAutofit/>
          </a:bodyPr>
          <a:lstStyle>
            <a:lvl1pPr algn="l">
              <a:defRPr sz="5000" b="0" i="0">
                <a:solidFill>
                  <a:srgbClr val="FFFFFF"/>
                </a:solidFill>
                <a:latin typeface="TheSans Spire Light" panose="020B0302060101020104" pitchFamily="34" charset="77"/>
              </a:defRPr>
            </a:lvl1pPr>
          </a:lstStyle>
          <a:p>
            <a:r>
              <a:rPr lang="en-GB"/>
              <a:t>Headline text </a:t>
            </a:r>
            <a:br>
              <a:rPr lang="en-GB"/>
            </a:br>
            <a:r>
              <a:rPr lang="en-GB"/>
              <a:t>over two lines</a:t>
            </a:r>
            <a:endParaRPr lang="en-US"/>
          </a:p>
        </p:txBody>
      </p:sp>
      <p:sp>
        <p:nvSpPr>
          <p:cNvPr id="13" name="Subtitle 2">
            <a:extLst>
              <a:ext uri="{FF2B5EF4-FFF2-40B4-BE49-F238E27FC236}">
                <a16:creationId xmlns:a16="http://schemas.microsoft.com/office/drawing/2014/main" id="{82CE691A-0694-18AE-67F0-A3BDF2B42A6B}"/>
              </a:ext>
            </a:extLst>
          </p:cNvPr>
          <p:cNvSpPr>
            <a:spLocks noGrp="1"/>
          </p:cNvSpPr>
          <p:nvPr>
            <p:ph type="subTitle" idx="1" hasCustomPrompt="1"/>
          </p:nvPr>
        </p:nvSpPr>
        <p:spPr>
          <a:xfrm>
            <a:off x="242689" y="4041108"/>
            <a:ext cx="5901592" cy="1655762"/>
          </a:xfrm>
        </p:spPr>
        <p:txBody>
          <a:bodyPr>
            <a:normAutofit/>
          </a:bodyPr>
          <a:lstStyle>
            <a:lvl1pPr marL="0" indent="0" algn="l">
              <a:buNone/>
              <a:defRPr sz="2200" b="1" i="0">
                <a:solidFill>
                  <a:srgbClr val="FFFFFF"/>
                </a:solidFill>
                <a:latin typeface="TheSans Spire Bold" panose="020B05020601010201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 title text</a:t>
            </a:r>
            <a:endParaRPr lang="en-US"/>
          </a:p>
        </p:txBody>
      </p:sp>
      <p:pic>
        <p:nvPicPr>
          <p:cNvPr id="14" name="Picture 13" descr="A picture containing logo&#10;&#10;Description automatically generated">
            <a:extLst>
              <a:ext uri="{FF2B5EF4-FFF2-40B4-BE49-F238E27FC236}">
                <a16:creationId xmlns:a16="http://schemas.microsoft.com/office/drawing/2014/main" id="{44C934A7-5BB8-15A9-F2E9-2C70AE0BE65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3792" y="469446"/>
            <a:ext cx="2044946" cy="1031364"/>
          </a:xfrm>
          <a:prstGeom prst="rect">
            <a:avLst/>
          </a:prstGeom>
        </p:spPr>
      </p:pic>
      <p:pic>
        <p:nvPicPr>
          <p:cNvPr id="15" name="Picture 14" descr="A picture containing text, clipart&#10;&#10;Description automatically generated">
            <a:extLst>
              <a:ext uri="{FF2B5EF4-FFF2-40B4-BE49-F238E27FC236}">
                <a16:creationId xmlns:a16="http://schemas.microsoft.com/office/drawing/2014/main" id="{4D574038-6D5A-A433-E1EC-0F0E29ECF429}"/>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226296" y="6124383"/>
            <a:ext cx="2484840" cy="503360"/>
          </a:xfrm>
          <a:prstGeom prst="rect">
            <a:avLst/>
          </a:prstGeom>
        </p:spPr>
      </p:pic>
    </p:spTree>
    <p:extLst>
      <p:ext uri="{BB962C8B-B14F-4D97-AF65-F5344CB8AC3E}">
        <p14:creationId xmlns:p14="http://schemas.microsoft.com/office/powerpoint/2010/main" val="246218063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Header Option With Badg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8F59E10-37E2-1BCA-FE24-C368542A9783}"/>
              </a:ext>
            </a:extLst>
          </p:cNvPr>
          <p:cNvSpPr/>
          <p:nvPr userDrawn="1"/>
        </p:nvSpPr>
        <p:spPr>
          <a:xfrm>
            <a:off x="1" y="0"/>
            <a:ext cx="12192000" cy="6858000"/>
          </a:xfrm>
          <a:prstGeom prst="rect">
            <a:avLst/>
          </a:prstGeom>
          <a:solidFill>
            <a:srgbClr val="F0FA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E00B0753-25A9-E87E-BEDC-302B4A5AD580}"/>
              </a:ext>
            </a:extLst>
          </p:cNvPr>
          <p:cNvSpPr>
            <a:spLocks noGrp="1"/>
          </p:cNvSpPr>
          <p:nvPr>
            <p:ph type="title"/>
          </p:nvPr>
        </p:nvSpPr>
        <p:spPr>
          <a:xfrm>
            <a:off x="1338824" y="271741"/>
            <a:ext cx="8096389" cy="388473"/>
          </a:xfrm>
        </p:spPr>
        <p:txBody>
          <a:bodyPr lIns="0" tIns="36000" rIns="0" bIns="0" anchor="t" anchorCtr="0">
            <a:noAutofit/>
          </a:bodyPr>
          <a:lstStyle>
            <a:lvl1pPr>
              <a:defRPr sz="2720" b="0" i="0">
                <a:solidFill>
                  <a:srgbClr val="008385"/>
                </a:solidFill>
                <a:latin typeface="TheSans Spire Bold" panose="020B0502060101020104" pitchFamily="34" charset="77"/>
              </a:defRPr>
            </a:lvl1pPr>
          </a:lstStyle>
          <a:p>
            <a:r>
              <a:rPr lang="en-GB"/>
              <a:t>Click to edit Master title style</a:t>
            </a:r>
            <a:endParaRPr lang="en-US"/>
          </a:p>
        </p:txBody>
      </p:sp>
      <p:sp>
        <p:nvSpPr>
          <p:cNvPr id="5" name="Text Placeholder 2">
            <a:extLst>
              <a:ext uri="{FF2B5EF4-FFF2-40B4-BE49-F238E27FC236}">
                <a16:creationId xmlns:a16="http://schemas.microsoft.com/office/drawing/2014/main" id="{B1A689F7-FB58-B296-C70A-3857A786852B}"/>
              </a:ext>
            </a:extLst>
          </p:cNvPr>
          <p:cNvSpPr>
            <a:spLocks noGrp="1"/>
          </p:cNvSpPr>
          <p:nvPr>
            <p:ph type="body" idx="1" hasCustomPrompt="1"/>
          </p:nvPr>
        </p:nvSpPr>
        <p:spPr>
          <a:xfrm>
            <a:off x="1338824" y="726764"/>
            <a:ext cx="5842276" cy="192297"/>
          </a:xfrm>
        </p:spPr>
        <p:txBody>
          <a:bodyPr lIns="0" tIns="0" rIns="0" bIns="0">
            <a:spAutoFit/>
          </a:bodyPr>
          <a:lstStyle>
            <a:lvl1pPr marL="0" indent="0">
              <a:buNone/>
              <a:defRPr sz="1200" b="0" i="0">
                <a:solidFill>
                  <a:srgbClr val="4A4A4A"/>
                </a:solidFill>
                <a:latin typeface="TheSans Spire Light" panose="020B0302060101020104" pitchFamily="34" charset="77"/>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marL="11516" marR="4607">
              <a:lnSpc>
                <a:spcPct val="106100"/>
              </a:lnSpc>
              <a:spcBef>
                <a:spcPts val="190"/>
              </a:spcBef>
            </a:pPr>
            <a:r>
              <a:rPr lang="en-US" sz="1200" kern="0">
                <a:solidFill>
                  <a:srgbClr val="4A4A4B"/>
                </a:solidFill>
                <a:latin typeface="TheSans Spire Light" panose="020B0302060101020104" pitchFamily="34" charset="77"/>
              </a:rPr>
              <a:t>Click to edit text</a:t>
            </a:r>
          </a:p>
        </p:txBody>
      </p:sp>
      <p:cxnSp>
        <p:nvCxnSpPr>
          <p:cNvPr id="10" name="Straight Connector 9">
            <a:extLst>
              <a:ext uri="{FF2B5EF4-FFF2-40B4-BE49-F238E27FC236}">
                <a16:creationId xmlns:a16="http://schemas.microsoft.com/office/drawing/2014/main" id="{730142D1-7F8D-38FE-4F92-8E39B1921F63}"/>
              </a:ext>
            </a:extLst>
          </p:cNvPr>
          <p:cNvCxnSpPr>
            <a:cxnSpLocks/>
          </p:cNvCxnSpPr>
          <p:nvPr userDrawn="1"/>
        </p:nvCxnSpPr>
        <p:spPr>
          <a:xfrm>
            <a:off x="11535479" y="6374487"/>
            <a:ext cx="0" cy="313389"/>
          </a:xfrm>
          <a:prstGeom prst="line">
            <a:avLst/>
          </a:prstGeom>
          <a:ln w="9525">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2" name="Slide Number Placeholder 47">
            <a:extLst>
              <a:ext uri="{FF2B5EF4-FFF2-40B4-BE49-F238E27FC236}">
                <a16:creationId xmlns:a16="http://schemas.microsoft.com/office/drawing/2014/main" id="{FF78F77F-519D-FDE8-96D2-6BC2BFE98648}"/>
              </a:ext>
            </a:extLst>
          </p:cNvPr>
          <p:cNvSpPr txBox="1">
            <a:spLocks/>
          </p:cNvSpPr>
          <p:nvPr userDrawn="1"/>
        </p:nvSpPr>
        <p:spPr>
          <a:xfrm>
            <a:off x="11578011" y="6417019"/>
            <a:ext cx="415355" cy="2053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GB" sz="900" smtClean="0">
                <a:solidFill>
                  <a:srgbClr val="4A4A4A"/>
                </a:solidFill>
                <a:latin typeface="TheSans Spire Light" panose="020B0302060101020104" pitchFamily="34" charset="77"/>
              </a:rPr>
              <a:pPr/>
              <a:t>‹#›</a:t>
            </a:fld>
            <a:endParaRPr lang="en-GB" sz="900">
              <a:solidFill>
                <a:srgbClr val="4A4A4A"/>
              </a:solidFill>
              <a:latin typeface="TheSans Spire Light" panose="020B0302060101020104" pitchFamily="34" charset="77"/>
            </a:endParaRPr>
          </a:p>
        </p:txBody>
      </p:sp>
      <p:sp>
        <p:nvSpPr>
          <p:cNvPr id="8" name="Oval 7">
            <a:extLst>
              <a:ext uri="{FF2B5EF4-FFF2-40B4-BE49-F238E27FC236}">
                <a16:creationId xmlns:a16="http://schemas.microsoft.com/office/drawing/2014/main" id="{D60789C0-D395-896E-9991-C835FE005378}"/>
              </a:ext>
            </a:extLst>
          </p:cNvPr>
          <p:cNvSpPr/>
          <p:nvPr userDrawn="1"/>
        </p:nvSpPr>
        <p:spPr>
          <a:xfrm>
            <a:off x="340707" y="308006"/>
            <a:ext cx="736838" cy="734157"/>
          </a:xfrm>
          <a:prstGeom prst="ellipse">
            <a:avLst/>
          </a:prstGeom>
          <a:solidFill>
            <a:srgbClr val="008385"/>
          </a:solidFill>
          <a:ln>
            <a:solidFill>
              <a:srgbClr val="008385"/>
            </a:solidFill>
          </a:ln>
          <a:effectLst>
            <a:outerShdw blurRad="50800" dist="38100" dir="2700000" algn="tl" rotWithShape="0">
              <a:prstClr val="black">
                <a:alpha val="1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descr="A black and grey sign&#10;&#10;AI-generated content may be incorrect.">
            <a:extLst>
              <a:ext uri="{FF2B5EF4-FFF2-40B4-BE49-F238E27FC236}">
                <a16:creationId xmlns:a16="http://schemas.microsoft.com/office/drawing/2014/main" id="{92F33577-D10C-E06C-5BAC-EAB0DCCB2F2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0707" y="6220847"/>
            <a:ext cx="2196548" cy="434877"/>
          </a:xfrm>
          <a:prstGeom prst="rect">
            <a:avLst/>
          </a:prstGeom>
        </p:spPr>
      </p:pic>
    </p:spTree>
    <p:extLst>
      <p:ext uri="{BB962C8B-B14F-4D97-AF65-F5344CB8AC3E}">
        <p14:creationId xmlns:p14="http://schemas.microsoft.com/office/powerpoint/2010/main" val="222249655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Header Option Without Badg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8F59E10-37E2-1BCA-FE24-C368542A9783}"/>
              </a:ext>
            </a:extLst>
          </p:cNvPr>
          <p:cNvSpPr/>
          <p:nvPr userDrawn="1"/>
        </p:nvSpPr>
        <p:spPr>
          <a:xfrm>
            <a:off x="1" y="0"/>
            <a:ext cx="12192000" cy="6858000"/>
          </a:xfrm>
          <a:prstGeom prst="rect">
            <a:avLst/>
          </a:prstGeom>
          <a:solidFill>
            <a:srgbClr val="F0FA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E00B0753-25A9-E87E-BEDC-302B4A5AD580}"/>
              </a:ext>
            </a:extLst>
          </p:cNvPr>
          <p:cNvSpPr>
            <a:spLocks noGrp="1"/>
          </p:cNvSpPr>
          <p:nvPr>
            <p:ph type="title"/>
          </p:nvPr>
        </p:nvSpPr>
        <p:spPr>
          <a:xfrm>
            <a:off x="1338824" y="271741"/>
            <a:ext cx="8096389" cy="388473"/>
          </a:xfrm>
        </p:spPr>
        <p:txBody>
          <a:bodyPr lIns="0" tIns="36000" rIns="0" bIns="0" anchor="t" anchorCtr="0">
            <a:noAutofit/>
          </a:bodyPr>
          <a:lstStyle>
            <a:lvl1pPr>
              <a:defRPr sz="2720" b="0" i="0">
                <a:solidFill>
                  <a:srgbClr val="008385"/>
                </a:solidFill>
                <a:latin typeface="TheSans Spire Bold" panose="020B0502060101020104" pitchFamily="34" charset="77"/>
              </a:defRPr>
            </a:lvl1pPr>
          </a:lstStyle>
          <a:p>
            <a:r>
              <a:rPr lang="en-GB"/>
              <a:t>Click to edit Master title style</a:t>
            </a:r>
            <a:endParaRPr lang="en-US"/>
          </a:p>
        </p:txBody>
      </p:sp>
      <p:sp>
        <p:nvSpPr>
          <p:cNvPr id="5" name="Text Placeholder 2">
            <a:extLst>
              <a:ext uri="{FF2B5EF4-FFF2-40B4-BE49-F238E27FC236}">
                <a16:creationId xmlns:a16="http://schemas.microsoft.com/office/drawing/2014/main" id="{B1A689F7-FB58-B296-C70A-3857A786852B}"/>
              </a:ext>
            </a:extLst>
          </p:cNvPr>
          <p:cNvSpPr>
            <a:spLocks noGrp="1"/>
          </p:cNvSpPr>
          <p:nvPr>
            <p:ph type="body" idx="1" hasCustomPrompt="1"/>
          </p:nvPr>
        </p:nvSpPr>
        <p:spPr>
          <a:xfrm>
            <a:off x="1338824" y="726764"/>
            <a:ext cx="5842276" cy="192297"/>
          </a:xfrm>
        </p:spPr>
        <p:txBody>
          <a:bodyPr lIns="0" tIns="0" rIns="0" bIns="0">
            <a:spAutoFit/>
          </a:bodyPr>
          <a:lstStyle>
            <a:lvl1pPr marL="0" indent="0">
              <a:buNone/>
              <a:defRPr sz="1200" b="0" i="0">
                <a:solidFill>
                  <a:srgbClr val="4A4A4A"/>
                </a:solidFill>
                <a:latin typeface="TheSans Spire Light" panose="020B0302060101020104" pitchFamily="34" charset="77"/>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marL="11516" marR="4607">
              <a:lnSpc>
                <a:spcPct val="106100"/>
              </a:lnSpc>
              <a:spcBef>
                <a:spcPts val="190"/>
              </a:spcBef>
            </a:pPr>
            <a:r>
              <a:rPr lang="en-US" sz="1200" kern="0">
                <a:solidFill>
                  <a:srgbClr val="4A4A4B"/>
                </a:solidFill>
                <a:latin typeface="TheSans Spire Light" panose="020B0302060101020104" pitchFamily="34" charset="77"/>
              </a:rPr>
              <a:t>Click to edit text</a:t>
            </a:r>
          </a:p>
        </p:txBody>
      </p:sp>
      <p:sp>
        <p:nvSpPr>
          <p:cNvPr id="8" name="Oval 7">
            <a:extLst>
              <a:ext uri="{FF2B5EF4-FFF2-40B4-BE49-F238E27FC236}">
                <a16:creationId xmlns:a16="http://schemas.microsoft.com/office/drawing/2014/main" id="{55DCF9F4-D5C7-B47E-0F70-6A9F83D7DDF8}"/>
              </a:ext>
            </a:extLst>
          </p:cNvPr>
          <p:cNvSpPr/>
          <p:nvPr userDrawn="1"/>
        </p:nvSpPr>
        <p:spPr>
          <a:xfrm>
            <a:off x="340707" y="308006"/>
            <a:ext cx="736838" cy="734157"/>
          </a:xfrm>
          <a:prstGeom prst="ellipse">
            <a:avLst/>
          </a:prstGeom>
          <a:solidFill>
            <a:srgbClr val="008385"/>
          </a:solidFill>
          <a:ln>
            <a:solidFill>
              <a:srgbClr val="008385"/>
            </a:solidFill>
          </a:ln>
          <a:effectLst>
            <a:outerShdw blurRad="50800" dist="38100" dir="2700000" algn="tl" rotWithShape="0">
              <a:prstClr val="black">
                <a:alpha val="1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 name="Straight Connector 13">
            <a:extLst>
              <a:ext uri="{FF2B5EF4-FFF2-40B4-BE49-F238E27FC236}">
                <a16:creationId xmlns:a16="http://schemas.microsoft.com/office/drawing/2014/main" id="{F8DB1E4E-F627-1E34-FDAA-BDDAABD8776A}"/>
              </a:ext>
            </a:extLst>
          </p:cNvPr>
          <p:cNvCxnSpPr>
            <a:cxnSpLocks/>
          </p:cNvCxnSpPr>
          <p:nvPr userDrawn="1"/>
        </p:nvCxnSpPr>
        <p:spPr>
          <a:xfrm>
            <a:off x="11535479" y="6374487"/>
            <a:ext cx="0" cy="313389"/>
          </a:xfrm>
          <a:prstGeom prst="line">
            <a:avLst/>
          </a:prstGeom>
          <a:ln w="9525">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5" name="Slide Number Placeholder 47">
            <a:extLst>
              <a:ext uri="{FF2B5EF4-FFF2-40B4-BE49-F238E27FC236}">
                <a16:creationId xmlns:a16="http://schemas.microsoft.com/office/drawing/2014/main" id="{27B99362-1E4D-B022-8696-9643D8C8D76A}"/>
              </a:ext>
            </a:extLst>
          </p:cNvPr>
          <p:cNvSpPr txBox="1">
            <a:spLocks/>
          </p:cNvSpPr>
          <p:nvPr userDrawn="1"/>
        </p:nvSpPr>
        <p:spPr>
          <a:xfrm>
            <a:off x="11578011" y="6417019"/>
            <a:ext cx="415355" cy="2053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GB" sz="900" smtClean="0">
                <a:solidFill>
                  <a:srgbClr val="4A4A4A"/>
                </a:solidFill>
                <a:latin typeface="TheSans Spire Light" panose="020B0302060101020104" pitchFamily="34" charset="77"/>
              </a:rPr>
              <a:pPr/>
              <a:t>‹#›</a:t>
            </a:fld>
            <a:endParaRPr lang="en-GB" sz="900">
              <a:solidFill>
                <a:srgbClr val="4A4A4A"/>
              </a:solidFill>
              <a:latin typeface="TheSans Spire Light" panose="020B0302060101020104" pitchFamily="34" charset="77"/>
            </a:endParaRPr>
          </a:p>
        </p:txBody>
      </p:sp>
      <p:pic>
        <p:nvPicPr>
          <p:cNvPr id="16" name="Picture 15" descr="A black and grey sign&#10;&#10;AI-generated content may be incorrect.">
            <a:extLst>
              <a:ext uri="{FF2B5EF4-FFF2-40B4-BE49-F238E27FC236}">
                <a16:creationId xmlns:a16="http://schemas.microsoft.com/office/drawing/2014/main" id="{0736AB9F-1F47-955E-4F98-88132AC6B46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0707" y="6220847"/>
            <a:ext cx="2196548" cy="434877"/>
          </a:xfrm>
          <a:prstGeom prst="rect">
            <a:avLst/>
          </a:prstGeom>
        </p:spPr>
      </p:pic>
      <p:cxnSp>
        <p:nvCxnSpPr>
          <p:cNvPr id="2" name="Straight Connector 1">
            <a:extLst>
              <a:ext uri="{FF2B5EF4-FFF2-40B4-BE49-F238E27FC236}">
                <a16:creationId xmlns:a16="http://schemas.microsoft.com/office/drawing/2014/main" id="{AC9E48F2-30E4-6D20-1D94-CE28D075684A}"/>
              </a:ext>
            </a:extLst>
          </p:cNvPr>
          <p:cNvCxnSpPr/>
          <p:nvPr userDrawn="1"/>
        </p:nvCxnSpPr>
        <p:spPr>
          <a:xfrm>
            <a:off x="0" y="1259840"/>
            <a:ext cx="12192000" cy="0"/>
          </a:xfrm>
          <a:prstGeom prst="line">
            <a:avLst/>
          </a:prstGeom>
          <a:ln w="6350">
            <a:solidFill>
              <a:srgbClr val="00A4A6"/>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149283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Header Option With Lozeng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8F59E10-37E2-1BCA-FE24-C368542A9783}"/>
              </a:ext>
            </a:extLst>
          </p:cNvPr>
          <p:cNvSpPr/>
          <p:nvPr userDrawn="1"/>
        </p:nvSpPr>
        <p:spPr>
          <a:xfrm>
            <a:off x="1" y="0"/>
            <a:ext cx="12192000" cy="6858000"/>
          </a:xfrm>
          <a:prstGeom prst="rect">
            <a:avLst/>
          </a:prstGeom>
          <a:solidFill>
            <a:srgbClr val="F0FA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D548EA65-71C6-6B84-AEB3-D56298A0FEDC}"/>
              </a:ext>
            </a:extLst>
          </p:cNvPr>
          <p:cNvSpPr/>
          <p:nvPr userDrawn="1"/>
        </p:nvSpPr>
        <p:spPr>
          <a:xfrm>
            <a:off x="340707" y="308006"/>
            <a:ext cx="736838" cy="734157"/>
          </a:xfrm>
          <a:prstGeom prst="ellipse">
            <a:avLst/>
          </a:prstGeom>
          <a:solidFill>
            <a:srgbClr val="008385"/>
          </a:solidFill>
          <a:ln>
            <a:solidFill>
              <a:srgbClr val="008385"/>
            </a:solidFill>
          </a:ln>
          <a:effectLst>
            <a:outerShdw blurRad="50800" dist="38100" dir="2700000" algn="tl" rotWithShape="0">
              <a:prstClr val="black">
                <a:alpha val="1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1">
            <a:extLst>
              <a:ext uri="{FF2B5EF4-FFF2-40B4-BE49-F238E27FC236}">
                <a16:creationId xmlns:a16="http://schemas.microsoft.com/office/drawing/2014/main" id="{E00B0753-25A9-E87E-BEDC-302B4A5AD580}"/>
              </a:ext>
            </a:extLst>
          </p:cNvPr>
          <p:cNvSpPr>
            <a:spLocks noGrp="1"/>
          </p:cNvSpPr>
          <p:nvPr>
            <p:ph type="title"/>
          </p:nvPr>
        </p:nvSpPr>
        <p:spPr>
          <a:xfrm>
            <a:off x="1338824" y="271741"/>
            <a:ext cx="8096389" cy="388473"/>
          </a:xfrm>
        </p:spPr>
        <p:txBody>
          <a:bodyPr lIns="0" tIns="36000" rIns="0" bIns="0" anchor="t" anchorCtr="0">
            <a:noAutofit/>
          </a:bodyPr>
          <a:lstStyle>
            <a:lvl1pPr>
              <a:defRPr sz="2720" b="0" i="0">
                <a:solidFill>
                  <a:srgbClr val="008385"/>
                </a:solidFill>
                <a:latin typeface="TheSans Spire Bold" panose="020B0502060101020104" pitchFamily="34" charset="77"/>
              </a:defRPr>
            </a:lvl1pPr>
          </a:lstStyle>
          <a:p>
            <a:r>
              <a:rPr lang="en-GB"/>
              <a:t>Click to edit Master title style</a:t>
            </a:r>
            <a:endParaRPr lang="en-US"/>
          </a:p>
        </p:txBody>
      </p:sp>
      <p:sp>
        <p:nvSpPr>
          <p:cNvPr id="5" name="Text Placeholder 2">
            <a:extLst>
              <a:ext uri="{FF2B5EF4-FFF2-40B4-BE49-F238E27FC236}">
                <a16:creationId xmlns:a16="http://schemas.microsoft.com/office/drawing/2014/main" id="{B1A689F7-FB58-B296-C70A-3857A786852B}"/>
              </a:ext>
            </a:extLst>
          </p:cNvPr>
          <p:cNvSpPr>
            <a:spLocks noGrp="1"/>
          </p:cNvSpPr>
          <p:nvPr>
            <p:ph type="body" idx="1" hasCustomPrompt="1"/>
          </p:nvPr>
        </p:nvSpPr>
        <p:spPr>
          <a:xfrm>
            <a:off x="1338824" y="726764"/>
            <a:ext cx="5842276" cy="192297"/>
          </a:xfrm>
        </p:spPr>
        <p:txBody>
          <a:bodyPr lIns="0" tIns="0" rIns="0" bIns="0">
            <a:spAutoFit/>
          </a:bodyPr>
          <a:lstStyle>
            <a:lvl1pPr marL="0" indent="0">
              <a:buNone/>
              <a:defRPr sz="1200" b="0" i="0">
                <a:solidFill>
                  <a:srgbClr val="4A4A4A"/>
                </a:solidFill>
                <a:latin typeface="TheSans Spire Light" panose="020B0302060101020104" pitchFamily="34" charset="77"/>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marL="11516" marR="4607">
              <a:lnSpc>
                <a:spcPct val="106100"/>
              </a:lnSpc>
              <a:spcBef>
                <a:spcPts val="190"/>
              </a:spcBef>
            </a:pPr>
            <a:r>
              <a:rPr lang="en-US" sz="1200" kern="0">
                <a:solidFill>
                  <a:srgbClr val="4A4A4B"/>
                </a:solidFill>
                <a:latin typeface="TheSans Spire Light" panose="020B0302060101020104" pitchFamily="34" charset="77"/>
              </a:rPr>
              <a:t>Click to edit text</a:t>
            </a:r>
          </a:p>
        </p:txBody>
      </p:sp>
      <p:sp>
        <p:nvSpPr>
          <p:cNvPr id="4" name="Rounded Rectangle 3">
            <a:extLst>
              <a:ext uri="{FF2B5EF4-FFF2-40B4-BE49-F238E27FC236}">
                <a16:creationId xmlns:a16="http://schemas.microsoft.com/office/drawing/2014/main" id="{A14FE8D5-B998-D41C-0156-0F7585E0E106}"/>
              </a:ext>
            </a:extLst>
          </p:cNvPr>
          <p:cNvSpPr/>
          <p:nvPr userDrawn="1"/>
        </p:nvSpPr>
        <p:spPr>
          <a:xfrm>
            <a:off x="11114456" y="-496348"/>
            <a:ext cx="736837" cy="1538511"/>
          </a:xfrm>
          <a:prstGeom prst="roundRect">
            <a:avLst>
              <a:gd name="adj" fmla="val 50000"/>
            </a:avLst>
          </a:prstGeom>
          <a:solidFill>
            <a:srgbClr val="00A4A6"/>
          </a:solidFill>
          <a:ln>
            <a:noFill/>
          </a:ln>
          <a:effectLst>
            <a:outerShdw blurRad="50800" dist="38100" dir="2700000" algn="tl" rotWithShape="0">
              <a:prstClr val="black">
                <a:alpha val="1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F11798A8-20DC-1D2A-1E08-1D3E3B88A3FF}"/>
              </a:ext>
            </a:extLst>
          </p:cNvPr>
          <p:cNvSpPr>
            <a:spLocks noChangeAspect="1"/>
          </p:cNvSpPr>
          <p:nvPr userDrawn="1"/>
        </p:nvSpPr>
        <p:spPr>
          <a:xfrm>
            <a:off x="11237011" y="429155"/>
            <a:ext cx="504000" cy="502168"/>
          </a:xfrm>
          <a:prstGeom prst="ellipse">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Connector 7">
            <a:extLst>
              <a:ext uri="{FF2B5EF4-FFF2-40B4-BE49-F238E27FC236}">
                <a16:creationId xmlns:a16="http://schemas.microsoft.com/office/drawing/2014/main" id="{182C4240-4AE6-9FF9-66D8-0928CAE3D572}"/>
              </a:ext>
            </a:extLst>
          </p:cNvPr>
          <p:cNvCxnSpPr>
            <a:cxnSpLocks/>
          </p:cNvCxnSpPr>
          <p:nvPr userDrawn="1"/>
        </p:nvCxnSpPr>
        <p:spPr>
          <a:xfrm>
            <a:off x="11535479" y="6374487"/>
            <a:ext cx="0" cy="313389"/>
          </a:xfrm>
          <a:prstGeom prst="line">
            <a:avLst/>
          </a:prstGeom>
          <a:ln w="9525">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2" name="Slide Number Placeholder 47">
            <a:extLst>
              <a:ext uri="{FF2B5EF4-FFF2-40B4-BE49-F238E27FC236}">
                <a16:creationId xmlns:a16="http://schemas.microsoft.com/office/drawing/2014/main" id="{AF87A980-8299-377C-FC81-3FD91E4F902F}"/>
              </a:ext>
            </a:extLst>
          </p:cNvPr>
          <p:cNvSpPr txBox="1">
            <a:spLocks/>
          </p:cNvSpPr>
          <p:nvPr userDrawn="1"/>
        </p:nvSpPr>
        <p:spPr>
          <a:xfrm>
            <a:off x="11578011" y="6417019"/>
            <a:ext cx="415355" cy="2053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GB" sz="900" smtClean="0">
                <a:solidFill>
                  <a:srgbClr val="4A4A4A"/>
                </a:solidFill>
                <a:latin typeface="TheSans Spire Light" panose="020B0302060101020104" pitchFamily="34" charset="77"/>
              </a:rPr>
              <a:pPr/>
              <a:t>‹#›</a:t>
            </a:fld>
            <a:endParaRPr lang="en-GB" sz="900">
              <a:solidFill>
                <a:srgbClr val="4A4A4A"/>
              </a:solidFill>
              <a:latin typeface="TheSans Spire Light" panose="020B0302060101020104" pitchFamily="34" charset="77"/>
            </a:endParaRPr>
          </a:p>
        </p:txBody>
      </p:sp>
      <p:pic>
        <p:nvPicPr>
          <p:cNvPr id="13" name="Picture 12" descr="A black and grey sign&#10;&#10;AI-generated content may be incorrect.">
            <a:extLst>
              <a:ext uri="{FF2B5EF4-FFF2-40B4-BE49-F238E27FC236}">
                <a16:creationId xmlns:a16="http://schemas.microsoft.com/office/drawing/2014/main" id="{7EB3CAF4-1D82-070E-5681-A85760A57AD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0707" y="6220847"/>
            <a:ext cx="2196548" cy="434877"/>
          </a:xfrm>
          <a:prstGeom prst="rect">
            <a:avLst/>
          </a:prstGeom>
        </p:spPr>
      </p:pic>
    </p:spTree>
    <p:extLst>
      <p:ext uri="{BB962C8B-B14F-4D97-AF65-F5344CB8AC3E}">
        <p14:creationId xmlns:p14="http://schemas.microsoft.com/office/powerpoint/2010/main" val="402101204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ivider">
    <p:bg>
      <p:bgPr>
        <a:solidFill>
          <a:srgbClr val="008583"/>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EF78351-52A6-F7F6-FE10-320DDD259CB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663950" y="6302267"/>
            <a:ext cx="2184400" cy="442499"/>
          </a:xfrm>
          <a:prstGeom prst="rect">
            <a:avLst/>
          </a:prstGeom>
        </p:spPr>
      </p:pic>
      <p:sp>
        <p:nvSpPr>
          <p:cNvPr id="9" name="Title 17">
            <a:extLst>
              <a:ext uri="{FF2B5EF4-FFF2-40B4-BE49-F238E27FC236}">
                <a16:creationId xmlns:a16="http://schemas.microsoft.com/office/drawing/2014/main" id="{491189C2-CD30-658D-B88C-B14CFC851FF1}"/>
              </a:ext>
            </a:extLst>
          </p:cNvPr>
          <p:cNvSpPr>
            <a:spLocks noGrp="1"/>
          </p:cNvSpPr>
          <p:nvPr>
            <p:ph type="title" hasCustomPrompt="1"/>
          </p:nvPr>
        </p:nvSpPr>
        <p:spPr>
          <a:xfrm>
            <a:off x="239440" y="3886200"/>
            <a:ext cx="7225267" cy="1136118"/>
          </a:xfrm>
          <a:prstGeom prst="rect">
            <a:avLst/>
          </a:prstGeom>
        </p:spPr>
        <p:txBody>
          <a:bodyPr anchor="ctr"/>
          <a:lstStyle>
            <a:lvl1pPr>
              <a:defRPr sz="3800" b="0" i="0">
                <a:solidFill>
                  <a:schemeClr val="bg1"/>
                </a:solidFill>
                <a:latin typeface="TheSans Spire Bold" panose="020B0502060101020104" pitchFamily="34" charset="77"/>
              </a:defRPr>
            </a:lvl1pPr>
          </a:lstStyle>
          <a:p>
            <a:r>
              <a:rPr lang="en-US"/>
              <a:t>Insert title</a:t>
            </a:r>
          </a:p>
        </p:txBody>
      </p:sp>
      <p:sp>
        <p:nvSpPr>
          <p:cNvPr id="10" name="Text Placeholder 6">
            <a:extLst>
              <a:ext uri="{FF2B5EF4-FFF2-40B4-BE49-F238E27FC236}">
                <a16:creationId xmlns:a16="http://schemas.microsoft.com/office/drawing/2014/main" id="{92303722-8F21-16DF-9BA1-507432E69095}"/>
              </a:ext>
            </a:extLst>
          </p:cNvPr>
          <p:cNvSpPr>
            <a:spLocks noGrp="1"/>
          </p:cNvSpPr>
          <p:nvPr>
            <p:ph type="body" sz="quarter" idx="10" hasCustomPrompt="1"/>
          </p:nvPr>
        </p:nvSpPr>
        <p:spPr>
          <a:xfrm>
            <a:off x="239504" y="5130800"/>
            <a:ext cx="7225267" cy="927100"/>
          </a:xfrm>
          <a:prstGeom prst="rect">
            <a:avLst/>
          </a:prstGeom>
        </p:spPr>
        <p:txBody>
          <a:bodyPr anchor="t" anchorCtr="0"/>
          <a:lstStyle>
            <a:lvl1pPr marL="0" indent="0">
              <a:buNone/>
              <a:defRPr sz="2400" b="0" i="0">
                <a:solidFill>
                  <a:schemeClr val="bg1"/>
                </a:solidFill>
                <a:latin typeface="TheSans Spire Light" panose="020B0302060101020104" pitchFamily="34" charset="77"/>
              </a:defRPr>
            </a:lvl1pPr>
            <a:lvl2pPr marL="457200" indent="0">
              <a:buNone/>
              <a:defRPr b="0" i="0">
                <a:latin typeface="TheSans Spire Light" panose="020B0302060101020104" pitchFamily="34" charset="77"/>
              </a:defRPr>
            </a:lvl2pPr>
            <a:lvl3pPr marL="914400" indent="0">
              <a:buNone/>
              <a:defRPr b="0" i="0">
                <a:latin typeface="TheSans Spire Light" panose="020B0302060101020104" pitchFamily="34" charset="77"/>
              </a:defRPr>
            </a:lvl3pPr>
            <a:lvl4pPr marL="1371600" indent="0">
              <a:buNone/>
              <a:defRPr b="0" i="0">
                <a:latin typeface="TheSans Spire Light" panose="020B0302060101020104" pitchFamily="34" charset="77"/>
              </a:defRPr>
            </a:lvl4pPr>
            <a:lvl5pPr marL="1828800" indent="0">
              <a:buNone/>
              <a:defRPr b="0" i="0">
                <a:latin typeface="TheSans Spire Light" panose="020B0302060101020104" pitchFamily="34" charset="77"/>
              </a:defRPr>
            </a:lvl5pPr>
          </a:lstStyle>
          <a:p>
            <a:pPr lvl="0"/>
            <a:r>
              <a:rPr lang="en-US"/>
              <a:t>Insert sub title</a:t>
            </a:r>
          </a:p>
        </p:txBody>
      </p:sp>
      <p:pic>
        <p:nvPicPr>
          <p:cNvPr id="11" name="Picture 10" descr="A picture containing logo&#10;&#10;Description automatically generated">
            <a:extLst>
              <a:ext uri="{FF2B5EF4-FFF2-40B4-BE49-F238E27FC236}">
                <a16:creationId xmlns:a16="http://schemas.microsoft.com/office/drawing/2014/main" id="{4476D7D1-3696-7C81-7455-AFCF7E39849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3792" y="469446"/>
            <a:ext cx="2044946" cy="1031364"/>
          </a:xfrm>
          <a:prstGeom prst="rect">
            <a:avLst/>
          </a:prstGeom>
        </p:spPr>
      </p:pic>
    </p:spTree>
    <p:extLst>
      <p:ext uri="{BB962C8B-B14F-4D97-AF65-F5344CB8AC3E}">
        <p14:creationId xmlns:p14="http://schemas.microsoft.com/office/powerpoint/2010/main" val="191170715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835F2-DA51-730E-08D0-AB624B233A8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AAEE9235-FF9D-28ED-CC4F-5032B6CB56C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A347EAFB-6DAA-ECE3-1C39-E594BE5DFA42}"/>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95FA294-8035-009E-643E-95865173FE22}"/>
              </a:ext>
            </a:extLst>
          </p:cNvPr>
          <p:cNvSpPr>
            <a:spLocks noGrp="1"/>
          </p:cNvSpPr>
          <p:nvPr>
            <p:ph type="dt" sz="half" idx="10"/>
          </p:nvPr>
        </p:nvSpPr>
        <p:spPr/>
        <p:txBody>
          <a:bodyPr/>
          <a:lstStyle/>
          <a:p>
            <a:fld id="{17ADB7C7-E3FE-4E42-867F-EB59C4BA68A4}" type="datetimeFigureOut">
              <a:rPr lang="en-US" smtClean="0"/>
              <a:t>9/16/2025</a:t>
            </a:fld>
            <a:endParaRPr lang="en-US"/>
          </a:p>
        </p:txBody>
      </p:sp>
      <p:sp>
        <p:nvSpPr>
          <p:cNvPr id="6" name="Footer Placeholder 5">
            <a:extLst>
              <a:ext uri="{FF2B5EF4-FFF2-40B4-BE49-F238E27FC236}">
                <a16:creationId xmlns:a16="http://schemas.microsoft.com/office/drawing/2014/main" id="{2FC5FFF7-ED34-9385-0A0B-8117DD424D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6ADEBC-0124-60B7-9F85-DBA9E14255EA}"/>
              </a:ext>
            </a:extLst>
          </p:cNvPr>
          <p:cNvSpPr>
            <a:spLocks noGrp="1"/>
          </p:cNvSpPr>
          <p:nvPr>
            <p:ph type="sldNum" sz="quarter" idx="12"/>
          </p:nvPr>
        </p:nvSpPr>
        <p:spPr/>
        <p:txBody>
          <a:bodyPr/>
          <a:lstStyle/>
          <a:p>
            <a:fld id="{304DB822-668D-FE4B-8F80-EC40C0AA1C3F}" type="slidenum">
              <a:rPr lang="en-US" smtClean="0"/>
              <a:t>‹#›</a:t>
            </a:fld>
            <a:endParaRPr lang="en-US"/>
          </a:p>
        </p:txBody>
      </p:sp>
    </p:spTree>
    <p:extLst>
      <p:ext uri="{BB962C8B-B14F-4D97-AF65-F5344CB8AC3E}">
        <p14:creationId xmlns:p14="http://schemas.microsoft.com/office/powerpoint/2010/main" val="241234344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B8035-27AD-832C-522C-EDF1AA5CACFB}"/>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EE87CBBE-357F-FD62-3323-964DAD075E8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0DC07E5-5E8B-288A-BED5-A98C51651465}"/>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D88573FB-BE67-B284-8890-D48ED515F80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2CB7431A-93AA-BC28-2725-F4FF2FA6A2F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6ACFF8E0-FF65-C007-A6E4-FDA2575AC5C8}"/>
              </a:ext>
            </a:extLst>
          </p:cNvPr>
          <p:cNvSpPr>
            <a:spLocks noGrp="1"/>
          </p:cNvSpPr>
          <p:nvPr>
            <p:ph type="dt" sz="half" idx="10"/>
          </p:nvPr>
        </p:nvSpPr>
        <p:spPr/>
        <p:txBody>
          <a:bodyPr/>
          <a:lstStyle/>
          <a:p>
            <a:fld id="{17ADB7C7-E3FE-4E42-867F-EB59C4BA68A4}" type="datetimeFigureOut">
              <a:rPr lang="en-US" smtClean="0"/>
              <a:t>9/16/2025</a:t>
            </a:fld>
            <a:endParaRPr lang="en-US"/>
          </a:p>
        </p:txBody>
      </p:sp>
      <p:sp>
        <p:nvSpPr>
          <p:cNvPr id="8" name="Footer Placeholder 7">
            <a:extLst>
              <a:ext uri="{FF2B5EF4-FFF2-40B4-BE49-F238E27FC236}">
                <a16:creationId xmlns:a16="http://schemas.microsoft.com/office/drawing/2014/main" id="{C9514269-6D6A-D42C-007F-2FA1E8BD325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2A465CB-0FA3-FB61-B8FF-24DB9852A341}"/>
              </a:ext>
            </a:extLst>
          </p:cNvPr>
          <p:cNvSpPr>
            <a:spLocks noGrp="1"/>
          </p:cNvSpPr>
          <p:nvPr>
            <p:ph type="sldNum" sz="quarter" idx="12"/>
          </p:nvPr>
        </p:nvSpPr>
        <p:spPr/>
        <p:txBody>
          <a:bodyPr/>
          <a:lstStyle/>
          <a:p>
            <a:fld id="{304DB822-668D-FE4B-8F80-EC40C0AA1C3F}" type="slidenum">
              <a:rPr lang="en-US" smtClean="0"/>
              <a:t>‹#›</a:t>
            </a:fld>
            <a:endParaRPr lang="en-US"/>
          </a:p>
        </p:txBody>
      </p:sp>
    </p:spTree>
    <p:extLst>
      <p:ext uri="{BB962C8B-B14F-4D97-AF65-F5344CB8AC3E}">
        <p14:creationId xmlns:p14="http://schemas.microsoft.com/office/powerpoint/2010/main" val="33714185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23767-3E34-F8DB-006C-6DF08A0E48FB}"/>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3A9EF07A-9B20-E609-18FF-DFCE5FBAB6DC}"/>
              </a:ext>
            </a:extLst>
          </p:cNvPr>
          <p:cNvSpPr>
            <a:spLocks noGrp="1"/>
          </p:cNvSpPr>
          <p:nvPr>
            <p:ph type="dt" sz="half" idx="10"/>
          </p:nvPr>
        </p:nvSpPr>
        <p:spPr/>
        <p:txBody>
          <a:bodyPr/>
          <a:lstStyle/>
          <a:p>
            <a:fld id="{17ADB7C7-E3FE-4E42-867F-EB59C4BA68A4}" type="datetimeFigureOut">
              <a:rPr lang="en-US" smtClean="0"/>
              <a:t>9/16/2025</a:t>
            </a:fld>
            <a:endParaRPr lang="en-US"/>
          </a:p>
        </p:txBody>
      </p:sp>
      <p:sp>
        <p:nvSpPr>
          <p:cNvPr id="4" name="Footer Placeholder 3">
            <a:extLst>
              <a:ext uri="{FF2B5EF4-FFF2-40B4-BE49-F238E27FC236}">
                <a16:creationId xmlns:a16="http://schemas.microsoft.com/office/drawing/2014/main" id="{280F09B7-F55F-4AFC-A421-EAE0DCF65AC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00B009C-6EA1-7C81-7271-452D066A008D}"/>
              </a:ext>
            </a:extLst>
          </p:cNvPr>
          <p:cNvSpPr>
            <a:spLocks noGrp="1"/>
          </p:cNvSpPr>
          <p:nvPr>
            <p:ph type="sldNum" sz="quarter" idx="12"/>
          </p:nvPr>
        </p:nvSpPr>
        <p:spPr/>
        <p:txBody>
          <a:bodyPr/>
          <a:lstStyle/>
          <a:p>
            <a:fld id="{304DB822-668D-FE4B-8F80-EC40C0AA1C3F}" type="slidenum">
              <a:rPr lang="en-US" smtClean="0"/>
              <a:t>‹#›</a:t>
            </a:fld>
            <a:endParaRPr lang="en-US"/>
          </a:p>
        </p:txBody>
      </p:sp>
    </p:spTree>
    <p:extLst>
      <p:ext uri="{BB962C8B-B14F-4D97-AF65-F5344CB8AC3E}">
        <p14:creationId xmlns:p14="http://schemas.microsoft.com/office/powerpoint/2010/main" val="230436005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11A4946-918B-A818-2301-05C5AB38F310}"/>
              </a:ext>
            </a:extLst>
          </p:cNvPr>
          <p:cNvSpPr>
            <a:spLocks noGrp="1"/>
          </p:cNvSpPr>
          <p:nvPr>
            <p:ph type="dt" sz="half" idx="10"/>
          </p:nvPr>
        </p:nvSpPr>
        <p:spPr/>
        <p:txBody>
          <a:bodyPr/>
          <a:lstStyle/>
          <a:p>
            <a:fld id="{17ADB7C7-E3FE-4E42-867F-EB59C4BA68A4}" type="datetimeFigureOut">
              <a:rPr lang="en-US" smtClean="0"/>
              <a:t>9/16/2025</a:t>
            </a:fld>
            <a:endParaRPr lang="en-US"/>
          </a:p>
        </p:txBody>
      </p:sp>
      <p:sp>
        <p:nvSpPr>
          <p:cNvPr id="3" name="Footer Placeholder 2">
            <a:extLst>
              <a:ext uri="{FF2B5EF4-FFF2-40B4-BE49-F238E27FC236}">
                <a16:creationId xmlns:a16="http://schemas.microsoft.com/office/drawing/2014/main" id="{6216B946-66F8-7784-457D-8EACDB549F8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073A364-424A-3ECA-B8CE-466FC3EF42A2}"/>
              </a:ext>
            </a:extLst>
          </p:cNvPr>
          <p:cNvSpPr>
            <a:spLocks noGrp="1"/>
          </p:cNvSpPr>
          <p:nvPr>
            <p:ph type="sldNum" sz="quarter" idx="12"/>
          </p:nvPr>
        </p:nvSpPr>
        <p:spPr/>
        <p:txBody>
          <a:bodyPr/>
          <a:lstStyle/>
          <a:p>
            <a:fld id="{304DB822-668D-FE4B-8F80-EC40C0AA1C3F}" type="slidenum">
              <a:rPr lang="en-US" smtClean="0"/>
              <a:t>‹#›</a:t>
            </a:fld>
            <a:endParaRPr lang="en-US"/>
          </a:p>
        </p:txBody>
      </p:sp>
    </p:spTree>
    <p:extLst>
      <p:ext uri="{BB962C8B-B14F-4D97-AF65-F5344CB8AC3E}">
        <p14:creationId xmlns:p14="http://schemas.microsoft.com/office/powerpoint/2010/main" val="371526335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9BEFF-9285-65B3-A32E-1AFB8D586AC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C2C62002-8A15-BDAD-ECBB-CACA8A10353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234A26B-33E8-48E0-F4E0-3634ACD172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868AEEB-6454-FAC2-92C3-DB0B9395419A}"/>
              </a:ext>
            </a:extLst>
          </p:cNvPr>
          <p:cNvSpPr>
            <a:spLocks noGrp="1"/>
          </p:cNvSpPr>
          <p:nvPr>
            <p:ph type="dt" sz="half" idx="10"/>
          </p:nvPr>
        </p:nvSpPr>
        <p:spPr/>
        <p:txBody>
          <a:bodyPr/>
          <a:lstStyle/>
          <a:p>
            <a:fld id="{17ADB7C7-E3FE-4E42-867F-EB59C4BA68A4}" type="datetimeFigureOut">
              <a:rPr lang="en-US" smtClean="0"/>
              <a:t>9/16/2025</a:t>
            </a:fld>
            <a:endParaRPr lang="en-US"/>
          </a:p>
        </p:txBody>
      </p:sp>
      <p:sp>
        <p:nvSpPr>
          <p:cNvPr id="6" name="Footer Placeholder 5">
            <a:extLst>
              <a:ext uri="{FF2B5EF4-FFF2-40B4-BE49-F238E27FC236}">
                <a16:creationId xmlns:a16="http://schemas.microsoft.com/office/drawing/2014/main" id="{47A456E8-33DB-B3E6-316F-67B42FC479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D7AD12-25AA-324B-94FE-8DA8AFFBCC8D}"/>
              </a:ext>
            </a:extLst>
          </p:cNvPr>
          <p:cNvSpPr>
            <a:spLocks noGrp="1"/>
          </p:cNvSpPr>
          <p:nvPr>
            <p:ph type="sldNum" sz="quarter" idx="12"/>
          </p:nvPr>
        </p:nvSpPr>
        <p:spPr/>
        <p:txBody>
          <a:bodyPr/>
          <a:lstStyle/>
          <a:p>
            <a:fld id="{304DB822-668D-FE4B-8F80-EC40C0AA1C3F}" type="slidenum">
              <a:rPr lang="en-US" smtClean="0"/>
              <a:t>‹#›</a:t>
            </a:fld>
            <a:endParaRPr lang="en-US"/>
          </a:p>
        </p:txBody>
      </p:sp>
    </p:spTree>
    <p:extLst>
      <p:ext uri="{BB962C8B-B14F-4D97-AF65-F5344CB8AC3E}">
        <p14:creationId xmlns:p14="http://schemas.microsoft.com/office/powerpoint/2010/main" val="355005164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F4F98-F0DB-14AF-B1E5-30EA3594125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EC09EE5-7AA0-99AE-F9CC-10D691857C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9765E44-CEB3-BD5A-073F-B2D0CA1AAC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FDD8DB1-C003-1076-505A-7621768CB7C7}"/>
              </a:ext>
            </a:extLst>
          </p:cNvPr>
          <p:cNvSpPr>
            <a:spLocks noGrp="1"/>
          </p:cNvSpPr>
          <p:nvPr>
            <p:ph type="dt" sz="half" idx="10"/>
          </p:nvPr>
        </p:nvSpPr>
        <p:spPr/>
        <p:txBody>
          <a:bodyPr/>
          <a:lstStyle/>
          <a:p>
            <a:fld id="{17ADB7C7-E3FE-4E42-867F-EB59C4BA68A4}" type="datetimeFigureOut">
              <a:rPr lang="en-US" smtClean="0"/>
              <a:t>9/16/2025</a:t>
            </a:fld>
            <a:endParaRPr lang="en-US"/>
          </a:p>
        </p:txBody>
      </p:sp>
      <p:sp>
        <p:nvSpPr>
          <p:cNvPr id="6" name="Footer Placeholder 5">
            <a:extLst>
              <a:ext uri="{FF2B5EF4-FFF2-40B4-BE49-F238E27FC236}">
                <a16:creationId xmlns:a16="http://schemas.microsoft.com/office/drawing/2014/main" id="{99B14785-29AB-F6A6-D1F7-CEB305C3C9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3287D0-EDDC-0200-4F62-B1EBA370303F}"/>
              </a:ext>
            </a:extLst>
          </p:cNvPr>
          <p:cNvSpPr>
            <a:spLocks noGrp="1"/>
          </p:cNvSpPr>
          <p:nvPr>
            <p:ph type="sldNum" sz="quarter" idx="12"/>
          </p:nvPr>
        </p:nvSpPr>
        <p:spPr/>
        <p:txBody>
          <a:bodyPr/>
          <a:lstStyle/>
          <a:p>
            <a:fld id="{304DB822-668D-FE4B-8F80-EC40C0AA1C3F}" type="slidenum">
              <a:rPr lang="en-US" smtClean="0"/>
              <a:t>‹#›</a:t>
            </a:fld>
            <a:endParaRPr lang="en-US"/>
          </a:p>
        </p:txBody>
      </p:sp>
    </p:spTree>
    <p:extLst>
      <p:ext uri="{BB962C8B-B14F-4D97-AF65-F5344CB8AC3E}">
        <p14:creationId xmlns:p14="http://schemas.microsoft.com/office/powerpoint/2010/main" val="111959938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90538-BAF2-32B5-3D81-4B8946C6BE05}"/>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5FF775A-79BE-7B15-2458-011EF344D95C}"/>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9F13B08-7A64-8919-83D4-D56EF3B95C81}"/>
              </a:ext>
            </a:extLst>
          </p:cNvPr>
          <p:cNvSpPr>
            <a:spLocks noGrp="1"/>
          </p:cNvSpPr>
          <p:nvPr>
            <p:ph type="dt" sz="half" idx="10"/>
          </p:nvPr>
        </p:nvSpPr>
        <p:spPr/>
        <p:txBody>
          <a:bodyPr/>
          <a:lstStyle/>
          <a:p>
            <a:fld id="{17ADB7C7-E3FE-4E42-867F-EB59C4BA68A4}" type="datetimeFigureOut">
              <a:rPr lang="en-US" smtClean="0"/>
              <a:t>9/16/2025</a:t>
            </a:fld>
            <a:endParaRPr lang="en-US"/>
          </a:p>
        </p:txBody>
      </p:sp>
      <p:sp>
        <p:nvSpPr>
          <p:cNvPr id="5" name="Footer Placeholder 4">
            <a:extLst>
              <a:ext uri="{FF2B5EF4-FFF2-40B4-BE49-F238E27FC236}">
                <a16:creationId xmlns:a16="http://schemas.microsoft.com/office/drawing/2014/main" id="{06C2E34B-7C35-B366-E831-44CC3E3132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AD7288-27D1-B9D9-BD30-F44B77EF9356}"/>
              </a:ext>
            </a:extLst>
          </p:cNvPr>
          <p:cNvSpPr>
            <a:spLocks noGrp="1"/>
          </p:cNvSpPr>
          <p:nvPr>
            <p:ph type="sldNum" sz="quarter" idx="12"/>
          </p:nvPr>
        </p:nvSpPr>
        <p:spPr/>
        <p:txBody>
          <a:bodyPr/>
          <a:lstStyle/>
          <a:p>
            <a:fld id="{304DB822-668D-FE4B-8F80-EC40C0AA1C3F}" type="slidenum">
              <a:rPr lang="en-US" smtClean="0"/>
              <a:t>‹#›</a:t>
            </a:fld>
            <a:endParaRPr lang="en-US"/>
          </a:p>
        </p:txBody>
      </p:sp>
    </p:spTree>
    <p:extLst>
      <p:ext uri="{BB962C8B-B14F-4D97-AF65-F5344CB8AC3E}">
        <p14:creationId xmlns:p14="http://schemas.microsoft.com/office/powerpoint/2010/main" val="340416385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DCA8BD0-94F3-430A-77C0-D776CAF1837C}"/>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D7AF11F1-F5C0-9ECD-C996-31EB16578A4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C075A28-0C7C-6ABF-FCC1-B3410CAC9B20}"/>
              </a:ext>
            </a:extLst>
          </p:cNvPr>
          <p:cNvSpPr>
            <a:spLocks noGrp="1"/>
          </p:cNvSpPr>
          <p:nvPr>
            <p:ph type="dt" sz="half" idx="10"/>
          </p:nvPr>
        </p:nvSpPr>
        <p:spPr/>
        <p:txBody>
          <a:bodyPr/>
          <a:lstStyle/>
          <a:p>
            <a:fld id="{17ADB7C7-E3FE-4E42-867F-EB59C4BA68A4}" type="datetimeFigureOut">
              <a:rPr lang="en-US" smtClean="0"/>
              <a:t>9/16/2025</a:t>
            </a:fld>
            <a:endParaRPr lang="en-US"/>
          </a:p>
        </p:txBody>
      </p:sp>
      <p:sp>
        <p:nvSpPr>
          <p:cNvPr id="5" name="Footer Placeholder 4">
            <a:extLst>
              <a:ext uri="{FF2B5EF4-FFF2-40B4-BE49-F238E27FC236}">
                <a16:creationId xmlns:a16="http://schemas.microsoft.com/office/drawing/2014/main" id="{D9CC2AD0-7BDF-62DD-ADD6-758A05CFD2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182145-471A-DA95-E02E-71C9D47B004C}"/>
              </a:ext>
            </a:extLst>
          </p:cNvPr>
          <p:cNvSpPr>
            <a:spLocks noGrp="1"/>
          </p:cNvSpPr>
          <p:nvPr>
            <p:ph type="sldNum" sz="quarter" idx="12"/>
          </p:nvPr>
        </p:nvSpPr>
        <p:spPr/>
        <p:txBody>
          <a:bodyPr/>
          <a:lstStyle/>
          <a:p>
            <a:fld id="{304DB822-668D-FE4B-8F80-EC40C0AA1C3F}" type="slidenum">
              <a:rPr lang="en-US" smtClean="0"/>
              <a:t>‹#›</a:t>
            </a:fld>
            <a:endParaRPr lang="en-US"/>
          </a:p>
        </p:txBody>
      </p:sp>
    </p:spTree>
    <p:extLst>
      <p:ext uri="{BB962C8B-B14F-4D97-AF65-F5344CB8AC3E}">
        <p14:creationId xmlns:p14="http://schemas.microsoft.com/office/powerpoint/2010/main" val="97471872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ntent 01 - gradient header">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D685D30-0E23-4748-B5DB-DE036ABA6ACA}"/>
              </a:ext>
            </a:extLst>
          </p:cNvPr>
          <p:cNvSpPr/>
          <p:nvPr userDrawn="1"/>
        </p:nvSpPr>
        <p:spPr bwMode="auto">
          <a:xfrm>
            <a:off x="0" y="0"/>
            <a:ext cx="12192000" cy="1089763"/>
          </a:xfrm>
          <a:prstGeom prst="rect">
            <a:avLst/>
          </a:prstGeom>
          <a:gradFill flip="none" rotWithShape="1">
            <a:gsLst>
              <a:gs pos="0">
                <a:schemeClr val="accent1"/>
              </a:gs>
              <a:gs pos="100000">
                <a:schemeClr val="tx2"/>
              </a:gs>
            </a:gsLst>
            <a:lin ang="108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200" b="0" i="0" u="none" strike="noStrike" cap="none" normalizeH="0" baseline="0">
              <a:ln>
                <a:noFill/>
              </a:ln>
              <a:solidFill>
                <a:schemeClr val="tx1"/>
              </a:solidFill>
              <a:effectLst/>
              <a:latin typeface="Verdana" pitchFamily="34" charset="0"/>
              <a:ea typeface="ＭＳ Ｐゴシック" pitchFamily="34" charset="-128"/>
            </a:endParaRPr>
          </a:p>
        </p:txBody>
      </p:sp>
      <p:sp>
        <p:nvSpPr>
          <p:cNvPr id="18" name="Title 17">
            <a:extLst>
              <a:ext uri="{FF2B5EF4-FFF2-40B4-BE49-F238E27FC236}">
                <a16:creationId xmlns:a16="http://schemas.microsoft.com/office/drawing/2014/main" id="{50A3F0DC-FF92-1249-A97E-DBA755038058}"/>
              </a:ext>
            </a:extLst>
          </p:cNvPr>
          <p:cNvSpPr>
            <a:spLocks noGrp="1"/>
          </p:cNvSpPr>
          <p:nvPr>
            <p:ph type="title" hasCustomPrompt="1"/>
          </p:nvPr>
        </p:nvSpPr>
        <p:spPr>
          <a:xfrm>
            <a:off x="327992" y="65910"/>
            <a:ext cx="11221005" cy="957943"/>
          </a:xfrm>
          <a:prstGeom prst="rect">
            <a:avLst/>
          </a:prstGeom>
        </p:spPr>
        <p:txBody>
          <a:bodyPr anchor="ctr"/>
          <a:lstStyle>
            <a:lvl1pPr>
              <a:defRPr sz="2800">
                <a:solidFill>
                  <a:schemeClr val="bg2"/>
                </a:solidFill>
              </a:defRPr>
            </a:lvl1pPr>
          </a:lstStyle>
          <a:p>
            <a:r>
              <a:rPr lang="en-US"/>
              <a:t>Insert title</a:t>
            </a:r>
          </a:p>
        </p:txBody>
      </p:sp>
      <p:sp>
        <p:nvSpPr>
          <p:cNvPr id="13" name="TextBox 12">
            <a:extLst>
              <a:ext uri="{FF2B5EF4-FFF2-40B4-BE49-F238E27FC236}">
                <a16:creationId xmlns:a16="http://schemas.microsoft.com/office/drawing/2014/main" id="{6A0ED7FB-C1CC-CA4E-8664-F341AA40B2CE}"/>
              </a:ext>
            </a:extLst>
          </p:cNvPr>
          <p:cNvSpPr txBox="1"/>
          <p:nvPr userDrawn="1"/>
        </p:nvSpPr>
        <p:spPr>
          <a:xfrm>
            <a:off x="11403655" y="609601"/>
            <a:ext cx="768686" cy="276999"/>
          </a:xfrm>
          <a:prstGeom prst="rect">
            <a:avLst/>
          </a:prstGeom>
          <a:noFill/>
        </p:spPr>
        <p:txBody>
          <a:bodyPr wrap="square" rtlCol="0">
            <a:spAutoFit/>
          </a:bodyPr>
          <a:lstStyle/>
          <a:p>
            <a:pPr algn="ctr"/>
            <a:fld id="{26079DCE-4AA5-ED45-BECC-FB704C40D5F6}" type="slidenum">
              <a:rPr lang="en-US" sz="1200" b="1" i="0" smtClean="0">
                <a:solidFill>
                  <a:schemeClr val="bg1"/>
                </a:solidFill>
                <a:latin typeface="TheSans Spire Light" panose="020B0302060101020104" pitchFamily="34" charset="77"/>
              </a:rPr>
              <a:pPr algn="ctr"/>
              <a:t>‹#›</a:t>
            </a:fld>
            <a:endParaRPr lang="en-US" sz="1200" b="1" i="0">
              <a:solidFill>
                <a:schemeClr val="bg1"/>
              </a:solidFill>
              <a:latin typeface="TheSans Spire Light" panose="020B0302060101020104" pitchFamily="34" charset="77"/>
            </a:endParaRPr>
          </a:p>
        </p:txBody>
      </p:sp>
      <p:sp>
        <p:nvSpPr>
          <p:cNvPr id="19" name="Content Placeholder 2">
            <a:extLst>
              <a:ext uri="{FF2B5EF4-FFF2-40B4-BE49-F238E27FC236}">
                <a16:creationId xmlns:a16="http://schemas.microsoft.com/office/drawing/2014/main" id="{3C9BC3B4-8806-8F42-935F-E2949B43B9BC}"/>
              </a:ext>
            </a:extLst>
          </p:cNvPr>
          <p:cNvSpPr>
            <a:spLocks noGrp="1"/>
          </p:cNvSpPr>
          <p:nvPr>
            <p:ph idx="1"/>
          </p:nvPr>
        </p:nvSpPr>
        <p:spPr>
          <a:xfrm>
            <a:off x="327991" y="1320800"/>
            <a:ext cx="11520357" cy="4484688"/>
          </a:xfrm>
          <a:prstGeom prst="rect">
            <a:avLst/>
          </a:prstGeom>
        </p:spPr>
        <p:txBody>
          <a:bodyPr lIns="0"/>
          <a:lstStyle>
            <a:lvl1pPr>
              <a:defRPr sz="2000" b="0" i="0">
                <a:latin typeface="TheSans Spire" panose="020B0502060101020104" pitchFamily="34" charset="77"/>
              </a:defRPr>
            </a:lvl1pPr>
            <a:lvl2pPr>
              <a:defRPr sz="1800" b="0" i="0">
                <a:latin typeface="TheSans Spire" panose="020B0502060101020104" pitchFamily="34" charset="77"/>
              </a:defRPr>
            </a:lvl2pPr>
            <a:lvl3pPr>
              <a:defRPr sz="1600" b="0" i="0">
                <a:latin typeface="TheSans Spire" panose="020B0502060101020104" pitchFamily="34" charset="77"/>
              </a:defRPr>
            </a:lvl3pPr>
            <a:lvl4pPr>
              <a:defRPr sz="1600" b="0" i="0">
                <a:latin typeface="TheSans Spire" panose="020B0502060101020104" pitchFamily="34" charset="77"/>
              </a:defRPr>
            </a:lvl4pPr>
            <a:lvl5pPr>
              <a:defRPr sz="1600" b="0" i="0">
                <a:latin typeface="TheSans Spire" panose="020B05020601010201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0883920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theme" Target="../theme/theme2.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theme" Target="../theme/theme3.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laceholder 9">
            <a:extLst>
              <a:ext uri="{FF2B5EF4-FFF2-40B4-BE49-F238E27FC236}">
                <a16:creationId xmlns:a16="http://schemas.microsoft.com/office/drawing/2014/main" id="{906EFC01-F055-264E-8E7E-B60ED23DB423}"/>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3120410149"/>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 id="2147483748" r:id="rId17"/>
    <p:sldLayoutId id="2147483749" r:id="rId18"/>
    <p:sldLayoutId id="2147483750" r:id="rId19"/>
    <p:sldLayoutId id="2147483751" r:id="rId20"/>
    <p:sldLayoutId id="2147483752" r:id="rId21"/>
    <p:sldLayoutId id="2147483753" r:id="rId22"/>
    <p:sldLayoutId id="2147483754" r:id="rId23"/>
    <p:sldLayoutId id="2147483755" r:id="rId24"/>
    <p:sldLayoutId id="2147483756" r:id="rId25"/>
    <p:sldLayoutId id="2147483757" r:id="rId26"/>
    <p:sldLayoutId id="2147483758" r:id="rId27"/>
    <p:sldLayoutId id="2147483759" r:id="rId28"/>
    <p:sldLayoutId id="2147483760" r:id="rId29"/>
    <p:sldLayoutId id="2147483761" r:id="rId30"/>
    <p:sldLayoutId id="2147483762" r:id="rId31"/>
    <p:sldLayoutId id="2147483764" r:id="rId32"/>
    <p:sldLayoutId id="2147483765" r:id="rId33"/>
    <p:sldLayoutId id="2147483766" r:id="rId34"/>
  </p:sldLayoutIdLst>
  <p:hf hdr="0" ftr="0" dt="0"/>
  <p:txStyles>
    <p:titleStyle>
      <a:lvl1pPr algn="l" defTabSz="914358" rtl="0" eaLnBrk="1" latinLnBrk="0" hangingPunct="1">
        <a:lnSpc>
          <a:spcPct val="90000"/>
        </a:lnSpc>
        <a:spcBef>
          <a:spcPct val="0"/>
        </a:spcBef>
        <a:buNone/>
        <a:defRPr sz="4400" kern="1200">
          <a:solidFill>
            <a:schemeClr val="tx1"/>
          </a:solidFill>
          <a:latin typeface="TheSans Spire Bold" panose="020B0802060101020104" pitchFamily="34" charset="0"/>
          <a:ea typeface="+mj-ea"/>
          <a:cs typeface="+mj-cs"/>
        </a:defRPr>
      </a:lvl1pPr>
    </p:titleStyle>
    <p:bodyStyle>
      <a:lvl1pPr marL="228589" indent="-228589" algn="l" defTabSz="91435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8" indent="-228589" algn="l" defTabSz="91435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7" indent="-228589" algn="l" defTabSz="91435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6" indent="-228589" algn="l" defTabSz="91435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05" indent="-228589" algn="l" defTabSz="91435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83" indent="-228589" algn="l" defTabSz="91435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62" indent="-228589" algn="l" defTabSz="91435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41" indent="-228589" algn="l" defTabSz="91435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20" indent="-228589" algn="l" defTabSz="91435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8" rtl="0" eaLnBrk="1" latinLnBrk="0" hangingPunct="1">
        <a:defRPr sz="1800" kern="1200">
          <a:solidFill>
            <a:schemeClr val="tx1"/>
          </a:solidFill>
          <a:latin typeface="+mn-lt"/>
          <a:ea typeface="+mn-ea"/>
          <a:cs typeface="+mn-cs"/>
        </a:defRPr>
      </a:lvl1pPr>
      <a:lvl2pPr marL="457179" algn="l" defTabSz="914358" rtl="0" eaLnBrk="1" latinLnBrk="0" hangingPunct="1">
        <a:defRPr sz="1800" kern="1200">
          <a:solidFill>
            <a:schemeClr val="tx1"/>
          </a:solidFill>
          <a:latin typeface="+mn-lt"/>
          <a:ea typeface="+mn-ea"/>
          <a:cs typeface="+mn-cs"/>
        </a:defRPr>
      </a:lvl2pPr>
      <a:lvl3pPr marL="914358" algn="l" defTabSz="914358" rtl="0" eaLnBrk="1" latinLnBrk="0" hangingPunct="1">
        <a:defRPr sz="1800" kern="1200">
          <a:solidFill>
            <a:schemeClr val="tx1"/>
          </a:solidFill>
          <a:latin typeface="+mn-lt"/>
          <a:ea typeface="+mn-ea"/>
          <a:cs typeface="+mn-cs"/>
        </a:defRPr>
      </a:lvl3pPr>
      <a:lvl4pPr marL="1371536" algn="l" defTabSz="914358" rtl="0" eaLnBrk="1" latinLnBrk="0" hangingPunct="1">
        <a:defRPr sz="1800" kern="1200">
          <a:solidFill>
            <a:schemeClr val="tx1"/>
          </a:solidFill>
          <a:latin typeface="+mn-lt"/>
          <a:ea typeface="+mn-ea"/>
          <a:cs typeface="+mn-cs"/>
        </a:defRPr>
      </a:lvl4pPr>
      <a:lvl5pPr marL="1828715" algn="l" defTabSz="914358" rtl="0" eaLnBrk="1" latinLnBrk="0" hangingPunct="1">
        <a:defRPr sz="1800" kern="1200">
          <a:solidFill>
            <a:schemeClr val="tx1"/>
          </a:solidFill>
          <a:latin typeface="+mn-lt"/>
          <a:ea typeface="+mn-ea"/>
          <a:cs typeface="+mn-cs"/>
        </a:defRPr>
      </a:lvl5pPr>
      <a:lvl6pPr marL="2285894" algn="l" defTabSz="914358" rtl="0" eaLnBrk="1" latinLnBrk="0" hangingPunct="1">
        <a:defRPr sz="1800" kern="1200">
          <a:solidFill>
            <a:schemeClr val="tx1"/>
          </a:solidFill>
          <a:latin typeface="+mn-lt"/>
          <a:ea typeface="+mn-ea"/>
          <a:cs typeface="+mn-cs"/>
        </a:defRPr>
      </a:lvl6pPr>
      <a:lvl7pPr marL="2743073" algn="l" defTabSz="914358" rtl="0" eaLnBrk="1" latinLnBrk="0" hangingPunct="1">
        <a:defRPr sz="1800" kern="1200">
          <a:solidFill>
            <a:schemeClr val="tx1"/>
          </a:solidFill>
          <a:latin typeface="+mn-lt"/>
          <a:ea typeface="+mn-ea"/>
          <a:cs typeface="+mn-cs"/>
        </a:defRPr>
      </a:lvl7pPr>
      <a:lvl8pPr marL="3200252" algn="l" defTabSz="914358" rtl="0" eaLnBrk="1" latinLnBrk="0" hangingPunct="1">
        <a:defRPr sz="1800" kern="1200">
          <a:solidFill>
            <a:schemeClr val="tx1"/>
          </a:solidFill>
          <a:latin typeface="+mn-lt"/>
          <a:ea typeface="+mn-ea"/>
          <a:cs typeface="+mn-cs"/>
        </a:defRPr>
      </a:lvl8pPr>
      <a:lvl9pPr marL="3657430" algn="l" defTabSz="914358"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7469">
          <p15:clr>
            <a:srgbClr val="F26B43"/>
          </p15:clr>
        </p15:guide>
        <p15:guide id="3" pos="211">
          <p15:clr>
            <a:srgbClr val="F26B43"/>
          </p15:clr>
        </p15:guide>
        <p15:guide id="4" orient="horz" pos="2160">
          <p15:clr>
            <a:srgbClr val="F26B43"/>
          </p15:clr>
        </p15:guide>
        <p15:guide id="5" orient="horz" pos="686">
          <p15:clr>
            <a:srgbClr val="F26B43"/>
          </p15:clr>
        </p15:guide>
        <p15:guide id="6" orient="horz" pos="1026">
          <p15:clr>
            <a:srgbClr val="F26B43"/>
          </p15:clr>
        </p15:guide>
        <p15:guide id="7" orient="horz" pos="3838">
          <p15:clr>
            <a:srgbClr val="F26B43"/>
          </p15:clr>
        </p15:guide>
        <p15:guide id="8" orient="horz" pos="352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D83EBE3-D067-A46C-9BC6-9BB0A601A6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2B4295C-E450-72E3-563D-B5137A07E5B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a:t>
            </a:r>
          </a:p>
        </p:txBody>
      </p:sp>
    </p:spTree>
    <p:extLst>
      <p:ext uri="{BB962C8B-B14F-4D97-AF65-F5344CB8AC3E}">
        <p14:creationId xmlns:p14="http://schemas.microsoft.com/office/powerpoint/2010/main" val="795073398"/>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994" r:id="rId9"/>
    <p:sldLayoutId id="2147483995"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600" b="0" i="0" kern="1200">
          <a:solidFill>
            <a:srgbClr val="4A4A4A"/>
          </a:solidFill>
          <a:latin typeface="TheSans Spire Light" panose="020B0302060101020104"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TheSans Spire Light" panose="020B0302060101020104"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TheSans Spire Light" panose="020B0302060101020104"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TheSans Spire Light" panose="020B0302060101020104"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TheSans Spire Light" panose="020B03020601010201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BAB47E-C773-38B0-4F43-6C394EE621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644388D-5F9B-A6F8-B56D-B50DDC30F4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2689955-0CD3-D73F-0019-D527B8B0447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7ADB7C7-E3FE-4E42-867F-EB59C4BA68A4}" type="datetimeFigureOut">
              <a:rPr lang="en-US" smtClean="0"/>
              <a:t>9/16/2025</a:t>
            </a:fld>
            <a:endParaRPr lang="en-US"/>
          </a:p>
        </p:txBody>
      </p:sp>
      <p:sp>
        <p:nvSpPr>
          <p:cNvPr id="5" name="Footer Placeholder 4">
            <a:extLst>
              <a:ext uri="{FF2B5EF4-FFF2-40B4-BE49-F238E27FC236}">
                <a16:creationId xmlns:a16="http://schemas.microsoft.com/office/drawing/2014/main" id="{589E8237-3BE1-49F3-9686-FD7D87E0BC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7691C5A-478A-3F1F-1417-E478BA7961C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04DB822-668D-FE4B-8F80-EC40C0AA1C3F}" type="slidenum">
              <a:rPr lang="en-US" smtClean="0"/>
              <a:t>‹#›</a:t>
            </a:fld>
            <a:endParaRPr lang="en-US"/>
          </a:p>
        </p:txBody>
      </p:sp>
    </p:spTree>
    <p:extLst>
      <p:ext uri="{BB962C8B-B14F-4D97-AF65-F5344CB8AC3E}">
        <p14:creationId xmlns:p14="http://schemas.microsoft.com/office/powerpoint/2010/main" val="1060013899"/>
      </p:ext>
    </p:extLst>
  </p:cSld>
  <p:clrMap bg1="lt1" tx1="dk1" bg2="lt2" tx2="dk2" accent1="accent1" accent2="accent2" accent3="accent3" accent4="accent4" accent5="accent5" accent6="accent6" hlink="hlink" folHlink="folHlink"/>
  <p:sldLayoutIdLst>
    <p:sldLayoutId id="2147483848" r:id="rId1"/>
    <p:sldLayoutId id="2147483849" r:id="rId2"/>
    <p:sldLayoutId id="2147483850" r:id="rId3"/>
    <p:sldLayoutId id="2147483851" r:id="rId4"/>
    <p:sldLayoutId id="2147483852" r:id="rId5"/>
    <p:sldLayoutId id="2147483853" r:id="rId6"/>
    <p:sldLayoutId id="2147483854" r:id="rId7"/>
    <p:sldLayoutId id="2147483855" r:id="rId8"/>
    <p:sldLayoutId id="2147483856" r:id="rId9"/>
    <p:sldLayoutId id="2147483857" r:id="rId10"/>
    <p:sldLayoutId id="2147483858" r:id="rId11"/>
    <p:sldLayoutId id="2147483859" r:id="rId12"/>
    <p:sldLayoutId id="2147483860" r:id="rId13"/>
    <p:sldLayoutId id="214748399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5.png"/><Relationship Id="rId7" Type="http://schemas.openxmlformats.org/officeDocument/2006/relationships/image" Target="../media/image39.jpeg"/><Relationship Id="rId2" Type="http://schemas.openxmlformats.org/officeDocument/2006/relationships/notesSlide" Target="../notesSlides/notesSlide2.xml"/><Relationship Id="rId1" Type="http://schemas.openxmlformats.org/officeDocument/2006/relationships/slideLayout" Target="../slideLayouts/slideLayout47.xml"/><Relationship Id="rId6" Type="http://schemas.openxmlformats.org/officeDocument/2006/relationships/image" Target="../media/image38.jpeg"/><Relationship Id="rId5" Type="http://schemas.openxmlformats.org/officeDocument/2006/relationships/image" Target="../media/image37.emf"/><Relationship Id="rId4" Type="http://schemas.openxmlformats.org/officeDocument/2006/relationships/image" Target="../media/image36.emf"/></Relationships>
</file>

<file path=ppt/slides/_rels/slide3.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35.png"/><Relationship Id="rId7" Type="http://schemas.openxmlformats.org/officeDocument/2006/relationships/image" Target="../media/image44.png"/><Relationship Id="rId12" Type="http://schemas.openxmlformats.org/officeDocument/2006/relationships/image" Target="../media/image49.svg"/><Relationship Id="rId2" Type="http://schemas.openxmlformats.org/officeDocument/2006/relationships/notesSlide" Target="../notesSlides/notesSlide3.xml"/><Relationship Id="rId1" Type="http://schemas.openxmlformats.org/officeDocument/2006/relationships/slideLayout" Target="../slideLayouts/slideLayout47.xml"/><Relationship Id="rId6" Type="http://schemas.openxmlformats.org/officeDocument/2006/relationships/image" Target="../media/image43.svg"/><Relationship Id="rId11" Type="http://schemas.openxmlformats.org/officeDocument/2006/relationships/image" Target="../media/image48.png"/><Relationship Id="rId5" Type="http://schemas.openxmlformats.org/officeDocument/2006/relationships/image" Target="../media/image42.png"/><Relationship Id="rId10" Type="http://schemas.openxmlformats.org/officeDocument/2006/relationships/image" Target="../media/image47.svg"/><Relationship Id="rId4" Type="http://schemas.openxmlformats.org/officeDocument/2006/relationships/image" Target="../media/image41.png"/><Relationship Id="rId9" Type="http://schemas.openxmlformats.org/officeDocument/2006/relationships/image" Target="../media/image46.png"/></Relationships>
</file>

<file path=ppt/slides/_rels/slide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xml"/><Relationship Id="rId1" Type="http://schemas.openxmlformats.org/officeDocument/2006/relationships/slideLayout" Target="../slideLayouts/slideLayout47.xml"/><Relationship Id="rId5" Type="http://schemas.openxmlformats.org/officeDocument/2006/relationships/image" Target="../media/image51.png"/><Relationship Id="rId4" Type="http://schemas.openxmlformats.org/officeDocument/2006/relationships/image" Target="../media/image50.png"/></Relationships>
</file>

<file path=ppt/slides/_rels/slide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xml"/><Relationship Id="rId1" Type="http://schemas.openxmlformats.org/officeDocument/2006/relationships/slideLayout" Target="../slideLayouts/slideLayout47.xml"/><Relationship Id="rId4" Type="http://schemas.openxmlformats.org/officeDocument/2006/relationships/image" Target="../media/image52.jpeg"/></Relationships>
</file>

<file path=ppt/slides/_rels/slide6.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35.png"/><Relationship Id="rId7" Type="http://schemas.openxmlformats.org/officeDocument/2006/relationships/image" Target="../media/image56.jpeg"/><Relationship Id="rId2" Type="http://schemas.openxmlformats.org/officeDocument/2006/relationships/notesSlide" Target="../notesSlides/notesSlide6.xml"/><Relationship Id="rId1" Type="http://schemas.openxmlformats.org/officeDocument/2006/relationships/slideLayout" Target="../slideLayouts/slideLayout47.xml"/><Relationship Id="rId6" Type="http://schemas.openxmlformats.org/officeDocument/2006/relationships/image" Target="../media/image55.png"/><Relationship Id="rId5" Type="http://schemas.openxmlformats.org/officeDocument/2006/relationships/image" Target="../media/image54.jpeg"/><Relationship Id="rId4" Type="http://schemas.openxmlformats.org/officeDocument/2006/relationships/image" Target="../media/image5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992" y="2971395"/>
            <a:ext cx="8787873" cy="1136118"/>
          </a:xfrm>
        </p:spPr>
        <p:txBody>
          <a:bodyPr>
            <a:noAutofit/>
          </a:bodyPr>
          <a:lstStyle/>
          <a:p>
            <a:r>
              <a:rPr lang="en-US" sz="4000" dirty="0">
                <a:solidFill>
                  <a:srgbClr val="FFFFFF"/>
                </a:solidFill>
              </a:rPr>
              <a:t>Developing a Safety First Culture</a:t>
            </a:r>
            <a:endParaRPr lang="en-GB" sz="4000" dirty="0">
              <a:solidFill>
                <a:srgbClr val="FFFFFF"/>
              </a:solidFill>
            </a:endParaRPr>
          </a:p>
        </p:txBody>
      </p:sp>
      <p:sp>
        <p:nvSpPr>
          <p:cNvPr id="5" name="TextBox 4">
            <a:extLst>
              <a:ext uri="{FF2B5EF4-FFF2-40B4-BE49-F238E27FC236}">
                <a16:creationId xmlns:a16="http://schemas.microsoft.com/office/drawing/2014/main" id="{40B0F22D-D30B-4A2E-E3EC-9D6F5C128FB4}"/>
              </a:ext>
            </a:extLst>
          </p:cNvPr>
          <p:cNvSpPr txBox="1"/>
          <p:nvPr/>
        </p:nvSpPr>
        <p:spPr>
          <a:xfrm>
            <a:off x="327992" y="5144780"/>
            <a:ext cx="7225203" cy="646331"/>
          </a:xfrm>
          <a:prstGeom prst="rect">
            <a:avLst/>
          </a:prstGeom>
          <a:noFill/>
        </p:spPr>
        <p:txBody>
          <a:bodyPr wrap="square">
            <a:spAutoFit/>
          </a:bodyPr>
          <a:lstStyle/>
          <a:p>
            <a:r>
              <a:rPr lang="en-US" dirty="0">
                <a:latin typeface="TheSans Spire Light" panose="020B0302060101020104" pitchFamily="34" charset="0"/>
              </a:rPr>
              <a:t>Tracey Thacker – National Deputy Director of Quality Governance</a:t>
            </a:r>
          </a:p>
          <a:p>
            <a:r>
              <a:rPr lang="en-US" dirty="0">
                <a:latin typeface="TheSans Spire Light" panose="020B0302060101020104" pitchFamily="34" charset="0"/>
              </a:rPr>
              <a:t>16 October 2025 </a:t>
            </a:r>
          </a:p>
        </p:txBody>
      </p:sp>
      <p:sp>
        <p:nvSpPr>
          <p:cNvPr id="4" name="TextBox 3">
            <a:extLst>
              <a:ext uri="{FF2B5EF4-FFF2-40B4-BE49-F238E27FC236}">
                <a16:creationId xmlns:a16="http://schemas.microsoft.com/office/drawing/2014/main" id="{179042E4-25A7-598B-0B1E-3B59665AAC3C}"/>
              </a:ext>
            </a:extLst>
          </p:cNvPr>
          <p:cNvSpPr txBox="1"/>
          <p:nvPr/>
        </p:nvSpPr>
        <p:spPr>
          <a:xfrm>
            <a:off x="5328974" y="143565"/>
            <a:ext cx="6863026" cy="584775"/>
          </a:xfrm>
          <a:prstGeom prst="rect">
            <a:avLst/>
          </a:prstGeom>
          <a:noFill/>
        </p:spPr>
        <p:txBody>
          <a:bodyPr wrap="square" rtlCol="0">
            <a:spAutoFit/>
          </a:bodyPr>
          <a:lstStyle/>
          <a:p>
            <a:r>
              <a:rPr lang="en-GB" sz="3200" b="1" dirty="0">
                <a:latin typeface="TheSans Spire Light" panose="020B0302060101020104" pitchFamily="34" charset="0"/>
              </a:rPr>
              <a:t>HSJ Patient Safety Congress 2025</a:t>
            </a:r>
          </a:p>
        </p:txBody>
      </p:sp>
    </p:spTree>
    <p:extLst>
      <p:ext uri="{BB962C8B-B14F-4D97-AF65-F5344CB8AC3E}">
        <p14:creationId xmlns:p14="http://schemas.microsoft.com/office/powerpoint/2010/main" val="23104099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5FF27-2E25-32B3-64C1-B34E1D2D29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FF0643-3986-DEBB-D327-642E06DB18D4}"/>
              </a:ext>
            </a:extLst>
          </p:cNvPr>
          <p:cNvSpPr>
            <a:spLocks noGrp="1"/>
          </p:cNvSpPr>
          <p:nvPr>
            <p:ph type="title"/>
          </p:nvPr>
        </p:nvSpPr>
        <p:spPr>
          <a:xfrm>
            <a:off x="1188720" y="502920"/>
            <a:ext cx="11042536" cy="388473"/>
          </a:xfrm>
        </p:spPr>
        <p:txBody>
          <a:bodyPr/>
          <a:lstStyle/>
          <a:p>
            <a:r>
              <a:rPr lang="en-US" sz="2700" dirty="0"/>
              <a:t>Spire Healthcare</a:t>
            </a:r>
          </a:p>
        </p:txBody>
      </p:sp>
      <p:pic>
        <p:nvPicPr>
          <p:cNvPr id="4" name="Picture 3" descr="A heart in hands on a black background&#10;&#10;AI-generated content may be incorrect.">
            <a:extLst>
              <a:ext uri="{FF2B5EF4-FFF2-40B4-BE49-F238E27FC236}">
                <a16:creationId xmlns:a16="http://schemas.microsoft.com/office/drawing/2014/main" id="{260DDA1E-BB60-505C-7886-0C731548343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4974" y="470906"/>
            <a:ext cx="457716" cy="396000"/>
          </a:xfrm>
          <a:prstGeom prst="rect">
            <a:avLst/>
          </a:prstGeom>
        </p:spPr>
      </p:pic>
      <p:grpSp>
        <p:nvGrpSpPr>
          <p:cNvPr id="22" name="Group 21">
            <a:extLst>
              <a:ext uri="{FF2B5EF4-FFF2-40B4-BE49-F238E27FC236}">
                <a16:creationId xmlns:a16="http://schemas.microsoft.com/office/drawing/2014/main" id="{D4398890-0092-9119-0476-A9E4AC037228}"/>
              </a:ext>
            </a:extLst>
          </p:cNvPr>
          <p:cNvGrpSpPr/>
          <p:nvPr/>
        </p:nvGrpSpPr>
        <p:grpSpPr>
          <a:xfrm>
            <a:off x="6855565" y="1313617"/>
            <a:ext cx="2964587" cy="4828341"/>
            <a:chOff x="7576457" y="1358537"/>
            <a:chExt cx="2964587" cy="4902926"/>
          </a:xfrm>
        </p:grpSpPr>
        <p:sp>
          <p:nvSpPr>
            <p:cNvPr id="20" name="Rectangle 19">
              <a:extLst>
                <a:ext uri="{FF2B5EF4-FFF2-40B4-BE49-F238E27FC236}">
                  <a16:creationId xmlns:a16="http://schemas.microsoft.com/office/drawing/2014/main" id="{A1FF4E62-7CA6-D73C-9D86-4774EC7849EA}"/>
                </a:ext>
              </a:extLst>
            </p:cNvPr>
            <p:cNvSpPr/>
            <p:nvPr/>
          </p:nvSpPr>
          <p:spPr>
            <a:xfrm>
              <a:off x="7576457" y="1358537"/>
              <a:ext cx="2960914" cy="4902926"/>
            </a:xfrm>
            <a:prstGeom prst="rect">
              <a:avLst/>
            </a:prstGeom>
            <a:solidFill>
              <a:srgbClr val="CCEAF7">
                <a:alpha val="4862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9" name="Group 18">
              <a:extLst>
                <a:ext uri="{FF2B5EF4-FFF2-40B4-BE49-F238E27FC236}">
                  <a16:creationId xmlns:a16="http://schemas.microsoft.com/office/drawing/2014/main" id="{7AC93DA1-C71D-3720-4F46-16F754BDBF73}"/>
                </a:ext>
              </a:extLst>
            </p:cNvPr>
            <p:cNvGrpSpPr/>
            <p:nvPr/>
          </p:nvGrpSpPr>
          <p:grpSpPr>
            <a:xfrm>
              <a:off x="7576459" y="1358538"/>
              <a:ext cx="2964585" cy="4902925"/>
              <a:chOff x="7067560" y="1504950"/>
              <a:chExt cx="2238084" cy="3848100"/>
            </a:xfrm>
            <a:solidFill>
              <a:srgbClr val="EBF3F9"/>
            </a:solidFill>
          </p:grpSpPr>
          <p:pic>
            <p:nvPicPr>
              <p:cNvPr id="12" name="Picture 11">
                <a:extLst>
                  <a:ext uri="{FF2B5EF4-FFF2-40B4-BE49-F238E27FC236}">
                    <a16:creationId xmlns:a16="http://schemas.microsoft.com/office/drawing/2014/main" id="{87640E34-06F9-EF39-B577-88A465BAB3C9}"/>
                  </a:ext>
                </a:extLst>
              </p:cNvPr>
              <p:cNvPicPr>
                <a:picLocks noChangeAspect="1"/>
              </p:cNvPicPr>
              <p:nvPr/>
            </p:nvPicPr>
            <p:blipFill>
              <a:blip r:embed="rId4"/>
              <a:stretch>
                <a:fillRect/>
              </a:stretch>
            </p:blipFill>
            <p:spPr>
              <a:xfrm rot="16200000">
                <a:off x="6072198" y="2500312"/>
                <a:ext cx="3848100" cy="1857375"/>
              </a:xfrm>
              <a:prstGeom prst="rect">
                <a:avLst/>
              </a:prstGeom>
              <a:grpFill/>
            </p:spPr>
          </p:pic>
          <p:pic>
            <p:nvPicPr>
              <p:cNvPr id="17" name="Picture 16">
                <a:extLst>
                  <a:ext uri="{FF2B5EF4-FFF2-40B4-BE49-F238E27FC236}">
                    <a16:creationId xmlns:a16="http://schemas.microsoft.com/office/drawing/2014/main" id="{E4E3F1CE-B2D2-83D8-DB1D-C7524A704247}"/>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t="6876" r="10625"/>
              <a:stretch/>
            </p:blipFill>
            <p:spPr>
              <a:xfrm rot="5400000">
                <a:off x="8505727" y="4098476"/>
                <a:ext cx="1191812" cy="408023"/>
              </a:xfrm>
              <a:prstGeom prst="rect">
                <a:avLst/>
              </a:prstGeom>
              <a:grpFill/>
            </p:spPr>
          </p:pic>
        </p:grpSp>
      </p:grpSp>
      <p:pic>
        <p:nvPicPr>
          <p:cNvPr id="24" name="Picture 23">
            <a:extLst>
              <a:ext uri="{FF2B5EF4-FFF2-40B4-BE49-F238E27FC236}">
                <a16:creationId xmlns:a16="http://schemas.microsoft.com/office/drawing/2014/main" id="{ED03D4F3-1A88-50EC-E424-5D0251764602}"/>
              </a:ext>
            </a:extLst>
          </p:cNvPr>
          <p:cNvPicPr>
            <a:picLocks noChangeAspect="1"/>
          </p:cNvPicPr>
          <p:nvPr/>
        </p:nvPicPr>
        <p:blipFill>
          <a:blip r:embed="rId6" cstate="hqprint">
            <a:extLst>
              <a:ext uri="{28A0092B-C50C-407E-A947-70E740481C1C}">
                <a14:useLocalDpi xmlns:a14="http://schemas.microsoft.com/office/drawing/2010/main"/>
              </a:ext>
            </a:extLst>
          </a:blip>
          <a:srcRect/>
          <a:stretch/>
        </p:blipFill>
        <p:spPr>
          <a:xfrm>
            <a:off x="9970899" y="3128058"/>
            <a:ext cx="2054773" cy="1366424"/>
          </a:xfrm>
          <a:prstGeom prst="rect">
            <a:avLst/>
          </a:prstGeom>
        </p:spPr>
      </p:pic>
      <p:pic>
        <p:nvPicPr>
          <p:cNvPr id="25" name="Picture 24">
            <a:extLst>
              <a:ext uri="{FF2B5EF4-FFF2-40B4-BE49-F238E27FC236}">
                <a16:creationId xmlns:a16="http://schemas.microsoft.com/office/drawing/2014/main" id="{62214A57-D019-640B-E489-4107D0F009EE}"/>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a:stretch/>
        </p:blipFill>
        <p:spPr>
          <a:xfrm>
            <a:off x="9970899" y="1314489"/>
            <a:ext cx="2070685" cy="1518507"/>
          </a:xfrm>
          <a:prstGeom prst="rect">
            <a:avLst/>
          </a:prstGeom>
        </p:spPr>
      </p:pic>
      <p:pic>
        <p:nvPicPr>
          <p:cNvPr id="26" name="Picture 25">
            <a:extLst>
              <a:ext uri="{FF2B5EF4-FFF2-40B4-BE49-F238E27FC236}">
                <a16:creationId xmlns:a16="http://schemas.microsoft.com/office/drawing/2014/main" id="{A299A11C-76E8-7E76-76D5-F8B019C4BC37}"/>
              </a:ext>
            </a:extLst>
          </p:cNvPr>
          <p:cNvPicPr>
            <a:picLocks noChangeAspect="1"/>
          </p:cNvPicPr>
          <p:nvPr/>
        </p:nvPicPr>
        <p:blipFill>
          <a:blip r:embed="rId8" cstate="hqprint">
            <a:extLst>
              <a:ext uri="{28A0092B-C50C-407E-A947-70E740481C1C}">
                <a14:useLocalDpi xmlns:a14="http://schemas.microsoft.com/office/drawing/2010/main"/>
              </a:ext>
            </a:extLst>
          </a:blip>
          <a:srcRect/>
          <a:stretch/>
        </p:blipFill>
        <p:spPr>
          <a:xfrm>
            <a:off x="9970899" y="4746220"/>
            <a:ext cx="1983356" cy="1390650"/>
          </a:xfrm>
          <a:prstGeom prst="rect">
            <a:avLst/>
          </a:prstGeom>
        </p:spPr>
      </p:pic>
      <p:sp>
        <p:nvSpPr>
          <p:cNvPr id="5" name="Rectangle 4">
            <a:extLst>
              <a:ext uri="{FF2B5EF4-FFF2-40B4-BE49-F238E27FC236}">
                <a16:creationId xmlns:a16="http://schemas.microsoft.com/office/drawing/2014/main" id="{28003EC0-69C0-548A-DEB0-F37E9B180145}"/>
              </a:ext>
            </a:extLst>
          </p:cNvPr>
          <p:cNvSpPr/>
          <p:nvPr/>
        </p:nvSpPr>
        <p:spPr>
          <a:xfrm>
            <a:off x="294599" y="1309173"/>
            <a:ext cx="6361667" cy="772107"/>
          </a:xfrm>
          <a:prstGeom prst="rect">
            <a:avLst/>
          </a:prstGeom>
          <a:solidFill>
            <a:srgbClr val="008385">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108000" bIns="10800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494949"/>
                </a:solidFill>
                <a:effectLst/>
                <a:uLnTx/>
                <a:uFillTx/>
                <a:latin typeface="The SansSpire Bold" panose="020B0604020202020204"/>
                <a:ea typeface="+mn-ea"/>
                <a:cs typeface="+mn-cs"/>
              </a:rPr>
              <a:t>Britain’s largest independent healthcare company by turnover, operating across England, Wales and Scotland</a:t>
            </a:r>
          </a:p>
        </p:txBody>
      </p:sp>
      <p:sp>
        <p:nvSpPr>
          <p:cNvPr id="3" name="Rectangle 2">
            <a:extLst>
              <a:ext uri="{FF2B5EF4-FFF2-40B4-BE49-F238E27FC236}">
                <a16:creationId xmlns:a16="http://schemas.microsoft.com/office/drawing/2014/main" id="{1B8422D2-DE66-BF03-1107-AB5145A17BE5}"/>
              </a:ext>
            </a:extLst>
          </p:cNvPr>
          <p:cNvSpPr/>
          <p:nvPr/>
        </p:nvSpPr>
        <p:spPr>
          <a:xfrm>
            <a:off x="275816" y="2141840"/>
            <a:ext cx="6373502" cy="1972436"/>
          </a:xfrm>
          <a:prstGeom prst="rect">
            <a:avLst/>
          </a:prstGeom>
          <a:solidFill>
            <a:srgbClr val="008385">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tIns="108000" bIns="10800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494949"/>
                </a:solidFill>
                <a:effectLst/>
                <a:uLnTx/>
                <a:uFillTx/>
                <a:latin typeface="The SansSpire Regular" panose="020B0604020202020204"/>
                <a:ea typeface="+mn-ea"/>
                <a:cs typeface="+mn-cs"/>
              </a:rPr>
              <a:t>What we do:</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494949"/>
                </a:solidFill>
                <a:effectLst/>
                <a:uLnTx/>
                <a:uFillTx/>
                <a:latin typeface="The SansSpire Regular" panose="020B0604020202020204"/>
                <a:ea typeface="+mn-ea"/>
                <a:cs typeface="+mn-cs"/>
              </a:rPr>
              <a:t>Treatment and surgery: from orthopaedics to cancer and complex care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494949"/>
                </a:solidFill>
                <a:effectLst/>
                <a:uLnTx/>
                <a:uFillTx/>
                <a:latin typeface="The SansSpire Regular" panose="020B0604020202020204"/>
                <a:ea typeface="+mn-ea"/>
                <a:cs typeface="+mn-cs"/>
              </a:rPr>
              <a:t>Diagnostics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494949"/>
                </a:solidFill>
                <a:effectLst/>
                <a:uLnTx/>
                <a:uFillTx/>
                <a:latin typeface="The SansSpire Regular" panose="020B0604020202020204"/>
                <a:ea typeface="+mn-ea"/>
                <a:cs typeface="+mn-cs"/>
              </a:rPr>
              <a:t>Primary care: nationwide network of independent GPs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494949"/>
                </a:solidFill>
                <a:effectLst/>
                <a:uLnTx/>
                <a:uFillTx/>
                <a:latin typeface="The SansSpire Regular" panose="020B0604020202020204"/>
                <a:ea typeface="+mn-ea"/>
                <a:cs typeface="+mn-cs"/>
              </a:rPr>
              <a:t>Occupational health and employee assistance programmes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494949"/>
                </a:solidFill>
                <a:effectLst/>
                <a:uLnTx/>
                <a:uFillTx/>
                <a:latin typeface="The SansSpire Regular" panose="020B0604020202020204"/>
                <a:ea typeface="+mn-ea"/>
                <a:cs typeface="+mn-cs"/>
              </a:rPr>
              <a:t>Physiotherapy, recovery and rehabilitation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494949"/>
                </a:solidFill>
                <a:effectLst/>
                <a:uLnTx/>
                <a:uFillTx/>
                <a:latin typeface="The SansSpire Regular" panose="020B0604020202020204"/>
                <a:ea typeface="+mn-ea"/>
                <a:cs typeface="+mn-cs"/>
              </a:rPr>
              <a:t>NHS talking therapies and corporate and private mental health</a:t>
            </a:r>
          </a:p>
        </p:txBody>
      </p:sp>
      <p:grpSp>
        <p:nvGrpSpPr>
          <p:cNvPr id="8" name="Group 7">
            <a:extLst>
              <a:ext uri="{FF2B5EF4-FFF2-40B4-BE49-F238E27FC236}">
                <a16:creationId xmlns:a16="http://schemas.microsoft.com/office/drawing/2014/main" id="{01BD979C-0E32-551C-DCAA-5D5ED10E2319}"/>
              </a:ext>
            </a:extLst>
          </p:cNvPr>
          <p:cNvGrpSpPr/>
          <p:nvPr/>
        </p:nvGrpSpPr>
        <p:grpSpPr>
          <a:xfrm>
            <a:off x="313649" y="4274732"/>
            <a:ext cx="6335669" cy="1872542"/>
            <a:chOff x="320878" y="4030843"/>
            <a:chExt cx="5245444" cy="1445826"/>
          </a:xfrm>
          <a:solidFill>
            <a:srgbClr val="008385">
              <a:alpha val="15000"/>
            </a:srgbClr>
          </a:solidFill>
        </p:grpSpPr>
        <p:sp>
          <p:nvSpPr>
            <p:cNvPr id="13" name="Rectangle 12">
              <a:extLst>
                <a:ext uri="{FF2B5EF4-FFF2-40B4-BE49-F238E27FC236}">
                  <a16:creationId xmlns:a16="http://schemas.microsoft.com/office/drawing/2014/main" id="{0AD2745C-3575-8B4B-16C5-25153BA1FBD2}"/>
                </a:ext>
              </a:extLst>
            </p:cNvPr>
            <p:cNvSpPr/>
            <p:nvPr/>
          </p:nvSpPr>
          <p:spPr>
            <a:xfrm>
              <a:off x="320878" y="4030843"/>
              <a:ext cx="917165" cy="144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tIns="10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008385"/>
                  </a:solidFill>
                  <a:effectLst/>
                  <a:uLnTx/>
                  <a:uFillTx/>
                  <a:latin typeface="The SansSpire Regular" panose="020B0604020202020204"/>
                  <a:ea typeface="+mn-ea"/>
                  <a:cs typeface="+mn-cs"/>
                </a:rPr>
                <a:t>38</a:t>
              </a:r>
              <a:endParaRPr kumimoji="0" lang="en-GB" sz="2000" b="0" i="0" u="none" strike="noStrike" kern="1200" cap="none" spc="0" normalizeH="0" baseline="0" noProof="0" dirty="0">
                <a:ln>
                  <a:noFill/>
                </a:ln>
                <a:solidFill>
                  <a:srgbClr val="008385"/>
                </a:solidFill>
                <a:effectLst/>
                <a:uLnTx/>
                <a:uFillTx/>
                <a:latin typeface="The SansSpire Regular"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494949"/>
                  </a:solidFill>
                  <a:effectLst/>
                  <a:uLnTx/>
                  <a:uFillTx/>
                  <a:latin typeface="The SansSpire Regular" panose="020B0604020202020204"/>
                  <a:ea typeface="+mn-ea"/>
                  <a:cs typeface="+mn-cs"/>
                </a:rPr>
                <a:t>Hospitals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494949"/>
                  </a:solidFill>
                  <a:effectLst/>
                  <a:uLnTx/>
                  <a:uFillTx/>
                  <a:latin typeface="The SansSpire Regular" panose="020B06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8385"/>
                  </a:solidFill>
                  <a:effectLst/>
                  <a:uLnTx/>
                  <a:uFillTx/>
                  <a:latin typeface="The SansSpire Regular" panose="020B0604020202020204"/>
                  <a:ea typeface="+mn-ea"/>
                  <a:cs typeface="+mn-cs"/>
                </a:rPr>
                <a:t>3</a:t>
              </a:r>
              <a:r>
                <a:rPr kumimoji="0" lang="en-GB" sz="1600" b="0" i="0" u="none" strike="noStrike" kern="1200" cap="none" spc="0" normalizeH="0" baseline="0" noProof="0" dirty="0">
                  <a:ln>
                    <a:noFill/>
                  </a:ln>
                  <a:solidFill>
                    <a:srgbClr val="494949"/>
                  </a:solidFill>
                  <a:effectLst/>
                  <a:uLnTx/>
                  <a:uFillTx/>
                  <a:latin typeface="The SansSpire Regular" panose="020B0604020202020204"/>
                  <a:ea typeface="+mn-ea"/>
                  <a:cs typeface="+mn-cs"/>
                </a:rPr>
                <a:t> Nations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8385"/>
                  </a:solidFill>
                  <a:effectLst/>
                  <a:uLnTx/>
                  <a:uFillTx/>
                  <a:latin typeface="The SansSpire Regular" panose="020B0604020202020204"/>
                  <a:ea typeface="+mn-ea"/>
                  <a:cs typeface="+mn-cs"/>
                </a:rPr>
                <a:t>40</a:t>
              </a:r>
              <a:r>
                <a:rPr kumimoji="0" lang="en-GB" sz="1600" b="0" i="0" u="none" strike="noStrike" kern="1200" cap="none" spc="0" normalizeH="0" baseline="0" noProof="0" dirty="0">
                  <a:ln>
                    <a:noFill/>
                  </a:ln>
                  <a:solidFill>
                    <a:srgbClr val="494949"/>
                  </a:solidFill>
                  <a:effectLst/>
                  <a:uLnTx/>
                  <a:uFillTx/>
                  <a:latin typeface="The SansSpire Regular" panose="020B0604020202020204"/>
                  <a:ea typeface="+mn-ea"/>
                  <a:cs typeface="+mn-cs"/>
                </a:rPr>
                <a:t> ICBs </a:t>
              </a:r>
            </a:p>
          </p:txBody>
        </p:sp>
        <p:sp>
          <p:nvSpPr>
            <p:cNvPr id="18" name="Rectangle 17">
              <a:extLst>
                <a:ext uri="{FF2B5EF4-FFF2-40B4-BE49-F238E27FC236}">
                  <a16:creationId xmlns:a16="http://schemas.microsoft.com/office/drawing/2014/main" id="{986F342D-F11E-B389-9C3C-81DF71C7643E}"/>
                </a:ext>
              </a:extLst>
            </p:cNvPr>
            <p:cNvSpPr/>
            <p:nvPr/>
          </p:nvSpPr>
          <p:spPr>
            <a:xfrm>
              <a:off x="4464744" y="4036669"/>
              <a:ext cx="1101578" cy="144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tIns="10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8385"/>
                  </a:solidFill>
                  <a:effectLst/>
                  <a:uLnTx/>
                  <a:uFillTx/>
                  <a:latin typeface="The SansSpire Regular" panose="020B0604020202020204"/>
                  <a:ea typeface="+mn-ea"/>
                  <a:cs typeface="+mn-cs"/>
                </a:rPr>
                <a:t>98%</a:t>
              </a:r>
              <a:r>
                <a:rPr kumimoji="0" lang="en-US" sz="2000" b="0" i="0" u="none" strike="noStrike" kern="1200" cap="none" spc="0" normalizeH="0" baseline="0" noProof="0">
                  <a:ln>
                    <a:noFill/>
                  </a:ln>
                  <a:solidFill>
                    <a:srgbClr val="494949"/>
                  </a:solidFill>
                  <a:effectLst/>
                  <a:uLnTx/>
                  <a:uFillTx/>
                  <a:latin typeface="The SansSpire Regular" panose="020B06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94949"/>
                  </a:solidFill>
                  <a:effectLst/>
                  <a:uLnTx/>
                  <a:uFillTx/>
                  <a:latin typeface="The SansSpire Regular" panose="020B0604020202020204"/>
                  <a:ea typeface="+mn-ea"/>
                  <a:cs typeface="+mn-cs"/>
                </a:rPr>
                <a:t>Good or Outstanding inspected locations (or equivalent)</a:t>
              </a:r>
              <a:endParaRPr kumimoji="0" lang="en-GB" sz="1600" b="0" i="0" u="none" strike="noStrike" kern="1200" cap="none" spc="0" normalizeH="0" baseline="0" noProof="0">
                <a:ln>
                  <a:noFill/>
                </a:ln>
                <a:solidFill>
                  <a:srgbClr val="494949"/>
                </a:solidFill>
                <a:effectLst/>
                <a:uLnTx/>
                <a:uFillTx/>
                <a:latin typeface="The SansSpire Regular" panose="020B0604020202020204"/>
                <a:ea typeface="+mn-ea"/>
                <a:cs typeface="+mn-cs"/>
              </a:endParaRPr>
            </a:p>
          </p:txBody>
        </p:sp>
        <p:sp>
          <p:nvSpPr>
            <p:cNvPr id="21" name="Rectangle 20">
              <a:extLst>
                <a:ext uri="{FF2B5EF4-FFF2-40B4-BE49-F238E27FC236}">
                  <a16:creationId xmlns:a16="http://schemas.microsoft.com/office/drawing/2014/main" id="{F6ABBA32-40B5-D196-E8BA-538A5E7B085E}"/>
                </a:ext>
              </a:extLst>
            </p:cNvPr>
            <p:cNvSpPr/>
            <p:nvPr/>
          </p:nvSpPr>
          <p:spPr>
            <a:xfrm>
              <a:off x="3383706" y="4036669"/>
              <a:ext cx="978828" cy="144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tIns="10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008385"/>
                  </a:solidFill>
                  <a:effectLst/>
                  <a:uLnTx/>
                  <a:uFillTx/>
                  <a:latin typeface="The SansSpire Regular" panose="020B0604020202020204"/>
                  <a:ea typeface="+mn-ea"/>
                  <a:cs typeface="+mn-cs"/>
                </a:rPr>
                <a:t>17,000+ </a:t>
              </a:r>
              <a:r>
                <a:rPr kumimoji="0" lang="en-GB" sz="1600" b="0" i="0" u="none" strike="noStrike" kern="1200" cap="none" spc="0" normalizeH="0" baseline="0" noProof="0" dirty="0">
                  <a:ln>
                    <a:noFill/>
                  </a:ln>
                  <a:solidFill>
                    <a:srgbClr val="494949"/>
                  </a:solidFill>
                  <a:effectLst/>
                  <a:uLnTx/>
                  <a:uFillTx/>
                  <a:latin typeface="The SansSpire Regular" panose="020B0604020202020204"/>
                  <a:ea typeface="+mn-ea"/>
                  <a:cs typeface="+mn-cs"/>
                </a:rPr>
                <a:t>Colleagues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8385"/>
                </a:solidFill>
                <a:effectLst/>
                <a:uLnTx/>
                <a:uFillTx/>
                <a:latin typeface="The SansSpire Regular"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8385"/>
                  </a:solidFill>
                  <a:effectLst/>
                  <a:uLnTx/>
                  <a:uFillTx/>
                  <a:latin typeface="The SansSpire Regular" panose="020B0604020202020204"/>
                  <a:ea typeface="+mn-ea"/>
                  <a:cs typeface="+mn-cs"/>
                </a:rPr>
                <a:t>230+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94949"/>
                  </a:solidFill>
                  <a:effectLst/>
                  <a:uLnTx/>
                  <a:uFillTx/>
                  <a:latin typeface="The SansSpire Regular" panose="020B0604020202020204"/>
                  <a:ea typeface="+mn-ea"/>
                  <a:cs typeface="+mn-cs"/>
                </a:rPr>
                <a:t>FTSU Guardians/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94949"/>
                  </a:solidFill>
                  <a:effectLst/>
                  <a:uLnTx/>
                  <a:uFillTx/>
                  <a:latin typeface="The SansSpire Regular" panose="020B0604020202020204"/>
                  <a:ea typeface="+mn-ea"/>
                  <a:cs typeface="+mn-cs"/>
                </a:rPr>
                <a:t>Ambassadors</a:t>
              </a:r>
              <a:endParaRPr kumimoji="0" lang="en-GB" sz="1400" b="0" i="0" u="none" strike="noStrike" kern="1200" cap="none" spc="0" normalizeH="0" baseline="0" noProof="0" dirty="0">
                <a:ln>
                  <a:noFill/>
                </a:ln>
                <a:solidFill>
                  <a:srgbClr val="494949"/>
                </a:solidFill>
                <a:effectLst/>
                <a:uLnTx/>
                <a:uFillTx/>
                <a:latin typeface="The SansSpire Regular"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494949"/>
                </a:solidFill>
                <a:effectLst/>
                <a:uLnTx/>
                <a:uFillTx/>
                <a:latin typeface="The SansSpire Regular" panose="020B0604020202020204"/>
                <a:ea typeface="+mn-ea"/>
                <a:cs typeface="+mn-cs"/>
              </a:endParaRPr>
            </a:p>
          </p:txBody>
        </p:sp>
        <p:sp>
          <p:nvSpPr>
            <p:cNvPr id="23" name="Rectangle 22">
              <a:extLst>
                <a:ext uri="{FF2B5EF4-FFF2-40B4-BE49-F238E27FC236}">
                  <a16:creationId xmlns:a16="http://schemas.microsoft.com/office/drawing/2014/main" id="{7A252DAF-A42E-BEED-9784-70CAB3F47469}"/>
                </a:ext>
              </a:extLst>
            </p:cNvPr>
            <p:cNvSpPr/>
            <p:nvPr/>
          </p:nvSpPr>
          <p:spPr>
            <a:xfrm>
              <a:off x="2355705" y="4036669"/>
              <a:ext cx="917165" cy="144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tIns="10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008385"/>
                  </a:solidFill>
                  <a:effectLst/>
                  <a:uLnTx/>
                  <a:uFillTx/>
                  <a:latin typeface="The SansSpire Regular" panose="020B0604020202020204"/>
                  <a:ea typeface="+mn-ea"/>
                  <a:cs typeface="+mn-cs"/>
                </a:rPr>
                <a:t>1.3m+</a:t>
              </a:r>
              <a:endParaRPr kumimoji="0" lang="en-GB" sz="2000" b="0" i="0" u="none" strike="noStrike" kern="1200" cap="none" spc="0" normalizeH="0" baseline="0" noProof="0" dirty="0">
                <a:ln>
                  <a:noFill/>
                </a:ln>
                <a:solidFill>
                  <a:srgbClr val="008385"/>
                </a:solidFill>
                <a:effectLst/>
                <a:uLnTx/>
                <a:uFillTx/>
                <a:latin typeface="The SansSpire Regular"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494949"/>
                  </a:solidFill>
                  <a:effectLst/>
                  <a:uLnTx/>
                  <a:uFillTx/>
                  <a:latin typeface="The SansSpire Regular" panose="020B0604020202020204"/>
                  <a:ea typeface="+mn-ea"/>
                  <a:cs typeface="+mn-cs"/>
                </a:rPr>
                <a:t>People cared for in 2024 – </a:t>
              </a:r>
              <a:r>
                <a:rPr kumimoji="0" lang="en-GB" sz="1300" b="0" i="0" u="none" strike="noStrike" kern="1200" cap="none" spc="0" normalizeH="0" baseline="0" noProof="0" dirty="0">
                  <a:ln>
                    <a:noFill/>
                  </a:ln>
                  <a:solidFill>
                    <a:srgbClr val="494949"/>
                  </a:solidFill>
                  <a:effectLst/>
                  <a:uLnTx/>
                  <a:uFillTx/>
                  <a:latin typeface="The SansSpire Regular" panose="020B0604020202020204"/>
                  <a:ea typeface="+mn-ea"/>
                  <a:cs typeface="+mn-cs"/>
                </a:rPr>
                <a:t>NHS, self-pay, insured, corporate</a:t>
              </a:r>
            </a:p>
          </p:txBody>
        </p:sp>
      </p:grpSp>
      <p:sp>
        <p:nvSpPr>
          <p:cNvPr id="27" name="Rectangle 26">
            <a:extLst>
              <a:ext uri="{FF2B5EF4-FFF2-40B4-BE49-F238E27FC236}">
                <a16:creationId xmlns:a16="http://schemas.microsoft.com/office/drawing/2014/main" id="{14D2AD24-8018-BE42-7CDC-FF8B0B72BEBC}"/>
              </a:ext>
            </a:extLst>
          </p:cNvPr>
          <p:cNvSpPr/>
          <p:nvPr/>
        </p:nvSpPr>
        <p:spPr>
          <a:xfrm>
            <a:off x="1529737" y="4282274"/>
            <a:ext cx="1107790" cy="1854596"/>
          </a:xfrm>
          <a:prstGeom prst="rect">
            <a:avLst/>
          </a:prstGeom>
          <a:solidFill>
            <a:srgbClr val="008385">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tIns="10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008385"/>
                </a:solidFill>
                <a:effectLst/>
                <a:uLnTx/>
                <a:uFillTx/>
                <a:latin typeface="The SansSpire Regular" panose="020B0604020202020204"/>
                <a:ea typeface="+mn-ea"/>
                <a:cs typeface="+mn-cs"/>
              </a:rPr>
              <a:t>50+</a:t>
            </a:r>
            <a:r>
              <a:rPr kumimoji="0" lang="en-GB" sz="2000" b="0" i="0" u="none" strike="noStrike" kern="1200" cap="none" spc="0" normalizeH="0" baseline="0" noProof="0" dirty="0">
                <a:ln>
                  <a:noFill/>
                </a:ln>
                <a:solidFill>
                  <a:srgbClr val="494949"/>
                </a:solidFill>
                <a:effectLst/>
                <a:uLnTx/>
                <a:uFillTx/>
                <a:latin typeface="The SansSpire Regular" panose="020B0604020202020204"/>
                <a:ea typeface="+mn-ea"/>
                <a:cs typeface="+mn-cs"/>
              </a:rPr>
              <a:t> </a:t>
            </a:r>
            <a:r>
              <a:rPr kumimoji="0" lang="en-GB" sz="1600" b="0" i="0" u="none" strike="noStrike" kern="1200" cap="none" spc="0" normalizeH="0" baseline="0" noProof="0" dirty="0">
                <a:ln>
                  <a:noFill/>
                </a:ln>
                <a:solidFill>
                  <a:srgbClr val="494949"/>
                </a:solidFill>
                <a:effectLst/>
                <a:uLnTx/>
                <a:uFillTx/>
                <a:latin typeface="The SansSpire Regular" panose="020B0604020202020204"/>
                <a:ea typeface="+mn-ea"/>
                <a:cs typeface="+mn-cs"/>
              </a:rPr>
              <a:t>Clinics, consulting rooms and medical centres</a:t>
            </a:r>
            <a:endParaRPr kumimoji="0" lang="en-GB" sz="2000" b="0" i="0" u="none" strike="noStrike" kern="1200" cap="none" spc="0" normalizeH="0" baseline="0" noProof="0" dirty="0">
              <a:ln>
                <a:noFill/>
              </a:ln>
              <a:solidFill>
                <a:srgbClr val="494949"/>
              </a:solidFill>
              <a:effectLst/>
              <a:uLnTx/>
              <a:uFillTx/>
              <a:latin typeface="The SansSpire Regular" panose="020B0604020202020204"/>
              <a:ea typeface="+mn-ea"/>
              <a:cs typeface="+mn-cs"/>
            </a:endParaRPr>
          </a:p>
        </p:txBody>
      </p:sp>
    </p:spTree>
    <p:extLst>
      <p:ext uri="{BB962C8B-B14F-4D97-AF65-F5344CB8AC3E}">
        <p14:creationId xmlns:p14="http://schemas.microsoft.com/office/powerpoint/2010/main" val="24860113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82DA8-768C-3B65-6EED-7BAB63FCBF72}"/>
            </a:ext>
          </a:extLst>
        </p:cNvPr>
        <p:cNvGrpSpPr/>
        <p:nvPr/>
      </p:nvGrpSpPr>
      <p:grpSpPr>
        <a:xfrm>
          <a:off x="0" y="0"/>
          <a:ext cx="0" cy="0"/>
          <a:chOff x="0" y="0"/>
          <a:chExt cx="0" cy="0"/>
        </a:xfrm>
      </p:grpSpPr>
      <p:sp>
        <p:nvSpPr>
          <p:cNvPr id="58" name="Rectangle: Rounded Corners 57">
            <a:extLst>
              <a:ext uri="{FF2B5EF4-FFF2-40B4-BE49-F238E27FC236}">
                <a16:creationId xmlns:a16="http://schemas.microsoft.com/office/drawing/2014/main" id="{890D7184-BAC0-F498-6BF6-07A88C90EC56}"/>
              </a:ext>
            </a:extLst>
          </p:cNvPr>
          <p:cNvSpPr/>
          <p:nvPr/>
        </p:nvSpPr>
        <p:spPr>
          <a:xfrm>
            <a:off x="6526498" y="1703022"/>
            <a:ext cx="1840814" cy="2668153"/>
          </a:xfrm>
          <a:prstGeom prst="roundRect">
            <a:avLst/>
          </a:prstGeom>
          <a:solidFill>
            <a:srgbClr val="A6A6A6"/>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1200"/>
              </a:spcBef>
              <a:spcAft>
                <a:spcPts val="0"/>
              </a:spcAft>
              <a:buClrTx/>
              <a:buSzTx/>
              <a:buFontTx/>
              <a:buNone/>
              <a:tabLst/>
              <a:defRPr/>
            </a:pPr>
            <a:endParaRPr kumimoji="0" lang="en-US" sz="2400" b="1" i="0" u="none" strike="noStrike" kern="1200" cap="none" spc="0" normalizeH="0" baseline="0" noProof="0">
              <a:ln>
                <a:noFill/>
              </a:ln>
              <a:solidFill>
                <a:prstClr val="white"/>
              </a:solidFill>
              <a:effectLst/>
              <a:uLnTx/>
              <a:uFillTx/>
              <a:latin typeface="TheSans Spire Bold" panose="020B0502060101020104"/>
              <a:ea typeface="+mn-ea"/>
              <a:cs typeface="+mn-cs"/>
            </a:endParaRPr>
          </a:p>
          <a:p>
            <a:pPr marL="0" marR="0" lvl="0" indent="0" algn="ctr" defTabSz="914400" rtl="0" eaLnBrk="1" fontAlgn="auto" latinLnBrk="0" hangingPunct="1">
              <a:lnSpc>
                <a:spcPct val="100000"/>
              </a:lnSpc>
              <a:spcBef>
                <a:spcPts val="1200"/>
              </a:spcBef>
              <a:spcAft>
                <a:spcPts val="0"/>
              </a:spcAft>
              <a:buClrTx/>
              <a:buSzTx/>
              <a:buFontTx/>
              <a:buNone/>
              <a:tabLst/>
              <a:defRPr/>
            </a:pPr>
            <a:endParaRPr kumimoji="0" lang="en-US" sz="2400" b="1" i="0" u="none" strike="noStrike" kern="1200" cap="none" spc="0" normalizeH="0" baseline="0" noProof="0">
              <a:ln>
                <a:noFill/>
              </a:ln>
              <a:solidFill>
                <a:prstClr val="white"/>
              </a:solidFill>
              <a:effectLst/>
              <a:uLnTx/>
              <a:uFillTx/>
              <a:latin typeface="TheSans Spire Bold" panose="020B0502060101020104"/>
              <a:ea typeface="+mn-ea"/>
              <a:cs typeface="+mn-cs"/>
            </a:endParaRPr>
          </a:p>
          <a:p>
            <a:pPr marL="0" marR="0" lvl="0" indent="0" algn="ctr" defTabSz="914400" rtl="0" eaLnBrk="1" fontAlgn="auto" latinLnBrk="0" hangingPunct="1">
              <a:lnSpc>
                <a:spcPct val="100000"/>
              </a:lnSpc>
              <a:spcBef>
                <a:spcPts val="120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TheSans Spire Bold" panose="020B0502060101020104"/>
                <a:ea typeface="+mn-ea"/>
                <a:cs typeface="+mn-cs"/>
              </a:rPr>
              <a:t>Clinical Effectiveness and Outcomes</a:t>
            </a:r>
            <a:endParaRPr kumimoji="0" lang="en-US" sz="1800" b="1" i="0" u="sng" strike="noStrike" kern="1200" cap="none" spc="0" normalizeH="0" baseline="0" noProof="0">
              <a:ln>
                <a:noFill/>
              </a:ln>
              <a:solidFill>
                <a:prstClr val="white"/>
              </a:solidFill>
              <a:effectLst/>
              <a:uLnTx/>
              <a:uFillTx/>
              <a:latin typeface="TheSans Spire Bold" panose="020B0502060101020104"/>
              <a:ea typeface="+mn-ea"/>
              <a:cs typeface="+mn-cs"/>
            </a:endParaRPr>
          </a:p>
        </p:txBody>
      </p:sp>
      <p:sp>
        <p:nvSpPr>
          <p:cNvPr id="2" name="Title 1">
            <a:extLst>
              <a:ext uri="{FF2B5EF4-FFF2-40B4-BE49-F238E27FC236}">
                <a16:creationId xmlns:a16="http://schemas.microsoft.com/office/drawing/2014/main" id="{AE69CB6B-0CD0-9DDE-0FFE-6A1A6E540AA1}"/>
              </a:ext>
            </a:extLst>
          </p:cNvPr>
          <p:cNvSpPr>
            <a:spLocks noGrp="1"/>
          </p:cNvSpPr>
          <p:nvPr>
            <p:ph type="title"/>
          </p:nvPr>
        </p:nvSpPr>
        <p:spPr>
          <a:xfrm>
            <a:off x="1188720" y="502920"/>
            <a:ext cx="11042536" cy="388473"/>
          </a:xfrm>
        </p:spPr>
        <p:txBody>
          <a:bodyPr/>
          <a:lstStyle/>
          <a:p>
            <a:r>
              <a:rPr lang="en-US" sz="2700" dirty="0"/>
              <a:t>Quality Strategy</a:t>
            </a:r>
          </a:p>
        </p:txBody>
      </p:sp>
      <p:sp>
        <p:nvSpPr>
          <p:cNvPr id="74" name="Oval 73">
            <a:extLst>
              <a:ext uri="{FF2B5EF4-FFF2-40B4-BE49-F238E27FC236}">
                <a16:creationId xmlns:a16="http://schemas.microsoft.com/office/drawing/2014/main" id="{ACC15ABA-C0B9-76A9-44D8-FF4FD4424BF0}"/>
              </a:ext>
            </a:extLst>
          </p:cNvPr>
          <p:cNvSpPr/>
          <p:nvPr/>
        </p:nvSpPr>
        <p:spPr>
          <a:xfrm rot="5400000">
            <a:off x="2649487" y="2673504"/>
            <a:ext cx="731519" cy="727962"/>
          </a:xfrm>
          <a:prstGeom prst="ellipse">
            <a:avLst/>
          </a:prstGeom>
          <a:solidFill>
            <a:srgbClr val="F0FAFA"/>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a:ln>
                  <a:noFill/>
                </a:ln>
                <a:solidFill>
                  <a:srgbClr val="00A4A6"/>
                </a:solidFill>
                <a:effectLst/>
                <a:uLnTx/>
                <a:uFillTx/>
                <a:latin typeface="TheSans Spire Bold" panose="020B0802060101020104" pitchFamily="34" charset="0"/>
                <a:ea typeface="+mn-ea"/>
                <a:cs typeface="+mn-cs"/>
              </a:rPr>
              <a:t>+</a:t>
            </a:r>
            <a:endParaRPr kumimoji="0" lang="en-GB" sz="6000" b="0" i="0" u="none" strike="noStrike" kern="1200" cap="none" spc="0" normalizeH="0" baseline="0" noProof="0">
              <a:ln>
                <a:noFill/>
              </a:ln>
              <a:solidFill>
                <a:srgbClr val="00A4A6"/>
              </a:solidFill>
              <a:effectLst/>
              <a:uLnTx/>
              <a:uFillTx/>
              <a:latin typeface="TheSans Spire Bold" panose="020B0802060101020104" pitchFamily="34" charset="0"/>
              <a:ea typeface="+mn-ea"/>
              <a:cs typeface="+mn-cs"/>
            </a:endParaRPr>
          </a:p>
        </p:txBody>
      </p:sp>
      <p:sp>
        <p:nvSpPr>
          <p:cNvPr id="3" name="Oval 2">
            <a:extLst>
              <a:ext uri="{FF2B5EF4-FFF2-40B4-BE49-F238E27FC236}">
                <a16:creationId xmlns:a16="http://schemas.microsoft.com/office/drawing/2014/main" id="{CB4A1D5D-4795-1E3A-FFFF-F06F42E5F7FC}"/>
              </a:ext>
            </a:extLst>
          </p:cNvPr>
          <p:cNvSpPr/>
          <p:nvPr/>
        </p:nvSpPr>
        <p:spPr>
          <a:xfrm rot="5400000">
            <a:off x="5586874" y="2673505"/>
            <a:ext cx="731518" cy="727962"/>
          </a:xfrm>
          <a:prstGeom prst="ellipse">
            <a:avLst/>
          </a:prstGeom>
          <a:solidFill>
            <a:srgbClr val="F0FAFA"/>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a:ln>
                  <a:noFill/>
                </a:ln>
                <a:solidFill>
                  <a:srgbClr val="00A4A6"/>
                </a:solidFill>
                <a:effectLst/>
                <a:uLnTx/>
                <a:uFillTx/>
                <a:latin typeface="TheSans Spire Bold" panose="020B0802060101020104" pitchFamily="34" charset="0"/>
                <a:ea typeface="+mn-ea"/>
                <a:cs typeface="+mn-cs"/>
              </a:rPr>
              <a:t>+</a:t>
            </a:r>
            <a:endParaRPr kumimoji="0" lang="en-GB" sz="6000" b="0" i="0" u="none" strike="noStrike" kern="1200" cap="none" spc="0" normalizeH="0" baseline="0" noProof="0">
              <a:ln>
                <a:noFill/>
              </a:ln>
              <a:solidFill>
                <a:srgbClr val="00A4A6"/>
              </a:solidFill>
              <a:effectLst/>
              <a:uLnTx/>
              <a:uFillTx/>
              <a:latin typeface="TheSans Spire Bold" panose="020B0802060101020104" pitchFamily="34" charset="0"/>
              <a:ea typeface="+mn-ea"/>
              <a:cs typeface="+mn-cs"/>
            </a:endParaRPr>
          </a:p>
        </p:txBody>
      </p:sp>
      <p:pic>
        <p:nvPicPr>
          <p:cNvPr id="4" name="Picture 3" descr="A heart in hands on a black background&#10;&#10;AI-generated content may be incorrect.">
            <a:extLst>
              <a:ext uri="{FF2B5EF4-FFF2-40B4-BE49-F238E27FC236}">
                <a16:creationId xmlns:a16="http://schemas.microsoft.com/office/drawing/2014/main" id="{703F2F59-01E4-4BFE-E317-0D490B43A2D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4974" y="470906"/>
            <a:ext cx="457716" cy="396000"/>
          </a:xfrm>
          <a:prstGeom prst="rect">
            <a:avLst/>
          </a:prstGeom>
        </p:spPr>
      </p:pic>
      <p:sp>
        <p:nvSpPr>
          <p:cNvPr id="5" name="object 14">
            <a:extLst>
              <a:ext uri="{FF2B5EF4-FFF2-40B4-BE49-F238E27FC236}">
                <a16:creationId xmlns:a16="http://schemas.microsoft.com/office/drawing/2014/main" id="{669D0BF1-A04F-8FD4-D328-6261AE09A9A4}"/>
              </a:ext>
            </a:extLst>
          </p:cNvPr>
          <p:cNvSpPr txBox="1">
            <a:spLocks/>
          </p:cNvSpPr>
          <p:nvPr/>
        </p:nvSpPr>
        <p:spPr>
          <a:xfrm>
            <a:off x="626146" y="4558874"/>
            <a:ext cx="10939707" cy="957901"/>
          </a:xfrm>
          <a:prstGeom prst="roundRect">
            <a:avLst/>
          </a:prstGeom>
          <a:solidFill>
            <a:srgbClr val="660099"/>
          </a:solidFill>
          <a:effectLst>
            <a:outerShdw blurRad="50800" dist="38100" dir="2700000" algn="tl" rotWithShape="0">
              <a:prstClr val="black">
                <a:alpha val="40000"/>
              </a:prstClr>
            </a:outerShdw>
          </a:effectLst>
        </p:spPr>
        <p:txBody>
          <a:bodyPr vert="horz" wrap="square" lIns="0" tIns="0" rIns="0" bIns="0" rtlCol="0" anchor="ctr" anchorCtr="0">
            <a:noAutofit/>
          </a:bodyPr>
          <a:lstStyle>
            <a:lvl1pPr>
              <a:defRPr sz="2720" b="0" i="0">
                <a:solidFill>
                  <a:srgbClr val="008385"/>
                </a:solidFill>
                <a:latin typeface="TheSans Spire Bold"/>
                <a:ea typeface="+mj-ea"/>
                <a:cs typeface="TheSans Spire Bold"/>
              </a:defRPr>
            </a:lvl1pPr>
          </a:lstStyle>
          <a:p>
            <a:pPr marL="11516" marR="4607"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TheSans Spire Bold"/>
                <a:ea typeface="+mj-ea"/>
                <a:cs typeface="+mn-cs"/>
              </a:rPr>
              <a:t>    </a:t>
            </a:r>
          </a:p>
          <a:p>
            <a:pPr marL="11516" marR="4607"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TheSans Spire Bold"/>
                <a:ea typeface="+mj-ea"/>
                <a:cs typeface="+mn-cs"/>
              </a:rPr>
              <a:t> D</a:t>
            </a:r>
            <a:r>
              <a:rPr kumimoji="0" lang="en-US" sz="2400" b="1" i="0" u="none" strike="noStrike" kern="1200" cap="none" spc="0" normalizeH="0" baseline="0" noProof="0" dirty="0" err="1">
                <a:ln>
                  <a:noFill/>
                </a:ln>
                <a:solidFill>
                  <a:prstClr val="white"/>
                </a:solidFill>
                <a:effectLst/>
                <a:uLnTx/>
                <a:uFillTx/>
                <a:latin typeface="TheSans Spire Bold"/>
                <a:ea typeface="+mj-ea"/>
                <a:cs typeface="+mn-cs"/>
              </a:rPr>
              <a:t>elivering</a:t>
            </a:r>
            <a:r>
              <a:rPr kumimoji="0" lang="en-US" sz="2400" b="1" i="0" u="none" strike="noStrike" kern="1200" cap="none" spc="0" normalizeH="0" baseline="0" noProof="0" dirty="0">
                <a:ln>
                  <a:noFill/>
                </a:ln>
                <a:solidFill>
                  <a:prstClr val="white"/>
                </a:solidFill>
                <a:effectLst/>
                <a:uLnTx/>
                <a:uFillTx/>
                <a:latin typeface="TheSans Spire Bold"/>
                <a:ea typeface="+mj-ea"/>
                <a:cs typeface="+mn-cs"/>
              </a:rPr>
              <a:t> care focused on excellence in all areas of quality </a:t>
            </a:r>
          </a:p>
          <a:p>
            <a:pPr marL="11516" marR="4607"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TheSans Spire Bold"/>
                <a:ea typeface="+mj-ea"/>
                <a:cs typeface="+mn-cs"/>
              </a:rPr>
              <a:t>  </a:t>
            </a:r>
          </a:p>
        </p:txBody>
      </p:sp>
      <p:pic>
        <p:nvPicPr>
          <p:cNvPr id="14" name="Picture 13" descr="A white line drawing of a medal&#10;&#10;AI-generated content may be incorrect.">
            <a:extLst>
              <a:ext uri="{FF2B5EF4-FFF2-40B4-BE49-F238E27FC236}">
                <a16:creationId xmlns:a16="http://schemas.microsoft.com/office/drawing/2014/main" id="{10395B86-8B8D-3FB9-ED0E-0CDD3E9E3E7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72342" y="4685714"/>
            <a:ext cx="623168" cy="704220"/>
          </a:xfrm>
          <a:prstGeom prst="rect">
            <a:avLst/>
          </a:prstGeom>
        </p:spPr>
      </p:pic>
      <p:sp>
        <p:nvSpPr>
          <p:cNvPr id="7" name="Rectangle: Rounded Corners 6">
            <a:extLst>
              <a:ext uri="{FF2B5EF4-FFF2-40B4-BE49-F238E27FC236}">
                <a16:creationId xmlns:a16="http://schemas.microsoft.com/office/drawing/2014/main" id="{89577058-8EAF-DFC1-AA3B-B22657281859}"/>
              </a:ext>
            </a:extLst>
          </p:cNvPr>
          <p:cNvSpPr/>
          <p:nvPr/>
        </p:nvSpPr>
        <p:spPr>
          <a:xfrm>
            <a:off x="9515042" y="1665253"/>
            <a:ext cx="1840814" cy="2743690"/>
          </a:xfrm>
          <a:prstGeom prst="roundRect">
            <a:avLst/>
          </a:prstGeom>
          <a:solidFill>
            <a:schemeClr val="tx1">
              <a:lumMod val="50000"/>
              <a:lumOff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120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TheSans Spire Bold" panose="020B0502060101020104"/>
              <a:ea typeface="+mn-ea"/>
              <a:cs typeface="+mn-cs"/>
            </a:endParaRPr>
          </a:p>
          <a:p>
            <a:pPr marL="0" marR="0" lvl="0" indent="0" algn="ctr" defTabSz="914400" rtl="0" eaLnBrk="1" fontAlgn="auto" latinLnBrk="0" hangingPunct="1">
              <a:lnSpc>
                <a:spcPct val="100000"/>
              </a:lnSpc>
              <a:spcBef>
                <a:spcPts val="120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TheSans Spire Bold" panose="020B0502060101020104"/>
              <a:ea typeface="+mn-ea"/>
              <a:cs typeface="+mn-cs"/>
            </a:endParaRPr>
          </a:p>
          <a:p>
            <a:pPr marL="0" marR="0" lvl="0" indent="0" algn="ctr" defTabSz="914400" rtl="0" eaLnBrk="1" fontAlgn="auto" latinLnBrk="0" hangingPunct="1">
              <a:lnSpc>
                <a:spcPct val="100000"/>
              </a:lnSpc>
              <a:spcBef>
                <a:spcPts val="120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TheSans Spire Bold" panose="020B0502060101020104"/>
                <a:ea typeface="+mn-ea"/>
                <a:cs typeface="+mn-cs"/>
              </a:rPr>
              <a:t>Quality Improvement</a:t>
            </a:r>
            <a:endParaRPr kumimoji="0" lang="en-US" sz="1800" b="1" i="0" u="sng" strike="noStrike" kern="1200" cap="none" spc="0" normalizeH="0" baseline="0" noProof="0" dirty="0">
              <a:ln>
                <a:noFill/>
              </a:ln>
              <a:solidFill>
                <a:prstClr val="white"/>
              </a:solidFill>
              <a:effectLst/>
              <a:uLnTx/>
              <a:uFillTx/>
              <a:latin typeface="TheSans Spire Bold" panose="020B0502060101020104"/>
              <a:ea typeface="+mn-ea"/>
              <a:cs typeface="+mn-cs"/>
            </a:endParaRPr>
          </a:p>
        </p:txBody>
      </p:sp>
      <p:sp>
        <p:nvSpPr>
          <p:cNvPr id="9" name="Oval 8">
            <a:extLst>
              <a:ext uri="{FF2B5EF4-FFF2-40B4-BE49-F238E27FC236}">
                <a16:creationId xmlns:a16="http://schemas.microsoft.com/office/drawing/2014/main" id="{4A154F1D-C8DD-E864-EFBC-AD7A5C1AF4AB}"/>
              </a:ext>
            </a:extLst>
          </p:cNvPr>
          <p:cNvSpPr/>
          <p:nvPr/>
        </p:nvSpPr>
        <p:spPr>
          <a:xfrm rot="5400000">
            <a:off x="8575418" y="2673117"/>
            <a:ext cx="731518" cy="727962"/>
          </a:xfrm>
          <a:prstGeom prst="ellipse">
            <a:avLst/>
          </a:prstGeom>
          <a:solidFill>
            <a:srgbClr val="F0FAFA"/>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a:ln>
                  <a:noFill/>
                </a:ln>
                <a:solidFill>
                  <a:srgbClr val="00A4A6"/>
                </a:solidFill>
                <a:effectLst/>
                <a:uLnTx/>
                <a:uFillTx/>
                <a:latin typeface="TheSans Spire Bold" panose="020B0802060101020104" pitchFamily="34" charset="0"/>
                <a:ea typeface="+mn-ea"/>
                <a:cs typeface="+mn-cs"/>
              </a:rPr>
              <a:t>+</a:t>
            </a:r>
            <a:endParaRPr kumimoji="0" lang="en-GB" sz="6000" b="0" i="0" u="none" strike="noStrike" kern="1200" cap="none" spc="0" normalizeH="0" baseline="0" noProof="0">
              <a:ln>
                <a:noFill/>
              </a:ln>
              <a:solidFill>
                <a:srgbClr val="00A4A6"/>
              </a:solidFill>
              <a:effectLst/>
              <a:uLnTx/>
              <a:uFillTx/>
              <a:latin typeface="TheSans Spire Bold" panose="020B0802060101020104" pitchFamily="34" charset="0"/>
              <a:ea typeface="+mn-ea"/>
              <a:cs typeface="+mn-cs"/>
            </a:endParaRPr>
          </a:p>
        </p:txBody>
      </p:sp>
      <p:pic>
        <p:nvPicPr>
          <p:cNvPr id="13" name="Graphic 12" descr="Remote learning science outline">
            <a:extLst>
              <a:ext uri="{FF2B5EF4-FFF2-40B4-BE49-F238E27FC236}">
                <a16:creationId xmlns:a16="http://schemas.microsoft.com/office/drawing/2014/main" id="{85D95FF7-F88E-0096-30E4-8501360FEC5C}"/>
              </a:ext>
            </a:extLst>
          </p:cNvPr>
          <p:cNvPicPr>
            <a:picLocks noChangeAspect="1"/>
          </p:cNvPicPr>
          <p:nvPr/>
        </p:nvPicPr>
        <p:blipFill>
          <a:blip r:embed="rId5">
            <a:lum bright="70000" contrast="-70000"/>
            <a:extLst>
              <a:ext uri="{96DAC541-7B7A-43D3-8B79-37D633B846F1}">
                <asvg:svgBlip xmlns:asvg="http://schemas.microsoft.com/office/drawing/2016/SVG/main" r:embed="rId6"/>
              </a:ext>
            </a:extLst>
          </a:blip>
          <a:stretch>
            <a:fillRect/>
          </a:stretch>
        </p:blipFill>
        <p:spPr>
          <a:xfrm>
            <a:off x="9995688" y="2122698"/>
            <a:ext cx="914400" cy="914400"/>
          </a:xfrm>
          <a:prstGeom prst="rect">
            <a:avLst/>
          </a:prstGeom>
        </p:spPr>
      </p:pic>
      <p:pic>
        <p:nvPicPr>
          <p:cNvPr id="16" name="Graphic 15" descr="Pandemic exponential curve bar graph outline">
            <a:extLst>
              <a:ext uri="{FF2B5EF4-FFF2-40B4-BE49-F238E27FC236}">
                <a16:creationId xmlns:a16="http://schemas.microsoft.com/office/drawing/2014/main" id="{76C728AB-278B-F20E-0434-A7CCED2D3929}"/>
              </a:ext>
            </a:extLst>
          </p:cNvPr>
          <p:cNvPicPr>
            <a:picLocks noChangeAspect="1"/>
          </p:cNvPicPr>
          <p:nvPr/>
        </p:nvPicPr>
        <p:blipFill>
          <a:blip r:embed="rId7">
            <a:lum bright="70000" contrast="-70000"/>
            <a:extLst>
              <a:ext uri="{96DAC541-7B7A-43D3-8B79-37D633B846F1}">
                <asvg:svgBlip xmlns:asvg="http://schemas.microsoft.com/office/drawing/2016/SVG/main" r:embed="rId8"/>
              </a:ext>
            </a:extLst>
          </a:blip>
          <a:stretch>
            <a:fillRect/>
          </a:stretch>
        </p:blipFill>
        <p:spPr>
          <a:xfrm>
            <a:off x="6981565" y="2122698"/>
            <a:ext cx="914400" cy="914400"/>
          </a:xfrm>
          <a:prstGeom prst="rect">
            <a:avLst/>
          </a:prstGeom>
        </p:spPr>
      </p:pic>
      <p:grpSp>
        <p:nvGrpSpPr>
          <p:cNvPr id="21" name="Group 20">
            <a:extLst>
              <a:ext uri="{FF2B5EF4-FFF2-40B4-BE49-F238E27FC236}">
                <a16:creationId xmlns:a16="http://schemas.microsoft.com/office/drawing/2014/main" id="{54503ACE-D138-6ECB-C6A3-6787AA10D760}"/>
              </a:ext>
            </a:extLst>
          </p:cNvPr>
          <p:cNvGrpSpPr/>
          <p:nvPr/>
        </p:nvGrpSpPr>
        <p:grpSpPr>
          <a:xfrm>
            <a:off x="3537744" y="1703021"/>
            <a:ext cx="1840814" cy="2668153"/>
            <a:chOff x="626146" y="1703409"/>
            <a:chExt cx="1840814" cy="2668153"/>
          </a:xfrm>
        </p:grpSpPr>
        <p:sp>
          <p:nvSpPr>
            <p:cNvPr id="56" name="Rectangle: Rounded Corners 55">
              <a:extLst>
                <a:ext uri="{FF2B5EF4-FFF2-40B4-BE49-F238E27FC236}">
                  <a16:creationId xmlns:a16="http://schemas.microsoft.com/office/drawing/2014/main" id="{0C4AB2BD-AA7A-715E-65E4-7CFFA7D662E0}"/>
                </a:ext>
              </a:extLst>
            </p:cNvPr>
            <p:cNvSpPr/>
            <p:nvPr/>
          </p:nvSpPr>
          <p:spPr>
            <a:xfrm>
              <a:off x="626146" y="1703409"/>
              <a:ext cx="1840814" cy="2668153"/>
            </a:xfrm>
            <a:prstGeom prst="roundRect">
              <a:avLst/>
            </a:prstGeom>
            <a:solidFill>
              <a:srgbClr val="00A4A6"/>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1200"/>
                </a:spcBef>
                <a:spcAft>
                  <a:spcPts val="0"/>
                </a:spcAft>
                <a:buClrTx/>
                <a:buSzTx/>
                <a:buFontTx/>
                <a:buNone/>
                <a:tabLst/>
                <a:defRPr/>
              </a:pPr>
              <a:endParaRPr kumimoji="0" lang="en-US" sz="2400" b="1" i="0" u="none" strike="noStrike" kern="1200" cap="none" spc="0" normalizeH="0" baseline="0" noProof="0">
                <a:ln>
                  <a:noFill/>
                </a:ln>
                <a:solidFill>
                  <a:prstClr val="white"/>
                </a:solidFill>
                <a:effectLst/>
                <a:uLnTx/>
                <a:uFillTx/>
                <a:latin typeface="TheSans Spire Bold" panose="020B0502060101020104"/>
                <a:ea typeface="+mn-ea"/>
                <a:cs typeface="+mn-cs"/>
              </a:endParaRPr>
            </a:p>
            <a:p>
              <a:pPr marL="0" marR="0" lvl="0" indent="0" algn="ctr" defTabSz="914400" rtl="0" eaLnBrk="1" fontAlgn="auto" latinLnBrk="0" hangingPunct="1">
                <a:lnSpc>
                  <a:spcPct val="100000"/>
                </a:lnSpc>
                <a:spcBef>
                  <a:spcPts val="1200"/>
                </a:spcBef>
                <a:spcAft>
                  <a:spcPts val="0"/>
                </a:spcAft>
                <a:buClrTx/>
                <a:buSzTx/>
                <a:buFontTx/>
                <a:buNone/>
                <a:tabLst/>
                <a:defRPr/>
              </a:pPr>
              <a:endParaRPr kumimoji="0" lang="en-US" sz="2400" b="1" i="0" u="none" strike="noStrike" kern="1200" cap="none" spc="0" normalizeH="0" baseline="0" noProof="0">
                <a:ln>
                  <a:noFill/>
                </a:ln>
                <a:solidFill>
                  <a:prstClr val="white"/>
                </a:solidFill>
                <a:effectLst/>
                <a:uLnTx/>
                <a:uFillTx/>
                <a:latin typeface="TheSans Spire Bold" panose="020B0502060101020104"/>
                <a:ea typeface="+mn-ea"/>
                <a:cs typeface="+mn-cs"/>
              </a:endParaRPr>
            </a:p>
            <a:p>
              <a:pPr marL="0" marR="0" lvl="0" indent="0" algn="ctr" defTabSz="914400" rtl="0" eaLnBrk="1" fontAlgn="auto" latinLnBrk="0" hangingPunct="1">
                <a:lnSpc>
                  <a:spcPct val="100000"/>
                </a:lnSpc>
                <a:spcBef>
                  <a:spcPts val="120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TheSans Spire Bold" panose="020B0502060101020104"/>
                  <a:ea typeface="+mn-ea"/>
                  <a:cs typeface="+mn-cs"/>
                </a:rPr>
                <a:t>Patient experience and engagement</a:t>
              </a:r>
            </a:p>
          </p:txBody>
        </p:sp>
        <p:pic>
          <p:nvPicPr>
            <p:cNvPr id="18" name="Graphic 17" descr="Ui Ux outline">
              <a:extLst>
                <a:ext uri="{FF2B5EF4-FFF2-40B4-BE49-F238E27FC236}">
                  <a16:creationId xmlns:a16="http://schemas.microsoft.com/office/drawing/2014/main" id="{F33F8D8E-3CA1-2A20-E3E6-1AC846819334}"/>
                </a:ext>
              </a:extLst>
            </p:cNvPr>
            <p:cNvPicPr>
              <a:picLocks noChangeAspect="1"/>
            </p:cNvPicPr>
            <p:nvPr/>
          </p:nvPicPr>
          <p:blipFill>
            <a:blip r:embed="rId9">
              <a:lum bright="70000" contrast="-70000"/>
              <a:extLst>
                <a:ext uri="{96DAC541-7B7A-43D3-8B79-37D633B846F1}">
                  <asvg:svgBlip xmlns:asvg="http://schemas.microsoft.com/office/drawing/2016/SVG/main" r:embed="rId10"/>
                </a:ext>
              </a:extLst>
            </a:blip>
            <a:stretch>
              <a:fillRect/>
            </a:stretch>
          </p:blipFill>
          <p:spPr>
            <a:xfrm>
              <a:off x="1084771" y="2122698"/>
              <a:ext cx="914400" cy="914400"/>
            </a:xfrm>
            <a:prstGeom prst="rect">
              <a:avLst/>
            </a:prstGeom>
          </p:spPr>
        </p:pic>
      </p:grpSp>
      <p:grpSp>
        <p:nvGrpSpPr>
          <p:cNvPr id="22" name="Group 21">
            <a:extLst>
              <a:ext uri="{FF2B5EF4-FFF2-40B4-BE49-F238E27FC236}">
                <a16:creationId xmlns:a16="http://schemas.microsoft.com/office/drawing/2014/main" id="{8A5D9919-4D18-49B7-CF16-F58F4CF88526}"/>
              </a:ext>
            </a:extLst>
          </p:cNvPr>
          <p:cNvGrpSpPr/>
          <p:nvPr/>
        </p:nvGrpSpPr>
        <p:grpSpPr>
          <a:xfrm>
            <a:off x="651935" y="1702633"/>
            <a:ext cx="1840814" cy="2668153"/>
            <a:chOff x="3563533" y="1703409"/>
            <a:chExt cx="1840814" cy="2668153"/>
          </a:xfrm>
        </p:grpSpPr>
        <p:sp>
          <p:nvSpPr>
            <p:cNvPr id="57" name="Rectangle: Rounded Corners 56">
              <a:extLst>
                <a:ext uri="{FF2B5EF4-FFF2-40B4-BE49-F238E27FC236}">
                  <a16:creationId xmlns:a16="http://schemas.microsoft.com/office/drawing/2014/main" id="{9729202B-C6E2-0550-BD18-409C9BBC8BA7}"/>
                </a:ext>
              </a:extLst>
            </p:cNvPr>
            <p:cNvSpPr/>
            <p:nvPr/>
          </p:nvSpPr>
          <p:spPr>
            <a:xfrm>
              <a:off x="3563533" y="1703409"/>
              <a:ext cx="1840814" cy="2668153"/>
            </a:xfrm>
            <a:prstGeom prst="roundRect">
              <a:avLst/>
            </a:prstGeom>
            <a:solidFill>
              <a:srgbClr val="008385"/>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1200"/>
                </a:spcBef>
                <a:spcAft>
                  <a:spcPts val="0"/>
                </a:spcAft>
                <a:buClrTx/>
                <a:buSzTx/>
                <a:buFontTx/>
                <a:buNone/>
                <a:tabLst/>
                <a:defRPr/>
              </a:pPr>
              <a:endParaRPr kumimoji="0" lang="en-US" sz="2400" b="1" i="0" u="none" strike="noStrike" kern="1200" cap="none" spc="0" normalizeH="0" baseline="0" noProof="0">
                <a:ln>
                  <a:noFill/>
                </a:ln>
                <a:solidFill>
                  <a:prstClr val="white"/>
                </a:solidFill>
                <a:effectLst/>
                <a:uLnTx/>
                <a:uFillTx/>
                <a:latin typeface="TheSans Spire Bold" panose="020B0502060101020104"/>
                <a:ea typeface="+mn-ea"/>
                <a:cs typeface="+mn-cs"/>
              </a:endParaRPr>
            </a:p>
            <a:p>
              <a:pPr marL="0" marR="0" lvl="0" indent="0" algn="ctr" defTabSz="914400" rtl="0" eaLnBrk="1" fontAlgn="auto" latinLnBrk="0" hangingPunct="1">
                <a:lnSpc>
                  <a:spcPct val="100000"/>
                </a:lnSpc>
                <a:spcBef>
                  <a:spcPts val="1200"/>
                </a:spcBef>
                <a:spcAft>
                  <a:spcPts val="0"/>
                </a:spcAft>
                <a:buClrTx/>
                <a:buSzTx/>
                <a:buFontTx/>
                <a:buNone/>
                <a:tabLst/>
                <a:defRPr/>
              </a:pPr>
              <a:endParaRPr kumimoji="0" lang="en-US" sz="2400" b="1" i="0" u="none" strike="noStrike" kern="1200" cap="none" spc="0" normalizeH="0" baseline="0" noProof="0">
                <a:ln>
                  <a:noFill/>
                </a:ln>
                <a:solidFill>
                  <a:prstClr val="white"/>
                </a:solidFill>
                <a:effectLst/>
                <a:uLnTx/>
                <a:uFillTx/>
                <a:latin typeface="TheSans Spire Bold" panose="020B0502060101020104"/>
                <a:ea typeface="+mn-ea"/>
                <a:cs typeface="+mn-cs"/>
              </a:endParaRPr>
            </a:p>
            <a:p>
              <a:pPr marL="0" marR="0" lvl="0" indent="0" algn="ctr" defTabSz="914400" rtl="0" eaLnBrk="1" fontAlgn="auto" latinLnBrk="0" hangingPunct="1">
                <a:lnSpc>
                  <a:spcPct val="100000"/>
                </a:lnSpc>
                <a:spcBef>
                  <a:spcPts val="120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TheSans Spire Bold" panose="020B0502060101020104"/>
                  <a:ea typeface="+mn-ea"/>
                  <a:cs typeface="+mn-cs"/>
                </a:rPr>
                <a:t>Patient Safety</a:t>
              </a:r>
            </a:p>
            <a:p>
              <a:pPr marL="0" marR="0" lvl="0" indent="0" algn="ctr" defTabSz="914400" rtl="0" eaLnBrk="1" fontAlgn="auto" latinLnBrk="0" hangingPunct="1">
                <a:lnSpc>
                  <a:spcPct val="100000"/>
                </a:lnSpc>
                <a:spcBef>
                  <a:spcPts val="1200"/>
                </a:spcBef>
                <a:spcAft>
                  <a:spcPts val="0"/>
                </a:spcAft>
                <a:buClrTx/>
                <a:buSzTx/>
                <a:buFontTx/>
                <a:buNone/>
                <a:tabLst/>
                <a:defRPr/>
              </a:pPr>
              <a:endParaRPr kumimoji="0" lang="en-US" sz="500" b="1" i="0" u="none" strike="noStrike" kern="1200" cap="none" spc="0" normalizeH="0" baseline="0" noProof="0">
                <a:ln>
                  <a:noFill/>
                </a:ln>
                <a:solidFill>
                  <a:prstClr val="white"/>
                </a:solidFill>
                <a:effectLst/>
                <a:uLnTx/>
                <a:uFillTx/>
                <a:latin typeface="TheSans Spire Bold" panose="020B0502060101020104"/>
                <a:ea typeface="+mn-ea"/>
                <a:cs typeface="+mn-cs"/>
              </a:endParaRPr>
            </a:p>
          </p:txBody>
        </p:sp>
        <p:pic>
          <p:nvPicPr>
            <p:cNvPr id="20" name="Graphic 19" descr="Hospital outline">
              <a:extLst>
                <a:ext uri="{FF2B5EF4-FFF2-40B4-BE49-F238E27FC236}">
                  <a16:creationId xmlns:a16="http://schemas.microsoft.com/office/drawing/2014/main" id="{6D678C54-3E1B-39A3-F5FF-560B35DBA759}"/>
                </a:ext>
              </a:extLst>
            </p:cNvPr>
            <p:cNvPicPr>
              <a:picLocks noChangeAspect="1"/>
            </p:cNvPicPr>
            <p:nvPr/>
          </p:nvPicPr>
          <p:blipFill>
            <a:blip r:embed="rId11">
              <a:lum bright="70000" contrast="-70000"/>
              <a:extLst>
                <a:ext uri="{96DAC541-7B7A-43D3-8B79-37D633B846F1}">
                  <asvg:svgBlip xmlns:asvg="http://schemas.microsoft.com/office/drawing/2016/SVG/main" r:embed="rId12"/>
                </a:ext>
              </a:extLst>
            </a:blip>
            <a:stretch>
              <a:fillRect/>
            </a:stretch>
          </p:blipFill>
          <p:spPr>
            <a:xfrm>
              <a:off x="4062975" y="2122698"/>
              <a:ext cx="914400" cy="914400"/>
            </a:xfrm>
            <a:prstGeom prst="rect">
              <a:avLst/>
            </a:prstGeom>
          </p:spPr>
        </p:pic>
      </p:grpSp>
      <p:cxnSp>
        <p:nvCxnSpPr>
          <p:cNvPr id="8" name="Straight Arrow Connector 7">
            <a:extLst>
              <a:ext uri="{FF2B5EF4-FFF2-40B4-BE49-F238E27FC236}">
                <a16:creationId xmlns:a16="http://schemas.microsoft.com/office/drawing/2014/main" id="{2CEF74D2-DE4D-9DD7-AA58-9A0616CFC3E4}"/>
              </a:ext>
            </a:extLst>
          </p:cNvPr>
          <p:cNvCxnSpPr>
            <a:cxnSpLocks/>
          </p:cNvCxnSpPr>
          <p:nvPr/>
        </p:nvCxnSpPr>
        <p:spPr>
          <a:xfrm flipH="1">
            <a:off x="573052" y="5992225"/>
            <a:ext cx="10992801" cy="0"/>
          </a:xfrm>
          <a:prstGeom prst="straightConnector1">
            <a:avLst/>
          </a:prstGeom>
          <a:ln w="161925">
            <a:solidFill>
              <a:srgbClr val="007A80"/>
            </a:solidFill>
            <a:headEnd type="triangle"/>
            <a:tailEnd type="triangle"/>
          </a:ln>
        </p:spPr>
        <p:style>
          <a:lnRef idx="2">
            <a:schemeClr val="accent6"/>
          </a:lnRef>
          <a:fillRef idx="0">
            <a:schemeClr val="accent6"/>
          </a:fillRef>
          <a:effectRef idx="1">
            <a:schemeClr val="accent6"/>
          </a:effectRef>
          <a:fontRef idx="minor">
            <a:schemeClr val="tx1"/>
          </a:fontRef>
        </p:style>
      </p:cxnSp>
      <p:sp>
        <p:nvSpPr>
          <p:cNvPr id="11" name="Oval 10">
            <a:extLst>
              <a:ext uri="{FF2B5EF4-FFF2-40B4-BE49-F238E27FC236}">
                <a16:creationId xmlns:a16="http://schemas.microsoft.com/office/drawing/2014/main" id="{B88BE77E-3F66-3535-9B12-DF5572368799}"/>
              </a:ext>
            </a:extLst>
          </p:cNvPr>
          <p:cNvSpPr/>
          <p:nvPr/>
        </p:nvSpPr>
        <p:spPr>
          <a:xfrm>
            <a:off x="4910769" y="5629369"/>
            <a:ext cx="2530129" cy="725711"/>
          </a:xfrm>
          <a:prstGeom prst="ellipse">
            <a:avLst/>
          </a:prstGeom>
          <a:solidFill>
            <a:srgbClr val="007A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120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TheSans Spire Bold" panose="020B0502060101020104"/>
                <a:ea typeface="+mn-ea"/>
                <a:cs typeface="+mn-cs"/>
              </a:rPr>
              <a:t>Assurance</a:t>
            </a:r>
            <a:endParaRPr kumimoji="0" lang="en-GB" sz="1800" b="1" i="0" u="none" strike="noStrike" kern="1200" cap="none" spc="0" normalizeH="0" baseline="0" noProof="0" dirty="0">
              <a:ln>
                <a:noFill/>
              </a:ln>
              <a:solidFill>
                <a:prstClr val="white"/>
              </a:solidFill>
              <a:effectLst/>
              <a:uLnTx/>
              <a:uFillTx/>
              <a:latin typeface="TheSans Spire Bold" panose="020B0502060101020104"/>
              <a:ea typeface="+mn-ea"/>
              <a:cs typeface="+mn-cs"/>
            </a:endParaRPr>
          </a:p>
        </p:txBody>
      </p:sp>
    </p:spTree>
    <p:extLst>
      <p:ext uri="{BB962C8B-B14F-4D97-AF65-F5344CB8AC3E}">
        <p14:creationId xmlns:p14="http://schemas.microsoft.com/office/powerpoint/2010/main" val="29742198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7031F-26FA-94B3-2243-43A75E994F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6912CC-11CF-E55F-BED1-5EFF2362EEE5}"/>
              </a:ext>
            </a:extLst>
          </p:cNvPr>
          <p:cNvSpPr>
            <a:spLocks noGrp="1"/>
          </p:cNvSpPr>
          <p:nvPr>
            <p:ph type="title"/>
          </p:nvPr>
        </p:nvSpPr>
        <p:spPr>
          <a:xfrm>
            <a:off x="1188720" y="502920"/>
            <a:ext cx="11042536" cy="388473"/>
          </a:xfrm>
        </p:spPr>
        <p:txBody>
          <a:bodyPr/>
          <a:lstStyle/>
          <a:p>
            <a:r>
              <a:rPr lang="en-US" sz="2700"/>
              <a:t>The Knowledge and Learning Framework</a:t>
            </a:r>
          </a:p>
        </p:txBody>
      </p:sp>
      <p:pic>
        <p:nvPicPr>
          <p:cNvPr id="4" name="Picture 3" descr="A heart in hands on a black background&#10;&#10;AI-generated content may be incorrect.">
            <a:extLst>
              <a:ext uri="{FF2B5EF4-FFF2-40B4-BE49-F238E27FC236}">
                <a16:creationId xmlns:a16="http://schemas.microsoft.com/office/drawing/2014/main" id="{95891414-BDF8-0556-C180-8DFE19013F9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4974" y="470906"/>
            <a:ext cx="457716" cy="396000"/>
          </a:xfrm>
          <a:prstGeom prst="rect">
            <a:avLst/>
          </a:prstGeom>
        </p:spPr>
      </p:pic>
      <p:pic>
        <p:nvPicPr>
          <p:cNvPr id="7" name="object 4">
            <a:extLst>
              <a:ext uri="{FF2B5EF4-FFF2-40B4-BE49-F238E27FC236}">
                <a16:creationId xmlns:a16="http://schemas.microsoft.com/office/drawing/2014/main" id="{02D2D882-6F31-BFA9-0796-AC10DDB7A4BD}"/>
              </a:ext>
            </a:extLst>
          </p:cNvPr>
          <p:cNvPicPr/>
          <p:nvPr/>
        </p:nvPicPr>
        <p:blipFill>
          <a:blip r:embed="rId4" cstate="print"/>
          <a:stretch>
            <a:fillRect/>
          </a:stretch>
        </p:blipFill>
        <p:spPr>
          <a:xfrm>
            <a:off x="6096000" y="1404126"/>
            <a:ext cx="5435591" cy="4757522"/>
          </a:xfrm>
          <a:prstGeom prst="rect">
            <a:avLst/>
          </a:prstGeom>
        </p:spPr>
      </p:pic>
      <p:pic>
        <p:nvPicPr>
          <p:cNvPr id="9" name="Picture 8">
            <a:extLst>
              <a:ext uri="{FF2B5EF4-FFF2-40B4-BE49-F238E27FC236}">
                <a16:creationId xmlns:a16="http://schemas.microsoft.com/office/drawing/2014/main" id="{AF538DA7-3B83-52B4-097D-C7AA0B923FB6}"/>
              </a:ext>
            </a:extLst>
          </p:cNvPr>
          <p:cNvPicPr>
            <a:picLocks noChangeAspect="1"/>
          </p:cNvPicPr>
          <p:nvPr/>
        </p:nvPicPr>
        <p:blipFill>
          <a:blip r:embed="rId5"/>
          <a:stretch>
            <a:fillRect/>
          </a:stretch>
        </p:blipFill>
        <p:spPr>
          <a:xfrm>
            <a:off x="484974" y="1884532"/>
            <a:ext cx="4927255" cy="3518331"/>
          </a:xfrm>
          <a:prstGeom prst="rect">
            <a:avLst/>
          </a:prstGeom>
        </p:spPr>
      </p:pic>
    </p:spTree>
    <p:extLst>
      <p:ext uri="{BB962C8B-B14F-4D97-AF65-F5344CB8AC3E}">
        <p14:creationId xmlns:p14="http://schemas.microsoft.com/office/powerpoint/2010/main" val="607516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F8127-D42D-AA5A-0A64-03D50F6CCC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9F8AAC-9291-BD8D-1FEE-380A33F66C2B}"/>
              </a:ext>
            </a:extLst>
          </p:cNvPr>
          <p:cNvSpPr>
            <a:spLocks noGrp="1"/>
          </p:cNvSpPr>
          <p:nvPr>
            <p:ph type="title"/>
          </p:nvPr>
        </p:nvSpPr>
        <p:spPr>
          <a:xfrm>
            <a:off x="1188720" y="502920"/>
            <a:ext cx="11042536" cy="388473"/>
          </a:xfrm>
        </p:spPr>
        <p:txBody>
          <a:bodyPr/>
          <a:lstStyle/>
          <a:p>
            <a:r>
              <a:rPr lang="en-US" sz="2700" dirty="0"/>
              <a:t>What contributes to a learning culture?</a:t>
            </a:r>
          </a:p>
        </p:txBody>
      </p:sp>
      <p:pic>
        <p:nvPicPr>
          <p:cNvPr id="4" name="Picture 3" descr="A heart in hands on a black background&#10;&#10;AI-generated content may be incorrect.">
            <a:extLst>
              <a:ext uri="{FF2B5EF4-FFF2-40B4-BE49-F238E27FC236}">
                <a16:creationId xmlns:a16="http://schemas.microsoft.com/office/drawing/2014/main" id="{51733955-FCD4-FDF7-F6F7-57C2C894B41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4974" y="470906"/>
            <a:ext cx="457716" cy="396000"/>
          </a:xfrm>
          <a:prstGeom prst="rect">
            <a:avLst/>
          </a:prstGeom>
        </p:spPr>
      </p:pic>
      <p:sp>
        <p:nvSpPr>
          <p:cNvPr id="8" name="TextBox 7">
            <a:extLst>
              <a:ext uri="{FF2B5EF4-FFF2-40B4-BE49-F238E27FC236}">
                <a16:creationId xmlns:a16="http://schemas.microsoft.com/office/drawing/2014/main" id="{CD69CF83-49C4-457B-43AA-91DB6F3294A3}"/>
              </a:ext>
            </a:extLst>
          </p:cNvPr>
          <p:cNvSpPr txBox="1"/>
          <p:nvPr/>
        </p:nvSpPr>
        <p:spPr>
          <a:xfrm>
            <a:off x="5472544" y="5470054"/>
            <a:ext cx="6497783" cy="1323439"/>
          </a:xfrm>
          <a:prstGeom prst="rect">
            <a:avLst/>
          </a:prstGeom>
          <a:solidFill>
            <a:srgbClr val="E5F1F2"/>
          </a:solidFill>
        </p:spPr>
        <p:txBody>
          <a:bodyPr wrap="square" rtlCol="0">
            <a:spAutoFit/>
          </a:bodyPr>
          <a:lstStyle/>
          <a:p>
            <a:pPr algn="ctr">
              <a:defRPr/>
            </a:pPr>
            <a:r>
              <a:rPr lang="en-US" sz="2000" b="1" i="1" dirty="0">
                <a:solidFill>
                  <a:srgbClr val="494949">
                    <a:lumMod val="75000"/>
                  </a:srgbClr>
                </a:solidFill>
                <a:latin typeface="TheSans Spire" panose="020B0502060101020104" pitchFamily="34" charset="0"/>
              </a:rPr>
              <a:t>“Our good culture allows good conversations – if we get culture right, we get safety right!</a:t>
            </a:r>
          </a:p>
          <a:p>
            <a:pPr algn="ctr">
              <a:defRPr/>
            </a:pPr>
            <a:r>
              <a:rPr lang="en-US" sz="2000" b="1" i="1" dirty="0">
                <a:solidFill>
                  <a:srgbClr val="494949">
                    <a:lumMod val="75000"/>
                  </a:srgbClr>
                </a:solidFill>
                <a:latin typeface="TheSans Spire" panose="020B0502060101020104" pitchFamily="34" charset="0"/>
              </a:rPr>
              <a:t>We need to learn when things go wrong, as well as when they go right”  </a:t>
            </a:r>
            <a:r>
              <a:rPr lang="en-US" sz="1400" dirty="0">
                <a:solidFill>
                  <a:srgbClr val="494949">
                    <a:lumMod val="75000"/>
                  </a:srgbClr>
                </a:solidFill>
                <a:latin typeface="TheSans Spire" panose="020B0502060101020104" pitchFamily="34" charset="0"/>
              </a:rPr>
              <a:t>(Dr Cathy Cale – Group Medical Director) </a:t>
            </a:r>
          </a:p>
        </p:txBody>
      </p:sp>
      <p:pic>
        <p:nvPicPr>
          <p:cNvPr id="9" name="Picture 8" descr="A person pushing a hospital bed&#10;&#10;Description automatically generated">
            <a:extLst>
              <a:ext uri="{FF2B5EF4-FFF2-40B4-BE49-F238E27FC236}">
                <a16:creationId xmlns:a16="http://schemas.microsoft.com/office/drawing/2014/main" id="{1674F527-887F-DD9B-74AC-F2016408F463}"/>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221673" y="1382286"/>
            <a:ext cx="4979963" cy="4299105"/>
          </a:xfrm>
          <a:prstGeom prst="rect">
            <a:avLst/>
          </a:prstGeom>
        </p:spPr>
      </p:pic>
      <p:sp>
        <p:nvSpPr>
          <p:cNvPr id="3" name="TextBox 2">
            <a:extLst>
              <a:ext uri="{FF2B5EF4-FFF2-40B4-BE49-F238E27FC236}">
                <a16:creationId xmlns:a16="http://schemas.microsoft.com/office/drawing/2014/main" id="{22ED0D42-7E39-9343-2BEF-4C812167BE88}"/>
              </a:ext>
            </a:extLst>
          </p:cNvPr>
          <p:cNvSpPr txBox="1"/>
          <p:nvPr/>
        </p:nvSpPr>
        <p:spPr>
          <a:xfrm>
            <a:off x="5472544" y="1382286"/>
            <a:ext cx="6497783" cy="4093428"/>
          </a:xfrm>
          <a:prstGeom prst="rect">
            <a:avLst/>
          </a:prstGeom>
          <a:solidFill>
            <a:srgbClr val="E5F1F2"/>
          </a:solidFill>
        </p:spPr>
        <p:txBody>
          <a:bodyPr wrap="square" rtlCol="0">
            <a:spAutoFit/>
          </a:bodyPr>
          <a:lstStyle/>
          <a:p>
            <a:pPr marL="342900" indent="-342900" defTabSz="914400">
              <a:buFont typeface="Arial" panose="020B0604020202020204" pitchFamily="34" charset="0"/>
              <a:buChar char="•"/>
              <a:defRPr/>
            </a:pPr>
            <a:r>
              <a:rPr lang="en-GB" sz="2000" dirty="0">
                <a:solidFill>
                  <a:srgbClr val="4A4A4A"/>
                </a:solidFill>
                <a:latin typeface="The SansSpire"/>
              </a:rPr>
              <a:t>Encourage colleagues to engage with each other through PSIRF to learn when things go wrong, and celebrate when they go right</a:t>
            </a:r>
          </a:p>
          <a:p>
            <a:pPr marL="342900" indent="-342900" defTabSz="914400">
              <a:buFont typeface="Arial" panose="020B0604020202020204" pitchFamily="34" charset="0"/>
              <a:buChar char="•"/>
              <a:defRPr/>
            </a:pPr>
            <a:r>
              <a:rPr lang="en-GB" sz="2000" dirty="0">
                <a:solidFill>
                  <a:srgbClr val="4A4A4A"/>
                </a:solidFill>
                <a:latin typeface="The SansSpire"/>
              </a:rPr>
              <a:t>Be reflective, learn from past experiences</a:t>
            </a:r>
          </a:p>
          <a:p>
            <a:pPr marL="342900" indent="-342900" defTabSz="914400">
              <a:buFont typeface="Arial" panose="020B0604020202020204" pitchFamily="34" charset="0"/>
              <a:buChar char="•"/>
              <a:defRPr/>
            </a:pPr>
            <a:r>
              <a:rPr lang="en-GB" sz="2000" dirty="0">
                <a:solidFill>
                  <a:srgbClr val="4A4A4A"/>
                </a:solidFill>
                <a:latin typeface="The SansSpire"/>
              </a:rPr>
              <a:t>Change should not be top down – PSIRF brings together varied colleagues</a:t>
            </a:r>
          </a:p>
          <a:p>
            <a:pPr marL="342900" indent="-342900" defTabSz="914400">
              <a:buFont typeface="Arial" panose="020B0604020202020204" pitchFamily="34" charset="0"/>
              <a:buChar char="•"/>
              <a:defRPr/>
            </a:pPr>
            <a:r>
              <a:rPr lang="en-GB" sz="2000" dirty="0">
                <a:solidFill>
                  <a:srgbClr val="4A4A4A"/>
                </a:solidFill>
                <a:latin typeface="The SansSpire"/>
              </a:rPr>
              <a:t>Enable frontline-led change through QI</a:t>
            </a:r>
          </a:p>
          <a:p>
            <a:pPr marL="342900" indent="-342900" defTabSz="914400">
              <a:buFont typeface="Arial" panose="020B0604020202020204" pitchFamily="34" charset="0"/>
              <a:buChar char="•"/>
              <a:defRPr/>
            </a:pPr>
            <a:r>
              <a:rPr lang="en-GB" sz="2000" dirty="0">
                <a:solidFill>
                  <a:srgbClr val="4A4A4A"/>
                </a:solidFill>
                <a:latin typeface="The SansSpire"/>
              </a:rPr>
              <a:t>Encourage professional curiosity</a:t>
            </a:r>
          </a:p>
          <a:p>
            <a:pPr marL="342900" indent="-342900" defTabSz="914400">
              <a:buFont typeface="Arial" panose="020B0604020202020204" pitchFamily="34" charset="0"/>
              <a:buChar char="•"/>
              <a:defRPr/>
            </a:pPr>
            <a:r>
              <a:rPr lang="en-GB" sz="2000" dirty="0">
                <a:solidFill>
                  <a:srgbClr val="4A4A4A"/>
                </a:solidFill>
                <a:latin typeface="The SansSpire"/>
              </a:rPr>
              <a:t>Encourage, listen to and act on concerns</a:t>
            </a:r>
          </a:p>
          <a:p>
            <a:pPr marL="342900" indent="-342900" defTabSz="914400">
              <a:buFont typeface="Arial" panose="020B0604020202020204" pitchFamily="34" charset="0"/>
              <a:buChar char="•"/>
              <a:defRPr/>
            </a:pPr>
            <a:r>
              <a:rPr lang="en-GB" sz="2000" dirty="0">
                <a:solidFill>
                  <a:srgbClr val="4A4A4A"/>
                </a:solidFill>
                <a:latin typeface="The SansSpire"/>
              </a:rPr>
              <a:t>Manage them consistently and compassionately</a:t>
            </a:r>
          </a:p>
          <a:p>
            <a:pPr marL="342900" indent="-342900" defTabSz="914400">
              <a:buFont typeface="Arial" panose="020B0604020202020204" pitchFamily="34" charset="0"/>
              <a:buChar char="•"/>
              <a:defRPr/>
            </a:pPr>
            <a:r>
              <a:rPr lang="en-GB" sz="2000" dirty="0">
                <a:solidFill>
                  <a:srgbClr val="4A4A4A"/>
                </a:solidFill>
                <a:latin typeface="The SansSpire"/>
              </a:rPr>
              <a:t>Work collaboratively to find solutions </a:t>
            </a:r>
          </a:p>
          <a:p>
            <a:pPr marL="342900" indent="-342900" defTabSz="914400">
              <a:buFont typeface="Arial" panose="020B0604020202020204" pitchFamily="34" charset="0"/>
              <a:buChar char="•"/>
              <a:defRPr/>
            </a:pPr>
            <a:r>
              <a:rPr lang="en-GB" sz="2000" dirty="0">
                <a:solidFill>
                  <a:srgbClr val="4A4A4A"/>
                </a:solidFill>
                <a:latin typeface="The SansSpire"/>
              </a:rPr>
              <a:t>Be consistent so people repeat their behaviour and feel safe</a:t>
            </a:r>
          </a:p>
        </p:txBody>
      </p:sp>
    </p:spTree>
    <p:extLst>
      <p:ext uri="{BB962C8B-B14F-4D97-AF65-F5344CB8AC3E}">
        <p14:creationId xmlns:p14="http://schemas.microsoft.com/office/powerpoint/2010/main" val="36453643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27D1D1-F622-1BA9-80AA-4E837474B65C}"/>
            </a:ext>
          </a:extLst>
        </p:cNvPr>
        <p:cNvGrpSpPr/>
        <p:nvPr/>
      </p:nvGrpSpPr>
      <p:grpSpPr>
        <a:xfrm>
          <a:off x="0" y="0"/>
          <a:ext cx="0" cy="0"/>
          <a:chOff x="0" y="0"/>
          <a:chExt cx="0" cy="0"/>
        </a:xfrm>
      </p:grpSpPr>
      <p:pic>
        <p:nvPicPr>
          <p:cNvPr id="4" name="Picture 3" descr="A heart in hands on a black background&#10;&#10;AI-generated content may be incorrect.">
            <a:extLst>
              <a:ext uri="{FF2B5EF4-FFF2-40B4-BE49-F238E27FC236}">
                <a16:creationId xmlns:a16="http://schemas.microsoft.com/office/drawing/2014/main" id="{E76424D7-A16C-951A-C733-24B9ED69986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4974" y="470906"/>
            <a:ext cx="457716" cy="396000"/>
          </a:xfrm>
          <a:prstGeom prst="rect">
            <a:avLst/>
          </a:prstGeom>
        </p:spPr>
      </p:pic>
      <p:pic>
        <p:nvPicPr>
          <p:cNvPr id="13" name="Picture 12">
            <a:extLst>
              <a:ext uri="{FF2B5EF4-FFF2-40B4-BE49-F238E27FC236}">
                <a16:creationId xmlns:a16="http://schemas.microsoft.com/office/drawing/2014/main" id="{C52C336C-AEB4-806D-9E7C-4368B730AAD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80389" y="3664325"/>
            <a:ext cx="3485220" cy="2324614"/>
          </a:xfrm>
          <a:prstGeom prst="rect">
            <a:avLst/>
          </a:prstGeom>
        </p:spPr>
      </p:pic>
      <p:sp>
        <p:nvSpPr>
          <p:cNvPr id="14" name="Title 1">
            <a:extLst>
              <a:ext uri="{FF2B5EF4-FFF2-40B4-BE49-F238E27FC236}">
                <a16:creationId xmlns:a16="http://schemas.microsoft.com/office/drawing/2014/main" id="{7A28C62E-7936-5816-7634-280AD63998AD}"/>
              </a:ext>
            </a:extLst>
          </p:cNvPr>
          <p:cNvSpPr txBox="1">
            <a:spLocks/>
          </p:cNvSpPr>
          <p:nvPr/>
        </p:nvSpPr>
        <p:spPr>
          <a:xfrm>
            <a:off x="2592919" y="2576529"/>
            <a:ext cx="10506456" cy="204250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0" i="0" kern="1200">
                <a:solidFill>
                  <a:schemeClr val="bg2"/>
                </a:solidFill>
                <a:latin typeface="TheSans Spire Light" panose="020B0302060101020104" pitchFamily="34" charset="77"/>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200" b="0" i="0" u="none" strike="noStrike" kern="1200" cap="none" spc="0" normalizeH="0" baseline="0" noProof="0" dirty="0">
                <a:ln>
                  <a:noFill/>
                </a:ln>
                <a:solidFill>
                  <a:srgbClr val="008385"/>
                </a:solidFill>
                <a:effectLst/>
                <a:uLnTx/>
                <a:uFillTx/>
                <a:latin typeface="Calibri Light" panose="020F0302020204030204"/>
                <a:ea typeface="+mj-ea"/>
                <a:cs typeface="+mj-cs"/>
              </a:rPr>
              <a:t>Thank you</a:t>
            </a:r>
          </a:p>
        </p:txBody>
      </p:sp>
      <p:pic>
        <p:nvPicPr>
          <p:cNvPr id="15" name="Picture 14" descr="A building with glass windows&#10;&#10;Description automatically generated">
            <a:extLst>
              <a:ext uri="{FF2B5EF4-FFF2-40B4-BE49-F238E27FC236}">
                <a16:creationId xmlns:a16="http://schemas.microsoft.com/office/drawing/2014/main" id="{3D733CA6-27BE-EC9C-9C2B-28DDA977930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80389" y="1367297"/>
            <a:ext cx="2236205" cy="2230486"/>
          </a:xfrm>
          <a:prstGeom prst="rect">
            <a:avLst/>
          </a:prstGeom>
        </p:spPr>
      </p:pic>
      <p:pic>
        <p:nvPicPr>
          <p:cNvPr id="16" name="Picture 15" descr="A building with a sign on it&#10;&#10;Description automatically generated">
            <a:extLst>
              <a:ext uri="{FF2B5EF4-FFF2-40B4-BE49-F238E27FC236}">
                <a16:creationId xmlns:a16="http://schemas.microsoft.com/office/drawing/2014/main" id="{887D6C15-CD40-F895-01DA-20EEA6F105EA}"/>
              </a:ext>
            </a:extLst>
          </p:cNvPr>
          <p:cNvPicPr>
            <a:picLocks noChangeAspect="1"/>
          </p:cNvPicPr>
          <p:nvPr/>
        </p:nvPicPr>
        <p:blipFill>
          <a:blip r:embed="rId6"/>
          <a:stretch>
            <a:fillRect/>
          </a:stretch>
        </p:blipFill>
        <p:spPr>
          <a:xfrm>
            <a:off x="2667305" y="1378648"/>
            <a:ext cx="2236205" cy="2219135"/>
          </a:xfrm>
          <a:prstGeom prst="rect">
            <a:avLst/>
          </a:prstGeom>
        </p:spPr>
      </p:pic>
      <p:pic>
        <p:nvPicPr>
          <p:cNvPr id="17" name="Picture 16" descr="A sign in front of a building&#10;&#10;Description automatically generated">
            <a:extLst>
              <a:ext uri="{FF2B5EF4-FFF2-40B4-BE49-F238E27FC236}">
                <a16:creationId xmlns:a16="http://schemas.microsoft.com/office/drawing/2014/main" id="{236B7913-CACF-786C-B3B6-A4BB69E2728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011309" y="1663934"/>
            <a:ext cx="2236205" cy="1536534"/>
          </a:xfrm>
          <a:prstGeom prst="rect">
            <a:avLst/>
          </a:prstGeom>
        </p:spPr>
      </p:pic>
      <p:pic>
        <p:nvPicPr>
          <p:cNvPr id="18" name="Picture 17" descr="A sign with a heart logo&#10;&#10;Description automatically generated with medium confidence">
            <a:extLst>
              <a:ext uri="{FF2B5EF4-FFF2-40B4-BE49-F238E27FC236}">
                <a16:creationId xmlns:a16="http://schemas.microsoft.com/office/drawing/2014/main" id="{6DAB8E60-5724-ECE9-3F43-4FEB3728963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362876" y="1663934"/>
            <a:ext cx="2236205" cy="1536534"/>
          </a:xfrm>
          <a:prstGeom prst="rect">
            <a:avLst/>
          </a:prstGeom>
        </p:spPr>
      </p:pic>
      <p:sp>
        <p:nvSpPr>
          <p:cNvPr id="19" name="Subtitle 2">
            <a:extLst>
              <a:ext uri="{FF2B5EF4-FFF2-40B4-BE49-F238E27FC236}">
                <a16:creationId xmlns:a16="http://schemas.microsoft.com/office/drawing/2014/main" id="{CBA0FA99-00FF-F938-9832-BB1F6AB8FECD}"/>
              </a:ext>
            </a:extLst>
          </p:cNvPr>
          <p:cNvSpPr txBox="1">
            <a:spLocks/>
          </p:cNvSpPr>
          <p:nvPr/>
        </p:nvSpPr>
        <p:spPr>
          <a:xfrm>
            <a:off x="4125632" y="5161057"/>
            <a:ext cx="7664803" cy="1655762"/>
          </a:xfrm>
          <a:prstGeom prst="rect">
            <a:avLst/>
          </a:prstGeom>
        </p:spPr>
        <p:txBody>
          <a:bodyPr vert="horz" lIns="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tx1"/>
                </a:solidFill>
                <a:latin typeface="TheSans Spire" panose="020B0502060101020104"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TheSans Spire" panose="020B0502060101020104"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TheSans Spire" panose="020B0502060101020104"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TheSans Spire" panose="020B0502060101020104"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TheSans Spire" panose="020B05020601010201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dirty="0">
                <a:solidFill>
                  <a:srgbClr val="008385">
                    <a:lumMod val="75000"/>
                  </a:srgbClr>
                </a:solidFill>
                <a:latin typeface="TheSans Spire Light" panose="020B0302060101020104" pitchFamily="34" charset="0"/>
              </a:rPr>
              <a:t>Tracey Thacker – National Deputy Director of Quality Governance</a:t>
            </a:r>
          </a:p>
        </p:txBody>
      </p:sp>
    </p:spTree>
    <p:extLst>
      <p:ext uri="{BB962C8B-B14F-4D97-AF65-F5344CB8AC3E}">
        <p14:creationId xmlns:p14="http://schemas.microsoft.com/office/powerpoint/2010/main" val="345145854"/>
      </p:ext>
    </p:extLst>
  </p:cSld>
  <p:clrMapOvr>
    <a:masterClrMapping/>
  </p:clrMapOvr>
</p:sld>
</file>

<file path=ppt/theme/theme1.xml><?xml version="1.0" encoding="utf-8"?>
<a:theme xmlns:a="http://schemas.openxmlformats.org/drawingml/2006/main" name="1_Office Theme">
  <a:themeElements>
    <a:clrScheme name="Spire Healthcare 1">
      <a:dk1>
        <a:srgbClr val="494949"/>
      </a:dk1>
      <a:lt1>
        <a:srgbClr val="FFFFFF"/>
      </a:lt1>
      <a:dk2>
        <a:srgbClr val="008385"/>
      </a:dk2>
      <a:lt2>
        <a:srgbClr val="F0FAFA"/>
      </a:lt2>
      <a:accent1>
        <a:srgbClr val="00A3A6"/>
      </a:accent1>
      <a:accent2>
        <a:srgbClr val="CC0066"/>
      </a:accent2>
      <a:accent3>
        <a:srgbClr val="003399"/>
      </a:accent3>
      <a:accent4>
        <a:srgbClr val="66CC66"/>
      </a:accent4>
      <a:accent5>
        <a:srgbClr val="FF9900"/>
      </a:accent5>
      <a:accent6>
        <a:srgbClr val="CC0000"/>
      </a:accent6>
      <a:hlink>
        <a:srgbClr val="00A3A6"/>
      </a:hlink>
      <a:folHlink>
        <a:srgbClr val="008385"/>
      </a:folHlink>
    </a:clrScheme>
    <a:fontScheme name="Spire Healthcare">
      <a:majorFont>
        <a:latin typeface="The SansSpire Bold"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he SansSpire Regular"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edia Slides">
  <a:themeElements>
    <a:clrScheme name="Custom 3">
      <a:dk1>
        <a:srgbClr val="000000"/>
      </a:dk1>
      <a:lt1>
        <a:srgbClr val="FFFFFF"/>
      </a:lt1>
      <a:dk2>
        <a:srgbClr val="44546A"/>
      </a:dk2>
      <a:lt2>
        <a:srgbClr val="E7E6E6"/>
      </a:lt2>
      <a:accent1>
        <a:srgbClr val="008385"/>
      </a:accent1>
      <a:accent2>
        <a:srgbClr val="660099"/>
      </a:accent2>
      <a:accent3>
        <a:srgbClr val="FF9900"/>
      </a:accent3>
      <a:accent4>
        <a:srgbClr val="66CC66"/>
      </a:accent4>
      <a:accent5>
        <a:srgbClr val="CC0000"/>
      </a:accent5>
      <a:accent6>
        <a:srgbClr val="494949"/>
      </a:accent6>
      <a:hlink>
        <a:srgbClr val="0563C1"/>
      </a:hlink>
      <a:folHlink>
        <a:srgbClr val="954F72"/>
      </a:folHlink>
    </a:clrScheme>
    <a:fontScheme name="Custom 4">
      <a:majorFont>
        <a:latin typeface="TheSans Spire Bold"/>
        <a:ea typeface=""/>
        <a:cs typeface=""/>
      </a:majorFont>
      <a:minorFont>
        <a:latin typeface="TheSans Spire Bol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7c6a2e09-cd5a-43b9-95ad-f27dc8263e8e" xsi:nil="true"/>
    <lcf76f155ced4ddcb4097134ff3c332f xmlns="e6bed965-523c-4023-8d78-af032cd47694">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1F51620C47D3F4CB046B96311EA442D" ma:contentTypeVersion="15" ma:contentTypeDescription="Create a new document." ma:contentTypeScope="" ma:versionID="4a597c82bc5313b41426df21e9cdbc7a">
  <xsd:schema xmlns:xsd="http://www.w3.org/2001/XMLSchema" xmlns:xs="http://www.w3.org/2001/XMLSchema" xmlns:p="http://schemas.microsoft.com/office/2006/metadata/properties" xmlns:ns2="e6bed965-523c-4023-8d78-af032cd47694" xmlns:ns3="7c6a2e09-cd5a-43b9-95ad-f27dc8263e8e" targetNamespace="http://schemas.microsoft.com/office/2006/metadata/properties" ma:root="true" ma:fieldsID="c3ef1ddc7c14852e28076232bbf7ccf5" ns2:_="" ns3:_="">
    <xsd:import namespace="e6bed965-523c-4023-8d78-af032cd47694"/>
    <xsd:import namespace="7c6a2e09-cd5a-43b9-95ad-f27dc8263e8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GenerationTime" minOccurs="0"/>
                <xsd:element ref="ns2:MediaServiceEventHashCode" minOccurs="0"/>
                <xsd:element ref="ns2:MediaLengthInSeconds" minOccurs="0"/>
                <xsd:element ref="ns2:MediaServiceDateTaken" minOccurs="0"/>
                <xsd:element ref="ns3:TaxCatchAll" minOccurs="0"/>
                <xsd:element ref="ns2:MediaServiceOCR" minOccurs="0"/>
                <xsd:element ref="ns2:MediaServiceBillingMetadata" minOccurs="0"/>
                <xsd:element ref="ns2:MediaServiceLocation"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bed965-523c-4023-8d78-af032cd47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BillingMetadata" ma:index="17" nillable="true" ma:displayName="MediaServiceBillingMetadata" ma:hidden="true" ma:internalName="MediaServiceBillingMetadata" ma:readOnly="true">
      <xsd:simpleType>
        <xsd:restriction base="dms:Note"/>
      </xsd:simpleType>
    </xsd:element>
    <xsd:element name="MediaServiceLocation" ma:index="18" nillable="true" ma:displayName="Location" ma:description="" ma:indexed="true"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6a720f7c-b663-4697-a928-66c8f8080ffb"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c6a2e09-cd5a-43b9-95ad-f27dc8263e8e"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cfefe600-5022-4431-9da1-a50178d25ce5}" ma:internalName="TaxCatchAll" ma:showField="CatchAllData" ma:web="7c6a2e09-cd5a-43b9-95ad-f27dc8263e8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0037A2E-7248-47A7-BAE4-C402FAA4A5DC}">
  <ds:schemaRefs>
    <ds:schemaRef ds:uri="http://schemas.microsoft.com/sharepoint/v3/contenttype/forms"/>
  </ds:schemaRefs>
</ds:datastoreItem>
</file>

<file path=customXml/itemProps2.xml><?xml version="1.0" encoding="utf-8"?>
<ds:datastoreItem xmlns:ds="http://schemas.openxmlformats.org/officeDocument/2006/customXml" ds:itemID="{5DAE60DA-72BB-4C57-8335-DBCF5BCDFE94}">
  <ds:schemaRefs>
    <ds:schemaRef ds:uri="670aaa8d-4ed2-4766-898f-066ab42b26a3"/>
    <ds:schemaRef ds:uri="930c3f42-4166-4874-a2dd-be9000ece8b3"/>
    <ds:schemaRef ds:uri="990b1a75-30a3-4e50-8327-b18767436bb2"/>
    <ds:schemaRef ds:uri="bc9d1628-97ab-4b8f-a256-a68200de3fa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3FC001C0-6329-4E91-822A-69C65BD5456C}"/>
</file>

<file path=docProps/app.xml><?xml version="1.0" encoding="utf-8"?>
<Properties xmlns="http://schemas.openxmlformats.org/officeDocument/2006/extended-properties" xmlns:vt="http://schemas.openxmlformats.org/officeDocument/2006/docPropsVTypes">
  <Template/>
  <TotalTime>610</TotalTime>
  <Words>1546</Words>
  <Application>Microsoft Office PowerPoint</Application>
  <PresentationFormat>Widescreen</PresentationFormat>
  <Paragraphs>121</Paragraphs>
  <Slides>6</Slides>
  <Notes>6</Notes>
  <HiddenSlides>0</HiddenSlides>
  <MMClips>0</MMClips>
  <ScaleCrop>false</ScaleCrop>
  <HeadingPairs>
    <vt:vector size="6" baseType="variant">
      <vt:variant>
        <vt:lpstr>Fonts Used</vt:lpstr>
      </vt:variant>
      <vt:variant>
        <vt:i4>14</vt:i4>
      </vt:variant>
      <vt:variant>
        <vt:lpstr>Theme</vt:lpstr>
      </vt:variant>
      <vt:variant>
        <vt:i4>3</vt:i4>
      </vt:variant>
      <vt:variant>
        <vt:lpstr>Slide Titles</vt:lpstr>
      </vt:variant>
      <vt:variant>
        <vt:i4>6</vt:i4>
      </vt:variant>
    </vt:vector>
  </HeadingPairs>
  <TitlesOfParts>
    <vt:vector size="23" baseType="lpstr">
      <vt:lpstr>Aptos</vt:lpstr>
      <vt:lpstr>Aptos Display</vt:lpstr>
      <vt:lpstr>Arial</vt:lpstr>
      <vt:lpstr>Calibri</vt:lpstr>
      <vt:lpstr>Calibri Light</vt:lpstr>
      <vt:lpstr>Symbol</vt:lpstr>
      <vt:lpstr>The SansSpire</vt:lpstr>
      <vt:lpstr>The SansSpire Bold</vt:lpstr>
      <vt:lpstr>The SansSpire Regular</vt:lpstr>
      <vt:lpstr>TheSans Spire</vt:lpstr>
      <vt:lpstr>TheSans Spire Bold</vt:lpstr>
      <vt:lpstr>TheSans Spire Light</vt:lpstr>
      <vt:lpstr>Times New Roman</vt:lpstr>
      <vt:lpstr>Verdana</vt:lpstr>
      <vt:lpstr>1_Office Theme</vt:lpstr>
      <vt:lpstr>Media Slides</vt:lpstr>
      <vt:lpstr>Custom Design</vt:lpstr>
      <vt:lpstr>Developing a Safety First Culture</vt:lpstr>
      <vt:lpstr>Spire Healthcare</vt:lpstr>
      <vt:lpstr>Quality Strategy</vt:lpstr>
      <vt:lpstr>The Knowledge and Learning Framework</vt:lpstr>
      <vt:lpstr>What contributes to a learning culture?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Haylee Bruce</dc:creator>
  <cp:lastModifiedBy>Amy Mcloughlin</cp:lastModifiedBy>
  <cp:revision>4</cp:revision>
  <cp:lastPrinted>2025-08-06T08:50:24Z</cp:lastPrinted>
  <dcterms:created xsi:type="dcterms:W3CDTF">2019-03-18T16:20:14Z</dcterms:created>
  <dcterms:modified xsi:type="dcterms:W3CDTF">2025-09-16T06:54:52Z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6f1c2da-5ba6-43c2-9d04-2e7b1cbc00a7_Enabled">
    <vt:lpwstr>true</vt:lpwstr>
  </property>
  <property fmtid="{D5CDD505-2E9C-101B-9397-08002B2CF9AE}" pid="3" name="MSIP_Label_86f1c2da-5ba6-43c2-9d04-2e7b1cbc00a7_SetDate">
    <vt:lpwstr>2024-02-01T10:51:55Z</vt:lpwstr>
  </property>
  <property fmtid="{D5CDD505-2E9C-101B-9397-08002B2CF9AE}" pid="4" name="MSIP_Label_86f1c2da-5ba6-43c2-9d04-2e7b1cbc00a7_Method">
    <vt:lpwstr>Standard</vt:lpwstr>
  </property>
  <property fmtid="{D5CDD505-2E9C-101B-9397-08002B2CF9AE}" pid="5" name="MSIP_Label_86f1c2da-5ba6-43c2-9d04-2e7b1cbc00a7_Name">
    <vt:lpwstr>Internal</vt:lpwstr>
  </property>
  <property fmtid="{D5CDD505-2E9C-101B-9397-08002B2CF9AE}" pid="6" name="MSIP_Label_86f1c2da-5ba6-43c2-9d04-2e7b1cbc00a7_SiteId">
    <vt:lpwstr>92dddc59-2f70-4354-9e3e-6253931db563</vt:lpwstr>
  </property>
  <property fmtid="{D5CDD505-2E9C-101B-9397-08002B2CF9AE}" pid="7" name="MSIP_Label_86f1c2da-5ba6-43c2-9d04-2e7b1cbc00a7_ActionId">
    <vt:lpwstr>e26373b5-05cc-41b5-81bc-c371e0993417</vt:lpwstr>
  </property>
  <property fmtid="{D5CDD505-2E9C-101B-9397-08002B2CF9AE}" pid="8" name="MSIP_Label_86f1c2da-5ba6-43c2-9d04-2e7b1cbc00a7_ContentBits">
    <vt:lpwstr>0</vt:lpwstr>
  </property>
  <property fmtid="{D5CDD505-2E9C-101B-9397-08002B2CF9AE}" pid="9" name="MediaServiceImageTags">
    <vt:lpwstr/>
  </property>
  <property fmtid="{D5CDD505-2E9C-101B-9397-08002B2CF9AE}" pid="10" name="ContentTypeId">
    <vt:lpwstr>0x01010001F51620C47D3F4CB046B96311EA442D</vt:lpwstr>
  </property>
</Properties>
</file>